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3" r:id="rId2"/>
    <p:sldId id="289" r:id="rId3"/>
    <p:sldId id="290" r:id="rId4"/>
    <p:sldId id="285" r:id="rId5"/>
    <p:sldId id="286" r:id="rId6"/>
    <p:sldId id="292" r:id="rId7"/>
    <p:sldId id="291" r:id="rId8"/>
    <p:sldId id="29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2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D7CF1-31EE-45DF-AF08-6E05118A2F8B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C78E7-B780-4EC9-8172-1EC55F59C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369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5C78E7-B780-4EC9-8172-1EC55F59C9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32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5C78E7-B780-4EC9-8172-1EC55F59C9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93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5C78E7-B780-4EC9-8172-1EC55F59C9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33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899E0-45B2-44B0-B6DF-FC35D27FAE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14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899E0-45B2-44B0-B6DF-FC35D27FAE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40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5C78E7-B780-4EC9-8172-1EC55F59C9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12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5C78E7-B780-4EC9-8172-1EC55F59C9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49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EB08-DF3C-454A-A3DB-C31F98D980F1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42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8EB08-DF3C-454A-A3DB-C31F98D980F1}" type="datetimeFigureOut">
              <a:rPr lang="zh-CN" altLang="en-US" smtClean="0"/>
              <a:t>2022/8/9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A9F1E-1F96-40CF-95EC-CB918974D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6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19;p2">
            <a:extLst>
              <a:ext uri="{FF2B5EF4-FFF2-40B4-BE49-F238E27FC236}">
                <a16:creationId xmlns:a16="http://schemas.microsoft.com/office/drawing/2014/main" id="{95D117E5-5709-CE35-6D84-1F75409AF602}"/>
              </a:ext>
            </a:extLst>
          </p:cNvPr>
          <p:cNvGrpSpPr/>
          <p:nvPr/>
        </p:nvGrpSpPr>
        <p:grpSpPr>
          <a:xfrm rot="19931186">
            <a:off x="6461224" y="1083431"/>
            <a:ext cx="1549672" cy="915908"/>
            <a:chOff x="7555888" y="1846863"/>
            <a:chExt cx="1221250" cy="7218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" name="Google Shape;20;p2">
              <a:extLst>
                <a:ext uri="{FF2B5EF4-FFF2-40B4-BE49-F238E27FC236}">
                  <a16:creationId xmlns:a16="http://schemas.microsoft.com/office/drawing/2014/main" id="{79DBFCC2-364E-78E9-EA9A-0EC8FD63D2D2}"/>
                </a:ext>
              </a:extLst>
            </p:cNvPr>
            <p:cNvSpPr/>
            <p:nvPr/>
          </p:nvSpPr>
          <p:spPr>
            <a:xfrm>
              <a:off x="7555888" y="1846863"/>
              <a:ext cx="1221250" cy="721800"/>
            </a:xfrm>
            <a:custGeom>
              <a:avLst/>
              <a:gdLst/>
              <a:ahLst/>
              <a:cxnLst/>
              <a:rect l="l" t="t" r="r" b="b"/>
              <a:pathLst>
                <a:path w="48850" h="28872" extrusionOk="0">
                  <a:moveTo>
                    <a:pt x="2044" y="881"/>
                  </a:moveTo>
                  <a:cubicBezTo>
                    <a:pt x="10371" y="5149"/>
                    <a:pt x="18385" y="9983"/>
                    <a:pt x="26378" y="14837"/>
                  </a:cubicBezTo>
                  <a:cubicBezTo>
                    <a:pt x="30500" y="17327"/>
                    <a:pt x="34664" y="19796"/>
                    <a:pt x="38765" y="22307"/>
                  </a:cubicBezTo>
                  <a:cubicBezTo>
                    <a:pt x="40648" y="23479"/>
                    <a:pt x="42447" y="24671"/>
                    <a:pt x="44163" y="26073"/>
                  </a:cubicBezTo>
                  <a:cubicBezTo>
                    <a:pt x="45063" y="26805"/>
                    <a:pt x="45942" y="27517"/>
                    <a:pt x="46946" y="28019"/>
                  </a:cubicBezTo>
                  <a:cubicBezTo>
                    <a:pt x="46172" y="27998"/>
                    <a:pt x="45397" y="27998"/>
                    <a:pt x="44623" y="27956"/>
                  </a:cubicBezTo>
                  <a:cubicBezTo>
                    <a:pt x="44665" y="27517"/>
                    <a:pt x="44644" y="27056"/>
                    <a:pt x="44602" y="26596"/>
                  </a:cubicBezTo>
                  <a:cubicBezTo>
                    <a:pt x="44591" y="26526"/>
                    <a:pt x="44527" y="26482"/>
                    <a:pt x="44470" y="26482"/>
                  </a:cubicBezTo>
                  <a:cubicBezTo>
                    <a:pt x="44424" y="26482"/>
                    <a:pt x="44382" y="26510"/>
                    <a:pt x="44372" y="26575"/>
                  </a:cubicBezTo>
                  <a:cubicBezTo>
                    <a:pt x="44289" y="26931"/>
                    <a:pt x="44268" y="27308"/>
                    <a:pt x="44247" y="27684"/>
                  </a:cubicBezTo>
                  <a:cubicBezTo>
                    <a:pt x="44247" y="27768"/>
                    <a:pt x="44226" y="27852"/>
                    <a:pt x="44205" y="27956"/>
                  </a:cubicBezTo>
                  <a:cubicBezTo>
                    <a:pt x="44017" y="27935"/>
                    <a:pt x="43807" y="27935"/>
                    <a:pt x="43619" y="27935"/>
                  </a:cubicBezTo>
                  <a:cubicBezTo>
                    <a:pt x="43619" y="27893"/>
                    <a:pt x="43619" y="27873"/>
                    <a:pt x="43619" y="27852"/>
                  </a:cubicBezTo>
                  <a:cubicBezTo>
                    <a:pt x="43598" y="27496"/>
                    <a:pt x="43556" y="27140"/>
                    <a:pt x="43514" y="26784"/>
                  </a:cubicBezTo>
                  <a:cubicBezTo>
                    <a:pt x="43504" y="26743"/>
                    <a:pt x="43462" y="26722"/>
                    <a:pt x="43420" y="26722"/>
                  </a:cubicBezTo>
                  <a:cubicBezTo>
                    <a:pt x="43378" y="26722"/>
                    <a:pt x="43337" y="26743"/>
                    <a:pt x="43326" y="26784"/>
                  </a:cubicBezTo>
                  <a:cubicBezTo>
                    <a:pt x="43284" y="27140"/>
                    <a:pt x="43242" y="27496"/>
                    <a:pt x="43221" y="27852"/>
                  </a:cubicBezTo>
                  <a:cubicBezTo>
                    <a:pt x="43221" y="27873"/>
                    <a:pt x="43221" y="27893"/>
                    <a:pt x="43221" y="27914"/>
                  </a:cubicBezTo>
                  <a:cubicBezTo>
                    <a:pt x="43054" y="27914"/>
                    <a:pt x="42887" y="27914"/>
                    <a:pt x="42740" y="27893"/>
                  </a:cubicBezTo>
                  <a:cubicBezTo>
                    <a:pt x="42740" y="27684"/>
                    <a:pt x="42698" y="27475"/>
                    <a:pt x="42657" y="27328"/>
                  </a:cubicBezTo>
                  <a:cubicBezTo>
                    <a:pt x="42647" y="27274"/>
                    <a:pt x="42611" y="27251"/>
                    <a:pt x="42572" y="27251"/>
                  </a:cubicBezTo>
                  <a:cubicBezTo>
                    <a:pt x="42522" y="27251"/>
                    <a:pt x="42468" y="27290"/>
                    <a:pt x="42468" y="27349"/>
                  </a:cubicBezTo>
                  <a:cubicBezTo>
                    <a:pt x="42468" y="27538"/>
                    <a:pt x="42447" y="27705"/>
                    <a:pt x="42426" y="27893"/>
                  </a:cubicBezTo>
                  <a:cubicBezTo>
                    <a:pt x="42259" y="27893"/>
                    <a:pt x="42092" y="27893"/>
                    <a:pt x="41924" y="27873"/>
                  </a:cubicBezTo>
                  <a:cubicBezTo>
                    <a:pt x="41924" y="27768"/>
                    <a:pt x="41924" y="27663"/>
                    <a:pt x="41924" y="27559"/>
                  </a:cubicBezTo>
                  <a:cubicBezTo>
                    <a:pt x="41924" y="27501"/>
                    <a:pt x="41874" y="27469"/>
                    <a:pt x="41825" y="27469"/>
                  </a:cubicBezTo>
                  <a:cubicBezTo>
                    <a:pt x="41784" y="27469"/>
                    <a:pt x="41745" y="27491"/>
                    <a:pt x="41736" y="27538"/>
                  </a:cubicBezTo>
                  <a:cubicBezTo>
                    <a:pt x="41694" y="27642"/>
                    <a:pt x="41652" y="27747"/>
                    <a:pt x="41631" y="27873"/>
                  </a:cubicBezTo>
                  <a:cubicBezTo>
                    <a:pt x="41401" y="27873"/>
                    <a:pt x="41171" y="27852"/>
                    <a:pt x="40962" y="27852"/>
                  </a:cubicBezTo>
                  <a:cubicBezTo>
                    <a:pt x="40962" y="27768"/>
                    <a:pt x="40962" y="27663"/>
                    <a:pt x="40983" y="27600"/>
                  </a:cubicBezTo>
                  <a:cubicBezTo>
                    <a:pt x="40983" y="27519"/>
                    <a:pt x="40920" y="27455"/>
                    <a:pt x="40860" y="27455"/>
                  </a:cubicBezTo>
                  <a:cubicBezTo>
                    <a:pt x="40827" y="27455"/>
                    <a:pt x="40795" y="27473"/>
                    <a:pt x="40773" y="27517"/>
                  </a:cubicBezTo>
                  <a:cubicBezTo>
                    <a:pt x="40732" y="27600"/>
                    <a:pt x="40669" y="27726"/>
                    <a:pt x="40627" y="27831"/>
                  </a:cubicBezTo>
                  <a:cubicBezTo>
                    <a:pt x="39246" y="27789"/>
                    <a:pt x="37844" y="27747"/>
                    <a:pt x="36463" y="27684"/>
                  </a:cubicBezTo>
                  <a:cubicBezTo>
                    <a:pt x="36484" y="27559"/>
                    <a:pt x="36484" y="27412"/>
                    <a:pt x="36484" y="27287"/>
                  </a:cubicBezTo>
                  <a:cubicBezTo>
                    <a:pt x="36505" y="26910"/>
                    <a:pt x="36484" y="26554"/>
                    <a:pt x="36526" y="26178"/>
                  </a:cubicBezTo>
                  <a:cubicBezTo>
                    <a:pt x="36526" y="26112"/>
                    <a:pt x="36474" y="26081"/>
                    <a:pt x="36422" y="26081"/>
                  </a:cubicBezTo>
                  <a:cubicBezTo>
                    <a:pt x="36375" y="26081"/>
                    <a:pt x="36327" y="26107"/>
                    <a:pt x="36317" y="26157"/>
                  </a:cubicBezTo>
                  <a:cubicBezTo>
                    <a:pt x="36233" y="26471"/>
                    <a:pt x="36212" y="26784"/>
                    <a:pt x="36191" y="27119"/>
                  </a:cubicBezTo>
                  <a:cubicBezTo>
                    <a:pt x="36170" y="27287"/>
                    <a:pt x="36128" y="27475"/>
                    <a:pt x="36107" y="27663"/>
                  </a:cubicBezTo>
                  <a:cubicBezTo>
                    <a:pt x="35940" y="27663"/>
                    <a:pt x="35773" y="27663"/>
                    <a:pt x="35626" y="27642"/>
                  </a:cubicBezTo>
                  <a:cubicBezTo>
                    <a:pt x="35626" y="27621"/>
                    <a:pt x="35626" y="27600"/>
                    <a:pt x="35626" y="27580"/>
                  </a:cubicBezTo>
                  <a:cubicBezTo>
                    <a:pt x="35647" y="27328"/>
                    <a:pt x="35605" y="27119"/>
                    <a:pt x="35542" y="26910"/>
                  </a:cubicBezTo>
                  <a:cubicBezTo>
                    <a:pt x="35524" y="26863"/>
                    <a:pt x="35488" y="26841"/>
                    <a:pt x="35454" y="26841"/>
                  </a:cubicBezTo>
                  <a:cubicBezTo>
                    <a:pt x="35413" y="26841"/>
                    <a:pt x="35375" y="26873"/>
                    <a:pt x="35375" y="26931"/>
                  </a:cubicBezTo>
                  <a:cubicBezTo>
                    <a:pt x="35354" y="27140"/>
                    <a:pt x="35312" y="27349"/>
                    <a:pt x="35270" y="27559"/>
                  </a:cubicBezTo>
                  <a:cubicBezTo>
                    <a:pt x="35270" y="27580"/>
                    <a:pt x="35250" y="27621"/>
                    <a:pt x="35250" y="27642"/>
                  </a:cubicBezTo>
                  <a:cubicBezTo>
                    <a:pt x="35145" y="27621"/>
                    <a:pt x="35019" y="27621"/>
                    <a:pt x="34915" y="27621"/>
                  </a:cubicBezTo>
                  <a:cubicBezTo>
                    <a:pt x="34957" y="27433"/>
                    <a:pt x="34915" y="27161"/>
                    <a:pt x="34894" y="27015"/>
                  </a:cubicBezTo>
                  <a:cubicBezTo>
                    <a:pt x="34885" y="26978"/>
                    <a:pt x="34859" y="26961"/>
                    <a:pt x="34832" y="26961"/>
                  </a:cubicBezTo>
                  <a:cubicBezTo>
                    <a:pt x="34797" y="26961"/>
                    <a:pt x="34759" y="26989"/>
                    <a:pt x="34747" y="27036"/>
                  </a:cubicBezTo>
                  <a:cubicBezTo>
                    <a:pt x="34747" y="27182"/>
                    <a:pt x="34726" y="27308"/>
                    <a:pt x="34685" y="27454"/>
                  </a:cubicBezTo>
                  <a:cubicBezTo>
                    <a:pt x="34685" y="27517"/>
                    <a:pt x="34664" y="27559"/>
                    <a:pt x="34643" y="27621"/>
                  </a:cubicBezTo>
                  <a:cubicBezTo>
                    <a:pt x="34350" y="27600"/>
                    <a:pt x="34078" y="27600"/>
                    <a:pt x="33806" y="27580"/>
                  </a:cubicBezTo>
                  <a:cubicBezTo>
                    <a:pt x="33869" y="27475"/>
                    <a:pt x="33931" y="27370"/>
                    <a:pt x="33973" y="27266"/>
                  </a:cubicBezTo>
                  <a:cubicBezTo>
                    <a:pt x="33987" y="27195"/>
                    <a:pt x="33915" y="27143"/>
                    <a:pt x="33854" y="27143"/>
                  </a:cubicBezTo>
                  <a:cubicBezTo>
                    <a:pt x="33825" y="27143"/>
                    <a:pt x="33798" y="27155"/>
                    <a:pt x="33785" y="27182"/>
                  </a:cubicBezTo>
                  <a:cubicBezTo>
                    <a:pt x="33743" y="27287"/>
                    <a:pt x="33680" y="27349"/>
                    <a:pt x="33597" y="27433"/>
                  </a:cubicBezTo>
                  <a:cubicBezTo>
                    <a:pt x="33534" y="27475"/>
                    <a:pt x="33471" y="27517"/>
                    <a:pt x="33408" y="27559"/>
                  </a:cubicBezTo>
                  <a:cubicBezTo>
                    <a:pt x="33178" y="27559"/>
                    <a:pt x="32927" y="27538"/>
                    <a:pt x="32697" y="27538"/>
                  </a:cubicBezTo>
                  <a:cubicBezTo>
                    <a:pt x="32697" y="27517"/>
                    <a:pt x="32697" y="27475"/>
                    <a:pt x="32697" y="27454"/>
                  </a:cubicBezTo>
                  <a:cubicBezTo>
                    <a:pt x="32697" y="27387"/>
                    <a:pt x="32637" y="27337"/>
                    <a:pt x="32583" y="27337"/>
                  </a:cubicBezTo>
                  <a:cubicBezTo>
                    <a:pt x="32552" y="27337"/>
                    <a:pt x="32524" y="27353"/>
                    <a:pt x="32509" y="27391"/>
                  </a:cubicBezTo>
                  <a:cubicBezTo>
                    <a:pt x="32488" y="27454"/>
                    <a:pt x="32446" y="27475"/>
                    <a:pt x="32425" y="27517"/>
                  </a:cubicBezTo>
                  <a:cubicBezTo>
                    <a:pt x="30584" y="27454"/>
                    <a:pt x="28763" y="27370"/>
                    <a:pt x="26922" y="27308"/>
                  </a:cubicBezTo>
                  <a:cubicBezTo>
                    <a:pt x="27152" y="26868"/>
                    <a:pt x="26985" y="26240"/>
                    <a:pt x="27152" y="25780"/>
                  </a:cubicBezTo>
                  <a:cubicBezTo>
                    <a:pt x="27182" y="25720"/>
                    <a:pt x="27126" y="25671"/>
                    <a:pt x="27069" y="25671"/>
                  </a:cubicBezTo>
                  <a:cubicBezTo>
                    <a:pt x="27046" y="25671"/>
                    <a:pt x="27023" y="25679"/>
                    <a:pt x="27006" y="25696"/>
                  </a:cubicBezTo>
                  <a:cubicBezTo>
                    <a:pt x="26817" y="25927"/>
                    <a:pt x="26734" y="26157"/>
                    <a:pt x="26692" y="26450"/>
                  </a:cubicBezTo>
                  <a:cubicBezTo>
                    <a:pt x="26650" y="26722"/>
                    <a:pt x="26587" y="27015"/>
                    <a:pt x="26608" y="27287"/>
                  </a:cubicBezTo>
                  <a:lnTo>
                    <a:pt x="26211" y="27287"/>
                  </a:lnTo>
                  <a:cubicBezTo>
                    <a:pt x="26273" y="27161"/>
                    <a:pt x="26294" y="27015"/>
                    <a:pt x="26294" y="26889"/>
                  </a:cubicBezTo>
                  <a:cubicBezTo>
                    <a:pt x="26315" y="26659"/>
                    <a:pt x="26294" y="26429"/>
                    <a:pt x="26294" y="26178"/>
                  </a:cubicBezTo>
                  <a:cubicBezTo>
                    <a:pt x="26294" y="26140"/>
                    <a:pt x="26249" y="26110"/>
                    <a:pt x="26208" y="26110"/>
                  </a:cubicBezTo>
                  <a:cubicBezTo>
                    <a:pt x="26181" y="26110"/>
                    <a:pt x="26156" y="26123"/>
                    <a:pt x="26148" y="26157"/>
                  </a:cubicBezTo>
                  <a:cubicBezTo>
                    <a:pt x="26127" y="26366"/>
                    <a:pt x="26064" y="26575"/>
                    <a:pt x="26022" y="26784"/>
                  </a:cubicBezTo>
                  <a:cubicBezTo>
                    <a:pt x="25980" y="26931"/>
                    <a:pt x="25876" y="27098"/>
                    <a:pt x="25876" y="27266"/>
                  </a:cubicBezTo>
                  <a:cubicBezTo>
                    <a:pt x="25708" y="27266"/>
                    <a:pt x="25541" y="27266"/>
                    <a:pt x="25395" y="27245"/>
                  </a:cubicBezTo>
                  <a:cubicBezTo>
                    <a:pt x="25395" y="27182"/>
                    <a:pt x="25415" y="27119"/>
                    <a:pt x="25436" y="27056"/>
                  </a:cubicBezTo>
                  <a:cubicBezTo>
                    <a:pt x="25457" y="26826"/>
                    <a:pt x="25478" y="26617"/>
                    <a:pt x="25478" y="26387"/>
                  </a:cubicBezTo>
                  <a:cubicBezTo>
                    <a:pt x="25468" y="26327"/>
                    <a:pt x="25425" y="26300"/>
                    <a:pt x="25380" y="26300"/>
                  </a:cubicBezTo>
                  <a:cubicBezTo>
                    <a:pt x="25331" y="26300"/>
                    <a:pt x="25280" y="26332"/>
                    <a:pt x="25269" y="26387"/>
                  </a:cubicBezTo>
                  <a:cubicBezTo>
                    <a:pt x="25248" y="26617"/>
                    <a:pt x="25206" y="26805"/>
                    <a:pt x="25143" y="27015"/>
                  </a:cubicBezTo>
                  <a:cubicBezTo>
                    <a:pt x="25123" y="27077"/>
                    <a:pt x="25102" y="27161"/>
                    <a:pt x="25081" y="27245"/>
                  </a:cubicBezTo>
                  <a:cubicBezTo>
                    <a:pt x="24830" y="27224"/>
                    <a:pt x="24578" y="27224"/>
                    <a:pt x="24327" y="27203"/>
                  </a:cubicBezTo>
                  <a:cubicBezTo>
                    <a:pt x="24390" y="27056"/>
                    <a:pt x="24411" y="26889"/>
                    <a:pt x="24390" y="26722"/>
                  </a:cubicBezTo>
                  <a:cubicBezTo>
                    <a:pt x="24390" y="26661"/>
                    <a:pt x="24340" y="26628"/>
                    <a:pt x="24295" y="26628"/>
                  </a:cubicBezTo>
                  <a:cubicBezTo>
                    <a:pt x="24262" y="26628"/>
                    <a:pt x="24232" y="26645"/>
                    <a:pt x="24223" y="26680"/>
                  </a:cubicBezTo>
                  <a:cubicBezTo>
                    <a:pt x="24181" y="26889"/>
                    <a:pt x="24097" y="27036"/>
                    <a:pt x="23993" y="27203"/>
                  </a:cubicBezTo>
                  <a:lnTo>
                    <a:pt x="23323" y="27182"/>
                  </a:lnTo>
                  <a:cubicBezTo>
                    <a:pt x="23323" y="27119"/>
                    <a:pt x="23323" y="27077"/>
                    <a:pt x="23323" y="27036"/>
                  </a:cubicBezTo>
                  <a:cubicBezTo>
                    <a:pt x="23323" y="26989"/>
                    <a:pt x="23277" y="26961"/>
                    <a:pt x="23236" y="26961"/>
                  </a:cubicBezTo>
                  <a:cubicBezTo>
                    <a:pt x="23205" y="26961"/>
                    <a:pt x="23177" y="26978"/>
                    <a:pt x="23177" y="27015"/>
                  </a:cubicBezTo>
                  <a:cubicBezTo>
                    <a:pt x="23156" y="27077"/>
                    <a:pt x="23156" y="27119"/>
                    <a:pt x="23135" y="27161"/>
                  </a:cubicBezTo>
                  <a:cubicBezTo>
                    <a:pt x="21314" y="27098"/>
                    <a:pt x="19494" y="27056"/>
                    <a:pt x="17695" y="26994"/>
                  </a:cubicBezTo>
                  <a:cubicBezTo>
                    <a:pt x="17988" y="26471"/>
                    <a:pt x="17820" y="25571"/>
                    <a:pt x="17757" y="25006"/>
                  </a:cubicBezTo>
                  <a:cubicBezTo>
                    <a:pt x="17747" y="24922"/>
                    <a:pt x="17684" y="24880"/>
                    <a:pt x="17621" y="24880"/>
                  </a:cubicBezTo>
                  <a:cubicBezTo>
                    <a:pt x="17559" y="24880"/>
                    <a:pt x="17496" y="24922"/>
                    <a:pt x="17485" y="25006"/>
                  </a:cubicBezTo>
                  <a:cubicBezTo>
                    <a:pt x="17464" y="25383"/>
                    <a:pt x="17464" y="25738"/>
                    <a:pt x="17444" y="26115"/>
                  </a:cubicBezTo>
                  <a:cubicBezTo>
                    <a:pt x="17444" y="26408"/>
                    <a:pt x="17360" y="26701"/>
                    <a:pt x="17381" y="26994"/>
                  </a:cubicBezTo>
                  <a:cubicBezTo>
                    <a:pt x="17213" y="26994"/>
                    <a:pt x="17025" y="26973"/>
                    <a:pt x="16858" y="26973"/>
                  </a:cubicBezTo>
                  <a:cubicBezTo>
                    <a:pt x="16983" y="26680"/>
                    <a:pt x="16962" y="26115"/>
                    <a:pt x="16962" y="25968"/>
                  </a:cubicBezTo>
                  <a:cubicBezTo>
                    <a:pt x="16962" y="25913"/>
                    <a:pt x="16927" y="25887"/>
                    <a:pt x="16888" y="25887"/>
                  </a:cubicBezTo>
                  <a:cubicBezTo>
                    <a:pt x="16853" y="25887"/>
                    <a:pt x="16815" y="25908"/>
                    <a:pt x="16795" y="25948"/>
                  </a:cubicBezTo>
                  <a:cubicBezTo>
                    <a:pt x="16690" y="26199"/>
                    <a:pt x="16648" y="26471"/>
                    <a:pt x="16544" y="26722"/>
                  </a:cubicBezTo>
                  <a:cubicBezTo>
                    <a:pt x="16523" y="26784"/>
                    <a:pt x="16460" y="26889"/>
                    <a:pt x="16460" y="26973"/>
                  </a:cubicBezTo>
                  <a:cubicBezTo>
                    <a:pt x="16314" y="26973"/>
                    <a:pt x="16167" y="26952"/>
                    <a:pt x="16021" y="26952"/>
                  </a:cubicBezTo>
                  <a:cubicBezTo>
                    <a:pt x="16104" y="26784"/>
                    <a:pt x="16167" y="26596"/>
                    <a:pt x="16209" y="26429"/>
                  </a:cubicBezTo>
                  <a:cubicBezTo>
                    <a:pt x="16223" y="26373"/>
                    <a:pt x="16172" y="26326"/>
                    <a:pt x="16124" y="26326"/>
                  </a:cubicBezTo>
                  <a:cubicBezTo>
                    <a:pt x="16100" y="26326"/>
                    <a:pt x="16077" y="26338"/>
                    <a:pt x="16063" y="26366"/>
                  </a:cubicBezTo>
                  <a:cubicBezTo>
                    <a:pt x="15979" y="26554"/>
                    <a:pt x="15853" y="26743"/>
                    <a:pt x="15791" y="26952"/>
                  </a:cubicBezTo>
                  <a:cubicBezTo>
                    <a:pt x="15539" y="26952"/>
                    <a:pt x="15288" y="26931"/>
                    <a:pt x="15037" y="26931"/>
                  </a:cubicBezTo>
                  <a:lnTo>
                    <a:pt x="15016" y="26931"/>
                  </a:lnTo>
                  <a:cubicBezTo>
                    <a:pt x="15037" y="26910"/>
                    <a:pt x="15037" y="26889"/>
                    <a:pt x="15037" y="26868"/>
                  </a:cubicBezTo>
                  <a:cubicBezTo>
                    <a:pt x="15079" y="26722"/>
                    <a:pt x="15121" y="26575"/>
                    <a:pt x="15142" y="26429"/>
                  </a:cubicBezTo>
                  <a:cubicBezTo>
                    <a:pt x="15154" y="26366"/>
                    <a:pt x="15107" y="26326"/>
                    <a:pt x="15063" y="26326"/>
                  </a:cubicBezTo>
                  <a:cubicBezTo>
                    <a:pt x="15033" y="26326"/>
                    <a:pt x="15004" y="26345"/>
                    <a:pt x="14995" y="26387"/>
                  </a:cubicBezTo>
                  <a:cubicBezTo>
                    <a:pt x="14954" y="26512"/>
                    <a:pt x="14912" y="26638"/>
                    <a:pt x="14849" y="26784"/>
                  </a:cubicBezTo>
                  <a:cubicBezTo>
                    <a:pt x="14828" y="26826"/>
                    <a:pt x="14807" y="26868"/>
                    <a:pt x="14786" y="26931"/>
                  </a:cubicBezTo>
                  <a:cubicBezTo>
                    <a:pt x="14577" y="26910"/>
                    <a:pt x="14368" y="26910"/>
                    <a:pt x="14159" y="26910"/>
                  </a:cubicBezTo>
                  <a:cubicBezTo>
                    <a:pt x="14200" y="26784"/>
                    <a:pt x="14221" y="26638"/>
                    <a:pt x="14200" y="26512"/>
                  </a:cubicBezTo>
                  <a:cubicBezTo>
                    <a:pt x="14200" y="26453"/>
                    <a:pt x="14147" y="26414"/>
                    <a:pt x="14096" y="26414"/>
                  </a:cubicBezTo>
                  <a:cubicBezTo>
                    <a:pt x="14058" y="26414"/>
                    <a:pt x="14021" y="26437"/>
                    <a:pt x="14012" y="26492"/>
                  </a:cubicBezTo>
                  <a:cubicBezTo>
                    <a:pt x="13991" y="26617"/>
                    <a:pt x="13949" y="26743"/>
                    <a:pt x="13866" y="26868"/>
                  </a:cubicBezTo>
                  <a:cubicBezTo>
                    <a:pt x="13845" y="26868"/>
                    <a:pt x="13824" y="26889"/>
                    <a:pt x="13824" y="26910"/>
                  </a:cubicBezTo>
                  <a:cubicBezTo>
                    <a:pt x="13573" y="26889"/>
                    <a:pt x="13322" y="26889"/>
                    <a:pt x="13091" y="26889"/>
                  </a:cubicBezTo>
                  <a:cubicBezTo>
                    <a:pt x="13133" y="26805"/>
                    <a:pt x="13154" y="26743"/>
                    <a:pt x="13217" y="26680"/>
                  </a:cubicBezTo>
                  <a:cubicBezTo>
                    <a:pt x="13270" y="26609"/>
                    <a:pt x="13219" y="26524"/>
                    <a:pt x="13151" y="26524"/>
                  </a:cubicBezTo>
                  <a:cubicBezTo>
                    <a:pt x="13139" y="26524"/>
                    <a:pt x="13125" y="26527"/>
                    <a:pt x="13112" y="26533"/>
                  </a:cubicBezTo>
                  <a:cubicBezTo>
                    <a:pt x="12987" y="26617"/>
                    <a:pt x="12861" y="26743"/>
                    <a:pt x="12861" y="26889"/>
                  </a:cubicBezTo>
                  <a:cubicBezTo>
                    <a:pt x="11878" y="26868"/>
                    <a:pt x="10915" y="26847"/>
                    <a:pt x="9953" y="26847"/>
                  </a:cubicBezTo>
                  <a:cubicBezTo>
                    <a:pt x="9953" y="26722"/>
                    <a:pt x="9932" y="26596"/>
                    <a:pt x="9932" y="26492"/>
                  </a:cubicBezTo>
                  <a:cubicBezTo>
                    <a:pt x="9911" y="26220"/>
                    <a:pt x="9932" y="25948"/>
                    <a:pt x="9974" y="25696"/>
                  </a:cubicBezTo>
                  <a:cubicBezTo>
                    <a:pt x="9988" y="25611"/>
                    <a:pt x="9915" y="25535"/>
                    <a:pt x="9847" y="25535"/>
                  </a:cubicBezTo>
                  <a:cubicBezTo>
                    <a:pt x="9815" y="25535"/>
                    <a:pt x="9785" y="25552"/>
                    <a:pt x="9765" y="25592"/>
                  </a:cubicBezTo>
                  <a:cubicBezTo>
                    <a:pt x="9639" y="25843"/>
                    <a:pt x="9597" y="26073"/>
                    <a:pt x="9576" y="26324"/>
                  </a:cubicBezTo>
                  <a:cubicBezTo>
                    <a:pt x="9555" y="26492"/>
                    <a:pt x="9555" y="26659"/>
                    <a:pt x="9555" y="26826"/>
                  </a:cubicBezTo>
                  <a:lnTo>
                    <a:pt x="8949" y="26826"/>
                  </a:lnTo>
                  <a:cubicBezTo>
                    <a:pt x="8969" y="26554"/>
                    <a:pt x="8928" y="26282"/>
                    <a:pt x="8990" y="26010"/>
                  </a:cubicBezTo>
                  <a:cubicBezTo>
                    <a:pt x="9016" y="25934"/>
                    <a:pt x="8964" y="25888"/>
                    <a:pt x="8909" y="25888"/>
                  </a:cubicBezTo>
                  <a:cubicBezTo>
                    <a:pt x="8875" y="25888"/>
                    <a:pt x="8839" y="25907"/>
                    <a:pt x="8823" y="25948"/>
                  </a:cubicBezTo>
                  <a:cubicBezTo>
                    <a:pt x="8739" y="26178"/>
                    <a:pt x="8718" y="26408"/>
                    <a:pt x="8677" y="26638"/>
                  </a:cubicBezTo>
                  <a:cubicBezTo>
                    <a:pt x="8677" y="26701"/>
                    <a:pt x="8656" y="26764"/>
                    <a:pt x="8635" y="26826"/>
                  </a:cubicBezTo>
                  <a:lnTo>
                    <a:pt x="7965" y="26826"/>
                  </a:lnTo>
                  <a:cubicBezTo>
                    <a:pt x="8049" y="26701"/>
                    <a:pt x="8112" y="26554"/>
                    <a:pt x="8153" y="26429"/>
                  </a:cubicBezTo>
                  <a:cubicBezTo>
                    <a:pt x="8182" y="26358"/>
                    <a:pt x="8114" y="26316"/>
                    <a:pt x="8054" y="26316"/>
                  </a:cubicBezTo>
                  <a:cubicBezTo>
                    <a:pt x="8026" y="26316"/>
                    <a:pt x="7999" y="26325"/>
                    <a:pt x="7986" y="26345"/>
                  </a:cubicBezTo>
                  <a:cubicBezTo>
                    <a:pt x="7881" y="26471"/>
                    <a:pt x="7777" y="26596"/>
                    <a:pt x="7693" y="26722"/>
                  </a:cubicBezTo>
                  <a:cubicBezTo>
                    <a:pt x="7672" y="26743"/>
                    <a:pt x="7630" y="26784"/>
                    <a:pt x="7609" y="26826"/>
                  </a:cubicBezTo>
                  <a:lnTo>
                    <a:pt x="6982" y="26826"/>
                  </a:lnTo>
                  <a:cubicBezTo>
                    <a:pt x="7045" y="26701"/>
                    <a:pt x="7065" y="26554"/>
                    <a:pt x="7086" y="26408"/>
                  </a:cubicBezTo>
                  <a:cubicBezTo>
                    <a:pt x="7086" y="26356"/>
                    <a:pt x="7038" y="26320"/>
                    <a:pt x="6992" y="26320"/>
                  </a:cubicBezTo>
                  <a:cubicBezTo>
                    <a:pt x="6963" y="26320"/>
                    <a:pt x="6935" y="26334"/>
                    <a:pt x="6919" y="26366"/>
                  </a:cubicBezTo>
                  <a:cubicBezTo>
                    <a:pt x="6856" y="26512"/>
                    <a:pt x="6752" y="26680"/>
                    <a:pt x="6626" y="26784"/>
                  </a:cubicBezTo>
                  <a:cubicBezTo>
                    <a:pt x="6626" y="26805"/>
                    <a:pt x="6605" y="26805"/>
                    <a:pt x="6584" y="26826"/>
                  </a:cubicBezTo>
                  <a:lnTo>
                    <a:pt x="6061" y="26826"/>
                  </a:lnTo>
                  <a:cubicBezTo>
                    <a:pt x="6082" y="26805"/>
                    <a:pt x="6103" y="26784"/>
                    <a:pt x="6103" y="26764"/>
                  </a:cubicBezTo>
                  <a:cubicBezTo>
                    <a:pt x="6137" y="26713"/>
                    <a:pt x="6088" y="26648"/>
                    <a:pt x="6035" y="26648"/>
                  </a:cubicBezTo>
                  <a:cubicBezTo>
                    <a:pt x="6023" y="26648"/>
                    <a:pt x="6010" y="26651"/>
                    <a:pt x="5998" y="26659"/>
                  </a:cubicBezTo>
                  <a:cubicBezTo>
                    <a:pt x="5936" y="26701"/>
                    <a:pt x="5852" y="26743"/>
                    <a:pt x="5768" y="26743"/>
                  </a:cubicBezTo>
                  <a:cubicBezTo>
                    <a:pt x="5684" y="26764"/>
                    <a:pt x="5622" y="26764"/>
                    <a:pt x="5559" y="26784"/>
                  </a:cubicBezTo>
                  <a:cubicBezTo>
                    <a:pt x="5517" y="26805"/>
                    <a:pt x="5496" y="26826"/>
                    <a:pt x="5475" y="26826"/>
                  </a:cubicBezTo>
                  <a:cubicBezTo>
                    <a:pt x="5350" y="26826"/>
                    <a:pt x="5224" y="26826"/>
                    <a:pt x="5099" y="26847"/>
                  </a:cubicBezTo>
                  <a:cubicBezTo>
                    <a:pt x="5120" y="26805"/>
                    <a:pt x="5161" y="26784"/>
                    <a:pt x="5203" y="26764"/>
                  </a:cubicBezTo>
                  <a:cubicBezTo>
                    <a:pt x="5266" y="26764"/>
                    <a:pt x="5266" y="26680"/>
                    <a:pt x="5203" y="26659"/>
                  </a:cubicBezTo>
                  <a:cubicBezTo>
                    <a:pt x="5152" y="26650"/>
                    <a:pt x="5104" y="26642"/>
                    <a:pt x="5059" y="26642"/>
                  </a:cubicBezTo>
                  <a:cubicBezTo>
                    <a:pt x="4992" y="26642"/>
                    <a:pt x="4930" y="26660"/>
                    <a:pt x="4868" y="26722"/>
                  </a:cubicBezTo>
                  <a:cubicBezTo>
                    <a:pt x="4827" y="26764"/>
                    <a:pt x="4785" y="26805"/>
                    <a:pt x="4764" y="26847"/>
                  </a:cubicBezTo>
                  <a:cubicBezTo>
                    <a:pt x="3739" y="26847"/>
                    <a:pt x="2692" y="26868"/>
                    <a:pt x="1646" y="26994"/>
                  </a:cubicBezTo>
                  <a:cubicBezTo>
                    <a:pt x="1458" y="27015"/>
                    <a:pt x="1186" y="27036"/>
                    <a:pt x="914" y="27098"/>
                  </a:cubicBezTo>
                  <a:cubicBezTo>
                    <a:pt x="1521" y="22872"/>
                    <a:pt x="1019" y="18499"/>
                    <a:pt x="1332" y="14251"/>
                  </a:cubicBezTo>
                  <a:cubicBezTo>
                    <a:pt x="1500" y="11740"/>
                    <a:pt x="1604" y="9209"/>
                    <a:pt x="1667" y="6698"/>
                  </a:cubicBezTo>
                  <a:cubicBezTo>
                    <a:pt x="1730" y="4752"/>
                    <a:pt x="1563" y="2785"/>
                    <a:pt x="2044" y="881"/>
                  </a:cubicBezTo>
                  <a:close/>
                  <a:moveTo>
                    <a:pt x="1824" y="0"/>
                  </a:moveTo>
                  <a:cubicBezTo>
                    <a:pt x="1674" y="0"/>
                    <a:pt x="1539" y="94"/>
                    <a:pt x="1479" y="274"/>
                  </a:cubicBezTo>
                  <a:cubicBezTo>
                    <a:pt x="914" y="2116"/>
                    <a:pt x="1019" y="4061"/>
                    <a:pt x="998" y="5986"/>
                  </a:cubicBezTo>
                  <a:cubicBezTo>
                    <a:pt x="977" y="8330"/>
                    <a:pt x="830" y="10673"/>
                    <a:pt x="705" y="13017"/>
                  </a:cubicBezTo>
                  <a:cubicBezTo>
                    <a:pt x="558" y="15486"/>
                    <a:pt x="328" y="17892"/>
                    <a:pt x="370" y="20361"/>
                  </a:cubicBezTo>
                  <a:cubicBezTo>
                    <a:pt x="412" y="22809"/>
                    <a:pt x="495" y="25236"/>
                    <a:pt x="56" y="27642"/>
                  </a:cubicBezTo>
                  <a:cubicBezTo>
                    <a:pt x="0" y="27906"/>
                    <a:pt x="250" y="28134"/>
                    <a:pt x="472" y="28134"/>
                  </a:cubicBezTo>
                  <a:cubicBezTo>
                    <a:pt x="585" y="28134"/>
                    <a:pt x="690" y="28076"/>
                    <a:pt x="747" y="27935"/>
                  </a:cubicBezTo>
                  <a:cubicBezTo>
                    <a:pt x="851" y="27705"/>
                    <a:pt x="2839" y="27705"/>
                    <a:pt x="3215" y="27684"/>
                  </a:cubicBezTo>
                  <a:cubicBezTo>
                    <a:pt x="4680" y="27621"/>
                    <a:pt x="6145" y="27621"/>
                    <a:pt x="7609" y="27621"/>
                  </a:cubicBezTo>
                  <a:cubicBezTo>
                    <a:pt x="10350" y="27642"/>
                    <a:pt x="13071" y="27726"/>
                    <a:pt x="15812" y="27789"/>
                  </a:cubicBezTo>
                  <a:cubicBezTo>
                    <a:pt x="24955" y="27977"/>
                    <a:pt x="34099" y="28605"/>
                    <a:pt x="43242" y="28689"/>
                  </a:cubicBezTo>
                  <a:cubicBezTo>
                    <a:pt x="43263" y="28730"/>
                    <a:pt x="43284" y="28772"/>
                    <a:pt x="43305" y="28793"/>
                  </a:cubicBezTo>
                  <a:cubicBezTo>
                    <a:pt x="43326" y="28845"/>
                    <a:pt x="43373" y="28872"/>
                    <a:pt x="43420" y="28872"/>
                  </a:cubicBezTo>
                  <a:cubicBezTo>
                    <a:pt x="43467" y="28872"/>
                    <a:pt x="43514" y="28845"/>
                    <a:pt x="43535" y="28793"/>
                  </a:cubicBezTo>
                  <a:cubicBezTo>
                    <a:pt x="43556" y="28772"/>
                    <a:pt x="43577" y="28730"/>
                    <a:pt x="43598" y="28689"/>
                  </a:cubicBezTo>
                  <a:cubicBezTo>
                    <a:pt x="43765" y="28709"/>
                    <a:pt x="43954" y="28709"/>
                    <a:pt x="44142" y="28709"/>
                  </a:cubicBezTo>
                  <a:cubicBezTo>
                    <a:pt x="44142" y="28730"/>
                    <a:pt x="44142" y="28751"/>
                    <a:pt x="44163" y="28772"/>
                  </a:cubicBezTo>
                  <a:cubicBezTo>
                    <a:pt x="44178" y="28817"/>
                    <a:pt x="44226" y="28852"/>
                    <a:pt x="44275" y="28852"/>
                  </a:cubicBezTo>
                  <a:cubicBezTo>
                    <a:pt x="44294" y="28852"/>
                    <a:pt x="44313" y="28847"/>
                    <a:pt x="44330" y="28835"/>
                  </a:cubicBezTo>
                  <a:cubicBezTo>
                    <a:pt x="44393" y="28793"/>
                    <a:pt x="44435" y="28751"/>
                    <a:pt x="44477" y="28709"/>
                  </a:cubicBezTo>
                  <a:cubicBezTo>
                    <a:pt x="45795" y="28709"/>
                    <a:pt x="47113" y="28709"/>
                    <a:pt x="48452" y="28689"/>
                  </a:cubicBezTo>
                  <a:cubicBezTo>
                    <a:pt x="48850" y="28689"/>
                    <a:pt x="48850" y="28082"/>
                    <a:pt x="48452" y="28061"/>
                  </a:cubicBezTo>
                  <a:lnTo>
                    <a:pt x="47950" y="28061"/>
                  </a:lnTo>
                  <a:cubicBezTo>
                    <a:pt x="46088" y="27224"/>
                    <a:pt x="44686" y="25655"/>
                    <a:pt x="43138" y="24378"/>
                  </a:cubicBezTo>
                  <a:cubicBezTo>
                    <a:pt x="41652" y="23186"/>
                    <a:pt x="39957" y="22223"/>
                    <a:pt x="38346" y="21219"/>
                  </a:cubicBezTo>
                  <a:cubicBezTo>
                    <a:pt x="34329" y="18729"/>
                    <a:pt x="30270" y="16344"/>
                    <a:pt x="26231" y="13875"/>
                  </a:cubicBezTo>
                  <a:cubicBezTo>
                    <a:pt x="18301" y="9041"/>
                    <a:pt x="10350" y="4145"/>
                    <a:pt x="2002" y="44"/>
                  </a:cubicBezTo>
                  <a:cubicBezTo>
                    <a:pt x="1943" y="15"/>
                    <a:pt x="1882" y="0"/>
                    <a:pt x="18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1;p2">
              <a:extLst>
                <a:ext uri="{FF2B5EF4-FFF2-40B4-BE49-F238E27FC236}">
                  <a16:creationId xmlns:a16="http://schemas.microsoft.com/office/drawing/2014/main" id="{C66E953F-43CE-B2FA-37C2-ECABC92A71C1}"/>
                </a:ext>
              </a:extLst>
            </p:cNvPr>
            <p:cNvSpPr/>
            <p:nvPr/>
          </p:nvSpPr>
          <p:spPr>
            <a:xfrm>
              <a:off x="7719963" y="2093813"/>
              <a:ext cx="522575" cy="328925"/>
            </a:xfrm>
            <a:custGeom>
              <a:avLst/>
              <a:gdLst/>
              <a:ahLst/>
              <a:cxnLst/>
              <a:rect l="l" t="t" r="r" b="b"/>
              <a:pathLst>
                <a:path w="20903" h="13157" extrusionOk="0">
                  <a:moveTo>
                    <a:pt x="461" y="481"/>
                  </a:moveTo>
                  <a:lnTo>
                    <a:pt x="461" y="481"/>
                  </a:lnTo>
                  <a:cubicBezTo>
                    <a:pt x="607" y="565"/>
                    <a:pt x="754" y="649"/>
                    <a:pt x="879" y="733"/>
                  </a:cubicBezTo>
                  <a:cubicBezTo>
                    <a:pt x="712" y="1046"/>
                    <a:pt x="628" y="1486"/>
                    <a:pt x="628" y="1967"/>
                  </a:cubicBezTo>
                  <a:cubicBezTo>
                    <a:pt x="565" y="1486"/>
                    <a:pt x="523" y="984"/>
                    <a:pt x="461" y="481"/>
                  </a:cubicBezTo>
                  <a:close/>
                  <a:moveTo>
                    <a:pt x="2155" y="1590"/>
                  </a:moveTo>
                  <a:lnTo>
                    <a:pt x="2155" y="1590"/>
                  </a:lnTo>
                  <a:cubicBezTo>
                    <a:pt x="2239" y="1653"/>
                    <a:pt x="2323" y="1716"/>
                    <a:pt x="2406" y="1779"/>
                  </a:cubicBezTo>
                  <a:cubicBezTo>
                    <a:pt x="2386" y="1883"/>
                    <a:pt x="2365" y="2009"/>
                    <a:pt x="2344" y="2113"/>
                  </a:cubicBezTo>
                  <a:cubicBezTo>
                    <a:pt x="2281" y="1946"/>
                    <a:pt x="2218" y="1779"/>
                    <a:pt x="2155" y="1590"/>
                  </a:cubicBezTo>
                  <a:close/>
                  <a:moveTo>
                    <a:pt x="1590" y="1193"/>
                  </a:moveTo>
                  <a:cubicBezTo>
                    <a:pt x="1695" y="1256"/>
                    <a:pt x="1779" y="1318"/>
                    <a:pt x="1862" y="1381"/>
                  </a:cubicBezTo>
                  <a:cubicBezTo>
                    <a:pt x="1904" y="1800"/>
                    <a:pt x="2030" y="2197"/>
                    <a:pt x="2176" y="2616"/>
                  </a:cubicBezTo>
                  <a:cubicBezTo>
                    <a:pt x="2197" y="2699"/>
                    <a:pt x="2218" y="2825"/>
                    <a:pt x="2260" y="2950"/>
                  </a:cubicBezTo>
                  <a:cubicBezTo>
                    <a:pt x="2239" y="3139"/>
                    <a:pt x="2239" y="3348"/>
                    <a:pt x="2218" y="3536"/>
                  </a:cubicBezTo>
                  <a:cubicBezTo>
                    <a:pt x="2155" y="3453"/>
                    <a:pt x="2093" y="3348"/>
                    <a:pt x="2051" y="3285"/>
                  </a:cubicBezTo>
                  <a:cubicBezTo>
                    <a:pt x="1883" y="2971"/>
                    <a:pt x="1716" y="2657"/>
                    <a:pt x="1570" y="2344"/>
                  </a:cubicBezTo>
                  <a:cubicBezTo>
                    <a:pt x="1590" y="1946"/>
                    <a:pt x="1590" y="1569"/>
                    <a:pt x="1590" y="1193"/>
                  </a:cubicBezTo>
                  <a:close/>
                  <a:moveTo>
                    <a:pt x="1528" y="3055"/>
                  </a:moveTo>
                  <a:cubicBezTo>
                    <a:pt x="1570" y="3118"/>
                    <a:pt x="1590" y="3181"/>
                    <a:pt x="1611" y="3243"/>
                  </a:cubicBezTo>
                  <a:cubicBezTo>
                    <a:pt x="1737" y="3494"/>
                    <a:pt x="1925" y="4059"/>
                    <a:pt x="2197" y="4373"/>
                  </a:cubicBezTo>
                  <a:lnTo>
                    <a:pt x="2176" y="5085"/>
                  </a:lnTo>
                  <a:cubicBezTo>
                    <a:pt x="2114" y="4896"/>
                    <a:pt x="2009" y="4729"/>
                    <a:pt x="1946" y="4582"/>
                  </a:cubicBezTo>
                  <a:cubicBezTo>
                    <a:pt x="1800" y="4290"/>
                    <a:pt x="1653" y="4018"/>
                    <a:pt x="1486" y="3746"/>
                  </a:cubicBezTo>
                  <a:cubicBezTo>
                    <a:pt x="1507" y="3515"/>
                    <a:pt x="1528" y="3285"/>
                    <a:pt x="1528" y="3055"/>
                  </a:cubicBezTo>
                  <a:close/>
                  <a:moveTo>
                    <a:pt x="1444" y="4436"/>
                  </a:moveTo>
                  <a:cubicBezTo>
                    <a:pt x="1611" y="4792"/>
                    <a:pt x="1716" y="5398"/>
                    <a:pt x="1988" y="5691"/>
                  </a:cubicBezTo>
                  <a:cubicBezTo>
                    <a:pt x="2009" y="5712"/>
                    <a:pt x="2040" y="5723"/>
                    <a:pt x="2072" y="5723"/>
                  </a:cubicBezTo>
                  <a:cubicBezTo>
                    <a:pt x="2103" y="5723"/>
                    <a:pt x="2134" y="5712"/>
                    <a:pt x="2155" y="5691"/>
                  </a:cubicBezTo>
                  <a:cubicBezTo>
                    <a:pt x="2155" y="5712"/>
                    <a:pt x="2155" y="5754"/>
                    <a:pt x="2155" y="5796"/>
                  </a:cubicBezTo>
                  <a:cubicBezTo>
                    <a:pt x="2155" y="5984"/>
                    <a:pt x="2134" y="6194"/>
                    <a:pt x="2134" y="6403"/>
                  </a:cubicBezTo>
                  <a:cubicBezTo>
                    <a:pt x="1988" y="5901"/>
                    <a:pt x="1716" y="5440"/>
                    <a:pt x="1423" y="5001"/>
                  </a:cubicBezTo>
                  <a:lnTo>
                    <a:pt x="1444" y="4436"/>
                  </a:lnTo>
                  <a:close/>
                  <a:moveTo>
                    <a:pt x="1381" y="5524"/>
                  </a:moveTo>
                  <a:cubicBezTo>
                    <a:pt x="1632" y="6005"/>
                    <a:pt x="1821" y="6507"/>
                    <a:pt x="1925" y="7072"/>
                  </a:cubicBezTo>
                  <a:cubicBezTo>
                    <a:pt x="1943" y="7142"/>
                    <a:pt x="2003" y="7182"/>
                    <a:pt x="2059" y="7182"/>
                  </a:cubicBezTo>
                  <a:cubicBezTo>
                    <a:pt x="2070" y="7182"/>
                    <a:pt x="2082" y="7181"/>
                    <a:pt x="2093" y="7177"/>
                  </a:cubicBezTo>
                  <a:cubicBezTo>
                    <a:pt x="2093" y="7261"/>
                    <a:pt x="2093" y="7344"/>
                    <a:pt x="2093" y="7428"/>
                  </a:cubicBezTo>
                  <a:cubicBezTo>
                    <a:pt x="2072" y="7407"/>
                    <a:pt x="2051" y="7386"/>
                    <a:pt x="2051" y="7365"/>
                  </a:cubicBezTo>
                  <a:cubicBezTo>
                    <a:pt x="1821" y="6989"/>
                    <a:pt x="1590" y="6612"/>
                    <a:pt x="1360" y="6235"/>
                  </a:cubicBezTo>
                  <a:cubicBezTo>
                    <a:pt x="1360" y="6005"/>
                    <a:pt x="1381" y="5754"/>
                    <a:pt x="1381" y="5524"/>
                  </a:cubicBezTo>
                  <a:close/>
                  <a:moveTo>
                    <a:pt x="1339" y="6717"/>
                  </a:moveTo>
                  <a:cubicBezTo>
                    <a:pt x="1486" y="7010"/>
                    <a:pt x="1632" y="7282"/>
                    <a:pt x="1779" y="7575"/>
                  </a:cubicBezTo>
                  <a:cubicBezTo>
                    <a:pt x="1862" y="7742"/>
                    <a:pt x="1946" y="7930"/>
                    <a:pt x="2051" y="8098"/>
                  </a:cubicBezTo>
                  <a:cubicBezTo>
                    <a:pt x="2051" y="8328"/>
                    <a:pt x="2051" y="8579"/>
                    <a:pt x="2030" y="8809"/>
                  </a:cubicBezTo>
                  <a:cubicBezTo>
                    <a:pt x="2009" y="8767"/>
                    <a:pt x="1988" y="8725"/>
                    <a:pt x="1967" y="8683"/>
                  </a:cubicBezTo>
                  <a:cubicBezTo>
                    <a:pt x="1779" y="8307"/>
                    <a:pt x="1590" y="7951"/>
                    <a:pt x="1423" y="7575"/>
                  </a:cubicBezTo>
                  <a:cubicBezTo>
                    <a:pt x="1402" y="7282"/>
                    <a:pt x="1360" y="7010"/>
                    <a:pt x="1339" y="6717"/>
                  </a:cubicBezTo>
                  <a:close/>
                  <a:moveTo>
                    <a:pt x="1486" y="8516"/>
                  </a:moveTo>
                  <a:lnTo>
                    <a:pt x="1486" y="8516"/>
                  </a:lnTo>
                  <a:cubicBezTo>
                    <a:pt x="1528" y="8600"/>
                    <a:pt x="1570" y="8683"/>
                    <a:pt x="1590" y="8767"/>
                  </a:cubicBezTo>
                  <a:cubicBezTo>
                    <a:pt x="1716" y="9018"/>
                    <a:pt x="1821" y="9332"/>
                    <a:pt x="2009" y="9562"/>
                  </a:cubicBezTo>
                  <a:cubicBezTo>
                    <a:pt x="2009" y="9583"/>
                    <a:pt x="2009" y="9604"/>
                    <a:pt x="2009" y="9625"/>
                  </a:cubicBezTo>
                  <a:cubicBezTo>
                    <a:pt x="1988" y="9583"/>
                    <a:pt x="1946" y="9562"/>
                    <a:pt x="1925" y="9520"/>
                  </a:cubicBezTo>
                  <a:cubicBezTo>
                    <a:pt x="1842" y="9395"/>
                    <a:pt x="1758" y="9228"/>
                    <a:pt x="1716" y="9081"/>
                  </a:cubicBezTo>
                  <a:cubicBezTo>
                    <a:pt x="1703" y="9017"/>
                    <a:pt x="1659" y="8992"/>
                    <a:pt x="1612" y="8992"/>
                  </a:cubicBezTo>
                  <a:cubicBezTo>
                    <a:pt x="1583" y="8992"/>
                    <a:pt x="1552" y="9002"/>
                    <a:pt x="1528" y="9018"/>
                  </a:cubicBezTo>
                  <a:cubicBezTo>
                    <a:pt x="1528" y="8851"/>
                    <a:pt x="1507" y="8683"/>
                    <a:pt x="1486" y="8516"/>
                  </a:cubicBezTo>
                  <a:close/>
                  <a:moveTo>
                    <a:pt x="1298" y="8809"/>
                  </a:moveTo>
                  <a:lnTo>
                    <a:pt x="1298" y="8809"/>
                  </a:lnTo>
                  <a:cubicBezTo>
                    <a:pt x="1318" y="8914"/>
                    <a:pt x="1339" y="9018"/>
                    <a:pt x="1339" y="9123"/>
                  </a:cubicBezTo>
                  <a:cubicBezTo>
                    <a:pt x="1352" y="9172"/>
                    <a:pt x="1385" y="9192"/>
                    <a:pt x="1420" y="9192"/>
                  </a:cubicBezTo>
                  <a:cubicBezTo>
                    <a:pt x="1444" y="9192"/>
                    <a:pt x="1469" y="9182"/>
                    <a:pt x="1486" y="9165"/>
                  </a:cubicBezTo>
                  <a:cubicBezTo>
                    <a:pt x="1528" y="9353"/>
                    <a:pt x="1590" y="9520"/>
                    <a:pt x="1674" y="9667"/>
                  </a:cubicBezTo>
                  <a:cubicBezTo>
                    <a:pt x="1758" y="9792"/>
                    <a:pt x="1862" y="9960"/>
                    <a:pt x="2009" y="10023"/>
                  </a:cubicBezTo>
                  <a:cubicBezTo>
                    <a:pt x="2009" y="10169"/>
                    <a:pt x="2009" y="10295"/>
                    <a:pt x="2009" y="10441"/>
                  </a:cubicBezTo>
                  <a:cubicBezTo>
                    <a:pt x="1967" y="10441"/>
                    <a:pt x="1946" y="10441"/>
                    <a:pt x="1925" y="10420"/>
                  </a:cubicBezTo>
                  <a:cubicBezTo>
                    <a:pt x="1130" y="10106"/>
                    <a:pt x="1277" y="9583"/>
                    <a:pt x="1298" y="8809"/>
                  </a:cubicBezTo>
                  <a:close/>
                  <a:moveTo>
                    <a:pt x="2699" y="2009"/>
                  </a:moveTo>
                  <a:cubicBezTo>
                    <a:pt x="3432" y="2574"/>
                    <a:pt x="4164" y="3139"/>
                    <a:pt x="4938" y="3641"/>
                  </a:cubicBezTo>
                  <a:cubicBezTo>
                    <a:pt x="6738" y="4771"/>
                    <a:pt x="8621" y="5712"/>
                    <a:pt x="10441" y="6738"/>
                  </a:cubicBezTo>
                  <a:cubicBezTo>
                    <a:pt x="12262" y="7784"/>
                    <a:pt x="13998" y="8956"/>
                    <a:pt x="15756" y="10106"/>
                  </a:cubicBezTo>
                  <a:cubicBezTo>
                    <a:pt x="16886" y="10839"/>
                    <a:pt x="18288" y="11445"/>
                    <a:pt x="19376" y="12345"/>
                  </a:cubicBezTo>
                  <a:cubicBezTo>
                    <a:pt x="17179" y="12220"/>
                    <a:pt x="15086" y="11445"/>
                    <a:pt x="12889" y="11278"/>
                  </a:cubicBezTo>
                  <a:cubicBezTo>
                    <a:pt x="10441" y="11090"/>
                    <a:pt x="7972" y="10985"/>
                    <a:pt x="5524" y="10901"/>
                  </a:cubicBezTo>
                  <a:cubicBezTo>
                    <a:pt x="4562" y="10860"/>
                    <a:pt x="3453" y="10860"/>
                    <a:pt x="2490" y="10608"/>
                  </a:cubicBezTo>
                  <a:cubicBezTo>
                    <a:pt x="2490" y="8997"/>
                    <a:pt x="2532" y="7407"/>
                    <a:pt x="2595" y="5796"/>
                  </a:cubicBezTo>
                  <a:cubicBezTo>
                    <a:pt x="2637" y="5147"/>
                    <a:pt x="2678" y="4478"/>
                    <a:pt x="2720" y="3808"/>
                  </a:cubicBezTo>
                  <a:cubicBezTo>
                    <a:pt x="2741" y="3808"/>
                    <a:pt x="2783" y="3787"/>
                    <a:pt x="2804" y="3766"/>
                  </a:cubicBezTo>
                  <a:cubicBezTo>
                    <a:pt x="2992" y="3599"/>
                    <a:pt x="2867" y="3285"/>
                    <a:pt x="2741" y="3034"/>
                  </a:cubicBezTo>
                  <a:cubicBezTo>
                    <a:pt x="2741" y="2699"/>
                    <a:pt x="2741" y="2344"/>
                    <a:pt x="2699" y="2009"/>
                  </a:cubicBezTo>
                  <a:close/>
                  <a:moveTo>
                    <a:pt x="338" y="0"/>
                  </a:moveTo>
                  <a:cubicBezTo>
                    <a:pt x="304" y="0"/>
                    <a:pt x="272" y="21"/>
                    <a:pt x="272" y="63"/>
                  </a:cubicBezTo>
                  <a:cubicBezTo>
                    <a:pt x="0" y="2637"/>
                    <a:pt x="586" y="5210"/>
                    <a:pt x="419" y="7784"/>
                  </a:cubicBezTo>
                  <a:cubicBezTo>
                    <a:pt x="377" y="8391"/>
                    <a:pt x="210" y="9625"/>
                    <a:pt x="649" y="10253"/>
                  </a:cubicBezTo>
                  <a:cubicBezTo>
                    <a:pt x="670" y="10504"/>
                    <a:pt x="774" y="10713"/>
                    <a:pt x="1026" y="10901"/>
                  </a:cubicBezTo>
                  <a:cubicBezTo>
                    <a:pt x="1779" y="11445"/>
                    <a:pt x="3285" y="11466"/>
                    <a:pt x="4206" y="11550"/>
                  </a:cubicBezTo>
                  <a:cubicBezTo>
                    <a:pt x="5922" y="11717"/>
                    <a:pt x="7658" y="11717"/>
                    <a:pt x="9395" y="11843"/>
                  </a:cubicBezTo>
                  <a:cubicBezTo>
                    <a:pt x="11362" y="11969"/>
                    <a:pt x="13329" y="12031"/>
                    <a:pt x="15275" y="12450"/>
                  </a:cubicBezTo>
                  <a:cubicBezTo>
                    <a:pt x="16790" y="12786"/>
                    <a:pt x="18271" y="13157"/>
                    <a:pt x="19824" y="13157"/>
                  </a:cubicBezTo>
                  <a:cubicBezTo>
                    <a:pt x="20008" y="13157"/>
                    <a:pt x="20193" y="13151"/>
                    <a:pt x="20380" y="13140"/>
                  </a:cubicBezTo>
                  <a:cubicBezTo>
                    <a:pt x="20736" y="13119"/>
                    <a:pt x="20903" y="12722"/>
                    <a:pt x="20673" y="12450"/>
                  </a:cubicBezTo>
                  <a:cubicBezTo>
                    <a:pt x="19606" y="11215"/>
                    <a:pt x="17995" y="10588"/>
                    <a:pt x="16635" y="9730"/>
                  </a:cubicBezTo>
                  <a:cubicBezTo>
                    <a:pt x="14793" y="8537"/>
                    <a:pt x="12994" y="7303"/>
                    <a:pt x="11069" y="6215"/>
                  </a:cubicBezTo>
                  <a:cubicBezTo>
                    <a:pt x="9165" y="5147"/>
                    <a:pt x="7177" y="4164"/>
                    <a:pt x="5294" y="3055"/>
                  </a:cubicBezTo>
                  <a:cubicBezTo>
                    <a:pt x="4185" y="2406"/>
                    <a:pt x="3139" y="1465"/>
                    <a:pt x="2009" y="837"/>
                  </a:cubicBezTo>
                  <a:lnTo>
                    <a:pt x="2009" y="816"/>
                  </a:lnTo>
                  <a:cubicBezTo>
                    <a:pt x="1993" y="769"/>
                    <a:pt x="1954" y="746"/>
                    <a:pt x="1918" y="746"/>
                  </a:cubicBezTo>
                  <a:cubicBezTo>
                    <a:pt x="1906" y="746"/>
                    <a:pt x="1894" y="748"/>
                    <a:pt x="1883" y="753"/>
                  </a:cubicBezTo>
                  <a:cubicBezTo>
                    <a:pt x="1779" y="712"/>
                    <a:pt x="1674" y="649"/>
                    <a:pt x="1590" y="607"/>
                  </a:cubicBezTo>
                  <a:cubicBezTo>
                    <a:pt x="1541" y="490"/>
                    <a:pt x="1424" y="427"/>
                    <a:pt x="1295" y="427"/>
                  </a:cubicBezTo>
                  <a:cubicBezTo>
                    <a:pt x="1261" y="427"/>
                    <a:pt x="1227" y="431"/>
                    <a:pt x="1193" y="440"/>
                  </a:cubicBezTo>
                  <a:cubicBezTo>
                    <a:pt x="984" y="356"/>
                    <a:pt x="754" y="272"/>
                    <a:pt x="523" y="209"/>
                  </a:cubicBezTo>
                  <a:cubicBezTo>
                    <a:pt x="482" y="209"/>
                    <a:pt x="461" y="209"/>
                    <a:pt x="440" y="230"/>
                  </a:cubicBezTo>
                  <a:cubicBezTo>
                    <a:pt x="419" y="168"/>
                    <a:pt x="419" y="126"/>
                    <a:pt x="419" y="63"/>
                  </a:cubicBezTo>
                  <a:cubicBezTo>
                    <a:pt x="408" y="21"/>
                    <a:pt x="372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28;p2">
            <a:extLst>
              <a:ext uri="{FF2B5EF4-FFF2-40B4-BE49-F238E27FC236}">
                <a16:creationId xmlns:a16="http://schemas.microsoft.com/office/drawing/2014/main" id="{FF082C61-5296-B0D1-F15D-53685CC957DF}"/>
              </a:ext>
            </a:extLst>
          </p:cNvPr>
          <p:cNvSpPr/>
          <p:nvPr/>
        </p:nvSpPr>
        <p:spPr>
          <a:xfrm>
            <a:off x="10592900" y="1417492"/>
            <a:ext cx="676820" cy="585201"/>
          </a:xfrm>
          <a:custGeom>
            <a:avLst/>
            <a:gdLst/>
            <a:ahLst/>
            <a:cxnLst/>
            <a:rect l="l" t="t" r="r" b="b"/>
            <a:pathLst>
              <a:path w="3969" h="3432" extrusionOk="0">
                <a:moveTo>
                  <a:pt x="1712" y="382"/>
                </a:moveTo>
                <a:cubicBezTo>
                  <a:pt x="1811" y="500"/>
                  <a:pt x="1890" y="641"/>
                  <a:pt x="1988" y="753"/>
                </a:cubicBezTo>
                <a:cubicBezTo>
                  <a:pt x="2114" y="942"/>
                  <a:pt x="2281" y="1067"/>
                  <a:pt x="2512" y="1130"/>
                </a:cubicBezTo>
                <a:cubicBezTo>
                  <a:pt x="2602" y="1154"/>
                  <a:pt x="2693" y="1165"/>
                  <a:pt x="2786" y="1165"/>
                </a:cubicBezTo>
                <a:cubicBezTo>
                  <a:pt x="3033" y="1165"/>
                  <a:pt x="3286" y="1087"/>
                  <a:pt x="3525" y="980"/>
                </a:cubicBezTo>
                <a:lnTo>
                  <a:pt x="3525" y="980"/>
                </a:lnTo>
                <a:cubicBezTo>
                  <a:pt x="3320" y="1345"/>
                  <a:pt x="3070" y="1680"/>
                  <a:pt x="2784" y="1967"/>
                </a:cubicBezTo>
                <a:cubicBezTo>
                  <a:pt x="2752" y="1999"/>
                  <a:pt x="2740" y="2035"/>
                  <a:pt x="2742" y="2068"/>
                </a:cubicBezTo>
                <a:lnTo>
                  <a:pt x="2742" y="2068"/>
                </a:lnTo>
                <a:cubicBezTo>
                  <a:pt x="2742" y="2069"/>
                  <a:pt x="2742" y="2070"/>
                  <a:pt x="2742" y="2071"/>
                </a:cubicBezTo>
                <a:cubicBezTo>
                  <a:pt x="2714" y="2331"/>
                  <a:pt x="2678" y="2599"/>
                  <a:pt x="2645" y="2871"/>
                </a:cubicBezTo>
                <a:lnTo>
                  <a:pt x="2645" y="2871"/>
                </a:lnTo>
                <a:cubicBezTo>
                  <a:pt x="2486" y="2595"/>
                  <a:pt x="2272" y="2347"/>
                  <a:pt x="1968" y="2260"/>
                </a:cubicBezTo>
                <a:cubicBezTo>
                  <a:pt x="1900" y="2240"/>
                  <a:pt x="1833" y="2230"/>
                  <a:pt x="1767" y="2230"/>
                </a:cubicBezTo>
                <a:cubicBezTo>
                  <a:pt x="1626" y="2230"/>
                  <a:pt x="1489" y="2272"/>
                  <a:pt x="1361" y="2343"/>
                </a:cubicBezTo>
                <a:cubicBezTo>
                  <a:pt x="1229" y="2403"/>
                  <a:pt x="1104" y="2491"/>
                  <a:pt x="974" y="2559"/>
                </a:cubicBezTo>
                <a:lnTo>
                  <a:pt x="974" y="2559"/>
                </a:lnTo>
                <a:cubicBezTo>
                  <a:pt x="1040" y="2454"/>
                  <a:pt x="1106" y="2349"/>
                  <a:pt x="1172" y="2239"/>
                </a:cubicBezTo>
                <a:cubicBezTo>
                  <a:pt x="1277" y="2071"/>
                  <a:pt x="1444" y="1862"/>
                  <a:pt x="1382" y="1653"/>
                </a:cubicBezTo>
                <a:cubicBezTo>
                  <a:pt x="1319" y="1486"/>
                  <a:pt x="1110" y="1423"/>
                  <a:pt x="963" y="1339"/>
                </a:cubicBezTo>
                <a:cubicBezTo>
                  <a:pt x="829" y="1266"/>
                  <a:pt x="687" y="1200"/>
                  <a:pt x="547" y="1136"/>
                </a:cubicBezTo>
                <a:lnTo>
                  <a:pt x="547" y="1136"/>
                </a:lnTo>
                <a:cubicBezTo>
                  <a:pt x="811" y="1068"/>
                  <a:pt x="1079" y="1034"/>
                  <a:pt x="1357" y="1034"/>
                </a:cubicBezTo>
                <a:cubicBezTo>
                  <a:pt x="1454" y="1034"/>
                  <a:pt x="1553" y="1038"/>
                  <a:pt x="1654" y="1046"/>
                </a:cubicBezTo>
                <a:cubicBezTo>
                  <a:pt x="1737" y="1046"/>
                  <a:pt x="1800" y="963"/>
                  <a:pt x="1779" y="879"/>
                </a:cubicBezTo>
                <a:cubicBezTo>
                  <a:pt x="1721" y="719"/>
                  <a:pt x="1703" y="548"/>
                  <a:pt x="1712" y="382"/>
                </a:cubicBezTo>
                <a:close/>
                <a:moveTo>
                  <a:pt x="1603" y="0"/>
                </a:moveTo>
                <a:cubicBezTo>
                  <a:pt x="1551" y="0"/>
                  <a:pt x="1500" y="28"/>
                  <a:pt x="1486" y="84"/>
                </a:cubicBezTo>
                <a:cubicBezTo>
                  <a:pt x="1437" y="314"/>
                  <a:pt x="1426" y="545"/>
                  <a:pt x="1465" y="765"/>
                </a:cubicBezTo>
                <a:lnTo>
                  <a:pt x="1465" y="765"/>
                </a:lnTo>
                <a:cubicBezTo>
                  <a:pt x="1435" y="764"/>
                  <a:pt x="1405" y="764"/>
                  <a:pt x="1374" y="764"/>
                </a:cubicBezTo>
                <a:cubicBezTo>
                  <a:pt x="959" y="764"/>
                  <a:pt x="546" y="845"/>
                  <a:pt x="147" y="983"/>
                </a:cubicBezTo>
                <a:cubicBezTo>
                  <a:pt x="63" y="1025"/>
                  <a:pt x="1" y="1172"/>
                  <a:pt x="126" y="1214"/>
                </a:cubicBezTo>
                <a:cubicBezTo>
                  <a:pt x="294" y="1297"/>
                  <a:pt x="461" y="1381"/>
                  <a:pt x="628" y="1465"/>
                </a:cubicBezTo>
                <a:cubicBezTo>
                  <a:pt x="712" y="1507"/>
                  <a:pt x="817" y="1569"/>
                  <a:pt x="900" y="1611"/>
                </a:cubicBezTo>
                <a:cubicBezTo>
                  <a:pt x="963" y="1632"/>
                  <a:pt x="1089" y="1674"/>
                  <a:pt x="1110" y="1737"/>
                </a:cubicBezTo>
                <a:cubicBezTo>
                  <a:pt x="1152" y="1862"/>
                  <a:pt x="942" y="2134"/>
                  <a:pt x="880" y="2239"/>
                </a:cubicBezTo>
                <a:cubicBezTo>
                  <a:pt x="775" y="2385"/>
                  <a:pt x="670" y="2553"/>
                  <a:pt x="566" y="2720"/>
                </a:cubicBezTo>
                <a:cubicBezTo>
                  <a:pt x="503" y="2783"/>
                  <a:pt x="587" y="2908"/>
                  <a:pt x="670" y="2908"/>
                </a:cubicBezTo>
                <a:cubicBezTo>
                  <a:pt x="880" y="2887"/>
                  <a:pt x="1068" y="2804"/>
                  <a:pt x="1235" y="2699"/>
                </a:cubicBezTo>
                <a:cubicBezTo>
                  <a:pt x="1409" y="2602"/>
                  <a:pt x="1566" y="2488"/>
                  <a:pt x="1754" y="2488"/>
                </a:cubicBezTo>
                <a:cubicBezTo>
                  <a:pt x="1769" y="2488"/>
                  <a:pt x="1785" y="2488"/>
                  <a:pt x="1800" y="2490"/>
                </a:cubicBezTo>
                <a:cubicBezTo>
                  <a:pt x="2219" y="2532"/>
                  <a:pt x="2449" y="3034"/>
                  <a:pt x="2616" y="3369"/>
                </a:cubicBezTo>
                <a:cubicBezTo>
                  <a:pt x="2631" y="3414"/>
                  <a:pt x="2665" y="3432"/>
                  <a:pt x="2702" y="3432"/>
                </a:cubicBezTo>
                <a:cubicBezTo>
                  <a:pt x="2769" y="3432"/>
                  <a:pt x="2846" y="3373"/>
                  <a:pt x="2846" y="3306"/>
                </a:cubicBezTo>
                <a:cubicBezTo>
                  <a:pt x="2908" y="2896"/>
                  <a:pt x="2949" y="2486"/>
                  <a:pt x="3010" y="2095"/>
                </a:cubicBezTo>
                <a:lnTo>
                  <a:pt x="3010" y="2095"/>
                </a:lnTo>
                <a:cubicBezTo>
                  <a:pt x="3401" y="1693"/>
                  <a:pt x="3715" y="1252"/>
                  <a:pt x="3934" y="753"/>
                </a:cubicBezTo>
                <a:cubicBezTo>
                  <a:pt x="3969" y="651"/>
                  <a:pt x="3905" y="548"/>
                  <a:pt x="3812" y="548"/>
                </a:cubicBezTo>
                <a:cubicBezTo>
                  <a:pt x="3791" y="548"/>
                  <a:pt x="3769" y="553"/>
                  <a:pt x="3746" y="565"/>
                </a:cubicBezTo>
                <a:cubicBezTo>
                  <a:pt x="3475" y="708"/>
                  <a:pt x="3119" y="901"/>
                  <a:pt x="2789" y="901"/>
                </a:cubicBezTo>
                <a:cubicBezTo>
                  <a:pt x="2686" y="901"/>
                  <a:pt x="2585" y="882"/>
                  <a:pt x="2491" y="837"/>
                </a:cubicBezTo>
                <a:cubicBezTo>
                  <a:pt x="2114" y="691"/>
                  <a:pt x="2009" y="209"/>
                  <a:pt x="1675" y="21"/>
                </a:cubicBezTo>
                <a:cubicBezTo>
                  <a:pt x="1654" y="7"/>
                  <a:pt x="1628" y="0"/>
                  <a:pt x="160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70;p2">
            <a:extLst>
              <a:ext uri="{FF2B5EF4-FFF2-40B4-BE49-F238E27FC236}">
                <a16:creationId xmlns:a16="http://schemas.microsoft.com/office/drawing/2014/main" id="{C79E77E4-5446-4380-4EFD-A84D659A4967}"/>
              </a:ext>
            </a:extLst>
          </p:cNvPr>
          <p:cNvGrpSpPr/>
          <p:nvPr/>
        </p:nvGrpSpPr>
        <p:grpSpPr>
          <a:xfrm rot="1704289">
            <a:off x="4685444" y="1302782"/>
            <a:ext cx="1103917" cy="965950"/>
            <a:chOff x="-4043050" y="3033100"/>
            <a:chExt cx="683325" cy="5476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" name="Google Shape;71;p2">
              <a:extLst>
                <a:ext uri="{FF2B5EF4-FFF2-40B4-BE49-F238E27FC236}">
                  <a16:creationId xmlns:a16="http://schemas.microsoft.com/office/drawing/2014/main" id="{56DD5CFC-E6FC-7CE1-808B-60313788B601}"/>
                </a:ext>
              </a:extLst>
            </p:cNvPr>
            <p:cNvSpPr/>
            <p:nvPr/>
          </p:nvSpPr>
          <p:spPr>
            <a:xfrm>
              <a:off x="-4043050" y="3033100"/>
              <a:ext cx="683325" cy="547675"/>
            </a:xfrm>
            <a:custGeom>
              <a:avLst/>
              <a:gdLst/>
              <a:ahLst/>
              <a:cxnLst/>
              <a:rect l="l" t="t" r="r" b="b"/>
              <a:pathLst>
                <a:path w="27333" h="21907" extrusionOk="0">
                  <a:moveTo>
                    <a:pt x="13655" y="521"/>
                  </a:moveTo>
                  <a:cubicBezTo>
                    <a:pt x="16557" y="521"/>
                    <a:pt x="19453" y="1306"/>
                    <a:pt x="21893" y="2906"/>
                  </a:cubicBezTo>
                  <a:cubicBezTo>
                    <a:pt x="23922" y="4245"/>
                    <a:pt x="25617" y="6170"/>
                    <a:pt x="26328" y="8513"/>
                  </a:cubicBezTo>
                  <a:cubicBezTo>
                    <a:pt x="27082" y="10940"/>
                    <a:pt x="26810" y="13640"/>
                    <a:pt x="25261" y="15711"/>
                  </a:cubicBezTo>
                  <a:cubicBezTo>
                    <a:pt x="24487" y="16736"/>
                    <a:pt x="23483" y="17573"/>
                    <a:pt x="22416" y="18306"/>
                  </a:cubicBezTo>
                  <a:cubicBezTo>
                    <a:pt x="21328" y="19017"/>
                    <a:pt x="20177" y="19645"/>
                    <a:pt x="18984" y="20126"/>
                  </a:cubicBezTo>
                  <a:cubicBezTo>
                    <a:pt x="17021" y="20918"/>
                    <a:pt x="14915" y="21384"/>
                    <a:pt x="12796" y="21384"/>
                  </a:cubicBezTo>
                  <a:cubicBezTo>
                    <a:pt x="12341" y="21384"/>
                    <a:pt x="11886" y="21363"/>
                    <a:pt x="11431" y="21319"/>
                  </a:cubicBezTo>
                  <a:cubicBezTo>
                    <a:pt x="6953" y="20879"/>
                    <a:pt x="2622" y="17866"/>
                    <a:pt x="1283" y="13451"/>
                  </a:cubicBezTo>
                  <a:cubicBezTo>
                    <a:pt x="69" y="9434"/>
                    <a:pt x="2015" y="4621"/>
                    <a:pt x="5907" y="2864"/>
                  </a:cubicBezTo>
                  <a:cubicBezTo>
                    <a:pt x="6367" y="2655"/>
                    <a:pt x="6848" y="2508"/>
                    <a:pt x="7330" y="2404"/>
                  </a:cubicBezTo>
                  <a:cubicBezTo>
                    <a:pt x="7645" y="2344"/>
                    <a:pt x="7552" y="1896"/>
                    <a:pt x="7261" y="1896"/>
                  </a:cubicBezTo>
                  <a:cubicBezTo>
                    <a:pt x="7243" y="1896"/>
                    <a:pt x="7224" y="1898"/>
                    <a:pt x="7204" y="1901"/>
                  </a:cubicBezTo>
                  <a:cubicBezTo>
                    <a:pt x="7173" y="1908"/>
                    <a:pt x="7142" y="1915"/>
                    <a:pt x="7111" y="1922"/>
                  </a:cubicBezTo>
                  <a:lnTo>
                    <a:pt x="7111" y="1922"/>
                  </a:lnTo>
                  <a:cubicBezTo>
                    <a:pt x="9156" y="993"/>
                    <a:pt x="11407" y="521"/>
                    <a:pt x="13655" y="521"/>
                  </a:cubicBezTo>
                  <a:close/>
                  <a:moveTo>
                    <a:pt x="13643" y="0"/>
                  </a:moveTo>
                  <a:cubicBezTo>
                    <a:pt x="11923" y="0"/>
                    <a:pt x="10205" y="266"/>
                    <a:pt x="8585" y="792"/>
                  </a:cubicBezTo>
                  <a:cubicBezTo>
                    <a:pt x="7937" y="1002"/>
                    <a:pt x="7309" y="1253"/>
                    <a:pt x="6702" y="1546"/>
                  </a:cubicBezTo>
                  <a:cubicBezTo>
                    <a:pt x="6456" y="1644"/>
                    <a:pt x="6570" y="1949"/>
                    <a:pt x="6783" y="2005"/>
                  </a:cubicBezTo>
                  <a:lnTo>
                    <a:pt x="6783" y="2005"/>
                  </a:lnTo>
                  <a:cubicBezTo>
                    <a:pt x="2650" y="3147"/>
                    <a:pt x="0" y="7670"/>
                    <a:pt x="446" y="11840"/>
                  </a:cubicBezTo>
                  <a:cubicBezTo>
                    <a:pt x="927" y="16548"/>
                    <a:pt x="4924" y="20335"/>
                    <a:pt x="9380" y="21486"/>
                  </a:cubicBezTo>
                  <a:cubicBezTo>
                    <a:pt x="10505" y="21774"/>
                    <a:pt x="11661" y="21907"/>
                    <a:pt x="12818" y="21907"/>
                  </a:cubicBezTo>
                  <a:cubicBezTo>
                    <a:pt x="14351" y="21907"/>
                    <a:pt x="15885" y="21673"/>
                    <a:pt x="17352" y="21256"/>
                  </a:cubicBezTo>
                  <a:cubicBezTo>
                    <a:pt x="19947" y="20502"/>
                    <a:pt x="22499" y="19163"/>
                    <a:pt x="24487" y="17343"/>
                  </a:cubicBezTo>
                  <a:cubicBezTo>
                    <a:pt x="25450" y="16443"/>
                    <a:pt x="26245" y="15376"/>
                    <a:pt x="26726" y="14142"/>
                  </a:cubicBezTo>
                  <a:cubicBezTo>
                    <a:pt x="27186" y="12949"/>
                    <a:pt x="27333" y="11610"/>
                    <a:pt x="27228" y="10313"/>
                  </a:cubicBezTo>
                  <a:cubicBezTo>
                    <a:pt x="26977" y="7718"/>
                    <a:pt x="25659" y="5396"/>
                    <a:pt x="23755" y="3680"/>
                  </a:cubicBezTo>
                  <a:cubicBezTo>
                    <a:pt x="21003" y="1214"/>
                    <a:pt x="17319" y="0"/>
                    <a:pt x="1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72;p2">
              <a:extLst>
                <a:ext uri="{FF2B5EF4-FFF2-40B4-BE49-F238E27FC236}">
                  <a16:creationId xmlns:a16="http://schemas.microsoft.com/office/drawing/2014/main" id="{72DD8073-1C4B-1E82-3906-BAC92524ED8A}"/>
                </a:ext>
              </a:extLst>
            </p:cNvPr>
            <p:cNvSpPr/>
            <p:nvPr/>
          </p:nvSpPr>
          <p:spPr>
            <a:xfrm>
              <a:off x="-3849350" y="3056375"/>
              <a:ext cx="322900" cy="88650"/>
            </a:xfrm>
            <a:custGeom>
              <a:avLst/>
              <a:gdLst/>
              <a:ahLst/>
              <a:cxnLst/>
              <a:rect l="l" t="t" r="r" b="b"/>
              <a:pathLst>
                <a:path w="12916" h="3546" extrusionOk="0">
                  <a:moveTo>
                    <a:pt x="2320" y="0"/>
                  </a:moveTo>
                  <a:cubicBezTo>
                    <a:pt x="2281" y="0"/>
                    <a:pt x="2239" y="9"/>
                    <a:pt x="2197" y="29"/>
                  </a:cubicBezTo>
                  <a:cubicBezTo>
                    <a:pt x="1632" y="322"/>
                    <a:pt x="1109" y="698"/>
                    <a:pt x="712" y="1201"/>
                  </a:cubicBezTo>
                  <a:cubicBezTo>
                    <a:pt x="377" y="1619"/>
                    <a:pt x="0" y="2205"/>
                    <a:pt x="314" y="2728"/>
                  </a:cubicBezTo>
                  <a:cubicBezTo>
                    <a:pt x="545" y="3115"/>
                    <a:pt x="937" y="3243"/>
                    <a:pt x="1375" y="3243"/>
                  </a:cubicBezTo>
                  <a:cubicBezTo>
                    <a:pt x="2051" y="3243"/>
                    <a:pt x="2836" y="2939"/>
                    <a:pt x="3306" y="2812"/>
                  </a:cubicBezTo>
                  <a:cubicBezTo>
                    <a:pt x="3683" y="2707"/>
                    <a:pt x="4059" y="2602"/>
                    <a:pt x="4436" y="2477"/>
                  </a:cubicBezTo>
                  <a:cubicBezTo>
                    <a:pt x="4524" y="2462"/>
                    <a:pt x="4694" y="2376"/>
                    <a:pt x="4824" y="2376"/>
                  </a:cubicBezTo>
                  <a:cubicBezTo>
                    <a:pt x="4880" y="2376"/>
                    <a:pt x="4928" y="2391"/>
                    <a:pt x="4959" y="2435"/>
                  </a:cubicBezTo>
                  <a:cubicBezTo>
                    <a:pt x="5022" y="2519"/>
                    <a:pt x="5022" y="2707"/>
                    <a:pt x="5085" y="2791"/>
                  </a:cubicBezTo>
                  <a:cubicBezTo>
                    <a:pt x="5315" y="3209"/>
                    <a:pt x="5796" y="3377"/>
                    <a:pt x="6256" y="3377"/>
                  </a:cubicBezTo>
                  <a:cubicBezTo>
                    <a:pt x="6821" y="3377"/>
                    <a:pt x="7323" y="3105"/>
                    <a:pt x="7867" y="2958"/>
                  </a:cubicBezTo>
                  <a:cubicBezTo>
                    <a:pt x="8005" y="2924"/>
                    <a:pt x="8147" y="2900"/>
                    <a:pt x="8286" y="2900"/>
                  </a:cubicBezTo>
                  <a:cubicBezTo>
                    <a:pt x="8485" y="2900"/>
                    <a:pt x="8679" y="2948"/>
                    <a:pt x="8851" y="3084"/>
                  </a:cubicBezTo>
                  <a:cubicBezTo>
                    <a:pt x="9060" y="3251"/>
                    <a:pt x="9248" y="3460"/>
                    <a:pt x="9541" y="3523"/>
                  </a:cubicBezTo>
                  <a:cubicBezTo>
                    <a:pt x="9605" y="3538"/>
                    <a:pt x="9670" y="3545"/>
                    <a:pt x="9736" y="3545"/>
                  </a:cubicBezTo>
                  <a:cubicBezTo>
                    <a:pt x="10302" y="3545"/>
                    <a:pt x="10950" y="3026"/>
                    <a:pt x="11362" y="2707"/>
                  </a:cubicBezTo>
                  <a:cubicBezTo>
                    <a:pt x="11927" y="2268"/>
                    <a:pt x="12408" y="1724"/>
                    <a:pt x="12785" y="1096"/>
                  </a:cubicBezTo>
                  <a:cubicBezTo>
                    <a:pt x="12915" y="907"/>
                    <a:pt x="12734" y="718"/>
                    <a:pt x="12554" y="718"/>
                  </a:cubicBezTo>
                  <a:cubicBezTo>
                    <a:pt x="12475" y="718"/>
                    <a:pt x="12396" y="755"/>
                    <a:pt x="12345" y="845"/>
                  </a:cubicBezTo>
                  <a:cubicBezTo>
                    <a:pt x="12031" y="1326"/>
                    <a:pt x="11655" y="1765"/>
                    <a:pt x="11236" y="2142"/>
                  </a:cubicBezTo>
                  <a:cubicBezTo>
                    <a:pt x="11027" y="2310"/>
                    <a:pt x="10797" y="2477"/>
                    <a:pt x="10567" y="2623"/>
                  </a:cubicBezTo>
                  <a:cubicBezTo>
                    <a:pt x="10345" y="2764"/>
                    <a:pt x="10007" y="3022"/>
                    <a:pt x="9739" y="3022"/>
                  </a:cubicBezTo>
                  <a:cubicBezTo>
                    <a:pt x="9729" y="3022"/>
                    <a:pt x="9719" y="3022"/>
                    <a:pt x="9709" y="3021"/>
                  </a:cubicBezTo>
                  <a:cubicBezTo>
                    <a:pt x="9479" y="3021"/>
                    <a:pt x="9290" y="2770"/>
                    <a:pt x="9123" y="2644"/>
                  </a:cubicBezTo>
                  <a:cubicBezTo>
                    <a:pt x="8914" y="2477"/>
                    <a:pt x="8663" y="2393"/>
                    <a:pt x="8411" y="2372"/>
                  </a:cubicBezTo>
                  <a:cubicBezTo>
                    <a:pt x="8371" y="2369"/>
                    <a:pt x="8330" y="2368"/>
                    <a:pt x="8290" y="2368"/>
                  </a:cubicBezTo>
                  <a:cubicBezTo>
                    <a:pt x="7792" y="2368"/>
                    <a:pt x="7328" y="2594"/>
                    <a:pt x="6863" y="2749"/>
                  </a:cubicBezTo>
                  <a:cubicBezTo>
                    <a:pt x="6685" y="2801"/>
                    <a:pt x="6460" y="2848"/>
                    <a:pt x="6241" y="2848"/>
                  </a:cubicBezTo>
                  <a:cubicBezTo>
                    <a:pt x="6021" y="2848"/>
                    <a:pt x="5806" y="2801"/>
                    <a:pt x="5650" y="2665"/>
                  </a:cubicBezTo>
                  <a:cubicBezTo>
                    <a:pt x="5482" y="2540"/>
                    <a:pt x="5503" y="2330"/>
                    <a:pt x="5419" y="2163"/>
                  </a:cubicBezTo>
                  <a:cubicBezTo>
                    <a:pt x="5336" y="1975"/>
                    <a:pt x="5168" y="1849"/>
                    <a:pt x="4959" y="1849"/>
                  </a:cubicBezTo>
                  <a:cubicBezTo>
                    <a:pt x="4937" y="1848"/>
                    <a:pt x="4915" y="1847"/>
                    <a:pt x="4893" y="1847"/>
                  </a:cubicBezTo>
                  <a:cubicBezTo>
                    <a:pt x="4622" y="1847"/>
                    <a:pt x="4353" y="1960"/>
                    <a:pt x="4101" y="2037"/>
                  </a:cubicBezTo>
                  <a:cubicBezTo>
                    <a:pt x="3787" y="2121"/>
                    <a:pt x="3453" y="2226"/>
                    <a:pt x="3118" y="2310"/>
                  </a:cubicBezTo>
                  <a:cubicBezTo>
                    <a:pt x="2574" y="2456"/>
                    <a:pt x="2030" y="2686"/>
                    <a:pt x="1465" y="2686"/>
                  </a:cubicBezTo>
                  <a:cubicBezTo>
                    <a:pt x="1256" y="2686"/>
                    <a:pt x="984" y="2686"/>
                    <a:pt x="837" y="2540"/>
                  </a:cubicBezTo>
                  <a:cubicBezTo>
                    <a:pt x="565" y="2289"/>
                    <a:pt x="816" y="1912"/>
                    <a:pt x="984" y="1682"/>
                  </a:cubicBezTo>
                  <a:cubicBezTo>
                    <a:pt x="1381" y="1159"/>
                    <a:pt x="1883" y="761"/>
                    <a:pt x="2469" y="489"/>
                  </a:cubicBezTo>
                  <a:cubicBezTo>
                    <a:pt x="2741" y="362"/>
                    <a:pt x="2574" y="0"/>
                    <a:pt x="2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73;p2">
              <a:extLst>
                <a:ext uri="{FF2B5EF4-FFF2-40B4-BE49-F238E27FC236}">
                  <a16:creationId xmlns:a16="http://schemas.microsoft.com/office/drawing/2014/main" id="{F839A85D-6AE9-B5EF-31BA-C863DE66D215}"/>
                </a:ext>
              </a:extLst>
            </p:cNvPr>
            <p:cNvSpPr/>
            <p:nvPr/>
          </p:nvSpPr>
          <p:spPr>
            <a:xfrm>
              <a:off x="-3791500" y="3501050"/>
              <a:ext cx="275150" cy="66200"/>
            </a:xfrm>
            <a:custGeom>
              <a:avLst/>
              <a:gdLst/>
              <a:ahLst/>
              <a:cxnLst/>
              <a:rect l="l" t="t" r="r" b="b"/>
              <a:pathLst>
                <a:path w="11006" h="2648" extrusionOk="0">
                  <a:moveTo>
                    <a:pt x="5397" y="1"/>
                  </a:moveTo>
                  <a:cubicBezTo>
                    <a:pt x="4684" y="1"/>
                    <a:pt x="4003" y="473"/>
                    <a:pt x="3336" y="717"/>
                  </a:cubicBezTo>
                  <a:cubicBezTo>
                    <a:pt x="2959" y="851"/>
                    <a:pt x="2562" y="918"/>
                    <a:pt x="2164" y="918"/>
                  </a:cubicBezTo>
                  <a:cubicBezTo>
                    <a:pt x="1567" y="918"/>
                    <a:pt x="967" y="768"/>
                    <a:pt x="427" y="466"/>
                  </a:cubicBezTo>
                  <a:cubicBezTo>
                    <a:pt x="390" y="446"/>
                    <a:pt x="351" y="436"/>
                    <a:pt x="312" y="436"/>
                  </a:cubicBezTo>
                  <a:cubicBezTo>
                    <a:pt x="152" y="436"/>
                    <a:pt x="0" y="591"/>
                    <a:pt x="51" y="759"/>
                  </a:cubicBezTo>
                  <a:cubicBezTo>
                    <a:pt x="197" y="1303"/>
                    <a:pt x="239" y="1847"/>
                    <a:pt x="176" y="2412"/>
                  </a:cubicBezTo>
                  <a:cubicBezTo>
                    <a:pt x="145" y="2569"/>
                    <a:pt x="260" y="2648"/>
                    <a:pt x="388" y="2648"/>
                  </a:cubicBezTo>
                  <a:cubicBezTo>
                    <a:pt x="516" y="2648"/>
                    <a:pt x="657" y="2569"/>
                    <a:pt x="678" y="2412"/>
                  </a:cubicBezTo>
                  <a:cubicBezTo>
                    <a:pt x="737" y="1990"/>
                    <a:pt x="734" y="1577"/>
                    <a:pt x="670" y="1168"/>
                  </a:cubicBezTo>
                  <a:lnTo>
                    <a:pt x="670" y="1168"/>
                  </a:lnTo>
                  <a:cubicBezTo>
                    <a:pt x="1149" y="1354"/>
                    <a:pt x="1655" y="1448"/>
                    <a:pt x="2168" y="1448"/>
                  </a:cubicBezTo>
                  <a:cubicBezTo>
                    <a:pt x="2361" y="1448"/>
                    <a:pt x="2555" y="1435"/>
                    <a:pt x="2750" y="1408"/>
                  </a:cubicBezTo>
                  <a:cubicBezTo>
                    <a:pt x="3210" y="1324"/>
                    <a:pt x="3629" y="1178"/>
                    <a:pt x="4047" y="968"/>
                  </a:cubicBezTo>
                  <a:cubicBezTo>
                    <a:pt x="4458" y="792"/>
                    <a:pt x="4905" y="525"/>
                    <a:pt x="5372" y="525"/>
                  </a:cubicBezTo>
                  <a:cubicBezTo>
                    <a:pt x="5404" y="525"/>
                    <a:pt x="5437" y="526"/>
                    <a:pt x="5470" y="529"/>
                  </a:cubicBezTo>
                  <a:cubicBezTo>
                    <a:pt x="5972" y="550"/>
                    <a:pt x="6328" y="989"/>
                    <a:pt x="6809" y="1073"/>
                  </a:cubicBezTo>
                  <a:cubicBezTo>
                    <a:pt x="6937" y="1096"/>
                    <a:pt x="7068" y="1107"/>
                    <a:pt x="7198" y="1107"/>
                  </a:cubicBezTo>
                  <a:cubicBezTo>
                    <a:pt x="7535" y="1107"/>
                    <a:pt x="7873" y="1038"/>
                    <a:pt x="8190" y="948"/>
                  </a:cubicBezTo>
                  <a:cubicBezTo>
                    <a:pt x="8552" y="846"/>
                    <a:pt x="9049" y="689"/>
                    <a:pt x="9499" y="689"/>
                  </a:cubicBezTo>
                  <a:cubicBezTo>
                    <a:pt x="9880" y="689"/>
                    <a:pt x="10227" y="802"/>
                    <a:pt x="10429" y="1157"/>
                  </a:cubicBezTo>
                  <a:cubicBezTo>
                    <a:pt x="10480" y="1246"/>
                    <a:pt x="10557" y="1283"/>
                    <a:pt x="10636" y="1283"/>
                  </a:cubicBezTo>
                  <a:cubicBezTo>
                    <a:pt x="10818" y="1283"/>
                    <a:pt x="11006" y="1089"/>
                    <a:pt x="10889" y="885"/>
                  </a:cubicBezTo>
                  <a:cubicBezTo>
                    <a:pt x="10579" y="363"/>
                    <a:pt x="10016" y="172"/>
                    <a:pt x="9446" y="172"/>
                  </a:cubicBezTo>
                  <a:cubicBezTo>
                    <a:pt x="9284" y="172"/>
                    <a:pt x="9122" y="187"/>
                    <a:pt x="8964" y="215"/>
                  </a:cubicBezTo>
                  <a:cubicBezTo>
                    <a:pt x="8462" y="278"/>
                    <a:pt x="8002" y="487"/>
                    <a:pt x="7520" y="571"/>
                  </a:cubicBezTo>
                  <a:cubicBezTo>
                    <a:pt x="7409" y="579"/>
                    <a:pt x="7298" y="588"/>
                    <a:pt x="7189" y="588"/>
                  </a:cubicBezTo>
                  <a:cubicBezTo>
                    <a:pt x="7030" y="588"/>
                    <a:pt x="6874" y="570"/>
                    <a:pt x="6725" y="508"/>
                  </a:cubicBezTo>
                  <a:cubicBezTo>
                    <a:pt x="6474" y="424"/>
                    <a:pt x="6265" y="236"/>
                    <a:pt x="6014" y="132"/>
                  </a:cubicBezTo>
                  <a:cubicBezTo>
                    <a:pt x="5805" y="39"/>
                    <a:pt x="5600" y="1"/>
                    <a:pt x="53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74;p2">
              <a:extLst>
                <a:ext uri="{FF2B5EF4-FFF2-40B4-BE49-F238E27FC236}">
                  <a16:creationId xmlns:a16="http://schemas.microsoft.com/office/drawing/2014/main" id="{4F53CE85-3BE4-C2C8-0425-C3CCD21D8AC5}"/>
                </a:ext>
              </a:extLst>
            </p:cNvPr>
            <p:cNvSpPr/>
            <p:nvPr/>
          </p:nvSpPr>
          <p:spPr>
            <a:xfrm>
              <a:off x="-3989550" y="3141850"/>
              <a:ext cx="142500" cy="400900"/>
            </a:xfrm>
            <a:custGeom>
              <a:avLst/>
              <a:gdLst/>
              <a:ahLst/>
              <a:cxnLst/>
              <a:rect l="l" t="t" r="r" b="b"/>
              <a:pathLst>
                <a:path w="5700" h="16036" extrusionOk="0">
                  <a:moveTo>
                    <a:pt x="1576" y="0"/>
                  </a:moveTo>
                  <a:cubicBezTo>
                    <a:pt x="1517" y="0"/>
                    <a:pt x="1456" y="24"/>
                    <a:pt x="1403" y="83"/>
                  </a:cubicBezTo>
                  <a:cubicBezTo>
                    <a:pt x="838" y="690"/>
                    <a:pt x="356" y="1422"/>
                    <a:pt x="147" y="2238"/>
                  </a:cubicBezTo>
                  <a:cubicBezTo>
                    <a:pt x="1" y="2782"/>
                    <a:pt x="1" y="3494"/>
                    <a:pt x="398" y="3954"/>
                  </a:cubicBezTo>
                  <a:cubicBezTo>
                    <a:pt x="587" y="4163"/>
                    <a:pt x="838" y="4289"/>
                    <a:pt x="1110" y="4331"/>
                  </a:cubicBezTo>
                  <a:cubicBezTo>
                    <a:pt x="1340" y="4372"/>
                    <a:pt x="1863" y="4310"/>
                    <a:pt x="2009" y="4519"/>
                  </a:cubicBezTo>
                  <a:cubicBezTo>
                    <a:pt x="2093" y="4645"/>
                    <a:pt x="1988" y="4854"/>
                    <a:pt x="1947" y="4979"/>
                  </a:cubicBezTo>
                  <a:cubicBezTo>
                    <a:pt x="1884" y="5147"/>
                    <a:pt x="1842" y="5314"/>
                    <a:pt x="1842" y="5481"/>
                  </a:cubicBezTo>
                  <a:cubicBezTo>
                    <a:pt x="1842" y="5733"/>
                    <a:pt x="1967" y="5963"/>
                    <a:pt x="2177" y="6088"/>
                  </a:cubicBezTo>
                  <a:cubicBezTo>
                    <a:pt x="2423" y="6241"/>
                    <a:pt x="2703" y="6262"/>
                    <a:pt x="2986" y="6262"/>
                  </a:cubicBezTo>
                  <a:cubicBezTo>
                    <a:pt x="3092" y="6262"/>
                    <a:pt x="3199" y="6259"/>
                    <a:pt x="3305" y="6259"/>
                  </a:cubicBezTo>
                  <a:cubicBezTo>
                    <a:pt x="3419" y="6259"/>
                    <a:pt x="3532" y="6262"/>
                    <a:pt x="3641" y="6277"/>
                  </a:cubicBezTo>
                  <a:cubicBezTo>
                    <a:pt x="3913" y="6318"/>
                    <a:pt x="4164" y="6423"/>
                    <a:pt x="4123" y="6758"/>
                  </a:cubicBezTo>
                  <a:cubicBezTo>
                    <a:pt x="4060" y="7197"/>
                    <a:pt x="3600" y="7490"/>
                    <a:pt x="3265" y="7720"/>
                  </a:cubicBezTo>
                  <a:cubicBezTo>
                    <a:pt x="2616" y="8139"/>
                    <a:pt x="1905" y="8536"/>
                    <a:pt x="1570" y="9290"/>
                  </a:cubicBezTo>
                  <a:cubicBezTo>
                    <a:pt x="1235" y="10064"/>
                    <a:pt x="1570" y="10650"/>
                    <a:pt x="1905" y="11340"/>
                  </a:cubicBezTo>
                  <a:cubicBezTo>
                    <a:pt x="1988" y="11528"/>
                    <a:pt x="2072" y="11717"/>
                    <a:pt x="2072" y="11926"/>
                  </a:cubicBezTo>
                  <a:cubicBezTo>
                    <a:pt x="2093" y="12177"/>
                    <a:pt x="1988" y="12428"/>
                    <a:pt x="1988" y="12679"/>
                  </a:cubicBezTo>
                  <a:cubicBezTo>
                    <a:pt x="2009" y="13139"/>
                    <a:pt x="2386" y="13432"/>
                    <a:pt x="2700" y="13725"/>
                  </a:cubicBezTo>
                  <a:cubicBezTo>
                    <a:pt x="3516" y="14458"/>
                    <a:pt x="4332" y="15211"/>
                    <a:pt x="5148" y="15964"/>
                  </a:cubicBezTo>
                  <a:cubicBezTo>
                    <a:pt x="5203" y="16015"/>
                    <a:pt x="5263" y="16036"/>
                    <a:pt x="5321" y="16036"/>
                  </a:cubicBezTo>
                  <a:cubicBezTo>
                    <a:pt x="5526" y="16036"/>
                    <a:pt x="5700" y="15767"/>
                    <a:pt x="5504" y="15588"/>
                  </a:cubicBezTo>
                  <a:cubicBezTo>
                    <a:pt x="4813" y="14960"/>
                    <a:pt x="4123" y="14332"/>
                    <a:pt x="3432" y="13704"/>
                  </a:cubicBezTo>
                  <a:cubicBezTo>
                    <a:pt x="3160" y="13453"/>
                    <a:pt x="2574" y="13077"/>
                    <a:pt x="2512" y="12679"/>
                  </a:cubicBezTo>
                  <a:cubicBezTo>
                    <a:pt x="2491" y="12491"/>
                    <a:pt x="2574" y="12303"/>
                    <a:pt x="2595" y="12135"/>
                  </a:cubicBezTo>
                  <a:cubicBezTo>
                    <a:pt x="2616" y="11947"/>
                    <a:pt x="2595" y="11759"/>
                    <a:pt x="2553" y="11591"/>
                  </a:cubicBezTo>
                  <a:cubicBezTo>
                    <a:pt x="2386" y="10901"/>
                    <a:pt x="1716" y="10294"/>
                    <a:pt x="2009" y="9541"/>
                  </a:cubicBezTo>
                  <a:cubicBezTo>
                    <a:pt x="2323" y="8787"/>
                    <a:pt x="3181" y="8432"/>
                    <a:pt x="3809" y="7971"/>
                  </a:cubicBezTo>
                  <a:cubicBezTo>
                    <a:pt x="4290" y="7616"/>
                    <a:pt x="4876" y="6988"/>
                    <a:pt x="4583" y="6318"/>
                  </a:cubicBezTo>
                  <a:cubicBezTo>
                    <a:pt x="4374" y="5837"/>
                    <a:pt x="3830" y="5753"/>
                    <a:pt x="3369" y="5733"/>
                  </a:cubicBezTo>
                  <a:cubicBezTo>
                    <a:pt x="3269" y="5733"/>
                    <a:pt x="3169" y="5736"/>
                    <a:pt x="3069" y="5736"/>
                  </a:cubicBezTo>
                  <a:cubicBezTo>
                    <a:pt x="2921" y="5736"/>
                    <a:pt x="2775" y="5728"/>
                    <a:pt x="2637" y="5691"/>
                  </a:cubicBezTo>
                  <a:cubicBezTo>
                    <a:pt x="2365" y="5649"/>
                    <a:pt x="2344" y="5461"/>
                    <a:pt x="2428" y="5189"/>
                  </a:cubicBezTo>
                  <a:cubicBezTo>
                    <a:pt x="2512" y="4896"/>
                    <a:pt x="2637" y="4624"/>
                    <a:pt x="2491" y="4310"/>
                  </a:cubicBezTo>
                  <a:cubicBezTo>
                    <a:pt x="2386" y="4080"/>
                    <a:pt x="2156" y="3954"/>
                    <a:pt x="1884" y="3891"/>
                  </a:cubicBezTo>
                  <a:cubicBezTo>
                    <a:pt x="1570" y="3828"/>
                    <a:pt x="1151" y="3891"/>
                    <a:pt x="879" y="3682"/>
                  </a:cubicBezTo>
                  <a:cubicBezTo>
                    <a:pt x="607" y="3473"/>
                    <a:pt x="587" y="3096"/>
                    <a:pt x="587" y="2782"/>
                  </a:cubicBezTo>
                  <a:cubicBezTo>
                    <a:pt x="628" y="1924"/>
                    <a:pt x="1193" y="1067"/>
                    <a:pt x="1779" y="439"/>
                  </a:cubicBezTo>
                  <a:cubicBezTo>
                    <a:pt x="1940" y="262"/>
                    <a:pt x="1768" y="0"/>
                    <a:pt x="15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5;p2">
              <a:extLst>
                <a:ext uri="{FF2B5EF4-FFF2-40B4-BE49-F238E27FC236}">
                  <a16:creationId xmlns:a16="http://schemas.microsoft.com/office/drawing/2014/main" id="{55F34DE3-2CF9-D1D4-C3B6-E3DD2E135299}"/>
                </a:ext>
              </a:extLst>
            </p:cNvPr>
            <p:cNvSpPr/>
            <p:nvPr/>
          </p:nvSpPr>
          <p:spPr>
            <a:xfrm>
              <a:off x="-3829475" y="3170225"/>
              <a:ext cx="435525" cy="230675"/>
            </a:xfrm>
            <a:custGeom>
              <a:avLst/>
              <a:gdLst/>
              <a:ahLst/>
              <a:cxnLst/>
              <a:rect l="l" t="t" r="r" b="b"/>
              <a:pathLst>
                <a:path w="17421" h="9227" extrusionOk="0">
                  <a:moveTo>
                    <a:pt x="2659" y="0"/>
                  </a:moveTo>
                  <a:cubicBezTo>
                    <a:pt x="2619" y="0"/>
                    <a:pt x="2576" y="11"/>
                    <a:pt x="2532" y="36"/>
                  </a:cubicBezTo>
                  <a:cubicBezTo>
                    <a:pt x="2009" y="329"/>
                    <a:pt x="1402" y="245"/>
                    <a:pt x="858" y="476"/>
                  </a:cubicBezTo>
                  <a:cubicBezTo>
                    <a:pt x="419" y="664"/>
                    <a:pt x="0" y="1082"/>
                    <a:pt x="0" y="1585"/>
                  </a:cubicBezTo>
                  <a:cubicBezTo>
                    <a:pt x="0" y="2087"/>
                    <a:pt x="377" y="2338"/>
                    <a:pt x="795" y="2505"/>
                  </a:cubicBezTo>
                  <a:cubicBezTo>
                    <a:pt x="1005" y="2589"/>
                    <a:pt x="1277" y="2673"/>
                    <a:pt x="1402" y="2882"/>
                  </a:cubicBezTo>
                  <a:cubicBezTo>
                    <a:pt x="1528" y="3112"/>
                    <a:pt x="1507" y="3405"/>
                    <a:pt x="1570" y="3656"/>
                  </a:cubicBezTo>
                  <a:cubicBezTo>
                    <a:pt x="1632" y="3844"/>
                    <a:pt x="1737" y="4033"/>
                    <a:pt x="1925" y="4158"/>
                  </a:cubicBezTo>
                  <a:cubicBezTo>
                    <a:pt x="2135" y="4305"/>
                    <a:pt x="2407" y="4326"/>
                    <a:pt x="2637" y="4451"/>
                  </a:cubicBezTo>
                  <a:cubicBezTo>
                    <a:pt x="3118" y="4702"/>
                    <a:pt x="3013" y="5372"/>
                    <a:pt x="3013" y="5811"/>
                  </a:cubicBezTo>
                  <a:cubicBezTo>
                    <a:pt x="3013" y="6230"/>
                    <a:pt x="2992" y="6899"/>
                    <a:pt x="3557" y="6920"/>
                  </a:cubicBezTo>
                  <a:cubicBezTo>
                    <a:pt x="3568" y="6921"/>
                    <a:pt x="3580" y="6921"/>
                    <a:pt x="3591" y="6921"/>
                  </a:cubicBezTo>
                  <a:cubicBezTo>
                    <a:pt x="4039" y="6921"/>
                    <a:pt x="4463" y="6514"/>
                    <a:pt x="4687" y="6167"/>
                  </a:cubicBezTo>
                  <a:cubicBezTo>
                    <a:pt x="4938" y="5769"/>
                    <a:pt x="5022" y="5288"/>
                    <a:pt x="5064" y="4828"/>
                  </a:cubicBezTo>
                  <a:cubicBezTo>
                    <a:pt x="5085" y="4577"/>
                    <a:pt x="5085" y="4326"/>
                    <a:pt x="5064" y="4095"/>
                  </a:cubicBezTo>
                  <a:cubicBezTo>
                    <a:pt x="5043" y="3865"/>
                    <a:pt x="5001" y="3572"/>
                    <a:pt x="5085" y="3363"/>
                  </a:cubicBezTo>
                  <a:cubicBezTo>
                    <a:pt x="5125" y="3279"/>
                    <a:pt x="5203" y="3244"/>
                    <a:pt x="5302" y="3244"/>
                  </a:cubicBezTo>
                  <a:cubicBezTo>
                    <a:pt x="5672" y="3244"/>
                    <a:pt x="6343" y="3717"/>
                    <a:pt x="6508" y="3865"/>
                  </a:cubicBezTo>
                  <a:cubicBezTo>
                    <a:pt x="6696" y="4012"/>
                    <a:pt x="6863" y="4179"/>
                    <a:pt x="6947" y="4409"/>
                  </a:cubicBezTo>
                  <a:cubicBezTo>
                    <a:pt x="7052" y="4702"/>
                    <a:pt x="6884" y="4932"/>
                    <a:pt x="6842" y="5225"/>
                  </a:cubicBezTo>
                  <a:cubicBezTo>
                    <a:pt x="6738" y="5853"/>
                    <a:pt x="7324" y="5978"/>
                    <a:pt x="7805" y="5978"/>
                  </a:cubicBezTo>
                  <a:cubicBezTo>
                    <a:pt x="8474" y="5958"/>
                    <a:pt x="9123" y="5874"/>
                    <a:pt x="9772" y="5706"/>
                  </a:cubicBezTo>
                  <a:cubicBezTo>
                    <a:pt x="10085" y="5602"/>
                    <a:pt x="10399" y="5455"/>
                    <a:pt x="10734" y="5372"/>
                  </a:cubicBezTo>
                  <a:cubicBezTo>
                    <a:pt x="10776" y="5363"/>
                    <a:pt x="10816" y="5359"/>
                    <a:pt x="10853" y="5359"/>
                  </a:cubicBezTo>
                  <a:cubicBezTo>
                    <a:pt x="11163" y="5359"/>
                    <a:pt x="11298" y="5654"/>
                    <a:pt x="11466" y="5916"/>
                  </a:cubicBezTo>
                  <a:cubicBezTo>
                    <a:pt x="11718" y="6334"/>
                    <a:pt x="11969" y="6753"/>
                    <a:pt x="12303" y="7129"/>
                  </a:cubicBezTo>
                  <a:cubicBezTo>
                    <a:pt x="12626" y="7492"/>
                    <a:pt x="13065" y="7758"/>
                    <a:pt x="13565" y="7758"/>
                  </a:cubicBezTo>
                  <a:cubicBezTo>
                    <a:pt x="13584" y="7758"/>
                    <a:pt x="13603" y="7758"/>
                    <a:pt x="13622" y="7757"/>
                  </a:cubicBezTo>
                  <a:cubicBezTo>
                    <a:pt x="13792" y="7745"/>
                    <a:pt x="13977" y="7683"/>
                    <a:pt x="14155" y="7683"/>
                  </a:cubicBezTo>
                  <a:cubicBezTo>
                    <a:pt x="14283" y="7683"/>
                    <a:pt x="14408" y="7715"/>
                    <a:pt x="14521" y="7820"/>
                  </a:cubicBezTo>
                  <a:cubicBezTo>
                    <a:pt x="14689" y="7987"/>
                    <a:pt x="14793" y="8238"/>
                    <a:pt x="14919" y="8447"/>
                  </a:cubicBezTo>
                  <a:cubicBezTo>
                    <a:pt x="15170" y="8887"/>
                    <a:pt x="15526" y="9201"/>
                    <a:pt x="16049" y="9222"/>
                  </a:cubicBezTo>
                  <a:cubicBezTo>
                    <a:pt x="16085" y="9225"/>
                    <a:pt x="16121" y="9226"/>
                    <a:pt x="16158" y="9226"/>
                  </a:cubicBezTo>
                  <a:cubicBezTo>
                    <a:pt x="16625" y="9226"/>
                    <a:pt x="17091" y="8979"/>
                    <a:pt x="17304" y="8552"/>
                  </a:cubicBezTo>
                  <a:cubicBezTo>
                    <a:pt x="17421" y="8348"/>
                    <a:pt x="17243" y="8154"/>
                    <a:pt x="17068" y="8154"/>
                  </a:cubicBezTo>
                  <a:cubicBezTo>
                    <a:pt x="16991" y="8154"/>
                    <a:pt x="16916" y="8191"/>
                    <a:pt x="16865" y="8280"/>
                  </a:cubicBezTo>
                  <a:cubicBezTo>
                    <a:pt x="16720" y="8555"/>
                    <a:pt x="16425" y="8710"/>
                    <a:pt x="16125" y="8710"/>
                  </a:cubicBezTo>
                  <a:cubicBezTo>
                    <a:pt x="15992" y="8710"/>
                    <a:pt x="15857" y="8679"/>
                    <a:pt x="15735" y="8615"/>
                  </a:cubicBezTo>
                  <a:cubicBezTo>
                    <a:pt x="15379" y="8406"/>
                    <a:pt x="15254" y="7903"/>
                    <a:pt x="15003" y="7590"/>
                  </a:cubicBezTo>
                  <a:cubicBezTo>
                    <a:pt x="14788" y="7293"/>
                    <a:pt x="14509" y="7165"/>
                    <a:pt x="14185" y="7165"/>
                  </a:cubicBezTo>
                  <a:cubicBezTo>
                    <a:pt x="14098" y="7165"/>
                    <a:pt x="14008" y="7174"/>
                    <a:pt x="13914" y="7192"/>
                  </a:cubicBezTo>
                  <a:cubicBezTo>
                    <a:pt x="13806" y="7209"/>
                    <a:pt x="13704" y="7219"/>
                    <a:pt x="13609" y="7219"/>
                  </a:cubicBezTo>
                  <a:cubicBezTo>
                    <a:pt x="13244" y="7219"/>
                    <a:pt x="12962" y="7084"/>
                    <a:pt x="12680" y="6753"/>
                  </a:cubicBezTo>
                  <a:cubicBezTo>
                    <a:pt x="12345" y="6397"/>
                    <a:pt x="12115" y="5978"/>
                    <a:pt x="11864" y="5581"/>
                  </a:cubicBezTo>
                  <a:cubicBezTo>
                    <a:pt x="11640" y="5194"/>
                    <a:pt x="11356" y="4827"/>
                    <a:pt x="10878" y="4827"/>
                  </a:cubicBezTo>
                  <a:cubicBezTo>
                    <a:pt x="10865" y="4827"/>
                    <a:pt x="10852" y="4827"/>
                    <a:pt x="10839" y="4828"/>
                  </a:cubicBezTo>
                  <a:cubicBezTo>
                    <a:pt x="10525" y="4849"/>
                    <a:pt x="10253" y="4995"/>
                    <a:pt x="9960" y="5100"/>
                  </a:cubicBezTo>
                  <a:cubicBezTo>
                    <a:pt x="9667" y="5204"/>
                    <a:pt x="9353" y="5267"/>
                    <a:pt x="9039" y="5330"/>
                  </a:cubicBezTo>
                  <a:cubicBezTo>
                    <a:pt x="8725" y="5393"/>
                    <a:pt x="8412" y="5434"/>
                    <a:pt x="8098" y="5434"/>
                  </a:cubicBezTo>
                  <a:cubicBezTo>
                    <a:pt x="7951" y="5455"/>
                    <a:pt x="7784" y="5455"/>
                    <a:pt x="7637" y="5455"/>
                  </a:cubicBezTo>
                  <a:cubicBezTo>
                    <a:pt x="7365" y="5434"/>
                    <a:pt x="7365" y="5288"/>
                    <a:pt x="7428" y="5079"/>
                  </a:cubicBezTo>
                  <a:cubicBezTo>
                    <a:pt x="7700" y="4116"/>
                    <a:pt x="6947" y="3426"/>
                    <a:pt x="6152" y="3028"/>
                  </a:cubicBezTo>
                  <a:cubicBezTo>
                    <a:pt x="5900" y="2895"/>
                    <a:pt x="5563" y="2709"/>
                    <a:pt x="5247" y="2709"/>
                  </a:cubicBezTo>
                  <a:cubicBezTo>
                    <a:pt x="5117" y="2709"/>
                    <a:pt x="4991" y="2740"/>
                    <a:pt x="4875" y="2819"/>
                  </a:cubicBezTo>
                  <a:cubicBezTo>
                    <a:pt x="4541" y="3028"/>
                    <a:pt x="4499" y="3489"/>
                    <a:pt x="4520" y="3844"/>
                  </a:cubicBezTo>
                  <a:cubicBezTo>
                    <a:pt x="4562" y="4598"/>
                    <a:pt x="4666" y="5937"/>
                    <a:pt x="3808" y="6313"/>
                  </a:cubicBezTo>
                  <a:cubicBezTo>
                    <a:pt x="3741" y="6347"/>
                    <a:pt x="3688" y="6367"/>
                    <a:pt x="3646" y="6367"/>
                  </a:cubicBezTo>
                  <a:cubicBezTo>
                    <a:pt x="3584" y="6367"/>
                    <a:pt x="3549" y="6322"/>
                    <a:pt x="3536" y="6209"/>
                  </a:cubicBezTo>
                  <a:cubicBezTo>
                    <a:pt x="3536" y="6104"/>
                    <a:pt x="3536" y="5978"/>
                    <a:pt x="3536" y="5853"/>
                  </a:cubicBezTo>
                  <a:cubicBezTo>
                    <a:pt x="3536" y="5602"/>
                    <a:pt x="3536" y="5351"/>
                    <a:pt x="3515" y="5100"/>
                  </a:cubicBezTo>
                  <a:cubicBezTo>
                    <a:pt x="3474" y="4702"/>
                    <a:pt x="3348" y="4305"/>
                    <a:pt x="3013" y="4074"/>
                  </a:cubicBezTo>
                  <a:cubicBezTo>
                    <a:pt x="2783" y="3928"/>
                    <a:pt x="2511" y="3886"/>
                    <a:pt x="2281" y="3761"/>
                  </a:cubicBezTo>
                  <a:cubicBezTo>
                    <a:pt x="2030" y="3635"/>
                    <a:pt x="2030" y="3342"/>
                    <a:pt x="1988" y="3091"/>
                  </a:cubicBezTo>
                  <a:cubicBezTo>
                    <a:pt x="1883" y="2547"/>
                    <a:pt x="1611" y="2275"/>
                    <a:pt x="1109" y="2087"/>
                  </a:cubicBezTo>
                  <a:cubicBezTo>
                    <a:pt x="900" y="2003"/>
                    <a:pt x="565" y="1898"/>
                    <a:pt x="502" y="1647"/>
                  </a:cubicBezTo>
                  <a:cubicBezTo>
                    <a:pt x="461" y="1354"/>
                    <a:pt x="795" y="1061"/>
                    <a:pt x="1026" y="957"/>
                  </a:cubicBezTo>
                  <a:cubicBezTo>
                    <a:pt x="1590" y="706"/>
                    <a:pt x="2239" y="810"/>
                    <a:pt x="2783" y="496"/>
                  </a:cubicBezTo>
                  <a:cubicBezTo>
                    <a:pt x="3032" y="354"/>
                    <a:pt x="2888" y="0"/>
                    <a:pt x="26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6;p2">
              <a:extLst>
                <a:ext uri="{FF2B5EF4-FFF2-40B4-BE49-F238E27FC236}">
                  <a16:creationId xmlns:a16="http://schemas.microsoft.com/office/drawing/2014/main" id="{51F69C6B-8783-8305-BD8B-9C172DD6171F}"/>
                </a:ext>
              </a:extLst>
            </p:cNvPr>
            <p:cNvSpPr/>
            <p:nvPr/>
          </p:nvSpPr>
          <p:spPr>
            <a:xfrm>
              <a:off x="-3778900" y="3100125"/>
              <a:ext cx="288400" cy="132950"/>
            </a:xfrm>
            <a:custGeom>
              <a:avLst/>
              <a:gdLst/>
              <a:ahLst/>
              <a:cxnLst/>
              <a:rect l="l" t="t" r="r" b="b"/>
              <a:pathLst>
                <a:path w="11536" h="5318" extrusionOk="0">
                  <a:moveTo>
                    <a:pt x="11031" y="0"/>
                  </a:moveTo>
                  <a:cubicBezTo>
                    <a:pt x="10797" y="0"/>
                    <a:pt x="10638" y="354"/>
                    <a:pt x="10887" y="497"/>
                  </a:cubicBezTo>
                  <a:cubicBezTo>
                    <a:pt x="11201" y="664"/>
                    <a:pt x="10301" y="1187"/>
                    <a:pt x="10197" y="1292"/>
                  </a:cubicBezTo>
                  <a:cubicBezTo>
                    <a:pt x="9946" y="1564"/>
                    <a:pt x="9799" y="1920"/>
                    <a:pt x="9799" y="2275"/>
                  </a:cubicBezTo>
                  <a:cubicBezTo>
                    <a:pt x="9799" y="2464"/>
                    <a:pt x="9841" y="2652"/>
                    <a:pt x="9904" y="2819"/>
                  </a:cubicBezTo>
                  <a:cubicBezTo>
                    <a:pt x="9987" y="3028"/>
                    <a:pt x="10218" y="3280"/>
                    <a:pt x="10113" y="3531"/>
                  </a:cubicBezTo>
                  <a:cubicBezTo>
                    <a:pt x="10029" y="3740"/>
                    <a:pt x="9799" y="3907"/>
                    <a:pt x="9653" y="4075"/>
                  </a:cubicBezTo>
                  <a:cubicBezTo>
                    <a:pt x="9526" y="4215"/>
                    <a:pt x="9390" y="4356"/>
                    <a:pt x="9258" y="4496"/>
                  </a:cubicBezTo>
                  <a:lnTo>
                    <a:pt x="9258" y="4496"/>
                  </a:lnTo>
                  <a:cubicBezTo>
                    <a:pt x="9059" y="4344"/>
                    <a:pt x="8818" y="4289"/>
                    <a:pt x="8565" y="4289"/>
                  </a:cubicBezTo>
                  <a:cubicBezTo>
                    <a:pt x="8222" y="4289"/>
                    <a:pt x="7856" y="4391"/>
                    <a:pt x="7539" y="4493"/>
                  </a:cubicBezTo>
                  <a:cubicBezTo>
                    <a:pt x="6989" y="4672"/>
                    <a:pt x="6439" y="4781"/>
                    <a:pt x="5879" y="4781"/>
                  </a:cubicBezTo>
                  <a:cubicBezTo>
                    <a:pt x="5524" y="4781"/>
                    <a:pt x="5164" y="4737"/>
                    <a:pt x="4798" y="4640"/>
                  </a:cubicBezTo>
                  <a:cubicBezTo>
                    <a:pt x="4359" y="4535"/>
                    <a:pt x="3920" y="4347"/>
                    <a:pt x="3543" y="4117"/>
                  </a:cubicBezTo>
                  <a:cubicBezTo>
                    <a:pt x="3104" y="3845"/>
                    <a:pt x="2790" y="3489"/>
                    <a:pt x="2413" y="3175"/>
                  </a:cubicBezTo>
                  <a:cubicBezTo>
                    <a:pt x="2029" y="2843"/>
                    <a:pt x="1535" y="2579"/>
                    <a:pt x="1044" y="2579"/>
                  </a:cubicBezTo>
                  <a:cubicBezTo>
                    <a:pt x="760" y="2579"/>
                    <a:pt x="477" y="2667"/>
                    <a:pt x="216" y="2882"/>
                  </a:cubicBezTo>
                  <a:cubicBezTo>
                    <a:pt x="0" y="3048"/>
                    <a:pt x="193" y="3320"/>
                    <a:pt x="408" y="3320"/>
                  </a:cubicBezTo>
                  <a:cubicBezTo>
                    <a:pt x="463" y="3320"/>
                    <a:pt x="520" y="3302"/>
                    <a:pt x="572" y="3259"/>
                  </a:cubicBezTo>
                  <a:cubicBezTo>
                    <a:pt x="730" y="3127"/>
                    <a:pt x="894" y="3073"/>
                    <a:pt x="1059" y="3073"/>
                  </a:cubicBezTo>
                  <a:cubicBezTo>
                    <a:pt x="1684" y="3073"/>
                    <a:pt x="2330" y="3848"/>
                    <a:pt x="2727" y="4179"/>
                  </a:cubicBezTo>
                  <a:cubicBezTo>
                    <a:pt x="3313" y="4661"/>
                    <a:pt x="4024" y="5016"/>
                    <a:pt x="4757" y="5184"/>
                  </a:cubicBezTo>
                  <a:cubicBezTo>
                    <a:pt x="5144" y="5270"/>
                    <a:pt x="5537" y="5317"/>
                    <a:pt x="5930" y="5317"/>
                  </a:cubicBezTo>
                  <a:cubicBezTo>
                    <a:pt x="6301" y="5317"/>
                    <a:pt x="6672" y="5275"/>
                    <a:pt x="7037" y="5184"/>
                  </a:cubicBezTo>
                  <a:cubicBezTo>
                    <a:pt x="7373" y="5111"/>
                    <a:pt x="8034" y="4783"/>
                    <a:pt x="8524" y="4783"/>
                  </a:cubicBezTo>
                  <a:cubicBezTo>
                    <a:pt x="8737" y="4783"/>
                    <a:pt x="8917" y="4845"/>
                    <a:pt x="9025" y="5016"/>
                  </a:cubicBezTo>
                  <a:cubicBezTo>
                    <a:pt x="9075" y="5103"/>
                    <a:pt x="9169" y="5153"/>
                    <a:pt x="9263" y="5153"/>
                  </a:cubicBezTo>
                  <a:cubicBezTo>
                    <a:pt x="9328" y="5153"/>
                    <a:pt x="9392" y="5130"/>
                    <a:pt x="9443" y="5079"/>
                  </a:cubicBezTo>
                  <a:cubicBezTo>
                    <a:pt x="9653" y="4828"/>
                    <a:pt x="9883" y="4598"/>
                    <a:pt x="10113" y="4347"/>
                  </a:cubicBezTo>
                  <a:cubicBezTo>
                    <a:pt x="10301" y="4158"/>
                    <a:pt x="10511" y="3970"/>
                    <a:pt x="10615" y="3698"/>
                  </a:cubicBezTo>
                  <a:cubicBezTo>
                    <a:pt x="10845" y="3133"/>
                    <a:pt x="10259" y="2736"/>
                    <a:pt x="10322" y="2171"/>
                  </a:cubicBezTo>
                  <a:cubicBezTo>
                    <a:pt x="10406" y="1564"/>
                    <a:pt x="11034" y="1501"/>
                    <a:pt x="11327" y="1041"/>
                  </a:cubicBezTo>
                  <a:cubicBezTo>
                    <a:pt x="11536" y="706"/>
                    <a:pt x="11515" y="246"/>
                    <a:pt x="11159" y="36"/>
                  </a:cubicBezTo>
                  <a:cubicBezTo>
                    <a:pt x="11115" y="11"/>
                    <a:pt x="11072" y="0"/>
                    <a:pt x="11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77;p2">
            <a:extLst>
              <a:ext uri="{FF2B5EF4-FFF2-40B4-BE49-F238E27FC236}">
                <a16:creationId xmlns:a16="http://schemas.microsoft.com/office/drawing/2014/main" id="{AEB89C08-E0BB-9EFE-AF05-E2D4391DEA1D}"/>
              </a:ext>
            </a:extLst>
          </p:cNvPr>
          <p:cNvGrpSpPr/>
          <p:nvPr/>
        </p:nvGrpSpPr>
        <p:grpSpPr>
          <a:xfrm>
            <a:off x="3120638" y="1261100"/>
            <a:ext cx="873169" cy="998382"/>
            <a:chOff x="844408" y="1323675"/>
            <a:chExt cx="417050" cy="4768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6" name="Google Shape;78;p2">
              <a:extLst>
                <a:ext uri="{FF2B5EF4-FFF2-40B4-BE49-F238E27FC236}">
                  <a16:creationId xmlns:a16="http://schemas.microsoft.com/office/drawing/2014/main" id="{EAA0B300-9FF9-BF8D-9EBB-3C1EE3D51913}"/>
                </a:ext>
              </a:extLst>
            </p:cNvPr>
            <p:cNvSpPr/>
            <p:nvPr/>
          </p:nvSpPr>
          <p:spPr>
            <a:xfrm>
              <a:off x="844408" y="1323675"/>
              <a:ext cx="417050" cy="476825"/>
            </a:xfrm>
            <a:custGeom>
              <a:avLst/>
              <a:gdLst/>
              <a:ahLst/>
              <a:cxnLst/>
              <a:rect l="l" t="t" r="r" b="b"/>
              <a:pathLst>
                <a:path w="16682" h="19073" extrusionOk="0">
                  <a:moveTo>
                    <a:pt x="11786" y="521"/>
                  </a:moveTo>
                  <a:cubicBezTo>
                    <a:pt x="12172" y="521"/>
                    <a:pt x="12452" y="701"/>
                    <a:pt x="12769" y="899"/>
                  </a:cubicBezTo>
                  <a:cubicBezTo>
                    <a:pt x="13167" y="1151"/>
                    <a:pt x="13543" y="1402"/>
                    <a:pt x="13941" y="1653"/>
                  </a:cubicBezTo>
                  <a:cubicBezTo>
                    <a:pt x="14318" y="1904"/>
                    <a:pt x="14715" y="2155"/>
                    <a:pt x="15092" y="2406"/>
                  </a:cubicBezTo>
                  <a:cubicBezTo>
                    <a:pt x="15364" y="2573"/>
                    <a:pt x="15678" y="2720"/>
                    <a:pt x="15845" y="3013"/>
                  </a:cubicBezTo>
                  <a:cubicBezTo>
                    <a:pt x="15970" y="3201"/>
                    <a:pt x="16033" y="3431"/>
                    <a:pt x="16012" y="3661"/>
                  </a:cubicBezTo>
                  <a:cubicBezTo>
                    <a:pt x="15993" y="3836"/>
                    <a:pt x="15937" y="4191"/>
                    <a:pt x="15746" y="4191"/>
                  </a:cubicBezTo>
                  <a:cubicBezTo>
                    <a:pt x="15731" y="4191"/>
                    <a:pt x="15715" y="4189"/>
                    <a:pt x="15698" y="4184"/>
                  </a:cubicBezTo>
                  <a:cubicBezTo>
                    <a:pt x="15615" y="4164"/>
                    <a:pt x="15510" y="4080"/>
                    <a:pt x="15426" y="4017"/>
                  </a:cubicBezTo>
                  <a:lnTo>
                    <a:pt x="14987" y="3745"/>
                  </a:lnTo>
                  <a:cubicBezTo>
                    <a:pt x="14757" y="3599"/>
                    <a:pt x="14527" y="3452"/>
                    <a:pt x="14297" y="3306"/>
                  </a:cubicBezTo>
                  <a:cubicBezTo>
                    <a:pt x="14263" y="3279"/>
                    <a:pt x="14222" y="3267"/>
                    <a:pt x="14181" y="3267"/>
                  </a:cubicBezTo>
                  <a:cubicBezTo>
                    <a:pt x="14093" y="3267"/>
                    <a:pt x="13998" y="3319"/>
                    <a:pt x="13941" y="3389"/>
                  </a:cubicBezTo>
                  <a:cubicBezTo>
                    <a:pt x="13376" y="4268"/>
                    <a:pt x="12832" y="5147"/>
                    <a:pt x="12267" y="6026"/>
                  </a:cubicBezTo>
                  <a:cubicBezTo>
                    <a:pt x="11493" y="7218"/>
                    <a:pt x="10698" y="8369"/>
                    <a:pt x="10468" y="9813"/>
                  </a:cubicBezTo>
                  <a:cubicBezTo>
                    <a:pt x="10133" y="11905"/>
                    <a:pt x="9861" y="13998"/>
                    <a:pt x="9547" y="16090"/>
                  </a:cubicBezTo>
                  <a:cubicBezTo>
                    <a:pt x="9429" y="16894"/>
                    <a:pt x="9312" y="17715"/>
                    <a:pt x="9194" y="18539"/>
                  </a:cubicBezTo>
                  <a:lnTo>
                    <a:pt x="9194" y="18539"/>
                  </a:lnTo>
                  <a:cubicBezTo>
                    <a:pt x="9059" y="18553"/>
                    <a:pt x="8925" y="18560"/>
                    <a:pt x="8792" y="18560"/>
                  </a:cubicBezTo>
                  <a:cubicBezTo>
                    <a:pt x="8042" y="18560"/>
                    <a:pt x="7338" y="18329"/>
                    <a:pt x="6701" y="17910"/>
                  </a:cubicBezTo>
                  <a:cubicBezTo>
                    <a:pt x="6283" y="17638"/>
                    <a:pt x="5843" y="17366"/>
                    <a:pt x="5404" y="17094"/>
                  </a:cubicBezTo>
                  <a:cubicBezTo>
                    <a:pt x="4337" y="16404"/>
                    <a:pt x="3291" y="15713"/>
                    <a:pt x="2224" y="15044"/>
                  </a:cubicBezTo>
                  <a:cubicBezTo>
                    <a:pt x="1464" y="14557"/>
                    <a:pt x="904" y="13889"/>
                    <a:pt x="611" y="13039"/>
                  </a:cubicBezTo>
                  <a:lnTo>
                    <a:pt x="611" y="13039"/>
                  </a:lnTo>
                  <a:cubicBezTo>
                    <a:pt x="2348" y="11908"/>
                    <a:pt x="4085" y="10777"/>
                    <a:pt x="5802" y="9666"/>
                  </a:cubicBezTo>
                  <a:cubicBezTo>
                    <a:pt x="6534" y="9185"/>
                    <a:pt x="7245" y="8725"/>
                    <a:pt x="7957" y="8244"/>
                  </a:cubicBezTo>
                  <a:cubicBezTo>
                    <a:pt x="8710" y="7762"/>
                    <a:pt x="9338" y="7156"/>
                    <a:pt x="9819" y="6402"/>
                  </a:cubicBezTo>
                  <a:cubicBezTo>
                    <a:pt x="10028" y="6088"/>
                    <a:pt x="10216" y="5775"/>
                    <a:pt x="10426" y="5440"/>
                  </a:cubicBezTo>
                  <a:cubicBezTo>
                    <a:pt x="11074" y="4415"/>
                    <a:pt x="11744" y="3389"/>
                    <a:pt x="12393" y="2385"/>
                  </a:cubicBezTo>
                  <a:cubicBezTo>
                    <a:pt x="12476" y="2259"/>
                    <a:pt x="12413" y="2092"/>
                    <a:pt x="12309" y="2008"/>
                  </a:cubicBezTo>
                  <a:lnTo>
                    <a:pt x="11493" y="1506"/>
                  </a:lnTo>
                  <a:cubicBezTo>
                    <a:pt x="11305" y="1381"/>
                    <a:pt x="11137" y="1276"/>
                    <a:pt x="10949" y="1151"/>
                  </a:cubicBezTo>
                  <a:cubicBezTo>
                    <a:pt x="10904" y="1121"/>
                    <a:pt x="10859" y="1091"/>
                    <a:pt x="10815" y="1061"/>
                  </a:cubicBezTo>
                  <a:lnTo>
                    <a:pt x="10815" y="1061"/>
                  </a:lnTo>
                  <a:cubicBezTo>
                    <a:pt x="10977" y="765"/>
                    <a:pt x="11435" y="559"/>
                    <a:pt x="11723" y="523"/>
                  </a:cubicBezTo>
                  <a:cubicBezTo>
                    <a:pt x="11744" y="522"/>
                    <a:pt x="11765" y="521"/>
                    <a:pt x="11786" y="521"/>
                  </a:cubicBezTo>
                  <a:close/>
                  <a:moveTo>
                    <a:pt x="11836" y="1"/>
                  </a:moveTo>
                  <a:cubicBezTo>
                    <a:pt x="11247" y="1"/>
                    <a:pt x="10712" y="302"/>
                    <a:pt x="10384" y="795"/>
                  </a:cubicBezTo>
                  <a:cubicBezTo>
                    <a:pt x="10237" y="1025"/>
                    <a:pt x="10196" y="1255"/>
                    <a:pt x="10447" y="1443"/>
                  </a:cubicBezTo>
                  <a:cubicBezTo>
                    <a:pt x="10593" y="1548"/>
                    <a:pt x="10760" y="1653"/>
                    <a:pt x="10907" y="1757"/>
                  </a:cubicBezTo>
                  <a:cubicBezTo>
                    <a:pt x="11210" y="1942"/>
                    <a:pt x="11512" y="2127"/>
                    <a:pt x="11815" y="2323"/>
                  </a:cubicBezTo>
                  <a:lnTo>
                    <a:pt x="11815" y="2323"/>
                  </a:lnTo>
                  <a:cubicBezTo>
                    <a:pt x="11296" y="3114"/>
                    <a:pt x="10779" y="3921"/>
                    <a:pt x="10279" y="4728"/>
                  </a:cubicBezTo>
                  <a:cubicBezTo>
                    <a:pt x="9547" y="5858"/>
                    <a:pt x="8898" y="7009"/>
                    <a:pt x="7727" y="7783"/>
                  </a:cubicBezTo>
                  <a:cubicBezTo>
                    <a:pt x="5948" y="8955"/>
                    <a:pt x="4170" y="10106"/>
                    <a:pt x="2370" y="11257"/>
                  </a:cubicBezTo>
                  <a:cubicBezTo>
                    <a:pt x="1643" y="11734"/>
                    <a:pt x="916" y="12212"/>
                    <a:pt x="189" y="12690"/>
                  </a:cubicBezTo>
                  <a:lnTo>
                    <a:pt x="189" y="12690"/>
                  </a:lnTo>
                  <a:cubicBezTo>
                    <a:pt x="80" y="12736"/>
                    <a:pt x="1" y="12843"/>
                    <a:pt x="48" y="12993"/>
                  </a:cubicBezTo>
                  <a:cubicBezTo>
                    <a:pt x="320" y="13998"/>
                    <a:pt x="968" y="14835"/>
                    <a:pt x="1847" y="15420"/>
                  </a:cubicBezTo>
                  <a:cubicBezTo>
                    <a:pt x="2224" y="15672"/>
                    <a:pt x="2621" y="15923"/>
                    <a:pt x="2998" y="16153"/>
                  </a:cubicBezTo>
                  <a:cubicBezTo>
                    <a:pt x="4149" y="16885"/>
                    <a:pt x="5279" y="17617"/>
                    <a:pt x="6429" y="18350"/>
                  </a:cubicBezTo>
                  <a:cubicBezTo>
                    <a:pt x="7155" y="18828"/>
                    <a:pt x="7959" y="19072"/>
                    <a:pt x="8800" y="19072"/>
                  </a:cubicBezTo>
                  <a:cubicBezTo>
                    <a:pt x="9025" y="19072"/>
                    <a:pt x="9254" y="19055"/>
                    <a:pt x="9484" y="19019"/>
                  </a:cubicBezTo>
                  <a:cubicBezTo>
                    <a:pt x="9568" y="19019"/>
                    <a:pt x="9652" y="18915"/>
                    <a:pt x="9672" y="18831"/>
                  </a:cubicBezTo>
                  <a:cubicBezTo>
                    <a:pt x="9986" y="16760"/>
                    <a:pt x="10279" y="14688"/>
                    <a:pt x="10593" y="12638"/>
                  </a:cubicBezTo>
                  <a:cubicBezTo>
                    <a:pt x="10719" y="11780"/>
                    <a:pt x="10844" y="10922"/>
                    <a:pt x="10970" y="10064"/>
                  </a:cubicBezTo>
                  <a:cubicBezTo>
                    <a:pt x="11095" y="9185"/>
                    <a:pt x="11388" y="8348"/>
                    <a:pt x="11869" y="7616"/>
                  </a:cubicBezTo>
                  <a:cubicBezTo>
                    <a:pt x="12079" y="7302"/>
                    <a:pt x="12267" y="6988"/>
                    <a:pt x="12476" y="6653"/>
                  </a:cubicBezTo>
                  <a:cubicBezTo>
                    <a:pt x="13078" y="5742"/>
                    <a:pt x="13661" y="4812"/>
                    <a:pt x="14260" y="3881"/>
                  </a:cubicBezTo>
                  <a:lnTo>
                    <a:pt x="14260" y="3881"/>
                  </a:lnTo>
                  <a:cubicBezTo>
                    <a:pt x="14517" y="4046"/>
                    <a:pt x="14766" y="4213"/>
                    <a:pt x="15029" y="4394"/>
                  </a:cubicBezTo>
                  <a:cubicBezTo>
                    <a:pt x="15262" y="4544"/>
                    <a:pt x="15539" y="4740"/>
                    <a:pt x="15808" y="4740"/>
                  </a:cubicBezTo>
                  <a:cubicBezTo>
                    <a:pt x="15951" y="4740"/>
                    <a:pt x="16091" y="4685"/>
                    <a:pt x="16222" y="4540"/>
                  </a:cubicBezTo>
                  <a:cubicBezTo>
                    <a:pt x="16682" y="4017"/>
                    <a:pt x="16598" y="3159"/>
                    <a:pt x="16222" y="2636"/>
                  </a:cubicBezTo>
                  <a:cubicBezTo>
                    <a:pt x="15970" y="2280"/>
                    <a:pt x="15573" y="2071"/>
                    <a:pt x="15238" y="1862"/>
                  </a:cubicBezTo>
                  <a:lnTo>
                    <a:pt x="13250" y="586"/>
                  </a:lnTo>
                  <a:cubicBezTo>
                    <a:pt x="12874" y="355"/>
                    <a:pt x="12539" y="83"/>
                    <a:pt x="12100" y="21"/>
                  </a:cubicBezTo>
                  <a:cubicBezTo>
                    <a:pt x="12011" y="7"/>
                    <a:pt x="11923" y="1"/>
                    <a:pt x="11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9;p2">
              <a:extLst>
                <a:ext uri="{FF2B5EF4-FFF2-40B4-BE49-F238E27FC236}">
                  <a16:creationId xmlns:a16="http://schemas.microsoft.com/office/drawing/2014/main" id="{E9511304-88F4-36ED-FE92-B2701CCE2AE6}"/>
                </a:ext>
              </a:extLst>
            </p:cNvPr>
            <p:cNvSpPr/>
            <p:nvPr/>
          </p:nvSpPr>
          <p:spPr>
            <a:xfrm>
              <a:off x="905158" y="1599425"/>
              <a:ext cx="195400" cy="112875"/>
            </a:xfrm>
            <a:custGeom>
              <a:avLst/>
              <a:gdLst/>
              <a:ahLst/>
              <a:cxnLst/>
              <a:rect l="l" t="t" r="r" b="b"/>
              <a:pathLst>
                <a:path w="7816" h="4515" extrusionOk="0">
                  <a:moveTo>
                    <a:pt x="883" y="0"/>
                  </a:moveTo>
                  <a:cubicBezTo>
                    <a:pt x="688" y="0"/>
                    <a:pt x="491" y="20"/>
                    <a:pt x="296" y="59"/>
                  </a:cubicBezTo>
                  <a:cubicBezTo>
                    <a:pt x="0" y="118"/>
                    <a:pt x="94" y="567"/>
                    <a:pt x="386" y="567"/>
                  </a:cubicBezTo>
                  <a:cubicBezTo>
                    <a:pt x="404" y="567"/>
                    <a:pt x="423" y="565"/>
                    <a:pt x="442" y="561"/>
                  </a:cubicBezTo>
                  <a:cubicBezTo>
                    <a:pt x="587" y="534"/>
                    <a:pt x="732" y="521"/>
                    <a:pt x="875" y="521"/>
                  </a:cubicBezTo>
                  <a:cubicBezTo>
                    <a:pt x="1498" y="521"/>
                    <a:pt x="2092" y="776"/>
                    <a:pt x="2535" y="1252"/>
                  </a:cubicBezTo>
                  <a:cubicBezTo>
                    <a:pt x="2974" y="1712"/>
                    <a:pt x="3309" y="2319"/>
                    <a:pt x="3957" y="2549"/>
                  </a:cubicBezTo>
                  <a:cubicBezTo>
                    <a:pt x="4313" y="2696"/>
                    <a:pt x="4711" y="2675"/>
                    <a:pt x="5087" y="2800"/>
                  </a:cubicBezTo>
                  <a:cubicBezTo>
                    <a:pt x="5401" y="2905"/>
                    <a:pt x="5652" y="3135"/>
                    <a:pt x="5903" y="3344"/>
                  </a:cubicBezTo>
                  <a:cubicBezTo>
                    <a:pt x="6364" y="3784"/>
                    <a:pt x="6782" y="4244"/>
                    <a:pt x="7410" y="4495"/>
                  </a:cubicBezTo>
                  <a:cubicBezTo>
                    <a:pt x="7443" y="4508"/>
                    <a:pt x="7474" y="4514"/>
                    <a:pt x="7503" y="4514"/>
                  </a:cubicBezTo>
                  <a:cubicBezTo>
                    <a:pt x="7745" y="4514"/>
                    <a:pt x="7816" y="4086"/>
                    <a:pt x="7535" y="3993"/>
                  </a:cubicBezTo>
                  <a:cubicBezTo>
                    <a:pt x="6887" y="3742"/>
                    <a:pt x="6468" y="3114"/>
                    <a:pt x="5945" y="2696"/>
                  </a:cubicBezTo>
                  <a:cubicBezTo>
                    <a:pt x="5694" y="2507"/>
                    <a:pt x="5422" y="2340"/>
                    <a:pt x="5108" y="2256"/>
                  </a:cubicBezTo>
                  <a:cubicBezTo>
                    <a:pt x="4711" y="2152"/>
                    <a:pt x="4271" y="2173"/>
                    <a:pt x="3895" y="1942"/>
                  </a:cubicBezTo>
                  <a:cubicBezTo>
                    <a:pt x="3309" y="1566"/>
                    <a:pt x="2995" y="854"/>
                    <a:pt x="2409" y="457"/>
                  </a:cubicBezTo>
                  <a:cubicBezTo>
                    <a:pt x="1949" y="150"/>
                    <a:pt x="1421" y="0"/>
                    <a:pt x="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0;p2">
              <a:extLst>
                <a:ext uri="{FF2B5EF4-FFF2-40B4-BE49-F238E27FC236}">
                  <a16:creationId xmlns:a16="http://schemas.microsoft.com/office/drawing/2014/main" id="{6A3BF8B3-F384-102B-D9EF-0E65BBA1CCCE}"/>
                </a:ext>
              </a:extLst>
            </p:cNvPr>
            <p:cNvSpPr/>
            <p:nvPr/>
          </p:nvSpPr>
          <p:spPr>
            <a:xfrm>
              <a:off x="1069458" y="1581100"/>
              <a:ext cx="34550" cy="26125"/>
            </a:xfrm>
            <a:custGeom>
              <a:avLst/>
              <a:gdLst/>
              <a:ahLst/>
              <a:cxnLst/>
              <a:rect l="l" t="t" r="r" b="b"/>
              <a:pathLst>
                <a:path w="1382" h="1045" extrusionOk="0">
                  <a:moveTo>
                    <a:pt x="290" y="0"/>
                  </a:moveTo>
                  <a:cubicBezTo>
                    <a:pt x="197" y="0"/>
                    <a:pt x="106" y="52"/>
                    <a:pt x="64" y="123"/>
                  </a:cubicBezTo>
                  <a:cubicBezTo>
                    <a:pt x="1" y="269"/>
                    <a:pt x="22" y="416"/>
                    <a:pt x="147" y="499"/>
                  </a:cubicBezTo>
                  <a:cubicBezTo>
                    <a:pt x="419" y="667"/>
                    <a:pt x="691" y="834"/>
                    <a:pt x="963" y="1001"/>
                  </a:cubicBezTo>
                  <a:cubicBezTo>
                    <a:pt x="1000" y="1031"/>
                    <a:pt x="1048" y="1045"/>
                    <a:pt x="1097" y="1045"/>
                  </a:cubicBezTo>
                  <a:cubicBezTo>
                    <a:pt x="1186" y="1045"/>
                    <a:pt x="1279" y="999"/>
                    <a:pt x="1319" y="918"/>
                  </a:cubicBezTo>
                  <a:cubicBezTo>
                    <a:pt x="1382" y="771"/>
                    <a:pt x="1340" y="625"/>
                    <a:pt x="1214" y="562"/>
                  </a:cubicBezTo>
                  <a:cubicBezTo>
                    <a:pt x="963" y="374"/>
                    <a:pt x="691" y="206"/>
                    <a:pt x="419" y="39"/>
                  </a:cubicBezTo>
                  <a:cubicBezTo>
                    <a:pt x="379" y="12"/>
                    <a:pt x="334" y="0"/>
                    <a:pt x="2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81;p2">
              <a:extLst>
                <a:ext uri="{FF2B5EF4-FFF2-40B4-BE49-F238E27FC236}">
                  <a16:creationId xmlns:a16="http://schemas.microsoft.com/office/drawing/2014/main" id="{130276AA-0243-2EDD-4EAB-10F327DB7E06}"/>
                </a:ext>
              </a:extLst>
            </p:cNvPr>
            <p:cNvSpPr/>
            <p:nvPr/>
          </p:nvSpPr>
          <p:spPr>
            <a:xfrm>
              <a:off x="1083058" y="1553600"/>
              <a:ext cx="25150" cy="20650"/>
            </a:xfrm>
            <a:custGeom>
              <a:avLst/>
              <a:gdLst/>
              <a:ahLst/>
              <a:cxnLst/>
              <a:rect l="l" t="t" r="r" b="b"/>
              <a:pathLst>
                <a:path w="1006" h="826" extrusionOk="0">
                  <a:moveTo>
                    <a:pt x="249" y="0"/>
                  </a:moveTo>
                  <a:cubicBezTo>
                    <a:pt x="228" y="0"/>
                    <a:pt x="208" y="3"/>
                    <a:pt x="189" y="9"/>
                  </a:cubicBezTo>
                  <a:cubicBezTo>
                    <a:pt x="147" y="30"/>
                    <a:pt x="64" y="72"/>
                    <a:pt x="43" y="135"/>
                  </a:cubicBezTo>
                  <a:cubicBezTo>
                    <a:pt x="1" y="197"/>
                    <a:pt x="1" y="260"/>
                    <a:pt x="22" y="344"/>
                  </a:cubicBezTo>
                  <a:cubicBezTo>
                    <a:pt x="43" y="407"/>
                    <a:pt x="85" y="448"/>
                    <a:pt x="126" y="490"/>
                  </a:cubicBezTo>
                  <a:cubicBezTo>
                    <a:pt x="294" y="595"/>
                    <a:pt x="440" y="700"/>
                    <a:pt x="608" y="783"/>
                  </a:cubicBezTo>
                  <a:cubicBezTo>
                    <a:pt x="650" y="825"/>
                    <a:pt x="733" y="825"/>
                    <a:pt x="796" y="825"/>
                  </a:cubicBezTo>
                  <a:cubicBezTo>
                    <a:pt x="859" y="804"/>
                    <a:pt x="922" y="762"/>
                    <a:pt x="963" y="700"/>
                  </a:cubicBezTo>
                  <a:cubicBezTo>
                    <a:pt x="984" y="637"/>
                    <a:pt x="1005" y="553"/>
                    <a:pt x="984" y="490"/>
                  </a:cubicBezTo>
                  <a:cubicBezTo>
                    <a:pt x="963" y="428"/>
                    <a:pt x="922" y="386"/>
                    <a:pt x="859" y="344"/>
                  </a:cubicBezTo>
                  <a:cubicBezTo>
                    <a:pt x="712" y="239"/>
                    <a:pt x="545" y="135"/>
                    <a:pt x="398" y="30"/>
                  </a:cubicBezTo>
                  <a:cubicBezTo>
                    <a:pt x="354" y="15"/>
                    <a:pt x="299" y="0"/>
                    <a:pt x="2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82;p2">
              <a:extLst>
                <a:ext uri="{FF2B5EF4-FFF2-40B4-BE49-F238E27FC236}">
                  <a16:creationId xmlns:a16="http://schemas.microsoft.com/office/drawing/2014/main" id="{6C50B108-50E2-C21C-40FB-B54BE23054CD}"/>
                </a:ext>
              </a:extLst>
            </p:cNvPr>
            <p:cNvSpPr/>
            <p:nvPr/>
          </p:nvSpPr>
          <p:spPr>
            <a:xfrm>
              <a:off x="1093533" y="1516675"/>
              <a:ext cx="28800" cy="23775"/>
            </a:xfrm>
            <a:custGeom>
              <a:avLst/>
              <a:gdLst/>
              <a:ahLst/>
              <a:cxnLst/>
              <a:rect l="l" t="t" r="r" b="b"/>
              <a:pathLst>
                <a:path w="1152" h="951" extrusionOk="0">
                  <a:moveTo>
                    <a:pt x="565" y="189"/>
                  </a:moveTo>
                  <a:cubicBezTo>
                    <a:pt x="573" y="194"/>
                    <a:pt x="581" y="200"/>
                    <a:pt x="588" y="205"/>
                  </a:cubicBezTo>
                  <a:lnTo>
                    <a:pt x="588" y="205"/>
                  </a:lnTo>
                  <a:cubicBezTo>
                    <a:pt x="582" y="196"/>
                    <a:pt x="577" y="189"/>
                    <a:pt x="565" y="189"/>
                  </a:cubicBezTo>
                  <a:close/>
                  <a:moveTo>
                    <a:pt x="251" y="1"/>
                  </a:moveTo>
                  <a:cubicBezTo>
                    <a:pt x="189" y="1"/>
                    <a:pt x="126" y="42"/>
                    <a:pt x="84" y="84"/>
                  </a:cubicBezTo>
                  <a:cubicBezTo>
                    <a:pt x="21" y="126"/>
                    <a:pt x="0" y="189"/>
                    <a:pt x="0" y="273"/>
                  </a:cubicBezTo>
                  <a:cubicBezTo>
                    <a:pt x="0" y="335"/>
                    <a:pt x="21" y="398"/>
                    <a:pt x="84" y="440"/>
                  </a:cubicBezTo>
                  <a:cubicBezTo>
                    <a:pt x="272" y="628"/>
                    <a:pt x="503" y="796"/>
                    <a:pt x="754" y="921"/>
                  </a:cubicBezTo>
                  <a:cubicBezTo>
                    <a:pt x="798" y="936"/>
                    <a:pt x="842" y="951"/>
                    <a:pt x="887" y="951"/>
                  </a:cubicBezTo>
                  <a:cubicBezTo>
                    <a:pt x="905" y="951"/>
                    <a:pt x="924" y="948"/>
                    <a:pt x="942" y="942"/>
                  </a:cubicBezTo>
                  <a:cubicBezTo>
                    <a:pt x="1005" y="921"/>
                    <a:pt x="1068" y="879"/>
                    <a:pt x="1109" y="817"/>
                  </a:cubicBezTo>
                  <a:cubicBezTo>
                    <a:pt x="1130" y="754"/>
                    <a:pt x="1151" y="691"/>
                    <a:pt x="1130" y="628"/>
                  </a:cubicBezTo>
                  <a:cubicBezTo>
                    <a:pt x="1109" y="565"/>
                    <a:pt x="1068" y="503"/>
                    <a:pt x="1005" y="461"/>
                  </a:cubicBezTo>
                  <a:cubicBezTo>
                    <a:pt x="866" y="382"/>
                    <a:pt x="727" y="302"/>
                    <a:pt x="588" y="205"/>
                  </a:cubicBezTo>
                  <a:lnTo>
                    <a:pt x="588" y="205"/>
                  </a:lnTo>
                  <a:cubicBezTo>
                    <a:pt x="593" y="212"/>
                    <a:pt x="598" y="222"/>
                    <a:pt x="607" y="231"/>
                  </a:cubicBezTo>
                  <a:cubicBezTo>
                    <a:pt x="565" y="189"/>
                    <a:pt x="503" y="126"/>
                    <a:pt x="440" y="84"/>
                  </a:cubicBezTo>
                  <a:cubicBezTo>
                    <a:pt x="398" y="42"/>
                    <a:pt x="335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83;p2">
              <a:extLst>
                <a:ext uri="{FF2B5EF4-FFF2-40B4-BE49-F238E27FC236}">
                  <a16:creationId xmlns:a16="http://schemas.microsoft.com/office/drawing/2014/main" id="{EA3AFAFF-847F-5DE6-E8CB-1DC3B31D07C7}"/>
                </a:ext>
              </a:extLst>
            </p:cNvPr>
            <p:cNvSpPr/>
            <p:nvPr/>
          </p:nvSpPr>
          <p:spPr>
            <a:xfrm>
              <a:off x="1103983" y="1502550"/>
              <a:ext cx="26200" cy="18850"/>
            </a:xfrm>
            <a:custGeom>
              <a:avLst/>
              <a:gdLst/>
              <a:ahLst/>
              <a:cxnLst/>
              <a:rect l="l" t="t" r="r" b="b"/>
              <a:pathLst>
                <a:path w="1048" h="754" extrusionOk="0">
                  <a:moveTo>
                    <a:pt x="398" y="42"/>
                  </a:moveTo>
                  <a:cubicBezTo>
                    <a:pt x="406" y="50"/>
                    <a:pt x="413" y="55"/>
                    <a:pt x="421" y="59"/>
                  </a:cubicBezTo>
                  <a:lnTo>
                    <a:pt x="421" y="59"/>
                  </a:lnTo>
                  <a:cubicBezTo>
                    <a:pt x="413" y="53"/>
                    <a:pt x="406" y="48"/>
                    <a:pt x="398" y="42"/>
                  </a:cubicBezTo>
                  <a:close/>
                  <a:moveTo>
                    <a:pt x="421" y="59"/>
                  </a:moveTo>
                  <a:cubicBezTo>
                    <a:pt x="433" y="68"/>
                    <a:pt x="446" y="76"/>
                    <a:pt x="459" y="84"/>
                  </a:cubicBezTo>
                  <a:lnTo>
                    <a:pt x="461" y="84"/>
                  </a:lnTo>
                  <a:cubicBezTo>
                    <a:pt x="448" y="71"/>
                    <a:pt x="434" y="66"/>
                    <a:pt x="421" y="59"/>
                  </a:cubicBezTo>
                  <a:close/>
                  <a:moveTo>
                    <a:pt x="252" y="1"/>
                  </a:moveTo>
                  <a:cubicBezTo>
                    <a:pt x="189" y="1"/>
                    <a:pt x="126" y="22"/>
                    <a:pt x="64" y="84"/>
                  </a:cubicBezTo>
                  <a:cubicBezTo>
                    <a:pt x="22" y="126"/>
                    <a:pt x="1" y="189"/>
                    <a:pt x="1" y="273"/>
                  </a:cubicBezTo>
                  <a:cubicBezTo>
                    <a:pt x="1" y="335"/>
                    <a:pt x="22" y="419"/>
                    <a:pt x="85" y="461"/>
                  </a:cubicBezTo>
                  <a:cubicBezTo>
                    <a:pt x="168" y="524"/>
                    <a:pt x="273" y="586"/>
                    <a:pt x="377" y="628"/>
                  </a:cubicBezTo>
                  <a:cubicBezTo>
                    <a:pt x="482" y="691"/>
                    <a:pt x="587" y="733"/>
                    <a:pt x="712" y="733"/>
                  </a:cubicBezTo>
                  <a:cubicBezTo>
                    <a:pt x="754" y="754"/>
                    <a:pt x="775" y="754"/>
                    <a:pt x="817" y="754"/>
                  </a:cubicBezTo>
                  <a:cubicBezTo>
                    <a:pt x="859" y="733"/>
                    <a:pt x="880" y="733"/>
                    <a:pt x="922" y="712"/>
                  </a:cubicBezTo>
                  <a:cubicBezTo>
                    <a:pt x="963" y="691"/>
                    <a:pt x="1026" y="628"/>
                    <a:pt x="1026" y="566"/>
                  </a:cubicBezTo>
                  <a:cubicBezTo>
                    <a:pt x="1047" y="482"/>
                    <a:pt x="1047" y="419"/>
                    <a:pt x="1005" y="356"/>
                  </a:cubicBezTo>
                  <a:cubicBezTo>
                    <a:pt x="963" y="294"/>
                    <a:pt x="922" y="252"/>
                    <a:pt x="859" y="231"/>
                  </a:cubicBezTo>
                  <a:cubicBezTo>
                    <a:pt x="779" y="231"/>
                    <a:pt x="711" y="206"/>
                    <a:pt x="646" y="185"/>
                  </a:cubicBezTo>
                  <a:lnTo>
                    <a:pt x="646" y="185"/>
                  </a:lnTo>
                  <a:cubicBezTo>
                    <a:pt x="647" y="186"/>
                    <a:pt x="648" y="188"/>
                    <a:pt x="650" y="189"/>
                  </a:cubicBezTo>
                  <a:cubicBezTo>
                    <a:pt x="645" y="187"/>
                    <a:pt x="641" y="184"/>
                    <a:pt x="636" y="182"/>
                  </a:cubicBezTo>
                  <a:lnTo>
                    <a:pt x="636" y="182"/>
                  </a:lnTo>
                  <a:cubicBezTo>
                    <a:pt x="639" y="183"/>
                    <a:pt x="642" y="184"/>
                    <a:pt x="646" y="185"/>
                  </a:cubicBezTo>
                  <a:lnTo>
                    <a:pt x="646" y="185"/>
                  </a:lnTo>
                  <a:cubicBezTo>
                    <a:pt x="634" y="175"/>
                    <a:pt x="622" y="171"/>
                    <a:pt x="610" y="169"/>
                  </a:cubicBezTo>
                  <a:lnTo>
                    <a:pt x="610" y="169"/>
                  </a:lnTo>
                  <a:cubicBezTo>
                    <a:pt x="619" y="173"/>
                    <a:pt x="627" y="178"/>
                    <a:pt x="636" y="182"/>
                  </a:cubicBezTo>
                  <a:lnTo>
                    <a:pt x="636" y="182"/>
                  </a:lnTo>
                  <a:cubicBezTo>
                    <a:pt x="620" y="177"/>
                    <a:pt x="603" y="172"/>
                    <a:pt x="587" y="168"/>
                  </a:cubicBezTo>
                  <a:cubicBezTo>
                    <a:pt x="594" y="168"/>
                    <a:pt x="602" y="168"/>
                    <a:pt x="610" y="169"/>
                  </a:cubicBezTo>
                  <a:lnTo>
                    <a:pt x="610" y="169"/>
                  </a:lnTo>
                  <a:cubicBezTo>
                    <a:pt x="560" y="144"/>
                    <a:pt x="509" y="117"/>
                    <a:pt x="459" y="84"/>
                  </a:cubicBezTo>
                  <a:lnTo>
                    <a:pt x="440" y="84"/>
                  </a:lnTo>
                  <a:cubicBezTo>
                    <a:pt x="419" y="63"/>
                    <a:pt x="398" y="42"/>
                    <a:pt x="357" y="22"/>
                  </a:cubicBezTo>
                  <a:cubicBezTo>
                    <a:pt x="336" y="1"/>
                    <a:pt x="294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84;p2">
              <a:extLst>
                <a:ext uri="{FF2B5EF4-FFF2-40B4-BE49-F238E27FC236}">
                  <a16:creationId xmlns:a16="http://schemas.microsoft.com/office/drawing/2014/main" id="{A1CDF389-24F8-ECAA-F305-089E26660DBC}"/>
                </a:ext>
              </a:extLst>
            </p:cNvPr>
            <p:cNvSpPr/>
            <p:nvPr/>
          </p:nvSpPr>
          <p:spPr>
            <a:xfrm>
              <a:off x="1118633" y="1479200"/>
              <a:ext cx="27750" cy="23900"/>
            </a:xfrm>
            <a:custGeom>
              <a:avLst/>
              <a:gdLst/>
              <a:ahLst/>
              <a:cxnLst/>
              <a:rect l="l" t="t" r="r" b="b"/>
              <a:pathLst>
                <a:path w="1110" h="956" extrusionOk="0">
                  <a:moveTo>
                    <a:pt x="285" y="0"/>
                  </a:moveTo>
                  <a:cubicBezTo>
                    <a:pt x="255" y="0"/>
                    <a:pt x="227" y="5"/>
                    <a:pt x="210" y="14"/>
                  </a:cubicBezTo>
                  <a:cubicBezTo>
                    <a:pt x="147" y="35"/>
                    <a:pt x="84" y="77"/>
                    <a:pt x="43" y="139"/>
                  </a:cubicBezTo>
                  <a:cubicBezTo>
                    <a:pt x="22" y="202"/>
                    <a:pt x="1" y="265"/>
                    <a:pt x="22" y="328"/>
                  </a:cubicBezTo>
                  <a:cubicBezTo>
                    <a:pt x="22" y="349"/>
                    <a:pt x="43" y="370"/>
                    <a:pt x="43" y="391"/>
                  </a:cubicBezTo>
                  <a:cubicBezTo>
                    <a:pt x="64" y="432"/>
                    <a:pt x="105" y="474"/>
                    <a:pt x="147" y="495"/>
                  </a:cubicBezTo>
                  <a:cubicBezTo>
                    <a:pt x="336" y="642"/>
                    <a:pt x="524" y="767"/>
                    <a:pt x="712" y="914"/>
                  </a:cubicBezTo>
                  <a:cubicBezTo>
                    <a:pt x="754" y="956"/>
                    <a:pt x="838" y="956"/>
                    <a:pt x="900" y="956"/>
                  </a:cubicBezTo>
                  <a:cubicBezTo>
                    <a:pt x="963" y="935"/>
                    <a:pt x="1026" y="893"/>
                    <a:pt x="1068" y="830"/>
                  </a:cubicBezTo>
                  <a:cubicBezTo>
                    <a:pt x="1089" y="767"/>
                    <a:pt x="1110" y="684"/>
                    <a:pt x="1089" y="621"/>
                  </a:cubicBezTo>
                  <a:cubicBezTo>
                    <a:pt x="1068" y="600"/>
                    <a:pt x="1068" y="579"/>
                    <a:pt x="1068" y="558"/>
                  </a:cubicBezTo>
                  <a:cubicBezTo>
                    <a:pt x="1026" y="516"/>
                    <a:pt x="1005" y="495"/>
                    <a:pt x="963" y="474"/>
                  </a:cubicBezTo>
                  <a:cubicBezTo>
                    <a:pt x="775" y="328"/>
                    <a:pt x="587" y="181"/>
                    <a:pt x="398" y="35"/>
                  </a:cubicBezTo>
                  <a:cubicBezTo>
                    <a:pt x="374" y="10"/>
                    <a:pt x="328" y="0"/>
                    <a:pt x="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5;p2">
              <a:extLst>
                <a:ext uri="{FF2B5EF4-FFF2-40B4-BE49-F238E27FC236}">
                  <a16:creationId xmlns:a16="http://schemas.microsoft.com/office/drawing/2014/main" id="{D368C1CE-8A48-352F-42D3-E5C772CA7CC4}"/>
                </a:ext>
              </a:extLst>
            </p:cNvPr>
            <p:cNvSpPr/>
            <p:nvPr/>
          </p:nvSpPr>
          <p:spPr>
            <a:xfrm>
              <a:off x="1133808" y="1457575"/>
              <a:ext cx="23575" cy="18325"/>
            </a:xfrm>
            <a:custGeom>
              <a:avLst/>
              <a:gdLst/>
              <a:ahLst/>
              <a:cxnLst/>
              <a:rect l="l" t="t" r="r" b="b"/>
              <a:pathLst>
                <a:path w="943" h="733" extrusionOk="0">
                  <a:moveTo>
                    <a:pt x="460" y="634"/>
                  </a:moveTo>
                  <a:lnTo>
                    <a:pt x="460" y="634"/>
                  </a:lnTo>
                  <a:cubicBezTo>
                    <a:pt x="465" y="643"/>
                    <a:pt x="471" y="649"/>
                    <a:pt x="482" y="649"/>
                  </a:cubicBezTo>
                  <a:cubicBezTo>
                    <a:pt x="474" y="644"/>
                    <a:pt x="467" y="639"/>
                    <a:pt x="460" y="634"/>
                  </a:cubicBezTo>
                  <a:close/>
                  <a:moveTo>
                    <a:pt x="356" y="0"/>
                  </a:moveTo>
                  <a:cubicBezTo>
                    <a:pt x="273" y="0"/>
                    <a:pt x="210" y="0"/>
                    <a:pt x="147" y="42"/>
                  </a:cubicBezTo>
                  <a:cubicBezTo>
                    <a:pt x="84" y="63"/>
                    <a:pt x="42" y="126"/>
                    <a:pt x="21" y="188"/>
                  </a:cubicBezTo>
                  <a:cubicBezTo>
                    <a:pt x="1" y="251"/>
                    <a:pt x="21" y="335"/>
                    <a:pt x="42" y="398"/>
                  </a:cubicBezTo>
                  <a:cubicBezTo>
                    <a:pt x="84" y="440"/>
                    <a:pt x="147" y="502"/>
                    <a:pt x="210" y="502"/>
                  </a:cubicBezTo>
                  <a:cubicBezTo>
                    <a:pt x="238" y="516"/>
                    <a:pt x="266" y="530"/>
                    <a:pt x="300" y="544"/>
                  </a:cubicBezTo>
                  <a:lnTo>
                    <a:pt x="300" y="544"/>
                  </a:lnTo>
                  <a:cubicBezTo>
                    <a:pt x="298" y="544"/>
                    <a:pt x="296" y="544"/>
                    <a:pt x="293" y="544"/>
                  </a:cubicBezTo>
                  <a:cubicBezTo>
                    <a:pt x="349" y="563"/>
                    <a:pt x="404" y="597"/>
                    <a:pt x="460" y="634"/>
                  </a:cubicBezTo>
                  <a:lnTo>
                    <a:pt x="460" y="634"/>
                  </a:lnTo>
                  <a:cubicBezTo>
                    <a:pt x="455" y="627"/>
                    <a:pt x="450" y="617"/>
                    <a:pt x="440" y="607"/>
                  </a:cubicBezTo>
                  <a:lnTo>
                    <a:pt x="440" y="607"/>
                  </a:lnTo>
                  <a:cubicBezTo>
                    <a:pt x="461" y="628"/>
                    <a:pt x="482" y="649"/>
                    <a:pt x="503" y="670"/>
                  </a:cubicBezTo>
                  <a:cubicBezTo>
                    <a:pt x="545" y="712"/>
                    <a:pt x="607" y="732"/>
                    <a:pt x="670" y="732"/>
                  </a:cubicBezTo>
                  <a:cubicBezTo>
                    <a:pt x="754" y="732"/>
                    <a:pt x="817" y="712"/>
                    <a:pt x="858" y="670"/>
                  </a:cubicBezTo>
                  <a:cubicBezTo>
                    <a:pt x="900" y="607"/>
                    <a:pt x="942" y="544"/>
                    <a:pt x="942" y="481"/>
                  </a:cubicBezTo>
                  <a:cubicBezTo>
                    <a:pt x="942" y="419"/>
                    <a:pt x="921" y="335"/>
                    <a:pt x="858" y="293"/>
                  </a:cubicBezTo>
                  <a:cubicBezTo>
                    <a:pt x="796" y="230"/>
                    <a:pt x="712" y="168"/>
                    <a:pt x="628" y="126"/>
                  </a:cubicBezTo>
                  <a:cubicBezTo>
                    <a:pt x="545" y="63"/>
                    <a:pt x="440" y="42"/>
                    <a:pt x="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6;p2">
              <a:extLst>
                <a:ext uri="{FF2B5EF4-FFF2-40B4-BE49-F238E27FC236}">
                  <a16:creationId xmlns:a16="http://schemas.microsoft.com/office/drawing/2014/main" id="{998E2202-E255-2084-DE46-F3E6B75DDA31}"/>
                </a:ext>
              </a:extLst>
            </p:cNvPr>
            <p:cNvSpPr/>
            <p:nvPr/>
          </p:nvSpPr>
          <p:spPr>
            <a:xfrm>
              <a:off x="1154208" y="1426175"/>
              <a:ext cx="26175" cy="21175"/>
            </a:xfrm>
            <a:custGeom>
              <a:avLst/>
              <a:gdLst/>
              <a:ahLst/>
              <a:cxnLst/>
              <a:rect l="l" t="t" r="r" b="b"/>
              <a:pathLst>
                <a:path w="1047" h="847" extrusionOk="0">
                  <a:moveTo>
                    <a:pt x="545" y="189"/>
                  </a:moveTo>
                  <a:cubicBezTo>
                    <a:pt x="557" y="197"/>
                    <a:pt x="569" y="206"/>
                    <a:pt x="582" y="214"/>
                  </a:cubicBezTo>
                  <a:lnTo>
                    <a:pt x="582" y="214"/>
                  </a:lnTo>
                  <a:cubicBezTo>
                    <a:pt x="575" y="200"/>
                    <a:pt x="560" y="189"/>
                    <a:pt x="545" y="189"/>
                  </a:cubicBezTo>
                  <a:close/>
                  <a:moveTo>
                    <a:pt x="252" y="1"/>
                  </a:moveTo>
                  <a:cubicBezTo>
                    <a:pt x="189" y="1"/>
                    <a:pt x="126" y="43"/>
                    <a:pt x="84" y="84"/>
                  </a:cubicBezTo>
                  <a:cubicBezTo>
                    <a:pt x="21" y="126"/>
                    <a:pt x="1" y="189"/>
                    <a:pt x="1" y="273"/>
                  </a:cubicBezTo>
                  <a:cubicBezTo>
                    <a:pt x="1" y="294"/>
                    <a:pt x="1" y="315"/>
                    <a:pt x="1" y="336"/>
                  </a:cubicBezTo>
                  <a:cubicBezTo>
                    <a:pt x="21" y="377"/>
                    <a:pt x="42" y="419"/>
                    <a:pt x="84" y="461"/>
                  </a:cubicBezTo>
                  <a:cubicBezTo>
                    <a:pt x="147" y="545"/>
                    <a:pt x="252" y="628"/>
                    <a:pt x="356" y="691"/>
                  </a:cubicBezTo>
                  <a:cubicBezTo>
                    <a:pt x="461" y="754"/>
                    <a:pt x="586" y="817"/>
                    <a:pt x="712" y="838"/>
                  </a:cubicBezTo>
                  <a:cubicBezTo>
                    <a:pt x="730" y="844"/>
                    <a:pt x="751" y="846"/>
                    <a:pt x="771" y="846"/>
                  </a:cubicBezTo>
                  <a:cubicBezTo>
                    <a:pt x="822" y="846"/>
                    <a:pt x="877" y="832"/>
                    <a:pt x="921" y="817"/>
                  </a:cubicBezTo>
                  <a:cubicBezTo>
                    <a:pt x="963" y="775"/>
                    <a:pt x="1026" y="712"/>
                    <a:pt x="1026" y="649"/>
                  </a:cubicBezTo>
                  <a:cubicBezTo>
                    <a:pt x="1047" y="587"/>
                    <a:pt x="1047" y="503"/>
                    <a:pt x="1005" y="461"/>
                  </a:cubicBezTo>
                  <a:cubicBezTo>
                    <a:pt x="963" y="398"/>
                    <a:pt x="921" y="336"/>
                    <a:pt x="858" y="336"/>
                  </a:cubicBezTo>
                  <a:cubicBezTo>
                    <a:pt x="796" y="315"/>
                    <a:pt x="733" y="294"/>
                    <a:pt x="691" y="273"/>
                  </a:cubicBezTo>
                  <a:lnTo>
                    <a:pt x="691" y="273"/>
                  </a:lnTo>
                  <a:cubicBezTo>
                    <a:pt x="712" y="294"/>
                    <a:pt x="733" y="294"/>
                    <a:pt x="754" y="315"/>
                  </a:cubicBezTo>
                  <a:cubicBezTo>
                    <a:pt x="687" y="281"/>
                    <a:pt x="633" y="247"/>
                    <a:pt x="582" y="214"/>
                  </a:cubicBezTo>
                  <a:lnTo>
                    <a:pt x="582" y="214"/>
                  </a:lnTo>
                  <a:cubicBezTo>
                    <a:pt x="585" y="219"/>
                    <a:pt x="586" y="225"/>
                    <a:pt x="586" y="231"/>
                  </a:cubicBezTo>
                  <a:cubicBezTo>
                    <a:pt x="545" y="189"/>
                    <a:pt x="482" y="147"/>
                    <a:pt x="440" y="84"/>
                  </a:cubicBezTo>
                  <a:cubicBezTo>
                    <a:pt x="398" y="43"/>
                    <a:pt x="314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7;p2">
              <a:extLst>
                <a:ext uri="{FF2B5EF4-FFF2-40B4-BE49-F238E27FC236}">
                  <a16:creationId xmlns:a16="http://schemas.microsoft.com/office/drawing/2014/main" id="{36C0E826-0AFF-5F6F-442B-2DD2FDC5AA89}"/>
                </a:ext>
              </a:extLst>
            </p:cNvPr>
            <p:cNvSpPr/>
            <p:nvPr/>
          </p:nvSpPr>
          <p:spPr>
            <a:xfrm>
              <a:off x="1165183" y="1408925"/>
              <a:ext cx="31950" cy="20450"/>
            </a:xfrm>
            <a:custGeom>
              <a:avLst/>
              <a:gdLst/>
              <a:ahLst/>
              <a:cxnLst/>
              <a:rect l="l" t="t" r="r" b="b"/>
              <a:pathLst>
                <a:path w="1278" h="818" extrusionOk="0">
                  <a:moveTo>
                    <a:pt x="555" y="618"/>
                  </a:moveTo>
                  <a:lnTo>
                    <a:pt x="555" y="618"/>
                  </a:lnTo>
                  <a:cubicBezTo>
                    <a:pt x="566" y="621"/>
                    <a:pt x="576" y="624"/>
                    <a:pt x="587" y="628"/>
                  </a:cubicBezTo>
                  <a:cubicBezTo>
                    <a:pt x="576" y="628"/>
                    <a:pt x="566" y="623"/>
                    <a:pt x="555" y="618"/>
                  </a:cubicBezTo>
                  <a:close/>
                  <a:moveTo>
                    <a:pt x="336" y="0"/>
                  </a:moveTo>
                  <a:cubicBezTo>
                    <a:pt x="273" y="0"/>
                    <a:pt x="210" y="0"/>
                    <a:pt x="147" y="42"/>
                  </a:cubicBezTo>
                  <a:cubicBezTo>
                    <a:pt x="85" y="63"/>
                    <a:pt x="22" y="126"/>
                    <a:pt x="22" y="189"/>
                  </a:cubicBezTo>
                  <a:cubicBezTo>
                    <a:pt x="1" y="251"/>
                    <a:pt x="1" y="335"/>
                    <a:pt x="43" y="398"/>
                  </a:cubicBezTo>
                  <a:cubicBezTo>
                    <a:pt x="85" y="440"/>
                    <a:pt x="147" y="502"/>
                    <a:pt x="210" y="502"/>
                  </a:cubicBezTo>
                  <a:cubicBezTo>
                    <a:pt x="315" y="537"/>
                    <a:pt x="419" y="572"/>
                    <a:pt x="524" y="607"/>
                  </a:cubicBezTo>
                  <a:lnTo>
                    <a:pt x="524" y="607"/>
                  </a:lnTo>
                  <a:cubicBezTo>
                    <a:pt x="629" y="649"/>
                    <a:pt x="754" y="712"/>
                    <a:pt x="859" y="774"/>
                  </a:cubicBezTo>
                  <a:cubicBezTo>
                    <a:pt x="896" y="804"/>
                    <a:pt x="943" y="818"/>
                    <a:pt x="992" y="818"/>
                  </a:cubicBezTo>
                  <a:cubicBezTo>
                    <a:pt x="1081" y="818"/>
                    <a:pt x="1174" y="772"/>
                    <a:pt x="1215" y="691"/>
                  </a:cubicBezTo>
                  <a:cubicBezTo>
                    <a:pt x="1277" y="565"/>
                    <a:pt x="1235" y="419"/>
                    <a:pt x="1110" y="335"/>
                  </a:cubicBezTo>
                  <a:cubicBezTo>
                    <a:pt x="880" y="168"/>
                    <a:pt x="608" y="63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94;p2">
            <a:extLst>
              <a:ext uri="{FF2B5EF4-FFF2-40B4-BE49-F238E27FC236}">
                <a16:creationId xmlns:a16="http://schemas.microsoft.com/office/drawing/2014/main" id="{106EFD01-0FD3-7CF3-7871-B2C7685ABE7B}"/>
              </a:ext>
            </a:extLst>
          </p:cNvPr>
          <p:cNvSpPr/>
          <p:nvPr/>
        </p:nvSpPr>
        <p:spPr>
          <a:xfrm rot="1201458">
            <a:off x="8710172" y="1027701"/>
            <a:ext cx="1041507" cy="1176107"/>
          </a:xfrm>
          <a:custGeom>
            <a:avLst/>
            <a:gdLst/>
            <a:ahLst/>
            <a:cxnLst/>
            <a:rect l="l" t="t" r="r" b="b"/>
            <a:pathLst>
              <a:path w="22285" h="25165" extrusionOk="0">
                <a:moveTo>
                  <a:pt x="5755" y="18941"/>
                </a:moveTo>
                <a:cubicBezTo>
                  <a:pt x="6299" y="19339"/>
                  <a:pt x="6780" y="19799"/>
                  <a:pt x="7240" y="20301"/>
                </a:cubicBezTo>
                <a:cubicBezTo>
                  <a:pt x="7115" y="20845"/>
                  <a:pt x="6926" y="21389"/>
                  <a:pt x="6717" y="21891"/>
                </a:cubicBezTo>
                <a:cubicBezTo>
                  <a:pt x="6362" y="21201"/>
                  <a:pt x="5566" y="20552"/>
                  <a:pt x="4981" y="20217"/>
                </a:cubicBezTo>
                <a:cubicBezTo>
                  <a:pt x="5273" y="19799"/>
                  <a:pt x="5504" y="19359"/>
                  <a:pt x="5755" y="18941"/>
                </a:cubicBezTo>
                <a:close/>
                <a:moveTo>
                  <a:pt x="3957" y="18032"/>
                </a:moveTo>
                <a:cubicBezTo>
                  <a:pt x="4484" y="18032"/>
                  <a:pt x="5107" y="18486"/>
                  <a:pt x="5483" y="18753"/>
                </a:cubicBezTo>
                <a:cubicBezTo>
                  <a:pt x="5232" y="19213"/>
                  <a:pt x="5001" y="19673"/>
                  <a:pt x="4709" y="20092"/>
                </a:cubicBezTo>
                <a:cubicBezTo>
                  <a:pt x="4646" y="20113"/>
                  <a:pt x="4583" y="20113"/>
                  <a:pt x="4541" y="20175"/>
                </a:cubicBezTo>
                <a:cubicBezTo>
                  <a:pt x="4395" y="20322"/>
                  <a:pt x="4374" y="20385"/>
                  <a:pt x="4374" y="20573"/>
                </a:cubicBezTo>
                <a:cubicBezTo>
                  <a:pt x="4360" y="20740"/>
                  <a:pt x="4476" y="20824"/>
                  <a:pt x="4599" y="20824"/>
                </a:cubicBezTo>
                <a:cubicBezTo>
                  <a:pt x="4660" y="20824"/>
                  <a:pt x="4723" y="20803"/>
                  <a:pt x="4771" y="20761"/>
                </a:cubicBezTo>
                <a:cubicBezTo>
                  <a:pt x="4834" y="20803"/>
                  <a:pt x="4939" y="20845"/>
                  <a:pt x="5085" y="20908"/>
                </a:cubicBezTo>
                <a:cubicBezTo>
                  <a:pt x="5253" y="21033"/>
                  <a:pt x="5399" y="21180"/>
                  <a:pt x="5566" y="21326"/>
                </a:cubicBezTo>
                <a:cubicBezTo>
                  <a:pt x="5818" y="21619"/>
                  <a:pt x="6843" y="22644"/>
                  <a:pt x="5587" y="22770"/>
                </a:cubicBezTo>
                <a:cubicBezTo>
                  <a:pt x="5580" y="22771"/>
                  <a:pt x="5573" y="22771"/>
                  <a:pt x="5566" y="22771"/>
                </a:cubicBezTo>
                <a:cubicBezTo>
                  <a:pt x="5041" y="22771"/>
                  <a:pt x="4183" y="21257"/>
                  <a:pt x="3976" y="20803"/>
                </a:cubicBezTo>
                <a:cubicBezTo>
                  <a:pt x="3788" y="20447"/>
                  <a:pt x="3077" y="18543"/>
                  <a:pt x="3474" y="18209"/>
                </a:cubicBezTo>
                <a:cubicBezTo>
                  <a:pt x="3616" y="18083"/>
                  <a:pt x="3781" y="18032"/>
                  <a:pt x="3957" y="18032"/>
                </a:cubicBezTo>
                <a:close/>
                <a:moveTo>
                  <a:pt x="19857" y="633"/>
                </a:moveTo>
                <a:cubicBezTo>
                  <a:pt x="20422" y="675"/>
                  <a:pt x="21008" y="1114"/>
                  <a:pt x="21594" y="1972"/>
                </a:cubicBezTo>
                <a:cubicBezTo>
                  <a:pt x="21468" y="2307"/>
                  <a:pt x="21301" y="2621"/>
                  <a:pt x="21092" y="2893"/>
                </a:cubicBezTo>
                <a:cubicBezTo>
                  <a:pt x="20820" y="3269"/>
                  <a:pt x="20506" y="3604"/>
                  <a:pt x="20213" y="3981"/>
                </a:cubicBezTo>
                <a:cubicBezTo>
                  <a:pt x="19606" y="4734"/>
                  <a:pt x="19083" y="5550"/>
                  <a:pt x="18560" y="6345"/>
                </a:cubicBezTo>
                <a:cubicBezTo>
                  <a:pt x="17242" y="8312"/>
                  <a:pt x="15903" y="10258"/>
                  <a:pt x="14710" y="12308"/>
                </a:cubicBezTo>
                <a:cubicBezTo>
                  <a:pt x="13999" y="13543"/>
                  <a:pt x="13371" y="14798"/>
                  <a:pt x="12806" y="16074"/>
                </a:cubicBezTo>
                <a:cubicBezTo>
                  <a:pt x="12743" y="16074"/>
                  <a:pt x="12680" y="16074"/>
                  <a:pt x="12618" y="16116"/>
                </a:cubicBezTo>
                <a:cubicBezTo>
                  <a:pt x="12492" y="16200"/>
                  <a:pt x="12534" y="16367"/>
                  <a:pt x="12660" y="16388"/>
                </a:cubicBezTo>
                <a:cubicBezTo>
                  <a:pt x="12597" y="16514"/>
                  <a:pt x="12555" y="16639"/>
                  <a:pt x="12492" y="16744"/>
                </a:cubicBezTo>
                <a:cubicBezTo>
                  <a:pt x="12429" y="16681"/>
                  <a:pt x="12346" y="16618"/>
                  <a:pt x="12262" y="16556"/>
                </a:cubicBezTo>
                <a:cubicBezTo>
                  <a:pt x="12250" y="16548"/>
                  <a:pt x="12237" y="16545"/>
                  <a:pt x="12223" y="16545"/>
                </a:cubicBezTo>
                <a:cubicBezTo>
                  <a:pt x="12159" y="16545"/>
                  <a:pt x="12081" y="16613"/>
                  <a:pt x="12116" y="16681"/>
                </a:cubicBezTo>
                <a:cubicBezTo>
                  <a:pt x="12157" y="16828"/>
                  <a:pt x="12220" y="16995"/>
                  <a:pt x="12346" y="17100"/>
                </a:cubicBezTo>
                <a:cubicBezTo>
                  <a:pt x="12283" y="17267"/>
                  <a:pt x="12199" y="17434"/>
                  <a:pt x="12136" y="17602"/>
                </a:cubicBezTo>
                <a:cubicBezTo>
                  <a:pt x="12053" y="17539"/>
                  <a:pt x="11969" y="17455"/>
                  <a:pt x="11885" y="17372"/>
                </a:cubicBezTo>
                <a:cubicBezTo>
                  <a:pt x="11865" y="17357"/>
                  <a:pt x="11844" y="17350"/>
                  <a:pt x="11824" y="17350"/>
                </a:cubicBezTo>
                <a:cubicBezTo>
                  <a:pt x="11760" y="17350"/>
                  <a:pt x="11707" y="17418"/>
                  <a:pt x="11739" y="17497"/>
                </a:cubicBezTo>
                <a:cubicBezTo>
                  <a:pt x="11802" y="17623"/>
                  <a:pt x="11885" y="17811"/>
                  <a:pt x="11990" y="17937"/>
                </a:cubicBezTo>
                <a:cubicBezTo>
                  <a:pt x="11948" y="18062"/>
                  <a:pt x="11885" y="18188"/>
                  <a:pt x="11844" y="18292"/>
                </a:cubicBezTo>
                <a:cubicBezTo>
                  <a:pt x="11802" y="18250"/>
                  <a:pt x="11739" y="18188"/>
                  <a:pt x="11718" y="18125"/>
                </a:cubicBezTo>
                <a:cubicBezTo>
                  <a:pt x="11592" y="17958"/>
                  <a:pt x="11467" y="17832"/>
                  <a:pt x="11320" y="17706"/>
                </a:cubicBezTo>
                <a:cubicBezTo>
                  <a:pt x="11306" y="17697"/>
                  <a:pt x="11290" y="17693"/>
                  <a:pt x="11274" y="17693"/>
                </a:cubicBezTo>
                <a:cubicBezTo>
                  <a:pt x="11218" y="17693"/>
                  <a:pt x="11162" y="17742"/>
                  <a:pt x="11195" y="17790"/>
                </a:cubicBezTo>
                <a:cubicBezTo>
                  <a:pt x="11320" y="17978"/>
                  <a:pt x="11383" y="18167"/>
                  <a:pt x="11488" y="18355"/>
                </a:cubicBezTo>
                <a:cubicBezTo>
                  <a:pt x="11551" y="18460"/>
                  <a:pt x="11613" y="18564"/>
                  <a:pt x="11718" y="18648"/>
                </a:cubicBezTo>
                <a:cubicBezTo>
                  <a:pt x="11676" y="18753"/>
                  <a:pt x="11634" y="18857"/>
                  <a:pt x="11592" y="18962"/>
                </a:cubicBezTo>
                <a:cubicBezTo>
                  <a:pt x="11572" y="18920"/>
                  <a:pt x="11551" y="18878"/>
                  <a:pt x="11530" y="18836"/>
                </a:cubicBezTo>
                <a:cubicBezTo>
                  <a:pt x="11362" y="18606"/>
                  <a:pt x="11174" y="18355"/>
                  <a:pt x="10923" y="18230"/>
                </a:cubicBezTo>
                <a:cubicBezTo>
                  <a:pt x="10903" y="18218"/>
                  <a:pt x="10884" y="18213"/>
                  <a:pt x="10866" y="18213"/>
                </a:cubicBezTo>
                <a:cubicBezTo>
                  <a:pt x="10786" y="18213"/>
                  <a:pt x="10729" y="18312"/>
                  <a:pt x="10797" y="18397"/>
                </a:cubicBezTo>
                <a:cubicBezTo>
                  <a:pt x="10965" y="18585"/>
                  <a:pt x="11111" y="18815"/>
                  <a:pt x="11237" y="19046"/>
                </a:cubicBezTo>
                <a:cubicBezTo>
                  <a:pt x="11320" y="19171"/>
                  <a:pt x="11362" y="19318"/>
                  <a:pt x="11404" y="19464"/>
                </a:cubicBezTo>
                <a:cubicBezTo>
                  <a:pt x="11362" y="19611"/>
                  <a:pt x="11299" y="19757"/>
                  <a:pt x="11237" y="19903"/>
                </a:cubicBezTo>
                <a:cubicBezTo>
                  <a:pt x="11174" y="19799"/>
                  <a:pt x="11111" y="19715"/>
                  <a:pt x="11048" y="19631"/>
                </a:cubicBezTo>
                <a:cubicBezTo>
                  <a:pt x="10818" y="19318"/>
                  <a:pt x="10546" y="18962"/>
                  <a:pt x="10191" y="18795"/>
                </a:cubicBezTo>
                <a:cubicBezTo>
                  <a:pt x="10171" y="18783"/>
                  <a:pt x="10152" y="18778"/>
                  <a:pt x="10134" y="18778"/>
                </a:cubicBezTo>
                <a:cubicBezTo>
                  <a:pt x="10060" y="18778"/>
                  <a:pt x="10014" y="18873"/>
                  <a:pt x="10065" y="18941"/>
                </a:cubicBezTo>
                <a:cubicBezTo>
                  <a:pt x="10316" y="19234"/>
                  <a:pt x="10567" y="19527"/>
                  <a:pt x="10776" y="19841"/>
                </a:cubicBezTo>
                <a:cubicBezTo>
                  <a:pt x="10881" y="20029"/>
                  <a:pt x="10986" y="20217"/>
                  <a:pt x="11069" y="20427"/>
                </a:cubicBezTo>
                <a:lnTo>
                  <a:pt x="10902" y="20929"/>
                </a:lnTo>
                <a:cubicBezTo>
                  <a:pt x="10546" y="20259"/>
                  <a:pt x="10002" y="19673"/>
                  <a:pt x="9458" y="19150"/>
                </a:cubicBezTo>
                <a:cubicBezTo>
                  <a:pt x="9449" y="19141"/>
                  <a:pt x="9438" y="19137"/>
                  <a:pt x="9428" y="19137"/>
                </a:cubicBezTo>
                <a:cubicBezTo>
                  <a:pt x="9393" y="19137"/>
                  <a:pt x="9363" y="19185"/>
                  <a:pt x="9395" y="19234"/>
                </a:cubicBezTo>
                <a:cubicBezTo>
                  <a:pt x="9939" y="19903"/>
                  <a:pt x="10442" y="20615"/>
                  <a:pt x="10735" y="21431"/>
                </a:cubicBezTo>
                <a:cubicBezTo>
                  <a:pt x="10630" y="21724"/>
                  <a:pt x="10525" y="22017"/>
                  <a:pt x="10421" y="22310"/>
                </a:cubicBezTo>
                <a:cubicBezTo>
                  <a:pt x="9877" y="20824"/>
                  <a:pt x="8872" y="19611"/>
                  <a:pt x="7701" y="18523"/>
                </a:cubicBezTo>
                <a:cubicBezTo>
                  <a:pt x="7691" y="18513"/>
                  <a:pt x="7680" y="18509"/>
                  <a:pt x="7670" y="18509"/>
                </a:cubicBezTo>
                <a:cubicBezTo>
                  <a:pt x="7635" y="18509"/>
                  <a:pt x="7606" y="18553"/>
                  <a:pt x="7638" y="18585"/>
                </a:cubicBezTo>
                <a:cubicBezTo>
                  <a:pt x="8726" y="19903"/>
                  <a:pt x="9814" y="21138"/>
                  <a:pt x="10253" y="22791"/>
                </a:cubicBezTo>
                <a:cubicBezTo>
                  <a:pt x="10170" y="23000"/>
                  <a:pt x="10107" y="23188"/>
                  <a:pt x="10023" y="23398"/>
                </a:cubicBezTo>
                <a:cubicBezTo>
                  <a:pt x="10002" y="23272"/>
                  <a:pt x="9960" y="23126"/>
                  <a:pt x="9898" y="23000"/>
                </a:cubicBezTo>
                <a:cubicBezTo>
                  <a:pt x="9333" y="21515"/>
                  <a:pt x="7742" y="19862"/>
                  <a:pt x="6571" y="18878"/>
                </a:cubicBezTo>
                <a:cubicBezTo>
                  <a:pt x="6152" y="18523"/>
                  <a:pt x="5211" y="17706"/>
                  <a:pt x="4353" y="17414"/>
                </a:cubicBezTo>
                <a:cubicBezTo>
                  <a:pt x="5001" y="16953"/>
                  <a:pt x="5525" y="16137"/>
                  <a:pt x="5943" y="15677"/>
                </a:cubicBezTo>
                <a:cubicBezTo>
                  <a:pt x="7450" y="14024"/>
                  <a:pt x="9144" y="12580"/>
                  <a:pt x="10651" y="10927"/>
                </a:cubicBezTo>
                <a:cubicBezTo>
                  <a:pt x="12283" y="9149"/>
                  <a:pt x="14020" y="7475"/>
                  <a:pt x="15673" y="5696"/>
                </a:cubicBezTo>
                <a:cubicBezTo>
                  <a:pt x="16300" y="5027"/>
                  <a:pt x="16949" y="4357"/>
                  <a:pt x="17514" y="3625"/>
                </a:cubicBezTo>
                <a:cubicBezTo>
                  <a:pt x="18288" y="2621"/>
                  <a:pt x="18853" y="1428"/>
                  <a:pt x="19857" y="633"/>
                </a:cubicBezTo>
                <a:close/>
                <a:moveTo>
                  <a:pt x="17744" y="2390"/>
                </a:moveTo>
                <a:lnTo>
                  <a:pt x="17744" y="2390"/>
                </a:lnTo>
                <a:cubicBezTo>
                  <a:pt x="17325" y="2955"/>
                  <a:pt x="16928" y="3541"/>
                  <a:pt x="16468" y="4043"/>
                </a:cubicBezTo>
                <a:cubicBezTo>
                  <a:pt x="14940" y="5801"/>
                  <a:pt x="13266" y="7391"/>
                  <a:pt x="11655" y="9065"/>
                </a:cubicBezTo>
                <a:cubicBezTo>
                  <a:pt x="10044" y="10760"/>
                  <a:pt x="8496" y="12476"/>
                  <a:pt x="6822" y="14108"/>
                </a:cubicBezTo>
                <a:cubicBezTo>
                  <a:pt x="6090" y="14819"/>
                  <a:pt x="4876" y="16765"/>
                  <a:pt x="3788" y="17309"/>
                </a:cubicBezTo>
                <a:cubicBezTo>
                  <a:pt x="3641" y="17309"/>
                  <a:pt x="3474" y="17330"/>
                  <a:pt x="3349" y="17414"/>
                </a:cubicBezTo>
                <a:cubicBezTo>
                  <a:pt x="2365" y="17958"/>
                  <a:pt x="2972" y="19862"/>
                  <a:pt x="3265" y="20594"/>
                </a:cubicBezTo>
                <a:cubicBezTo>
                  <a:pt x="3641" y="21536"/>
                  <a:pt x="4374" y="22749"/>
                  <a:pt x="5315" y="23251"/>
                </a:cubicBezTo>
                <a:cubicBezTo>
                  <a:pt x="5528" y="23369"/>
                  <a:pt x="5769" y="23435"/>
                  <a:pt x="5997" y="23435"/>
                </a:cubicBezTo>
                <a:cubicBezTo>
                  <a:pt x="6419" y="23435"/>
                  <a:pt x="6796" y="23209"/>
                  <a:pt x="6864" y="22665"/>
                </a:cubicBezTo>
                <a:cubicBezTo>
                  <a:pt x="6885" y="22582"/>
                  <a:pt x="6864" y="22498"/>
                  <a:pt x="6864" y="22414"/>
                </a:cubicBezTo>
                <a:cubicBezTo>
                  <a:pt x="7240" y="21933"/>
                  <a:pt x="7512" y="21368"/>
                  <a:pt x="7638" y="20761"/>
                </a:cubicBezTo>
                <a:cubicBezTo>
                  <a:pt x="7763" y="20929"/>
                  <a:pt x="7910" y="21075"/>
                  <a:pt x="8035" y="21243"/>
                </a:cubicBezTo>
                <a:cubicBezTo>
                  <a:pt x="8684" y="22038"/>
                  <a:pt x="10651" y="24360"/>
                  <a:pt x="8642" y="24758"/>
                </a:cubicBezTo>
                <a:cubicBezTo>
                  <a:pt x="8555" y="24776"/>
                  <a:pt x="8461" y="24784"/>
                  <a:pt x="8364" y="24784"/>
                </a:cubicBezTo>
                <a:cubicBezTo>
                  <a:pt x="7666" y="24784"/>
                  <a:pt x="6745" y="24366"/>
                  <a:pt x="6194" y="24109"/>
                </a:cubicBezTo>
                <a:cubicBezTo>
                  <a:pt x="4604" y="23356"/>
                  <a:pt x="2909" y="22038"/>
                  <a:pt x="1821" y="20657"/>
                </a:cubicBezTo>
                <a:cubicBezTo>
                  <a:pt x="1633" y="20385"/>
                  <a:pt x="587" y="19129"/>
                  <a:pt x="628" y="18836"/>
                </a:cubicBezTo>
                <a:cubicBezTo>
                  <a:pt x="628" y="18815"/>
                  <a:pt x="1382" y="18334"/>
                  <a:pt x="1465" y="18250"/>
                </a:cubicBezTo>
                <a:cubicBezTo>
                  <a:pt x="1947" y="17832"/>
                  <a:pt x="2365" y="17372"/>
                  <a:pt x="2784" y="16890"/>
                </a:cubicBezTo>
                <a:cubicBezTo>
                  <a:pt x="4541" y="14945"/>
                  <a:pt x="6299" y="12999"/>
                  <a:pt x="8119" y="11095"/>
                </a:cubicBezTo>
                <a:cubicBezTo>
                  <a:pt x="11132" y="7956"/>
                  <a:pt x="14605" y="5341"/>
                  <a:pt x="17744" y="2390"/>
                </a:cubicBezTo>
                <a:close/>
                <a:moveTo>
                  <a:pt x="19895" y="0"/>
                </a:moveTo>
                <a:cubicBezTo>
                  <a:pt x="19875" y="0"/>
                  <a:pt x="19855" y="8"/>
                  <a:pt x="19836" y="26"/>
                </a:cubicBezTo>
                <a:cubicBezTo>
                  <a:pt x="19753" y="110"/>
                  <a:pt x="19648" y="193"/>
                  <a:pt x="19543" y="298"/>
                </a:cubicBezTo>
                <a:cubicBezTo>
                  <a:pt x="19292" y="444"/>
                  <a:pt x="19041" y="654"/>
                  <a:pt x="18790" y="884"/>
                </a:cubicBezTo>
                <a:cubicBezTo>
                  <a:pt x="18748" y="905"/>
                  <a:pt x="18769" y="947"/>
                  <a:pt x="18769" y="968"/>
                </a:cubicBezTo>
                <a:cubicBezTo>
                  <a:pt x="15756" y="3604"/>
                  <a:pt x="12639" y="6136"/>
                  <a:pt x="9751" y="8898"/>
                </a:cubicBezTo>
                <a:cubicBezTo>
                  <a:pt x="8161" y="10404"/>
                  <a:pt x="6634" y="11994"/>
                  <a:pt x="5127" y="13605"/>
                </a:cubicBezTo>
                <a:cubicBezTo>
                  <a:pt x="3537" y="15321"/>
                  <a:pt x="2051" y="17246"/>
                  <a:pt x="168" y="18669"/>
                </a:cubicBezTo>
                <a:cubicBezTo>
                  <a:pt x="1" y="18774"/>
                  <a:pt x="22" y="19004"/>
                  <a:pt x="210" y="19087"/>
                </a:cubicBezTo>
                <a:cubicBezTo>
                  <a:pt x="880" y="19318"/>
                  <a:pt x="1172" y="20385"/>
                  <a:pt x="1549" y="20908"/>
                </a:cubicBezTo>
                <a:cubicBezTo>
                  <a:pt x="2219" y="21828"/>
                  <a:pt x="3202" y="22561"/>
                  <a:pt x="4060" y="23272"/>
                </a:cubicBezTo>
                <a:cubicBezTo>
                  <a:pt x="4876" y="23942"/>
                  <a:pt x="5755" y="24465"/>
                  <a:pt x="6738" y="24841"/>
                </a:cubicBezTo>
                <a:cubicBezTo>
                  <a:pt x="7235" y="25040"/>
                  <a:pt x="7829" y="25165"/>
                  <a:pt x="8378" y="25165"/>
                </a:cubicBezTo>
                <a:cubicBezTo>
                  <a:pt x="9100" y="25165"/>
                  <a:pt x="9744" y="24949"/>
                  <a:pt x="9981" y="24402"/>
                </a:cubicBezTo>
                <a:cubicBezTo>
                  <a:pt x="10379" y="23837"/>
                  <a:pt x="10588" y="23000"/>
                  <a:pt x="10839" y="22414"/>
                </a:cubicBezTo>
                <a:cubicBezTo>
                  <a:pt x="10902" y="22247"/>
                  <a:pt x="10965" y="22080"/>
                  <a:pt x="11027" y="21912"/>
                </a:cubicBezTo>
                <a:cubicBezTo>
                  <a:pt x="11132" y="21891"/>
                  <a:pt x="11216" y="21808"/>
                  <a:pt x="11174" y="21703"/>
                </a:cubicBezTo>
                <a:cubicBezTo>
                  <a:pt x="11174" y="21661"/>
                  <a:pt x="11174" y="21640"/>
                  <a:pt x="11153" y="21619"/>
                </a:cubicBezTo>
                <a:lnTo>
                  <a:pt x="11446" y="20866"/>
                </a:lnTo>
                <a:cubicBezTo>
                  <a:pt x="11530" y="20866"/>
                  <a:pt x="11592" y="20803"/>
                  <a:pt x="11592" y="20719"/>
                </a:cubicBezTo>
                <a:cubicBezTo>
                  <a:pt x="11592" y="20678"/>
                  <a:pt x="11572" y="20636"/>
                  <a:pt x="11572" y="20594"/>
                </a:cubicBezTo>
                <a:cubicBezTo>
                  <a:pt x="12053" y="19380"/>
                  <a:pt x="12534" y="18188"/>
                  <a:pt x="13057" y="16995"/>
                </a:cubicBezTo>
                <a:cubicBezTo>
                  <a:pt x="14480" y="13752"/>
                  <a:pt x="16363" y="10781"/>
                  <a:pt x="18351" y="7872"/>
                </a:cubicBezTo>
                <a:cubicBezTo>
                  <a:pt x="19292" y="6512"/>
                  <a:pt x="20192" y="5110"/>
                  <a:pt x="21175" y="3792"/>
                </a:cubicBezTo>
                <a:cubicBezTo>
                  <a:pt x="21657" y="3165"/>
                  <a:pt x="22284" y="2411"/>
                  <a:pt x="22201" y="1553"/>
                </a:cubicBezTo>
                <a:cubicBezTo>
                  <a:pt x="22138" y="884"/>
                  <a:pt x="21615" y="361"/>
                  <a:pt x="20987" y="131"/>
                </a:cubicBezTo>
                <a:cubicBezTo>
                  <a:pt x="20794" y="51"/>
                  <a:pt x="20608" y="15"/>
                  <a:pt x="20431" y="15"/>
                </a:cubicBezTo>
                <a:cubicBezTo>
                  <a:pt x="20281" y="15"/>
                  <a:pt x="20138" y="41"/>
                  <a:pt x="20004" y="89"/>
                </a:cubicBezTo>
                <a:cubicBezTo>
                  <a:pt x="19989" y="44"/>
                  <a:pt x="19943" y="0"/>
                  <a:pt x="19895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107;p2">
            <a:extLst>
              <a:ext uri="{FF2B5EF4-FFF2-40B4-BE49-F238E27FC236}">
                <a16:creationId xmlns:a16="http://schemas.microsoft.com/office/drawing/2014/main" id="{4417817A-AB6E-7B8F-C057-8C6F892B2B9E}"/>
              </a:ext>
            </a:extLst>
          </p:cNvPr>
          <p:cNvGrpSpPr/>
          <p:nvPr/>
        </p:nvGrpSpPr>
        <p:grpSpPr>
          <a:xfrm rot="19922743">
            <a:off x="809660" y="1325262"/>
            <a:ext cx="1822730" cy="712278"/>
            <a:chOff x="7680442" y="621300"/>
            <a:chExt cx="674275" cy="2635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8" name="Google Shape;108;p2">
              <a:extLst>
                <a:ext uri="{FF2B5EF4-FFF2-40B4-BE49-F238E27FC236}">
                  <a16:creationId xmlns:a16="http://schemas.microsoft.com/office/drawing/2014/main" id="{C9E4A1BE-55E7-F8B0-6C46-119DDD979E26}"/>
                </a:ext>
              </a:extLst>
            </p:cNvPr>
            <p:cNvSpPr/>
            <p:nvPr/>
          </p:nvSpPr>
          <p:spPr>
            <a:xfrm>
              <a:off x="7680442" y="621300"/>
              <a:ext cx="110150" cy="197625"/>
            </a:xfrm>
            <a:custGeom>
              <a:avLst/>
              <a:gdLst/>
              <a:ahLst/>
              <a:cxnLst/>
              <a:rect l="l" t="t" r="r" b="b"/>
              <a:pathLst>
                <a:path w="4406" h="7905" extrusionOk="0">
                  <a:moveTo>
                    <a:pt x="1542" y="1"/>
                  </a:moveTo>
                  <a:cubicBezTo>
                    <a:pt x="1432" y="1"/>
                    <a:pt x="1315" y="56"/>
                    <a:pt x="1256" y="183"/>
                  </a:cubicBezTo>
                  <a:cubicBezTo>
                    <a:pt x="356" y="2401"/>
                    <a:pt x="0" y="4849"/>
                    <a:pt x="251" y="7234"/>
                  </a:cubicBezTo>
                  <a:cubicBezTo>
                    <a:pt x="263" y="7401"/>
                    <a:pt x="398" y="7500"/>
                    <a:pt x="526" y="7500"/>
                  </a:cubicBezTo>
                  <a:cubicBezTo>
                    <a:pt x="624" y="7500"/>
                    <a:pt x="718" y="7444"/>
                    <a:pt x="754" y="7318"/>
                  </a:cubicBezTo>
                  <a:cubicBezTo>
                    <a:pt x="921" y="6794"/>
                    <a:pt x="1109" y="6271"/>
                    <a:pt x="1381" y="5790"/>
                  </a:cubicBezTo>
                  <a:cubicBezTo>
                    <a:pt x="1530" y="5511"/>
                    <a:pt x="2026" y="4769"/>
                    <a:pt x="2443" y="4769"/>
                  </a:cubicBezTo>
                  <a:cubicBezTo>
                    <a:pt x="2495" y="4769"/>
                    <a:pt x="2546" y="4781"/>
                    <a:pt x="2595" y="4807"/>
                  </a:cubicBezTo>
                  <a:cubicBezTo>
                    <a:pt x="2971" y="5016"/>
                    <a:pt x="3013" y="5790"/>
                    <a:pt x="3118" y="6146"/>
                  </a:cubicBezTo>
                  <a:cubicBezTo>
                    <a:pt x="3285" y="6732"/>
                    <a:pt x="3536" y="7276"/>
                    <a:pt x="3850" y="7778"/>
                  </a:cubicBezTo>
                  <a:cubicBezTo>
                    <a:pt x="3901" y="7868"/>
                    <a:pt x="3978" y="7904"/>
                    <a:pt x="4055" y="7904"/>
                  </a:cubicBezTo>
                  <a:cubicBezTo>
                    <a:pt x="4230" y="7904"/>
                    <a:pt x="4406" y="7716"/>
                    <a:pt x="4290" y="7527"/>
                  </a:cubicBezTo>
                  <a:cubicBezTo>
                    <a:pt x="3871" y="6836"/>
                    <a:pt x="3641" y="6146"/>
                    <a:pt x="3453" y="5372"/>
                  </a:cubicBezTo>
                  <a:cubicBezTo>
                    <a:pt x="3327" y="4890"/>
                    <a:pt x="3076" y="4305"/>
                    <a:pt x="2532" y="4263"/>
                  </a:cubicBezTo>
                  <a:cubicBezTo>
                    <a:pt x="2512" y="4261"/>
                    <a:pt x="2492" y="4261"/>
                    <a:pt x="2472" y="4261"/>
                  </a:cubicBezTo>
                  <a:cubicBezTo>
                    <a:pt x="1891" y="4261"/>
                    <a:pt x="1392" y="4842"/>
                    <a:pt x="1088" y="5267"/>
                  </a:cubicBezTo>
                  <a:cubicBezTo>
                    <a:pt x="934" y="5495"/>
                    <a:pt x="808" y="5735"/>
                    <a:pt x="698" y="5982"/>
                  </a:cubicBezTo>
                  <a:lnTo>
                    <a:pt x="698" y="5982"/>
                  </a:lnTo>
                  <a:cubicBezTo>
                    <a:pt x="667" y="4049"/>
                    <a:pt x="1039" y="2115"/>
                    <a:pt x="1779" y="308"/>
                  </a:cubicBezTo>
                  <a:cubicBezTo>
                    <a:pt x="1854" y="121"/>
                    <a:pt x="1705" y="1"/>
                    <a:pt x="15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9;p2">
              <a:extLst>
                <a:ext uri="{FF2B5EF4-FFF2-40B4-BE49-F238E27FC236}">
                  <a16:creationId xmlns:a16="http://schemas.microsoft.com/office/drawing/2014/main" id="{F8BB602F-B248-2D69-297F-EF828F0FABF5}"/>
                </a:ext>
              </a:extLst>
            </p:cNvPr>
            <p:cNvSpPr/>
            <p:nvPr/>
          </p:nvSpPr>
          <p:spPr>
            <a:xfrm>
              <a:off x="7775117" y="653250"/>
              <a:ext cx="36650" cy="65850"/>
            </a:xfrm>
            <a:custGeom>
              <a:avLst/>
              <a:gdLst/>
              <a:ahLst/>
              <a:cxnLst/>
              <a:rect l="l" t="t" r="r" b="b"/>
              <a:pathLst>
                <a:path w="1466" h="2634" extrusionOk="0">
                  <a:moveTo>
                    <a:pt x="897" y="0"/>
                  </a:moveTo>
                  <a:cubicBezTo>
                    <a:pt x="671" y="0"/>
                    <a:pt x="450" y="66"/>
                    <a:pt x="272" y="202"/>
                  </a:cubicBezTo>
                  <a:cubicBezTo>
                    <a:pt x="147" y="286"/>
                    <a:pt x="105" y="432"/>
                    <a:pt x="168" y="558"/>
                  </a:cubicBezTo>
                  <a:cubicBezTo>
                    <a:pt x="225" y="644"/>
                    <a:pt x="322" y="700"/>
                    <a:pt x="418" y="700"/>
                  </a:cubicBezTo>
                  <a:cubicBezTo>
                    <a:pt x="462" y="700"/>
                    <a:pt x="505" y="688"/>
                    <a:pt x="544" y="662"/>
                  </a:cubicBezTo>
                  <a:cubicBezTo>
                    <a:pt x="637" y="592"/>
                    <a:pt x="737" y="549"/>
                    <a:pt x="843" y="538"/>
                  </a:cubicBezTo>
                  <a:lnTo>
                    <a:pt x="843" y="538"/>
                  </a:lnTo>
                  <a:cubicBezTo>
                    <a:pt x="693" y="1005"/>
                    <a:pt x="435" y="1424"/>
                    <a:pt x="105" y="1771"/>
                  </a:cubicBezTo>
                  <a:cubicBezTo>
                    <a:pt x="0" y="1876"/>
                    <a:pt x="0" y="2043"/>
                    <a:pt x="105" y="2148"/>
                  </a:cubicBezTo>
                  <a:cubicBezTo>
                    <a:pt x="335" y="2399"/>
                    <a:pt x="649" y="2587"/>
                    <a:pt x="1005" y="2629"/>
                  </a:cubicBezTo>
                  <a:cubicBezTo>
                    <a:pt x="1027" y="2632"/>
                    <a:pt x="1050" y="2634"/>
                    <a:pt x="1071" y="2634"/>
                  </a:cubicBezTo>
                  <a:cubicBezTo>
                    <a:pt x="1188" y="2634"/>
                    <a:pt x="1283" y="2582"/>
                    <a:pt x="1319" y="2441"/>
                  </a:cubicBezTo>
                  <a:cubicBezTo>
                    <a:pt x="1360" y="2336"/>
                    <a:pt x="1277" y="2148"/>
                    <a:pt x="1151" y="2127"/>
                  </a:cubicBezTo>
                  <a:cubicBezTo>
                    <a:pt x="964" y="2098"/>
                    <a:pt x="796" y="2039"/>
                    <a:pt x="649" y="1937"/>
                  </a:cubicBezTo>
                  <a:lnTo>
                    <a:pt x="649" y="1937"/>
                  </a:lnTo>
                  <a:cubicBezTo>
                    <a:pt x="1030" y="1480"/>
                    <a:pt x="1297" y="951"/>
                    <a:pt x="1423" y="390"/>
                  </a:cubicBezTo>
                  <a:cubicBezTo>
                    <a:pt x="1465" y="244"/>
                    <a:pt x="1381" y="118"/>
                    <a:pt x="1256" y="55"/>
                  </a:cubicBezTo>
                  <a:cubicBezTo>
                    <a:pt x="1139" y="19"/>
                    <a:pt x="1017" y="0"/>
                    <a:pt x="8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0;p2">
              <a:extLst>
                <a:ext uri="{FF2B5EF4-FFF2-40B4-BE49-F238E27FC236}">
                  <a16:creationId xmlns:a16="http://schemas.microsoft.com/office/drawing/2014/main" id="{768BF9E1-70CF-65C7-39D9-7D9289F17605}"/>
                </a:ext>
              </a:extLst>
            </p:cNvPr>
            <p:cNvSpPr/>
            <p:nvPr/>
          </p:nvSpPr>
          <p:spPr>
            <a:xfrm>
              <a:off x="7863517" y="799000"/>
              <a:ext cx="55475" cy="13100"/>
            </a:xfrm>
            <a:custGeom>
              <a:avLst/>
              <a:gdLst/>
              <a:ahLst/>
              <a:cxnLst/>
              <a:rect l="l" t="t" r="r" b="b"/>
              <a:pathLst>
                <a:path w="2219" h="524" extrusionOk="0">
                  <a:moveTo>
                    <a:pt x="273" y="0"/>
                  </a:moveTo>
                  <a:cubicBezTo>
                    <a:pt x="147" y="0"/>
                    <a:pt x="1" y="126"/>
                    <a:pt x="21" y="251"/>
                  </a:cubicBezTo>
                  <a:cubicBezTo>
                    <a:pt x="21" y="398"/>
                    <a:pt x="126" y="523"/>
                    <a:pt x="273" y="523"/>
                  </a:cubicBezTo>
                  <a:lnTo>
                    <a:pt x="1946" y="523"/>
                  </a:lnTo>
                  <a:cubicBezTo>
                    <a:pt x="2072" y="523"/>
                    <a:pt x="2218" y="398"/>
                    <a:pt x="2198" y="272"/>
                  </a:cubicBezTo>
                  <a:cubicBezTo>
                    <a:pt x="2198" y="126"/>
                    <a:pt x="2093" y="0"/>
                    <a:pt x="1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1;p2">
              <a:extLst>
                <a:ext uri="{FF2B5EF4-FFF2-40B4-BE49-F238E27FC236}">
                  <a16:creationId xmlns:a16="http://schemas.microsoft.com/office/drawing/2014/main" id="{66442E12-0AF6-6436-4266-40CEB2AB8C59}"/>
                </a:ext>
              </a:extLst>
            </p:cNvPr>
            <p:cNvSpPr/>
            <p:nvPr/>
          </p:nvSpPr>
          <p:spPr>
            <a:xfrm>
              <a:off x="7863517" y="831425"/>
              <a:ext cx="50200" cy="15775"/>
            </a:xfrm>
            <a:custGeom>
              <a:avLst/>
              <a:gdLst/>
              <a:ahLst/>
              <a:cxnLst/>
              <a:rect l="l" t="t" r="r" b="b"/>
              <a:pathLst>
                <a:path w="2008" h="631" extrusionOk="0">
                  <a:moveTo>
                    <a:pt x="273" y="1"/>
                  </a:moveTo>
                  <a:cubicBezTo>
                    <a:pt x="126" y="1"/>
                    <a:pt x="1" y="126"/>
                    <a:pt x="1" y="273"/>
                  </a:cubicBezTo>
                  <a:cubicBezTo>
                    <a:pt x="21" y="419"/>
                    <a:pt x="126" y="524"/>
                    <a:pt x="273" y="524"/>
                  </a:cubicBezTo>
                  <a:cubicBezTo>
                    <a:pt x="754" y="566"/>
                    <a:pt x="1256" y="586"/>
                    <a:pt x="1737" y="628"/>
                  </a:cubicBezTo>
                  <a:cubicBezTo>
                    <a:pt x="1745" y="630"/>
                    <a:pt x="1754" y="630"/>
                    <a:pt x="1762" y="630"/>
                  </a:cubicBezTo>
                  <a:cubicBezTo>
                    <a:pt x="1881" y="630"/>
                    <a:pt x="2008" y="495"/>
                    <a:pt x="1988" y="377"/>
                  </a:cubicBezTo>
                  <a:cubicBezTo>
                    <a:pt x="1988" y="210"/>
                    <a:pt x="1884" y="126"/>
                    <a:pt x="1737" y="105"/>
                  </a:cubicBezTo>
                  <a:cubicBezTo>
                    <a:pt x="1256" y="63"/>
                    <a:pt x="754" y="42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2;p2">
              <a:extLst>
                <a:ext uri="{FF2B5EF4-FFF2-40B4-BE49-F238E27FC236}">
                  <a16:creationId xmlns:a16="http://schemas.microsoft.com/office/drawing/2014/main" id="{D91A8CB7-7792-5E90-A50D-4549527B4D1F}"/>
                </a:ext>
              </a:extLst>
            </p:cNvPr>
            <p:cNvSpPr/>
            <p:nvPr/>
          </p:nvSpPr>
          <p:spPr>
            <a:xfrm>
              <a:off x="7959767" y="765775"/>
              <a:ext cx="148775" cy="96250"/>
            </a:xfrm>
            <a:custGeom>
              <a:avLst/>
              <a:gdLst/>
              <a:ahLst/>
              <a:cxnLst/>
              <a:rect l="l" t="t" r="r" b="b"/>
              <a:pathLst>
                <a:path w="5951" h="3850" extrusionOk="0">
                  <a:moveTo>
                    <a:pt x="2396" y="518"/>
                  </a:moveTo>
                  <a:cubicBezTo>
                    <a:pt x="2614" y="518"/>
                    <a:pt x="2830" y="553"/>
                    <a:pt x="3034" y="627"/>
                  </a:cubicBezTo>
                  <a:lnTo>
                    <a:pt x="3034" y="627"/>
                  </a:lnTo>
                  <a:cubicBezTo>
                    <a:pt x="3017" y="649"/>
                    <a:pt x="3003" y="674"/>
                    <a:pt x="2993" y="702"/>
                  </a:cubicBezTo>
                  <a:cubicBezTo>
                    <a:pt x="2905" y="949"/>
                    <a:pt x="2863" y="1210"/>
                    <a:pt x="2864" y="1471"/>
                  </a:cubicBezTo>
                  <a:lnTo>
                    <a:pt x="2864" y="1471"/>
                  </a:lnTo>
                  <a:cubicBezTo>
                    <a:pt x="2741" y="1826"/>
                    <a:pt x="2527" y="2152"/>
                    <a:pt x="2197" y="2355"/>
                  </a:cubicBezTo>
                  <a:cubicBezTo>
                    <a:pt x="2026" y="2464"/>
                    <a:pt x="1826" y="2518"/>
                    <a:pt x="1626" y="2518"/>
                  </a:cubicBezTo>
                  <a:cubicBezTo>
                    <a:pt x="1288" y="2518"/>
                    <a:pt x="951" y="2364"/>
                    <a:pt x="754" y="2062"/>
                  </a:cubicBezTo>
                  <a:cubicBezTo>
                    <a:pt x="377" y="1476"/>
                    <a:pt x="1068" y="890"/>
                    <a:pt x="1570" y="681"/>
                  </a:cubicBezTo>
                  <a:cubicBezTo>
                    <a:pt x="1834" y="575"/>
                    <a:pt x="2116" y="518"/>
                    <a:pt x="2396" y="518"/>
                  </a:cubicBezTo>
                  <a:close/>
                  <a:moveTo>
                    <a:pt x="2416" y="0"/>
                  </a:moveTo>
                  <a:cubicBezTo>
                    <a:pt x="2187" y="0"/>
                    <a:pt x="1958" y="33"/>
                    <a:pt x="1737" y="95"/>
                  </a:cubicBezTo>
                  <a:cubicBezTo>
                    <a:pt x="1089" y="262"/>
                    <a:pt x="398" y="681"/>
                    <a:pt x="189" y="1350"/>
                  </a:cubicBezTo>
                  <a:cubicBezTo>
                    <a:pt x="0" y="1936"/>
                    <a:pt x="314" y="2543"/>
                    <a:pt x="858" y="2836"/>
                  </a:cubicBezTo>
                  <a:cubicBezTo>
                    <a:pt x="1102" y="2976"/>
                    <a:pt x="1370" y="3045"/>
                    <a:pt x="1637" y="3045"/>
                  </a:cubicBezTo>
                  <a:cubicBezTo>
                    <a:pt x="1968" y="3045"/>
                    <a:pt x="2296" y="2939"/>
                    <a:pt x="2574" y="2731"/>
                  </a:cubicBezTo>
                  <a:cubicBezTo>
                    <a:pt x="2745" y="2612"/>
                    <a:pt x="2889" y="2468"/>
                    <a:pt x="3010" y="2306"/>
                  </a:cubicBezTo>
                  <a:lnTo>
                    <a:pt x="3010" y="2306"/>
                  </a:lnTo>
                  <a:cubicBezTo>
                    <a:pt x="3102" y="2564"/>
                    <a:pt x="3237" y="2808"/>
                    <a:pt x="3411" y="3024"/>
                  </a:cubicBezTo>
                  <a:cubicBezTo>
                    <a:pt x="3869" y="3570"/>
                    <a:pt x="4534" y="3849"/>
                    <a:pt x="5232" y="3849"/>
                  </a:cubicBezTo>
                  <a:cubicBezTo>
                    <a:pt x="5364" y="3849"/>
                    <a:pt x="5496" y="3839"/>
                    <a:pt x="5629" y="3819"/>
                  </a:cubicBezTo>
                  <a:cubicBezTo>
                    <a:pt x="5950" y="3779"/>
                    <a:pt x="5828" y="3315"/>
                    <a:pt x="5522" y="3315"/>
                  </a:cubicBezTo>
                  <a:cubicBezTo>
                    <a:pt x="5509" y="3315"/>
                    <a:pt x="5496" y="3315"/>
                    <a:pt x="5482" y="3317"/>
                  </a:cubicBezTo>
                  <a:cubicBezTo>
                    <a:pt x="5396" y="3329"/>
                    <a:pt x="5310" y="3334"/>
                    <a:pt x="5226" y="3334"/>
                  </a:cubicBezTo>
                  <a:cubicBezTo>
                    <a:pt x="4196" y="3334"/>
                    <a:pt x="3425" y="2482"/>
                    <a:pt x="3393" y="1510"/>
                  </a:cubicBezTo>
                  <a:lnTo>
                    <a:pt x="3393" y="1510"/>
                  </a:lnTo>
                  <a:cubicBezTo>
                    <a:pt x="3451" y="1309"/>
                    <a:pt x="3488" y="1100"/>
                    <a:pt x="3506" y="891"/>
                  </a:cubicBezTo>
                  <a:lnTo>
                    <a:pt x="3506" y="891"/>
                  </a:lnTo>
                  <a:cubicBezTo>
                    <a:pt x="3545" y="914"/>
                    <a:pt x="3583" y="924"/>
                    <a:pt x="3619" y="924"/>
                  </a:cubicBezTo>
                  <a:cubicBezTo>
                    <a:pt x="3821" y="924"/>
                    <a:pt x="3947" y="600"/>
                    <a:pt x="3725" y="430"/>
                  </a:cubicBezTo>
                  <a:cubicBezTo>
                    <a:pt x="3346" y="135"/>
                    <a:pt x="2883" y="0"/>
                    <a:pt x="24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3;p2">
              <a:extLst>
                <a:ext uri="{FF2B5EF4-FFF2-40B4-BE49-F238E27FC236}">
                  <a16:creationId xmlns:a16="http://schemas.microsoft.com/office/drawing/2014/main" id="{89380B6D-D1D0-9895-7F73-A6C0B7BB96C3}"/>
                </a:ext>
              </a:extLst>
            </p:cNvPr>
            <p:cNvSpPr/>
            <p:nvPr/>
          </p:nvSpPr>
          <p:spPr>
            <a:xfrm>
              <a:off x="8067517" y="726225"/>
              <a:ext cx="35075" cy="59200"/>
            </a:xfrm>
            <a:custGeom>
              <a:avLst/>
              <a:gdLst/>
              <a:ahLst/>
              <a:cxnLst/>
              <a:rect l="l" t="t" r="r" b="b"/>
              <a:pathLst>
                <a:path w="1403" h="2368" extrusionOk="0">
                  <a:moveTo>
                    <a:pt x="503" y="505"/>
                  </a:moveTo>
                  <a:cubicBezTo>
                    <a:pt x="509" y="505"/>
                    <a:pt x="510" y="507"/>
                    <a:pt x="508" y="510"/>
                  </a:cubicBezTo>
                  <a:lnTo>
                    <a:pt x="508" y="510"/>
                  </a:lnTo>
                  <a:cubicBezTo>
                    <a:pt x="507" y="511"/>
                    <a:pt x="506" y="511"/>
                    <a:pt x="505" y="511"/>
                  </a:cubicBezTo>
                  <a:cubicBezTo>
                    <a:pt x="504" y="511"/>
                    <a:pt x="503" y="509"/>
                    <a:pt x="503" y="505"/>
                  </a:cubicBezTo>
                  <a:close/>
                  <a:moveTo>
                    <a:pt x="563" y="531"/>
                  </a:moveTo>
                  <a:cubicBezTo>
                    <a:pt x="573" y="538"/>
                    <a:pt x="587" y="547"/>
                    <a:pt x="587" y="547"/>
                  </a:cubicBezTo>
                  <a:cubicBezTo>
                    <a:pt x="587" y="547"/>
                    <a:pt x="576" y="537"/>
                    <a:pt x="563" y="531"/>
                  </a:cubicBezTo>
                  <a:close/>
                  <a:moveTo>
                    <a:pt x="896" y="1840"/>
                  </a:moveTo>
                  <a:cubicBezTo>
                    <a:pt x="895" y="1840"/>
                    <a:pt x="895" y="1841"/>
                    <a:pt x="894" y="1841"/>
                  </a:cubicBezTo>
                  <a:lnTo>
                    <a:pt x="894" y="1841"/>
                  </a:lnTo>
                  <a:cubicBezTo>
                    <a:pt x="894" y="1841"/>
                    <a:pt x="894" y="1841"/>
                    <a:pt x="894" y="1841"/>
                  </a:cubicBezTo>
                  <a:lnTo>
                    <a:pt x="894" y="1841"/>
                  </a:lnTo>
                  <a:cubicBezTo>
                    <a:pt x="895" y="1840"/>
                    <a:pt x="895" y="1840"/>
                    <a:pt x="896" y="1840"/>
                  </a:cubicBezTo>
                  <a:close/>
                  <a:moveTo>
                    <a:pt x="516" y="1"/>
                  </a:moveTo>
                  <a:cubicBezTo>
                    <a:pt x="298" y="1"/>
                    <a:pt x="61" y="126"/>
                    <a:pt x="22" y="359"/>
                  </a:cubicBezTo>
                  <a:cubicBezTo>
                    <a:pt x="1" y="505"/>
                    <a:pt x="43" y="652"/>
                    <a:pt x="210" y="693"/>
                  </a:cubicBezTo>
                  <a:cubicBezTo>
                    <a:pt x="226" y="696"/>
                    <a:pt x="242" y="697"/>
                    <a:pt x="259" y="697"/>
                  </a:cubicBezTo>
                  <a:cubicBezTo>
                    <a:pt x="369" y="697"/>
                    <a:pt x="491" y="640"/>
                    <a:pt x="520" y="526"/>
                  </a:cubicBezTo>
                  <a:lnTo>
                    <a:pt x="545" y="526"/>
                  </a:lnTo>
                  <a:cubicBezTo>
                    <a:pt x="551" y="526"/>
                    <a:pt x="557" y="528"/>
                    <a:pt x="563" y="531"/>
                  </a:cubicBezTo>
                  <a:lnTo>
                    <a:pt x="563" y="531"/>
                  </a:lnTo>
                  <a:cubicBezTo>
                    <a:pt x="561" y="529"/>
                    <a:pt x="559" y="527"/>
                    <a:pt x="557" y="526"/>
                  </a:cubicBezTo>
                  <a:lnTo>
                    <a:pt x="566" y="526"/>
                  </a:lnTo>
                  <a:cubicBezTo>
                    <a:pt x="563" y="526"/>
                    <a:pt x="559" y="526"/>
                    <a:pt x="556" y="525"/>
                  </a:cubicBezTo>
                  <a:lnTo>
                    <a:pt x="556" y="525"/>
                  </a:lnTo>
                  <a:cubicBezTo>
                    <a:pt x="552" y="522"/>
                    <a:pt x="550" y="520"/>
                    <a:pt x="552" y="520"/>
                  </a:cubicBezTo>
                  <a:lnTo>
                    <a:pt x="552" y="520"/>
                  </a:lnTo>
                  <a:cubicBezTo>
                    <a:pt x="553" y="520"/>
                    <a:pt x="557" y="522"/>
                    <a:pt x="566" y="526"/>
                  </a:cubicBezTo>
                  <a:cubicBezTo>
                    <a:pt x="566" y="526"/>
                    <a:pt x="608" y="547"/>
                    <a:pt x="608" y="547"/>
                  </a:cubicBezTo>
                  <a:cubicBezTo>
                    <a:pt x="608" y="547"/>
                    <a:pt x="589" y="538"/>
                    <a:pt x="583" y="538"/>
                  </a:cubicBezTo>
                  <a:cubicBezTo>
                    <a:pt x="580" y="538"/>
                    <a:pt x="580" y="540"/>
                    <a:pt x="587" y="547"/>
                  </a:cubicBezTo>
                  <a:cubicBezTo>
                    <a:pt x="587" y="555"/>
                    <a:pt x="587" y="568"/>
                    <a:pt x="587" y="568"/>
                  </a:cubicBezTo>
                  <a:cubicBezTo>
                    <a:pt x="587" y="568"/>
                    <a:pt x="602" y="614"/>
                    <a:pt x="606" y="614"/>
                  </a:cubicBezTo>
                  <a:cubicBezTo>
                    <a:pt x="607" y="614"/>
                    <a:pt x="608" y="613"/>
                    <a:pt x="608" y="610"/>
                  </a:cubicBezTo>
                  <a:cubicBezTo>
                    <a:pt x="608" y="618"/>
                    <a:pt x="608" y="631"/>
                    <a:pt x="608" y="631"/>
                  </a:cubicBezTo>
                  <a:lnTo>
                    <a:pt x="608" y="672"/>
                  </a:lnTo>
                  <a:cubicBezTo>
                    <a:pt x="608" y="672"/>
                    <a:pt x="608" y="693"/>
                    <a:pt x="608" y="714"/>
                  </a:cubicBezTo>
                  <a:cubicBezTo>
                    <a:pt x="587" y="777"/>
                    <a:pt x="566" y="840"/>
                    <a:pt x="545" y="903"/>
                  </a:cubicBezTo>
                  <a:cubicBezTo>
                    <a:pt x="545" y="900"/>
                    <a:pt x="544" y="898"/>
                    <a:pt x="544" y="898"/>
                  </a:cubicBezTo>
                  <a:cubicBezTo>
                    <a:pt x="539" y="898"/>
                    <a:pt x="524" y="945"/>
                    <a:pt x="524" y="945"/>
                  </a:cubicBezTo>
                  <a:cubicBezTo>
                    <a:pt x="503" y="965"/>
                    <a:pt x="503" y="986"/>
                    <a:pt x="482" y="1007"/>
                  </a:cubicBezTo>
                  <a:cubicBezTo>
                    <a:pt x="461" y="1070"/>
                    <a:pt x="419" y="1133"/>
                    <a:pt x="398" y="1196"/>
                  </a:cubicBezTo>
                  <a:cubicBezTo>
                    <a:pt x="336" y="1342"/>
                    <a:pt x="294" y="1489"/>
                    <a:pt x="273" y="1635"/>
                  </a:cubicBezTo>
                  <a:cubicBezTo>
                    <a:pt x="252" y="1886"/>
                    <a:pt x="377" y="2137"/>
                    <a:pt x="587" y="2263"/>
                  </a:cubicBezTo>
                  <a:cubicBezTo>
                    <a:pt x="691" y="2325"/>
                    <a:pt x="817" y="2367"/>
                    <a:pt x="921" y="2367"/>
                  </a:cubicBezTo>
                  <a:cubicBezTo>
                    <a:pt x="1089" y="2346"/>
                    <a:pt x="1214" y="2263"/>
                    <a:pt x="1319" y="2137"/>
                  </a:cubicBezTo>
                  <a:cubicBezTo>
                    <a:pt x="1403" y="2033"/>
                    <a:pt x="1340" y="1844"/>
                    <a:pt x="1214" y="1781"/>
                  </a:cubicBezTo>
                  <a:cubicBezTo>
                    <a:pt x="1175" y="1762"/>
                    <a:pt x="1135" y="1753"/>
                    <a:pt x="1094" y="1753"/>
                  </a:cubicBezTo>
                  <a:cubicBezTo>
                    <a:pt x="1024" y="1753"/>
                    <a:pt x="955" y="1781"/>
                    <a:pt x="900" y="1835"/>
                  </a:cubicBezTo>
                  <a:lnTo>
                    <a:pt x="900" y="1835"/>
                  </a:lnTo>
                  <a:cubicBezTo>
                    <a:pt x="901" y="1835"/>
                    <a:pt x="902" y="1835"/>
                    <a:pt x="903" y="1835"/>
                  </a:cubicBezTo>
                  <a:lnTo>
                    <a:pt x="903" y="1835"/>
                  </a:lnTo>
                  <a:cubicBezTo>
                    <a:pt x="913" y="1829"/>
                    <a:pt x="921" y="1823"/>
                    <a:pt x="921" y="1823"/>
                  </a:cubicBezTo>
                  <a:lnTo>
                    <a:pt x="921" y="1823"/>
                  </a:lnTo>
                  <a:cubicBezTo>
                    <a:pt x="916" y="1828"/>
                    <a:pt x="912" y="1832"/>
                    <a:pt x="909" y="1835"/>
                  </a:cubicBezTo>
                  <a:lnTo>
                    <a:pt x="909" y="1835"/>
                  </a:lnTo>
                  <a:cubicBezTo>
                    <a:pt x="924" y="1837"/>
                    <a:pt x="934" y="1844"/>
                    <a:pt x="921" y="1844"/>
                  </a:cubicBezTo>
                  <a:cubicBezTo>
                    <a:pt x="921" y="1844"/>
                    <a:pt x="914" y="1841"/>
                    <a:pt x="906" y="1838"/>
                  </a:cubicBezTo>
                  <a:lnTo>
                    <a:pt x="906" y="1838"/>
                  </a:lnTo>
                  <a:cubicBezTo>
                    <a:pt x="904" y="1840"/>
                    <a:pt x="902" y="1841"/>
                    <a:pt x="900" y="1842"/>
                  </a:cubicBezTo>
                  <a:lnTo>
                    <a:pt x="900" y="1842"/>
                  </a:lnTo>
                  <a:cubicBezTo>
                    <a:pt x="899" y="1841"/>
                    <a:pt x="898" y="1840"/>
                    <a:pt x="897" y="1839"/>
                  </a:cubicBezTo>
                  <a:lnTo>
                    <a:pt x="897" y="1839"/>
                  </a:lnTo>
                  <a:cubicBezTo>
                    <a:pt x="898" y="1838"/>
                    <a:pt x="899" y="1837"/>
                    <a:pt x="901" y="1836"/>
                  </a:cubicBezTo>
                  <a:lnTo>
                    <a:pt x="901" y="1836"/>
                  </a:lnTo>
                  <a:cubicBezTo>
                    <a:pt x="903" y="1837"/>
                    <a:pt x="904" y="1837"/>
                    <a:pt x="906" y="1838"/>
                  </a:cubicBezTo>
                  <a:lnTo>
                    <a:pt x="906" y="1838"/>
                  </a:lnTo>
                  <a:cubicBezTo>
                    <a:pt x="907" y="1837"/>
                    <a:pt x="908" y="1836"/>
                    <a:pt x="909" y="1835"/>
                  </a:cubicBezTo>
                  <a:lnTo>
                    <a:pt x="909" y="1835"/>
                  </a:lnTo>
                  <a:cubicBezTo>
                    <a:pt x="908" y="1835"/>
                    <a:pt x="906" y="1835"/>
                    <a:pt x="904" y="1835"/>
                  </a:cubicBezTo>
                  <a:cubicBezTo>
                    <a:pt x="904" y="1835"/>
                    <a:pt x="904" y="1835"/>
                    <a:pt x="903" y="1835"/>
                  </a:cubicBezTo>
                  <a:lnTo>
                    <a:pt x="903" y="1835"/>
                  </a:lnTo>
                  <a:cubicBezTo>
                    <a:pt x="903" y="1835"/>
                    <a:pt x="902" y="1836"/>
                    <a:pt x="901" y="1836"/>
                  </a:cubicBezTo>
                  <a:lnTo>
                    <a:pt x="901" y="1836"/>
                  </a:lnTo>
                  <a:cubicBezTo>
                    <a:pt x="900" y="1836"/>
                    <a:pt x="900" y="1836"/>
                    <a:pt x="899" y="1836"/>
                  </a:cubicBezTo>
                  <a:lnTo>
                    <a:pt x="899" y="1836"/>
                  </a:lnTo>
                  <a:cubicBezTo>
                    <a:pt x="898" y="1837"/>
                    <a:pt x="897" y="1838"/>
                    <a:pt x="896" y="1839"/>
                  </a:cubicBezTo>
                  <a:lnTo>
                    <a:pt x="896" y="1839"/>
                  </a:lnTo>
                  <a:cubicBezTo>
                    <a:pt x="895" y="1838"/>
                    <a:pt x="894" y="1837"/>
                    <a:pt x="893" y="1836"/>
                  </a:cubicBezTo>
                  <a:lnTo>
                    <a:pt x="893" y="1836"/>
                  </a:lnTo>
                  <a:cubicBezTo>
                    <a:pt x="894" y="1836"/>
                    <a:pt x="896" y="1836"/>
                    <a:pt x="897" y="1836"/>
                  </a:cubicBezTo>
                  <a:lnTo>
                    <a:pt x="897" y="1836"/>
                  </a:lnTo>
                  <a:cubicBezTo>
                    <a:pt x="898" y="1836"/>
                    <a:pt x="899" y="1836"/>
                    <a:pt x="899" y="1836"/>
                  </a:cubicBezTo>
                  <a:lnTo>
                    <a:pt x="899" y="1836"/>
                  </a:lnTo>
                  <a:cubicBezTo>
                    <a:pt x="900" y="1836"/>
                    <a:pt x="900" y="1835"/>
                    <a:pt x="900" y="1835"/>
                  </a:cubicBezTo>
                  <a:lnTo>
                    <a:pt x="900" y="1835"/>
                  </a:lnTo>
                  <a:cubicBezTo>
                    <a:pt x="899" y="1835"/>
                    <a:pt x="898" y="1835"/>
                    <a:pt x="897" y="1836"/>
                  </a:cubicBezTo>
                  <a:lnTo>
                    <a:pt x="897" y="1836"/>
                  </a:lnTo>
                  <a:cubicBezTo>
                    <a:pt x="895" y="1835"/>
                    <a:pt x="893" y="1835"/>
                    <a:pt x="891" y="1835"/>
                  </a:cubicBezTo>
                  <a:lnTo>
                    <a:pt x="891" y="1835"/>
                  </a:lnTo>
                  <a:cubicBezTo>
                    <a:pt x="888" y="1832"/>
                    <a:pt x="884" y="1828"/>
                    <a:pt x="880" y="1823"/>
                  </a:cubicBezTo>
                  <a:cubicBezTo>
                    <a:pt x="867" y="1823"/>
                    <a:pt x="855" y="1816"/>
                    <a:pt x="843" y="1810"/>
                  </a:cubicBezTo>
                  <a:lnTo>
                    <a:pt x="843" y="1810"/>
                  </a:lnTo>
                  <a:cubicBezTo>
                    <a:pt x="845" y="1811"/>
                    <a:pt x="847" y="1811"/>
                    <a:pt x="848" y="1811"/>
                  </a:cubicBezTo>
                  <a:cubicBezTo>
                    <a:pt x="857" y="1811"/>
                    <a:pt x="832" y="1796"/>
                    <a:pt x="817" y="1781"/>
                  </a:cubicBezTo>
                  <a:cubicBezTo>
                    <a:pt x="817" y="1781"/>
                    <a:pt x="814" y="1781"/>
                    <a:pt x="810" y="1780"/>
                  </a:cubicBezTo>
                  <a:lnTo>
                    <a:pt x="810" y="1780"/>
                  </a:lnTo>
                  <a:cubicBezTo>
                    <a:pt x="812" y="1783"/>
                    <a:pt x="812" y="1785"/>
                    <a:pt x="811" y="1785"/>
                  </a:cubicBezTo>
                  <a:cubicBezTo>
                    <a:pt x="810" y="1785"/>
                    <a:pt x="809" y="1783"/>
                    <a:pt x="806" y="1779"/>
                  </a:cubicBezTo>
                  <a:lnTo>
                    <a:pt x="806" y="1779"/>
                  </a:lnTo>
                  <a:cubicBezTo>
                    <a:pt x="807" y="1779"/>
                    <a:pt x="809" y="1780"/>
                    <a:pt x="810" y="1780"/>
                  </a:cubicBezTo>
                  <a:lnTo>
                    <a:pt x="810" y="1780"/>
                  </a:lnTo>
                  <a:cubicBezTo>
                    <a:pt x="808" y="1776"/>
                    <a:pt x="803" y="1768"/>
                    <a:pt x="796" y="1761"/>
                  </a:cubicBezTo>
                  <a:lnTo>
                    <a:pt x="796" y="1761"/>
                  </a:lnTo>
                  <a:cubicBezTo>
                    <a:pt x="800" y="1769"/>
                    <a:pt x="803" y="1775"/>
                    <a:pt x="806" y="1779"/>
                  </a:cubicBezTo>
                  <a:lnTo>
                    <a:pt x="806" y="1779"/>
                  </a:lnTo>
                  <a:cubicBezTo>
                    <a:pt x="801" y="1776"/>
                    <a:pt x="796" y="1771"/>
                    <a:pt x="796" y="1761"/>
                  </a:cubicBezTo>
                  <a:lnTo>
                    <a:pt x="796" y="1761"/>
                  </a:lnTo>
                  <a:cubicBezTo>
                    <a:pt x="796" y="1761"/>
                    <a:pt x="796" y="1761"/>
                    <a:pt x="796" y="1761"/>
                  </a:cubicBezTo>
                  <a:cubicBezTo>
                    <a:pt x="796" y="1761"/>
                    <a:pt x="796" y="1734"/>
                    <a:pt x="796" y="1719"/>
                  </a:cubicBezTo>
                  <a:cubicBezTo>
                    <a:pt x="796" y="1698"/>
                    <a:pt x="796" y="1677"/>
                    <a:pt x="796" y="1656"/>
                  </a:cubicBezTo>
                  <a:cubicBezTo>
                    <a:pt x="796" y="1635"/>
                    <a:pt x="796" y="1614"/>
                    <a:pt x="817" y="1572"/>
                  </a:cubicBezTo>
                  <a:cubicBezTo>
                    <a:pt x="817" y="1551"/>
                    <a:pt x="817" y="1530"/>
                    <a:pt x="838" y="1509"/>
                  </a:cubicBezTo>
                  <a:cubicBezTo>
                    <a:pt x="838" y="1489"/>
                    <a:pt x="838" y="1468"/>
                    <a:pt x="859" y="1447"/>
                  </a:cubicBezTo>
                  <a:cubicBezTo>
                    <a:pt x="880" y="1384"/>
                    <a:pt x="921" y="1321"/>
                    <a:pt x="942" y="1258"/>
                  </a:cubicBezTo>
                  <a:cubicBezTo>
                    <a:pt x="1068" y="1007"/>
                    <a:pt x="1193" y="714"/>
                    <a:pt x="1089" y="421"/>
                  </a:cubicBezTo>
                  <a:cubicBezTo>
                    <a:pt x="1026" y="170"/>
                    <a:pt x="817" y="24"/>
                    <a:pt x="566" y="3"/>
                  </a:cubicBezTo>
                  <a:cubicBezTo>
                    <a:pt x="549" y="1"/>
                    <a:pt x="532" y="1"/>
                    <a:pt x="5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4;p2">
              <a:extLst>
                <a:ext uri="{FF2B5EF4-FFF2-40B4-BE49-F238E27FC236}">
                  <a16:creationId xmlns:a16="http://schemas.microsoft.com/office/drawing/2014/main" id="{C7999EF7-9CC1-BD9E-465E-06D5510C311E}"/>
                </a:ext>
              </a:extLst>
            </p:cNvPr>
            <p:cNvSpPr/>
            <p:nvPr/>
          </p:nvSpPr>
          <p:spPr>
            <a:xfrm>
              <a:off x="8149642" y="803150"/>
              <a:ext cx="20950" cy="48450"/>
            </a:xfrm>
            <a:custGeom>
              <a:avLst/>
              <a:gdLst/>
              <a:ahLst/>
              <a:cxnLst/>
              <a:rect l="l" t="t" r="r" b="b"/>
              <a:pathLst>
                <a:path w="838" h="1938" extrusionOk="0">
                  <a:moveTo>
                    <a:pt x="549" y="0"/>
                  </a:moveTo>
                  <a:cubicBezTo>
                    <a:pt x="460" y="0"/>
                    <a:pt x="376" y="46"/>
                    <a:pt x="336" y="127"/>
                  </a:cubicBezTo>
                  <a:cubicBezTo>
                    <a:pt x="84" y="629"/>
                    <a:pt x="1" y="1194"/>
                    <a:pt x="84" y="1738"/>
                  </a:cubicBezTo>
                  <a:cubicBezTo>
                    <a:pt x="102" y="1859"/>
                    <a:pt x="233" y="1937"/>
                    <a:pt x="349" y="1937"/>
                  </a:cubicBezTo>
                  <a:cubicBezTo>
                    <a:pt x="374" y="1937"/>
                    <a:pt x="397" y="1934"/>
                    <a:pt x="419" y="1927"/>
                  </a:cubicBezTo>
                  <a:cubicBezTo>
                    <a:pt x="566" y="1885"/>
                    <a:pt x="628" y="1738"/>
                    <a:pt x="587" y="1613"/>
                  </a:cubicBezTo>
                  <a:cubicBezTo>
                    <a:pt x="587" y="1602"/>
                    <a:pt x="587" y="1571"/>
                    <a:pt x="587" y="1550"/>
                  </a:cubicBezTo>
                  <a:cubicBezTo>
                    <a:pt x="587" y="1529"/>
                    <a:pt x="587" y="1508"/>
                    <a:pt x="587" y="1487"/>
                  </a:cubicBezTo>
                  <a:cubicBezTo>
                    <a:pt x="566" y="1425"/>
                    <a:pt x="566" y="1362"/>
                    <a:pt x="566" y="1299"/>
                  </a:cubicBezTo>
                  <a:cubicBezTo>
                    <a:pt x="566" y="1257"/>
                    <a:pt x="566" y="1194"/>
                    <a:pt x="587" y="1132"/>
                  </a:cubicBezTo>
                  <a:lnTo>
                    <a:pt x="587" y="1048"/>
                  </a:lnTo>
                  <a:cubicBezTo>
                    <a:pt x="587" y="1027"/>
                    <a:pt x="587" y="1027"/>
                    <a:pt x="587" y="1006"/>
                  </a:cubicBezTo>
                  <a:cubicBezTo>
                    <a:pt x="608" y="901"/>
                    <a:pt x="628" y="776"/>
                    <a:pt x="670" y="671"/>
                  </a:cubicBezTo>
                  <a:cubicBezTo>
                    <a:pt x="691" y="608"/>
                    <a:pt x="712" y="567"/>
                    <a:pt x="733" y="504"/>
                  </a:cubicBezTo>
                  <a:cubicBezTo>
                    <a:pt x="738" y="495"/>
                    <a:pt x="739" y="492"/>
                    <a:pt x="739" y="492"/>
                  </a:cubicBezTo>
                  <a:lnTo>
                    <a:pt x="739" y="492"/>
                  </a:lnTo>
                  <a:cubicBezTo>
                    <a:pt x="739" y="492"/>
                    <a:pt x="730" y="507"/>
                    <a:pt x="728" y="507"/>
                  </a:cubicBezTo>
                  <a:cubicBezTo>
                    <a:pt x="726" y="507"/>
                    <a:pt x="727" y="501"/>
                    <a:pt x="733" y="483"/>
                  </a:cubicBezTo>
                  <a:cubicBezTo>
                    <a:pt x="754" y="462"/>
                    <a:pt x="775" y="420"/>
                    <a:pt x="775" y="399"/>
                  </a:cubicBezTo>
                  <a:cubicBezTo>
                    <a:pt x="838" y="274"/>
                    <a:pt x="817" y="106"/>
                    <a:pt x="691" y="44"/>
                  </a:cubicBezTo>
                  <a:cubicBezTo>
                    <a:pt x="647" y="14"/>
                    <a:pt x="597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5;p2">
              <a:extLst>
                <a:ext uri="{FF2B5EF4-FFF2-40B4-BE49-F238E27FC236}">
                  <a16:creationId xmlns:a16="http://schemas.microsoft.com/office/drawing/2014/main" id="{B671AF4D-CD69-3454-57BB-ECC8369B1169}"/>
                </a:ext>
              </a:extLst>
            </p:cNvPr>
            <p:cNvSpPr/>
            <p:nvPr/>
          </p:nvSpPr>
          <p:spPr>
            <a:xfrm>
              <a:off x="8118267" y="816400"/>
              <a:ext cx="81100" cy="23125"/>
            </a:xfrm>
            <a:custGeom>
              <a:avLst/>
              <a:gdLst/>
              <a:ahLst/>
              <a:cxnLst/>
              <a:rect l="l" t="t" r="r" b="b"/>
              <a:pathLst>
                <a:path w="3244" h="925" extrusionOk="0">
                  <a:moveTo>
                    <a:pt x="899" y="1"/>
                  </a:moveTo>
                  <a:cubicBezTo>
                    <a:pt x="684" y="1"/>
                    <a:pt x="468" y="13"/>
                    <a:pt x="251" y="37"/>
                  </a:cubicBezTo>
                  <a:cubicBezTo>
                    <a:pt x="126" y="58"/>
                    <a:pt x="0" y="141"/>
                    <a:pt x="0" y="309"/>
                  </a:cubicBezTo>
                  <a:cubicBezTo>
                    <a:pt x="0" y="426"/>
                    <a:pt x="110" y="562"/>
                    <a:pt x="227" y="562"/>
                  </a:cubicBezTo>
                  <a:cubicBezTo>
                    <a:pt x="235" y="562"/>
                    <a:pt x="243" y="561"/>
                    <a:pt x="251" y="560"/>
                  </a:cubicBezTo>
                  <a:cubicBezTo>
                    <a:pt x="458" y="536"/>
                    <a:pt x="664" y="524"/>
                    <a:pt x="868" y="524"/>
                  </a:cubicBezTo>
                  <a:cubicBezTo>
                    <a:pt x="1553" y="524"/>
                    <a:pt x="2222" y="658"/>
                    <a:pt x="2867" y="915"/>
                  </a:cubicBezTo>
                  <a:cubicBezTo>
                    <a:pt x="2889" y="922"/>
                    <a:pt x="2912" y="925"/>
                    <a:pt x="2934" y="925"/>
                  </a:cubicBezTo>
                  <a:cubicBezTo>
                    <a:pt x="3056" y="925"/>
                    <a:pt x="3166" y="833"/>
                    <a:pt x="3202" y="727"/>
                  </a:cubicBezTo>
                  <a:cubicBezTo>
                    <a:pt x="3243" y="581"/>
                    <a:pt x="3139" y="455"/>
                    <a:pt x="3013" y="392"/>
                  </a:cubicBezTo>
                  <a:cubicBezTo>
                    <a:pt x="2336" y="134"/>
                    <a:pt x="1622" y="1"/>
                    <a:pt x="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6;p2">
              <a:extLst>
                <a:ext uri="{FF2B5EF4-FFF2-40B4-BE49-F238E27FC236}">
                  <a16:creationId xmlns:a16="http://schemas.microsoft.com/office/drawing/2014/main" id="{8AD74A2F-94B4-3C1B-31EA-93B011405C4A}"/>
                </a:ext>
              </a:extLst>
            </p:cNvPr>
            <p:cNvSpPr/>
            <p:nvPr/>
          </p:nvSpPr>
          <p:spPr>
            <a:xfrm>
              <a:off x="8219742" y="739850"/>
              <a:ext cx="89475" cy="144950"/>
            </a:xfrm>
            <a:custGeom>
              <a:avLst/>
              <a:gdLst/>
              <a:ahLst/>
              <a:cxnLst/>
              <a:rect l="l" t="t" r="r" b="b"/>
              <a:pathLst>
                <a:path w="3579" h="5798" extrusionOk="0">
                  <a:moveTo>
                    <a:pt x="2055" y="3732"/>
                  </a:moveTo>
                  <a:cubicBezTo>
                    <a:pt x="2258" y="3732"/>
                    <a:pt x="2458" y="3776"/>
                    <a:pt x="2637" y="3873"/>
                  </a:cubicBezTo>
                  <a:cubicBezTo>
                    <a:pt x="2846" y="3998"/>
                    <a:pt x="3097" y="4249"/>
                    <a:pt x="3034" y="4521"/>
                  </a:cubicBezTo>
                  <a:cubicBezTo>
                    <a:pt x="2951" y="4814"/>
                    <a:pt x="2616" y="5003"/>
                    <a:pt x="2365" y="5107"/>
                  </a:cubicBezTo>
                  <a:cubicBezTo>
                    <a:pt x="2115" y="5218"/>
                    <a:pt x="1848" y="5272"/>
                    <a:pt x="1582" y="5272"/>
                  </a:cubicBezTo>
                  <a:cubicBezTo>
                    <a:pt x="1246" y="5272"/>
                    <a:pt x="911" y="5187"/>
                    <a:pt x="607" y="5024"/>
                  </a:cubicBezTo>
                  <a:cubicBezTo>
                    <a:pt x="590" y="5014"/>
                    <a:pt x="573" y="5006"/>
                    <a:pt x="556" y="5000"/>
                  </a:cubicBezTo>
                  <a:lnTo>
                    <a:pt x="556" y="5000"/>
                  </a:lnTo>
                  <a:cubicBezTo>
                    <a:pt x="571" y="4970"/>
                    <a:pt x="582" y="4936"/>
                    <a:pt x="586" y="4898"/>
                  </a:cubicBezTo>
                  <a:cubicBezTo>
                    <a:pt x="667" y="4222"/>
                    <a:pt x="1378" y="3732"/>
                    <a:pt x="2055" y="3732"/>
                  </a:cubicBezTo>
                  <a:close/>
                  <a:moveTo>
                    <a:pt x="617" y="1"/>
                  </a:moveTo>
                  <a:cubicBezTo>
                    <a:pt x="516" y="1"/>
                    <a:pt x="423" y="58"/>
                    <a:pt x="398" y="190"/>
                  </a:cubicBezTo>
                  <a:cubicBezTo>
                    <a:pt x="126" y="1739"/>
                    <a:pt x="1" y="3329"/>
                    <a:pt x="63" y="4898"/>
                  </a:cubicBezTo>
                  <a:cubicBezTo>
                    <a:pt x="63" y="5040"/>
                    <a:pt x="140" y="5122"/>
                    <a:pt x="235" y="5148"/>
                  </a:cubicBezTo>
                  <a:lnTo>
                    <a:pt x="235" y="5148"/>
                  </a:lnTo>
                  <a:cubicBezTo>
                    <a:pt x="186" y="5254"/>
                    <a:pt x="202" y="5387"/>
                    <a:pt x="335" y="5463"/>
                  </a:cubicBezTo>
                  <a:cubicBezTo>
                    <a:pt x="726" y="5686"/>
                    <a:pt x="1163" y="5798"/>
                    <a:pt x="1603" y="5798"/>
                  </a:cubicBezTo>
                  <a:cubicBezTo>
                    <a:pt x="1823" y="5798"/>
                    <a:pt x="2044" y="5770"/>
                    <a:pt x="2260" y="5714"/>
                  </a:cubicBezTo>
                  <a:cubicBezTo>
                    <a:pt x="2825" y="5547"/>
                    <a:pt x="3558" y="5128"/>
                    <a:pt x="3578" y="4459"/>
                  </a:cubicBezTo>
                  <a:cubicBezTo>
                    <a:pt x="3578" y="3873"/>
                    <a:pt x="3034" y="3413"/>
                    <a:pt x="2511" y="3287"/>
                  </a:cubicBezTo>
                  <a:cubicBezTo>
                    <a:pt x="2355" y="3241"/>
                    <a:pt x="2194" y="3220"/>
                    <a:pt x="2033" y="3220"/>
                  </a:cubicBezTo>
                  <a:cubicBezTo>
                    <a:pt x="1678" y="3220"/>
                    <a:pt x="1322" y="3323"/>
                    <a:pt x="1005" y="3496"/>
                  </a:cubicBezTo>
                  <a:cubicBezTo>
                    <a:pt x="845" y="3592"/>
                    <a:pt x="704" y="3705"/>
                    <a:pt x="581" y="3833"/>
                  </a:cubicBezTo>
                  <a:lnTo>
                    <a:pt x="581" y="3833"/>
                  </a:lnTo>
                  <a:cubicBezTo>
                    <a:pt x="601" y="2661"/>
                    <a:pt x="708" y="1493"/>
                    <a:pt x="900" y="337"/>
                  </a:cubicBezTo>
                  <a:cubicBezTo>
                    <a:pt x="938" y="134"/>
                    <a:pt x="770" y="1"/>
                    <a:pt x="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7;p2">
              <a:extLst>
                <a:ext uri="{FF2B5EF4-FFF2-40B4-BE49-F238E27FC236}">
                  <a16:creationId xmlns:a16="http://schemas.microsoft.com/office/drawing/2014/main" id="{2B5137EC-3888-E1C4-16F1-BB68F7EBE507}"/>
                </a:ext>
              </a:extLst>
            </p:cNvPr>
            <p:cNvSpPr/>
            <p:nvPr/>
          </p:nvSpPr>
          <p:spPr>
            <a:xfrm>
              <a:off x="8302392" y="761825"/>
              <a:ext cx="52325" cy="50900"/>
            </a:xfrm>
            <a:custGeom>
              <a:avLst/>
              <a:gdLst/>
              <a:ahLst/>
              <a:cxnLst/>
              <a:rect l="l" t="t" r="r" b="b"/>
              <a:pathLst>
                <a:path w="2093" h="2036" extrusionOk="0">
                  <a:moveTo>
                    <a:pt x="837" y="713"/>
                  </a:moveTo>
                  <a:cubicBezTo>
                    <a:pt x="825" y="725"/>
                    <a:pt x="820" y="737"/>
                    <a:pt x="822" y="737"/>
                  </a:cubicBezTo>
                  <a:cubicBezTo>
                    <a:pt x="823" y="737"/>
                    <a:pt x="829" y="731"/>
                    <a:pt x="837" y="713"/>
                  </a:cubicBezTo>
                  <a:close/>
                  <a:moveTo>
                    <a:pt x="828" y="0"/>
                  </a:moveTo>
                  <a:cubicBezTo>
                    <a:pt x="563" y="0"/>
                    <a:pt x="301" y="99"/>
                    <a:pt x="105" y="295"/>
                  </a:cubicBezTo>
                  <a:cubicBezTo>
                    <a:pt x="0" y="399"/>
                    <a:pt x="0" y="588"/>
                    <a:pt x="105" y="671"/>
                  </a:cubicBezTo>
                  <a:cubicBezTo>
                    <a:pt x="157" y="724"/>
                    <a:pt x="220" y="750"/>
                    <a:pt x="286" y="750"/>
                  </a:cubicBezTo>
                  <a:cubicBezTo>
                    <a:pt x="351" y="750"/>
                    <a:pt x="419" y="724"/>
                    <a:pt x="482" y="671"/>
                  </a:cubicBezTo>
                  <a:cubicBezTo>
                    <a:pt x="482" y="650"/>
                    <a:pt x="503" y="650"/>
                    <a:pt x="524" y="629"/>
                  </a:cubicBezTo>
                  <a:cubicBezTo>
                    <a:pt x="544" y="609"/>
                    <a:pt x="586" y="588"/>
                    <a:pt x="607" y="567"/>
                  </a:cubicBezTo>
                  <a:cubicBezTo>
                    <a:pt x="628" y="567"/>
                    <a:pt x="649" y="567"/>
                    <a:pt x="649" y="546"/>
                  </a:cubicBezTo>
                  <a:cubicBezTo>
                    <a:pt x="691" y="546"/>
                    <a:pt x="733" y="525"/>
                    <a:pt x="754" y="525"/>
                  </a:cubicBezTo>
                  <a:lnTo>
                    <a:pt x="893" y="525"/>
                  </a:lnTo>
                  <a:cubicBezTo>
                    <a:pt x="885" y="558"/>
                    <a:pt x="872" y="590"/>
                    <a:pt x="858" y="629"/>
                  </a:cubicBezTo>
                  <a:cubicBezTo>
                    <a:pt x="858" y="650"/>
                    <a:pt x="837" y="692"/>
                    <a:pt x="837" y="713"/>
                  </a:cubicBezTo>
                  <a:cubicBezTo>
                    <a:pt x="837" y="734"/>
                    <a:pt x="816" y="734"/>
                    <a:pt x="816" y="755"/>
                  </a:cubicBezTo>
                  <a:cubicBezTo>
                    <a:pt x="796" y="797"/>
                    <a:pt x="754" y="860"/>
                    <a:pt x="733" y="901"/>
                  </a:cubicBezTo>
                  <a:cubicBezTo>
                    <a:pt x="716" y="918"/>
                    <a:pt x="699" y="935"/>
                    <a:pt x="693" y="952"/>
                  </a:cubicBezTo>
                  <a:lnTo>
                    <a:pt x="693" y="952"/>
                  </a:lnTo>
                  <a:cubicBezTo>
                    <a:pt x="685" y="959"/>
                    <a:pt x="663" y="985"/>
                    <a:pt x="649" y="985"/>
                  </a:cubicBezTo>
                  <a:cubicBezTo>
                    <a:pt x="628" y="1048"/>
                    <a:pt x="586" y="1090"/>
                    <a:pt x="524" y="1111"/>
                  </a:cubicBezTo>
                  <a:cubicBezTo>
                    <a:pt x="524" y="1132"/>
                    <a:pt x="503" y="1132"/>
                    <a:pt x="503" y="1153"/>
                  </a:cubicBezTo>
                  <a:cubicBezTo>
                    <a:pt x="482" y="1173"/>
                    <a:pt x="461" y="1173"/>
                    <a:pt x="419" y="1194"/>
                  </a:cubicBezTo>
                  <a:cubicBezTo>
                    <a:pt x="377" y="1236"/>
                    <a:pt x="314" y="1257"/>
                    <a:pt x="272" y="1278"/>
                  </a:cubicBezTo>
                  <a:cubicBezTo>
                    <a:pt x="168" y="1320"/>
                    <a:pt x="126" y="1445"/>
                    <a:pt x="147" y="1550"/>
                  </a:cubicBezTo>
                  <a:cubicBezTo>
                    <a:pt x="147" y="1634"/>
                    <a:pt x="231" y="1738"/>
                    <a:pt x="335" y="1759"/>
                  </a:cubicBezTo>
                  <a:cubicBezTo>
                    <a:pt x="796" y="1843"/>
                    <a:pt x="1256" y="1948"/>
                    <a:pt x="1737" y="2031"/>
                  </a:cubicBezTo>
                  <a:cubicBezTo>
                    <a:pt x="1753" y="2034"/>
                    <a:pt x="1769" y="2035"/>
                    <a:pt x="1786" y="2035"/>
                  </a:cubicBezTo>
                  <a:cubicBezTo>
                    <a:pt x="1902" y="2035"/>
                    <a:pt x="2033" y="1971"/>
                    <a:pt x="2051" y="1843"/>
                  </a:cubicBezTo>
                  <a:cubicBezTo>
                    <a:pt x="2093" y="1717"/>
                    <a:pt x="2009" y="1550"/>
                    <a:pt x="1863" y="1529"/>
                  </a:cubicBezTo>
                  <a:cubicBezTo>
                    <a:pt x="1585" y="1479"/>
                    <a:pt x="1308" y="1421"/>
                    <a:pt x="1025" y="1364"/>
                  </a:cubicBezTo>
                  <a:lnTo>
                    <a:pt x="1025" y="1364"/>
                  </a:lnTo>
                  <a:cubicBezTo>
                    <a:pt x="1276" y="1082"/>
                    <a:pt x="1423" y="714"/>
                    <a:pt x="1423" y="337"/>
                  </a:cubicBezTo>
                  <a:cubicBezTo>
                    <a:pt x="1423" y="253"/>
                    <a:pt x="1381" y="148"/>
                    <a:pt x="1298" y="106"/>
                  </a:cubicBezTo>
                  <a:cubicBezTo>
                    <a:pt x="1149" y="36"/>
                    <a:pt x="988" y="0"/>
                    <a:pt x="8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12;p2">
            <a:extLst>
              <a:ext uri="{FF2B5EF4-FFF2-40B4-BE49-F238E27FC236}">
                <a16:creationId xmlns:a16="http://schemas.microsoft.com/office/drawing/2014/main" id="{EAAB125A-BB22-9E46-1D8A-BEF6588D9B1E}"/>
              </a:ext>
            </a:extLst>
          </p:cNvPr>
          <p:cNvGrpSpPr/>
          <p:nvPr/>
        </p:nvGrpSpPr>
        <p:grpSpPr>
          <a:xfrm rot="5106630">
            <a:off x="4477517" y="2848912"/>
            <a:ext cx="998070" cy="1135736"/>
            <a:chOff x="5147950" y="5427525"/>
            <a:chExt cx="543525" cy="6184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9" name="Google Shape;13;p2">
              <a:extLst>
                <a:ext uri="{FF2B5EF4-FFF2-40B4-BE49-F238E27FC236}">
                  <a16:creationId xmlns:a16="http://schemas.microsoft.com/office/drawing/2014/main" id="{4C4036FA-A70E-CA21-A218-4C7B80E7C88F}"/>
                </a:ext>
              </a:extLst>
            </p:cNvPr>
            <p:cNvSpPr/>
            <p:nvPr/>
          </p:nvSpPr>
          <p:spPr>
            <a:xfrm>
              <a:off x="5147950" y="5427525"/>
              <a:ext cx="543525" cy="618400"/>
            </a:xfrm>
            <a:custGeom>
              <a:avLst/>
              <a:gdLst/>
              <a:ahLst/>
              <a:cxnLst/>
              <a:rect l="l" t="t" r="r" b="b"/>
              <a:pathLst>
                <a:path w="21741" h="24736" extrusionOk="0">
                  <a:moveTo>
                    <a:pt x="8349" y="381"/>
                  </a:moveTo>
                  <a:cubicBezTo>
                    <a:pt x="8537" y="381"/>
                    <a:pt x="8726" y="381"/>
                    <a:pt x="8914" y="402"/>
                  </a:cubicBezTo>
                  <a:cubicBezTo>
                    <a:pt x="9395" y="465"/>
                    <a:pt x="9835" y="611"/>
                    <a:pt x="10253" y="778"/>
                  </a:cubicBezTo>
                  <a:cubicBezTo>
                    <a:pt x="10127" y="758"/>
                    <a:pt x="9981" y="716"/>
                    <a:pt x="9855" y="695"/>
                  </a:cubicBezTo>
                  <a:cubicBezTo>
                    <a:pt x="9438" y="627"/>
                    <a:pt x="9029" y="595"/>
                    <a:pt x="8631" y="595"/>
                  </a:cubicBezTo>
                  <a:cubicBezTo>
                    <a:pt x="8172" y="595"/>
                    <a:pt x="7729" y="637"/>
                    <a:pt x="7303" y="716"/>
                  </a:cubicBezTo>
                  <a:cubicBezTo>
                    <a:pt x="7658" y="590"/>
                    <a:pt x="7993" y="486"/>
                    <a:pt x="8349" y="381"/>
                  </a:cubicBezTo>
                  <a:close/>
                  <a:moveTo>
                    <a:pt x="9217" y="241"/>
                  </a:moveTo>
                  <a:cubicBezTo>
                    <a:pt x="9937" y="241"/>
                    <a:pt x="10576" y="522"/>
                    <a:pt x="11132" y="967"/>
                  </a:cubicBezTo>
                  <a:cubicBezTo>
                    <a:pt x="10420" y="611"/>
                    <a:pt x="9688" y="339"/>
                    <a:pt x="8935" y="255"/>
                  </a:cubicBezTo>
                  <a:cubicBezTo>
                    <a:pt x="9030" y="246"/>
                    <a:pt x="9124" y="241"/>
                    <a:pt x="9217" y="241"/>
                  </a:cubicBezTo>
                  <a:close/>
                  <a:moveTo>
                    <a:pt x="12638" y="2348"/>
                  </a:moveTo>
                  <a:lnTo>
                    <a:pt x="12638" y="2348"/>
                  </a:lnTo>
                  <a:cubicBezTo>
                    <a:pt x="13224" y="2829"/>
                    <a:pt x="13643" y="3478"/>
                    <a:pt x="13810" y="4273"/>
                  </a:cubicBezTo>
                  <a:cubicBezTo>
                    <a:pt x="13998" y="5005"/>
                    <a:pt x="14040" y="5779"/>
                    <a:pt x="14103" y="6512"/>
                  </a:cubicBezTo>
                  <a:cubicBezTo>
                    <a:pt x="13831" y="4984"/>
                    <a:pt x="13433" y="3540"/>
                    <a:pt x="12638" y="2348"/>
                  </a:cubicBezTo>
                  <a:close/>
                  <a:moveTo>
                    <a:pt x="14647" y="8897"/>
                  </a:moveTo>
                  <a:lnTo>
                    <a:pt x="14647" y="8897"/>
                  </a:lnTo>
                  <a:cubicBezTo>
                    <a:pt x="14772" y="9211"/>
                    <a:pt x="14961" y="9525"/>
                    <a:pt x="15191" y="9817"/>
                  </a:cubicBezTo>
                  <a:cubicBezTo>
                    <a:pt x="16321" y="11282"/>
                    <a:pt x="18016" y="12119"/>
                    <a:pt x="19125" y="13542"/>
                  </a:cubicBezTo>
                  <a:cubicBezTo>
                    <a:pt x="18288" y="12893"/>
                    <a:pt x="17325" y="12391"/>
                    <a:pt x="16488" y="11742"/>
                  </a:cubicBezTo>
                  <a:cubicBezTo>
                    <a:pt x="15526" y="10968"/>
                    <a:pt x="14982" y="9985"/>
                    <a:pt x="14647" y="8897"/>
                  </a:cubicBezTo>
                  <a:close/>
                  <a:moveTo>
                    <a:pt x="1130" y="7328"/>
                  </a:moveTo>
                  <a:lnTo>
                    <a:pt x="1130" y="7328"/>
                  </a:lnTo>
                  <a:cubicBezTo>
                    <a:pt x="984" y="8081"/>
                    <a:pt x="900" y="8834"/>
                    <a:pt x="879" y="9608"/>
                  </a:cubicBezTo>
                  <a:cubicBezTo>
                    <a:pt x="796" y="12245"/>
                    <a:pt x="1130" y="15132"/>
                    <a:pt x="1925" y="17706"/>
                  </a:cubicBezTo>
                  <a:cubicBezTo>
                    <a:pt x="1591" y="17015"/>
                    <a:pt x="1277" y="16304"/>
                    <a:pt x="1047" y="15571"/>
                  </a:cubicBezTo>
                  <a:cubicBezTo>
                    <a:pt x="837" y="14630"/>
                    <a:pt x="691" y="13688"/>
                    <a:pt x="607" y="12726"/>
                  </a:cubicBezTo>
                  <a:cubicBezTo>
                    <a:pt x="524" y="11701"/>
                    <a:pt x="544" y="10696"/>
                    <a:pt x="586" y="9671"/>
                  </a:cubicBezTo>
                  <a:cubicBezTo>
                    <a:pt x="691" y="8876"/>
                    <a:pt x="879" y="8102"/>
                    <a:pt x="1130" y="7328"/>
                  </a:cubicBezTo>
                  <a:close/>
                  <a:moveTo>
                    <a:pt x="20694" y="16053"/>
                  </a:moveTo>
                  <a:lnTo>
                    <a:pt x="20694" y="16053"/>
                  </a:lnTo>
                  <a:cubicBezTo>
                    <a:pt x="20924" y="16639"/>
                    <a:pt x="21050" y="17266"/>
                    <a:pt x="21029" y="17936"/>
                  </a:cubicBezTo>
                  <a:cubicBezTo>
                    <a:pt x="21029" y="18480"/>
                    <a:pt x="20924" y="19024"/>
                    <a:pt x="20757" y="19568"/>
                  </a:cubicBezTo>
                  <a:cubicBezTo>
                    <a:pt x="20778" y="19463"/>
                    <a:pt x="20798" y="19359"/>
                    <a:pt x="20798" y="19254"/>
                  </a:cubicBezTo>
                  <a:cubicBezTo>
                    <a:pt x="20966" y="18166"/>
                    <a:pt x="20924" y="17078"/>
                    <a:pt x="20694" y="16053"/>
                  </a:cubicBezTo>
                  <a:close/>
                  <a:moveTo>
                    <a:pt x="2009" y="18689"/>
                  </a:moveTo>
                  <a:lnTo>
                    <a:pt x="2009" y="18689"/>
                  </a:lnTo>
                  <a:cubicBezTo>
                    <a:pt x="2281" y="19212"/>
                    <a:pt x="2553" y="19756"/>
                    <a:pt x="2867" y="20258"/>
                  </a:cubicBezTo>
                  <a:cubicBezTo>
                    <a:pt x="2532" y="19777"/>
                    <a:pt x="2260" y="19233"/>
                    <a:pt x="2009" y="18689"/>
                  </a:cubicBezTo>
                  <a:close/>
                  <a:moveTo>
                    <a:pt x="4143" y="21639"/>
                  </a:moveTo>
                  <a:cubicBezTo>
                    <a:pt x="5189" y="22602"/>
                    <a:pt x="6550" y="23209"/>
                    <a:pt x="8223" y="23460"/>
                  </a:cubicBezTo>
                  <a:cubicBezTo>
                    <a:pt x="9123" y="23585"/>
                    <a:pt x="10002" y="23815"/>
                    <a:pt x="10881" y="24025"/>
                  </a:cubicBezTo>
                  <a:cubicBezTo>
                    <a:pt x="9604" y="23857"/>
                    <a:pt x="8328" y="23732"/>
                    <a:pt x="7094" y="23397"/>
                  </a:cubicBezTo>
                  <a:cubicBezTo>
                    <a:pt x="6863" y="23334"/>
                    <a:pt x="6633" y="23271"/>
                    <a:pt x="6403" y="23188"/>
                  </a:cubicBezTo>
                  <a:cubicBezTo>
                    <a:pt x="6478" y="23132"/>
                    <a:pt x="6453" y="22993"/>
                    <a:pt x="6357" y="22993"/>
                  </a:cubicBezTo>
                  <a:cubicBezTo>
                    <a:pt x="6346" y="22993"/>
                    <a:pt x="6333" y="22995"/>
                    <a:pt x="6319" y="22999"/>
                  </a:cubicBezTo>
                  <a:cubicBezTo>
                    <a:pt x="6257" y="23010"/>
                    <a:pt x="6194" y="23015"/>
                    <a:pt x="6131" y="23015"/>
                  </a:cubicBezTo>
                  <a:cubicBezTo>
                    <a:pt x="6068" y="23015"/>
                    <a:pt x="6005" y="23010"/>
                    <a:pt x="5943" y="22999"/>
                  </a:cubicBezTo>
                  <a:cubicBezTo>
                    <a:pt x="5461" y="22769"/>
                    <a:pt x="5022" y="22518"/>
                    <a:pt x="4625" y="22204"/>
                  </a:cubicBezTo>
                  <a:cubicBezTo>
                    <a:pt x="4457" y="22037"/>
                    <a:pt x="4290" y="21828"/>
                    <a:pt x="4143" y="21639"/>
                  </a:cubicBezTo>
                  <a:close/>
                  <a:moveTo>
                    <a:pt x="8720" y="1048"/>
                  </a:moveTo>
                  <a:cubicBezTo>
                    <a:pt x="9872" y="1048"/>
                    <a:pt x="11086" y="1323"/>
                    <a:pt x="12052" y="1908"/>
                  </a:cubicBezTo>
                  <a:cubicBezTo>
                    <a:pt x="12848" y="2955"/>
                    <a:pt x="13392" y="4315"/>
                    <a:pt x="13622" y="5361"/>
                  </a:cubicBezTo>
                  <a:cubicBezTo>
                    <a:pt x="14103" y="7558"/>
                    <a:pt x="14166" y="10006"/>
                    <a:pt x="15923" y="11638"/>
                  </a:cubicBezTo>
                  <a:cubicBezTo>
                    <a:pt x="16802" y="12454"/>
                    <a:pt x="17911" y="12977"/>
                    <a:pt x="18853" y="13709"/>
                  </a:cubicBezTo>
                  <a:cubicBezTo>
                    <a:pt x="19187" y="13960"/>
                    <a:pt x="19480" y="14253"/>
                    <a:pt x="19752" y="14546"/>
                  </a:cubicBezTo>
                  <a:cubicBezTo>
                    <a:pt x="21050" y="17224"/>
                    <a:pt x="20715" y="21012"/>
                    <a:pt x="18225" y="22874"/>
                  </a:cubicBezTo>
                  <a:cubicBezTo>
                    <a:pt x="16988" y="23808"/>
                    <a:pt x="15689" y="24210"/>
                    <a:pt x="14308" y="24210"/>
                  </a:cubicBezTo>
                  <a:cubicBezTo>
                    <a:pt x="13586" y="24210"/>
                    <a:pt x="12842" y="24100"/>
                    <a:pt x="12073" y="23899"/>
                  </a:cubicBezTo>
                  <a:cubicBezTo>
                    <a:pt x="10902" y="23585"/>
                    <a:pt x="9772" y="23313"/>
                    <a:pt x="8558" y="23167"/>
                  </a:cubicBezTo>
                  <a:cubicBezTo>
                    <a:pt x="6905" y="22958"/>
                    <a:pt x="5357" y="22581"/>
                    <a:pt x="4143" y="21325"/>
                  </a:cubicBezTo>
                  <a:cubicBezTo>
                    <a:pt x="2281" y="19401"/>
                    <a:pt x="1842" y="16450"/>
                    <a:pt x="1444" y="13898"/>
                  </a:cubicBezTo>
                  <a:cubicBezTo>
                    <a:pt x="1026" y="11198"/>
                    <a:pt x="796" y="8248"/>
                    <a:pt x="1842" y="5654"/>
                  </a:cubicBezTo>
                  <a:cubicBezTo>
                    <a:pt x="2930" y="3603"/>
                    <a:pt x="4625" y="1971"/>
                    <a:pt x="6968" y="1281"/>
                  </a:cubicBezTo>
                  <a:cubicBezTo>
                    <a:pt x="7502" y="1127"/>
                    <a:pt x="8102" y="1048"/>
                    <a:pt x="8720" y="1048"/>
                  </a:cubicBezTo>
                  <a:close/>
                  <a:moveTo>
                    <a:pt x="9246" y="1"/>
                  </a:moveTo>
                  <a:cubicBezTo>
                    <a:pt x="8841" y="1"/>
                    <a:pt x="8424" y="98"/>
                    <a:pt x="7951" y="255"/>
                  </a:cubicBezTo>
                  <a:cubicBezTo>
                    <a:pt x="7198" y="339"/>
                    <a:pt x="6445" y="611"/>
                    <a:pt x="5671" y="1155"/>
                  </a:cubicBezTo>
                  <a:cubicBezTo>
                    <a:pt x="5524" y="1260"/>
                    <a:pt x="5378" y="1364"/>
                    <a:pt x="5252" y="1469"/>
                  </a:cubicBezTo>
                  <a:cubicBezTo>
                    <a:pt x="4938" y="1657"/>
                    <a:pt x="4625" y="1846"/>
                    <a:pt x="4332" y="2055"/>
                  </a:cubicBezTo>
                  <a:cubicBezTo>
                    <a:pt x="3516" y="2662"/>
                    <a:pt x="2867" y="3394"/>
                    <a:pt x="2365" y="4210"/>
                  </a:cubicBezTo>
                  <a:cubicBezTo>
                    <a:pt x="1528" y="5256"/>
                    <a:pt x="879" y="6407"/>
                    <a:pt x="544" y="7704"/>
                  </a:cubicBezTo>
                  <a:cubicBezTo>
                    <a:pt x="524" y="7690"/>
                    <a:pt x="500" y="7683"/>
                    <a:pt x="479" y="7683"/>
                  </a:cubicBezTo>
                  <a:cubicBezTo>
                    <a:pt x="435" y="7683"/>
                    <a:pt x="398" y="7711"/>
                    <a:pt x="398" y="7767"/>
                  </a:cubicBezTo>
                  <a:cubicBezTo>
                    <a:pt x="398" y="7976"/>
                    <a:pt x="398" y="8185"/>
                    <a:pt x="398" y="8374"/>
                  </a:cubicBezTo>
                  <a:cubicBezTo>
                    <a:pt x="377" y="8583"/>
                    <a:pt x="335" y="8813"/>
                    <a:pt x="314" y="9043"/>
                  </a:cubicBezTo>
                  <a:cubicBezTo>
                    <a:pt x="314" y="9043"/>
                    <a:pt x="335" y="9064"/>
                    <a:pt x="335" y="9064"/>
                  </a:cubicBezTo>
                  <a:cubicBezTo>
                    <a:pt x="210" y="9755"/>
                    <a:pt x="105" y="10445"/>
                    <a:pt x="84" y="11094"/>
                  </a:cubicBezTo>
                  <a:cubicBezTo>
                    <a:pt x="0" y="12872"/>
                    <a:pt x="314" y="14546"/>
                    <a:pt x="900" y="16178"/>
                  </a:cubicBezTo>
                  <a:cubicBezTo>
                    <a:pt x="963" y="16408"/>
                    <a:pt x="1026" y="16639"/>
                    <a:pt x="1088" y="16869"/>
                  </a:cubicBezTo>
                  <a:cubicBezTo>
                    <a:pt x="1758" y="19317"/>
                    <a:pt x="3013" y="21932"/>
                    <a:pt x="5420" y="23104"/>
                  </a:cubicBezTo>
                  <a:cubicBezTo>
                    <a:pt x="6822" y="23794"/>
                    <a:pt x="8454" y="23983"/>
                    <a:pt x="9981" y="24192"/>
                  </a:cubicBezTo>
                  <a:cubicBezTo>
                    <a:pt x="11446" y="24380"/>
                    <a:pt x="12910" y="24736"/>
                    <a:pt x="14375" y="24736"/>
                  </a:cubicBezTo>
                  <a:cubicBezTo>
                    <a:pt x="17011" y="24736"/>
                    <a:pt x="18957" y="23397"/>
                    <a:pt x="20296" y="21200"/>
                  </a:cubicBezTo>
                  <a:cubicBezTo>
                    <a:pt x="21552" y="19129"/>
                    <a:pt x="21740" y="16576"/>
                    <a:pt x="20213" y="14630"/>
                  </a:cubicBezTo>
                  <a:cubicBezTo>
                    <a:pt x="19794" y="13647"/>
                    <a:pt x="19166" y="12768"/>
                    <a:pt x="18329" y="12035"/>
                  </a:cubicBezTo>
                  <a:cubicBezTo>
                    <a:pt x="17367" y="11178"/>
                    <a:pt x="16216" y="10487"/>
                    <a:pt x="15463" y="9462"/>
                  </a:cubicBezTo>
                  <a:cubicBezTo>
                    <a:pt x="14542" y="8227"/>
                    <a:pt x="14480" y="6658"/>
                    <a:pt x="14354" y="5193"/>
                  </a:cubicBezTo>
                  <a:cubicBezTo>
                    <a:pt x="14249" y="4168"/>
                    <a:pt x="14040" y="3268"/>
                    <a:pt x="13287" y="2494"/>
                  </a:cubicBezTo>
                  <a:cubicBezTo>
                    <a:pt x="13182" y="2411"/>
                    <a:pt x="13099" y="2327"/>
                    <a:pt x="12994" y="2222"/>
                  </a:cubicBezTo>
                  <a:cubicBezTo>
                    <a:pt x="12994" y="2201"/>
                    <a:pt x="12973" y="2201"/>
                    <a:pt x="12952" y="2180"/>
                  </a:cubicBezTo>
                  <a:cubicBezTo>
                    <a:pt x="12617" y="1908"/>
                    <a:pt x="12241" y="1636"/>
                    <a:pt x="11885" y="1406"/>
                  </a:cubicBezTo>
                  <a:cubicBezTo>
                    <a:pt x="11529" y="1051"/>
                    <a:pt x="11111" y="716"/>
                    <a:pt x="10630" y="423"/>
                  </a:cubicBezTo>
                  <a:cubicBezTo>
                    <a:pt x="10142" y="124"/>
                    <a:pt x="9702" y="1"/>
                    <a:pt x="9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;p2">
              <a:extLst>
                <a:ext uri="{FF2B5EF4-FFF2-40B4-BE49-F238E27FC236}">
                  <a16:creationId xmlns:a16="http://schemas.microsoft.com/office/drawing/2014/main" id="{58E1D710-9792-790D-9DD2-09DB2D8FF5D5}"/>
                </a:ext>
              </a:extLst>
            </p:cNvPr>
            <p:cNvSpPr/>
            <p:nvPr/>
          </p:nvSpPr>
          <p:spPr>
            <a:xfrm>
              <a:off x="5213325" y="5576875"/>
              <a:ext cx="91575" cy="101600"/>
            </a:xfrm>
            <a:custGeom>
              <a:avLst/>
              <a:gdLst/>
              <a:ahLst/>
              <a:cxnLst/>
              <a:rect l="l" t="t" r="r" b="b"/>
              <a:pathLst>
                <a:path w="3663" h="4064" extrusionOk="0">
                  <a:moveTo>
                    <a:pt x="2463" y="968"/>
                  </a:moveTo>
                  <a:cubicBezTo>
                    <a:pt x="2487" y="968"/>
                    <a:pt x="2510" y="971"/>
                    <a:pt x="2533" y="977"/>
                  </a:cubicBezTo>
                  <a:cubicBezTo>
                    <a:pt x="2826" y="1082"/>
                    <a:pt x="2846" y="1688"/>
                    <a:pt x="2805" y="1898"/>
                  </a:cubicBezTo>
                  <a:cubicBezTo>
                    <a:pt x="2742" y="2232"/>
                    <a:pt x="2407" y="2693"/>
                    <a:pt x="2030" y="2986"/>
                  </a:cubicBezTo>
                  <a:cubicBezTo>
                    <a:pt x="1989" y="3007"/>
                    <a:pt x="1926" y="3007"/>
                    <a:pt x="1884" y="3027"/>
                  </a:cubicBezTo>
                  <a:cubicBezTo>
                    <a:pt x="1989" y="2965"/>
                    <a:pt x="2072" y="2860"/>
                    <a:pt x="2135" y="2735"/>
                  </a:cubicBezTo>
                  <a:cubicBezTo>
                    <a:pt x="2180" y="2645"/>
                    <a:pt x="2108" y="2566"/>
                    <a:pt x="2040" y="2566"/>
                  </a:cubicBezTo>
                  <a:cubicBezTo>
                    <a:pt x="2012" y="2566"/>
                    <a:pt x="1986" y="2579"/>
                    <a:pt x="1968" y="2609"/>
                  </a:cubicBezTo>
                  <a:cubicBezTo>
                    <a:pt x="1867" y="2764"/>
                    <a:pt x="1763" y="2836"/>
                    <a:pt x="1670" y="2836"/>
                  </a:cubicBezTo>
                  <a:cubicBezTo>
                    <a:pt x="1550" y="2836"/>
                    <a:pt x="1450" y="2717"/>
                    <a:pt x="1403" y="2504"/>
                  </a:cubicBezTo>
                  <a:cubicBezTo>
                    <a:pt x="1340" y="2191"/>
                    <a:pt x="1424" y="1856"/>
                    <a:pt x="1591" y="1605"/>
                  </a:cubicBezTo>
                  <a:cubicBezTo>
                    <a:pt x="1726" y="1411"/>
                    <a:pt x="2166" y="968"/>
                    <a:pt x="2463" y="968"/>
                  </a:cubicBezTo>
                  <a:close/>
                  <a:moveTo>
                    <a:pt x="1961" y="703"/>
                  </a:moveTo>
                  <a:cubicBezTo>
                    <a:pt x="2075" y="703"/>
                    <a:pt x="2178" y="721"/>
                    <a:pt x="2282" y="747"/>
                  </a:cubicBezTo>
                  <a:cubicBezTo>
                    <a:pt x="1549" y="1082"/>
                    <a:pt x="901" y="1730"/>
                    <a:pt x="1131" y="2609"/>
                  </a:cubicBezTo>
                  <a:cubicBezTo>
                    <a:pt x="1194" y="2818"/>
                    <a:pt x="1298" y="2965"/>
                    <a:pt x="1403" y="3048"/>
                  </a:cubicBezTo>
                  <a:cubicBezTo>
                    <a:pt x="1110" y="3007"/>
                    <a:pt x="859" y="2839"/>
                    <a:pt x="691" y="2546"/>
                  </a:cubicBezTo>
                  <a:cubicBezTo>
                    <a:pt x="670" y="2421"/>
                    <a:pt x="670" y="2295"/>
                    <a:pt x="691" y="2170"/>
                  </a:cubicBezTo>
                  <a:cubicBezTo>
                    <a:pt x="817" y="1647"/>
                    <a:pt x="1194" y="1082"/>
                    <a:pt x="1612" y="768"/>
                  </a:cubicBezTo>
                  <a:cubicBezTo>
                    <a:pt x="1654" y="747"/>
                    <a:pt x="1696" y="747"/>
                    <a:pt x="1738" y="726"/>
                  </a:cubicBezTo>
                  <a:cubicBezTo>
                    <a:pt x="1817" y="710"/>
                    <a:pt x="1891" y="703"/>
                    <a:pt x="1961" y="703"/>
                  </a:cubicBezTo>
                  <a:close/>
                  <a:moveTo>
                    <a:pt x="2449" y="3132"/>
                  </a:moveTo>
                  <a:lnTo>
                    <a:pt x="2449" y="3132"/>
                  </a:lnTo>
                  <a:cubicBezTo>
                    <a:pt x="2302" y="3341"/>
                    <a:pt x="2135" y="3509"/>
                    <a:pt x="1968" y="3571"/>
                  </a:cubicBezTo>
                  <a:cubicBezTo>
                    <a:pt x="1820" y="3627"/>
                    <a:pt x="1684" y="3654"/>
                    <a:pt x="1560" y="3654"/>
                  </a:cubicBezTo>
                  <a:cubicBezTo>
                    <a:pt x="1404" y="3654"/>
                    <a:pt x="1268" y="3611"/>
                    <a:pt x="1152" y="3530"/>
                  </a:cubicBezTo>
                  <a:lnTo>
                    <a:pt x="1235" y="3530"/>
                  </a:lnTo>
                  <a:cubicBezTo>
                    <a:pt x="1265" y="3531"/>
                    <a:pt x="1295" y="3532"/>
                    <a:pt x="1325" y="3532"/>
                  </a:cubicBezTo>
                  <a:cubicBezTo>
                    <a:pt x="1647" y="3532"/>
                    <a:pt x="1951" y="3430"/>
                    <a:pt x="2219" y="3258"/>
                  </a:cubicBezTo>
                  <a:cubicBezTo>
                    <a:pt x="2282" y="3216"/>
                    <a:pt x="2365" y="3174"/>
                    <a:pt x="2449" y="3132"/>
                  </a:cubicBezTo>
                  <a:close/>
                  <a:moveTo>
                    <a:pt x="1420" y="0"/>
                  </a:moveTo>
                  <a:cubicBezTo>
                    <a:pt x="1135" y="0"/>
                    <a:pt x="884" y="289"/>
                    <a:pt x="691" y="621"/>
                  </a:cubicBezTo>
                  <a:cubicBezTo>
                    <a:pt x="189" y="1061"/>
                    <a:pt x="1" y="1793"/>
                    <a:pt x="273" y="2504"/>
                  </a:cubicBezTo>
                  <a:cubicBezTo>
                    <a:pt x="315" y="2881"/>
                    <a:pt x="440" y="3237"/>
                    <a:pt x="649" y="3551"/>
                  </a:cubicBezTo>
                  <a:cubicBezTo>
                    <a:pt x="915" y="3915"/>
                    <a:pt x="1237" y="4063"/>
                    <a:pt x="1569" y="4063"/>
                  </a:cubicBezTo>
                  <a:cubicBezTo>
                    <a:pt x="2437" y="4063"/>
                    <a:pt x="3370" y="3044"/>
                    <a:pt x="3537" y="2211"/>
                  </a:cubicBezTo>
                  <a:cubicBezTo>
                    <a:pt x="3662" y="1626"/>
                    <a:pt x="3432" y="1103"/>
                    <a:pt x="3014" y="747"/>
                  </a:cubicBezTo>
                  <a:cubicBezTo>
                    <a:pt x="2857" y="434"/>
                    <a:pt x="2585" y="265"/>
                    <a:pt x="2282" y="265"/>
                  </a:cubicBezTo>
                  <a:cubicBezTo>
                    <a:pt x="2220" y="265"/>
                    <a:pt x="2157" y="272"/>
                    <a:pt x="2093" y="286"/>
                  </a:cubicBezTo>
                  <a:cubicBezTo>
                    <a:pt x="1989" y="266"/>
                    <a:pt x="1905" y="245"/>
                    <a:pt x="1821" y="245"/>
                  </a:cubicBezTo>
                  <a:cubicBezTo>
                    <a:pt x="1800" y="238"/>
                    <a:pt x="1779" y="235"/>
                    <a:pt x="1758" y="235"/>
                  </a:cubicBezTo>
                  <a:cubicBezTo>
                    <a:pt x="1717" y="235"/>
                    <a:pt x="1675" y="245"/>
                    <a:pt x="1633" y="245"/>
                  </a:cubicBezTo>
                  <a:cubicBezTo>
                    <a:pt x="1654" y="182"/>
                    <a:pt x="1654" y="140"/>
                    <a:pt x="1654" y="98"/>
                  </a:cubicBezTo>
                  <a:cubicBezTo>
                    <a:pt x="1654" y="77"/>
                    <a:pt x="1612" y="35"/>
                    <a:pt x="1591" y="35"/>
                  </a:cubicBezTo>
                  <a:cubicBezTo>
                    <a:pt x="1533" y="11"/>
                    <a:pt x="1476" y="0"/>
                    <a:pt x="14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;p2">
              <a:extLst>
                <a:ext uri="{FF2B5EF4-FFF2-40B4-BE49-F238E27FC236}">
                  <a16:creationId xmlns:a16="http://schemas.microsoft.com/office/drawing/2014/main" id="{E38D3051-90C6-FF8A-16A6-D8945534BEA7}"/>
                </a:ext>
              </a:extLst>
            </p:cNvPr>
            <p:cNvSpPr/>
            <p:nvPr/>
          </p:nvSpPr>
          <p:spPr>
            <a:xfrm>
              <a:off x="5211775" y="5736450"/>
              <a:ext cx="109350" cy="105750"/>
            </a:xfrm>
            <a:custGeom>
              <a:avLst/>
              <a:gdLst/>
              <a:ahLst/>
              <a:cxnLst/>
              <a:rect l="l" t="t" r="r" b="b"/>
              <a:pathLst>
                <a:path w="4374" h="4230" extrusionOk="0">
                  <a:moveTo>
                    <a:pt x="2511" y="432"/>
                  </a:moveTo>
                  <a:cubicBezTo>
                    <a:pt x="2888" y="473"/>
                    <a:pt x="3243" y="578"/>
                    <a:pt x="3515" y="808"/>
                  </a:cubicBezTo>
                  <a:cubicBezTo>
                    <a:pt x="3641" y="934"/>
                    <a:pt x="3745" y="1059"/>
                    <a:pt x="3808" y="1206"/>
                  </a:cubicBezTo>
                  <a:cubicBezTo>
                    <a:pt x="3662" y="1038"/>
                    <a:pt x="3452" y="913"/>
                    <a:pt x="3201" y="850"/>
                  </a:cubicBezTo>
                  <a:cubicBezTo>
                    <a:pt x="3118" y="850"/>
                    <a:pt x="3013" y="829"/>
                    <a:pt x="2929" y="829"/>
                  </a:cubicBezTo>
                  <a:cubicBezTo>
                    <a:pt x="2888" y="766"/>
                    <a:pt x="2846" y="704"/>
                    <a:pt x="2783" y="662"/>
                  </a:cubicBezTo>
                  <a:cubicBezTo>
                    <a:pt x="2699" y="578"/>
                    <a:pt x="2595" y="494"/>
                    <a:pt x="2511" y="432"/>
                  </a:cubicBezTo>
                  <a:close/>
                  <a:moveTo>
                    <a:pt x="3243" y="1310"/>
                  </a:moveTo>
                  <a:lnTo>
                    <a:pt x="3243" y="1310"/>
                  </a:lnTo>
                  <a:cubicBezTo>
                    <a:pt x="3683" y="1582"/>
                    <a:pt x="3704" y="2085"/>
                    <a:pt x="3515" y="2566"/>
                  </a:cubicBezTo>
                  <a:cubicBezTo>
                    <a:pt x="3536" y="2126"/>
                    <a:pt x="3432" y="1687"/>
                    <a:pt x="3243" y="1310"/>
                  </a:cubicBezTo>
                  <a:close/>
                  <a:moveTo>
                    <a:pt x="1813" y="539"/>
                  </a:moveTo>
                  <a:cubicBezTo>
                    <a:pt x="1927" y="539"/>
                    <a:pt x="2049" y="565"/>
                    <a:pt x="2176" y="620"/>
                  </a:cubicBezTo>
                  <a:cubicBezTo>
                    <a:pt x="2260" y="662"/>
                    <a:pt x="2364" y="725"/>
                    <a:pt x="2448" y="787"/>
                  </a:cubicBezTo>
                  <a:lnTo>
                    <a:pt x="2406" y="787"/>
                  </a:lnTo>
                  <a:cubicBezTo>
                    <a:pt x="1967" y="829"/>
                    <a:pt x="1569" y="997"/>
                    <a:pt x="1276" y="1310"/>
                  </a:cubicBezTo>
                  <a:cubicBezTo>
                    <a:pt x="921" y="1708"/>
                    <a:pt x="774" y="2252"/>
                    <a:pt x="858" y="2754"/>
                  </a:cubicBezTo>
                  <a:cubicBezTo>
                    <a:pt x="774" y="2545"/>
                    <a:pt x="732" y="2294"/>
                    <a:pt x="732" y="2064"/>
                  </a:cubicBezTo>
                  <a:cubicBezTo>
                    <a:pt x="768" y="1286"/>
                    <a:pt x="1191" y="539"/>
                    <a:pt x="1813" y="539"/>
                  </a:cubicBezTo>
                  <a:close/>
                  <a:moveTo>
                    <a:pt x="2720" y="1164"/>
                  </a:moveTo>
                  <a:cubicBezTo>
                    <a:pt x="2804" y="1206"/>
                    <a:pt x="2867" y="1290"/>
                    <a:pt x="2908" y="1415"/>
                  </a:cubicBezTo>
                  <a:cubicBezTo>
                    <a:pt x="3034" y="1792"/>
                    <a:pt x="2950" y="2273"/>
                    <a:pt x="2825" y="2629"/>
                  </a:cubicBezTo>
                  <a:cubicBezTo>
                    <a:pt x="2724" y="2864"/>
                    <a:pt x="2555" y="3222"/>
                    <a:pt x="2297" y="3222"/>
                  </a:cubicBezTo>
                  <a:cubicBezTo>
                    <a:pt x="2234" y="3222"/>
                    <a:pt x="2166" y="3201"/>
                    <a:pt x="2092" y="3152"/>
                  </a:cubicBezTo>
                  <a:cubicBezTo>
                    <a:pt x="1444" y="2733"/>
                    <a:pt x="1507" y="1729"/>
                    <a:pt x="2134" y="1352"/>
                  </a:cubicBezTo>
                  <a:cubicBezTo>
                    <a:pt x="2302" y="1248"/>
                    <a:pt x="2511" y="1185"/>
                    <a:pt x="2720" y="1164"/>
                  </a:cubicBezTo>
                  <a:close/>
                  <a:moveTo>
                    <a:pt x="3201" y="2545"/>
                  </a:moveTo>
                  <a:cubicBezTo>
                    <a:pt x="3201" y="2733"/>
                    <a:pt x="3180" y="2901"/>
                    <a:pt x="3118" y="3068"/>
                  </a:cubicBezTo>
                  <a:cubicBezTo>
                    <a:pt x="3034" y="3131"/>
                    <a:pt x="2950" y="3194"/>
                    <a:pt x="2867" y="3235"/>
                  </a:cubicBezTo>
                  <a:cubicBezTo>
                    <a:pt x="3013" y="3068"/>
                    <a:pt x="3118" y="2817"/>
                    <a:pt x="3201" y="2545"/>
                  </a:cubicBezTo>
                  <a:close/>
                  <a:moveTo>
                    <a:pt x="1329" y="1941"/>
                  </a:moveTo>
                  <a:cubicBezTo>
                    <a:pt x="1318" y="1974"/>
                    <a:pt x="1318" y="2005"/>
                    <a:pt x="1318" y="2022"/>
                  </a:cubicBezTo>
                  <a:cubicBezTo>
                    <a:pt x="1256" y="2440"/>
                    <a:pt x="1528" y="3194"/>
                    <a:pt x="1967" y="3466"/>
                  </a:cubicBezTo>
                  <a:cubicBezTo>
                    <a:pt x="1862" y="3466"/>
                    <a:pt x="1779" y="3445"/>
                    <a:pt x="1674" y="3424"/>
                  </a:cubicBezTo>
                  <a:cubicBezTo>
                    <a:pt x="1220" y="3114"/>
                    <a:pt x="1112" y="2480"/>
                    <a:pt x="1329" y="1941"/>
                  </a:cubicBezTo>
                  <a:close/>
                  <a:moveTo>
                    <a:pt x="1875" y="0"/>
                  </a:moveTo>
                  <a:cubicBezTo>
                    <a:pt x="1487" y="0"/>
                    <a:pt x="1148" y="228"/>
                    <a:pt x="900" y="578"/>
                  </a:cubicBezTo>
                  <a:cubicBezTo>
                    <a:pt x="565" y="808"/>
                    <a:pt x="293" y="1143"/>
                    <a:pt x="188" y="1582"/>
                  </a:cubicBezTo>
                  <a:cubicBezTo>
                    <a:pt x="0" y="2482"/>
                    <a:pt x="523" y="3507"/>
                    <a:pt x="1276" y="3989"/>
                  </a:cubicBezTo>
                  <a:cubicBezTo>
                    <a:pt x="1540" y="4152"/>
                    <a:pt x="1804" y="4229"/>
                    <a:pt x="2056" y="4229"/>
                  </a:cubicBezTo>
                  <a:cubicBezTo>
                    <a:pt x="2383" y="4229"/>
                    <a:pt x="2690" y="4100"/>
                    <a:pt x="2950" y="3863"/>
                  </a:cubicBezTo>
                  <a:cubicBezTo>
                    <a:pt x="3369" y="3717"/>
                    <a:pt x="3745" y="3424"/>
                    <a:pt x="3955" y="3026"/>
                  </a:cubicBezTo>
                  <a:cubicBezTo>
                    <a:pt x="4122" y="2733"/>
                    <a:pt x="4206" y="2378"/>
                    <a:pt x="4164" y="2043"/>
                  </a:cubicBezTo>
                  <a:cubicBezTo>
                    <a:pt x="4373" y="1059"/>
                    <a:pt x="3683" y="285"/>
                    <a:pt x="2678" y="160"/>
                  </a:cubicBezTo>
                  <a:cubicBezTo>
                    <a:pt x="2595" y="139"/>
                    <a:pt x="2490" y="139"/>
                    <a:pt x="2406" y="139"/>
                  </a:cubicBezTo>
                  <a:cubicBezTo>
                    <a:pt x="2222" y="44"/>
                    <a:pt x="2044" y="0"/>
                    <a:pt x="1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;p2">
              <a:extLst>
                <a:ext uri="{FF2B5EF4-FFF2-40B4-BE49-F238E27FC236}">
                  <a16:creationId xmlns:a16="http://schemas.microsoft.com/office/drawing/2014/main" id="{14A2853D-C72E-62C9-4AF1-E44B511F6E93}"/>
                </a:ext>
              </a:extLst>
            </p:cNvPr>
            <p:cNvSpPr/>
            <p:nvPr/>
          </p:nvSpPr>
          <p:spPr>
            <a:xfrm>
              <a:off x="5311675" y="5871275"/>
              <a:ext cx="111975" cy="93800"/>
            </a:xfrm>
            <a:custGeom>
              <a:avLst/>
              <a:gdLst/>
              <a:ahLst/>
              <a:cxnLst/>
              <a:rect l="l" t="t" r="r" b="b"/>
              <a:pathLst>
                <a:path w="4479" h="3752" extrusionOk="0">
                  <a:moveTo>
                    <a:pt x="1109" y="1106"/>
                  </a:moveTo>
                  <a:cubicBezTo>
                    <a:pt x="817" y="1504"/>
                    <a:pt x="691" y="1985"/>
                    <a:pt x="754" y="2425"/>
                  </a:cubicBezTo>
                  <a:cubicBezTo>
                    <a:pt x="733" y="2404"/>
                    <a:pt x="712" y="2383"/>
                    <a:pt x="712" y="2362"/>
                  </a:cubicBezTo>
                  <a:cubicBezTo>
                    <a:pt x="524" y="1902"/>
                    <a:pt x="712" y="1379"/>
                    <a:pt x="1109" y="1106"/>
                  </a:cubicBezTo>
                  <a:close/>
                  <a:moveTo>
                    <a:pt x="2197" y="918"/>
                  </a:moveTo>
                  <a:cubicBezTo>
                    <a:pt x="2490" y="960"/>
                    <a:pt x="2783" y="1086"/>
                    <a:pt x="2951" y="1295"/>
                  </a:cubicBezTo>
                  <a:cubicBezTo>
                    <a:pt x="3055" y="1860"/>
                    <a:pt x="2637" y="2383"/>
                    <a:pt x="2114" y="2634"/>
                  </a:cubicBezTo>
                  <a:cubicBezTo>
                    <a:pt x="1821" y="2362"/>
                    <a:pt x="1591" y="2006"/>
                    <a:pt x="1674" y="1588"/>
                  </a:cubicBezTo>
                  <a:cubicBezTo>
                    <a:pt x="1737" y="1295"/>
                    <a:pt x="1946" y="1065"/>
                    <a:pt x="2197" y="918"/>
                  </a:cubicBezTo>
                  <a:close/>
                  <a:moveTo>
                    <a:pt x="3139" y="834"/>
                  </a:moveTo>
                  <a:cubicBezTo>
                    <a:pt x="3160" y="834"/>
                    <a:pt x="3202" y="855"/>
                    <a:pt x="3223" y="876"/>
                  </a:cubicBezTo>
                  <a:cubicBezTo>
                    <a:pt x="4039" y="1420"/>
                    <a:pt x="3788" y="2195"/>
                    <a:pt x="3223" y="2676"/>
                  </a:cubicBezTo>
                  <a:cubicBezTo>
                    <a:pt x="3411" y="2404"/>
                    <a:pt x="3495" y="2090"/>
                    <a:pt x="3453" y="1755"/>
                  </a:cubicBezTo>
                  <a:cubicBezTo>
                    <a:pt x="3453" y="1567"/>
                    <a:pt x="3390" y="1399"/>
                    <a:pt x="3306" y="1253"/>
                  </a:cubicBezTo>
                  <a:cubicBezTo>
                    <a:pt x="3265" y="1106"/>
                    <a:pt x="3223" y="960"/>
                    <a:pt x="3139" y="834"/>
                  </a:cubicBezTo>
                  <a:close/>
                  <a:moveTo>
                    <a:pt x="1674" y="960"/>
                  </a:moveTo>
                  <a:lnTo>
                    <a:pt x="1674" y="960"/>
                  </a:lnTo>
                  <a:cubicBezTo>
                    <a:pt x="1612" y="1044"/>
                    <a:pt x="1549" y="1127"/>
                    <a:pt x="1507" y="1211"/>
                  </a:cubicBezTo>
                  <a:cubicBezTo>
                    <a:pt x="1214" y="1776"/>
                    <a:pt x="1423" y="2320"/>
                    <a:pt x="1821" y="2718"/>
                  </a:cubicBezTo>
                  <a:cubicBezTo>
                    <a:pt x="1758" y="2739"/>
                    <a:pt x="1674" y="2759"/>
                    <a:pt x="1612" y="2759"/>
                  </a:cubicBezTo>
                  <a:cubicBezTo>
                    <a:pt x="1423" y="2759"/>
                    <a:pt x="1235" y="2718"/>
                    <a:pt x="1089" y="2655"/>
                  </a:cubicBezTo>
                  <a:cubicBezTo>
                    <a:pt x="1047" y="2550"/>
                    <a:pt x="1026" y="2446"/>
                    <a:pt x="1005" y="2320"/>
                  </a:cubicBezTo>
                  <a:cubicBezTo>
                    <a:pt x="942" y="1776"/>
                    <a:pt x="1235" y="1253"/>
                    <a:pt x="1674" y="960"/>
                  </a:cubicBezTo>
                  <a:close/>
                  <a:moveTo>
                    <a:pt x="3830" y="2487"/>
                  </a:moveTo>
                  <a:cubicBezTo>
                    <a:pt x="3767" y="2592"/>
                    <a:pt x="3704" y="2697"/>
                    <a:pt x="3599" y="2801"/>
                  </a:cubicBezTo>
                  <a:cubicBezTo>
                    <a:pt x="3482" y="2939"/>
                    <a:pt x="3327" y="3039"/>
                    <a:pt x="3153" y="3137"/>
                  </a:cubicBezTo>
                  <a:lnTo>
                    <a:pt x="3153" y="3137"/>
                  </a:lnTo>
                  <a:cubicBezTo>
                    <a:pt x="3367" y="3014"/>
                    <a:pt x="3545" y="2854"/>
                    <a:pt x="3704" y="2676"/>
                  </a:cubicBezTo>
                  <a:cubicBezTo>
                    <a:pt x="3746" y="2613"/>
                    <a:pt x="3788" y="2550"/>
                    <a:pt x="3830" y="2487"/>
                  </a:cubicBezTo>
                  <a:close/>
                  <a:moveTo>
                    <a:pt x="3097" y="2195"/>
                  </a:moveTo>
                  <a:lnTo>
                    <a:pt x="3097" y="2195"/>
                  </a:lnTo>
                  <a:cubicBezTo>
                    <a:pt x="3014" y="2487"/>
                    <a:pt x="2825" y="2759"/>
                    <a:pt x="2616" y="2948"/>
                  </a:cubicBezTo>
                  <a:cubicBezTo>
                    <a:pt x="2532" y="3011"/>
                    <a:pt x="2449" y="3073"/>
                    <a:pt x="2344" y="3136"/>
                  </a:cubicBezTo>
                  <a:cubicBezTo>
                    <a:pt x="2253" y="3150"/>
                    <a:pt x="2160" y="3157"/>
                    <a:pt x="2067" y="3157"/>
                  </a:cubicBezTo>
                  <a:cubicBezTo>
                    <a:pt x="1879" y="3157"/>
                    <a:pt x="1688" y="3129"/>
                    <a:pt x="1507" y="3073"/>
                  </a:cubicBezTo>
                  <a:cubicBezTo>
                    <a:pt x="1716" y="3073"/>
                    <a:pt x="1925" y="3031"/>
                    <a:pt x="2114" y="2948"/>
                  </a:cubicBezTo>
                  <a:cubicBezTo>
                    <a:pt x="2177" y="2990"/>
                    <a:pt x="2239" y="3031"/>
                    <a:pt x="2302" y="3073"/>
                  </a:cubicBezTo>
                  <a:cubicBezTo>
                    <a:pt x="2321" y="3083"/>
                    <a:pt x="2340" y="3087"/>
                    <a:pt x="2357" y="3087"/>
                  </a:cubicBezTo>
                  <a:cubicBezTo>
                    <a:pt x="2455" y="3087"/>
                    <a:pt x="2516" y="2956"/>
                    <a:pt x="2428" y="2885"/>
                  </a:cubicBezTo>
                  <a:cubicBezTo>
                    <a:pt x="2407" y="2864"/>
                    <a:pt x="2386" y="2864"/>
                    <a:pt x="2365" y="2843"/>
                  </a:cubicBezTo>
                  <a:cubicBezTo>
                    <a:pt x="2679" y="2697"/>
                    <a:pt x="2930" y="2467"/>
                    <a:pt x="3097" y="2195"/>
                  </a:cubicBezTo>
                  <a:close/>
                  <a:moveTo>
                    <a:pt x="398" y="2571"/>
                  </a:moveTo>
                  <a:cubicBezTo>
                    <a:pt x="419" y="2571"/>
                    <a:pt x="419" y="2592"/>
                    <a:pt x="419" y="2592"/>
                  </a:cubicBezTo>
                  <a:cubicBezTo>
                    <a:pt x="461" y="2634"/>
                    <a:pt x="503" y="2676"/>
                    <a:pt x="545" y="2718"/>
                  </a:cubicBezTo>
                  <a:cubicBezTo>
                    <a:pt x="691" y="2927"/>
                    <a:pt x="879" y="3094"/>
                    <a:pt x="1089" y="3220"/>
                  </a:cubicBezTo>
                  <a:cubicBezTo>
                    <a:pt x="1130" y="3283"/>
                    <a:pt x="1193" y="3324"/>
                    <a:pt x="1256" y="3387"/>
                  </a:cubicBezTo>
                  <a:cubicBezTo>
                    <a:pt x="1026" y="3345"/>
                    <a:pt x="837" y="3262"/>
                    <a:pt x="670" y="3094"/>
                  </a:cubicBezTo>
                  <a:cubicBezTo>
                    <a:pt x="524" y="2948"/>
                    <a:pt x="440" y="2759"/>
                    <a:pt x="398" y="2571"/>
                  </a:cubicBezTo>
                  <a:close/>
                  <a:moveTo>
                    <a:pt x="1838" y="0"/>
                  </a:moveTo>
                  <a:cubicBezTo>
                    <a:pt x="1044" y="0"/>
                    <a:pt x="72" y="920"/>
                    <a:pt x="105" y="1839"/>
                  </a:cubicBezTo>
                  <a:cubicBezTo>
                    <a:pt x="1" y="2215"/>
                    <a:pt x="1" y="2592"/>
                    <a:pt x="168" y="2948"/>
                  </a:cubicBezTo>
                  <a:cubicBezTo>
                    <a:pt x="421" y="3516"/>
                    <a:pt x="888" y="3751"/>
                    <a:pt x="1390" y="3751"/>
                  </a:cubicBezTo>
                  <a:cubicBezTo>
                    <a:pt x="1553" y="3751"/>
                    <a:pt x="1719" y="3726"/>
                    <a:pt x="1884" y="3680"/>
                  </a:cubicBezTo>
                  <a:cubicBezTo>
                    <a:pt x="2009" y="3701"/>
                    <a:pt x="2135" y="3722"/>
                    <a:pt x="2281" y="3722"/>
                  </a:cubicBezTo>
                  <a:cubicBezTo>
                    <a:pt x="3097" y="3701"/>
                    <a:pt x="3997" y="3157"/>
                    <a:pt x="4248" y="2341"/>
                  </a:cubicBezTo>
                  <a:cubicBezTo>
                    <a:pt x="4478" y="1567"/>
                    <a:pt x="3913" y="709"/>
                    <a:pt x="3139" y="500"/>
                  </a:cubicBezTo>
                  <a:cubicBezTo>
                    <a:pt x="3055" y="479"/>
                    <a:pt x="2972" y="458"/>
                    <a:pt x="2888" y="458"/>
                  </a:cubicBezTo>
                  <a:cubicBezTo>
                    <a:pt x="2846" y="437"/>
                    <a:pt x="2825" y="437"/>
                    <a:pt x="2783" y="416"/>
                  </a:cubicBezTo>
                  <a:cubicBezTo>
                    <a:pt x="2658" y="332"/>
                    <a:pt x="2553" y="270"/>
                    <a:pt x="2428" y="228"/>
                  </a:cubicBezTo>
                  <a:cubicBezTo>
                    <a:pt x="2261" y="70"/>
                    <a:pt x="2056" y="0"/>
                    <a:pt x="18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;p2">
              <a:extLst>
                <a:ext uri="{FF2B5EF4-FFF2-40B4-BE49-F238E27FC236}">
                  <a16:creationId xmlns:a16="http://schemas.microsoft.com/office/drawing/2014/main" id="{DE47C730-5469-463C-325C-57BC34C8E71B}"/>
                </a:ext>
              </a:extLst>
            </p:cNvPr>
            <p:cNvSpPr/>
            <p:nvPr/>
          </p:nvSpPr>
          <p:spPr>
            <a:xfrm>
              <a:off x="5421000" y="5692850"/>
              <a:ext cx="139700" cy="148650"/>
            </a:xfrm>
            <a:custGeom>
              <a:avLst/>
              <a:gdLst/>
              <a:ahLst/>
              <a:cxnLst/>
              <a:rect l="l" t="t" r="r" b="b"/>
              <a:pathLst>
                <a:path w="5588" h="5946" extrusionOk="0">
                  <a:moveTo>
                    <a:pt x="1612" y="334"/>
                  </a:moveTo>
                  <a:cubicBezTo>
                    <a:pt x="1633" y="334"/>
                    <a:pt x="1674" y="355"/>
                    <a:pt x="1695" y="355"/>
                  </a:cubicBezTo>
                  <a:cubicBezTo>
                    <a:pt x="628" y="585"/>
                    <a:pt x="649" y="1883"/>
                    <a:pt x="963" y="2782"/>
                  </a:cubicBezTo>
                  <a:cubicBezTo>
                    <a:pt x="921" y="2741"/>
                    <a:pt x="879" y="2699"/>
                    <a:pt x="858" y="2657"/>
                  </a:cubicBezTo>
                  <a:cubicBezTo>
                    <a:pt x="314" y="1925"/>
                    <a:pt x="461" y="376"/>
                    <a:pt x="1612" y="334"/>
                  </a:cubicBezTo>
                  <a:close/>
                  <a:moveTo>
                    <a:pt x="3955" y="1820"/>
                  </a:moveTo>
                  <a:lnTo>
                    <a:pt x="3955" y="1820"/>
                  </a:lnTo>
                  <a:cubicBezTo>
                    <a:pt x="4227" y="2197"/>
                    <a:pt x="4457" y="2594"/>
                    <a:pt x="4604" y="2950"/>
                  </a:cubicBezTo>
                  <a:cubicBezTo>
                    <a:pt x="4667" y="3075"/>
                    <a:pt x="4708" y="3222"/>
                    <a:pt x="4750" y="3368"/>
                  </a:cubicBezTo>
                  <a:cubicBezTo>
                    <a:pt x="4625" y="3180"/>
                    <a:pt x="4520" y="2992"/>
                    <a:pt x="4436" y="2845"/>
                  </a:cubicBezTo>
                  <a:cubicBezTo>
                    <a:pt x="4290" y="2531"/>
                    <a:pt x="4143" y="2176"/>
                    <a:pt x="3955" y="1820"/>
                  </a:cubicBezTo>
                  <a:close/>
                  <a:moveTo>
                    <a:pt x="2051" y="648"/>
                  </a:moveTo>
                  <a:cubicBezTo>
                    <a:pt x="2428" y="669"/>
                    <a:pt x="2742" y="795"/>
                    <a:pt x="2972" y="1067"/>
                  </a:cubicBezTo>
                  <a:cubicBezTo>
                    <a:pt x="3767" y="1694"/>
                    <a:pt x="3976" y="2803"/>
                    <a:pt x="4457" y="3619"/>
                  </a:cubicBezTo>
                  <a:cubicBezTo>
                    <a:pt x="4541" y="3766"/>
                    <a:pt x="4771" y="4059"/>
                    <a:pt x="4939" y="4331"/>
                  </a:cubicBezTo>
                  <a:cubicBezTo>
                    <a:pt x="4959" y="4603"/>
                    <a:pt x="4939" y="4875"/>
                    <a:pt x="4855" y="5084"/>
                  </a:cubicBezTo>
                  <a:cubicBezTo>
                    <a:pt x="4750" y="5168"/>
                    <a:pt x="4646" y="5272"/>
                    <a:pt x="4541" y="5377"/>
                  </a:cubicBezTo>
                  <a:cubicBezTo>
                    <a:pt x="4478" y="5377"/>
                    <a:pt x="4394" y="5377"/>
                    <a:pt x="4332" y="5356"/>
                  </a:cubicBezTo>
                  <a:cubicBezTo>
                    <a:pt x="4143" y="5293"/>
                    <a:pt x="3955" y="5189"/>
                    <a:pt x="3788" y="5105"/>
                  </a:cubicBezTo>
                  <a:cubicBezTo>
                    <a:pt x="3641" y="5000"/>
                    <a:pt x="3516" y="4875"/>
                    <a:pt x="3411" y="4791"/>
                  </a:cubicBezTo>
                  <a:cubicBezTo>
                    <a:pt x="2930" y="4373"/>
                    <a:pt x="2511" y="3912"/>
                    <a:pt x="1988" y="3536"/>
                  </a:cubicBezTo>
                  <a:cubicBezTo>
                    <a:pt x="1842" y="3431"/>
                    <a:pt x="1695" y="3347"/>
                    <a:pt x="1528" y="3243"/>
                  </a:cubicBezTo>
                  <a:cubicBezTo>
                    <a:pt x="1381" y="2971"/>
                    <a:pt x="1256" y="2699"/>
                    <a:pt x="1172" y="2364"/>
                  </a:cubicBezTo>
                  <a:cubicBezTo>
                    <a:pt x="1130" y="2134"/>
                    <a:pt x="1026" y="1736"/>
                    <a:pt x="1109" y="1506"/>
                  </a:cubicBezTo>
                  <a:cubicBezTo>
                    <a:pt x="1423" y="1213"/>
                    <a:pt x="1737" y="920"/>
                    <a:pt x="2051" y="648"/>
                  </a:cubicBezTo>
                  <a:close/>
                  <a:moveTo>
                    <a:pt x="1628" y="0"/>
                  </a:moveTo>
                  <a:cubicBezTo>
                    <a:pt x="1460" y="0"/>
                    <a:pt x="1293" y="26"/>
                    <a:pt x="1130" y="83"/>
                  </a:cubicBezTo>
                  <a:cubicBezTo>
                    <a:pt x="168" y="418"/>
                    <a:pt x="1" y="1862"/>
                    <a:pt x="461" y="2657"/>
                  </a:cubicBezTo>
                  <a:cubicBezTo>
                    <a:pt x="649" y="2992"/>
                    <a:pt x="963" y="3243"/>
                    <a:pt x="1277" y="3452"/>
                  </a:cubicBezTo>
                  <a:cubicBezTo>
                    <a:pt x="1779" y="4247"/>
                    <a:pt x="2553" y="4791"/>
                    <a:pt x="3390" y="5210"/>
                  </a:cubicBezTo>
                  <a:cubicBezTo>
                    <a:pt x="3724" y="5473"/>
                    <a:pt x="4249" y="5839"/>
                    <a:pt x="4718" y="5839"/>
                  </a:cubicBezTo>
                  <a:cubicBezTo>
                    <a:pt x="4808" y="5839"/>
                    <a:pt x="4896" y="5826"/>
                    <a:pt x="4980" y="5795"/>
                  </a:cubicBezTo>
                  <a:cubicBezTo>
                    <a:pt x="5148" y="5858"/>
                    <a:pt x="5315" y="5900"/>
                    <a:pt x="5462" y="5942"/>
                  </a:cubicBezTo>
                  <a:cubicBezTo>
                    <a:pt x="5468" y="5944"/>
                    <a:pt x="5475" y="5945"/>
                    <a:pt x="5481" y="5945"/>
                  </a:cubicBezTo>
                  <a:cubicBezTo>
                    <a:pt x="5528" y="5945"/>
                    <a:pt x="5541" y="5877"/>
                    <a:pt x="5503" y="5858"/>
                  </a:cubicBezTo>
                  <a:cubicBezTo>
                    <a:pt x="5378" y="5816"/>
                    <a:pt x="5273" y="5754"/>
                    <a:pt x="5148" y="5712"/>
                  </a:cubicBezTo>
                  <a:cubicBezTo>
                    <a:pt x="5211" y="5670"/>
                    <a:pt x="5273" y="5628"/>
                    <a:pt x="5315" y="5544"/>
                  </a:cubicBezTo>
                  <a:cubicBezTo>
                    <a:pt x="5587" y="5230"/>
                    <a:pt x="5524" y="4812"/>
                    <a:pt x="5336" y="4373"/>
                  </a:cubicBezTo>
                  <a:cubicBezTo>
                    <a:pt x="5273" y="3452"/>
                    <a:pt x="4813" y="2448"/>
                    <a:pt x="4332" y="1799"/>
                  </a:cubicBezTo>
                  <a:cubicBezTo>
                    <a:pt x="3808" y="1040"/>
                    <a:pt x="2691" y="0"/>
                    <a:pt x="16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8;p2">
              <a:extLst>
                <a:ext uri="{FF2B5EF4-FFF2-40B4-BE49-F238E27FC236}">
                  <a16:creationId xmlns:a16="http://schemas.microsoft.com/office/drawing/2014/main" id="{28046849-B381-D439-8669-D8A58C57FC0E}"/>
                </a:ext>
              </a:extLst>
            </p:cNvPr>
            <p:cNvSpPr/>
            <p:nvPr/>
          </p:nvSpPr>
          <p:spPr>
            <a:xfrm>
              <a:off x="5450825" y="5924500"/>
              <a:ext cx="108300" cy="91500"/>
            </a:xfrm>
            <a:custGeom>
              <a:avLst/>
              <a:gdLst/>
              <a:ahLst/>
              <a:cxnLst/>
              <a:rect l="l" t="t" r="r" b="b"/>
              <a:pathLst>
                <a:path w="4332" h="3660" extrusionOk="0">
                  <a:moveTo>
                    <a:pt x="2301" y="558"/>
                  </a:moveTo>
                  <a:cubicBezTo>
                    <a:pt x="2344" y="558"/>
                    <a:pt x="2385" y="561"/>
                    <a:pt x="2427" y="568"/>
                  </a:cubicBezTo>
                  <a:cubicBezTo>
                    <a:pt x="2344" y="589"/>
                    <a:pt x="2239" y="589"/>
                    <a:pt x="2155" y="610"/>
                  </a:cubicBezTo>
                  <a:cubicBezTo>
                    <a:pt x="2113" y="589"/>
                    <a:pt x="2072" y="589"/>
                    <a:pt x="2030" y="568"/>
                  </a:cubicBezTo>
                  <a:cubicBezTo>
                    <a:pt x="2127" y="568"/>
                    <a:pt x="2216" y="558"/>
                    <a:pt x="2301" y="558"/>
                  </a:cubicBezTo>
                  <a:close/>
                  <a:moveTo>
                    <a:pt x="3013" y="1049"/>
                  </a:moveTo>
                  <a:lnTo>
                    <a:pt x="3013" y="1049"/>
                  </a:lnTo>
                  <a:cubicBezTo>
                    <a:pt x="3055" y="1070"/>
                    <a:pt x="3097" y="1112"/>
                    <a:pt x="3139" y="1154"/>
                  </a:cubicBezTo>
                  <a:cubicBezTo>
                    <a:pt x="3243" y="1258"/>
                    <a:pt x="3306" y="1384"/>
                    <a:pt x="3327" y="1488"/>
                  </a:cubicBezTo>
                  <a:cubicBezTo>
                    <a:pt x="3243" y="1321"/>
                    <a:pt x="3139" y="1174"/>
                    <a:pt x="3013" y="1049"/>
                  </a:cubicBezTo>
                  <a:close/>
                  <a:moveTo>
                    <a:pt x="2179" y="1170"/>
                  </a:moveTo>
                  <a:cubicBezTo>
                    <a:pt x="2355" y="1170"/>
                    <a:pt x="2522" y="1238"/>
                    <a:pt x="2657" y="1405"/>
                  </a:cubicBezTo>
                  <a:cubicBezTo>
                    <a:pt x="2673" y="1421"/>
                    <a:pt x="2693" y="1427"/>
                    <a:pt x="2711" y="1427"/>
                  </a:cubicBezTo>
                  <a:cubicBezTo>
                    <a:pt x="2741" y="1427"/>
                    <a:pt x="2770" y="1410"/>
                    <a:pt x="2783" y="1384"/>
                  </a:cubicBezTo>
                  <a:cubicBezTo>
                    <a:pt x="2929" y="1509"/>
                    <a:pt x="3013" y="1677"/>
                    <a:pt x="3055" y="1886"/>
                  </a:cubicBezTo>
                  <a:cubicBezTo>
                    <a:pt x="3076" y="1970"/>
                    <a:pt x="3076" y="2053"/>
                    <a:pt x="3055" y="2137"/>
                  </a:cubicBezTo>
                  <a:cubicBezTo>
                    <a:pt x="2888" y="2346"/>
                    <a:pt x="2657" y="2514"/>
                    <a:pt x="2469" y="2618"/>
                  </a:cubicBezTo>
                  <a:cubicBezTo>
                    <a:pt x="2278" y="2733"/>
                    <a:pt x="1930" y="2830"/>
                    <a:pt x="1616" y="2830"/>
                  </a:cubicBezTo>
                  <a:cubicBezTo>
                    <a:pt x="1586" y="2830"/>
                    <a:pt x="1557" y="2829"/>
                    <a:pt x="1528" y="2827"/>
                  </a:cubicBezTo>
                  <a:cubicBezTo>
                    <a:pt x="1360" y="2744"/>
                    <a:pt x="1235" y="2576"/>
                    <a:pt x="1151" y="2325"/>
                  </a:cubicBezTo>
                  <a:cubicBezTo>
                    <a:pt x="1109" y="2200"/>
                    <a:pt x="1088" y="2074"/>
                    <a:pt x="1088" y="1928"/>
                  </a:cubicBezTo>
                  <a:cubicBezTo>
                    <a:pt x="1295" y="1559"/>
                    <a:pt x="1761" y="1170"/>
                    <a:pt x="2179" y="1170"/>
                  </a:cubicBezTo>
                  <a:close/>
                  <a:moveTo>
                    <a:pt x="544" y="2807"/>
                  </a:moveTo>
                  <a:lnTo>
                    <a:pt x="544" y="2807"/>
                  </a:lnTo>
                  <a:cubicBezTo>
                    <a:pt x="565" y="2827"/>
                    <a:pt x="607" y="2869"/>
                    <a:pt x="649" y="2890"/>
                  </a:cubicBezTo>
                  <a:cubicBezTo>
                    <a:pt x="670" y="2953"/>
                    <a:pt x="712" y="2995"/>
                    <a:pt x="733" y="3016"/>
                  </a:cubicBezTo>
                  <a:cubicBezTo>
                    <a:pt x="649" y="2974"/>
                    <a:pt x="586" y="2890"/>
                    <a:pt x="544" y="2807"/>
                  </a:cubicBezTo>
                  <a:close/>
                  <a:moveTo>
                    <a:pt x="2489" y="1"/>
                  </a:moveTo>
                  <a:cubicBezTo>
                    <a:pt x="2241" y="1"/>
                    <a:pt x="1996" y="49"/>
                    <a:pt x="1779" y="149"/>
                  </a:cubicBezTo>
                  <a:cubicBezTo>
                    <a:pt x="1653" y="212"/>
                    <a:pt x="1549" y="275"/>
                    <a:pt x="1465" y="338"/>
                  </a:cubicBezTo>
                  <a:cubicBezTo>
                    <a:pt x="1214" y="442"/>
                    <a:pt x="1005" y="589"/>
                    <a:pt x="837" y="777"/>
                  </a:cubicBezTo>
                  <a:cubicBezTo>
                    <a:pt x="523" y="965"/>
                    <a:pt x="314" y="1237"/>
                    <a:pt x="230" y="1656"/>
                  </a:cubicBezTo>
                  <a:cubicBezTo>
                    <a:pt x="209" y="1739"/>
                    <a:pt x="209" y="1823"/>
                    <a:pt x="188" y="1907"/>
                  </a:cubicBezTo>
                  <a:cubicBezTo>
                    <a:pt x="42" y="2221"/>
                    <a:pt x="0" y="2555"/>
                    <a:pt x="147" y="2911"/>
                  </a:cubicBezTo>
                  <a:cubicBezTo>
                    <a:pt x="367" y="3436"/>
                    <a:pt x="860" y="3659"/>
                    <a:pt x="1406" y="3659"/>
                  </a:cubicBezTo>
                  <a:cubicBezTo>
                    <a:pt x="1535" y="3659"/>
                    <a:pt x="1667" y="3647"/>
                    <a:pt x="1800" y="3623"/>
                  </a:cubicBezTo>
                  <a:cubicBezTo>
                    <a:pt x="1881" y="3632"/>
                    <a:pt x="1963" y="3637"/>
                    <a:pt x="2045" y="3637"/>
                  </a:cubicBezTo>
                  <a:cubicBezTo>
                    <a:pt x="2510" y="3637"/>
                    <a:pt x="2971" y="3485"/>
                    <a:pt x="3327" y="3183"/>
                  </a:cubicBezTo>
                  <a:cubicBezTo>
                    <a:pt x="3955" y="2660"/>
                    <a:pt x="4331" y="1698"/>
                    <a:pt x="4018" y="923"/>
                  </a:cubicBezTo>
                  <a:cubicBezTo>
                    <a:pt x="3777" y="321"/>
                    <a:pt x="3124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22;p2">
            <a:extLst>
              <a:ext uri="{FF2B5EF4-FFF2-40B4-BE49-F238E27FC236}">
                <a16:creationId xmlns:a16="http://schemas.microsoft.com/office/drawing/2014/main" id="{3A305079-48AA-2BF7-476B-849D527440E8}"/>
              </a:ext>
            </a:extLst>
          </p:cNvPr>
          <p:cNvGrpSpPr/>
          <p:nvPr/>
        </p:nvGrpSpPr>
        <p:grpSpPr>
          <a:xfrm flipH="1">
            <a:off x="8006065" y="2879796"/>
            <a:ext cx="1023547" cy="1008626"/>
            <a:chOff x="667733" y="2815175"/>
            <a:chExt cx="519975" cy="5124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6" name="Google Shape;23;p2">
              <a:extLst>
                <a:ext uri="{FF2B5EF4-FFF2-40B4-BE49-F238E27FC236}">
                  <a16:creationId xmlns:a16="http://schemas.microsoft.com/office/drawing/2014/main" id="{D9319F09-7436-C229-A7EC-B7C9102D28A5}"/>
                </a:ext>
              </a:extLst>
            </p:cNvPr>
            <p:cNvSpPr/>
            <p:nvPr/>
          </p:nvSpPr>
          <p:spPr>
            <a:xfrm>
              <a:off x="667733" y="2957825"/>
              <a:ext cx="519975" cy="230625"/>
            </a:xfrm>
            <a:custGeom>
              <a:avLst/>
              <a:gdLst/>
              <a:ahLst/>
              <a:cxnLst/>
              <a:rect l="l" t="t" r="r" b="b"/>
              <a:pathLst>
                <a:path w="20799" h="9225" extrusionOk="0">
                  <a:moveTo>
                    <a:pt x="10357" y="505"/>
                  </a:moveTo>
                  <a:cubicBezTo>
                    <a:pt x="12519" y="505"/>
                    <a:pt x="14701" y="920"/>
                    <a:pt x="16714" y="1609"/>
                  </a:cubicBezTo>
                  <a:lnTo>
                    <a:pt x="16714" y="1609"/>
                  </a:lnTo>
                  <a:cubicBezTo>
                    <a:pt x="16715" y="1609"/>
                    <a:pt x="16717" y="1610"/>
                    <a:pt x="16719" y="1610"/>
                  </a:cubicBezTo>
                  <a:cubicBezTo>
                    <a:pt x="16719" y="1610"/>
                    <a:pt x="16719" y="1610"/>
                    <a:pt x="16719" y="1610"/>
                  </a:cubicBezTo>
                  <a:lnTo>
                    <a:pt x="16719" y="1610"/>
                  </a:lnTo>
                  <a:cubicBezTo>
                    <a:pt x="16725" y="1613"/>
                    <a:pt x="16732" y="1615"/>
                    <a:pt x="16739" y="1618"/>
                  </a:cubicBezTo>
                  <a:lnTo>
                    <a:pt x="16739" y="1618"/>
                  </a:lnTo>
                  <a:cubicBezTo>
                    <a:pt x="17718" y="1970"/>
                    <a:pt x="18900" y="2264"/>
                    <a:pt x="19627" y="3033"/>
                  </a:cubicBezTo>
                  <a:cubicBezTo>
                    <a:pt x="20799" y="4309"/>
                    <a:pt x="18413" y="5586"/>
                    <a:pt x="17535" y="6130"/>
                  </a:cubicBezTo>
                  <a:cubicBezTo>
                    <a:pt x="14480" y="7929"/>
                    <a:pt x="10902" y="8682"/>
                    <a:pt x="7387" y="8703"/>
                  </a:cubicBezTo>
                  <a:cubicBezTo>
                    <a:pt x="5796" y="8703"/>
                    <a:pt x="4081" y="8661"/>
                    <a:pt x="2553" y="8138"/>
                  </a:cubicBezTo>
                  <a:cubicBezTo>
                    <a:pt x="1967" y="7929"/>
                    <a:pt x="1361" y="7615"/>
                    <a:pt x="984" y="7113"/>
                  </a:cubicBezTo>
                  <a:cubicBezTo>
                    <a:pt x="607" y="6632"/>
                    <a:pt x="586" y="6046"/>
                    <a:pt x="775" y="5481"/>
                  </a:cubicBezTo>
                  <a:cubicBezTo>
                    <a:pt x="1193" y="4184"/>
                    <a:pt x="2365" y="3054"/>
                    <a:pt x="3474" y="2322"/>
                  </a:cubicBezTo>
                  <a:cubicBezTo>
                    <a:pt x="4604" y="1568"/>
                    <a:pt x="5901" y="1087"/>
                    <a:pt x="7240" y="815"/>
                  </a:cubicBezTo>
                  <a:cubicBezTo>
                    <a:pt x="8260" y="603"/>
                    <a:pt x="9306" y="505"/>
                    <a:pt x="10357" y="505"/>
                  </a:cubicBezTo>
                  <a:close/>
                  <a:moveTo>
                    <a:pt x="10386" y="0"/>
                  </a:moveTo>
                  <a:cubicBezTo>
                    <a:pt x="9477" y="0"/>
                    <a:pt x="8571" y="68"/>
                    <a:pt x="7680" y="208"/>
                  </a:cubicBezTo>
                  <a:cubicBezTo>
                    <a:pt x="4834" y="669"/>
                    <a:pt x="1737" y="2133"/>
                    <a:pt x="440" y="4895"/>
                  </a:cubicBezTo>
                  <a:cubicBezTo>
                    <a:pt x="147" y="5502"/>
                    <a:pt x="1" y="6234"/>
                    <a:pt x="252" y="6883"/>
                  </a:cubicBezTo>
                  <a:cubicBezTo>
                    <a:pt x="482" y="7490"/>
                    <a:pt x="963" y="7929"/>
                    <a:pt x="1507" y="8243"/>
                  </a:cubicBezTo>
                  <a:cubicBezTo>
                    <a:pt x="2930" y="9059"/>
                    <a:pt x="4708" y="9143"/>
                    <a:pt x="6299" y="9205"/>
                  </a:cubicBezTo>
                  <a:cubicBezTo>
                    <a:pt x="6628" y="9218"/>
                    <a:pt x="6957" y="9224"/>
                    <a:pt x="7287" y="9224"/>
                  </a:cubicBezTo>
                  <a:cubicBezTo>
                    <a:pt x="10796" y="9224"/>
                    <a:pt x="14330" y="8500"/>
                    <a:pt x="17409" y="6778"/>
                  </a:cubicBezTo>
                  <a:cubicBezTo>
                    <a:pt x="18225" y="6339"/>
                    <a:pt x="19083" y="5837"/>
                    <a:pt x="19752" y="5188"/>
                  </a:cubicBezTo>
                  <a:cubicBezTo>
                    <a:pt x="20234" y="4707"/>
                    <a:pt x="20610" y="4037"/>
                    <a:pt x="20401" y="3347"/>
                  </a:cubicBezTo>
                  <a:cubicBezTo>
                    <a:pt x="20045" y="2217"/>
                    <a:pt x="18560" y="1715"/>
                    <a:pt x="17555" y="1359"/>
                  </a:cubicBezTo>
                  <a:cubicBezTo>
                    <a:pt x="17325" y="1275"/>
                    <a:pt x="17095" y="1192"/>
                    <a:pt x="16865" y="1108"/>
                  </a:cubicBezTo>
                  <a:lnTo>
                    <a:pt x="16865" y="1108"/>
                  </a:lnTo>
                  <a:cubicBezTo>
                    <a:pt x="16865" y="1108"/>
                    <a:pt x="16865" y="1108"/>
                    <a:pt x="16865" y="1108"/>
                  </a:cubicBezTo>
                  <a:cubicBezTo>
                    <a:pt x="14806" y="397"/>
                    <a:pt x="12589" y="0"/>
                    <a:pt x="10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4;p2">
              <a:extLst>
                <a:ext uri="{FF2B5EF4-FFF2-40B4-BE49-F238E27FC236}">
                  <a16:creationId xmlns:a16="http://schemas.microsoft.com/office/drawing/2014/main" id="{4078B0D1-E3DA-3F7B-8DA3-7F3EAA8F3D96}"/>
                </a:ext>
              </a:extLst>
            </p:cNvPr>
            <p:cNvSpPr/>
            <p:nvPr/>
          </p:nvSpPr>
          <p:spPr>
            <a:xfrm>
              <a:off x="682908" y="2907550"/>
              <a:ext cx="472375" cy="325400"/>
            </a:xfrm>
            <a:custGeom>
              <a:avLst/>
              <a:gdLst/>
              <a:ahLst/>
              <a:cxnLst/>
              <a:rect l="l" t="t" r="r" b="b"/>
              <a:pathLst>
                <a:path w="18895" h="13016" extrusionOk="0">
                  <a:moveTo>
                    <a:pt x="5089" y="531"/>
                  </a:moveTo>
                  <a:cubicBezTo>
                    <a:pt x="6326" y="531"/>
                    <a:pt x="7552" y="827"/>
                    <a:pt x="8705" y="1299"/>
                  </a:cubicBezTo>
                  <a:cubicBezTo>
                    <a:pt x="11969" y="2638"/>
                    <a:pt x="14689" y="5337"/>
                    <a:pt x="16551" y="8287"/>
                  </a:cubicBezTo>
                  <a:cubicBezTo>
                    <a:pt x="17116" y="9187"/>
                    <a:pt x="17911" y="10212"/>
                    <a:pt x="17953" y="11300"/>
                  </a:cubicBezTo>
                  <a:cubicBezTo>
                    <a:pt x="17974" y="12032"/>
                    <a:pt x="17409" y="12388"/>
                    <a:pt x="16718" y="12472"/>
                  </a:cubicBezTo>
                  <a:cubicBezTo>
                    <a:pt x="16539" y="12491"/>
                    <a:pt x="16356" y="12499"/>
                    <a:pt x="16170" y="12499"/>
                  </a:cubicBezTo>
                  <a:cubicBezTo>
                    <a:pt x="15530" y="12499"/>
                    <a:pt x="14861" y="12402"/>
                    <a:pt x="14228" y="12305"/>
                  </a:cubicBezTo>
                  <a:cubicBezTo>
                    <a:pt x="11027" y="11802"/>
                    <a:pt x="8035" y="10380"/>
                    <a:pt x="5441" y="8434"/>
                  </a:cubicBezTo>
                  <a:cubicBezTo>
                    <a:pt x="4206" y="7513"/>
                    <a:pt x="2992" y="6488"/>
                    <a:pt x="2009" y="5295"/>
                  </a:cubicBezTo>
                  <a:cubicBezTo>
                    <a:pt x="1360" y="4521"/>
                    <a:pt x="565" y="3328"/>
                    <a:pt x="921" y="2282"/>
                  </a:cubicBezTo>
                  <a:cubicBezTo>
                    <a:pt x="1109" y="1717"/>
                    <a:pt x="1611" y="1361"/>
                    <a:pt x="2114" y="1110"/>
                  </a:cubicBezTo>
                  <a:cubicBezTo>
                    <a:pt x="2804" y="797"/>
                    <a:pt x="3599" y="629"/>
                    <a:pt x="4352" y="566"/>
                  </a:cubicBezTo>
                  <a:cubicBezTo>
                    <a:pt x="4598" y="542"/>
                    <a:pt x="4844" y="531"/>
                    <a:pt x="5089" y="531"/>
                  </a:cubicBezTo>
                  <a:close/>
                  <a:moveTo>
                    <a:pt x="5029" y="1"/>
                  </a:moveTo>
                  <a:cubicBezTo>
                    <a:pt x="4992" y="1"/>
                    <a:pt x="4955" y="1"/>
                    <a:pt x="4917" y="1"/>
                  </a:cubicBezTo>
                  <a:cubicBezTo>
                    <a:pt x="4122" y="22"/>
                    <a:pt x="3306" y="148"/>
                    <a:pt x="2532" y="399"/>
                  </a:cubicBezTo>
                  <a:cubicBezTo>
                    <a:pt x="1863" y="608"/>
                    <a:pt x="1193" y="943"/>
                    <a:pt x="754" y="1508"/>
                  </a:cubicBezTo>
                  <a:cubicBezTo>
                    <a:pt x="0" y="2491"/>
                    <a:pt x="377" y="3747"/>
                    <a:pt x="963" y="4730"/>
                  </a:cubicBezTo>
                  <a:cubicBezTo>
                    <a:pt x="1779" y="6069"/>
                    <a:pt x="3055" y="7178"/>
                    <a:pt x="4248" y="8162"/>
                  </a:cubicBezTo>
                  <a:cubicBezTo>
                    <a:pt x="6989" y="10400"/>
                    <a:pt x="10190" y="12116"/>
                    <a:pt x="13684" y="12744"/>
                  </a:cubicBezTo>
                  <a:cubicBezTo>
                    <a:pt x="14542" y="12890"/>
                    <a:pt x="15421" y="12995"/>
                    <a:pt x="16300" y="13016"/>
                  </a:cubicBezTo>
                  <a:cubicBezTo>
                    <a:pt x="17011" y="13016"/>
                    <a:pt x="17890" y="12828"/>
                    <a:pt x="18267" y="12158"/>
                  </a:cubicBezTo>
                  <a:cubicBezTo>
                    <a:pt x="18894" y="11049"/>
                    <a:pt x="17995" y="9584"/>
                    <a:pt x="17430" y="8664"/>
                  </a:cubicBezTo>
                  <a:cubicBezTo>
                    <a:pt x="17284" y="8455"/>
                    <a:pt x="17159" y="8247"/>
                    <a:pt x="17013" y="8018"/>
                  </a:cubicBezTo>
                  <a:lnTo>
                    <a:pt x="17013" y="8018"/>
                  </a:lnTo>
                  <a:cubicBezTo>
                    <a:pt x="17012" y="8017"/>
                    <a:pt x="17012" y="8016"/>
                    <a:pt x="17011" y="8015"/>
                  </a:cubicBezTo>
                  <a:lnTo>
                    <a:pt x="17011" y="8015"/>
                  </a:lnTo>
                  <a:cubicBezTo>
                    <a:pt x="17011" y="8015"/>
                    <a:pt x="17011" y="8015"/>
                    <a:pt x="17011" y="8015"/>
                  </a:cubicBezTo>
                  <a:cubicBezTo>
                    <a:pt x="17010" y="8013"/>
                    <a:pt x="17009" y="8011"/>
                    <a:pt x="17007" y="8009"/>
                  </a:cubicBezTo>
                  <a:lnTo>
                    <a:pt x="17007" y="8009"/>
                  </a:lnTo>
                  <a:cubicBezTo>
                    <a:pt x="15208" y="5166"/>
                    <a:pt x="12657" y="2595"/>
                    <a:pt x="9583" y="1110"/>
                  </a:cubicBezTo>
                  <a:cubicBezTo>
                    <a:pt x="8173" y="436"/>
                    <a:pt x="6622" y="1"/>
                    <a:pt x="50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5;p2">
              <a:extLst>
                <a:ext uri="{FF2B5EF4-FFF2-40B4-BE49-F238E27FC236}">
                  <a16:creationId xmlns:a16="http://schemas.microsoft.com/office/drawing/2014/main" id="{20CDFB88-C6BF-1899-FF2B-8D9E87668D98}"/>
                </a:ext>
              </a:extLst>
            </p:cNvPr>
            <p:cNvSpPr/>
            <p:nvPr/>
          </p:nvSpPr>
          <p:spPr>
            <a:xfrm>
              <a:off x="808458" y="2815175"/>
              <a:ext cx="239075" cy="512475"/>
            </a:xfrm>
            <a:custGeom>
              <a:avLst/>
              <a:gdLst/>
              <a:ahLst/>
              <a:cxnLst/>
              <a:rect l="l" t="t" r="r" b="b"/>
              <a:pathLst>
                <a:path w="9563" h="20499" extrusionOk="0">
                  <a:moveTo>
                    <a:pt x="4594" y="527"/>
                  </a:moveTo>
                  <a:cubicBezTo>
                    <a:pt x="4984" y="527"/>
                    <a:pt x="5369" y="668"/>
                    <a:pt x="5712" y="893"/>
                  </a:cubicBezTo>
                  <a:cubicBezTo>
                    <a:pt x="6863" y="1625"/>
                    <a:pt x="7742" y="2922"/>
                    <a:pt x="8244" y="4199"/>
                  </a:cubicBezTo>
                  <a:cubicBezTo>
                    <a:pt x="8746" y="5454"/>
                    <a:pt x="8955" y="6793"/>
                    <a:pt x="8955" y="8153"/>
                  </a:cubicBezTo>
                  <a:cubicBezTo>
                    <a:pt x="8976" y="11260"/>
                    <a:pt x="8012" y="14388"/>
                    <a:pt x="6491" y="17090"/>
                  </a:cubicBezTo>
                  <a:lnTo>
                    <a:pt x="6491" y="17090"/>
                  </a:lnTo>
                  <a:cubicBezTo>
                    <a:pt x="6474" y="17106"/>
                    <a:pt x="6458" y="17127"/>
                    <a:pt x="6445" y="17150"/>
                  </a:cubicBezTo>
                  <a:cubicBezTo>
                    <a:pt x="5942" y="18071"/>
                    <a:pt x="5419" y="19243"/>
                    <a:pt x="4478" y="19787"/>
                  </a:cubicBezTo>
                  <a:cubicBezTo>
                    <a:pt x="4272" y="19909"/>
                    <a:pt x="4080" y="19962"/>
                    <a:pt x="3901" y="19962"/>
                  </a:cubicBezTo>
                  <a:cubicBezTo>
                    <a:pt x="2817" y="19962"/>
                    <a:pt x="2188" y="18000"/>
                    <a:pt x="1883" y="17192"/>
                  </a:cubicBezTo>
                  <a:cubicBezTo>
                    <a:pt x="670" y="13865"/>
                    <a:pt x="544" y="10225"/>
                    <a:pt x="1172" y="6772"/>
                  </a:cubicBezTo>
                  <a:cubicBezTo>
                    <a:pt x="1318" y="5914"/>
                    <a:pt x="1527" y="5077"/>
                    <a:pt x="1758" y="4240"/>
                  </a:cubicBezTo>
                  <a:cubicBezTo>
                    <a:pt x="1967" y="3487"/>
                    <a:pt x="2218" y="2755"/>
                    <a:pt x="2595" y="2085"/>
                  </a:cubicBezTo>
                  <a:cubicBezTo>
                    <a:pt x="2908" y="1541"/>
                    <a:pt x="3327" y="976"/>
                    <a:pt x="3913" y="683"/>
                  </a:cubicBezTo>
                  <a:cubicBezTo>
                    <a:pt x="4137" y="575"/>
                    <a:pt x="4366" y="527"/>
                    <a:pt x="4594" y="527"/>
                  </a:cubicBezTo>
                  <a:close/>
                  <a:moveTo>
                    <a:pt x="4600" y="1"/>
                  </a:moveTo>
                  <a:cubicBezTo>
                    <a:pt x="4525" y="1"/>
                    <a:pt x="4449" y="5"/>
                    <a:pt x="4373" y="14"/>
                  </a:cubicBezTo>
                  <a:cubicBezTo>
                    <a:pt x="3724" y="98"/>
                    <a:pt x="3159" y="474"/>
                    <a:pt x="2741" y="976"/>
                  </a:cubicBezTo>
                  <a:cubicBezTo>
                    <a:pt x="1632" y="2253"/>
                    <a:pt x="1214" y="4031"/>
                    <a:pt x="858" y="5642"/>
                  </a:cubicBezTo>
                  <a:cubicBezTo>
                    <a:pt x="42" y="9346"/>
                    <a:pt x="0" y="13300"/>
                    <a:pt x="1235" y="16920"/>
                  </a:cubicBezTo>
                  <a:cubicBezTo>
                    <a:pt x="1527" y="17757"/>
                    <a:pt x="1841" y="18657"/>
                    <a:pt x="2323" y="19431"/>
                  </a:cubicBezTo>
                  <a:cubicBezTo>
                    <a:pt x="2671" y="19985"/>
                    <a:pt x="3221" y="20499"/>
                    <a:pt x="3913" y="20499"/>
                  </a:cubicBezTo>
                  <a:cubicBezTo>
                    <a:pt x="3927" y="20499"/>
                    <a:pt x="3941" y="20498"/>
                    <a:pt x="3955" y="20498"/>
                  </a:cubicBezTo>
                  <a:cubicBezTo>
                    <a:pt x="5168" y="20456"/>
                    <a:pt x="5984" y="19033"/>
                    <a:pt x="6528" y="18092"/>
                  </a:cubicBezTo>
                  <a:cubicBezTo>
                    <a:pt x="6654" y="17883"/>
                    <a:pt x="6779" y="17652"/>
                    <a:pt x="6905" y="17422"/>
                  </a:cubicBezTo>
                  <a:cubicBezTo>
                    <a:pt x="8411" y="14786"/>
                    <a:pt x="9374" y="11731"/>
                    <a:pt x="9478" y="8676"/>
                  </a:cubicBezTo>
                  <a:cubicBezTo>
                    <a:pt x="9562" y="5789"/>
                    <a:pt x="8725" y="2608"/>
                    <a:pt x="6382" y="725"/>
                  </a:cubicBezTo>
                  <a:cubicBezTo>
                    <a:pt x="5875" y="313"/>
                    <a:pt x="5251" y="1"/>
                    <a:pt x="46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6;p2">
              <a:extLst>
                <a:ext uri="{FF2B5EF4-FFF2-40B4-BE49-F238E27FC236}">
                  <a16:creationId xmlns:a16="http://schemas.microsoft.com/office/drawing/2014/main" id="{095C5DB7-4452-B1B2-2597-4F416EF23146}"/>
                </a:ext>
              </a:extLst>
            </p:cNvPr>
            <p:cNvSpPr/>
            <p:nvPr/>
          </p:nvSpPr>
          <p:spPr>
            <a:xfrm>
              <a:off x="870833" y="3022600"/>
              <a:ext cx="100325" cy="71125"/>
            </a:xfrm>
            <a:custGeom>
              <a:avLst/>
              <a:gdLst/>
              <a:ahLst/>
              <a:cxnLst/>
              <a:rect l="l" t="t" r="r" b="b"/>
              <a:pathLst>
                <a:path w="4013" h="2845" extrusionOk="0">
                  <a:moveTo>
                    <a:pt x="2347" y="0"/>
                  </a:moveTo>
                  <a:cubicBezTo>
                    <a:pt x="1203" y="0"/>
                    <a:pt x="0" y="1384"/>
                    <a:pt x="1439" y="2534"/>
                  </a:cubicBezTo>
                  <a:cubicBezTo>
                    <a:pt x="1708" y="2751"/>
                    <a:pt x="1993" y="2845"/>
                    <a:pt x="2268" y="2845"/>
                  </a:cubicBezTo>
                  <a:cubicBezTo>
                    <a:pt x="3209" y="2845"/>
                    <a:pt x="4013" y="1740"/>
                    <a:pt x="3510" y="735"/>
                  </a:cubicBezTo>
                  <a:cubicBezTo>
                    <a:pt x="3405" y="526"/>
                    <a:pt x="3259" y="379"/>
                    <a:pt x="3113" y="254"/>
                  </a:cubicBezTo>
                  <a:cubicBezTo>
                    <a:pt x="2884" y="78"/>
                    <a:pt x="2617" y="0"/>
                    <a:pt x="2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69;p2">
            <a:extLst>
              <a:ext uri="{FF2B5EF4-FFF2-40B4-BE49-F238E27FC236}">
                <a16:creationId xmlns:a16="http://schemas.microsoft.com/office/drawing/2014/main" id="{ED625CFD-0E9D-7EEA-0AF7-A627ABC1D926}"/>
              </a:ext>
            </a:extLst>
          </p:cNvPr>
          <p:cNvSpPr/>
          <p:nvPr/>
        </p:nvSpPr>
        <p:spPr>
          <a:xfrm rot="1865250">
            <a:off x="2504955" y="3184765"/>
            <a:ext cx="947983" cy="381880"/>
          </a:xfrm>
          <a:custGeom>
            <a:avLst/>
            <a:gdLst/>
            <a:ahLst/>
            <a:cxnLst/>
            <a:rect l="l" t="t" r="r" b="b"/>
            <a:pathLst>
              <a:path w="23352" h="9407" extrusionOk="0">
                <a:moveTo>
                  <a:pt x="4133" y="693"/>
                </a:moveTo>
                <a:cubicBezTo>
                  <a:pt x="6175" y="693"/>
                  <a:pt x="8760" y="2618"/>
                  <a:pt x="9124" y="4739"/>
                </a:cubicBezTo>
                <a:cubicBezTo>
                  <a:pt x="9040" y="6057"/>
                  <a:pt x="8057" y="7249"/>
                  <a:pt x="7010" y="8024"/>
                </a:cubicBezTo>
                <a:cubicBezTo>
                  <a:pt x="6410" y="8242"/>
                  <a:pt x="5735" y="8341"/>
                  <a:pt x="5070" y="8341"/>
                </a:cubicBezTo>
                <a:cubicBezTo>
                  <a:pt x="4206" y="8341"/>
                  <a:pt x="3360" y="8173"/>
                  <a:pt x="2721" y="7877"/>
                </a:cubicBezTo>
                <a:cubicBezTo>
                  <a:pt x="1445" y="7270"/>
                  <a:pt x="691" y="5408"/>
                  <a:pt x="859" y="3818"/>
                </a:cubicBezTo>
                <a:cubicBezTo>
                  <a:pt x="1194" y="2897"/>
                  <a:pt x="1759" y="2060"/>
                  <a:pt x="2491" y="1474"/>
                </a:cubicBezTo>
                <a:cubicBezTo>
                  <a:pt x="2512" y="1454"/>
                  <a:pt x="2554" y="1433"/>
                  <a:pt x="2575" y="1433"/>
                </a:cubicBezTo>
                <a:cubicBezTo>
                  <a:pt x="2616" y="1412"/>
                  <a:pt x="2637" y="1391"/>
                  <a:pt x="2637" y="1349"/>
                </a:cubicBezTo>
                <a:cubicBezTo>
                  <a:pt x="3035" y="1056"/>
                  <a:pt x="3453" y="826"/>
                  <a:pt x="3914" y="700"/>
                </a:cubicBezTo>
                <a:cubicBezTo>
                  <a:pt x="3986" y="695"/>
                  <a:pt x="4059" y="693"/>
                  <a:pt x="4133" y="693"/>
                </a:cubicBezTo>
                <a:close/>
                <a:moveTo>
                  <a:pt x="17670" y="693"/>
                </a:moveTo>
                <a:cubicBezTo>
                  <a:pt x="19712" y="693"/>
                  <a:pt x="22298" y="2618"/>
                  <a:pt x="22661" y="4739"/>
                </a:cubicBezTo>
                <a:cubicBezTo>
                  <a:pt x="22578" y="6057"/>
                  <a:pt x="21594" y="7249"/>
                  <a:pt x="20569" y="8024"/>
                </a:cubicBezTo>
                <a:cubicBezTo>
                  <a:pt x="19960" y="8242"/>
                  <a:pt x="19279" y="8341"/>
                  <a:pt x="18612" y="8341"/>
                </a:cubicBezTo>
                <a:cubicBezTo>
                  <a:pt x="17744" y="8341"/>
                  <a:pt x="16897" y="8173"/>
                  <a:pt x="16259" y="7877"/>
                </a:cubicBezTo>
                <a:cubicBezTo>
                  <a:pt x="15003" y="7270"/>
                  <a:pt x="14229" y="5408"/>
                  <a:pt x="14396" y="3818"/>
                </a:cubicBezTo>
                <a:cubicBezTo>
                  <a:pt x="14731" y="2897"/>
                  <a:pt x="15296" y="2060"/>
                  <a:pt x="16028" y="1474"/>
                </a:cubicBezTo>
                <a:cubicBezTo>
                  <a:pt x="16070" y="1454"/>
                  <a:pt x="16091" y="1433"/>
                  <a:pt x="16133" y="1433"/>
                </a:cubicBezTo>
                <a:cubicBezTo>
                  <a:pt x="16154" y="1412"/>
                  <a:pt x="16175" y="1391"/>
                  <a:pt x="16175" y="1349"/>
                </a:cubicBezTo>
                <a:cubicBezTo>
                  <a:pt x="16572" y="1056"/>
                  <a:pt x="16991" y="826"/>
                  <a:pt x="17451" y="700"/>
                </a:cubicBezTo>
                <a:cubicBezTo>
                  <a:pt x="17523" y="695"/>
                  <a:pt x="17597" y="693"/>
                  <a:pt x="17670" y="693"/>
                </a:cubicBezTo>
                <a:close/>
                <a:moveTo>
                  <a:pt x="4818" y="0"/>
                </a:moveTo>
                <a:cubicBezTo>
                  <a:pt x="4443" y="0"/>
                  <a:pt x="4077" y="63"/>
                  <a:pt x="3725" y="177"/>
                </a:cubicBezTo>
                <a:cubicBezTo>
                  <a:pt x="1382" y="386"/>
                  <a:pt x="210" y="2270"/>
                  <a:pt x="189" y="4299"/>
                </a:cubicBezTo>
                <a:cubicBezTo>
                  <a:pt x="126" y="4550"/>
                  <a:pt x="106" y="4801"/>
                  <a:pt x="85" y="5052"/>
                </a:cubicBezTo>
                <a:cubicBezTo>
                  <a:pt x="1" y="6852"/>
                  <a:pt x="1319" y="8421"/>
                  <a:pt x="2951" y="9028"/>
                </a:cubicBezTo>
                <a:cubicBezTo>
                  <a:pt x="3489" y="9289"/>
                  <a:pt x="4038" y="9407"/>
                  <a:pt x="4580" y="9407"/>
                </a:cubicBezTo>
                <a:cubicBezTo>
                  <a:pt x="5556" y="9407"/>
                  <a:pt x="6511" y="9026"/>
                  <a:pt x="7345" y="8421"/>
                </a:cubicBezTo>
                <a:cubicBezTo>
                  <a:pt x="7366" y="8421"/>
                  <a:pt x="7408" y="8400"/>
                  <a:pt x="7429" y="8400"/>
                </a:cubicBezTo>
                <a:cubicBezTo>
                  <a:pt x="9249" y="7668"/>
                  <a:pt x="9814" y="6308"/>
                  <a:pt x="9584" y="4906"/>
                </a:cubicBezTo>
                <a:cubicBezTo>
                  <a:pt x="9584" y="4759"/>
                  <a:pt x="9584" y="4613"/>
                  <a:pt x="9584" y="4487"/>
                </a:cubicBezTo>
                <a:cubicBezTo>
                  <a:pt x="9626" y="4487"/>
                  <a:pt x="9668" y="4467"/>
                  <a:pt x="9710" y="4404"/>
                </a:cubicBezTo>
                <a:cubicBezTo>
                  <a:pt x="9940" y="4111"/>
                  <a:pt x="10233" y="3902"/>
                  <a:pt x="10567" y="3734"/>
                </a:cubicBezTo>
                <a:cubicBezTo>
                  <a:pt x="10923" y="3609"/>
                  <a:pt x="11300" y="3525"/>
                  <a:pt x="11655" y="3525"/>
                </a:cubicBezTo>
                <a:cubicBezTo>
                  <a:pt x="12367" y="3609"/>
                  <a:pt x="13099" y="3985"/>
                  <a:pt x="13559" y="4467"/>
                </a:cubicBezTo>
                <a:cubicBezTo>
                  <a:pt x="13601" y="4508"/>
                  <a:pt x="13643" y="4508"/>
                  <a:pt x="13685" y="4529"/>
                </a:cubicBezTo>
                <a:cubicBezTo>
                  <a:pt x="13643" y="4697"/>
                  <a:pt x="13622" y="4864"/>
                  <a:pt x="13622" y="5052"/>
                </a:cubicBezTo>
                <a:cubicBezTo>
                  <a:pt x="13539" y="6852"/>
                  <a:pt x="14857" y="8421"/>
                  <a:pt x="16489" y="9028"/>
                </a:cubicBezTo>
                <a:cubicBezTo>
                  <a:pt x="17027" y="9289"/>
                  <a:pt x="17576" y="9407"/>
                  <a:pt x="18118" y="9407"/>
                </a:cubicBezTo>
                <a:cubicBezTo>
                  <a:pt x="19094" y="9407"/>
                  <a:pt x="20049" y="9026"/>
                  <a:pt x="20883" y="8421"/>
                </a:cubicBezTo>
                <a:cubicBezTo>
                  <a:pt x="20904" y="8421"/>
                  <a:pt x="20945" y="8400"/>
                  <a:pt x="20966" y="8379"/>
                </a:cubicBezTo>
                <a:cubicBezTo>
                  <a:pt x="22808" y="7668"/>
                  <a:pt x="23352" y="6308"/>
                  <a:pt x="23122" y="4906"/>
                </a:cubicBezTo>
                <a:cubicBezTo>
                  <a:pt x="23247" y="3065"/>
                  <a:pt x="21908" y="1370"/>
                  <a:pt x="19941" y="386"/>
                </a:cubicBezTo>
                <a:cubicBezTo>
                  <a:pt x="19407" y="120"/>
                  <a:pt x="18873" y="0"/>
                  <a:pt x="18356" y="0"/>
                </a:cubicBezTo>
                <a:cubicBezTo>
                  <a:pt x="17981" y="0"/>
                  <a:pt x="17615" y="63"/>
                  <a:pt x="17263" y="177"/>
                </a:cubicBezTo>
                <a:cubicBezTo>
                  <a:pt x="15066" y="386"/>
                  <a:pt x="13894" y="2039"/>
                  <a:pt x="13748" y="3923"/>
                </a:cubicBezTo>
                <a:cubicBezTo>
                  <a:pt x="13337" y="3272"/>
                  <a:pt x="12644" y="3019"/>
                  <a:pt x="11905" y="3019"/>
                </a:cubicBezTo>
                <a:cubicBezTo>
                  <a:pt x="11099" y="3019"/>
                  <a:pt x="10237" y="3320"/>
                  <a:pt x="9626" y="3734"/>
                </a:cubicBezTo>
                <a:cubicBezTo>
                  <a:pt x="9500" y="3818"/>
                  <a:pt x="9521" y="3943"/>
                  <a:pt x="9584" y="4027"/>
                </a:cubicBezTo>
                <a:lnTo>
                  <a:pt x="9542" y="4111"/>
                </a:lnTo>
                <a:cubicBezTo>
                  <a:pt x="9291" y="2583"/>
                  <a:pt x="8077" y="1223"/>
                  <a:pt x="6404" y="386"/>
                </a:cubicBezTo>
                <a:cubicBezTo>
                  <a:pt x="5870" y="120"/>
                  <a:pt x="5336" y="0"/>
                  <a:pt x="481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89;p2">
            <a:extLst>
              <a:ext uri="{FF2B5EF4-FFF2-40B4-BE49-F238E27FC236}">
                <a16:creationId xmlns:a16="http://schemas.microsoft.com/office/drawing/2014/main" id="{55FDA25A-0607-BAB9-EF89-EAF70D30ADB3}"/>
              </a:ext>
            </a:extLst>
          </p:cNvPr>
          <p:cNvSpPr/>
          <p:nvPr/>
        </p:nvSpPr>
        <p:spPr>
          <a:xfrm>
            <a:off x="1037585" y="3040624"/>
            <a:ext cx="626603" cy="613477"/>
          </a:xfrm>
          <a:custGeom>
            <a:avLst/>
            <a:gdLst/>
            <a:ahLst/>
            <a:cxnLst/>
            <a:rect l="l" t="t" r="r" b="b"/>
            <a:pathLst>
              <a:path w="11028" h="10797" extrusionOk="0">
                <a:moveTo>
                  <a:pt x="3432" y="4708"/>
                </a:moveTo>
                <a:lnTo>
                  <a:pt x="3432" y="4708"/>
                </a:lnTo>
                <a:cubicBezTo>
                  <a:pt x="3430" y="4714"/>
                  <a:pt x="3427" y="4719"/>
                  <a:pt x="3425" y="4725"/>
                </a:cubicBezTo>
                <a:lnTo>
                  <a:pt x="3425" y="4725"/>
                </a:lnTo>
                <a:cubicBezTo>
                  <a:pt x="3427" y="4726"/>
                  <a:pt x="3430" y="4728"/>
                  <a:pt x="3432" y="4729"/>
                </a:cubicBezTo>
                <a:lnTo>
                  <a:pt x="3432" y="4708"/>
                </a:lnTo>
                <a:close/>
                <a:moveTo>
                  <a:pt x="122" y="6348"/>
                </a:moveTo>
                <a:cubicBezTo>
                  <a:pt x="120" y="6361"/>
                  <a:pt x="120" y="6378"/>
                  <a:pt x="126" y="6403"/>
                </a:cubicBezTo>
                <a:cubicBezTo>
                  <a:pt x="125" y="6385"/>
                  <a:pt x="124" y="6367"/>
                  <a:pt x="122" y="6348"/>
                </a:cubicBezTo>
                <a:close/>
                <a:moveTo>
                  <a:pt x="10379" y="7680"/>
                </a:moveTo>
                <a:cubicBezTo>
                  <a:pt x="10372" y="7694"/>
                  <a:pt x="10365" y="7708"/>
                  <a:pt x="10358" y="7721"/>
                </a:cubicBezTo>
                <a:lnTo>
                  <a:pt x="10358" y="7721"/>
                </a:lnTo>
                <a:cubicBezTo>
                  <a:pt x="10358" y="7721"/>
                  <a:pt x="10358" y="7721"/>
                  <a:pt x="10358" y="7721"/>
                </a:cubicBezTo>
                <a:lnTo>
                  <a:pt x="10379" y="7680"/>
                </a:lnTo>
                <a:close/>
                <a:moveTo>
                  <a:pt x="7701" y="1591"/>
                </a:moveTo>
                <a:cubicBezTo>
                  <a:pt x="7868" y="1695"/>
                  <a:pt x="8036" y="1800"/>
                  <a:pt x="8182" y="1904"/>
                </a:cubicBezTo>
                <a:cubicBezTo>
                  <a:pt x="8454" y="2030"/>
                  <a:pt x="8684" y="2051"/>
                  <a:pt x="8914" y="2260"/>
                </a:cubicBezTo>
                <a:lnTo>
                  <a:pt x="8852" y="2323"/>
                </a:lnTo>
                <a:cubicBezTo>
                  <a:pt x="8897" y="2384"/>
                  <a:pt x="8921" y="2398"/>
                  <a:pt x="8940" y="2398"/>
                </a:cubicBezTo>
                <a:cubicBezTo>
                  <a:pt x="8957" y="2398"/>
                  <a:pt x="8970" y="2388"/>
                  <a:pt x="8991" y="2388"/>
                </a:cubicBezTo>
                <a:cubicBezTo>
                  <a:pt x="9014" y="2388"/>
                  <a:pt x="9047" y="2400"/>
                  <a:pt x="9103" y="2449"/>
                </a:cubicBezTo>
                <a:lnTo>
                  <a:pt x="8977" y="2469"/>
                </a:lnTo>
                <a:cubicBezTo>
                  <a:pt x="8977" y="2469"/>
                  <a:pt x="9040" y="2553"/>
                  <a:pt x="9103" y="2637"/>
                </a:cubicBezTo>
                <a:cubicBezTo>
                  <a:pt x="9145" y="2679"/>
                  <a:pt x="9186" y="2741"/>
                  <a:pt x="9186" y="2783"/>
                </a:cubicBezTo>
                <a:cubicBezTo>
                  <a:pt x="9207" y="2804"/>
                  <a:pt x="9207" y="2804"/>
                  <a:pt x="9207" y="2804"/>
                </a:cubicBezTo>
                <a:lnTo>
                  <a:pt x="9207" y="2783"/>
                </a:lnTo>
                <a:cubicBezTo>
                  <a:pt x="9207" y="2804"/>
                  <a:pt x="9228" y="2804"/>
                  <a:pt x="9228" y="2825"/>
                </a:cubicBezTo>
                <a:cubicBezTo>
                  <a:pt x="9291" y="2909"/>
                  <a:pt x="9333" y="3013"/>
                  <a:pt x="9291" y="3034"/>
                </a:cubicBezTo>
                <a:cubicBezTo>
                  <a:pt x="9309" y="3034"/>
                  <a:pt x="9327" y="3023"/>
                  <a:pt x="9348" y="3023"/>
                </a:cubicBezTo>
                <a:cubicBezTo>
                  <a:pt x="9376" y="3023"/>
                  <a:pt x="9411" y="3043"/>
                  <a:pt x="9458" y="3139"/>
                </a:cubicBezTo>
                <a:cubicBezTo>
                  <a:pt x="9333" y="3223"/>
                  <a:pt x="9479" y="3432"/>
                  <a:pt x="9542" y="3683"/>
                </a:cubicBezTo>
                <a:cubicBezTo>
                  <a:pt x="9545" y="3681"/>
                  <a:pt x="9547" y="3680"/>
                  <a:pt x="9550" y="3680"/>
                </a:cubicBezTo>
                <a:cubicBezTo>
                  <a:pt x="9565" y="3680"/>
                  <a:pt x="9585" y="3707"/>
                  <a:pt x="9596" y="3707"/>
                </a:cubicBezTo>
                <a:cubicBezTo>
                  <a:pt x="9602" y="3707"/>
                  <a:pt x="9605" y="3701"/>
                  <a:pt x="9605" y="3683"/>
                </a:cubicBezTo>
                <a:cubicBezTo>
                  <a:pt x="9647" y="4227"/>
                  <a:pt x="10023" y="4457"/>
                  <a:pt x="9898" y="5001"/>
                </a:cubicBezTo>
                <a:lnTo>
                  <a:pt x="9919" y="5001"/>
                </a:lnTo>
                <a:cubicBezTo>
                  <a:pt x="10044" y="5420"/>
                  <a:pt x="9898" y="5587"/>
                  <a:pt x="9919" y="6047"/>
                </a:cubicBezTo>
                <a:lnTo>
                  <a:pt x="9856" y="6026"/>
                </a:lnTo>
                <a:cubicBezTo>
                  <a:pt x="9835" y="6236"/>
                  <a:pt x="9814" y="6466"/>
                  <a:pt x="9689" y="6675"/>
                </a:cubicBezTo>
                <a:lnTo>
                  <a:pt x="9730" y="6654"/>
                </a:lnTo>
                <a:lnTo>
                  <a:pt x="9668" y="6822"/>
                </a:lnTo>
                <a:lnTo>
                  <a:pt x="9689" y="6822"/>
                </a:lnTo>
                <a:cubicBezTo>
                  <a:pt x="9647" y="6884"/>
                  <a:pt x="9605" y="7031"/>
                  <a:pt x="9521" y="7135"/>
                </a:cubicBezTo>
                <a:lnTo>
                  <a:pt x="9542" y="7135"/>
                </a:lnTo>
                <a:cubicBezTo>
                  <a:pt x="9542" y="7219"/>
                  <a:pt x="9479" y="7324"/>
                  <a:pt x="9417" y="7386"/>
                </a:cubicBezTo>
                <a:lnTo>
                  <a:pt x="9417" y="7491"/>
                </a:lnTo>
                <a:cubicBezTo>
                  <a:pt x="9333" y="7596"/>
                  <a:pt x="9249" y="7742"/>
                  <a:pt x="9165" y="7868"/>
                </a:cubicBezTo>
                <a:cubicBezTo>
                  <a:pt x="9082" y="8014"/>
                  <a:pt x="8998" y="8119"/>
                  <a:pt x="8873" y="8182"/>
                </a:cubicBezTo>
                <a:cubicBezTo>
                  <a:pt x="8789" y="8286"/>
                  <a:pt x="8684" y="8391"/>
                  <a:pt x="8580" y="8475"/>
                </a:cubicBezTo>
                <a:lnTo>
                  <a:pt x="8559" y="8475"/>
                </a:lnTo>
                <a:cubicBezTo>
                  <a:pt x="8559" y="8454"/>
                  <a:pt x="8559" y="8412"/>
                  <a:pt x="8538" y="8412"/>
                </a:cubicBezTo>
                <a:cubicBezTo>
                  <a:pt x="8412" y="8098"/>
                  <a:pt x="7868" y="8161"/>
                  <a:pt x="7764" y="7826"/>
                </a:cubicBezTo>
                <a:cubicBezTo>
                  <a:pt x="7659" y="7617"/>
                  <a:pt x="7513" y="7261"/>
                  <a:pt x="7282" y="7177"/>
                </a:cubicBezTo>
                <a:cubicBezTo>
                  <a:pt x="7157" y="7052"/>
                  <a:pt x="7199" y="6884"/>
                  <a:pt x="7073" y="6780"/>
                </a:cubicBezTo>
                <a:lnTo>
                  <a:pt x="6989" y="6780"/>
                </a:lnTo>
                <a:cubicBezTo>
                  <a:pt x="7010" y="6738"/>
                  <a:pt x="7010" y="6738"/>
                  <a:pt x="6989" y="6696"/>
                </a:cubicBezTo>
                <a:cubicBezTo>
                  <a:pt x="6989" y="6717"/>
                  <a:pt x="6979" y="6722"/>
                  <a:pt x="6966" y="6722"/>
                </a:cubicBezTo>
                <a:cubicBezTo>
                  <a:pt x="6953" y="6722"/>
                  <a:pt x="6937" y="6717"/>
                  <a:pt x="6927" y="6717"/>
                </a:cubicBezTo>
                <a:lnTo>
                  <a:pt x="6948" y="6654"/>
                </a:lnTo>
                <a:lnTo>
                  <a:pt x="6948" y="6654"/>
                </a:lnTo>
                <a:cubicBezTo>
                  <a:pt x="6940" y="6658"/>
                  <a:pt x="6934" y="6660"/>
                  <a:pt x="6930" y="6660"/>
                </a:cubicBezTo>
                <a:cubicBezTo>
                  <a:pt x="6896" y="6660"/>
                  <a:pt x="6999" y="6523"/>
                  <a:pt x="6965" y="6523"/>
                </a:cubicBezTo>
                <a:cubicBezTo>
                  <a:pt x="6961" y="6523"/>
                  <a:pt x="6955" y="6525"/>
                  <a:pt x="6948" y="6529"/>
                </a:cubicBezTo>
                <a:lnTo>
                  <a:pt x="6864" y="6550"/>
                </a:lnTo>
                <a:cubicBezTo>
                  <a:pt x="6550" y="6298"/>
                  <a:pt x="6592" y="5817"/>
                  <a:pt x="6466" y="5462"/>
                </a:cubicBezTo>
                <a:cubicBezTo>
                  <a:pt x="6362" y="5378"/>
                  <a:pt x="6215" y="5357"/>
                  <a:pt x="6173" y="5273"/>
                </a:cubicBezTo>
                <a:lnTo>
                  <a:pt x="6278" y="5252"/>
                </a:lnTo>
                <a:cubicBezTo>
                  <a:pt x="6278" y="5219"/>
                  <a:pt x="6265" y="5212"/>
                  <a:pt x="6246" y="5212"/>
                </a:cubicBezTo>
                <a:cubicBezTo>
                  <a:pt x="6233" y="5212"/>
                  <a:pt x="6218" y="5215"/>
                  <a:pt x="6204" y="5215"/>
                </a:cubicBezTo>
                <a:cubicBezTo>
                  <a:pt x="6185" y="5215"/>
                  <a:pt x="6166" y="5210"/>
                  <a:pt x="6152" y="5189"/>
                </a:cubicBezTo>
                <a:lnTo>
                  <a:pt x="6257" y="5189"/>
                </a:lnTo>
                <a:lnTo>
                  <a:pt x="6257" y="5043"/>
                </a:lnTo>
                <a:lnTo>
                  <a:pt x="6236" y="5085"/>
                </a:lnTo>
                <a:cubicBezTo>
                  <a:pt x="6236" y="5022"/>
                  <a:pt x="6257" y="4980"/>
                  <a:pt x="6320" y="4959"/>
                </a:cubicBezTo>
                <a:cubicBezTo>
                  <a:pt x="6295" y="4959"/>
                  <a:pt x="6273" y="4963"/>
                  <a:pt x="6256" y="4963"/>
                </a:cubicBezTo>
                <a:cubicBezTo>
                  <a:pt x="6230" y="4963"/>
                  <a:pt x="6215" y="4955"/>
                  <a:pt x="6215" y="4917"/>
                </a:cubicBezTo>
                <a:cubicBezTo>
                  <a:pt x="6341" y="4917"/>
                  <a:pt x="6341" y="4813"/>
                  <a:pt x="6362" y="4750"/>
                </a:cubicBezTo>
                <a:cubicBezTo>
                  <a:pt x="6347" y="4750"/>
                  <a:pt x="6331" y="4728"/>
                  <a:pt x="6324" y="4724"/>
                </a:cubicBezTo>
                <a:lnTo>
                  <a:pt x="6324" y="4724"/>
                </a:lnTo>
                <a:cubicBezTo>
                  <a:pt x="6460" y="4560"/>
                  <a:pt x="6154" y="4476"/>
                  <a:pt x="6341" y="4311"/>
                </a:cubicBezTo>
                <a:cubicBezTo>
                  <a:pt x="6236" y="4164"/>
                  <a:pt x="6404" y="4122"/>
                  <a:pt x="6341" y="3976"/>
                </a:cubicBezTo>
                <a:lnTo>
                  <a:pt x="6341" y="3976"/>
                </a:lnTo>
                <a:lnTo>
                  <a:pt x="6404" y="3997"/>
                </a:lnTo>
                <a:cubicBezTo>
                  <a:pt x="6383" y="3913"/>
                  <a:pt x="6404" y="3850"/>
                  <a:pt x="6466" y="3788"/>
                </a:cubicBezTo>
                <a:lnTo>
                  <a:pt x="6445" y="3788"/>
                </a:lnTo>
                <a:lnTo>
                  <a:pt x="6445" y="3746"/>
                </a:lnTo>
                <a:cubicBezTo>
                  <a:pt x="6466" y="3725"/>
                  <a:pt x="6445" y="3662"/>
                  <a:pt x="6508" y="3641"/>
                </a:cubicBezTo>
                <a:lnTo>
                  <a:pt x="6487" y="3641"/>
                </a:lnTo>
                <a:cubicBezTo>
                  <a:pt x="6466" y="3599"/>
                  <a:pt x="6487" y="3578"/>
                  <a:pt x="6529" y="3557"/>
                </a:cubicBezTo>
                <a:lnTo>
                  <a:pt x="6466" y="3516"/>
                </a:lnTo>
                <a:cubicBezTo>
                  <a:pt x="6571" y="3453"/>
                  <a:pt x="6529" y="3306"/>
                  <a:pt x="6634" y="3285"/>
                </a:cubicBezTo>
                <a:cubicBezTo>
                  <a:pt x="6696" y="3139"/>
                  <a:pt x="6801" y="3013"/>
                  <a:pt x="6843" y="2867"/>
                </a:cubicBezTo>
                <a:cubicBezTo>
                  <a:pt x="7031" y="2616"/>
                  <a:pt x="6968" y="2490"/>
                  <a:pt x="7115" y="2197"/>
                </a:cubicBezTo>
                <a:cubicBezTo>
                  <a:pt x="7261" y="2051"/>
                  <a:pt x="7387" y="1988"/>
                  <a:pt x="7513" y="1884"/>
                </a:cubicBezTo>
                <a:cubicBezTo>
                  <a:pt x="7596" y="1821"/>
                  <a:pt x="7659" y="1737"/>
                  <a:pt x="7701" y="1591"/>
                </a:cubicBezTo>
                <a:close/>
                <a:moveTo>
                  <a:pt x="7859" y="9030"/>
                </a:moveTo>
                <a:cubicBezTo>
                  <a:pt x="7859" y="9035"/>
                  <a:pt x="7862" y="9039"/>
                  <a:pt x="7868" y="9039"/>
                </a:cubicBezTo>
                <a:cubicBezTo>
                  <a:pt x="7865" y="9036"/>
                  <a:pt x="7862" y="9033"/>
                  <a:pt x="7859" y="9030"/>
                </a:cubicBezTo>
                <a:close/>
                <a:moveTo>
                  <a:pt x="5534" y="900"/>
                </a:moveTo>
                <a:cubicBezTo>
                  <a:pt x="5879" y="900"/>
                  <a:pt x="6235" y="960"/>
                  <a:pt x="6571" y="1068"/>
                </a:cubicBezTo>
                <a:cubicBezTo>
                  <a:pt x="6738" y="1109"/>
                  <a:pt x="6885" y="1172"/>
                  <a:pt x="7052" y="1256"/>
                </a:cubicBezTo>
                <a:lnTo>
                  <a:pt x="7010" y="1256"/>
                </a:lnTo>
                <a:cubicBezTo>
                  <a:pt x="7010" y="1360"/>
                  <a:pt x="6989" y="1423"/>
                  <a:pt x="6864" y="1465"/>
                </a:cubicBezTo>
                <a:lnTo>
                  <a:pt x="6822" y="1423"/>
                </a:lnTo>
                <a:cubicBezTo>
                  <a:pt x="6822" y="1507"/>
                  <a:pt x="6738" y="1507"/>
                  <a:pt x="6696" y="1549"/>
                </a:cubicBezTo>
                <a:cubicBezTo>
                  <a:pt x="6641" y="1549"/>
                  <a:pt x="6651" y="1483"/>
                  <a:pt x="6595" y="1483"/>
                </a:cubicBezTo>
                <a:cubicBezTo>
                  <a:pt x="6588" y="1483"/>
                  <a:pt x="6580" y="1484"/>
                  <a:pt x="6571" y="1486"/>
                </a:cubicBezTo>
                <a:lnTo>
                  <a:pt x="6445" y="1653"/>
                </a:lnTo>
                <a:cubicBezTo>
                  <a:pt x="6473" y="1653"/>
                  <a:pt x="6501" y="1626"/>
                  <a:pt x="6523" y="1626"/>
                </a:cubicBezTo>
                <a:cubicBezTo>
                  <a:pt x="6534" y="1626"/>
                  <a:pt x="6543" y="1632"/>
                  <a:pt x="6550" y="1653"/>
                </a:cubicBezTo>
                <a:cubicBezTo>
                  <a:pt x="6548" y="1651"/>
                  <a:pt x="6545" y="1650"/>
                  <a:pt x="6541" y="1650"/>
                </a:cubicBezTo>
                <a:cubicBezTo>
                  <a:pt x="6521" y="1650"/>
                  <a:pt x="6483" y="1686"/>
                  <a:pt x="6442" y="1686"/>
                </a:cubicBezTo>
                <a:cubicBezTo>
                  <a:pt x="6429" y="1686"/>
                  <a:pt x="6416" y="1683"/>
                  <a:pt x="6404" y="1674"/>
                </a:cubicBezTo>
                <a:lnTo>
                  <a:pt x="6404" y="1674"/>
                </a:lnTo>
                <a:lnTo>
                  <a:pt x="6466" y="1716"/>
                </a:lnTo>
                <a:cubicBezTo>
                  <a:pt x="6445" y="1716"/>
                  <a:pt x="6466" y="1758"/>
                  <a:pt x="6445" y="1800"/>
                </a:cubicBezTo>
                <a:cubicBezTo>
                  <a:pt x="6424" y="1800"/>
                  <a:pt x="6404" y="1779"/>
                  <a:pt x="6404" y="1758"/>
                </a:cubicBezTo>
                <a:cubicBezTo>
                  <a:pt x="6341" y="1800"/>
                  <a:pt x="6215" y="1821"/>
                  <a:pt x="6236" y="1904"/>
                </a:cubicBezTo>
                <a:cubicBezTo>
                  <a:pt x="6194" y="1967"/>
                  <a:pt x="6278" y="1988"/>
                  <a:pt x="6320" y="2030"/>
                </a:cubicBezTo>
                <a:cubicBezTo>
                  <a:pt x="6306" y="2030"/>
                  <a:pt x="6283" y="2039"/>
                  <a:pt x="6256" y="2039"/>
                </a:cubicBezTo>
                <a:cubicBezTo>
                  <a:pt x="6243" y="2039"/>
                  <a:pt x="6229" y="2037"/>
                  <a:pt x="6215" y="2030"/>
                </a:cubicBezTo>
                <a:lnTo>
                  <a:pt x="6215" y="2030"/>
                </a:lnTo>
                <a:lnTo>
                  <a:pt x="6236" y="2051"/>
                </a:lnTo>
                <a:lnTo>
                  <a:pt x="6173" y="2030"/>
                </a:lnTo>
                <a:cubicBezTo>
                  <a:pt x="6173" y="2197"/>
                  <a:pt x="5943" y="2218"/>
                  <a:pt x="5985" y="2365"/>
                </a:cubicBezTo>
                <a:cubicBezTo>
                  <a:pt x="6003" y="2347"/>
                  <a:pt x="6006" y="2298"/>
                  <a:pt x="6046" y="2298"/>
                </a:cubicBezTo>
                <a:cubicBezTo>
                  <a:pt x="6052" y="2298"/>
                  <a:pt x="6060" y="2299"/>
                  <a:pt x="6069" y="2302"/>
                </a:cubicBezTo>
                <a:lnTo>
                  <a:pt x="6006" y="2386"/>
                </a:lnTo>
                <a:cubicBezTo>
                  <a:pt x="6018" y="2374"/>
                  <a:pt x="6044" y="2362"/>
                  <a:pt x="6068" y="2362"/>
                </a:cubicBezTo>
                <a:cubicBezTo>
                  <a:pt x="6085" y="2362"/>
                  <a:pt x="6102" y="2368"/>
                  <a:pt x="6111" y="2386"/>
                </a:cubicBezTo>
                <a:cubicBezTo>
                  <a:pt x="6027" y="2490"/>
                  <a:pt x="5901" y="2553"/>
                  <a:pt x="5818" y="2700"/>
                </a:cubicBezTo>
                <a:cubicBezTo>
                  <a:pt x="5880" y="2741"/>
                  <a:pt x="5776" y="2825"/>
                  <a:pt x="5818" y="2888"/>
                </a:cubicBezTo>
                <a:lnTo>
                  <a:pt x="5797" y="2888"/>
                </a:lnTo>
                <a:cubicBezTo>
                  <a:pt x="5797" y="2867"/>
                  <a:pt x="5797" y="2857"/>
                  <a:pt x="5792" y="2857"/>
                </a:cubicBezTo>
                <a:cubicBezTo>
                  <a:pt x="5786" y="2857"/>
                  <a:pt x="5776" y="2867"/>
                  <a:pt x="5755" y="2888"/>
                </a:cubicBezTo>
                <a:cubicBezTo>
                  <a:pt x="5755" y="2888"/>
                  <a:pt x="5734" y="2909"/>
                  <a:pt x="5713" y="2909"/>
                </a:cubicBezTo>
                <a:cubicBezTo>
                  <a:pt x="5725" y="2933"/>
                  <a:pt x="5738" y="2943"/>
                  <a:pt x="5750" y="2943"/>
                </a:cubicBezTo>
                <a:cubicBezTo>
                  <a:pt x="5759" y="2943"/>
                  <a:pt x="5767" y="2938"/>
                  <a:pt x="5776" y="2930"/>
                </a:cubicBezTo>
                <a:lnTo>
                  <a:pt x="5776" y="2930"/>
                </a:lnTo>
                <a:cubicBezTo>
                  <a:pt x="5755" y="2972"/>
                  <a:pt x="5734" y="2993"/>
                  <a:pt x="5797" y="2993"/>
                </a:cubicBezTo>
                <a:cubicBezTo>
                  <a:pt x="5797" y="3076"/>
                  <a:pt x="5671" y="3055"/>
                  <a:pt x="5629" y="3097"/>
                </a:cubicBezTo>
                <a:cubicBezTo>
                  <a:pt x="5608" y="3181"/>
                  <a:pt x="5588" y="3223"/>
                  <a:pt x="5546" y="3348"/>
                </a:cubicBezTo>
                <a:cubicBezTo>
                  <a:pt x="5567" y="3390"/>
                  <a:pt x="5629" y="3411"/>
                  <a:pt x="5608" y="3474"/>
                </a:cubicBezTo>
                <a:cubicBezTo>
                  <a:pt x="5316" y="3474"/>
                  <a:pt x="5546" y="3662"/>
                  <a:pt x="5441" y="3809"/>
                </a:cubicBezTo>
                <a:cubicBezTo>
                  <a:pt x="5427" y="3801"/>
                  <a:pt x="5416" y="3799"/>
                  <a:pt x="5408" y="3799"/>
                </a:cubicBezTo>
                <a:cubicBezTo>
                  <a:pt x="5372" y="3799"/>
                  <a:pt x="5382" y="3853"/>
                  <a:pt x="5336" y="3853"/>
                </a:cubicBezTo>
                <a:cubicBezTo>
                  <a:pt x="5330" y="3853"/>
                  <a:pt x="5323" y="3852"/>
                  <a:pt x="5316" y="3850"/>
                </a:cubicBezTo>
                <a:lnTo>
                  <a:pt x="5316" y="3850"/>
                </a:lnTo>
                <a:cubicBezTo>
                  <a:pt x="5378" y="4018"/>
                  <a:pt x="5211" y="4122"/>
                  <a:pt x="5274" y="4311"/>
                </a:cubicBezTo>
                <a:lnTo>
                  <a:pt x="5295" y="4311"/>
                </a:lnTo>
                <a:cubicBezTo>
                  <a:pt x="5357" y="4353"/>
                  <a:pt x="5295" y="4478"/>
                  <a:pt x="5232" y="4520"/>
                </a:cubicBezTo>
                <a:cubicBezTo>
                  <a:pt x="5239" y="4518"/>
                  <a:pt x="5246" y="4517"/>
                  <a:pt x="5252" y="4517"/>
                </a:cubicBezTo>
                <a:cubicBezTo>
                  <a:pt x="5289" y="4517"/>
                  <a:pt x="5311" y="4553"/>
                  <a:pt x="5344" y="4553"/>
                </a:cubicBezTo>
                <a:cubicBezTo>
                  <a:pt x="5352" y="4553"/>
                  <a:pt x="5360" y="4551"/>
                  <a:pt x="5369" y="4546"/>
                </a:cubicBezTo>
                <a:lnTo>
                  <a:pt x="5369" y="4546"/>
                </a:lnTo>
                <a:cubicBezTo>
                  <a:pt x="5298" y="4595"/>
                  <a:pt x="5336" y="4750"/>
                  <a:pt x="5336" y="4750"/>
                </a:cubicBezTo>
                <a:cubicBezTo>
                  <a:pt x="5420" y="4771"/>
                  <a:pt x="5357" y="4876"/>
                  <a:pt x="5420" y="4959"/>
                </a:cubicBezTo>
                <a:lnTo>
                  <a:pt x="5336" y="5064"/>
                </a:lnTo>
                <a:lnTo>
                  <a:pt x="5336" y="5064"/>
                </a:lnTo>
                <a:lnTo>
                  <a:pt x="5399" y="5022"/>
                </a:lnTo>
                <a:cubicBezTo>
                  <a:pt x="5399" y="5047"/>
                  <a:pt x="5414" y="5057"/>
                  <a:pt x="5434" y="5057"/>
                </a:cubicBezTo>
                <a:cubicBezTo>
                  <a:pt x="5448" y="5057"/>
                  <a:pt x="5466" y="5052"/>
                  <a:pt x="5483" y="5043"/>
                </a:cubicBezTo>
                <a:lnTo>
                  <a:pt x="5483" y="5043"/>
                </a:lnTo>
                <a:cubicBezTo>
                  <a:pt x="5483" y="5064"/>
                  <a:pt x="5462" y="5085"/>
                  <a:pt x="5462" y="5106"/>
                </a:cubicBezTo>
                <a:lnTo>
                  <a:pt x="5525" y="5085"/>
                </a:lnTo>
                <a:lnTo>
                  <a:pt x="5525" y="5085"/>
                </a:lnTo>
                <a:cubicBezTo>
                  <a:pt x="5540" y="5130"/>
                  <a:pt x="5479" y="5164"/>
                  <a:pt x="5444" y="5164"/>
                </a:cubicBezTo>
                <a:cubicBezTo>
                  <a:pt x="5430" y="5164"/>
                  <a:pt x="5420" y="5159"/>
                  <a:pt x="5420" y="5148"/>
                </a:cubicBezTo>
                <a:lnTo>
                  <a:pt x="5420" y="5148"/>
                </a:lnTo>
                <a:cubicBezTo>
                  <a:pt x="5274" y="5294"/>
                  <a:pt x="5504" y="5189"/>
                  <a:pt x="5399" y="5336"/>
                </a:cubicBezTo>
                <a:lnTo>
                  <a:pt x="5336" y="5357"/>
                </a:lnTo>
                <a:cubicBezTo>
                  <a:pt x="5295" y="5503"/>
                  <a:pt x="5483" y="5378"/>
                  <a:pt x="5420" y="5524"/>
                </a:cubicBezTo>
                <a:lnTo>
                  <a:pt x="5483" y="5503"/>
                </a:lnTo>
                <a:lnTo>
                  <a:pt x="5483" y="5503"/>
                </a:lnTo>
                <a:cubicBezTo>
                  <a:pt x="5483" y="5545"/>
                  <a:pt x="5504" y="5566"/>
                  <a:pt x="5420" y="5587"/>
                </a:cubicBezTo>
                <a:cubicBezTo>
                  <a:pt x="5462" y="5692"/>
                  <a:pt x="5567" y="5796"/>
                  <a:pt x="5629" y="5880"/>
                </a:cubicBezTo>
                <a:cubicBezTo>
                  <a:pt x="5629" y="5907"/>
                  <a:pt x="5623" y="5914"/>
                  <a:pt x="5614" y="5914"/>
                </a:cubicBezTo>
                <a:cubicBezTo>
                  <a:pt x="5601" y="5914"/>
                  <a:pt x="5584" y="5901"/>
                  <a:pt x="5568" y="5901"/>
                </a:cubicBezTo>
                <a:cubicBezTo>
                  <a:pt x="5559" y="5901"/>
                  <a:pt x="5551" y="5906"/>
                  <a:pt x="5546" y="5922"/>
                </a:cubicBezTo>
                <a:cubicBezTo>
                  <a:pt x="5483" y="6026"/>
                  <a:pt x="5588" y="6006"/>
                  <a:pt x="5629" y="6068"/>
                </a:cubicBezTo>
                <a:lnTo>
                  <a:pt x="5567" y="6068"/>
                </a:lnTo>
                <a:lnTo>
                  <a:pt x="5650" y="6194"/>
                </a:lnTo>
                <a:lnTo>
                  <a:pt x="5692" y="6152"/>
                </a:lnTo>
                <a:lnTo>
                  <a:pt x="5734" y="6236"/>
                </a:lnTo>
                <a:cubicBezTo>
                  <a:pt x="5721" y="6249"/>
                  <a:pt x="5712" y="6254"/>
                  <a:pt x="5705" y="6254"/>
                </a:cubicBezTo>
                <a:cubicBezTo>
                  <a:pt x="5690" y="6254"/>
                  <a:pt x="5686" y="6229"/>
                  <a:pt x="5671" y="6215"/>
                </a:cubicBezTo>
                <a:lnTo>
                  <a:pt x="5671" y="6215"/>
                </a:lnTo>
                <a:cubicBezTo>
                  <a:pt x="5713" y="6298"/>
                  <a:pt x="5588" y="6445"/>
                  <a:pt x="5734" y="6508"/>
                </a:cubicBezTo>
                <a:lnTo>
                  <a:pt x="5776" y="6466"/>
                </a:lnTo>
                <a:cubicBezTo>
                  <a:pt x="5755" y="6466"/>
                  <a:pt x="5755" y="6466"/>
                  <a:pt x="5755" y="6445"/>
                </a:cubicBezTo>
                <a:cubicBezTo>
                  <a:pt x="5772" y="6411"/>
                  <a:pt x="5786" y="6398"/>
                  <a:pt x="5798" y="6398"/>
                </a:cubicBezTo>
                <a:cubicBezTo>
                  <a:pt x="5831" y="6398"/>
                  <a:pt x="5850" y="6487"/>
                  <a:pt x="5880" y="6487"/>
                </a:cubicBezTo>
                <a:cubicBezTo>
                  <a:pt x="5818" y="6529"/>
                  <a:pt x="5922" y="6591"/>
                  <a:pt x="5839" y="6675"/>
                </a:cubicBezTo>
                <a:cubicBezTo>
                  <a:pt x="6048" y="6780"/>
                  <a:pt x="5943" y="6989"/>
                  <a:pt x="6069" y="7073"/>
                </a:cubicBezTo>
                <a:cubicBezTo>
                  <a:pt x="6076" y="7050"/>
                  <a:pt x="6086" y="7044"/>
                  <a:pt x="6098" y="7044"/>
                </a:cubicBezTo>
                <a:cubicBezTo>
                  <a:pt x="6114" y="7044"/>
                  <a:pt x="6134" y="7056"/>
                  <a:pt x="6154" y="7056"/>
                </a:cubicBezTo>
                <a:cubicBezTo>
                  <a:pt x="6160" y="7056"/>
                  <a:pt x="6167" y="7055"/>
                  <a:pt x="6173" y="7052"/>
                </a:cubicBezTo>
                <a:lnTo>
                  <a:pt x="6173" y="7052"/>
                </a:lnTo>
                <a:cubicBezTo>
                  <a:pt x="6236" y="7094"/>
                  <a:pt x="6132" y="7135"/>
                  <a:pt x="6173" y="7177"/>
                </a:cubicBezTo>
                <a:lnTo>
                  <a:pt x="6257" y="7156"/>
                </a:lnTo>
                <a:lnTo>
                  <a:pt x="6257" y="7156"/>
                </a:lnTo>
                <a:cubicBezTo>
                  <a:pt x="6247" y="7240"/>
                  <a:pt x="6283" y="7245"/>
                  <a:pt x="6325" y="7245"/>
                </a:cubicBezTo>
                <a:cubicBezTo>
                  <a:pt x="6331" y="7245"/>
                  <a:pt x="6337" y="7245"/>
                  <a:pt x="6343" y="7245"/>
                </a:cubicBezTo>
                <a:cubicBezTo>
                  <a:pt x="6380" y="7245"/>
                  <a:pt x="6416" y="7249"/>
                  <a:pt x="6424" y="7303"/>
                </a:cubicBezTo>
                <a:cubicBezTo>
                  <a:pt x="6383" y="7428"/>
                  <a:pt x="6592" y="7407"/>
                  <a:pt x="6571" y="7554"/>
                </a:cubicBezTo>
                <a:lnTo>
                  <a:pt x="6613" y="7512"/>
                </a:lnTo>
                <a:cubicBezTo>
                  <a:pt x="6634" y="7617"/>
                  <a:pt x="6738" y="7596"/>
                  <a:pt x="6759" y="7658"/>
                </a:cubicBezTo>
                <a:cubicBezTo>
                  <a:pt x="6822" y="7638"/>
                  <a:pt x="6780" y="7638"/>
                  <a:pt x="6843" y="7596"/>
                </a:cubicBezTo>
                <a:cubicBezTo>
                  <a:pt x="6843" y="7612"/>
                  <a:pt x="6846" y="7618"/>
                  <a:pt x="6851" y="7618"/>
                </a:cubicBezTo>
                <a:cubicBezTo>
                  <a:pt x="6866" y="7618"/>
                  <a:pt x="6900" y="7553"/>
                  <a:pt x="6908" y="7553"/>
                </a:cubicBezTo>
                <a:cubicBezTo>
                  <a:pt x="6910" y="7553"/>
                  <a:pt x="6910" y="7559"/>
                  <a:pt x="6906" y="7575"/>
                </a:cubicBezTo>
                <a:cubicBezTo>
                  <a:pt x="7010" y="7596"/>
                  <a:pt x="6822" y="7889"/>
                  <a:pt x="6906" y="7951"/>
                </a:cubicBezTo>
                <a:cubicBezTo>
                  <a:pt x="6906" y="8098"/>
                  <a:pt x="7136" y="7993"/>
                  <a:pt x="7031" y="8098"/>
                </a:cubicBezTo>
                <a:lnTo>
                  <a:pt x="6989" y="8077"/>
                </a:lnTo>
                <a:lnTo>
                  <a:pt x="7073" y="8182"/>
                </a:lnTo>
                <a:lnTo>
                  <a:pt x="7115" y="8161"/>
                </a:lnTo>
                <a:cubicBezTo>
                  <a:pt x="7136" y="8223"/>
                  <a:pt x="7282" y="8265"/>
                  <a:pt x="7261" y="8370"/>
                </a:cubicBezTo>
                <a:lnTo>
                  <a:pt x="7282" y="8370"/>
                </a:lnTo>
                <a:cubicBezTo>
                  <a:pt x="7303" y="8454"/>
                  <a:pt x="7366" y="8412"/>
                  <a:pt x="7366" y="8516"/>
                </a:cubicBezTo>
                <a:lnTo>
                  <a:pt x="7366" y="8495"/>
                </a:lnTo>
                <a:cubicBezTo>
                  <a:pt x="7366" y="8684"/>
                  <a:pt x="7575" y="8809"/>
                  <a:pt x="7701" y="8956"/>
                </a:cubicBezTo>
                <a:cubicBezTo>
                  <a:pt x="7717" y="8940"/>
                  <a:pt x="7731" y="8934"/>
                  <a:pt x="7745" y="8934"/>
                </a:cubicBezTo>
                <a:cubicBezTo>
                  <a:pt x="7783" y="8934"/>
                  <a:pt x="7816" y="8985"/>
                  <a:pt x="7859" y="9030"/>
                </a:cubicBezTo>
                <a:lnTo>
                  <a:pt x="7859" y="9030"/>
                </a:lnTo>
                <a:cubicBezTo>
                  <a:pt x="7858" y="9018"/>
                  <a:pt x="7868" y="8998"/>
                  <a:pt x="7868" y="8998"/>
                </a:cubicBezTo>
                <a:cubicBezTo>
                  <a:pt x="7868" y="9019"/>
                  <a:pt x="7889" y="9019"/>
                  <a:pt x="7910" y="9039"/>
                </a:cubicBezTo>
                <a:cubicBezTo>
                  <a:pt x="7868" y="9060"/>
                  <a:pt x="7847" y="9081"/>
                  <a:pt x="7826" y="9102"/>
                </a:cubicBezTo>
                <a:cubicBezTo>
                  <a:pt x="7408" y="9332"/>
                  <a:pt x="7136" y="9479"/>
                  <a:pt x="6843" y="9604"/>
                </a:cubicBezTo>
                <a:cubicBezTo>
                  <a:pt x="6571" y="9730"/>
                  <a:pt x="6299" y="9835"/>
                  <a:pt x="5818" y="9897"/>
                </a:cubicBezTo>
                <a:cubicBezTo>
                  <a:pt x="5777" y="9899"/>
                  <a:pt x="5737" y="9900"/>
                  <a:pt x="5698" y="9900"/>
                </a:cubicBezTo>
                <a:cubicBezTo>
                  <a:pt x="5215" y="9900"/>
                  <a:pt x="4851" y="9785"/>
                  <a:pt x="4541" y="9688"/>
                </a:cubicBezTo>
                <a:cubicBezTo>
                  <a:pt x="4227" y="9583"/>
                  <a:pt x="3935" y="9500"/>
                  <a:pt x="3558" y="9374"/>
                </a:cubicBezTo>
                <a:cubicBezTo>
                  <a:pt x="3600" y="9353"/>
                  <a:pt x="3621" y="9332"/>
                  <a:pt x="3642" y="9311"/>
                </a:cubicBezTo>
                <a:cubicBezTo>
                  <a:pt x="3767" y="9165"/>
                  <a:pt x="3788" y="8893"/>
                  <a:pt x="3788" y="8893"/>
                </a:cubicBezTo>
                <a:lnTo>
                  <a:pt x="3788" y="8663"/>
                </a:lnTo>
                <a:cubicBezTo>
                  <a:pt x="3809" y="8663"/>
                  <a:pt x="3851" y="8642"/>
                  <a:pt x="3830" y="8642"/>
                </a:cubicBezTo>
                <a:cubicBezTo>
                  <a:pt x="4039" y="8412"/>
                  <a:pt x="3642" y="8098"/>
                  <a:pt x="3809" y="7868"/>
                </a:cubicBezTo>
                <a:cubicBezTo>
                  <a:pt x="3893" y="7721"/>
                  <a:pt x="4018" y="7407"/>
                  <a:pt x="3872" y="7261"/>
                </a:cubicBezTo>
                <a:cubicBezTo>
                  <a:pt x="3851" y="7114"/>
                  <a:pt x="3976" y="7010"/>
                  <a:pt x="3914" y="6884"/>
                </a:cubicBezTo>
                <a:lnTo>
                  <a:pt x="3851" y="6842"/>
                </a:lnTo>
                <a:cubicBezTo>
                  <a:pt x="3872" y="6822"/>
                  <a:pt x="3893" y="6822"/>
                  <a:pt x="3893" y="6801"/>
                </a:cubicBezTo>
                <a:lnTo>
                  <a:pt x="3893" y="6801"/>
                </a:lnTo>
                <a:cubicBezTo>
                  <a:pt x="3887" y="6807"/>
                  <a:pt x="3880" y="6809"/>
                  <a:pt x="3874" y="6809"/>
                </a:cubicBezTo>
                <a:cubicBezTo>
                  <a:pt x="3860" y="6809"/>
                  <a:pt x="3845" y="6794"/>
                  <a:pt x="3830" y="6780"/>
                </a:cubicBezTo>
                <a:lnTo>
                  <a:pt x="3872" y="6738"/>
                </a:lnTo>
                <a:cubicBezTo>
                  <a:pt x="3767" y="6738"/>
                  <a:pt x="4018" y="6654"/>
                  <a:pt x="3914" y="6654"/>
                </a:cubicBezTo>
                <a:lnTo>
                  <a:pt x="3851" y="6633"/>
                </a:lnTo>
                <a:cubicBezTo>
                  <a:pt x="3663" y="6361"/>
                  <a:pt x="3851" y="5985"/>
                  <a:pt x="3725" y="5671"/>
                </a:cubicBezTo>
                <a:cubicBezTo>
                  <a:pt x="3642" y="5608"/>
                  <a:pt x="3495" y="5608"/>
                  <a:pt x="3453" y="5524"/>
                </a:cubicBezTo>
                <a:lnTo>
                  <a:pt x="3537" y="5503"/>
                </a:lnTo>
                <a:cubicBezTo>
                  <a:pt x="3543" y="5485"/>
                  <a:pt x="3540" y="5479"/>
                  <a:pt x="3531" y="5479"/>
                </a:cubicBezTo>
                <a:cubicBezTo>
                  <a:pt x="3517" y="5479"/>
                  <a:pt x="3486" y="5495"/>
                  <a:pt x="3454" y="5495"/>
                </a:cubicBezTo>
                <a:cubicBezTo>
                  <a:pt x="3440" y="5495"/>
                  <a:pt x="3425" y="5492"/>
                  <a:pt x="3411" y="5482"/>
                </a:cubicBezTo>
                <a:lnTo>
                  <a:pt x="3537" y="5462"/>
                </a:lnTo>
                <a:lnTo>
                  <a:pt x="3516" y="5357"/>
                </a:lnTo>
                <a:lnTo>
                  <a:pt x="3516" y="5378"/>
                </a:lnTo>
                <a:cubicBezTo>
                  <a:pt x="3495" y="5336"/>
                  <a:pt x="3516" y="5294"/>
                  <a:pt x="3579" y="5273"/>
                </a:cubicBezTo>
                <a:lnTo>
                  <a:pt x="3579" y="5273"/>
                </a:lnTo>
                <a:cubicBezTo>
                  <a:pt x="3553" y="5282"/>
                  <a:pt x="3530" y="5287"/>
                  <a:pt x="3512" y="5287"/>
                </a:cubicBezTo>
                <a:cubicBezTo>
                  <a:pt x="3485" y="5287"/>
                  <a:pt x="3466" y="5277"/>
                  <a:pt x="3453" y="5252"/>
                </a:cubicBezTo>
                <a:cubicBezTo>
                  <a:pt x="3600" y="5210"/>
                  <a:pt x="3579" y="5148"/>
                  <a:pt x="3579" y="5064"/>
                </a:cubicBezTo>
                <a:lnTo>
                  <a:pt x="3579" y="5064"/>
                </a:lnTo>
                <a:cubicBezTo>
                  <a:pt x="3568" y="5074"/>
                  <a:pt x="3558" y="5074"/>
                  <a:pt x="3547" y="5074"/>
                </a:cubicBezTo>
                <a:cubicBezTo>
                  <a:pt x="3537" y="5074"/>
                  <a:pt x="3527" y="5074"/>
                  <a:pt x="3516" y="5085"/>
                </a:cubicBezTo>
                <a:cubicBezTo>
                  <a:pt x="3638" y="4881"/>
                  <a:pt x="3344" y="4915"/>
                  <a:pt x="3425" y="4725"/>
                </a:cubicBezTo>
                <a:lnTo>
                  <a:pt x="3425" y="4725"/>
                </a:lnTo>
                <a:cubicBezTo>
                  <a:pt x="3290" y="4642"/>
                  <a:pt x="3409" y="4560"/>
                  <a:pt x="3286" y="4478"/>
                </a:cubicBezTo>
                <a:lnTo>
                  <a:pt x="3349" y="4436"/>
                </a:lnTo>
                <a:cubicBezTo>
                  <a:pt x="3307" y="4394"/>
                  <a:pt x="3286" y="4332"/>
                  <a:pt x="3286" y="4269"/>
                </a:cubicBezTo>
                <a:lnTo>
                  <a:pt x="3265" y="4269"/>
                </a:lnTo>
                <a:lnTo>
                  <a:pt x="3265" y="4227"/>
                </a:lnTo>
                <a:lnTo>
                  <a:pt x="3244" y="4248"/>
                </a:lnTo>
                <a:cubicBezTo>
                  <a:pt x="3244" y="4206"/>
                  <a:pt x="3202" y="4185"/>
                  <a:pt x="3223" y="4143"/>
                </a:cubicBezTo>
                <a:cubicBezTo>
                  <a:pt x="3181" y="4143"/>
                  <a:pt x="3181" y="4101"/>
                  <a:pt x="3202" y="4060"/>
                </a:cubicBezTo>
                <a:lnTo>
                  <a:pt x="3139" y="4060"/>
                </a:lnTo>
                <a:cubicBezTo>
                  <a:pt x="3160" y="3955"/>
                  <a:pt x="3035" y="3913"/>
                  <a:pt x="3077" y="3809"/>
                </a:cubicBezTo>
                <a:cubicBezTo>
                  <a:pt x="3014" y="3683"/>
                  <a:pt x="2972" y="3557"/>
                  <a:pt x="2867" y="3453"/>
                </a:cubicBezTo>
                <a:cubicBezTo>
                  <a:pt x="2784" y="3265"/>
                  <a:pt x="2679" y="3223"/>
                  <a:pt x="2575" y="3160"/>
                </a:cubicBezTo>
                <a:cubicBezTo>
                  <a:pt x="2512" y="3139"/>
                  <a:pt x="2449" y="3097"/>
                  <a:pt x="2365" y="3034"/>
                </a:cubicBezTo>
                <a:cubicBezTo>
                  <a:pt x="2240" y="2846"/>
                  <a:pt x="2219" y="2658"/>
                  <a:pt x="2072" y="2553"/>
                </a:cubicBezTo>
                <a:cubicBezTo>
                  <a:pt x="2303" y="2302"/>
                  <a:pt x="2533" y="2072"/>
                  <a:pt x="2700" y="1884"/>
                </a:cubicBezTo>
                <a:cubicBezTo>
                  <a:pt x="3098" y="1570"/>
                  <a:pt x="3516" y="1486"/>
                  <a:pt x="3935" y="1277"/>
                </a:cubicBezTo>
                <a:lnTo>
                  <a:pt x="4018" y="1172"/>
                </a:lnTo>
                <a:cubicBezTo>
                  <a:pt x="4071" y="1172"/>
                  <a:pt x="4097" y="1177"/>
                  <a:pt x="4125" y="1177"/>
                </a:cubicBezTo>
                <a:cubicBezTo>
                  <a:pt x="4154" y="1177"/>
                  <a:pt x="4186" y="1172"/>
                  <a:pt x="4248" y="1151"/>
                </a:cubicBezTo>
                <a:cubicBezTo>
                  <a:pt x="4165" y="1151"/>
                  <a:pt x="4248" y="1109"/>
                  <a:pt x="4269" y="1068"/>
                </a:cubicBezTo>
                <a:lnTo>
                  <a:pt x="4416" y="1088"/>
                </a:lnTo>
                <a:cubicBezTo>
                  <a:pt x="4420" y="1071"/>
                  <a:pt x="4438" y="1064"/>
                  <a:pt x="4463" y="1064"/>
                </a:cubicBezTo>
                <a:cubicBezTo>
                  <a:pt x="4531" y="1064"/>
                  <a:pt x="4656" y="1113"/>
                  <a:pt x="4725" y="1113"/>
                </a:cubicBezTo>
                <a:cubicBezTo>
                  <a:pt x="4750" y="1113"/>
                  <a:pt x="4767" y="1106"/>
                  <a:pt x="4772" y="1088"/>
                </a:cubicBezTo>
                <a:lnTo>
                  <a:pt x="4792" y="1005"/>
                </a:lnTo>
                <a:cubicBezTo>
                  <a:pt x="5025" y="933"/>
                  <a:pt x="5277" y="900"/>
                  <a:pt x="5534" y="900"/>
                </a:cubicBezTo>
                <a:close/>
                <a:moveTo>
                  <a:pt x="5880" y="0"/>
                </a:moveTo>
                <a:cubicBezTo>
                  <a:pt x="5741" y="22"/>
                  <a:pt x="5608" y="28"/>
                  <a:pt x="5481" y="28"/>
                </a:cubicBezTo>
                <a:cubicBezTo>
                  <a:pt x="5299" y="28"/>
                  <a:pt x="5128" y="15"/>
                  <a:pt x="4965" y="15"/>
                </a:cubicBezTo>
                <a:cubicBezTo>
                  <a:pt x="4797" y="15"/>
                  <a:pt x="4636" y="29"/>
                  <a:pt x="4479" y="84"/>
                </a:cubicBezTo>
                <a:cubicBezTo>
                  <a:pt x="4604" y="126"/>
                  <a:pt x="4353" y="168"/>
                  <a:pt x="4374" y="210"/>
                </a:cubicBezTo>
                <a:cubicBezTo>
                  <a:pt x="4333" y="225"/>
                  <a:pt x="4304" y="230"/>
                  <a:pt x="4280" y="230"/>
                </a:cubicBezTo>
                <a:cubicBezTo>
                  <a:pt x="4223" y="230"/>
                  <a:pt x="4199" y="199"/>
                  <a:pt x="4133" y="199"/>
                </a:cubicBezTo>
                <a:cubicBezTo>
                  <a:pt x="4113" y="199"/>
                  <a:pt x="4090" y="202"/>
                  <a:pt x="4060" y="210"/>
                </a:cubicBezTo>
                <a:lnTo>
                  <a:pt x="3955" y="335"/>
                </a:lnTo>
                <a:cubicBezTo>
                  <a:pt x="3537" y="335"/>
                  <a:pt x="3725" y="503"/>
                  <a:pt x="3370" y="607"/>
                </a:cubicBezTo>
                <a:cubicBezTo>
                  <a:pt x="3098" y="607"/>
                  <a:pt x="2909" y="921"/>
                  <a:pt x="2554" y="1005"/>
                </a:cubicBezTo>
                <a:lnTo>
                  <a:pt x="2595" y="1068"/>
                </a:lnTo>
                <a:cubicBezTo>
                  <a:pt x="2344" y="1172"/>
                  <a:pt x="2282" y="1340"/>
                  <a:pt x="2093" y="1465"/>
                </a:cubicBezTo>
                <a:cubicBezTo>
                  <a:pt x="2093" y="1492"/>
                  <a:pt x="2100" y="1499"/>
                  <a:pt x="2110" y="1499"/>
                </a:cubicBezTo>
                <a:cubicBezTo>
                  <a:pt x="2123" y="1499"/>
                  <a:pt x="2143" y="1486"/>
                  <a:pt x="2163" y="1486"/>
                </a:cubicBezTo>
                <a:cubicBezTo>
                  <a:pt x="2175" y="1486"/>
                  <a:pt x="2187" y="1491"/>
                  <a:pt x="2198" y="1507"/>
                </a:cubicBezTo>
                <a:cubicBezTo>
                  <a:pt x="2010" y="1612"/>
                  <a:pt x="2323" y="1570"/>
                  <a:pt x="2177" y="1612"/>
                </a:cubicBezTo>
                <a:cubicBezTo>
                  <a:pt x="2093" y="1737"/>
                  <a:pt x="1926" y="1800"/>
                  <a:pt x="1779" y="1863"/>
                </a:cubicBezTo>
                <a:cubicBezTo>
                  <a:pt x="1633" y="1925"/>
                  <a:pt x="1466" y="1967"/>
                  <a:pt x="1382" y="2093"/>
                </a:cubicBezTo>
                <a:cubicBezTo>
                  <a:pt x="1097" y="2296"/>
                  <a:pt x="1129" y="2638"/>
                  <a:pt x="996" y="2638"/>
                </a:cubicBezTo>
                <a:cubicBezTo>
                  <a:pt x="992" y="2638"/>
                  <a:pt x="988" y="2637"/>
                  <a:pt x="984" y="2637"/>
                </a:cubicBezTo>
                <a:lnTo>
                  <a:pt x="1068" y="2490"/>
                </a:lnTo>
                <a:lnTo>
                  <a:pt x="817" y="2867"/>
                </a:lnTo>
                <a:lnTo>
                  <a:pt x="859" y="2888"/>
                </a:lnTo>
                <a:cubicBezTo>
                  <a:pt x="754" y="3034"/>
                  <a:pt x="629" y="3453"/>
                  <a:pt x="461" y="3641"/>
                </a:cubicBezTo>
                <a:cubicBezTo>
                  <a:pt x="482" y="3641"/>
                  <a:pt x="482" y="3641"/>
                  <a:pt x="482" y="3662"/>
                </a:cubicBezTo>
                <a:cubicBezTo>
                  <a:pt x="357" y="3871"/>
                  <a:pt x="419" y="3955"/>
                  <a:pt x="273" y="4122"/>
                </a:cubicBezTo>
                <a:lnTo>
                  <a:pt x="315" y="4101"/>
                </a:lnTo>
                <a:lnTo>
                  <a:pt x="315" y="4101"/>
                </a:lnTo>
                <a:cubicBezTo>
                  <a:pt x="85" y="4415"/>
                  <a:pt x="1" y="5252"/>
                  <a:pt x="22" y="5817"/>
                </a:cubicBezTo>
                <a:cubicBezTo>
                  <a:pt x="100" y="5837"/>
                  <a:pt x="105" y="6108"/>
                  <a:pt x="122" y="6348"/>
                </a:cubicBezTo>
                <a:lnTo>
                  <a:pt x="122" y="6348"/>
                </a:lnTo>
                <a:cubicBezTo>
                  <a:pt x="129" y="6318"/>
                  <a:pt x="154" y="6313"/>
                  <a:pt x="168" y="6298"/>
                </a:cubicBezTo>
                <a:lnTo>
                  <a:pt x="168" y="6298"/>
                </a:lnTo>
                <a:cubicBezTo>
                  <a:pt x="126" y="6654"/>
                  <a:pt x="398" y="6947"/>
                  <a:pt x="419" y="7303"/>
                </a:cubicBezTo>
                <a:lnTo>
                  <a:pt x="419" y="7282"/>
                </a:lnTo>
                <a:cubicBezTo>
                  <a:pt x="503" y="7386"/>
                  <a:pt x="545" y="7805"/>
                  <a:pt x="691" y="7805"/>
                </a:cubicBezTo>
                <a:cubicBezTo>
                  <a:pt x="775" y="8182"/>
                  <a:pt x="963" y="8516"/>
                  <a:pt x="1361" y="8893"/>
                </a:cubicBezTo>
                <a:lnTo>
                  <a:pt x="1361" y="8872"/>
                </a:lnTo>
                <a:cubicBezTo>
                  <a:pt x="1528" y="8977"/>
                  <a:pt x="1675" y="9081"/>
                  <a:pt x="1800" y="9144"/>
                </a:cubicBezTo>
                <a:cubicBezTo>
                  <a:pt x="2197" y="9375"/>
                  <a:pt x="2450" y="9424"/>
                  <a:pt x="2580" y="9424"/>
                </a:cubicBezTo>
                <a:cubicBezTo>
                  <a:pt x="2615" y="9424"/>
                  <a:pt x="2641" y="9420"/>
                  <a:pt x="2658" y="9416"/>
                </a:cubicBezTo>
                <a:cubicBezTo>
                  <a:pt x="2763" y="9353"/>
                  <a:pt x="2616" y="9144"/>
                  <a:pt x="2407" y="8893"/>
                </a:cubicBezTo>
                <a:cubicBezTo>
                  <a:pt x="2198" y="8642"/>
                  <a:pt x="1926" y="8328"/>
                  <a:pt x="1738" y="8035"/>
                </a:cubicBezTo>
                <a:cubicBezTo>
                  <a:pt x="1654" y="7889"/>
                  <a:pt x="1570" y="7763"/>
                  <a:pt x="1528" y="7658"/>
                </a:cubicBezTo>
                <a:cubicBezTo>
                  <a:pt x="1466" y="7575"/>
                  <a:pt x="1445" y="7512"/>
                  <a:pt x="1445" y="7512"/>
                </a:cubicBezTo>
                <a:cubicBezTo>
                  <a:pt x="1445" y="7512"/>
                  <a:pt x="1403" y="7470"/>
                  <a:pt x="1382" y="7386"/>
                </a:cubicBezTo>
                <a:cubicBezTo>
                  <a:pt x="1340" y="7324"/>
                  <a:pt x="1298" y="7219"/>
                  <a:pt x="1256" y="7114"/>
                </a:cubicBezTo>
                <a:cubicBezTo>
                  <a:pt x="1214" y="6989"/>
                  <a:pt x="1152" y="6863"/>
                  <a:pt x="1131" y="6780"/>
                </a:cubicBezTo>
                <a:cubicBezTo>
                  <a:pt x="1131" y="6738"/>
                  <a:pt x="1110" y="6717"/>
                  <a:pt x="1110" y="6717"/>
                </a:cubicBezTo>
                <a:cubicBezTo>
                  <a:pt x="1131" y="6717"/>
                  <a:pt x="1131" y="6633"/>
                  <a:pt x="1110" y="6612"/>
                </a:cubicBezTo>
                <a:cubicBezTo>
                  <a:pt x="1089" y="6131"/>
                  <a:pt x="984" y="5671"/>
                  <a:pt x="942" y="5148"/>
                </a:cubicBezTo>
                <a:cubicBezTo>
                  <a:pt x="922" y="4666"/>
                  <a:pt x="963" y="4122"/>
                  <a:pt x="1235" y="3725"/>
                </a:cubicBezTo>
                <a:cubicBezTo>
                  <a:pt x="1319" y="3557"/>
                  <a:pt x="1445" y="3348"/>
                  <a:pt x="1591" y="3160"/>
                </a:cubicBezTo>
                <a:cubicBezTo>
                  <a:pt x="1654" y="3160"/>
                  <a:pt x="1675" y="3181"/>
                  <a:pt x="1696" y="3244"/>
                </a:cubicBezTo>
                <a:lnTo>
                  <a:pt x="1654" y="3285"/>
                </a:lnTo>
                <a:cubicBezTo>
                  <a:pt x="1717" y="3285"/>
                  <a:pt x="1717" y="3348"/>
                  <a:pt x="1717" y="3390"/>
                </a:cubicBezTo>
                <a:cubicBezTo>
                  <a:pt x="1696" y="3453"/>
                  <a:pt x="1654" y="3432"/>
                  <a:pt x="1633" y="3495"/>
                </a:cubicBezTo>
                <a:cubicBezTo>
                  <a:pt x="1696" y="3557"/>
                  <a:pt x="1675" y="3537"/>
                  <a:pt x="1717" y="3599"/>
                </a:cubicBezTo>
                <a:cubicBezTo>
                  <a:pt x="1759" y="3557"/>
                  <a:pt x="1717" y="3537"/>
                  <a:pt x="1759" y="3516"/>
                </a:cubicBezTo>
                <a:lnTo>
                  <a:pt x="1759" y="3516"/>
                </a:lnTo>
                <a:cubicBezTo>
                  <a:pt x="1738" y="3537"/>
                  <a:pt x="1779" y="3578"/>
                  <a:pt x="1738" y="3620"/>
                </a:cubicBezTo>
                <a:lnTo>
                  <a:pt x="1779" y="3578"/>
                </a:lnTo>
                <a:cubicBezTo>
                  <a:pt x="1779" y="3585"/>
                  <a:pt x="1784" y="3588"/>
                  <a:pt x="1791" y="3588"/>
                </a:cubicBezTo>
                <a:cubicBezTo>
                  <a:pt x="1805" y="3588"/>
                  <a:pt x="1828" y="3578"/>
                  <a:pt x="1842" y="3578"/>
                </a:cubicBezTo>
                <a:cubicBezTo>
                  <a:pt x="1825" y="3595"/>
                  <a:pt x="1822" y="3626"/>
                  <a:pt x="1810" y="3626"/>
                </a:cubicBezTo>
                <a:cubicBezTo>
                  <a:pt x="1808" y="3626"/>
                  <a:pt x="1804" y="3624"/>
                  <a:pt x="1800" y="3620"/>
                </a:cubicBezTo>
                <a:lnTo>
                  <a:pt x="1800" y="3620"/>
                </a:lnTo>
                <a:cubicBezTo>
                  <a:pt x="1800" y="3683"/>
                  <a:pt x="1779" y="3767"/>
                  <a:pt x="1842" y="3767"/>
                </a:cubicBezTo>
                <a:cubicBezTo>
                  <a:pt x="1847" y="3776"/>
                  <a:pt x="1853" y="3780"/>
                  <a:pt x="1860" y="3780"/>
                </a:cubicBezTo>
                <a:cubicBezTo>
                  <a:pt x="1884" y="3780"/>
                  <a:pt x="1920" y="3736"/>
                  <a:pt x="1968" y="3704"/>
                </a:cubicBezTo>
                <a:lnTo>
                  <a:pt x="1968" y="3704"/>
                </a:lnTo>
                <a:cubicBezTo>
                  <a:pt x="1968" y="3725"/>
                  <a:pt x="1947" y="3767"/>
                  <a:pt x="1926" y="3788"/>
                </a:cubicBezTo>
                <a:lnTo>
                  <a:pt x="1947" y="3788"/>
                </a:lnTo>
                <a:lnTo>
                  <a:pt x="1905" y="3829"/>
                </a:lnTo>
                <a:cubicBezTo>
                  <a:pt x="1968" y="3829"/>
                  <a:pt x="1968" y="3850"/>
                  <a:pt x="1968" y="3892"/>
                </a:cubicBezTo>
                <a:cubicBezTo>
                  <a:pt x="1989" y="3934"/>
                  <a:pt x="1968" y="4018"/>
                  <a:pt x="2051" y="4018"/>
                </a:cubicBezTo>
                <a:cubicBezTo>
                  <a:pt x="2051" y="3997"/>
                  <a:pt x="2010" y="3976"/>
                  <a:pt x="2051" y="3934"/>
                </a:cubicBezTo>
                <a:lnTo>
                  <a:pt x="2072" y="3997"/>
                </a:lnTo>
                <a:cubicBezTo>
                  <a:pt x="2072" y="3976"/>
                  <a:pt x="2093" y="3934"/>
                  <a:pt x="2135" y="3913"/>
                </a:cubicBezTo>
                <a:cubicBezTo>
                  <a:pt x="2156" y="3997"/>
                  <a:pt x="2135" y="4101"/>
                  <a:pt x="2177" y="4206"/>
                </a:cubicBezTo>
                <a:cubicBezTo>
                  <a:pt x="2190" y="4198"/>
                  <a:pt x="2199" y="4194"/>
                  <a:pt x="2206" y="4194"/>
                </a:cubicBezTo>
                <a:cubicBezTo>
                  <a:pt x="2236" y="4194"/>
                  <a:pt x="2236" y="4248"/>
                  <a:pt x="2303" y="4248"/>
                </a:cubicBezTo>
                <a:lnTo>
                  <a:pt x="2261" y="4248"/>
                </a:lnTo>
                <a:cubicBezTo>
                  <a:pt x="2261" y="4248"/>
                  <a:pt x="2240" y="4248"/>
                  <a:pt x="2240" y="4290"/>
                </a:cubicBezTo>
                <a:lnTo>
                  <a:pt x="2261" y="4290"/>
                </a:lnTo>
                <a:cubicBezTo>
                  <a:pt x="2240" y="4290"/>
                  <a:pt x="2240" y="4311"/>
                  <a:pt x="2240" y="4311"/>
                </a:cubicBezTo>
                <a:cubicBezTo>
                  <a:pt x="2282" y="4311"/>
                  <a:pt x="2282" y="4311"/>
                  <a:pt x="2282" y="4290"/>
                </a:cubicBezTo>
                <a:cubicBezTo>
                  <a:pt x="2294" y="4302"/>
                  <a:pt x="2299" y="4314"/>
                  <a:pt x="2309" y="4314"/>
                </a:cubicBezTo>
                <a:cubicBezTo>
                  <a:pt x="2316" y="4314"/>
                  <a:pt x="2327" y="4307"/>
                  <a:pt x="2344" y="4290"/>
                </a:cubicBezTo>
                <a:lnTo>
                  <a:pt x="2344" y="4290"/>
                </a:lnTo>
                <a:cubicBezTo>
                  <a:pt x="2386" y="4311"/>
                  <a:pt x="2282" y="4394"/>
                  <a:pt x="2282" y="4436"/>
                </a:cubicBezTo>
                <a:cubicBezTo>
                  <a:pt x="2323" y="4478"/>
                  <a:pt x="2323" y="4499"/>
                  <a:pt x="2344" y="4583"/>
                </a:cubicBezTo>
                <a:lnTo>
                  <a:pt x="2344" y="4562"/>
                </a:lnTo>
                <a:cubicBezTo>
                  <a:pt x="2355" y="4567"/>
                  <a:pt x="2367" y="4568"/>
                  <a:pt x="2378" y="4568"/>
                </a:cubicBezTo>
                <a:cubicBezTo>
                  <a:pt x="2390" y="4568"/>
                  <a:pt x="2402" y="4567"/>
                  <a:pt x="2412" y="4567"/>
                </a:cubicBezTo>
                <a:cubicBezTo>
                  <a:pt x="2433" y="4567"/>
                  <a:pt x="2449" y="4572"/>
                  <a:pt x="2449" y="4604"/>
                </a:cubicBezTo>
                <a:cubicBezTo>
                  <a:pt x="2240" y="4750"/>
                  <a:pt x="2512" y="4708"/>
                  <a:pt x="2470" y="4834"/>
                </a:cubicBezTo>
                <a:cubicBezTo>
                  <a:pt x="2386" y="4855"/>
                  <a:pt x="2428" y="4876"/>
                  <a:pt x="2365" y="4917"/>
                </a:cubicBezTo>
                <a:cubicBezTo>
                  <a:pt x="2491" y="4959"/>
                  <a:pt x="2365" y="5085"/>
                  <a:pt x="2470" y="5148"/>
                </a:cubicBezTo>
                <a:cubicBezTo>
                  <a:pt x="2554" y="5148"/>
                  <a:pt x="2533" y="5231"/>
                  <a:pt x="2470" y="5273"/>
                </a:cubicBezTo>
                <a:cubicBezTo>
                  <a:pt x="2501" y="5252"/>
                  <a:pt x="2527" y="5252"/>
                  <a:pt x="2551" y="5252"/>
                </a:cubicBezTo>
                <a:cubicBezTo>
                  <a:pt x="2570" y="5252"/>
                  <a:pt x="2587" y="5252"/>
                  <a:pt x="2605" y="5241"/>
                </a:cubicBezTo>
                <a:lnTo>
                  <a:pt x="2605" y="5241"/>
                </a:lnTo>
                <a:cubicBezTo>
                  <a:pt x="2539" y="5300"/>
                  <a:pt x="2595" y="5357"/>
                  <a:pt x="2595" y="5357"/>
                </a:cubicBezTo>
                <a:cubicBezTo>
                  <a:pt x="2603" y="5355"/>
                  <a:pt x="2610" y="5354"/>
                  <a:pt x="2615" y="5354"/>
                </a:cubicBezTo>
                <a:cubicBezTo>
                  <a:pt x="2672" y="5354"/>
                  <a:pt x="2643" y="5442"/>
                  <a:pt x="2700" y="5462"/>
                </a:cubicBezTo>
                <a:lnTo>
                  <a:pt x="2616" y="5545"/>
                </a:lnTo>
                <a:lnTo>
                  <a:pt x="2679" y="5503"/>
                </a:lnTo>
                <a:cubicBezTo>
                  <a:pt x="2679" y="5514"/>
                  <a:pt x="2695" y="5519"/>
                  <a:pt x="2713" y="5519"/>
                </a:cubicBezTo>
                <a:cubicBezTo>
                  <a:pt x="2731" y="5519"/>
                  <a:pt x="2752" y="5514"/>
                  <a:pt x="2763" y="5503"/>
                </a:cubicBezTo>
                <a:cubicBezTo>
                  <a:pt x="2784" y="5503"/>
                  <a:pt x="2763" y="5524"/>
                  <a:pt x="2742" y="5545"/>
                </a:cubicBezTo>
                <a:lnTo>
                  <a:pt x="2805" y="5524"/>
                </a:lnTo>
                <a:lnTo>
                  <a:pt x="2805" y="5524"/>
                </a:lnTo>
                <a:cubicBezTo>
                  <a:pt x="2821" y="5540"/>
                  <a:pt x="2752" y="5580"/>
                  <a:pt x="2718" y="5580"/>
                </a:cubicBezTo>
                <a:cubicBezTo>
                  <a:pt x="2707" y="5580"/>
                  <a:pt x="2700" y="5576"/>
                  <a:pt x="2700" y="5566"/>
                </a:cubicBezTo>
                <a:lnTo>
                  <a:pt x="2700" y="5566"/>
                </a:lnTo>
                <a:cubicBezTo>
                  <a:pt x="2575" y="5692"/>
                  <a:pt x="2805" y="5587"/>
                  <a:pt x="2700" y="5692"/>
                </a:cubicBezTo>
                <a:lnTo>
                  <a:pt x="2614" y="5721"/>
                </a:lnTo>
                <a:lnTo>
                  <a:pt x="2614" y="5721"/>
                </a:lnTo>
                <a:cubicBezTo>
                  <a:pt x="2614" y="5718"/>
                  <a:pt x="2615" y="5715"/>
                  <a:pt x="2616" y="5713"/>
                </a:cubicBezTo>
                <a:lnTo>
                  <a:pt x="2616" y="5713"/>
                </a:lnTo>
                <a:lnTo>
                  <a:pt x="2575" y="5734"/>
                </a:lnTo>
                <a:lnTo>
                  <a:pt x="2575" y="5734"/>
                </a:lnTo>
                <a:lnTo>
                  <a:pt x="2614" y="5721"/>
                </a:lnTo>
                <a:lnTo>
                  <a:pt x="2614" y="5721"/>
                </a:lnTo>
                <a:cubicBezTo>
                  <a:pt x="2603" y="5756"/>
                  <a:pt x="2626" y="5763"/>
                  <a:pt x="2655" y="5763"/>
                </a:cubicBezTo>
                <a:cubicBezTo>
                  <a:pt x="2673" y="5763"/>
                  <a:pt x="2693" y="5761"/>
                  <a:pt x="2708" y="5761"/>
                </a:cubicBezTo>
                <a:cubicBezTo>
                  <a:pt x="2731" y="5761"/>
                  <a:pt x="2743" y="5766"/>
                  <a:pt x="2721" y="5796"/>
                </a:cubicBezTo>
                <a:lnTo>
                  <a:pt x="2763" y="5796"/>
                </a:lnTo>
                <a:cubicBezTo>
                  <a:pt x="2763" y="5817"/>
                  <a:pt x="2763" y="5817"/>
                  <a:pt x="2700" y="5838"/>
                </a:cubicBezTo>
                <a:cubicBezTo>
                  <a:pt x="2742" y="5901"/>
                  <a:pt x="2805" y="5964"/>
                  <a:pt x="2867" y="6006"/>
                </a:cubicBezTo>
                <a:cubicBezTo>
                  <a:pt x="2860" y="6021"/>
                  <a:pt x="2849" y="6025"/>
                  <a:pt x="2837" y="6025"/>
                </a:cubicBezTo>
                <a:cubicBezTo>
                  <a:pt x="2823" y="6025"/>
                  <a:pt x="2808" y="6020"/>
                  <a:pt x="2791" y="6020"/>
                </a:cubicBezTo>
                <a:cubicBezTo>
                  <a:pt x="2782" y="6020"/>
                  <a:pt x="2772" y="6022"/>
                  <a:pt x="2763" y="6026"/>
                </a:cubicBezTo>
                <a:cubicBezTo>
                  <a:pt x="2679" y="6089"/>
                  <a:pt x="2784" y="6089"/>
                  <a:pt x="2826" y="6131"/>
                </a:cubicBezTo>
                <a:lnTo>
                  <a:pt x="2763" y="6131"/>
                </a:lnTo>
                <a:lnTo>
                  <a:pt x="2805" y="6194"/>
                </a:lnTo>
                <a:lnTo>
                  <a:pt x="2867" y="6173"/>
                </a:lnTo>
                <a:lnTo>
                  <a:pt x="2867" y="6236"/>
                </a:lnTo>
                <a:cubicBezTo>
                  <a:pt x="2861" y="6242"/>
                  <a:pt x="2857" y="6244"/>
                  <a:pt x="2853" y="6244"/>
                </a:cubicBezTo>
                <a:cubicBezTo>
                  <a:pt x="2845" y="6244"/>
                  <a:pt x="2840" y="6230"/>
                  <a:pt x="2826" y="6215"/>
                </a:cubicBezTo>
                <a:lnTo>
                  <a:pt x="2826" y="6215"/>
                </a:lnTo>
                <a:cubicBezTo>
                  <a:pt x="2847" y="6278"/>
                  <a:pt x="2679" y="6340"/>
                  <a:pt x="2805" y="6403"/>
                </a:cubicBezTo>
                <a:lnTo>
                  <a:pt x="2867" y="6382"/>
                </a:lnTo>
                <a:cubicBezTo>
                  <a:pt x="2847" y="6382"/>
                  <a:pt x="2847" y="6382"/>
                  <a:pt x="2847" y="6361"/>
                </a:cubicBezTo>
                <a:cubicBezTo>
                  <a:pt x="2866" y="6347"/>
                  <a:pt x="2880" y="6341"/>
                  <a:pt x="2890" y="6341"/>
                </a:cubicBezTo>
                <a:cubicBezTo>
                  <a:pt x="2924" y="6341"/>
                  <a:pt x="2919" y="6403"/>
                  <a:pt x="2951" y="6403"/>
                </a:cubicBezTo>
                <a:cubicBezTo>
                  <a:pt x="2888" y="6424"/>
                  <a:pt x="2951" y="6466"/>
                  <a:pt x="2847" y="6508"/>
                </a:cubicBezTo>
                <a:cubicBezTo>
                  <a:pt x="2993" y="6591"/>
                  <a:pt x="2826" y="6696"/>
                  <a:pt x="2909" y="6780"/>
                </a:cubicBezTo>
                <a:cubicBezTo>
                  <a:pt x="2918" y="6776"/>
                  <a:pt x="2924" y="6774"/>
                  <a:pt x="2930" y="6774"/>
                </a:cubicBezTo>
                <a:cubicBezTo>
                  <a:pt x="2953" y="6774"/>
                  <a:pt x="2960" y="6801"/>
                  <a:pt x="2993" y="6801"/>
                </a:cubicBezTo>
                <a:cubicBezTo>
                  <a:pt x="3035" y="6822"/>
                  <a:pt x="2930" y="6822"/>
                  <a:pt x="2930" y="6863"/>
                </a:cubicBezTo>
                <a:lnTo>
                  <a:pt x="3014" y="6884"/>
                </a:lnTo>
                <a:cubicBezTo>
                  <a:pt x="2909" y="6968"/>
                  <a:pt x="3139" y="6926"/>
                  <a:pt x="3098" y="7010"/>
                </a:cubicBezTo>
                <a:cubicBezTo>
                  <a:pt x="2993" y="7052"/>
                  <a:pt x="3181" y="7114"/>
                  <a:pt x="3077" y="7198"/>
                </a:cubicBezTo>
                <a:lnTo>
                  <a:pt x="3139" y="7198"/>
                </a:lnTo>
                <a:cubicBezTo>
                  <a:pt x="3077" y="7261"/>
                  <a:pt x="3202" y="7282"/>
                  <a:pt x="3160" y="7324"/>
                </a:cubicBezTo>
                <a:cubicBezTo>
                  <a:pt x="3181" y="7331"/>
                  <a:pt x="3193" y="7333"/>
                  <a:pt x="3201" y="7333"/>
                </a:cubicBezTo>
                <a:cubicBezTo>
                  <a:pt x="3219" y="7333"/>
                  <a:pt x="3223" y="7324"/>
                  <a:pt x="3265" y="7324"/>
                </a:cubicBezTo>
                <a:cubicBezTo>
                  <a:pt x="3254" y="7335"/>
                  <a:pt x="3257" y="7338"/>
                  <a:pt x="3267" y="7338"/>
                </a:cubicBezTo>
                <a:cubicBezTo>
                  <a:pt x="3282" y="7338"/>
                  <a:pt x="3311" y="7330"/>
                  <a:pt x="3328" y="7324"/>
                </a:cubicBezTo>
                <a:lnTo>
                  <a:pt x="3328" y="7324"/>
                </a:lnTo>
                <a:cubicBezTo>
                  <a:pt x="3410" y="7408"/>
                  <a:pt x="3077" y="7470"/>
                  <a:pt x="3098" y="7533"/>
                </a:cubicBezTo>
                <a:cubicBezTo>
                  <a:pt x="3014" y="7596"/>
                  <a:pt x="3244" y="7658"/>
                  <a:pt x="3098" y="7658"/>
                </a:cubicBezTo>
                <a:lnTo>
                  <a:pt x="3077" y="7638"/>
                </a:lnTo>
                <a:lnTo>
                  <a:pt x="3077" y="7721"/>
                </a:lnTo>
                <a:lnTo>
                  <a:pt x="3119" y="7721"/>
                </a:lnTo>
                <a:cubicBezTo>
                  <a:pt x="3077" y="7763"/>
                  <a:pt x="3160" y="7847"/>
                  <a:pt x="3056" y="7889"/>
                </a:cubicBezTo>
                <a:cubicBezTo>
                  <a:pt x="3077" y="7889"/>
                  <a:pt x="3077" y="7889"/>
                  <a:pt x="3077" y="7910"/>
                </a:cubicBezTo>
                <a:cubicBezTo>
                  <a:pt x="3035" y="7951"/>
                  <a:pt x="3119" y="7972"/>
                  <a:pt x="3014" y="7993"/>
                </a:cubicBezTo>
                <a:lnTo>
                  <a:pt x="3035" y="7993"/>
                </a:lnTo>
                <a:cubicBezTo>
                  <a:pt x="2909" y="8056"/>
                  <a:pt x="2930" y="8223"/>
                  <a:pt x="2909" y="8349"/>
                </a:cubicBezTo>
                <a:cubicBezTo>
                  <a:pt x="2993" y="8349"/>
                  <a:pt x="2951" y="8412"/>
                  <a:pt x="2930" y="8454"/>
                </a:cubicBezTo>
                <a:lnTo>
                  <a:pt x="2972" y="8454"/>
                </a:lnTo>
                <a:cubicBezTo>
                  <a:pt x="2867" y="8495"/>
                  <a:pt x="3056" y="8600"/>
                  <a:pt x="2951" y="8663"/>
                </a:cubicBezTo>
                <a:cubicBezTo>
                  <a:pt x="2993" y="8684"/>
                  <a:pt x="2867" y="8747"/>
                  <a:pt x="3014" y="8788"/>
                </a:cubicBezTo>
                <a:cubicBezTo>
                  <a:pt x="2888" y="8851"/>
                  <a:pt x="2888" y="8914"/>
                  <a:pt x="2930" y="9039"/>
                </a:cubicBezTo>
                <a:lnTo>
                  <a:pt x="2951" y="9039"/>
                </a:lnTo>
                <a:cubicBezTo>
                  <a:pt x="3014" y="9123"/>
                  <a:pt x="3056" y="9165"/>
                  <a:pt x="3119" y="9228"/>
                </a:cubicBezTo>
                <a:cubicBezTo>
                  <a:pt x="3014" y="9186"/>
                  <a:pt x="2909" y="9165"/>
                  <a:pt x="2847" y="9165"/>
                </a:cubicBezTo>
                <a:cubicBezTo>
                  <a:pt x="2721" y="9165"/>
                  <a:pt x="2679" y="9207"/>
                  <a:pt x="2763" y="9395"/>
                </a:cubicBezTo>
                <a:cubicBezTo>
                  <a:pt x="2847" y="9542"/>
                  <a:pt x="3056" y="9876"/>
                  <a:pt x="3621" y="10232"/>
                </a:cubicBezTo>
                <a:cubicBezTo>
                  <a:pt x="3872" y="10274"/>
                  <a:pt x="4081" y="10316"/>
                  <a:pt x="4416" y="10441"/>
                </a:cubicBezTo>
                <a:lnTo>
                  <a:pt x="4332" y="10504"/>
                </a:lnTo>
                <a:cubicBezTo>
                  <a:pt x="4353" y="10502"/>
                  <a:pt x="4373" y="10501"/>
                  <a:pt x="4393" y="10501"/>
                </a:cubicBezTo>
                <a:cubicBezTo>
                  <a:pt x="4593" y="10501"/>
                  <a:pt x="4747" y="10590"/>
                  <a:pt x="4918" y="10609"/>
                </a:cubicBezTo>
                <a:cubicBezTo>
                  <a:pt x="5023" y="10692"/>
                  <a:pt x="4751" y="10692"/>
                  <a:pt x="4981" y="10755"/>
                </a:cubicBezTo>
                <a:cubicBezTo>
                  <a:pt x="5226" y="10780"/>
                  <a:pt x="5256" y="10790"/>
                  <a:pt x="5322" y="10790"/>
                </a:cubicBezTo>
                <a:cubicBezTo>
                  <a:pt x="5369" y="10790"/>
                  <a:pt x="5435" y="10785"/>
                  <a:pt x="5608" y="10776"/>
                </a:cubicBezTo>
                <a:cubicBezTo>
                  <a:pt x="5567" y="10734"/>
                  <a:pt x="5357" y="10755"/>
                  <a:pt x="5420" y="10692"/>
                </a:cubicBezTo>
                <a:lnTo>
                  <a:pt x="5420" y="10692"/>
                </a:lnTo>
                <a:cubicBezTo>
                  <a:pt x="5457" y="10729"/>
                  <a:pt x="5700" y="10734"/>
                  <a:pt x="5734" y="10776"/>
                </a:cubicBezTo>
                <a:lnTo>
                  <a:pt x="5734" y="10776"/>
                </a:lnTo>
                <a:lnTo>
                  <a:pt x="5734" y="10734"/>
                </a:lnTo>
                <a:cubicBezTo>
                  <a:pt x="5746" y="10737"/>
                  <a:pt x="5757" y="10738"/>
                  <a:pt x="5768" y="10738"/>
                </a:cubicBezTo>
                <a:cubicBezTo>
                  <a:pt x="5836" y="10738"/>
                  <a:pt x="5895" y="10689"/>
                  <a:pt x="5985" y="10671"/>
                </a:cubicBezTo>
                <a:lnTo>
                  <a:pt x="5985" y="10671"/>
                </a:lnTo>
                <a:cubicBezTo>
                  <a:pt x="6027" y="10692"/>
                  <a:pt x="6069" y="10713"/>
                  <a:pt x="5943" y="10734"/>
                </a:cubicBezTo>
                <a:cubicBezTo>
                  <a:pt x="6046" y="10744"/>
                  <a:pt x="6166" y="10753"/>
                  <a:pt x="6280" y="10753"/>
                </a:cubicBezTo>
                <a:cubicBezTo>
                  <a:pt x="6421" y="10753"/>
                  <a:pt x="6553" y="10739"/>
                  <a:pt x="6634" y="10692"/>
                </a:cubicBezTo>
                <a:cubicBezTo>
                  <a:pt x="6843" y="10651"/>
                  <a:pt x="6759" y="10588"/>
                  <a:pt x="6822" y="10525"/>
                </a:cubicBezTo>
                <a:cubicBezTo>
                  <a:pt x="6839" y="10516"/>
                  <a:pt x="6867" y="10511"/>
                  <a:pt x="6896" y="10511"/>
                </a:cubicBezTo>
                <a:cubicBezTo>
                  <a:pt x="6936" y="10511"/>
                  <a:pt x="6977" y="10521"/>
                  <a:pt x="6989" y="10546"/>
                </a:cubicBezTo>
                <a:lnTo>
                  <a:pt x="7010" y="10525"/>
                </a:lnTo>
                <a:lnTo>
                  <a:pt x="7094" y="10546"/>
                </a:lnTo>
                <a:cubicBezTo>
                  <a:pt x="7471" y="10337"/>
                  <a:pt x="7910" y="10337"/>
                  <a:pt x="8182" y="10065"/>
                </a:cubicBezTo>
                <a:lnTo>
                  <a:pt x="8182" y="10065"/>
                </a:lnTo>
                <a:cubicBezTo>
                  <a:pt x="8101" y="10097"/>
                  <a:pt x="8006" y="10168"/>
                  <a:pt x="7949" y="10168"/>
                </a:cubicBezTo>
                <a:cubicBezTo>
                  <a:pt x="7933" y="10168"/>
                  <a:pt x="7919" y="10162"/>
                  <a:pt x="7910" y="10148"/>
                </a:cubicBezTo>
                <a:lnTo>
                  <a:pt x="8182" y="10023"/>
                </a:lnTo>
                <a:lnTo>
                  <a:pt x="8182" y="10023"/>
                </a:lnTo>
                <a:cubicBezTo>
                  <a:pt x="8125" y="10046"/>
                  <a:pt x="8067" y="10062"/>
                  <a:pt x="8031" y="10062"/>
                </a:cubicBezTo>
                <a:cubicBezTo>
                  <a:pt x="8000" y="10062"/>
                  <a:pt x="7984" y="10051"/>
                  <a:pt x="7994" y="10023"/>
                </a:cubicBezTo>
                <a:cubicBezTo>
                  <a:pt x="8370" y="9855"/>
                  <a:pt x="8726" y="9709"/>
                  <a:pt x="9124" y="9374"/>
                </a:cubicBezTo>
                <a:cubicBezTo>
                  <a:pt x="9124" y="9353"/>
                  <a:pt x="9124" y="9353"/>
                  <a:pt x="9124" y="9332"/>
                </a:cubicBezTo>
                <a:cubicBezTo>
                  <a:pt x="9145" y="9311"/>
                  <a:pt x="9165" y="9311"/>
                  <a:pt x="9165" y="9291"/>
                </a:cubicBezTo>
                <a:cubicBezTo>
                  <a:pt x="9165" y="9270"/>
                  <a:pt x="9165" y="9270"/>
                  <a:pt x="9165" y="9270"/>
                </a:cubicBezTo>
                <a:cubicBezTo>
                  <a:pt x="9249" y="9165"/>
                  <a:pt x="9375" y="9060"/>
                  <a:pt x="9417" y="8935"/>
                </a:cubicBezTo>
                <a:cubicBezTo>
                  <a:pt x="9417" y="8977"/>
                  <a:pt x="9417" y="8977"/>
                  <a:pt x="9437" y="8977"/>
                </a:cubicBezTo>
                <a:cubicBezTo>
                  <a:pt x="9404" y="9010"/>
                  <a:pt x="9389" y="9037"/>
                  <a:pt x="9400" y="9037"/>
                </a:cubicBezTo>
                <a:cubicBezTo>
                  <a:pt x="9410" y="9037"/>
                  <a:pt x="9441" y="9015"/>
                  <a:pt x="9500" y="8956"/>
                </a:cubicBezTo>
                <a:cubicBezTo>
                  <a:pt x="9521" y="8935"/>
                  <a:pt x="9542" y="8914"/>
                  <a:pt x="9563" y="8914"/>
                </a:cubicBezTo>
                <a:cubicBezTo>
                  <a:pt x="9603" y="8834"/>
                  <a:pt x="9609" y="8805"/>
                  <a:pt x="9592" y="8805"/>
                </a:cubicBezTo>
                <a:cubicBezTo>
                  <a:pt x="9582" y="8805"/>
                  <a:pt x="9565" y="8815"/>
                  <a:pt x="9542" y="8830"/>
                </a:cubicBezTo>
                <a:cubicBezTo>
                  <a:pt x="9593" y="8779"/>
                  <a:pt x="9658" y="8714"/>
                  <a:pt x="9635" y="8714"/>
                </a:cubicBezTo>
                <a:cubicBezTo>
                  <a:pt x="9630" y="8714"/>
                  <a:pt x="9621" y="8718"/>
                  <a:pt x="9605" y="8726"/>
                </a:cubicBezTo>
                <a:cubicBezTo>
                  <a:pt x="9751" y="8495"/>
                  <a:pt x="9856" y="8537"/>
                  <a:pt x="9961" y="8412"/>
                </a:cubicBezTo>
                <a:cubicBezTo>
                  <a:pt x="10122" y="8170"/>
                  <a:pt x="10186" y="8064"/>
                  <a:pt x="10358" y="7721"/>
                </a:cubicBezTo>
                <a:lnTo>
                  <a:pt x="10358" y="7721"/>
                </a:lnTo>
                <a:cubicBezTo>
                  <a:pt x="10400" y="7616"/>
                  <a:pt x="10316" y="7554"/>
                  <a:pt x="10421" y="7345"/>
                </a:cubicBezTo>
                <a:cubicBezTo>
                  <a:pt x="10756" y="7282"/>
                  <a:pt x="10630" y="6801"/>
                  <a:pt x="10777" y="6340"/>
                </a:cubicBezTo>
                <a:cubicBezTo>
                  <a:pt x="10788" y="6352"/>
                  <a:pt x="10798" y="6356"/>
                  <a:pt x="10806" y="6356"/>
                </a:cubicBezTo>
                <a:cubicBezTo>
                  <a:pt x="10857" y="6356"/>
                  <a:pt x="10867" y="6189"/>
                  <a:pt x="10910" y="6189"/>
                </a:cubicBezTo>
                <a:cubicBezTo>
                  <a:pt x="10914" y="6189"/>
                  <a:pt x="10919" y="6191"/>
                  <a:pt x="10923" y="6194"/>
                </a:cubicBezTo>
                <a:cubicBezTo>
                  <a:pt x="10923" y="6026"/>
                  <a:pt x="10944" y="5859"/>
                  <a:pt x="10944" y="5713"/>
                </a:cubicBezTo>
                <a:cubicBezTo>
                  <a:pt x="10986" y="5399"/>
                  <a:pt x="11028" y="5106"/>
                  <a:pt x="10923" y="4771"/>
                </a:cubicBezTo>
                <a:lnTo>
                  <a:pt x="10923" y="4792"/>
                </a:lnTo>
                <a:cubicBezTo>
                  <a:pt x="10860" y="4645"/>
                  <a:pt x="10818" y="4290"/>
                  <a:pt x="10860" y="4143"/>
                </a:cubicBezTo>
                <a:lnTo>
                  <a:pt x="10860" y="4143"/>
                </a:lnTo>
                <a:cubicBezTo>
                  <a:pt x="10853" y="4162"/>
                  <a:pt x="10844" y="4169"/>
                  <a:pt x="10834" y="4169"/>
                </a:cubicBezTo>
                <a:cubicBezTo>
                  <a:pt x="10799" y="4169"/>
                  <a:pt x="10754" y="4075"/>
                  <a:pt x="10719" y="4075"/>
                </a:cubicBezTo>
                <a:cubicBezTo>
                  <a:pt x="10711" y="4075"/>
                  <a:pt x="10703" y="4081"/>
                  <a:pt x="10696" y="4095"/>
                </a:cubicBezTo>
                <a:lnTo>
                  <a:pt x="10696" y="4095"/>
                </a:lnTo>
                <a:cubicBezTo>
                  <a:pt x="10749" y="3961"/>
                  <a:pt x="10567" y="3537"/>
                  <a:pt x="10567" y="3537"/>
                </a:cubicBezTo>
                <a:cubicBezTo>
                  <a:pt x="10463" y="3474"/>
                  <a:pt x="10400" y="3118"/>
                  <a:pt x="10233" y="2951"/>
                </a:cubicBezTo>
                <a:lnTo>
                  <a:pt x="10191" y="2658"/>
                </a:lnTo>
                <a:lnTo>
                  <a:pt x="10170" y="2783"/>
                </a:lnTo>
                <a:cubicBezTo>
                  <a:pt x="10134" y="2700"/>
                  <a:pt x="10105" y="2664"/>
                  <a:pt x="10087" y="2664"/>
                </a:cubicBezTo>
                <a:cubicBezTo>
                  <a:pt x="10073" y="2664"/>
                  <a:pt x="10065" y="2684"/>
                  <a:pt x="10065" y="2721"/>
                </a:cubicBezTo>
                <a:cubicBezTo>
                  <a:pt x="10023" y="2658"/>
                  <a:pt x="10023" y="2616"/>
                  <a:pt x="9961" y="2532"/>
                </a:cubicBezTo>
                <a:lnTo>
                  <a:pt x="9940" y="2595"/>
                </a:lnTo>
                <a:cubicBezTo>
                  <a:pt x="9848" y="2503"/>
                  <a:pt x="9868" y="2401"/>
                  <a:pt x="9910" y="2401"/>
                </a:cubicBezTo>
                <a:cubicBezTo>
                  <a:pt x="9925" y="2401"/>
                  <a:pt x="9944" y="2415"/>
                  <a:pt x="9961" y="2449"/>
                </a:cubicBezTo>
                <a:cubicBezTo>
                  <a:pt x="9877" y="2030"/>
                  <a:pt x="9793" y="2302"/>
                  <a:pt x="9668" y="1967"/>
                </a:cubicBezTo>
                <a:lnTo>
                  <a:pt x="9689" y="1863"/>
                </a:lnTo>
                <a:cubicBezTo>
                  <a:pt x="9584" y="1695"/>
                  <a:pt x="9532" y="1695"/>
                  <a:pt x="9479" y="1695"/>
                </a:cubicBezTo>
                <a:cubicBezTo>
                  <a:pt x="9427" y="1695"/>
                  <a:pt x="9375" y="1695"/>
                  <a:pt x="9270" y="1528"/>
                </a:cubicBezTo>
                <a:lnTo>
                  <a:pt x="9228" y="1549"/>
                </a:lnTo>
                <a:cubicBezTo>
                  <a:pt x="9165" y="1486"/>
                  <a:pt x="9082" y="1402"/>
                  <a:pt x="9165" y="1381"/>
                </a:cubicBezTo>
                <a:cubicBezTo>
                  <a:pt x="8873" y="1151"/>
                  <a:pt x="8496" y="963"/>
                  <a:pt x="8224" y="858"/>
                </a:cubicBezTo>
                <a:cubicBezTo>
                  <a:pt x="8158" y="801"/>
                  <a:pt x="8160" y="788"/>
                  <a:pt x="8183" y="788"/>
                </a:cubicBezTo>
                <a:cubicBezTo>
                  <a:pt x="8200" y="788"/>
                  <a:pt x="8228" y="795"/>
                  <a:pt x="8249" y="795"/>
                </a:cubicBezTo>
                <a:cubicBezTo>
                  <a:pt x="8272" y="795"/>
                  <a:pt x="8286" y="787"/>
                  <a:pt x="8266" y="754"/>
                </a:cubicBezTo>
                <a:cubicBezTo>
                  <a:pt x="8098" y="544"/>
                  <a:pt x="7973" y="607"/>
                  <a:pt x="7785" y="544"/>
                </a:cubicBezTo>
                <a:lnTo>
                  <a:pt x="7868" y="524"/>
                </a:lnTo>
                <a:cubicBezTo>
                  <a:pt x="7868" y="524"/>
                  <a:pt x="7764" y="482"/>
                  <a:pt x="7659" y="440"/>
                </a:cubicBezTo>
                <a:cubicBezTo>
                  <a:pt x="7554" y="398"/>
                  <a:pt x="7450" y="356"/>
                  <a:pt x="7450" y="356"/>
                </a:cubicBezTo>
                <a:lnTo>
                  <a:pt x="7450" y="356"/>
                </a:lnTo>
                <a:lnTo>
                  <a:pt x="7492" y="440"/>
                </a:lnTo>
                <a:lnTo>
                  <a:pt x="7220" y="335"/>
                </a:lnTo>
                <a:cubicBezTo>
                  <a:pt x="7195" y="311"/>
                  <a:pt x="7196" y="302"/>
                  <a:pt x="7213" y="302"/>
                </a:cubicBezTo>
                <a:cubicBezTo>
                  <a:pt x="7239" y="302"/>
                  <a:pt x="7302" y="323"/>
                  <a:pt x="7366" y="335"/>
                </a:cubicBezTo>
                <a:cubicBezTo>
                  <a:pt x="7097" y="239"/>
                  <a:pt x="6899" y="37"/>
                  <a:pt x="6593" y="37"/>
                </a:cubicBezTo>
                <a:cubicBezTo>
                  <a:pt x="6565" y="37"/>
                  <a:pt x="6537" y="39"/>
                  <a:pt x="6508" y="42"/>
                </a:cubicBezTo>
                <a:lnTo>
                  <a:pt x="6550" y="105"/>
                </a:lnTo>
                <a:cubicBezTo>
                  <a:pt x="6550" y="105"/>
                  <a:pt x="6592" y="105"/>
                  <a:pt x="6613" y="126"/>
                </a:cubicBezTo>
                <a:cubicBezTo>
                  <a:pt x="6716" y="177"/>
                  <a:pt x="6718" y="193"/>
                  <a:pt x="6676" y="193"/>
                </a:cubicBezTo>
                <a:cubicBezTo>
                  <a:pt x="6616" y="193"/>
                  <a:pt x="6462" y="160"/>
                  <a:pt x="6394" y="160"/>
                </a:cubicBezTo>
                <a:cubicBezTo>
                  <a:pt x="6376" y="160"/>
                  <a:pt x="6365" y="162"/>
                  <a:pt x="6362" y="168"/>
                </a:cubicBezTo>
                <a:cubicBezTo>
                  <a:pt x="6278" y="84"/>
                  <a:pt x="6006" y="105"/>
                  <a:pt x="5880" y="0"/>
                </a:cubicBezTo>
                <a:close/>
                <a:moveTo>
                  <a:pt x="5734" y="10776"/>
                </a:moveTo>
                <a:lnTo>
                  <a:pt x="5734" y="10797"/>
                </a:lnTo>
                <a:cubicBezTo>
                  <a:pt x="5739" y="10789"/>
                  <a:pt x="5739" y="10782"/>
                  <a:pt x="5734" y="1077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95;p2">
            <a:extLst>
              <a:ext uri="{FF2B5EF4-FFF2-40B4-BE49-F238E27FC236}">
                <a16:creationId xmlns:a16="http://schemas.microsoft.com/office/drawing/2014/main" id="{BBF7111C-1ED8-33DF-31CE-5B2C23070E1B}"/>
              </a:ext>
            </a:extLst>
          </p:cNvPr>
          <p:cNvSpPr/>
          <p:nvPr/>
        </p:nvSpPr>
        <p:spPr>
          <a:xfrm>
            <a:off x="9807370" y="2879796"/>
            <a:ext cx="1712892" cy="936502"/>
          </a:xfrm>
          <a:custGeom>
            <a:avLst/>
            <a:gdLst/>
            <a:ahLst/>
            <a:cxnLst/>
            <a:rect l="l" t="t" r="r" b="b"/>
            <a:pathLst>
              <a:path w="31805" h="17389" extrusionOk="0">
                <a:moveTo>
                  <a:pt x="10379" y="1716"/>
                </a:moveTo>
                <a:cubicBezTo>
                  <a:pt x="10337" y="1758"/>
                  <a:pt x="10274" y="1800"/>
                  <a:pt x="10233" y="1821"/>
                </a:cubicBezTo>
                <a:cubicBezTo>
                  <a:pt x="10212" y="1821"/>
                  <a:pt x="10212" y="1841"/>
                  <a:pt x="10212" y="1841"/>
                </a:cubicBezTo>
                <a:cubicBezTo>
                  <a:pt x="10170" y="1821"/>
                  <a:pt x="10107" y="1800"/>
                  <a:pt x="10065" y="1800"/>
                </a:cubicBezTo>
                <a:cubicBezTo>
                  <a:pt x="10058" y="1798"/>
                  <a:pt x="10051" y="1797"/>
                  <a:pt x="10044" y="1797"/>
                </a:cubicBezTo>
                <a:cubicBezTo>
                  <a:pt x="9978" y="1797"/>
                  <a:pt x="9964" y="1889"/>
                  <a:pt x="10002" y="1946"/>
                </a:cubicBezTo>
                <a:cubicBezTo>
                  <a:pt x="9982" y="1946"/>
                  <a:pt x="9982" y="1967"/>
                  <a:pt x="9982" y="1967"/>
                </a:cubicBezTo>
                <a:cubicBezTo>
                  <a:pt x="9940" y="1988"/>
                  <a:pt x="9877" y="2009"/>
                  <a:pt x="9814" y="2030"/>
                </a:cubicBezTo>
                <a:cubicBezTo>
                  <a:pt x="9835" y="1967"/>
                  <a:pt x="9835" y="1883"/>
                  <a:pt x="9877" y="1821"/>
                </a:cubicBezTo>
                <a:cubicBezTo>
                  <a:pt x="9898" y="1800"/>
                  <a:pt x="9898" y="1758"/>
                  <a:pt x="9877" y="1737"/>
                </a:cubicBezTo>
                <a:cubicBezTo>
                  <a:pt x="10044" y="1737"/>
                  <a:pt x="10212" y="1716"/>
                  <a:pt x="10379" y="1716"/>
                </a:cubicBezTo>
                <a:close/>
                <a:moveTo>
                  <a:pt x="7492" y="2134"/>
                </a:moveTo>
                <a:cubicBezTo>
                  <a:pt x="7345" y="2448"/>
                  <a:pt x="7241" y="2804"/>
                  <a:pt x="7115" y="3097"/>
                </a:cubicBezTo>
                <a:cubicBezTo>
                  <a:pt x="6864" y="3620"/>
                  <a:pt x="6571" y="4101"/>
                  <a:pt x="6278" y="4582"/>
                </a:cubicBezTo>
                <a:cubicBezTo>
                  <a:pt x="6090" y="4436"/>
                  <a:pt x="5901" y="4290"/>
                  <a:pt x="5713" y="4185"/>
                </a:cubicBezTo>
                <a:cubicBezTo>
                  <a:pt x="5023" y="3766"/>
                  <a:pt x="3809" y="3411"/>
                  <a:pt x="3244" y="2720"/>
                </a:cubicBezTo>
                <a:cubicBezTo>
                  <a:pt x="3390" y="2713"/>
                  <a:pt x="3535" y="2711"/>
                  <a:pt x="3679" y="2711"/>
                </a:cubicBezTo>
                <a:cubicBezTo>
                  <a:pt x="3933" y="2711"/>
                  <a:pt x="4184" y="2718"/>
                  <a:pt x="4436" y="2718"/>
                </a:cubicBezTo>
                <a:cubicBezTo>
                  <a:pt x="4882" y="2718"/>
                  <a:pt x="5331" y="2696"/>
                  <a:pt x="5797" y="2574"/>
                </a:cubicBezTo>
                <a:cubicBezTo>
                  <a:pt x="6362" y="2427"/>
                  <a:pt x="6927" y="2281"/>
                  <a:pt x="7492" y="2134"/>
                </a:cubicBezTo>
                <a:close/>
                <a:moveTo>
                  <a:pt x="11750" y="5128"/>
                </a:moveTo>
                <a:cubicBezTo>
                  <a:pt x="12585" y="5128"/>
                  <a:pt x="13435" y="5311"/>
                  <a:pt x="14187" y="5524"/>
                </a:cubicBezTo>
                <a:cubicBezTo>
                  <a:pt x="14982" y="5754"/>
                  <a:pt x="15715" y="6026"/>
                  <a:pt x="16384" y="6361"/>
                </a:cubicBezTo>
                <a:cubicBezTo>
                  <a:pt x="14923" y="5725"/>
                  <a:pt x="13391" y="5343"/>
                  <a:pt x="11754" y="5343"/>
                </a:cubicBezTo>
                <a:cubicBezTo>
                  <a:pt x="11398" y="5343"/>
                  <a:pt x="11038" y="5361"/>
                  <a:pt x="10672" y="5399"/>
                </a:cubicBezTo>
                <a:cubicBezTo>
                  <a:pt x="10421" y="5440"/>
                  <a:pt x="10170" y="5461"/>
                  <a:pt x="9919" y="5524"/>
                </a:cubicBezTo>
                <a:cubicBezTo>
                  <a:pt x="10002" y="5482"/>
                  <a:pt x="10065" y="5440"/>
                  <a:pt x="10128" y="5419"/>
                </a:cubicBezTo>
                <a:cubicBezTo>
                  <a:pt x="10640" y="5210"/>
                  <a:pt x="11191" y="5128"/>
                  <a:pt x="11750" y="5128"/>
                </a:cubicBezTo>
                <a:close/>
                <a:moveTo>
                  <a:pt x="25758" y="6738"/>
                </a:moveTo>
                <a:cubicBezTo>
                  <a:pt x="26553" y="7533"/>
                  <a:pt x="27097" y="8495"/>
                  <a:pt x="27746" y="9395"/>
                </a:cubicBezTo>
                <a:cubicBezTo>
                  <a:pt x="27934" y="9667"/>
                  <a:pt x="28122" y="9960"/>
                  <a:pt x="28290" y="10232"/>
                </a:cubicBezTo>
                <a:cubicBezTo>
                  <a:pt x="27495" y="9269"/>
                  <a:pt x="26741" y="8307"/>
                  <a:pt x="26072" y="7198"/>
                </a:cubicBezTo>
                <a:cubicBezTo>
                  <a:pt x="25967" y="7031"/>
                  <a:pt x="25863" y="6884"/>
                  <a:pt x="25758" y="6738"/>
                </a:cubicBezTo>
                <a:close/>
                <a:moveTo>
                  <a:pt x="7366" y="11299"/>
                </a:moveTo>
                <a:cubicBezTo>
                  <a:pt x="7324" y="11362"/>
                  <a:pt x="7303" y="11404"/>
                  <a:pt x="7261" y="11466"/>
                </a:cubicBezTo>
                <a:cubicBezTo>
                  <a:pt x="7220" y="11404"/>
                  <a:pt x="7178" y="11362"/>
                  <a:pt x="7136" y="11299"/>
                </a:cubicBezTo>
                <a:close/>
                <a:moveTo>
                  <a:pt x="7575" y="11508"/>
                </a:moveTo>
                <a:cubicBezTo>
                  <a:pt x="7596" y="11571"/>
                  <a:pt x="7596" y="11613"/>
                  <a:pt x="7617" y="11676"/>
                </a:cubicBezTo>
                <a:cubicBezTo>
                  <a:pt x="7617" y="11717"/>
                  <a:pt x="7638" y="11759"/>
                  <a:pt x="7638" y="11801"/>
                </a:cubicBezTo>
                <a:cubicBezTo>
                  <a:pt x="7596" y="11780"/>
                  <a:pt x="7554" y="11738"/>
                  <a:pt x="7513" y="11697"/>
                </a:cubicBezTo>
                <a:cubicBezTo>
                  <a:pt x="7533" y="11634"/>
                  <a:pt x="7554" y="11571"/>
                  <a:pt x="7575" y="11508"/>
                </a:cubicBezTo>
                <a:close/>
                <a:moveTo>
                  <a:pt x="7722" y="11299"/>
                </a:moveTo>
                <a:cubicBezTo>
                  <a:pt x="7910" y="11320"/>
                  <a:pt x="8098" y="11320"/>
                  <a:pt x="8308" y="11341"/>
                </a:cubicBezTo>
                <a:cubicBezTo>
                  <a:pt x="8287" y="11425"/>
                  <a:pt x="8266" y="11487"/>
                  <a:pt x="8245" y="11571"/>
                </a:cubicBezTo>
                <a:cubicBezTo>
                  <a:pt x="8203" y="11697"/>
                  <a:pt x="8119" y="11927"/>
                  <a:pt x="8161" y="12073"/>
                </a:cubicBezTo>
                <a:cubicBezTo>
                  <a:pt x="8191" y="12123"/>
                  <a:pt x="8230" y="12144"/>
                  <a:pt x="8269" y="12144"/>
                </a:cubicBezTo>
                <a:cubicBezTo>
                  <a:pt x="8313" y="12144"/>
                  <a:pt x="8358" y="12117"/>
                  <a:pt x="8391" y="12073"/>
                </a:cubicBezTo>
                <a:cubicBezTo>
                  <a:pt x="8433" y="11989"/>
                  <a:pt x="8433" y="11885"/>
                  <a:pt x="8433" y="11801"/>
                </a:cubicBezTo>
                <a:cubicBezTo>
                  <a:pt x="8454" y="11697"/>
                  <a:pt x="8475" y="11571"/>
                  <a:pt x="8475" y="11445"/>
                </a:cubicBezTo>
                <a:cubicBezTo>
                  <a:pt x="8475" y="11425"/>
                  <a:pt x="8496" y="11404"/>
                  <a:pt x="8496" y="11362"/>
                </a:cubicBezTo>
                <a:cubicBezTo>
                  <a:pt x="8621" y="11383"/>
                  <a:pt x="8747" y="11404"/>
                  <a:pt x="8873" y="11404"/>
                </a:cubicBezTo>
                <a:cubicBezTo>
                  <a:pt x="8831" y="11508"/>
                  <a:pt x="8810" y="11592"/>
                  <a:pt x="8768" y="11697"/>
                </a:cubicBezTo>
                <a:cubicBezTo>
                  <a:pt x="8726" y="11843"/>
                  <a:pt x="8621" y="12031"/>
                  <a:pt x="8621" y="12199"/>
                </a:cubicBezTo>
                <a:cubicBezTo>
                  <a:pt x="8621" y="12261"/>
                  <a:pt x="8642" y="12324"/>
                  <a:pt x="8684" y="12345"/>
                </a:cubicBezTo>
                <a:cubicBezTo>
                  <a:pt x="8706" y="12355"/>
                  <a:pt x="8726" y="12359"/>
                  <a:pt x="8744" y="12359"/>
                </a:cubicBezTo>
                <a:cubicBezTo>
                  <a:pt x="8922" y="12359"/>
                  <a:pt x="8960" y="11936"/>
                  <a:pt x="8998" y="11822"/>
                </a:cubicBezTo>
                <a:cubicBezTo>
                  <a:pt x="9040" y="11697"/>
                  <a:pt x="9061" y="11571"/>
                  <a:pt x="9061" y="11445"/>
                </a:cubicBezTo>
                <a:cubicBezTo>
                  <a:pt x="9145" y="11445"/>
                  <a:pt x="9228" y="11466"/>
                  <a:pt x="9312" y="11487"/>
                </a:cubicBezTo>
                <a:cubicBezTo>
                  <a:pt x="9270" y="11634"/>
                  <a:pt x="9145" y="11927"/>
                  <a:pt x="9103" y="12010"/>
                </a:cubicBezTo>
                <a:cubicBezTo>
                  <a:pt x="9040" y="12199"/>
                  <a:pt x="8956" y="12408"/>
                  <a:pt x="8935" y="12596"/>
                </a:cubicBezTo>
                <a:cubicBezTo>
                  <a:pt x="8538" y="12387"/>
                  <a:pt x="8140" y="12157"/>
                  <a:pt x="7764" y="11906"/>
                </a:cubicBezTo>
                <a:cubicBezTo>
                  <a:pt x="7805" y="11906"/>
                  <a:pt x="7826" y="11885"/>
                  <a:pt x="7826" y="11843"/>
                </a:cubicBezTo>
                <a:cubicBezTo>
                  <a:pt x="7826" y="11843"/>
                  <a:pt x="7868" y="11780"/>
                  <a:pt x="7868" y="11759"/>
                </a:cubicBezTo>
                <a:cubicBezTo>
                  <a:pt x="7868" y="11697"/>
                  <a:pt x="7847" y="11655"/>
                  <a:pt x="7826" y="11613"/>
                </a:cubicBezTo>
                <a:cubicBezTo>
                  <a:pt x="7805" y="11508"/>
                  <a:pt x="7785" y="11404"/>
                  <a:pt x="7722" y="11299"/>
                </a:cubicBezTo>
                <a:close/>
                <a:moveTo>
                  <a:pt x="9458" y="11508"/>
                </a:moveTo>
                <a:lnTo>
                  <a:pt x="9458" y="11508"/>
                </a:lnTo>
                <a:cubicBezTo>
                  <a:pt x="9584" y="11529"/>
                  <a:pt x="9689" y="11550"/>
                  <a:pt x="9793" y="11571"/>
                </a:cubicBezTo>
                <a:cubicBezTo>
                  <a:pt x="9605" y="11969"/>
                  <a:pt x="9479" y="12408"/>
                  <a:pt x="9396" y="12826"/>
                </a:cubicBezTo>
                <a:cubicBezTo>
                  <a:pt x="9354" y="12805"/>
                  <a:pt x="9291" y="12785"/>
                  <a:pt x="9249" y="12764"/>
                </a:cubicBezTo>
                <a:cubicBezTo>
                  <a:pt x="9249" y="12743"/>
                  <a:pt x="9249" y="12722"/>
                  <a:pt x="9270" y="12701"/>
                </a:cubicBezTo>
                <a:cubicBezTo>
                  <a:pt x="9270" y="12617"/>
                  <a:pt x="9291" y="12513"/>
                  <a:pt x="9312" y="12408"/>
                </a:cubicBezTo>
                <a:cubicBezTo>
                  <a:pt x="9312" y="12387"/>
                  <a:pt x="9312" y="12366"/>
                  <a:pt x="9291" y="12366"/>
                </a:cubicBezTo>
                <a:cubicBezTo>
                  <a:pt x="9354" y="12157"/>
                  <a:pt x="9417" y="11969"/>
                  <a:pt x="9458" y="11759"/>
                </a:cubicBezTo>
                <a:cubicBezTo>
                  <a:pt x="9458" y="11676"/>
                  <a:pt x="9479" y="11592"/>
                  <a:pt x="9458" y="11508"/>
                </a:cubicBezTo>
                <a:close/>
                <a:moveTo>
                  <a:pt x="20088" y="9039"/>
                </a:moveTo>
                <a:lnTo>
                  <a:pt x="20088" y="9039"/>
                </a:lnTo>
                <a:cubicBezTo>
                  <a:pt x="20150" y="9081"/>
                  <a:pt x="20213" y="9144"/>
                  <a:pt x="20297" y="9186"/>
                </a:cubicBezTo>
                <a:cubicBezTo>
                  <a:pt x="21406" y="10044"/>
                  <a:pt x="23163" y="11466"/>
                  <a:pt x="23435" y="13057"/>
                </a:cubicBezTo>
                <a:cubicBezTo>
                  <a:pt x="23184" y="12492"/>
                  <a:pt x="22578" y="12010"/>
                  <a:pt x="22243" y="11592"/>
                </a:cubicBezTo>
                <a:cubicBezTo>
                  <a:pt x="21510" y="10734"/>
                  <a:pt x="20820" y="9855"/>
                  <a:pt x="20088" y="9039"/>
                </a:cubicBezTo>
                <a:close/>
                <a:moveTo>
                  <a:pt x="10044" y="11634"/>
                </a:moveTo>
                <a:cubicBezTo>
                  <a:pt x="10170" y="11655"/>
                  <a:pt x="10316" y="11697"/>
                  <a:pt x="10442" y="11717"/>
                </a:cubicBezTo>
                <a:cubicBezTo>
                  <a:pt x="10316" y="12199"/>
                  <a:pt x="10086" y="12638"/>
                  <a:pt x="9961" y="13119"/>
                </a:cubicBezTo>
                <a:cubicBezTo>
                  <a:pt x="9877" y="13077"/>
                  <a:pt x="9793" y="13036"/>
                  <a:pt x="9710" y="12994"/>
                </a:cubicBezTo>
                <a:cubicBezTo>
                  <a:pt x="9710" y="12994"/>
                  <a:pt x="9710" y="12973"/>
                  <a:pt x="9710" y="12973"/>
                </a:cubicBezTo>
                <a:cubicBezTo>
                  <a:pt x="9814" y="12513"/>
                  <a:pt x="9940" y="12073"/>
                  <a:pt x="10044" y="11634"/>
                </a:cubicBezTo>
                <a:close/>
                <a:moveTo>
                  <a:pt x="10588" y="11759"/>
                </a:moveTo>
                <a:cubicBezTo>
                  <a:pt x="10777" y="11822"/>
                  <a:pt x="10965" y="11864"/>
                  <a:pt x="11153" y="11927"/>
                </a:cubicBezTo>
                <a:cubicBezTo>
                  <a:pt x="11153" y="11969"/>
                  <a:pt x="11111" y="12052"/>
                  <a:pt x="11090" y="12094"/>
                </a:cubicBezTo>
                <a:cubicBezTo>
                  <a:pt x="11049" y="12261"/>
                  <a:pt x="10965" y="12429"/>
                  <a:pt x="10902" y="12596"/>
                </a:cubicBezTo>
                <a:cubicBezTo>
                  <a:pt x="10798" y="12868"/>
                  <a:pt x="10672" y="13140"/>
                  <a:pt x="10588" y="13412"/>
                </a:cubicBezTo>
                <a:cubicBezTo>
                  <a:pt x="10484" y="13370"/>
                  <a:pt x="10379" y="13329"/>
                  <a:pt x="10254" y="13266"/>
                </a:cubicBezTo>
                <a:cubicBezTo>
                  <a:pt x="10421" y="12785"/>
                  <a:pt x="10630" y="12241"/>
                  <a:pt x="10588" y="11759"/>
                </a:cubicBezTo>
                <a:close/>
                <a:moveTo>
                  <a:pt x="11300" y="11969"/>
                </a:moveTo>
                <a:cubicBezTo>
                  <a:pt x="11488" y="12010"/>
                  <a:pt x="11676" y="12073"/>
                  <a:pt x="11865" y="12136"/>
                </a:cubicBezTo>
                <a:cubicBezTo>
                  <a:pt x="11760" y="12450"/>
                  <a:pt x="11634" y="12743"/>
                  <a:pt x="11509" y="13057"/>
                </a:cubicBezTo>
                <a:cubicBezTo>
                  <a:pt x="11425" y="13266"/>
                  <a:pt x="11279" y="13538"/>
                  <a:pt x="11342" y="13768"/>
                </a:cubicBezTo>
                <a:cubicBezTo>
                  <a:pt x="11195" y="13705"/>
                  <a:pt x="11049" y="13621"/>
                  <a:pt x="10902" y="13559"/>
                </a:cubicBezTo>
                <a:cubicBezTo>
                  <a:pt x="10944" y="13433"/>
                  <a:pt x="10986" y="13287"/>
                  <a:pt x="11028" y="13161"/>
                </a:cubicBezTo>
                <a:cubicBezTo>
                  <a:pt x="11153" y="12764"/>
                  <a:pt x="11300" y="12366"/>
                  <a:pt x="11300" y="11969"/>
                </a:cubicBezTo>
                <a:close/>
                <a:moveTo>
                  <a:pt x="12053" y="12199"/>
                </a:moveTo>
                <a:cubicBezTo>
                  <a:pt x="12158" y="12241"/>
                  <a:pt x="12262" y="12261"/>
                  <a:pt x="12388" y="12303"/>
                </a:cubicBezTo>
                <a:cubicBezTo>
                  <a:pt x="12430" y="12596"/>
                  <a:pt x="12241" y="12973"/>
                  <a:pt x="12137" y="13224"/>
                </a:cubicBezTo>
                <a:cubicBezTo>
                  <a:pt x="12053" y="13475"/>
                  <a:pt x="11927" y="13726"/>
                  <a:pt x="11886" y="13998"/>
                </a:cubicBezTo>
                <a:cubicBezTo>
                  <a:pt x="11781" y="13956"/>
                  <a:pt x="11655" y="13914"/>
                  <a:pt x="11551" y="13852"/>
                </a:cubicBezTo>
                <a:cubicBezTo>
                  <a:pt x="11739" y="13642"/>
                  <a:pt x="11781" y="13224"/>
                  <a:pt x="11865" y="12973"/>
                </a:cubicBezTo>
                <a:cubicBezTo>
                  <a:pt x="11948" y="12743"/>
                  <a:pt x="12032" y="12471"/>
                  <a:pt x="12053" y="12199"/>
                </a:cubicBezTo>
                <a:close/>
                <a:moveTo>
                  <a:pt x="12492" y="12345"/>
                </a:moveTo>
                <a:cubicBezTo>
                  <a:pt x="12681" y="12408"/>
                  <a:pt x="12848" y="12471"/>
                  <a:pt x="13036" y="12533"/>
                </a:cubicBezTo>
                <a:cubicBezTo>
                  <a:pt x="13036" y="12826"/>
                  <a:pt x="12827" y="13182"/>
                  <a:pt x="12723" y="13454"/>
                </a:cubicBezTo>
                <a:cubicBezTo>
                  <a:pt x="12639" y="13726"/>
                  <a:pt x="12534" y="13998"/>
                  <a:pt x="12534" y="14270"/>
                </a:cubicBezTo>
                <a:cubicBezTo>
                  <a:pt x="12409" y="14228"/>
                  <a:pt x="12304" y="14166"/>
                  <a:pt x="12178" y="14124"/>
                </a:cubicBezTo>
                <a:cubicBezTo>
                  <a:pt x="12199" y="14124"/>
                  <a:pt x="12199" y="14103"/>
                  <a:pt x="12199" y="14103"/>
                </a:cubicBezTo>
                <a:cubicBezTo>
                  <a:pt x="12220" y="13998"/>
                  <a:pt x="12241" y="13894"/>
                  <a:pt x="12262" y="13810"/>
                </a:cubicBezTo>
                <a:cubicBezTo>
                  <a:pt x="12325" y="13538"/>
                  <a:pt x="12409" y="13266"/>
                  <a:pt x="12471" y="12994"/>
                </a:cubicBezTo>
                <a:cubicBezTo>
                  <a:pt x="12513" y="12785"/>
                  <a:pt x="12555" y="12554"/>
                  <a:pt x="12492" y="12345"/>
                </a:cubicBezTo>
                <a:close/>
                <a:moveTo>
                  <a:pt x="2826" y="14166"/>
                </a:moveTo>
                <a:cubicBezTo>
                  <a:pt x="2867" y="14270"/>
                  <a:pt x="2888" y="14396"/>
                  <a:pt x="2888" y="14521"/>
                </a:cubicBezTo>
                <a:lnTo>
                  <a:pt x="2888" y="14521"/>
                </a:lnTo>
                <a:cubicBezTo>
                  <a:pt x="2888" y="14416"/>
                  <a:pt x="2867" y="14333"/>
                  <a:pt x="2826" y="14249"/>
                </a:cubicBezTo>
                <a:cubicBezTo>
                  <a:pt x="2826" y="14207"/>
                  <a:pt x="2826" y="14186"/>
                  <a:pt x="2826" y="14166"/>
                </a:cubicBezTo>
                <a:close/>
                <a:moveTo>
                  <a:pt x="13141" y="12575"/>
                </a:moveTo>
                <a:cubicBezTo>
                  <a:pt x="13329" y="12638"/>
                  <a:pt x="13539" y="12722"/>
                  <a:pt x="13748" y="12785"/>
                </a:cubicBezTo>
                <a:cubicBezTo>
                  <a:pt x="13727" y="12910"/>
                  <a:pt x="13643" y="13057"/>
                  <a:pt x="13622" y="13161"/>
                </a:cubicBezTo>
                <a:cubicBezTo>
                  <a:pt x="13559" y="13329"/>
                  <a:pt x="13497" y="13496"/>
                  <a:pt x="13455" y="13663"/>
                </a:cubicBezTo>
                <a:cubicBezTo>
                  <a:pt x="13392" y="13852"/>
                  <a:pt x="13329" y="14061"/>
                  <a:pt x="13287" y="14270"/>
                </a:cubicBezTo>
                <a:cubicBezTo>
                  <a:pt x="13246" y="14375"/>
                  <a:pt x="13204" y="14458"/>
                  <a:pt x="13246" y="14563"/>
                </a:cubicBezTo>
                <a:cubicBezTo>
                  <a:pt x="13099" y="14500"/>
                  <a:pt x="12974" y="14458"/>
                  <a:pt x="12827" y="14396"/>
                </a:cubicBezTo>
                <a:cubicBezTo>
                  <a:pt x="12848" y="14375"/>
                  <a:pt x="12869" y="14354"/>
                  <a:pt x="12869" y="14312"/>
                </a:cubicBezTo>
                <a:cubicBezTo>
                  <a:pt x="12890" y="14207"/>
                  <a:pt x="12911" y="14124"/>
                  <a:pt x="12932" y="14019"/>
                </a:cubicBezTo>
                <a:cubicBezTo>
                  <a:pt x="12932" y="13998"/>
                  <a:pt x="12932" y="13998"/>
                  <a:pt x="12932" y="13977"/>
                </a:cubicBezTo>
                <a:cubicBezTo>
                  <a:pt x="13015" y="13517"/>
                  <a:pt x="13225" y="13036"/>
                  <a:pt x="13141" y="12575"/>
                </a:cubicBezTo>
                <a:close/>
                <a:moveTo>
                  <a:pt x="17997" y="725"/>
                </a:moveTo>
                <a:cubicBezTo>
                  <a:pt x="18572" y="725"/>
                  <a:pt x="19132" y="784"/>
                  <a:pt x="19648" y="942"/>
                </a:cubicBezTo>
                <a:cubicBezTo>
                  <a:pt x="21197" y="1423"/>
                  <a:pt x="21971" y="3181"/>
                  <a:pt x="22975" y="4352"/>
                </a:cubicBezTo>
                <a:cubicBezTo>
                  <a:pt x="23435" y="4854"/>
                  <a:pt x="23979" y="5294"/>
                  <a:pt x="24461" y="5775"/>
                </a:cubicBezTo>
                <a:cubicBezTo>
                  <a:pt x="25067" y="6403"/>
                  <a:pt x="25465" y="7135"/>
                  <a:pt x="25925" y="7888"/>
                </a:cubicBezTo>
                <a:cubicBezTo>
                  <a:pt x="26720" y="9248"/>
                  <a:pt x="27746" y="10336"/>
                  <a:pt x="28750" y="11529"/>
                </a:cubicBezTo>
                <a:cubicBezTo>
                  <a:pt x="29378" y="12261"/>
                  <a:pt x="29859" y="13077"/>
                  <a:pt x="30382" y="13894"/>
                </a:cubicBezTo>
                <a:cubicBezTo>
                  <a:pt x="30508" y="14145"/>
                  <a:pt x="30654" y="14417"/>
                  <a:pt x="30801" y="14689"/>
                </a:cubicBezTo>
                <a:cubicBezTo>
                  <a:pt x="30026" y="14479"/>
                  <a:pt x="29127" y="14542"/>
                  <a:pt x="28394" y="14479"/>
                </a:cubicBezTo>
                <a:cubicBezTo>
                  <a:pt x="27767" y="14438"/>
                  <a:pt x="27160" y="14333"/>
                  <a:pt x="26553" y="14228"/>
                </a:cubicBezTo>
                <a:cubicBezTo>
                  <a:pt x="25611" y="13977"/>
                  <a:pt x="24670" y="13684"/>
                  <a:pt x="23770" y="13370"/>
                </a:cubicBezTo>
                <a:cubicBezTo>
                  <a:pt x="23666" y="13036"/>
                  <a:pt x="23666" y="12596"/>
                  <a:pt x="23540" y="12261"/>
                </a:cubicBezTo>
                <a:cubicBezTo>
                  <a:pt x="23310" y="11738"/>
                  <a:pt x="22975" y="11278"/>
                  <a:pt x="22619" y="10839"/>
                </a:cubicBezTo>
                <a:cubicBezTo>
                  <a:pt x="21573" y="9520"/>
                  <a:pt x="20255" y="8516"/>
                  <a:pt x="18853" y="7637"/>
                </a:cubicBezTo>
                <a:cubicBezTo>
                  <a:pt x="18665" y="7533"/>
                  <a:pt x="18497" y="7428"/>
                  <a:pt x="18309" y="7323"/>
                </a:cubicBezTo>
                <a:cubicBezTo>
                  <a:pt x="17598" y="6738"/>
                  <a:pt x="16803" y="6235"/>
                  <a:pt x="15903" y="5859"/>
                </a:cubicBezTo>
                <a:cubicBezTo>
                  <a:pt x="14606" y="5336"/>
                  <a:pt x="13246" y="4875"/>
                  <a:pt x="11823" y="4834"/>
                </a:cubicBezTo>
                <a:cubicBezTo>
                  <a:pt x="11766" y="4832"/>
                  <a:pt x="11710" y="4831"/>
                  <a:pt x="11656" y="4831"/>
                </a:cubicBezTo>
                <a:cubicBezTo>
                  <a:pt x="10593" y="4831"/>
                  <a:pt x="10016" y="5212"/>
                  <a:pt x="9061" y="5650"/>
                </a:cubicBezTo>
                <a:cubicBezTo>
                  <a:pt x="8839" y="5746"/>
                  <a:pt x="8628" y="5788"/>
                  <a:pt x="8426" y="5788"/>
                </a:cubicBezTo>
                <a:cubicBezTo>
                  <a:pt x="7752" y="5788"/>
                  <a:pt x="7176" y="5321"/>
                  <a:pt x="6613" y="4854"/>
                </a:cubicBezTo>
                <a:cubicBezTo>
                  <a:pt x="6676" y="4750"/>
                  <a:pt x="6738" y="4645"/>
                  <a:pt x="6801" y="4541"/>
                </a:cubicBezTo>
                <a:cubicBezTo>
                  <a:pt x="7094" y="4038"/>
                  <a:pt x="7366" y="3557"/>
                  <a:pt x="7596" y="3034"/>
                </a:cubicBezTo>
                <a:cubicBezTo>
                  <a:pt x="7832" y="2461"/>
                  <a:pt x="8041" y="1956"/>
                  <a:pt x="8561" y="1956"/>
                </a:cubicBezTo>
                <a:cubicBezTo>
                  <a:pt x="8687" y="1956"/>
                  <a:pt x="8831" y="1986"/>
                  <a:pt x="8998" y="2051"/>
                </a:cubicBezTo>
                <a:cubicBezTo>
                  <a:pt x="8998" y="2051"/>
                  <a:pt x="8998" y="2072"/>
                  <a:pt x="8998" y="2072"/>
                </a:cubicBezTo>
                <a:cubicBezTo>
                  <a:pt x="9048" y="2206"/>
                  <a:pt x="9152" y="2246"/>
                  <a:pt x="9267" y="2246"/>
                </a:cubicBezTo>
                <a:cubicBezTo>
                  <a:pt x="9295" y="2246"/>
                  <a:pt x="9325" y="2243"/>
                  <a:pt x="9354" y="2239"/>
                </a:cubicBezTo>
                <a:cubicBezTo>
                  <a:pt x="9437" y="2323"/>
                  <a:pt x="9584" y="2386"/>
                  <a:pt x="9689" y="2386"/>
                </a:cubicBezTo>
                <a:cubicBezTo>
                  <a:pt x="9724" y="2392"/>
                  <a:pt x="9759" y="2395"/>
                  <a:pt x="9794" y="2395"/>
                </a:cubicBezTo>
                <a:cubicBezTo>
                  <a:pt x="9988" y="2395"/>
                  <a:pt x="10178" y="2304"/>
                  <a:pt x="10337" y="2197"/>
                </a:cubicBezTo>
                <a:cubicBezTo>
                  <a:pt x="10379" y="2197"/>
                  <a:pt x="10400" y="2176"/>
                  <a:pt x="10421" y="2155"/>
                </a:cubicBezTo>
                <a:cubicBezTo>
                  <a:pt x="10436" y="2158"/>
                  <a:pt x="10451" y="2159"/>
                  <a:pt x="10467" y="2159"/>
                </a:cubicBezTo>
                <a:cubicBezTo>
                  <a:pt x="10597" y="2159"/>
                  <a:pt x="10725" y="2082"/>
                  <a:pt x="10818" y="1988"/>
                </a:cubicBezTo>
                <a:cubicBezTo>
                  <a:pt x="10839" y="1946"/>
                  <a:pt x="10860" y="1883"/>
                  <a:pt x="10839" y="1841"/>
                </a:cubicBezTo>
                <a:cubicBezTo>
                  <a:pt x="10902" y="1779"/>
                  <a:pt x="10986" y="1737"/>
                  <a:pt x="11049" y="1674"/>
                </a:cubicBezTo>
                <a:cubicBezTo>
                  <a:pt x="11070" y="1674"/>
                  <a:pt x="11070" y="1674"/>
                  <a:pt x="11070" y="1653"/>
                </a:cubicBezTo>
                <a:cubicBezTo>
                  <a:pt x="12304" y="1549"/>
                  <a:pt x="13497" y="1318"/>
                  <a:pt x="14710" y="1109"/>
                </a:cubicBezTo>
                <a:cubicBezTo>
                  <a:pt x="15728" y="944"/>
                  <a:pt x="16891" y="725"/>
                  <a:pt x="17997" y="725"/>
                </a:cubicBezTo>
                <a:close/>
                <a:moveTo>
                  <a:pt x="13915" y="12847"/>
                </a:moveTo>
                <a:lnTo>
                  <a:pt x="13915" y="12847"/>
                </a:lnTo>
                <a:cubicBezTo>
                  <a:pt x="14103" y="12931"/>
                  <a:pt x="14292" y="12994"/>
                  <a:pt x="14480" y="13057"/>
                </a:cubicBezTo>
                <a:cubicBezTo>
                  <a:pt x="14292" y="13580"/>
                  <a:pt x="14041" y="14082"/>
                  <a:pt x="13915" y="14626"/>
                </a:cubicBezTo>
                <a:cubicBezTo>
                  <a:pt x="13878" y="14749"/>
                  <a:pt x="13972" y="14822"/>
                  <a:pt x="14073" y="14822"/>
                </a:cubicBezTo>
                <a:cubicBezTo>
                  <a:pt x="14143" y="14822"/>
                  <a:pt x="14216" y="14787"/>
                  <a:pt x="14250" y="14710"/>
                </a:cubicBezTo>
                <a:cubicBezTo>
                  <a:pt x="14375" y="14500"/>
                  <a:pt x="14375" y="14207"/>
                  <a:pt x="14438" y="13956"/>
                </a:cubicBezTo>
                <a:cubicBezTo>
                  <a:pt x="14501" y="13684"/>
                  <a:pt x="14585" y="13391"/>
                  <a:pt x="14627" y="13119"/>
                </a:cubicBezTo>
                <a:lnTo>
                  <a:pt x="14647" y="13119"/>
                </a:lnTo>
                <a:cubicBezTo>
                  <a:pt x="14773" y="13161"/>
                  <a:pt x="14919" y="13224"/>
                  <a:pt x="15045" y="13287"/>
                </a:cubicBezTo>
                <a:cubicBezTo>
                  <a:pt x="14982" y="13601"/>
                  <a:pt x="14919" y="13914"/>
                  <a:pt x="14794" y="14228"/>
                </a:cubicBezTo>
                <a:cubicBezTo>
                  <a:pt x="14689" y="14500"/>
                  <a:pt x="14564" y="14772"/>
                  <a:pt x="14480" y="15044"/>
                </a:cubicBezTo>
                <a:cubicBezTo>
                  <a:pt x="14145" y="14919"/>
                  <a:pt x="13790" y="14772"/>
                  <a:pt x="13455" y="14647"/>
                </a:cubicBezTo>
                <a:cubicBezTo>
                  <a:pt x="13476" y="14626"/>
                  <a:pt x="13518" y="14605"/>
                  <a:pt x="13518" y="14563"/>
                </a:cubicBezTo>
                <a:cubicBezTo>
                  <a:pt x="13748" y="14312"/>
                  <a:pt x="13748" y="13873"/>
                  <a:pt x="13811" y="13559"/>
                </a:cubicBezTo>
                <a:cubicBezTo>
                  <a:pt x="13852" y="13370"/>
                  <a:pt x="13957" y="13077"/>
                  <a:pt x="13915" y="12847"/>
                </a:cubicBezTo>
                <a:close/>
                <a:moveTo>
                  <a:pt x="28290" y="14626"/>
                </a:moveTo>
                <a:cubicBezTo>
                  <a:pt x="29231" y="14647"/>
                  <a:pt x="30277" y="14647"/>
                  <a:pt x="31010" y="15044"/>
                </a:cubicBezTo>
                <a:cubicBezTo>
                  <a:pt x="31010" y="15044"/>
                  <a:pt x="31010" y="15065"/>
                  <a:pt x="31010" y="15065"/>
                </a:cubicBezTo>
                <a:cubicBezTo>
                  <a:pt x="30110" y="14961"/>
                  <a:pt x="29210" y="14814"/>
                  <a:pt x="28290" y="14626"/>
                </a:cubicBezTo>
                <a:close/>
                <a:moveTo>
                  <a:pt x="15317" y="13370"/>
                </a:moveTo>
                <a:lnTo>
                  <a:pt x="15317" y="13370"/>
                </a:lnTo>
                <a:cubicBezTo>
                  <a:pt x="15422" y="13412"/>
                  <a:pt x="15526" y="13454"/>
                  <a:pt x="15631" y="13496"/>
                </a:cubicBezTo>
                <a:cubicBezTo>
                  <a:pt x="15568" y="13852"/>
                  <a:pt x="15422" y="14207"/>
                  <a:pt x="15296" y="14542"/>
                </a:cubicBezTo>
                <a:cubicBezTo>
                  <a:pt x="15233" y="14751"/>
                  <a:pt x="15066" y="15065"/>
                  <a:pt x="15150" y="15295"/>
                </a:cubicBezTo>
                <a:cubicBezTo>
                  <a:pt x="15066" y="15254"/>
                  <a:pt x="14961" y="15212"/>
                  <a:pt x="14878" y="15191"/>
                </a:cubicBezTo>
                <a:cubicBezTo>
                  <a:pt x="15066" y="14689"/>
                  <a:pt x="15422" y="13914"/>
                  <a:pt x="15317" y="13370"/>
                </a:cubicBezTo>
                <a:close/>
                <a:moveTo>
                  <a:pt x="796" y="14542"/>
                </a:moveTo>
                <a:lnTo>
                  <a:pt x="796" y="14542"/>
                </a:lnTo>
                <a:cubicBezTo>
                  <a:pt x="838" y="14605"/>
                  <a:pt x="880" y="14668"/>
                  <a:pt x="963" y="14668"/>
                </a:cubicBezTo>
                <a:cubicBezTo>
                  <a:pt x="1005" y="14919"/>
                  <a:pt x="1110" y="15170"/>
                  <a:pt x="1256" y="15400"/>
                </a:cubicBezTo>
                <a:cubicBezTo>
                  <a:pt x="1215" y="15421"/>
                  <a:pt x="1194" y="15442"/>
                  <a:pt x="1173" y="15463"/>
                </a:cubicBezTo>
                <a:lnTo>
                  <a:pt x="1152" y="15463"/>
                </a:lnTo>
                <a:cubicBezTo>
                  <a:pt x="817" y="15128"/>
                  <a:pt x="691" y="14835"/>
                  <a:pt x="796" y="14542"/>
                </a:cubicBezTo>
                <a:close/>
                <a:moveTo>
                  <a:pt x="15819" y="13601"/>
                </a:moveTo>
                <a:lnTo>
                  <a:pt x="15819" y="13601"/>
                </a:lnTo>
                <a:cubicBezTo>
                  <a:pt x="15966" y="13642"/>
                  <a:pt x="16091" y="13705"/>
                  <a:pt x="16238" y="13768"/>
                </a:cubicBezTo>
                <a:lnTo>
                  <a:pt x="16217" y="13768"/>
                </a:lnTo>
                <a:cubicBezTo>
                  <a:pt x="16196" y="14103"/>
                  <a:pt x="16154" y="14396"/>
                  <a:pt x="16028" y="14710"/>
                </a:cubicBezTo>
                <a:cubicBezTo>
                  <a:pt x="15924" y="14961"/>
                  <a:pt x="15798" y="15233"/>
                  <a:pt x="15736" y="15505"/>
                </a:cubicBezTo>
                <a:cubicBezTo>
                  <a:pt x="15652" y="15463"/>
                  <a:pt x="15568" y="15442"/>
                  <a:pt x="15463" y="15400"/>
                </a:cubicBezTo>
                <a:cubicBezTo>
                  <a:pt x="15484" y="15400"/>
                  <a:pt x="15505" y="15379"/>
                  <a:pt x="15505" y="15337"/>
                </a:cubicBezTo>
                <a:cubicBezTo>
                  <a:pt x="15568" y="15212"/>
                  <a:pt x="15547" y="15065"/>
                  <a:pt x="15589" y="14940"/>
                </a:cubicBezTo>
                <a:cubicBezTo>
                  <a:pt x="15631" y="14751"/>
                  <a:pt x="15673" y="14563"/>
                  <a:pt x="15736" y="14375"/>
                </a:cubicBezTo>
                <a:cubicBezTo>
                  <a:pt x="15798" y="14124"/>
                  <a:pt x="15861" y="13852"/>
                  <a:pt x="15819" y="13601"/>
                </a:cubicBezTo>
                <a:close/>
                <a:moveTo>
                  <a:pt x="16405" y="13831"/>
                </a:moveTo>
                <a:cubicBezTo>
                  <a:pt x="16572" y="13914"/>
                  <a:pt x="16740" y="13998"/>
                  <a:pt x="16907" y="14082"/>
                </a:cubicBezTo>
                <a:cubicBezTo>
                  <a:pt x="16803" y="14417"/>
                  <a:pt x="16677" y="14730"/>
                  <a:pt x="16572" y="15065"/>
                </a:cubicBezTo>
                <a:cubicBezTo>
                  <a:pt x="16510" y="15274"/>
                  <a:pt x="16426" y="15505"/>
                  <a:pt x="16405" y="15735"/>
                </a:cubicBezTo>
                <a:cubicBezTo>
                  <a:pt x="16300" y="15714"/>
                  <a:pt x="16217" y="15672"/>
                  <a:pt x="16133" y="15630"/>
                </a:cubicBezTo>
                <a:cubicBezTo>
                  <a:pt x="16217" y="15295"/>
                  <a:pt x="16321" y="14940"/>
                  <a:pt x="16405" y="14605"/>
                </a:cubicBezTo>
                <a:cubicBezTo>
                  <a:pt x="16447" y="14375"/>
                  <a:pt x="16510" y="14061"/>
                  <a:pt x="16405" y="13831"/>
                </a:cubicBezTo>
                <a:close/>
                <a:moveTo>
                  <a:pt x="17116" y="14166"/>
                </a:moveTo>
                <a:cubicBezTo>
                  <a:pt x="17472" y="14333"/>
                  <a:pt x="17807" y="14521"/>
                  <a:pt x="18163" y="14710"/>
                </a:cubicBezTo>
                <a:cubicBezTo>
                  <a:pt x="18142" y="14710"/>
                  <a:pt x="18121" y="14730"/>
                  <a:pt x="18100" y="14772"/>
                </a:cubicBezTo>
                <a:cubicBezTo>
                  <a:pt x="17995" y="14982"/>
                  <a:pt x="17660" y="15777"/>
                  <a:pt x="17723" y="16216"/>
                </a:cubicBezTo>
                <a:cubicBezTo>
                  <a:pt x="17640" y="16195"/>
                  <a:pt x="17556" y="16153"/>
                  <a:pt x="17472" y="16132"/>
                </a:cubicBezTo>
                <a:cubicBezTo>
                  <a:pt x="17472" y="16070"/>
                  <a:pt x="17472" y="16007"/>
                  <a:pt x="17493" y="15944"/>
                </a:cubicBezTo>
                <a:cubicBezTo>
                  <a:pt x="17514" y="15777"/>
                  <a:pt x="17556" y="15588"/>
                  <a:pt x="17577" y="15421"/>
                </a:cubicBezTo>
                <a:cubicBezTo>
                  <a:pt x="17640" y="15107"/>
                  <a:pt x="17702" y="14772"/>
                  <a:pt x="17598" y="14458"/>
                </a:cubicBezTo>
                <a:cubicBezTo>
                  <a:pt x="17580" y="14424"/>
                  <a:pt x="17545" y="14407"/>
                  <a:pt x="17509" y="14407"/>
                </a:cubicBezTo>
                <a:cubicBezTo>
                  <a:pt x="17459" y="14407"/>
                  <a:pt x="17409" y="14439"/>
                  <a:pt x="17409" y="14500"/>
                </a:cubicBezTo>
                <a:cubicBezTo>
                  <a:pt x="17388" y="14877"/>
                  <a:pt x="17200" y="15254"/>
                  <a:pt x="17096" y="15630"/>
                </a:cubicBezTo>
                <a:cubicBezTo>
                  <a:pt x="17075" y="15735"/>
                  <a:pt x="17033" y="15839"/>
                  <a:pt x="17012" y="15965"/>
                </a:cubicBezTo>
                <a:cubicBezTo>
                  <a:pt x="16949" y="15944"/>
                  <a:pt x="16886" y="15923"/>
                  <a:pt x="16824" y="15902"/>
                </a:cubicBezTo>
                <a:cubicBezTo>
                  <a:pt x="16844" y="15777"/>
                  <a:pt x="16844" y="15651"/>
                  <a:pt x="16865" y="15546"/>
                </a:cubicBezTo>
                <a:cubicBezTo>
                  <a:pt x="16970" y="15086"/>
                  <a:pt x="17096" y="14626"/>
                  <a:pt x="17116" y="14166"/>
                </a:cubicBezTo>
                <a:close/>
                <a:moveTo>
                  <a:pt x="18309" y="14793"/>
                </a:moveTo>
                <a:cubicBezTo>
                  <a:pt x="18414" y="14856"/>
                  <a:pt x="18497" y="14898"/>
                  <a:pt x="18602" y="14961"/>
                </a:cubicBezTo>
                <a:cubicBezTo>
                  <a:pt x="18587" y="14975"/>
                  <a:pt x="18572" y="14990"/>
                  <a:pt x="18580" y="14990"/>
                </a:cubicBezTo>
                <a:cubicBezTo>
                  <a:pt x="18583" y="14990"/>
                  <a:pt x="18590" y="14988"/>
                  <a:pt x="18602" y="14982"/>
                </a:cubicBezTo>
                <a:lnTo>
                  <a:pt x="18602" y="14982"/>
                </a:lnTo>
                <a:cubicBezTo>
                  <a:pt x="18539" y="15023"/>
                  <a:pt x="18539" y="15149"/>
                  <a:pt x="18602" y="15149"/>
                </a:cubicBezTo>
                <a:cubicBezTo>
                  <a:pt x="18602" y="15170"/>
                  <a:pt x="18602" y="15170"/>
                  <a:pt x="18602" y="15191"/>
                </a:cubicBezTo>
                <a:cubicBezTo>
                  <a:pt x="18602" y="15233"/>
                  <a:pt x="18602" y="15254"/>
                  <a:pt x="18581" y="15295"/>
                </a:cubicBezTo>
                <a:cubicBezTo>
                  <a:pt x="18560" y="15463"/>
                  <a:pt x="18560" y="15630"/>
                  <a:pt x="18518" y="15798"/>
                </a:cubicBezTo>
                <a:cubicBezTo>
                  <a:pt x="18476" y="16007"/>
                  <a:pt x="18435" y="16216"/>
                  <a:pt x="18414" y="16446"/>
                </a:cubicBezTo>
                <a:lnTo>
                  <a:pt x="18163" y="16362"/>
                </a:lnTo>
                <a:cubicBezTo>
                  <a:pt x="18204" y="16174"/>
                  <a:pt x="18163" y="15881"/>
                  <a:pt x="18184" y="15714"/>
                </a:cubicBezTo>
                <a:cubicBezTo>
                  <a:pt x="18225" y="15400"/>
                  <a:pt x="18246" y="15107"/>
                  <a:pt x="18309" y="14814"/>
                </a:cubicBezTo>
                <a:cubicBezTo>
                  <a:pt x="18309" y="14814"/>
                  <a:pt x="18309" y="14793"/>
                  <a:pt x="18309" y="14793"/>
                </a:cubicBezTo>
                <a:close/>
                <a:moveTo>
                  <a:pt x="11651" y="5822"/>
                </a:moveTo>
                <a:cubicBezTo>
                  <a:pt x="12594" y="5822"/>
                  <a:pt x="13547" y="5964"/>
                  <a:pt x="14396" y="6152"/>
                </a:cubicBezTo>
                <a:cubicBezTo>
                  <a:pt x="16154" y="6570"/>
                  <a:pt x="17849" y="7470"/>
                  <a:pt x="19376" y="8516"/>
                </a:cubicBezTo>
                <a:cubicBezTo>
                  <a:pt x="19648" y="8809"/>
                  <a:pt x="19941" y="9102"/>
                  <a:pt x="20234" y="9437"/>
                </a:cubicBezTo>
                <a:cubicBezTo>
                  <a:pt x="20925" y="10232"/>
                  <a:pt x="21594" y="11048"/>
                  <a:pt x="22243" y="11885"/>
                </a:cubicBezTo>
                <a:cubicBezTo>
                  <a:pt x="22578" y="12303"/>
                  <a:pt x="23017" y="12743"/>
                  <a:pt x="23142" y="13308"/>
                </a:cubicBezTo>
                <a:cubicBezTo>
                  <a:pt x="23080" y="13391"/>
                  <a:pt x="23059" y="13517"/>
                  <a:pt x="23163" y="13601"/>
                </a:cubicBezTo>
                <a:cubicBezTo>
                  <a:pt x="23163" y="13621"/>
                  <a:pt x="23163" y="13642"/>
                  <a:pt x="23163" y="13663"/>
                </a:cubicBezTo>
                <a:cubicBezTo>
                  <a:pt x="23122" y="14040"/>
                  <a:pt x="22766" y="14605"/>
                  <a:pt x="22619" y="14919"/>
                </a:cubicBezTo>
                <a:cubicBezTo>
                  <a:pt x="22473" y="15170"/>
                  <a:pt x="21929" y="16509"/>
                  <a:pt x="21657" y="16593"/>
                </a:cubicBezTo>
                <a:cubicBezTo>
                  <a:pt x="21590" y="16617"/>
                  <a:pt x="21531" y="16628"/>
                  <a:pt x="21476" y="16628"/>
                </a:cubicBezTo>
                <a:cubicBezTo>
                  <a:pt x="21206" y="16628"/>
                  <a:pt x="21060" y="16355"/>
                  <a:pt x="20799" y="16111"/>
                </a:cubicBezTo>
                <a:cubicBezTo>
                  <a:pt x="20046" y="15400"/>
                  <a:pt x="19293" y="14793"/>
                  <a:pt x="18393" y="14291"/>
                </a:cubicBezTo>
                <a:cubicBezTo>
                  <a:pt x="16426" y="13203"/>
                  <a:pt x="14313" y="12471"/>
                  <a:pt x="12178" y="11780"/>
                </a:cubicBezTo>
                <a:cubicBezTo>
                  <a:pt x="10559" y="11240"/>
                  <a:pt x="8939" y="10815"/>
                  <a:pt x="7227" y="10815"/>
                </a:cubicBezTo>
                <a:cubicBezTo>
                  <a:pt x="7148" y="10815"/>
                  <a:pt x="7069" y="10816"/>
                  <a:pt x="6989" y="10818"/>
                </a:cubicBezTo>
                <a:cubicBezTo>
                  <a:pt x="7282" y="9876"/>
                  <a:pt x="7826" y="9018"/>
                  <a:pt x="8140" y="8098"/>
                </a:cubicBezTo>
                <a:cubicBezTo>
                  <a:pt x="8475" y="7156"/>
                  <a:pt x="8768" y="6340"/>
                  <a:pt x="9793" y="6047"/>
                </a:cubicBezTo>
                <a:cubicBezTo>
                  <a:pt x="10384" y="5887"/>
                  <a:pt x="11015" y="5822"/>
                  <a:pt x="11651" y="5822"/>
                </a:cubicBezTo>
                <a:close/>
                <a:moveTo>
                  <a:pt x="18937" y="15212"/>
                </a:moveTo>
                <a:cubicBezTo>
                  <a:pt x="19104" y="15316"/>
                  <a:pt x="19272" y="15442"/>
                  <a:pt x="19439" y="15567"/>
                </a:cubicBezTo>
                <a:cubicBezTo>
                  <a:pt x="19397" y="15567"/>
                  <a:pt x="19376" y="15588"/>
                  <a:pt x="19376" y="15609"/>
                </a:cubicBezTo>
                <a:cubicBezTo>
                  <a:pt x="19355" y="15860"/>
                  <a:pt x="19293" y="16070"/>
                  <a:pt x="19209" y="16300"/>
                </a:cubicBezTo>
                <a:cubicBezTo>
                  <a:pt x="19188" y="16404"/>
                  <a:pt x="19146" y="16509"/>
                  <a:pt x="19125" y="16634"/>
                </a:cubicBezTo>
                <a:cubicBezTo>
                  <a:pt x="19041" y="16614"/>
                  <a:pt x="18937" y="16593"/>
                  <a:pt x="18853" y="16551"/>
                </a:cubicBezTo>
                <a:cubicBezTo>
                  <a:pt x="18916" y="16258"/>
                  <a:pt x="18937" y="15944"/>
                  <a:pt x="18937" y="15651"/>
                </a:cubicBezTo>
                <a:cubicBezTo>
                  <a:pt x="18937" y="15526"/>
                  <a:pt x="18958" y="15358"/>
                  <a:pt x="18937" y="15212"/>
                </a:cubicBezTo>
                <a:close/>
                <a:moveTo>
                  <a:pt x="19481" y="15609"/>
                </a:moveTo>
                <a:lnTo>
                  <a:pt x="19481" y="15609"/>
                </a:lnTo>
                <a:cubicBezTo>
                  <a:pt x="19627" y="15714"/>
                  <a:pt x="19774" y="15839"/>
                  <a:pt x="19899" y="15944"/>
                </a:cubicBezTo>
                <a:cubicBezTo>
                  <a:pt x="19899" y="15965"/>
                  <a:pt x="19899" y="15965"/>
                  <a:pt x="19878" y="15986"/>
                </a:cubicBezTo>
                <a:cubicBezTo>
                  <a:pt x="19857" y="16153"/>
                  <a:pt x="19857" y="16342"/>
                  <a:pt x="19857" y="16509"/>
                </a:cubicBezTo>
                <a:cubicBezTo>
                  <a:pt x="19857" y="16593"/>
                  <a:pt x="19837" y="16676"/>
                  <a:pt x="19837" y="16781"/>
                </a:cubicBezTo>
                <a:cubicBezTo>
                  <a:pt x="19732" y="16760"/>
                  <a:pt x="19648" y="16739"/>
                  <a:pt x="19544" y="16718"/>
                </a:cubicBezTo>
                <a:cubicBezTo>
                  <a:pt x="19565" y="16551"/>
                  <a:pt x="19565" y="16383"/>
                  <a:pt x="19585" y="16216"/>
                </a:cubicBezTo>
                <a:cubicBezTo>
                  <a:pt x="19585" y="16007"/>
                  <a:pt x="19585" y="15798"/>
                  <a:pt x="19481" y="15609"/>
                </a:cubicBezTo>
                <a:close/>
                <a:moveTo>
                  <a:pt x="20150" y="16153"/>
                </a:moveTo>
                <a:cubicBezTo>
                  <a:pt x="20276" y="16258"/>
                  <a:pt x="20401" y="16362"/>
                  <a:pt x="20506" y="16467"/>
                </a:cubicBezTo>
                <a:cubicBezTo>
                  <a:pt x="20506" y="16467"/>
                  <a:pt x="20506" y="16467"/>
                  <a:pt x="20506" y="16488"/>
                </a:cubicBezTo>
                <a:cubicBezTo>
                  <a:pt x="20506" y="16530"/>
                  <a:pt x="20485" y="16593"/>
                  <a:pt x="20485" y="16634"/>
                </a:cubicBezTo>
                <a:cubicBezTo>
                  <a:pt x="20485" y="16697"/>
                  <a:pt x="20485" y="16760"/>
                  <a:pt x="20485" y="16844"/>
                </a:cubicBezTo>
                <a:cubicBezTo>
                  <a:pt x="20381" y="16844"/>
                  <a:pt x="20297" y="16823"/>
                  <a:pt x="20192" y="16823"/>
                </a:cubicBezTo>
                <a:cubicBezTo>
                  <a:pt x="20192" y="16676"/>
                  <a:pt x="20192" y="16530"/>
                  <a:pt x="20192" y="16383"/>
                </a:cubicBezTo>
                <a:cubicBezTo>
                  <a:pt x="20171" y="16300"/>
                  <a:pt x="20171" y="16237"/>
                  <a:pt x="20150" y="16153"/>
                </a:cubicBezTo>
                <a:close/>
                <a:moveTo>
                  <a:pt x="20799" y="16697"/>
                </a:moveTo>
                <a:cubicBezTo>
                  <a:pt x="20862" y="16760"/>
                  <a:pt x="20925" y="16823"/>
                  <a:pt x="21008" y="16865"/>
                </a:cubicBezTo>
                <a:lnTo>
                  <a:pt x="20841" y="16865"/>
                </a:lnTo>
                <a:cubicBezTo>
                  <a:pt x="20841" y="16844"/>
                  <a:pt x="20820" y="16823"/>
                  <a:pt x="20820" y="16781"/>
                </a:cubicBezTo>
                <a:cubicBezTo>
                  <a:pt x="20820" y="16760"/>
                  <a:pt x="20799" y="16739"/>
                  <a:pt x="20799" y="16697"/>
                </a:cubicBezTo>
                <a:close/>
                <a:moveTo>
                  <a:pt x="18246" y="0"/>
                </a:moveTo>
                <a:cubicBezTo>
                  <a:pt x="15756" y="21"/>
                  <a:pt x="13183" y="670"/>
                  <a:pt x="10735" y="1067"/>
                </a:cubicBezTo>
                <a:cubicBezTo>
                  <a:pt x="10128" y="1172"/>
                  <a:pt x="9500" y="1256"/>
                  <a:pt x="8873" y="1339"/>
                </a:cubicBezTo>
                <a:cubicBezTo>
                  <a:pt x="8308" y="1360"/>
                  <a:pt x="7743" y="1402"/>
                  <a:pt x="7199" y="1507"/>
                </a:cubicBezTo>
                <a:cubicBezTo>
                  <a:pt x="6132" y="1653"/>
                  <a:pt x="5044" y="2134"/>
                  <a:pt x="3956" y="2239"/>
                </a:cubicBezTo>
                <a:cubicBezTo>
                  <a:pt x="3746" y="2239"/>
                  <a:pt x="3546" y="2230"/>
                  <a:pt x="3343" y="2230"/>
                </a:cubicBezTo>
                <a:cubicBezTo>
                  <a:pt x="3242" y="2230"/>
                  <a:pt x="3139" y="2232"/>
                  <a:pt x="3035" y="2239"/>
                </a:cubicBezTo>
                <a:lnTo>
                  <a:pt x="2972" y="2239"/>
                </a:lnTo>
                <a:cubicBezTo>
                  <a:pt x="2930" y="2239"/>
                  <a:pt x="2909" y="2239"/>
                  <a:pt x="2888" y="2260"/>
                </a:cubicBezTo>
                <a:lnTo>
                  <a:pt x="2784" y="2260"/>
                </a:lnTo>
                <a:cubicBezTo>
                  <a:pt x="2637" y="2281"/>
                  <a:pt x="2512" y="2469"/>
                  <a:pt x="2575" y="2616"/>
                </a:cubicBezTo>
                <a:cubicBezTo>
                  <a:pt x="3035" y="3557"/>
                  <a:pt x="4311" y="3976"/>
                  <a:pt x="5169" y="4436"/>
                </a:cubicBezTo>
                <a:cubicBezTo>
                  <a:pt x="5441" y="4582"/>
                  <a:pt x="5713" y="4792"/>
                  <a:pt x="6006" y="5022"/>
                </a:cubicBezTo>
                <a:cubicBezTo>
                  <a:pt x="5943" y="5127"/>
                  <a:pt x="5880" y="5231"/>
                  <a:pt x="5818" y="5336"/>
                </a:cubicBezTo>
                <a:cubicBezTo>
                  <a:pt x="4918" y="6863"/>
                  <a:pt x="3935" y="8349"/>
                  <a:pt x="3119" y="9918"/>
                </a:cubicBezTo>
                <a:cubicBezTo>
                  <a:pt x="2575" y="10901"/>
                  <a:pt x="2177" y="11969"/>
                  <a:pt x="1633" y="12952"/>
                </a:cubicBezTo>
                <a:cubicBezTo>
                  <a:pt x="691" y="13140"/>
                  <a:pt x="1" y="14103"/>
                  <a:pt x="210" y="15128"/>
                </a:cubicBezTo>
                <a:cubicBezTo>
                  <a:pt x="371" y="15823"/>
                  <a:pt x="713" y="16093"/>
                  <a:pt x="1109" y="16093"/>
                </a:cubicBezTo>
                <a:cubicBezTo>
                  <a:pt x="1178" y="16093"/>
                  <a:pt x="1248" y="16085"/>
                  <a:pt x="1319" y="16070"/>
                </a:cubicBezTo>
                <a:cubicBezTo>
                  <a:pt x="1370" y="16075"/>
                  <a:pt x="1422" y="16078"/>
                  <a:pt x="1474" y="16078"/>
                </a:cubicBezTo>
                <a:cubicBezTo>
                  <a:pt x="1618" y="16078"/>
                  <a:pt x="1767" y="16058"/>
                  <a:pt x="1905" y="16028"/>
                </a:cubicBezTo>
                <a:cubicBezTo>
                  <a:pt x="2013" y="16082"/>
                  <a:pt x="2124" y="16112"/>
                  <a:pt x="2238" y="16112"/>
                </a:cubicBezTo>
                <a:cubicBezTo>
                  <a:pt x="2478" y="16112"/>
                  <a:pt x="2724" y="15978"/>
                  <a:pt x="2951" y="15651"/>
                </a:cubicBezTo>
                <a:cubicBezTo>
                  <a:pt x="3642" y="14710"/>
                  <a:pt x="3495" y="13161"/>
                  <a:pt x="2282" y="12931"/>
                </a:cubicBezTo>
                <a:cubicBezTo>
                  <a:pt x="3098" y="11466"/>
                  <a:pt x="3704" y="9834"/>
                  <a:pt x="4541" y="8412"/>
                </a:cubicBezTo>
                <a:cubicBezTo>
                  <a:pt x="5148" y="7386"/>
                  <a:pt x="5755" y="6340"/>
                  <a:pt x="6362" y="5294"/>
                </a:cubicBezTo>
                <a:cubicBezTo>
                  <a:pt x="6989" y="5817"/>
                  <a:pt x="7680" y="6340"/>
                  <a:pt x="8370" y="6361"/>
                </a:cubicBezTo>
                <a:lnTo>
                  <a:pt x="8391" y="6361"/>
                </a:lnTo>
                <a:cubicBezTo>
                  <a:pt x="8349" y="6424"/>
                  <a:pt x="8308" y="6466"/>
                  <a:pt x="8287" y="6528"/>
                </a:cubicBezTo>
                <a:cubicBezTo>
                  <a:pt x="7889" y="7156"/>
                  <a:pt x="7743" y="7909"/>
                  <a:pt x="7471" y="8600"/>
                </a:cubicBezTo>
                <a:cubicBezTo>
                  <a:pt x="7136" y="9437"/>
                  <a:pt x="6655" y="10148"/>
                  <a:pt x="6445" y="11048"/>
                </a:cubicBezTo>
                <a:cubicBezTo>
                  <a:pt x="6404" y="11215"/>
                  <a:pt x="6571" y="11320"/>
                  <a:pt x="6696" y="11320"/>
                </a:cubicBezTo>
                <a:lnTo>
                  <a:pt x="6780" y="11320"/>
                </a:lnTo>
                <a:cubicBezTo>
                  <a:pt x="6822" y="11425"/>
                  <a:pt x="6885" y="11550"/>
                  <a:pt x="6927" y="11634"/>
                </a:cubicBezTo>
                <a:cubicBezTo>
                  <a:pt x="7471" y="12366"/>
                  <a:pt x="8496" y="12868"/>
                  <a:pt x="9375" y="13308"/>
                </a:cubicBezTo>
                <a:cubicBezTo>
                  <a:pt x="9396" y="13349"/>
                  <a:pt x="9458" y="13370"/>
                  <a:pt x="9521" y="13370"/>
                </a:cubicBezTo>
                <a:cubicBezTo>
                  <a:pt x="9689" y="13454"/>
                  <a:pt x="9835" y="13538"/>
                  <a:pt x="9982" y="13601"/>
                </a:cubicBezTo>
                <a:cubicBezTo>
                  <a:pt x="11509" y="14396"/>
                  <a:pt x="13099" y="15044"/>
                  <a:pt x="14689" y="15672"/>
                </a:cubicBezTo>
                <a:cubicBezTo>
                  <a:pt x="16620" y="16406"/>
                  <a:pt x="18781" y="17388"/>
                  <a:pt x="20912" y="17388"/>
                </a:cubicBezTo>
                <a:cubicBezTo>
                  <a:pt x="21091" y="17388"/>
                  <a:pt x="21269" y="17381"/>
                  <a:pt x="21448" y="17367"/>
                </a:cubicBezTo>
                <a:cubicBezTo>
                  <a:pt x="21510" y="17367"/>
                  <a:pt x="21573" y="17325"/>
                  <a:pt x="21594" y="17283"/>
                </a:cubicBezTo>
                <a:cubicBezTo>
                  <a:pt x="21678" y="17283"/>
                  <a:pt x="21741" y="17241"/>
                  <a:pt x="21782" y="17179"/>
                </a:cubicBezTo>
                <a:cubicBezTo>
                  <a:pt x="22201" y="16237"/>
                  <a:pt x="23289" y="15002"/>
                  <a:pt x="23519" y="13914"/>
                </a:cubicBezTo>
                <a:cubicBezTo>
                  <a:pt x="23519" y="13914"/>
                  <a:pt x="23540" y="13935"/>
                  <a:pt x="23540" y="13935"/>
                </a:cubicBezTo>
                <a:cubicBezTo>
                  <a:pt x="24021" y="14166"/>
                  <a:pt x="24607" y="14270"/>
                  <a:pt x="25193" y="14333"/>
                </a:cubicBezTo>
                <a:cubicBezTo>
                  <a:pt x="25611" y="14458"/>
                  <a:pt x="26030" y="14542"/>
                  <a:pt x="26407" y="14647"/>
                </a:cubicBezTo>
                <a:cubicBezTo>
                  <a:pt x="28039" y="15002"/>
                  <a:pt x="29754" y="15421"/>
                  <a:pt x="31407" y="15588"/>
                </a:cubicBezTo>
                <a:cubicBezTo>
                  <a:pt x="31533" y="15588"/>
                  <a:pt x="31617" y="15505"/>
                  <a:pt x="31637" y="15421"/>
                </a:cubicBezTo>
                <a:cubicBezTo>
                  <a:pt x="31742" y="15379"/>
                  <a:pt x="31805" y="15254"/>
                  <a:pt x="31721" y="15128"/>
                </a:cubicBezTo>
                <a:cubicBezTo>
                  <a:pt x="31177" y="14249"/>
                  <a:pt x="30654" y="13349"/>
                  <a:pt x="30089" y="12492"/>
                </a:cubicBezTo>
                <a:cubicBezTo>
                  <a:pt x="30068" y="12429"/>
                  <a:pt x="30026" y="12387"/>
                  <a:pt x="30005" y="12345"/>
                </a:cubicBezTo>
                <a:cubicBezTo>
                  <a:pt x="29754" y="11676"/>
                  <a:pt x="29378" y="11048"/>
                  <a:pt x="28938" y="10525"/>
                </a:cubicBezTo>
                <a:cubicBezTo>
                  <a:pt x="28478" y="9751"/>
                  <a:pt x="27976" y="8997"/>
                  <a:pt x="27453" y="8265"/>
                </a:cubicBezTo>
                <a:cubicBezTo>
                  <a:pt x="27474" y="8223"/>
                  <a:pt x="27474" y="8202"/>
                  <a:pt x="27453" y="8181"/>
                </a:cubicBezTo>
                <a:cubicBezTo>
                  <a:pt x="26762" y="6947"/>
                  <a:pt x="25758" y="6047"/>
                  <a:pt x="24712" y="5147"/>
                </a:cubicBezTo>
                <a:cubicBezTo>
                  <a:pt x="24586" y="5022"/>
                  <a:pt x="24440" y="4896"/>
                  <a:pt x="24314" y="4792"/>
                </a:cubicBezTo>
                <a:cubicBezTo>
                  <a:pt x="23728" y="4290"/>
                  <a:pt x="23184" y="3766"/>
                  <a:pt x="22682" y="3202"/>
                </a:cubicBezTo>
                <a:lnTo>
                  <a:pt x="22536" y="3034"/>
                </a:lnTo>
                <a:cubicBezTo>
                  <a:pt x="21950" y="2239"/>
                  <a:pt x="21364" y="1381"/>
                  <a:pt x="20548" y="858"/>
                </a:cubicBezTo>
                <a:cubicBezTo>
                  <a:pt x="19920" y="356"/>
                  <a:pt x="19188" y="0"/>
                  <a:pt x="18246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" name="Google Shape;171;p2">
            <a:extLst>
              <a:ext uri="{FF2B5EF4-FFF2-40B4-BE49-F238E27FC236}">
                <a16:creationId xmlns:a16="http://schemas.microsoft.com/office/drawing/2014/main" id="{F17B8D0A-21FF-6A1E-1311-AC2D06BE8C08}"/>
              </a:ext>
            </a:extLst>
          </p:cNvPr>
          <p:cNvGrpSpPr/>
          <p:nvPr/>
        </p:nvGrpSpPr>
        <p:grpSpPr>
          <a:xfrm rot="20423313" flipH="1">
            <a:off x="6794049" y="2628416"/>
            <a:ext cx="427730" cy="1437892"/>
            <a:chOff x="4456652" y="2823625"/>
            <a:chExt cx="259206" cy="87136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" name="Google Shape;172;p2">
              <a:extLst>
                <a:ext uri="{FF2B5EF4-FFF2-40B4-BE49-F238E27FC236}">
                  <a16:creationId xmlns:a16="http://schemas.microsoft.com/office/drawing/2014/main" id="{12513C5A-A646-E54D-3EA7-E66AB9AFFC95}"/>
                </a:ext>
              </a:extLst>
            </p:cNvPr>
            <p:cNvSpPr/>
            <p:nvPr/>
          </p:nvSpPr>
          <p:spPr>
            <a:xfrm>
              <a:off x="4456652" y="2823625"/>
              <a:ext cx="259206" cy="871366"/>
            </a:xfrm>
            <a:custGeom>
              <a:avLst/>
              <a:gdLst/>
              <a:ahLst/>
              <a:cxnLst/>
              <a:rect l="l" t="t" r="r" b="b"/>
              <a:pathLst>
                <a:path w="8726" h="29334" extrusionOk="0">
                  <a:moveTo>
                    <a:pt x="2867" y="559"/>
                  </a:moveTo>
                  <a:cubicBezTo>
                    <a:pt x="2909" y="643"/>
                    <a:pt x="2971" y="706"/>
                    <a:pt x="3034" y="789"/>
                  </a:cubicBezTo>
                  <a:cubicBezTo>
                    <a:pt x="2867" y="768"/>
                    <a:pt x="2699" y="768"/>
                    <a:pt x="2553" y="768"/>
                  </a:cubicBezTo>
                  <a:cubicBezTo>
                    <a:pt x="2490" y="727"/>
                    <a:pt x="2427" y="664"/>
                    <a:pt x="2385" y="622"/>
                  </a:cubicBezTo>
                  <a:cubicBezTo>
                    <a:pt x="2532" y="580"/>
                    <a:pt x="2699" y="559"/>
                    <a:pt x="2867" y="559"/>
                  </a:cubicBezTo>
                  <a:close/>
                  <a:moveTo>
                    <a:pt x="2155" y="685"/>
                  </a:moveTo>
                  <a:cubicBezTo>
                    <a:pt x="2197" y="727"/>
                    <a:pt x="2218" y="768"/>
                    <a:pt x="2260" y="810"/>
                  </a:cubicBezTo>
                  <a:cubicBezTo>
                    <a:pt x="2218" y="810"/>
                    <a:pt x="2176" y="810"/>
                    <a:pt x="2134" y="831"/>
                  </a:cubicBezTo>
                  <a:cubicBezTo>
                    <a:pt x="2113" y="789"/>
                    <a:pt x="2072" y="768"/>
                    <a:pt x="2051" y="747"/>
                  </a:cubicBezTo>
                  <a:cubicBezTo>
                    <a:pt x="2072" y="727"/>
                    <a:pt x="2113" y="706"/>
                    <a:pt x="2155" y="685"/>
                  </a:cubicBezTo>
                  <a:close/>
                  <a:moveTo>
                    <a:pt x="1883" y="852"/>
                  </a:moveTo>
                  <a:lnTo>
                    <a:pt x="1925" y="873"/>
                  </a:lnTo>
                  <a:cubicBezTo>
                    <a:pt x="1883" y="894"/>
                    <a:pt x="1862" y="915"/>
                    <a:pt x="1821" y="915"/>
                  </a:cubicBezTo>
                  <a:cubicBezTo>
                    <a:pt x="1841" y="894"/>
                    <a:pt x="1862" y="873"/>
                    <a:pt x="1883" y="852"/>
                  </a:cubicBezTo>
                  <a:close/>
                  <a:moveTo>
                    <a:pt x="2448" y="999"/>
                  </a:moveTo>
                  <a:cubicBezTo>
                    <a:pt x="2553" y="1103"/>
                    <a:pt x="2678" y="1208"/>
                    <a:pt x="2783" y="1312"/>
                  </a:cubicBezTo>
                  <a:cubicBezTo>
                    <a:pt x="2888" y="1396"/>
                    <a:pt x="2992" y="1501"/>
                    <a:pt x="3097" y="1605"/>
                  </a:cubicBezTo>
                  <a:cubicBezTo>
                    <a:pt x="2909" y="1459"/>
                    <a:pt x="2720" y="1312"/>
                    <a:pt x="2532" y="1166"/>
                  </a:cubicBezTo>
                  <a:cubicBezTo>
                    <a:pt x="2469" y="1124"/>
                    <a:pt x="2406" y="1061"/>
                    <a:pt x="2365" y="1019"/>
                  </a:cubicBezTo>
                  <a:cubicBezTo>
                    <a:pt x="2385" y="999"/>
                    <a:pt x="2427" y="999"/>
                    <a:pt x="2448" y="999"/>
                  </a:cubicBezTo>
                  <a:close/>
                  <a:moveTo>
                    <a:pt x="7470" y="1082"/>
                  </a:moveTo>
                  <a:cubicBezTo>
                    <a:pt x="7575" y="1082"/>
                    <a:pt x="7679" y="1103"/>
                    <a:pt x="7763" y="1145"/>
                  </a:cubicBezTo>
                  <a:cubicBezTo>
                    <a:pt x="7930" y="1271"/>
                    <a:pt x="8014" y="1438"/>
                    <a:pt x="8035" y="1647"/>
                  </a:cubicBezTo>
                  <a:cubicBezTo>
                    <a:pt x="8035" y="1668"/>
                    <a:pt x="8014" y="1689"/>
                    <a:pt x="8014" y="1689"/>
                  </a:cubicBezTo>
                  <a:lnTo>
                    <a:pt x="7993" y="1710"/>
                  </a:lnTo>
                  <a:cubicBezTo>
                    <a:pt x="7826" y="1480"/>
                    <a:pt x="7658" y="1271"/>
                    <a:pt x="7470" y="1082"/>
                  </a:cubicBezTo>
                  <a:close/>
                  <a:moveTo>
                    <a:pt x="1569" y="1375"/>
                  </a:moveTo>
                  <a:cubicBezTo>
                    <a:pt x="1590" y="1438"/>
                    <a:pt x="1632" y="1501"/>
                    <a:pt x="1653" y="1563"/>
                  </a:cubicBezTo>
                  <a:cubicBezTo>
                    <a:pt x="1674" y="1647"/>
                    <a:pt x="1695" y="1710"/>
                    <a:pt x="1716" y="1773"/>
                  </a:cubicBezTo>
                  <a:cubicBezTo>
                    <a:pt x="1486" y="1731"/>
                    <a:pt x="1256" y="1668"/>
                    <a:pt x="1276" y="1563"/>
                  </a:cubicBezTo>
                  <a:lnTo>
                    <a:pt x="1276" y="1563"/>
                  </a:lnTo>
                  <a:cubicBezTo>
                    <a:pt x="1311" y="1589"/>
                    <a:pt x="1357" y="1605"/>
                    <a:pt x="1399" y="1605"/>
                  </a:cubicBezTo>
                  <a:cubicBezTo>
                    <a:pt x="1460" y="1605"/>
                    <a:pt x="1515" y="1574"/>
                    <a:pt x="1528" y="1501"/>
                  </a:cubicBezTo>
                  <a:cubicBezTo>
                    <a:pt x="1549" y="1438"/>
                    <a:pt x="1549" y="1417"/>
                    <a:pt x="1569" y="1375"/>
                  </a:cubicBezTo>
                  <a:close/>
                  <a:moveTo>
                    <a:pt x="2134" y="1082"/>
                  </a:moveTo>
                  <a:cubicBezTo>
                    <a:pt x="2490" y="1438"/>
                    <a:pt x="2867" y="1773"/>
                    <a:pt x="3306" y="1982"/>
                  </a:cubicBezTo>
                  <a:cubicBezTo>
                    <a:pt x="3013" y="1961"/>
                    <a:pt x="2720" y="1940"/>
                    <a:pt x="2427" y="1898"/>
                  </a:cubicBezTo>
                  <a:cubicBezTo>
                    <a:pt x="2218" y="1731"/>
                    <a:pt x="2051" y="1563"/>
                    <a:pt x="1946" y="1354"/>
                  </a:cubicBezTo>
                  <a:cubicBezTo>
                    <a:pt x="1904" y="1291"/>
                    <a:pt x="1883" y="1229"/>
                    <a:pt x="1862" y="1187"/>
                  </a:cubicBezTo>
                  <a:cubicBezTo>
                    <a:pt x="1946" y="1145"/>
                    <a:pt x="2030" y="1124"/>
                    <a:pt x="2134" y="1082"/>
                  </a:cubicBezTo>
                  <a:close/>
                  <a:moveTo>
                    <a:pt x="6277" y="1019"/>
                  </a:moveTo>
                  <a:cubicBezTo>
                    <a:pt x="6549" y="1019"/>
                    <a:pt x="6800" y="1040"/>
                    <a:pt x="7072" y="1061"/>
                  </a:cubicBezTo>
                  <a:lnTo>
                    <a:pt x="7261" y="1061"/>
                  </a:lnTo>
                  <a:cubicBezTo>
                    <a:pt x="7449" y="1312"/>
                    <a:pt x="7637" y="1543"/>
                    <a:pt x="7826" y="1794"/>
                  </a:cubicBezTo>
                  <a:cubicBezTo>
                    <a:pt x="7616" y="1877"/>
                    <a:pt x="7344" y="1940"/>
                    <a:pt x="7051" y="1982"/>
                  </a:cubicBezTo>
                  <a:cubicBezTo>
                    <a:pt x="6947" y="1815"/>
                    <a:pt x="6779" y="1668"/>
                    <a:pt x="6654" y="1501"/>
                  </a:cubicBezTo>
                  <a:cubicBezTo>
                    <a:pt x="6507" y="1354"/>
                    <a:pt x="6403" y="1187"/>
                    <a:pt x="6277" y="1019"/>
                  </a:cubicBezTo>
                  <a:close/>
                  <a:moveTo>
                    <a:pt x="3515" y="1961"/>
                  </a:moveTo>
                  <a:cubicBezTo>
                    <a:pt x="3536" y="1982"/>
                    <a:pt x="3557" y="2003"/>
                    <a:pt x="3578" y="2003"/>
                  </a:cubicBezTo>
                  <a:lnTo>
                    <a:pt x="3515" y="2003"/>
                  </a:lnTo>
                  <a:cubicBezTo>
                    <a:pt x="3515" y="1982"/>
                    <a:pt x="3515" y="1982"/>
                    <a:pt x="3515" y="1961"/>
                  </a:cubicBezTo>
                  <a:close/>
                  <a:moveTo>
                    <a:pt x="2914" y="968"/>
                  </a:moveTo>
                  <a:cubicBezTo>
                    <a:pt x="3004" y="968"/>
                    <a:pt x="3097" y="978"/>
                    <a:pt x="3181" y="978"/>
                  </a:cubicBezTo>
                  <a:cubicBezTo>
                    <a:pt x="3536" y="1375"/>
                    <a:pt x="3976" y="1710"/>
                    <a:pt x="4394" y="2045"/>
                  </a:cubicBezTo>
                  <a:lnTo>
                    <a:pt x="4289" y="2045"/>
                  </a:lnTo>
                  <a:cubicBezTo>
                    <a:pt x="4206" y="2045"/>
                    <a:pt x="4101" y="2045"/>
                    <a:pt x="4017" y="2024"/>
                  </a:cubicBezTo>
                  <a:cubicBezTo>
                    <a:pt x="3787" y="1689"/>
                    <a:pt x="3348" y="1417"/>
                    <a:pt x="3034" y="1166"/>
                  </a:cubicBezTo>
                  <a:lnTo>
                    <a:pt x="2783" y="978"/>
                  </a:lnTo>
                  <a:cubicBezTo>
                    <a:pt x="2825" y="971"/>
                    <a:pt x="2869" y="968"/>
                    <a:pt x="2914" y="968"/>
                  </a:cubicBezTo>
                  <a:close/>
                  <a:moveTo>
                    <a:pt x="5043" y="915"/>
                  </a:moveTo>
                  <a:lnTo>
                    <a:pt x="5043" y="915"/>
                  </a:lnTo>
                  <a:cubicBezTo>
                    <a:pt x="5398" y="957"/>
                    <a:pt x="5754" y="978"/>
                    <a:pt x="6089" y="999"/>
                  </a:cubicBezTo>
                  <a:cubicBezTo>
                    <a:pt x="6214" y="1208"/>
                    <a:pt x="6340" y="1438"/>
                    <a:pt x="6486" y="1626"/>
                  </a:cubicBezTo>
                  <a:cubicBezTo>
                    <a:pt x="6570" y="1752"/>
                    <a:pt x="6675" y="1898"/>
                    <a:pt x="6779" y="2024"/>
                  </a:cubicBezTo>
                  <a:cubicBezTo>
                    <a:pt x="6717" y="2024"/>
                    <a:pt x="6633" y="2045"/>
                    <a:pt x="6549" y="2045"/>
                  </a:cubicBezTo>
                  <a:cubicBezTo>
                    <a:pt x="6319" y="1856"/>
                    <a:pt x="6005" y="1773"/>
                    <a:pt x="5754" y="1605"/>
                  </a:cubicBezTo>
                  <a:cubicBezTo>
                    <a:pt x="5482" y="1417"/>
                    <a:pt x="5252" y="1166"/>
                    <a:pt x="5043" y="915"/>
                  </a:cubicBezTo>
                  <a:close/>
                  <a:moveTo>
                    <a:pt x="3055" y="580"/>
                  </a:moveTo>
                  <a:cubicBezTo>
                    <a:pt x="3327" y="601"/>
                    <a:pt x="3641" y="643"/>
                    <a:pt x="3934" y="706"/>
                  </a:cubicBezTo>
                  <a:cubicBezTo>
                    <a:pt x="4227" y="1061"/>
                    <a:pt x="4541" y="1396"/>
                    <a:pt x="4875" y="1710"/>
                  </a:cubicBezTo>
                  <a:cubicBezTo>
                    <a:pt x="5001" y="1815"/>
                    <a:pt x="5126" y="1940"/>
                    <a:pt x="5273" y="2087"/>
                  </a:cubicBezTo>
                  <a:cubicBezTo>
                    <a:pt x="5085" y="2066"/>
                    <a:pt x="4917" y="2066"/>
                    <a:pt x="4771" y="2066"/>
                  </a:cubicBezTo>
                  <a:cubicBezTo>
                    <a:pt x="4415" y="1626"/>
                    <a:pt x="3913" y="1354"/>
                    <a:pt x="3494" y="999"/>
                  </a:cubicBezTo>
                  <a:lnTo>
                    <a:pt x="3494" y="999"/>
                  </a:lnTo>
                  <a:cubicBezTo>
                    <a:pt x="3536" y="1019"/>
                    <a:pt x="3578" y="1019"/>
                    <a:pt x="3620" y="1019"/>
                  </a:cubicBezTo>
                  <a:cubicBezTo>
                    <a:pt x="3627" y="1021"/>
                    <a:pt x="3633" y="1021"/>
                    <a:pt x="3639" y="1021"/>
                  </a:cubicBezTo>
                  <a:cubicBezTo>
                    <a:pt x="3743" y="1021"/>
                    <a:pt x="3719" y="852"/>
                    <a:pt x="3620" y="852"/>
                  </a:cubicBezTo>
                  <a:cubicBezTo>
                    <a:pt x="3494" y="831"/>
                    <a:pt x="3369" y="810"/>
                    <a:pt x="3243" y="810"/>
                  </a:cubicBezTo>
                  <a:cubicBezTo>
                    <a:pt x="3181" y="727"/>
                    <a:pt x="3118" y="664"/>
                    <a:pt x="3055" y="580"/>
                  </a:cubicBezTo>
                  <a:close/>
                  <a:moveTo>
                    <a:pt x="4289" y="789"/>
                  </a:moveTo>
                  <a:lnTo>
                    <a:pt x="4289" y="789"/>
                  </a:lnTo>
                  <a:cubicBezTo>
                    <a:pt x="4394" y="810"/>
                    <a:pt x="4478" y="831"/>
                    <a:pt x="4582" y="831"/>
                  </a:cubicBezTo>
                  <a:cubicBezTo>
                    <a:pt x="4645" y="852"/>
                    <a:pt x="4729" y="873"/>
                    <a:pt x="4813" y="873"/>
                  </a:cubicBezTo>
                  <a:cubicBezTo>
                    <a:pt x="5022" y="1229"/>
                    <a:pt x="5273" y="1563"/>
                    <a:pt x="5608" y="1815"/>
                  </a:cubicBezTo>
                  <a:cubicBezTo>
                    <a:pt x="5712" y="1898"/>
                    <a:pt x="5838" y="1982"/>
                    <a:pt x="5963" y="2066"/>
                  </a:cubicBezTo>
                  <a:cubicBezTo>
                    <a:pt x="5901" y="2066"/>
                    <a:pt x="5838" y="2066"/>
                    <a:pt x="5775" y="2087"/>
                  </a:cubicBezTo>
                  <a:cubicBezTo>
                    <a:pt x="5545" y="1856"/>
                    <a:pt x="5252" y="1647"/>
                    <a:pt x="5001" y="1459"/>
                  </a:cubicBezTo>
                  <a:cubicBezTo>
                    <a:pt x="4771" y="1229"/>
                    <a:pt x="4520" y="1019"/>
                    <a:pt x="4289" y="789"/>
                  </a:cubicBezTo>
                  <a:close/>
                  <a:moveTo>
                    <a:pt x="7355" y="2260"/>
                  </a:moveTo>
                  <a:lnTo>
                    <a:pt x="7355" y="2260"/>
                  </a:lnTo>
                  <a:cubicBezTo>
                    <a:pt x="6779" y="2583"/>
                    <a:pt x="6047" y="2696"/>
                    <a:pt x="5383" y="2696"/>
                  </a:cubicBezTo>
                  <a:cubicBezTo>
                    <a:pt x="5325" y="2696"/>
                    <a:pt x="5267" y="2695"/>
                    <a:pt x="5210" y="2693"/>
                  </a:cubicBezTo>
                  <a:cubicBezTo>
                    <a:pt x="4959" y="2693"/>
                    <a:pt x="4729" y="2672"/>
                    <a:pt x="4478" y="2651"/>
                  </a:cubicBezTo>
                  <a:cubicBezTo>
                    <a:pt x="5147" y="2651"/>
                    <a:pt x="5733" y="2610"/>
                    <a:pt x="6026" y="2568"/>
                  </a:cubicBezTo>
                  <a:cubicBezTo>
                    <a:pt x="6131" y="2568"/>
                    <a:pt x="6131" y="2463"/>
                    <a:pt x="6089" y="2421"/>
                  </a:cubicBezTo>
                  <a:cubicBezTo>
                    <a:pt x="6068" y="2421"/>
                    <a:pt x="6068" y="2400"/>
                    <a:pt x="6068" y="2400"/>
                  </a:cubicBezTo>
                  <a:lnTo>
                    <a:pt x="6298" y="2400"/>
                  </a:lnTo>
                  <a:cubicBezTo>
                    <a:pt x="6523" y="2380"/>
                    <a:pt x="6927" y="2340"/>
                    <a:pt x="7355" y="2260"/>
                  </a:cubicBezTo>
                  <a:close/>
                  <a:moveTo>
                    <a:pt x="1088" y="831"/>
                  </a:moveTo>
                  <a:cubicBezTo>
                    <a:pt x="1115" y="871"/>
                    <a:pt x="1150" y="885"/>
                    <a:pt x="1188" y="885"/>
                  </a:cubicBezTo>
                  <a:cubicBezTo>
                    <a:pt x="1210" y="885"/>
                    <a:pt x="1233" y="881"/>
                    <a:pt x="1256" y="873"/>
                  </a:cubicBezTo>
                  <a:lnTo>
                    <a:pt x="1256" y="873"/>
                  </a:lnTo>
                  <a:cubicBezTo>
                    <a:pt x="1214" y="1019"/>
                    <a:pt x="1193" y="1229"/>
                    <a:pt x="1214" y="1438"/>
                  </a:cubicBezTo>
                  <a:cubicBezTo>
                    <a:pt x="1151" y="1543"/>
                    <a:pt x="1109" y="1647"/>
                    <a:pt x="1067" y="1773"/>
                  </a:cubicBezTo>
                  <a:cubicBezTo>
                    <a:pt x="1025" y="1856"/>
                    <a:pt x="1088" y="1940"/>
                    <a:pt x="1172" y="1961"/>
                  </a:cubicBezTo>
                  <a:cubicBezTo>
                    <a:pt x="1486" y="2066"/>
                    <a:pt x="1800" y="2128"/>
                    <a:pt x="2113" y="2191"/>
                  </a:cubicBezTo>
                  <a:cubicBezTo>
                    <a:pt x="2176" y="2233"/>
                    <a:pt x="2239" y="2254"/>
                    <a:pt x="2281" y="2296"/>
                  </a:cubicBezTo>
                  <a:cubicBezTo>
                    <a:pt x="2302" y="2296"/>
                    <a:pt x="2323" y="2317"/>
                    <a:pt x="2323" y="2317"/>
                  </a:cubicBezTo>
                  <a:cubicBezTo>
                    <a:pt x="2553" y="2484"/>
                    <a:pt x="2846" y="2631"/>
                    <a:pt x="3181" y="2756"/>
                  </a:cubicBezTo>
                  <a:cubicBezTo>
                    <a:pt x="2553" y="2714"/>
                    <a:pt x="1569" y="2631"/>
                    <a:pt x="1046" y="2254"/>
                  </a:cubicBezTo>
                  <a:cubicBezTo>
                    <a:pt x="1004" y="1982"/>
                    <a:pt x="984" y="1710"/>
                    <a:pt x="921" y="1438"/>
                  </a:cubicBezTo>
                  <a:cubicBezTo>
                    <a:pt x="921" y="1393"/>
                    <a:pt x="866" y="1358"/>
                    <a:pt x="813" y="1358"/>
                  </a:cubicBezTo>
                  <a:cubicBezTo>
                    <a:pt x="792" y="1358"/>
                    <a:pt x="771" y="1363"/>
                    <a:pt x="753" y="1375"/>
                  </a:cubicBezTo>
                  <a:cubicBezTo>
                    <a:pt x="732" y="1396"/>
                    <a:pt x="691" y="1417"/>
                    <a:pt x="649" y="1438"/>
                  </a:cubicBezTo>
                  <a:cubicBezTo>
                    <a:pt x="607" y="1480"/>
                    <a:pt x="586" y="1501"/>
                    <a:pt x="607" y="1543"/>
                  </a:cubicBezTo>
                  <a:cubicBezTo>
                    <a:pt x="607" y="1626"/>
                    <a:pt x="628" y="1689"/>
                    <a:pt x="628" y="1752"/>
                  </a:cubicBezTo>
                  <a:cubicBezTo>
                    <a:pt x="628" y="1773"/>
                    <a:pt x="607" y="1794"/>
                    <a:pt x="607" y="1815"/>
                  </a:cubicBezTo>
                  <a:cubicBezTo>
                    <a:pt x="356" y="1396"/>
                    <a:pt x="649" y="1061"/>
                    <a:pt x="1088" y="831"/>
                  </a:cubicBezTo>
                  <a:close/>
                  <a:moveTo>
                    <a:pt x="1632" y="12151"/>
                  </a:moveTo>
                  <a:cubicBezTo>
                    <a:pt x="1821" y="12339"/>
                    <a:pt x="2009" y="12527"/>
                    <a:pt x="2218" y="12716"/>
                  </a:cubicBezTo>
                  <a:cubicBezTo>
                    <a:pt x="2030" y="12653"/>
                    <a:pt x="1821" y="12611"/>
                    <a:pt x="1611" y="12569"/>
                  </a:cubicBezTo>
                  <a:cubicBezTo>
                    <a:pt x="1569" y="12486"/>
                    <a:pt x="1569" y="12402"/>
                    <a:pt x="1569" y="12318"/>
                  </a:cubicBezTo>
                  <a:cubicBezTo>
                    <a:pt x="1590" y="12255"/>
                    <a:pt x="1611" y="12214"/>
                    <a:pt x="1632" y="12151"/>
                  </a:cubicBezTo>
                  <a:close/>
                  <a:moveTo>
                    <a:pt x="3411" y="11335"/>
                  </a:moveTo>
                  <a:cubicBezTo>
                    <a:pt x="4038" y="11711"/>
                    <a:pt x="4520" y="12297"/>
                    <a:pt x="5085" y="12758"/>
                  </a:cubicBezTo>
                  <a:cubicBezTo>
                    <a:pt x="4666" y="12548"/>
                    <a:pt x="4269" y="12339"/>
                    <a:pt x="3871" y="12088"/>
                  </a:cubicBezTo>
                  <a:cubicBezTo>
                    <a:pt x="3557" y="11858"/>
                    <a:pt x="3243" y="11628"/>
                    <a:pt x="2929" y="11398"/>
                  </a:cubicBezTo>
                  <a:cubicBezTo>
                    <a:pt x="3076" y="11356"/>
                    <a:pt x="3243" y="11356"/>
                    <a:pt x="3411" y="11335"/>
                  </a:cubicBezTo>
                  <a:close/>
                  <a:moveTo>
                    <a:pt x="3662" y="11335"/>
                  </a:moveTo>
                  <a:cubicBezTo>
                    <a:pt x="4248" y="11335"/>
                    <a:pt x="4854" y="11418"/>
                    <a:pt x="5357" y="11565"/>
                  </a:cubicBezTo>
                  <a:cubicBezTo>
                    <a:pt x="5566" y="11628"/>
                    <a:pt x="5754" y="11690"/>
                    <a:pt x="5963" y="11795"/>
                  </a:cubicBezTo>
                  <a:cubicBezTo>
                    <a:pt x="6152" y="11900"/>
                    <a:pt x="6319" y="12004"/>
                    <a:pt x="6486" y="12151"/>
                  </a:cubicBezTo>
                  <a:cubicBezTo>
                    <a:pt x="6445" y="12360"/>
                    <a:pt x="6424" y="12569"/>
                    <a:pt x="6403" y="12779"/>
                  </a:cubicBezTo>
                  <a:cubicBezTo>
                    <a:pt x="6361" y="12820"/>
                    <a:pt x="6319" y="12841"/>
                    <a:pt x="6277" y="12862"/>
                  </a:cubicBezTo>
                  <a:cubicBezTo>
                    <a:pt x="6298" y="12841"/>
                    <a:pt x="6298" y="12799"/>
                    <a:pt x="6277" y="12779"/>
                  </a:cubicBezTo>
                  <a:cubicBezTo>
                    <a:pt x="5880" y="12297"/>
                    <a:pt x="5378" y="11921"/>
                    <a:pt x="4854" y="11565"/>
                  </a:cubicBezTo>
                  <a:cubicBezTo>
                    <a:pt x="4842" y="11553"/>
                    <a:pt x="4830" y="11548"/>
                    <a:pt x="4817" y="11548"/>
                  </a:cubicBezTo>
                  <a:cubicBezTo>
                    <a:pt x="4766" y="11548"/>
                    <a:pt x="4724" y="11640"/>
                    <a:pt x="4792" y="11690"/>
                  </a:cubicBezTo>
                  <a:cubicBezTo>
                    <a:pt x="5273" y="12067"/>
                    <a:pt x="5691" y="12486"/>
                    <a:pt x="6152" y="12904"/>
                  </a:cubicBezTo>
                  <a:cubicBezTo>
                    <a:pt x="6152" y="12904"/>
                    <a:pt x="6173" y="12925"/>
                    <a:pt x="6194" y="12925"/>
                  </a:cubicBezTo>
                  <a:cubicBezTo>
                    <a:pt x="6089" y="12967"/>
                    <a:pt x="5963" y="12988"/>
                    <a:pt x="5838" y="13030"/>
                  </a:cubicBezTo>
                  <a:cubicBezTo>
                    <a:pt x="5168" y="12423"/>
                    <a:pt x="4436" y="11795"/>
                    <a:pt x="3662" y="11335"/>
                  </a:cubicBezTo>
                  <a:close/>
                  <a:moveTo>
                    <a:pt x="2657" y="11439"/>
                  </a:moveTo>
                  <a:cubicBezTo>
                    <a:pt x="3411" y="12130"/>
                    <a:pt x="4331" y="12946"/>
                    <a:pt x="5315" y="13092"/>
                  </a:cubicBezTo>
                  <a:cubicBezTo>
                    <a:pt x="5378" y="13092"/>
                    <a:pt x="5419" y="13071"/>
                    <a:pt x="5419" y="13030"/>
                  </a:cubicBezTo>
                  <a:lnTo>
                    <a:pt x="5503" y="13092"/>
                  </a:lnTo>
                  <a:cubicBezTo>
                    <a:pt x="5273" y="13113"/>
                    <a:pt x="5043" y="13134"/>
                    <a:pt x="4917" y="13134"/>
                  </a:cubicBezTo>
                  <a:cubicBezTo>
                    <a:pt x="4797" y="13145"/>
                    <a:pt x="4679" y="13151"/>
                    <a:pt x="4561" y="13151"/>
                  </a:cubicBezTo>
                  <a:cubicBezTo>
                    <a:pt x="4023" y="13151"/>
                    <a:pt x="3507" y="13041"/>
                    <a:pt x="2992" y="12904"/>
                  </a:cubicBezTo>
                  <a:cubicBezTo>
                    <a:pt x="2867" y="12841"/>
                    <a:pt x="2741" y="12758"/>
                    <a:pt x="2616" y="12674"/>
                  </a:cubicBezTo>
                  <a:cubicBezTo>
                    <a:pt x="2302" y="12465"/>
                    <a:pt x="1988" y="12235"/>
                    <a:pt x="1716" y="12004"/>
                  </a:cubicBezTo>
                  <a:cubicBezTo>
                    <a:pt x="1737" y="11962"/>
                    <a:pt x="1779" y="11921"/>
                    <a:pt x="1821" y="11879"/>
                  </a:cubicBezTo>
                  <a:cubicBezTo>
                    <a:pt x="1841" y="11879"/>
                    <a:pt x="1841" y="11879"/>
                    <a:pt x="1862" y="11900"/>
                  </a:cubicBezTo>
                  <a:cubicBezTo>
                    <a:pt x="2365" y="12025"/>
                    <a:pt x="2762" y="12276"/>
                    <a:pt x="3181" y="12548"/>
                  </a:cubicBezTo>
                  <a:cubicBezTo>
                    <a:pt x="3515" y="12779"/>
                    <a:pt x="3871" y="13051"/>
                    <a:pt x="4289" y="13113"/>
                  </a:cubicBezTo>
                  <a:cubicBezTo>
                    <a:pt x="4394" y="13113"/>
                    <a:pt x="4457" y="12988"/>
                    <a:pt x="4352" y="12925"/>
                  </a:cubicBezTo>
                  <a:cubicBezTo>
                    <a:pt x="3976" y="12653"/>
                    <a:pt x="3557" y="12423"/>
                    <a:pt x="3139" y="12193"/>
                  </a:cubicBezTo>
                  <a:cubicBezTo>
                    <a:pt x="2783" y="11983"/>
                    <a:pt x="2427" y="11795"/>
                    <a:pt x="2009" y="11732"/>
                  </a:cubicBezTo>
                  <a:cubicBezTo>
                    <a:pt x="2218" y="11586"/>
                    <a:pt x="2448" y="11502"/>
                    <a:pt x="2657" y="11439"/>
                  </a:cubicBezTo>
                  <a:close/>
                  <a:moveTo>
                    <a:pt x="1151" y="2735"/>
                  </a:moveTo>
                  <a:cubicBezTo>
                    <a:pt x="1674" y="2965"/>
                    <a:pt x="2302" y="3049"/>
                    <a:pt x="2699" y="3112"/>
                  </a:cubicBezTo>
                  <a:cubicBezTo>
                    <a:pt x="3074" y="3157"/>
                    <a:pt x="3880" y="3233"/>
                    <a:pt x="4774" y="3233"/>
                  </a:cubicBezTo>
                  <a:cubicBezTo>
                    <a:pt x="5526" y="3233"/>
                    <a:pt x="6340" y="3179"/>
                    <a:pt x="7010" y="3007"/>
                  </a:cubicBezTo>
                  <a:cubicBezTo>
                    <a:pt x="7010" y="6899"/>
                    <a:pt x="7072" y="10770"/>
                    <a:pt x="7010" y="14662"/>
                  </a:cubicBezTo>
                  <a:cubicBezTo>
                    <a:pt x="6710" y="14710"/>
                    <a:pt x="6419" y="14730"/>
                    <a:pt x="6133" y="14730"/>
                  </a:cubicBezTo>
                  <a:cubicBezTo>
                    <a:pt x="5182" y="14730"/>
                    <a:pt x="4283" y="14504"/>
                    <a:pt x="3285" y="14327"/>
                  </a:cubicBezTo>
                  <a:cubicBezTo>
                    <a:pt x="3222" y="14327"/>
                    <a:pt x="3201" y="14411"/>
                    <a:pt x="3264" y="14431"/>
                  </a:cubicBezTo>
                  <a:cubicBezTo>
                    <a:pt x="4085" y="14673"/>
                    <a:pt x="5177" y="15112"/>
                    <a:pt x="6152" y="15112"/>
                  </a:cubicBezTo>
                  <a:cubicBezTo>
                    <a:pt x="6445" y="15112"/>
                    <a:pt x="6727" y="15072"/>
                    <a:pt x="6989" y="14975"/>
                  </a:cubicBezTo>
                  <a:cubicBezTo>
                    <a:pt x="6989" y="15143"/>
                    <a:pt x="6989" y="15310"/>
                    <a:pt x="6989" y="15478"/>
                  </a:cubicBezTo>
                  <a:cubicBezTo>
                    <a:pt x="6549" y="15457"/>
                    <a:pt x="6110" y="15457"/>
                    <a:pt x="5670" y="15415"/>
                  </a:cubicBezTo>
                  <a:cubicBezTo>
                    <a:pt x="5315" y="15381"/>
                    <a:pt x="4946" y="15320"/>
                    <a:pt x="4574" y="15320"/>
                  </a:cubicBezTo>
                  <a:cubicBezTo>
                    <a:pt x="4486" y="15320"/>
                    <a:pt x="4398" y="15323"/>
                    <a:pt x="4310" y="15331"/>
                  </a:cubicBezTo>
                  <a:cubicBezTo>
                    <a:pt x="4185" y="15331"/>
                    <a:pt x="4185" y="15499"/>
                    <a:pt x="4310" y="15520"/>
                  </a:cubicBezTo>
                  <a:cubicBezTo>
                    <a:pt x="4942" y="15601"/>
                    <a:pt x="5687" y="15782"/>
                    <a:pt x="6389" y="15782"/>
                  </a:cubicBezTo>
                  <a:cubicBezTo>
                    <a:pt x="6594" y="15782"/>
                    <a:pt x="6795" y="15767"/>
                    <a:pt x="6989" y="15729"/>
                  </a:cubicBezTo>
                  <a:lnTo>
                    <a:pt x="6989" y="15729"/>
                  </a:lnTo>
                  <a:cubicBezTo>
                    <a:pt x="6968" y="15938"/>
                    <a:pt x="6968" y="16168"/>
                    <a:pt x="6968" y="16377"/>
                  </a:cubicBezTo>
                  <a:cubicBezTo>
                    <a:pt x="6214" y="16210"/>
                    <a:pt x="5357" y="16273"/>
                    <a:pt x="4645" y="16189"/>
                  </a:cubicBezTo>
                  <a:cubicBezTo>
                    <a:pt x="4639" y="16188"/>
                    <a:pt x="4633" y="16187"/>
                    <a:pt x="4628" y="16187"/>
                  </a:cubicBezTo>
                  <a:cubicBezTo>
                    <a:pt x="4539" y="16187"/>
                    <a:pt x="4526" y="16338"/>
                    <a:pt x="4624" y="16377"/>
                  </a:cubicBezTo>
                  <a:cubicBezTo>
                    <a:pt x="5043" y="16503"/>
                    <a:pt x="5482" y="16566"/>
                    <a:pt x="5922" y="16608"/>
                  </a:cubicBezTo>
                  <a:cubicBezTo>
                    <a:pt x="6256" y="16649"/>
                    <a:pt x="6612" y="16712"/>
                    <a:pt x="6947" y="16733"/>
                  </a:cubicBezTo>
                  <a:cubicBezTo>
                    <a:pt x="6947" y="17089"/>
                    <a:pt x="6926" y="17424"/>
                    <a:pt x="6926" y="17779"/>
                  </a:cubicBezTo>
                  <a:cubicBezTo>
                    <a:pt x="6884" y="18533"/>
                    <a:pt x="6863" y="19307"/>
                    <a:pt x="6821" y="20081"/>
                  </a:cubicBezTo>
                  <a:cubicBezTo>
                    <a:pt x="6424" y="19746"/>
                    <a:pt x="5880" y="19579"/>
                    <a:pt x="5357" y="19495"/>
                  </a:cubicBezTo>
                  <a:cubicBezTo>
                    <a:pt x="5349" y="19493"/>
                    <a:pt x="5341" y="19493"/>
                    <a:pt x="5334" y="19493"/>
                  </a:cubicBezTo>
                  <a:cubicBezTo>
                    <a:pt x="5249" y="19493"/>
                    <a:pt x="5237" y="19603"/>
                    <a:pt x="5315" y="19641"/>
                  </a:cubicBezTo>
                  <a:cubicBezTo>
                    <a:pt x="5838" y="19809"/>
                    <a:pt x="6319" y="20081"/>
                    <a:pt x="6821" y="20311"/>
                  </a:cubicBezTo>
                  <a:cubicBezTo>
                    <a:pt x="6800" y="20499"/>
                    <a:pt x="6800" y="20688"/>
                    <a:pt x="6779" y="20876"/>
                  </a:cubicBezTo>
                  <a:cubicBezTo>
                    <a:pt x="6570" y="20729"/>
                    <a:pt x="6340" y="20604"/>
                    <a:pt x="6089" y="20499"/>
                  </a:cubicBezTo>
                  <a:cubicBezTo>
                    <a:pt x="6071" y="20491"/>
                    <a:pt x="6054" y="20487"/>
                    <a:pt x="6037" y="20487"/>
                  </a:cubicBezTo>
                  <a:cubicBezTo>
                    <a:pt x="5933" y="20487"/>
                    <a:pt x="5855" y="20634"/>
                    <a:pt x="5963" y="20688"/>
                  </a:cubicBezTo>
                  <a:cubicBezTo>
                    <a:pt x="6235" y="20855"/>
                    <a:pt x="6507" y="21022"/>
                    <a:pt x="6758" y="21169"/>
                  </a:cubicBezTo>
                  <a:cubicBezTo>
                    <a:pt x="6758" y="21399"/>
                    <a:pt x="6738" y="21608"/>
                    <a:pt x="6717" y="21838"/>
                  </a:cubicBezTo>
                  <a:cubicBezTo>
                    <a:pt x="6612" y="21671"/>
                    <a:pt x="6403" y="21587"/>
                    <a:pt x="6235" y="21546"/>
                  </a:cubicBezTo>
                  <a:cubicBezTo>
                    <a:pt x="6228" y="21544"/>
                    <a:pt x="6221" y="21544"/>
                    <a:pt x="6214" y="21544"/>
                  </a:cubicBezTo>
                  <a:cubicBezTo>
                    <a:pt x="6105" y="21544"/>
                    <a:pt x="6074" y="21693"/>
                    <a:pt x="6173" y="21713"/>
                  </a:cubicBezTo>
                  <a:cubicBezTo>
                    <a:pt x="6382" y="21776"/>
                    <a:pt x="6507" y="21922"/>
                    <a:pt x="6675" y="22048"/>
                  </a:cubicBezTo>
                  <a:lnTo>
                    <a:pt x="6717" y="22048"/>
                  </a:lnTo>
                  <a:cubicBezTo>
                    <a:pt x="6633" y="22968"/>
                    <a:pt x="6528" y="23889"/>
                    <a:pt x="6403" y="24810"/>
                  </a:cubicBezTo>
                  <a:cubicBezTo>
                    <a:pt x="6174" y="26164"/>
                    <a:pt x="5271" y="28905"/>
                    <a:pt x="3744" y="28905"/>
                  </a:cubicBezTo>
                  <a:cubicBezTo>
                    <a:pt x="3312" y="28905"/>
                    <a:pt x="2831" y="28687"/>
                    <a:pt x="2302" y="28157"/>
                  </a:cubicBezTo>
                  <a:cubicBezTo>
                    <a:pt x="1025" y="26881"/>
                    <a:pt x="1486" y="24517"/>
                    <a:pt x="1444" y="22885"/>
                  </a:cubicBezTo>
                  <a:cubicBezTo>
                    <a:pt x="1381" y="20562"/>
                    <a:pt x="1318" y="18240"/>
                    <a:pt x="1318" y="15938"/>
                  </a:cubicBezTo>
                  <a:cubicBezTo>
                    <a:pt x="1318" y="14913"/>
                    <a:pt x="1339" y="13887"/>
                    <a:pt x="1360" y="12862"/>
                  </a:cubicBezTo>
                  <a:cubicBezTo>
                    <a:pt x="1576" y="13096"/>
                    <a:pt x="1961" y="13206"/>
                    <a:pt x="2344" y="13206"/>
                  </a:cubicBezTo>
                  <a:cubicBezTo>
                    <a:pt x="2407" y="13206"/>
                    <a:pt x="2470" y="13203"/>
                    <a:pt x="2532" y="13197"/>
                  </a:cubicBezTo>
                  <a:cubicBezTo>
                    <a:pt x="2762" y="13260"/>
                    <a:pt x="2971" y="13302"/>
                    <a:pt x="3181" y="13364"/>
                  </a:cubicBezTo>
                  <a:cubicBezTo>
                    <a:pt x="3369" y="13469"/>
                    <a:pt x="3578" y="13553"/>
                    <a:pt x="3766" y="13615"/>
                  </a:cubicBezTo>
                  <a:cubicBezTo>
                    <a:pt x="3773" y="13618"/>
                    <a:pt x="3780" y="13619"/>
                    <a:pt x="3787" y="13619"/>
                  </a:cubicBezTo>
                  <a:cubicBezTo>
                    <a:pt x="3842" y="13619"/>
                    <a:pt x="3890" y="13548"/>
                    <a:pt x="3871" y="13511"/>
                  </a:cubicBezTo>
                  <a:lnTo>
                    <a:pt x="3871" y="13511"/>
                  </a:lnTo>
                  <a:cubicBezTo>
                    <a:pt x="4122" y="13532"/>
                    <a:pt x="4352" y="13553"/>
                    <a:pt x="4603" y="13553"/>
                  </a:cubicBezTo>
                  <a:cubicBezTo>
                    <a:pt x="5273" y="13553"/>
                    <a:pt x="6173" y="13448"/>
                    <a:pt x="6717" y="13009"/>
                  </a:cubicBezTo>
                  <a:cubicBezTo>
                    <a:pt x="7763" y="12109"/>
                    <a:pt x="5817" y="11314"/>
                    <a:pt x="5126" y="11188"/>
                  </a:cubicBezTo>
                  <a:cubicBezTo>
                    <a:pt x="4681" y="11083"/>
                    <a:pt x="4104" y="10995"/>
                    <a:pt x="3529" y="10995"/>
                  </a:cubicBezTo>
                  <a:cubicBezTo>
                    <a:pt x="3186" y="10995"/>
                    <a:pt x="2845" y="11026"/>
                    <a:pt x="2532" y="11105"/>
                  </a:cubicBezTo>
                  <a:cubicBezTo>
                    <a:pt x="2511" y="11084"/>
                    <a:pt x="2469" y="11063"/>
                    <a:pt x="2448" y="11042"/>
                  </a:cubicBezTo>
                  <a:cubicBezTo>
                    <a:pt x="2436" y="11034"/>
                    <a:pt x="2424" y="11031"/>
                    <a:pt x="2412" y="11031"/>
                  </a:cubicBezTo>
                  <a:cubicBezTo>
                    <a:pt x="2359" y="11031"/>
                    <a:pt x="2310" y="11095"/>
                    <a:pt x="2344" y="11146"/>
                  </a:cubicBezTo>
                  <a:cubicBezTo>
                    <a:pt x="1988" y="11272"/>
                    <a:pt x="1674" y="11481"/>
                    <a:pt x="1444" y="11795"/>
                  </a:cubicBezTo>
                  <a:cubicBezTo>
                    <a:pt x="1423" y="11774"/>
                    <a:pt x="1402" y="11753"/>
                    <a:pt x="1381" y="11732"/>
                  </a:cubicBezTo>
                  <a:cubicBezTo>
                    <a:pt x="1444" y="8740"/>
                    <a:pt x="1465" y="5727"/>
                    <a:pt x="1109" y="2777"/>
                  </a:cubicBezTo>
                  <a:cubicBezTo>
                    <a:pt x="1130" y="2777"/>
                    <a:pt x="1151" y="2756"/>
                    <a:pt x="1151" y="2735"/>
                  </a:cubicBezTo>
                  <a:close/>
                  <a:moveTo>
                    <a:pt x="2147" y="0"/>
                  </a:moveTo>
                  <a:cubicBezTo>
                    <a:pt x="1683" y="0"/>
                    <a:pt x="1287" y="72"/>
                    <a:pt x="1130" y="308"/>
                  </a:cubicBezTo>
                  <a:cubicBezTo>
                    <a:pt x="670" y="475"/>
                    <a:pt x="293" y="768"/>
                    <a:pt x="147" y="1229"/>
                  </a:cubicBezTo>
                  <a:cubicBezTo>
                    <a:pt x="0" y="1794"/>
                    <a:pt x="230" y="2191"/>
                    <a:pt x="649" y="2463"/>
                  </a:cubicBezTo>
                  <a:cubicBezTo>
                    <a:pt x="649" y="2505"/>
                    <a:pt x="670" y="2526"/>
                    <a:pt x="691" y="2547"/>
                  </a:cubicBezTo>
                  <a:cubicBezTo>
                    <a:pt x="691" y="3007"/>
                    <a:pt x="732" y="3488"/>
                    <a:pt x="753" y="3949"/>
                  </a:cubicBezTo>
                  <a:cubicBezTo>
                    <a:pt x="774" y="5100"/>
                    <a:pt x="795" y="6271"/>
                    <a:pt x="816" y="7422"/>
                  </a:cubicBezTo>
                  <a:cubicBezTo>
                    <a:pt x="837" y="9766"/>
                    <a:pt x="816" y="12109"/>
                    <a:pt x="816" y="14431"/>
                  </a:cubicBezTo>
                  <a:cubicBezTo>
                    <a:pt x="816" y="16754"/>
                    <a:pt x="816" y="19077"/>
                    <a:pt x="900" y="21399"/>
                  </a:cubicBezTo>
                  <a:cubicBezTo>
                    <a:pt x="942" y="22989"/>
                    <a:pt x="816" y="24663"/>
                    <a:pt x="1004" y="26253"/>
                  </a:cubicBezTo>
                  <a:cubicBezTo>
                    <a:pt x="1202" y="27771"/>
                    <a:pt x="2434" y="29334"/>
                    <a:pt x="3815" y="29334"/>
                  </a:cubicBezTo>
                  <a:cubicBezTo>
                    <a:pt x="4338" y="29334"/>
                    <a:pt x="4882" y="29110"/>
                    <a:pt x="5398" y="28576"/>
                  </a:cubicBezTo>
                  <a:cubicBezTo>
                    <a:pt x="6382" y="27530"/>
                    <a:pt x="6675" y="26065"/>
                    <a:pt x="6884" y="24705"/>
                  </a:cubicBezTo>
                  <a:cubicBezTo>
                    <a:pt x="7198" y="22634"/>
                    <a:pt x="7282" y="20562"/>
                    <a:pt x="7365" y="18491"/>
                  </a:cubicBezTo>
                  <a:cubicBezTo>
                    <a:pt x="7386" y="17905"/>
                    <a:pt x="7407" y="17319"/>
                    <a:pt x="7428" y="16733"/>
                  </a:cubicBezTo>
                  <a:cubicBezTo>
                    <a:pt x="7512" y="16712"/>
                    <a:pt x="7575" y="16587"/>
                    <a:pt x="7470" y="16545"/>
                  </a:cubicBezTo>
                  <a:cubicBezTo>
                    <a:pt x="7449" y="16545"/>
                    <a:pt x="7428" y="16545"/>
                    <a:pt x="7428" y="16524"/>
                  </a:cubicBezTo>
                  <a:cubicBezTo>
                    <a:pt x="7533" y="11962"/>
                    <a:pt x="7491" y="7422"/>
                    <a:pt x="7470" y="2861"/>
                  </a:cubicBezTo>
                  <a:cubicBezTo>
                    <a:pt x="7972" y="2672"/>
                    <a:pt x="8328" y="2379"/>
                    <a:pt x="8411" y="1961"/>
                  </a:cubicBezTo>
                  <a:cubicBezTo>
                    <a:pt x="8432" y="1940"/>
                    <a:pt x="8453" y="1898"/>
                    <a:pt x="8474" y="1856"/>
                  </a:cubicBezTo>
                  <a:cubicBezTo>
                    <a:pt x="8495" y="1835"/>
                    <a:pt x="8516" y="1794"/>
                    <a:pt x="8516" y="1752"/>
                  </a:cubicBezTo>
                  <a:cubicBezTo>
                    <a:pt x="8642" y="1626"/>
                    <a:pt x="8704" y="1501"/>
                    <a:pt x="8704" y="1333"/>
                  </a:cubicBezTo>
                  <a:cubicBezTo>
                    <a:pt x="8725" y="36"/>
                    <a:pt x="4122" y="78"/>
                    <a:pt x="3264" y="57"/>
                  </a:cubicBezTo>
                  <a:lnTo>
                    <a:pt x="3013" y="57"/>
                  </a:lnTo>
                  <a:cubicBezTo>
                    <a:pt x="2724" y="26"/>
                    <a:pt x="2424" y="0"/>
                    <a:pt x="21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3;p2">
              <a:extLst>
                <a:ext uri="{FF2B5EF4-FFF2-40B4-BE49-F238E27FC236}">
                  <a16:creationId xmlns:a16="http://schemas.microsoft.com/office/drawing/2014/main" id="{E11C466D-D164-D285-CFFC-41D4AFA3A5BF}"/>
                </a:ext>
              </a:extLst>
            </p:cNvPr>
            <p:cNvSpPr/>
            <p:nvPr/>
          </p:nvSpPr>
          <p:spPr>
            <a:xfrm>
              <a:off x="4526458" y="3229203"/>
              <a:ext cx="138188" cy="25814"/>
            </a:xfrm>
            <a:custGeom>
              <a:avLst/>
              <a:gdLst/>
              <a:ahLst/>
              <a:cxnLst/>
              <a:rect l="l" t="t" r="r" b="b"/>
              <a:pathLst>
                <a:path w="4652" h="869" extrusionOk="0">
                  <a:moveTo>
                    <a:pt x="58" y="1"/>
                  </a:moveTo>
                  <a:cubicBezTo>
                    <a:pt x="11" y="1"/>
                    <a:pt x="0" y="69"/>
                    <a:pt x="56" y="88"/>
                  </a:cubicBezTo>
                  <a:cubicBezTo>
                    <a:pt x="655" y="319"/>
                    <a:pt x="2120" y="869"/>
                    <a:pt x="3256" y="869"/>
                  </a:cubicBezTo>
                  <a:cubicBezTo>
                    <a:pt x="3867" y="869"/>
                    <a:pt x="4383" y="709"/>
                    <a:pt x="4618" y="255"/>
                  </a:cubicBezTo>
                  <a:cubicBezTo>
                    <a:pt x="4652" y="204"/>
                    <a:pt x="4603" y="140"/>
                    <a:pt x="4550" y="140"/>
                  </a:cubicBezTo>
                  <a:cubicBezTo>
                    <a:pt x="4537" y="140"/>
                    <a:pt x="4525" y="143"/>
                    <a:pt x="4513" y="151"/>
                  </a:cubicBezTo>
                  <a:cubicBezTo>
                    <a:pt x="3998" y="389"/>
                    <a:pt x="3476" y="477"/>
                    <a:pt x="2949" y="477"/>
                  </a:cubicBezTo>
                  <a:cubicBezTo>
                    <a:pt x="1998" y="477"/>
                    <a:pt x="1033" y="193"/>
                    <a:pt x="77" y="4"/>
                  </a:cubicBezTo>
                  <a:cubicBezTo>
                    <a:pt x="70" y="2"/>
                    <a:pt x="64" y="1"/>
                    <a:pt x="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" name="Google Shape;27;p2">
            <a:extLst>
              <a:ext uri="{FF2B5EF4-FFF2-40B4-BE49-F238E27FC236}">
                <a16:creationId xmlns:a16="http://schemas.microsoft.com/office/drawing/2014/main" id="{957F5EE2-B7D6-C751-68FF-187C5C0FBA81}"/>
              </a:ext>
            </a:extLst>
          </p:cNvPr>
          <p:cNvSpPr/>
          <p:nvPr/>
        </p:nvSpPr>
        <p:spPr>
          <a:xfrm>
            <a:off x="8298376" y="4377939"/>
            <a:ext cx="953001" cy="1079530"/>
          </a:xfrm>
          <a:custGeom>
            <a:avLst/>
            <a:gdLst/>
            <a:ahLst/>
            <a:cxnLst/>
            <a:rect l="l" t="t" r="r" b="b"/>
            <a:pathLst>
              <a:path w="22662" h="25668" extrusionOk="0">
                <a:moveTo>
                  <a:pt x="10254" y="771"/>
                </a:moveTo>
                <a:cubicBezTo>
                  <a:pt x="10337" y="1420"/>
                  <a:pt x="10379" y="2068"/>
                  <a:pt x="10526" y="2717"/>
                </a:cubicBezTo>
                <a:cubicBezTo>
                  <a:pt x="10777" y="3763"/>
                  <a:pt x="11258" y="4663"/>
                  <a:pt x="11237" y="5772"/>
                </a:cubicBezTo>
                <a:cubicBezTo>
                  <a:pt x="11195" y="7759"/>
                  <a:pt x="10107" y="9412"/>
                  <a:pt x="8789" y="10814"/>
                </a:cubicBezTo>
                <a:cubicBezTo>
                  <a:pt x="8893" y="9956"/>
                  <a:pt x="8893" y="9119"/>
                  <a:pt x="9061" y="8262"/>
                </a:cubicBezTo>
                <a:cubicBezTo>
                  <a:pt x="9249" y="7320"/>
                  <a:pt x="9479" y="6399"/>
                  <a:pt x="9689" y="5458"/>
                </a:cubicBezTo>
                <a:cubicBezTo>
                  <a:pt x="9701" y="5409"/>
                  <a:pt x="9657" y="5375"/>
                  <a:pt x="9613" y="5375"/>
                </a:cubicBezTo>
                <a:cubicBezTo>
                  <a:pt x="9582" y="5375"/>
                  <a:pt x="9551" y="5393"/>
                  <a:pt x="9542" y="5437"/>
                </a:cubicBezTo>
                <a:cubicBezTo>
                  <a:pt x="8935" y="7090"/>
                  <a:pt x="7952" y="9308"/>
                  <a:pt x="8412" y="11128"/>
                </a:cubicBezTo>
                <a:cubicBezTo>
                  <a:pt x="8412" y="11149"/>
                  <a:pt x="8433" y="11170"/>
                  <a:pt x="8433" y="11191"/>
                </a:cubicBezTo>
                <a:cubicBezTo>
                  <a:pt x="8412" y="11233"/>
                  <a:pt x="8370" y="11275"/>
                  <a:pt x="8329" y="11296"/>
                </a:cubicBezTo>
                <a:cubicBezTo>
                  <a:pt x="7282" y="7320"/>
                  <a:pt x="7638" y="4014"/>
                  <a:pt x="10254" y="771"/>
                </a:cubicBezTo>
                <a:close/>
                <a:moveTo>
                  <a:pt x="14569" y="9002"/>
                </a:moveTo>
                <a:cubicBezTo>
                  <a:pt x="15991" y="9002"/>
                  <a:pt x="17387" y="9607"/>
                  <a:pt x="18497" y="11065"/>
                </a:cubicBezTo>
                <a:cubicBezTo>
                  <a:pt x="21866" y="15459"/>
                  <a:pt x="18079" y="21862"/>
                  <a:pt x="13622" y="23724"/>
                </a:cubicBezTo>
                <a:cubicBezTo>
                  <a:pt x="12246" y="24290"/>
                  <a:pt x="10738" y="24591"/>
                  <a:pt x="9253" y="24591"/>
                </a:cubicBezTo>
                <a:cubicBezTo>
                  <a:pt x="6021" y="24591"/>
                  <a:pt x="2905" y="23163"/>
                  <a:pt x="1528" y="19937"/>
                </a:cubicBezTo>
                <a:cubicBezTo>
                  <a:pt x="629" y="17845"/>
                  <a:pt x="629" y="15606"/>
                  <a:pt x="2135" y="13785"/>
                </a:cubicBezTo>
                <a:cubicBezTo>
                  <a:pt x="2637" y="13179"/>
                  <a:pt x="3370" y="12467"/>
                  <a:pt x="4165" y="12007"/>
                </a:cubicBezTo>
                <a:cubicBezTo>
                  <a:pt x="4513" y="11936"/>
                  <a:pt x="4878" y="11905"/>
                  <a:pt x="5248" y="11905"/>
                </a:cubicBezTo>
                <a:cubicBezTo>
                  <a:pt x="6304" y="11905"/>
                  <a:pt x="7404" y="12158"/>
                  <a:pt x="8287" y="12467"/>
                </a:cubicBezTo>
                <a:cubicBezTo>
                  <a:pt x="8342" y="12488"/>
                  <a:pt x="8405" y="12500"/>
                  <a:pt x="8469" y="12500"/>
                </a:cubicBezTo>
                <a:cubicBezTo>
                  <a:pt x="8596" y="12500"/>
                  <a:pt x="8726" y="12453"/>
                  <a:pt x="8810" y="12342"/>
                </a:cubicBezTo>
                <a:cubicBezTo>
                  <a:pt x="10174" y="10408"/>
                  <a:pt x="12401" y="9002"/>
                  <a:pt x="14569" y="9002"/>
                </a:cubicBezTo>
                <a:close/>
                <a:moveTo>
                  <a:pt x="10374" y="1"/>
                </a:moveTo>
                <a:cubicBezTo>
                  <a:pt x="10311" y="1"/>
                  <a:pt x="10245" y="26"/>
                  <a:pt x="10191" y="80"/>
                </a:cubicBezTo>
                <a:cubicBezTo>
                  <a:pt x="7785" y="2738"/>
                  <a:pt x="6550" y="6106"/>
                  <a:pt x="7324" y="9475"/>
                </a:cubicBezTo>
                <a:cubicBezTo>
                  <a:pt x="7052" y="9078"/>
                  <a:pt x="6759" y="8722"/>
                  <a:pt x="6508" y="8471"/>
                </a:cubicBezTo>
                <a:cubicBezTo>
                  <a:pt x="5703" y="7665"/>
                  <a:pt x="4658" y="7358"/>
                  <a:pt x="3546" y="7358"/>
                </a:cubicBezTo>
                <a:cubicBezTo>
                  <a:pt x="3474" y="7358"/>
                  <a:pt x="3401" y="7359"/>
                  <a:pt x="3328" y="7362"/>
                </a:cubicBezTo>
                <a:cubicBezTo>
                  <a:pt x="3160" y="7362"/>
                  <a:pt x="3181" y="7613"/>
                  <a:pt x="3328" y="7655"/>
                </a:cubicBezTo>
                <a:cubicBezTo>
                  <a:pt x="4520" y="7906"/>
                  <a:pt x="5567" y="8387"/>
                  <a:pt x="6320" y="9391"/>
                </a:cubicBezTo>
                <a:cubicBezTo>
                  <a:pt x="6717" y="9956"/>
                  <a:pt x="6906" y="10752"/>
                  <a:pt x="7303" y="11337"/>
                </a:cubicBezTo>
                <a:cubicBezTo>
                  <a:pt x="7157" y="11296"/>
                  <a:pt x="7010" y="11275"/>
                  <a:pt x="6906" y="11254"/>
                </a:cubicBezTo>
                <a:cubicBezTo>
                  <a:pt x="6843" y="11233"/>
                  <a:pt x="6780" y="11233"/>
                  <a:pt x="6717" y="11233"/>
                </a:cubicBezTo>
                <a:cubicBezTo>
                  <a:pt x="6258" y="11060"/>
                  <a:pt x="5808" y="10947"/>
                  <a:pt x="5335" y="10947"/>
                </a:cubicBezTo>
                <a:cubicBezTo>
                  <a:pt x="5118" y="10947"/>
                  <a:pt x="4897" y="10971"/>
                  <a:pt x="4667" y="11024"/>
                </a:cubicBezTo>
                <a:cubicBezTo>
                  <a:pt x="4583" y="11044"/>
                  <a:pt x="4479" y="11086"/>
                  <a:pt x="4374" y="11128"/>
                </a:cubicBezTo>
                <a:cubicBezTo>
                  <a:pt x="3767" y="11191"/>
                  <a:pt x="3181" y="11358"/>
                  <a:pt x="2679" y="11672"/>
                </a:cubicBezTo>
                <a:cubicBezTo>
                  <a:pt x="1528" y="12425"/>
                  <a:pt x="817" y="13702"/>
                  <a:pt x="482" y="15104"/>
                </a:cubicBezTo>
                <a:cubicBezTo>
                  <a:pt x="1" y="16464"/>
                  <a:pt x="22" y="17907"/>
                  <a:pt x="461" y="19351"/>
                </a:cubicBezTo>
                <a:cubicBezTo>
                  <a:pt x="503" y="19539"/>
                  <a:pt x="545" y="19707"/>
                  <a:pt x="587" y="19874"/>
                </a:cubicBezTo>
                <a:cubicBezTo>
                  <a:pt x="1047" y="21381"/>
                  <a:pt x="1968" y="22887"/>
                  <a:pt x="3244" y="23850"/>
                </a:cubicBezTo>
                <a:cubicBezTo>
                  <a:pt x="4102" y="24498"/>
                  <a:pt x="5169" y="24791"/>
                  <a:pt x="6215" y="25063"/>
                </a:cubicBezTo>
                <a:cubicBezTo>
                  <a:pt x="6529" y="25147"/>
                  <a:pt x="6843" y="25231"/>
                  <a:pt x="7178" y="25293"/>
                </a:cubicBezTo>
                <a:cubicBezTo>
                  <a:pt x="7575" y="25398"/>
                  <a:pt x="7994" y="25524"/>
                  <a:pt x="8391" y="25649"/>
                </a:cubicBezTo>
                <a:cubicBezTo>
                  <a:pt x="8421" y="25662"/>
                  <a:pt x="8450" y="25668"/>
                  <a:pt x="8476" y="25668"/>
                </a:cubicBezTo>
                <a:cubicBezTo>
                  <a:pt x="8577" y="25668"/>
                  <a:pt x="8647" y="25581"/>
                  <a:pt x="8663" y="25482"/>
                </a:cubicBezTo>
                <a:cubicBezTo>
                  <a:pt x="8874" y="25493"/>
                  <a:pt x="9085" y="25499"/>
                  <a:pt x="9297" y="25499"/>
                </a:cubicBezTo>
                <a:cubicBezTo>
                  <a:pt x="12137" y="25499"/>
                  <a:pt x="15052" y="24461"/>
                  <a:pt x="17116" y="22552"/>
                </a:cubicBezTo>
                <a:cubicBezTo>
                  <a:pt x="21092" y="18870"/>
                  <a:pt x="22661" y="10228"/>
                  <a:pt x="16049" y="8262"/>
                </a:cubicBezTo>
                <a:cubicBezTo>
                  <a:pt x="15517" y="8101"/>
                  <a:pt x="14979" y="8027"/>
                  <a:pt x="14444" y="8027"/>
                </a:cubicBezTo>
                <a:cubicBezTo>
                  <a:pt x="13235" y="8027"/>
                  <a:pt x="12045" y="8405"/>
                  <a:pt x="10986" y="9015"/>
                </a:cubicBezTo>
                <a:cubicBezTo>
                  <a:pt x="11258" y="8408"/>
                  <a:pt x="11467" y="7801"/>
                  <a:pt x="11614" y="7257"/>
                </a:cubicBezTo>
                <a:cubicBezTo>
                  <a:pt x="11886" y="6211"/>
                  <a:pt x="11865" y="5228"/>
                  <a:pt x="11572" y="4202"/>
                </a:cubicBezTo>
                <a:cubicBezTo>
                  <a:pt x="11195" y="2842"/>
                  <a:pt x="10923" y="1545"/>
                  <a:pt x="10609" y="206"/>
                </a:cubicBezTo>
                <a:cubicBezTo>
                  <a:pt x="10583" y="74"/>
                  <a:pt x="10482" y="1"/>
                  <a:pt x="10374" y="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" name="Google Shape;43;p2">
            <a:extLst>
              <a:ext uri="{FF2B5EF4-FFF2-40B4-BE49-F238E27FC236}">
                <a16:creationId xmlns:a16="http://schemas.microsoft.com/office/drawing/2014/main" id="{A8CF939D-0B57-909F-6961-8EAED9A636E9}"/>
              </a:ext>
            </a:extLst>
          </p:cNvPr>
          <p:cNvGrpSpPr/>
          <p:nvPr/>
        </p:nvGrpSpPr>
        <p:grpSpPr>
          <a:xfrm>
            <a:off x="758188" y="4382918"/>
            <a:ext cx="1431385" cy="1379088"/>
            <a:chOff x="10531563" y="1832413"/>
            <a:chExt cx="812900" cy="7832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" name="Google Shape;44;p2">
              <a:extLst>
                <a:ext uri="{FF2B5EF4-FFF2-40B4-BE49-F238E27FC236}">
                  <a16:creationId xmlns:a16="http://schemas.microsoft.com/office/drawing/2014/main" id="{A4ABF489-4194-4FFC-C593-5B193E94D7C0}"/>
                </a:ext>
              </a:extLst>
            </p:cNvPr>
            <p:cNvSpPr/>
            <p:nvPr/>
          </p:nvSpPr>
          <p:spPr>
            <a:xfrm>
              <a:off x="10531563" y="1832413"/>
              <a:ext cx="750675" cy="522100"/>
            </a:xfrm>
            <a:custGeom>
              <a:avLst/>
              <a:gdLst/>
              <a:ahLst/>
              <a:cxnLst/>
              <a:rect l="l" t="t" r="r" b="b"/>
              <a:pathLst>
                <a:path w="30027" h="20884" extrusionOk="0">
                  <a:moveTo>
                    <a:pt x="16472" y="564"/>
                  </a:moveTo>
                  <a:cubicBezTo>
                    <a:pt x="17839" y="564"/>
                    <a:pt x="19163" y="957"/>
                    <a:pt x="20234" y="1982"/>
                  </a:cubicBezTo>
                  <a:cubicBezTo>
                    <a:pt x="21113" y="2840"/>
                    <a:pt x="21678" y="4054"/>
                    <a:pt x="21468" y="5288"/>
                  </a:cubicBezTo>
                  <a:cubicBezTo>
                    <a:pt x="21429" y="5484"/>
                    <a:pt x="21555" y="5625"/>
                    <a:pt x="21743" y="5625"/>
                  </a:cubicBezTo>
                  <a:cubicBezTo>
                    <a:pt x="21756" y="5625"/>
                    <a:pt x="21769" y="5624"/>
                    <a:pt x="21782" y="5623"/>
                  </a:cubicBezTo>
                  <a:cubicBezTo>
                    <a:pt x="22169" y="5547"/>
                    <a:pt x="22562" y="5510"/>
                    <a:pt x="22955" y="5510"/>
                  </a:cubicBezTo>
                  <a:cubicBezTo>
                    <a:pt x="24414" y="5510"/>
                    <a:pt x="25876" y="6018"/>
                    <a:pt x="27013" y="6941"/>
                  </a:cubicBezTo>
                  <a:cubicBezTo>
                    <a:pt x="27704" y="7485"/>
                    <a:pt x="28289" y="8196"/>
                    <a:pt x="28582" y="9033"/>
                  </a:cubicBezTo>
                  <a:cubicBezTo>
                    <a:pt x="28854" y="9808"/>
                    <a:pt x="28896" y="10749"/>
                    <a:pt x="28289" y="11356"/>
                  </a:cubicBezTo>
                  <a:cubicBezTo>
                    <a:pt x="27996" y="11670"/>
                    <a:pt x="27578" y="11879"/>
                    <a:pt x="27432" y="12297"/>
                  </a:cubicBezTo>
                  <a:cubicBezTo>
                    <a:pt x="27285" y="12758"/>
                    <a:pt x="27515" y="13218"/>
                    <a:pt x="27578" y="13658"/>
                  </a:cubicBezTo>
                  <a:cubicBezTo>
                    <a:pt x="27683" y="14494"/>
                    <a:pt x="27515" y="15373"/>
                    <a:pt x="27139" y="16126"/>
                  </a:cubicBezTo>
                  <a:cubicBezTo>
                    <a:pt x="26344" y="17759"/>
                    <a:pt x="24795" y="18867"/>
                    <a:pt x="23017" y="19139"/>
                  </a:cubicBezTo>
                  <a:cubicBezTo>
                    <a:pt x="22657" y="19200"/>
                    <a:pt x="22296" y="19229"/>
                    <a:pt x="21937" y="19229"/>
                  </a:cubicBezTo>
                  <a:cubicBezTo>
                    <a:pt x="20058" y="19229"/>
                    <a:pt x="18211" y="18447"/>
                    <a:pt x="16719" y="17340"/>
                  </a:cubicBezTo>
                  <a:cubicBezTo>
                    <a:pt x="16685" y="17318"/>
                    <a:pt x="16644" y="17307"/>
                    <a:pt x="16601" y="17307"/>
                  </a:cubicBezTo>
                  <a:cubicBezTo>
                    <a:pt x="16483" y="17307"/>
                    <a:pt x="16352" y="17385"/>
                    <a:pt x="16321" y="17507"/>
                  </a:cubicBezTo>
                  <a:cubicBezTo>
                    <a:pt x="15944" y="19621"/>
                    <a:pt x="13664" y="20332"/>
                    <a:pt x="11802" y="20353"/>
                  </a:cubicBezTo>
                  <a:cubicBezTo>
                    <a:pt x="10755" y="20353"/>
                    <a:pt x="9605" y="20311"/>
                    <a:pt x="8642" y="19893"/>
                  </a:cubicBezTo>
                  <a:cubicBezTo>
                    <a:pt x="7784" y="19516"/>
                    <a:pt x="7031" y="18763"/>
                    <a:pt x="6989" y="17779"/>
                  </a:cubicBezTo>
                  <a:cubicBezTo>
                    <a:pt x="6971" y="17650"/>
                    <a:pt x="6855" y="17521"/>
                    <a:pt x="6713" y="17521"/>
                  </a:cubicBezTo>
                  <a:cubicBezTo>
                    <a:pt x="6694" y="17521"/>
                    <a:pt x="6674" y="17523"/>
                    <a:pt x="6654" y="17528"/>
                  </a:cubicBezTo>
                  <a:cubicBezTo>
                    <a:pt x="5767" y="17800"/>
                    <a:pt x="4863" y="18072"/>
                    <a:pt x="3930" y="18072"/>
                  </a:cubicBezTo>
                  <a:cubicBezTo>
                    <a:pt x="3786" y="18072"/>
                    <a:pt x="3641" y="18065"/>
                    <a:pt x="3495" y="18051"/>
                  </a:cubicBezTo>
                  <a:cubicBezTo>
                    <a:pt x="2658" y="17989"/>
                    <a:pt x="1737" y="17591"/>
                    <a:pt x="1277" y="16838"/>
                  </a:cubicBezTo>
                  <a:cubicBezTo>
                    <a:pt x="796" y="16022"/>
                    <a:pt x="900" y="14976"/>
                    <a:pt x="1382" y="14181"/>
                  </a:cubicBezTo>
                  <a:cubicBezTo>
                    <a:pt x="1842" y="13427"/>
                    <a:pt x="2637" y="12904"/>
                    <a:pt x="3474" y="12632"/>
                  </a:cubicBezTo>
                  <a:cubicBezTo>
                    <a:pt x="3620" y="12569"/>
                    <a:pt x="3683" y="12444"/>
                    <a:pt x="3662" y="12297"/>
                  </a:cubicBezTo>
                  <a:cubicBezTo>
                    <a:pt x="3652" y="12287"/>
                    <a:pt x="3646" y="12271"/>
                    <a:pt x="3644" y="12254"/>
                  </a:cubicBezTo>
                  <a:lnTo>
                    <a:pt x="3644" y="12254"/>
                  </a:lnTo>
                  <a:cubicBezTo>
                    <a:pt x="3645" y="12198"/>
                    <a:pt x="3629" y="12143"/>
                    <a:pt x="3593" y="12100"/>
                  </a:cubicBezTo>
                  <a:lnTo>
                    <a:pt x="3593" y="12100"/>
                  </a:lnTo>
                  <a:cubicBezTo>
                    <a:pt x="3548" y="12043"/>
                    <a:pt x="3481" y="12017"/>
                    <a:pt x="3412" y="12017"/>
                  </a:cubicBezTo>
                  <a:cubicBezTo>
                    <a:pt x="3412" y="12017"/>
                    <a:pt x="3411" y="12017"/>
                    <a:pt x="3411" y="12017"/>
                  </a:cubicBezTo>
                  <a:lnTo>
                    <a:pt x="3411" y="12017"/>
                  </a:lnTo>
                  <a:cubicBezTo>
                    <a:pt x="1845" y="11683"/>
                    <a:pt x="838" y="10087"/>
                    <a:pt x="859" y="8531"/>
                  </a:cubicBezTo>
                  <a:cubicBezTo>
                    <a:pt x="879" y="6815"/>
                    <a:pt x="2302" y="5581"/>
                    <a:pt x="3934" y="5267"/>
                  </a:cubicBezTo>
                  <a:cubicBezTo>
                    <a:pt x="4178" y="5223"/>
                    <a:pt x="4424" y="5201"/>
                    <a:pt x="4670" y="5201"/>
                  </a:cubicBezTo>
                  <a:cubicBezTo>
                    <a:pt x="5354" y="5201"/>
                    <a:pt x="6033" y="5373"/>
                    <a:pt x="6633" y="5727"/>
                  </a:cubicBezTo>
                  <a:cubicBezTo>
                    <a:pt x="6672" y="5747"/>
                    <a:pt x="6713" y="5756"/>
                    <a:pt x="6754" y="5756"/>
                  </a:cubicBezTo>
                  <a:cubicBezTo>
                    <a:pt x="6844" y="5756"/>
                    <a:pt x="6931" y="5710"/>
                    <a:pt x="6989" y="5623"/>
                  </a:cubicBezTo>
                  <a:cubicBezTo>
                    <a:pt x="7638" y="4556"/>
                    <a:pt x="8579" y="3719"/>
                    <a:pt x="9605" y="3049"/>
                  </a:cubicBezTo>
                  <a:cubicBezTo>
                    <a:pt x="10693" y="2338"/>
                    <a:pt x="11864" y="1731"/>
                    <a:pt x="13078" y="1250"/>
                  </a:cubicBezTo>
                  <a:cubicBezTo>
                    <a:pt x="14155" y="840"/>
                    <a:pt x="15329" y="564"/>
                    <a:pt x="16472" y="564"/>
                  </a:cubicBezTo>
                  <a:close/>
                  <a:moveTo>
                    <a:pt x="16451" y="1"/>
                  </a:moveTo>
                  <a:cubicBezTo>
                    <a:pt x="14104" y="1"/>
                    <a:pt x="11723" y="1128"/>
                    <a:pt x="9793" y="2296"/>
                  </a:cubicBezTo>
                  <a:cubicBezTo>
                    <a:pt x="8564" y="3049"/>
                    <a:pt x="7449" y="3952"/>
                    <a:pt x="6658" y="5147"/>
                  </a:cubicBezTo>
                  <a:lnTo>
                    <a:pt x="6658" y="5147"/>
                  </a:lnTo>
                  <a:cubicBezTo>
                    <a:pt x="6034" y="4840"/>
                    <a:pt x="5344" y="4690"/>
                    <a:pt x="4653" y="4690"/>
                  </a:cubicBezTo>
                  <a:cubicBezTo>
                    <a:pt x="3548" y="4690"/>
                    <a:pt x="2439" y="5073"/>
                    <a:pt x="1591" y="5811"/>
                  </a:cubicBezTo>
                  <a:cubicBezTo>
                    <a:pt x="168" y="7067"/>
                    <a:pt x="1" y="9159"/>
                    <a:pt x="942" y="10749"/>
                  </a:cubicBezTo>
                  <a:cubicBezTo>
                    <a:pt x="1362" y="11454"/>
                    <a:pt x="1983" y="12038"/>
                    <a:pt x="2742" y="12349"/>
                  </a:cubicBezTo>
                  <a:lnTo>
                    <a:pt x="2742" y="12349"/>
                  </a:lnTo>
                  <a:cubicBezTo>
                    <a:pt x="2009" y="12699"/>
                    <a:pt x="1353" y="13216"/>
                    <a:pt x="921" y="13930"/>
                  </a:cubicBezTo>
                  <a:cubicBezTo>
                    <a:pt x="377" y="14808"/>
                    <a:pt x="252" y="15980"/>
                    <a:pt x="733" y="16922"/>
                  </a:cubicBezTo>
                  <a:cubicBezTo>
                    <a:pt x="1193" y="17821"/>
                    <a:pt x="2156" y="18365"/>
                    <a:pt x="3139" y="18533"/>
                  </a:cubicBezTo>
                  <a:cubicBezTo>
                    <a:pt x="3394" y="18576"/>
                    <a:pt x="3649" y="18595"/>
                    <a:pt x="3903" y="18595"/>
                  </a:cubicBezTo>
                  <a:cubicBezTo>
                    <a:pt x="4784" y="18595"/>
                    <a:pt x="5657" y="18366"/>
                    <a:pt x="6501" y="18115"/>
                  </a:cubicBezTo>
                  <a:lnTo>
                    <a:pt x="6501" y="18115"/>
                  </a:lnTo>
                  <a:cubicBezTo>
                    <a:pt x="6772" y="19751"/>
                    <a:pt x="8450" y="20556"/>
                    <a:pt x="9981" y="20772"/>
                  </a:cubicBezTo>
                  <a:cubicBezTo>
                    <a:pt x="10510" y="20839"/>
                    <a:pt x="11067" y="20883"/>
                    <a:pt x="11629" y="20883"/>
                  </a:cubicBezTo>
                  <a:cubicBezTo>
                    <a:pt x="12980" y="20883"/>
                    <a:pt x="14357" y="20628"/>
                    <a:pt x="15421" y="19830"/>
                  </a:cubicBezTo>
                  <a:cubicBezTo>
                    <a:pt x="16033" y="19362"/>
                    <a:pt x="16521" y="18740"/>
                    <a:pt x="16739" y="18004"/>
                  </a:cubicBezTo>
                  <a:lnTo>
                    <a:pt x="16739" y="18004"/>
                  </a:lnTo>
                  <a:cubicBezTo>
                    <a:pt x="18269" y="19035"/>
                    <a:pt x="20111" y="19742"/>
                    <a:pt x="21964" y="19742"/>
                  </a:cubicBezTo>
                  <a:cubicBezTo>
                    <a:pt x="22126" y="19742"/>
                    <a:pt x="22289" y="19737"/>
                    <a:pt x="22452" y="19725"/>
                  </a:cubicBezTo>
                  <a:cubicBezTo>
                    <a:pt x="24419" y="19600"/>
                    <a:pt x="26197" y="18616"/>
                    <a:pt x="27264" y="16963"/>
                  </a:cubicBezTo>
                  <a:cubicBezTo>
                    <a:pt x="27766" y="16210"/>
                    <a:pt x="28080" y="15331"/>
                    <a:pt x="28122" y="14432"/>
                  </a:cubicBezTo>
                  <a:cubicBezTo>
                    <a:pt x="28143" y="13950"/>
                    <a:pt x="28080" y="13490"/>
                    <a:pt x="27976" y="13030"/>
                  </a:cubicBezTo>
                  <a:cubicBezTo>
                    <a:pt x="27892" y="12716"/>
                    <a:pt x="27871" y="12444"/>
                    <a:pt x="28101" y="12193"/>
                  </a:cubicBezTo>
                  <a:cubicBezTo>
                    <a:pt x="28289" y="12025"/>
                    <a:pt x="28499" y="11879"/>
                    <a:pt x="28687" y="11691"/>
                  </a:cubicBezTo>
                  <a:cubicBezTo>
                    <a:pt x="30026" y="10268"/>
                    <a:pt x="28959" y="8050"/>
                    <a:pt x="27787" y="6920"/>
                  </a:cubicBezTo>
                  <a:cubicBezTo>
                    <a:pt x="26487" y="5670"/>
                    <a:pt x="24710" y="4980"/>
                    <a:pt x="22928" y="4980"/>
                  </a:cubicBezTo>
                  <a:cubicBezTo>
                    <a:pt x="22624" y="4980"/>
                    <a:pt x="22320" y="5000"/>
                    <a:pt x="22019" y="5040"/>
                  </a:cubicBezTo>
                  <a:lnTo>
                    <a:pt x="22019" y="5040"/>
                  </a:lnTo>
                  <a:cubicBezTo>
                    <a:pt x="22202" y="2747"/>
                    <a:pt x="20264" y="760"/>
                    <a:pt x="18100" y="204"/>
                  </a:cubicBezTo>
                  <a:cubicBezTo>
                    <a:pt x="17556" y="64"/>
                    <a:pt x="17004" y="1"/>
                    <a:pt x="16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5;p2">
              <a:extLst>
                <a:ext uri="{FF2B5EF4-FFF2-40B4-BE49-F238E27FC236}">
                  <a16:creationId xmlns:a16="http://schemas.microsoft.com/office/drawing/2014/main" id="{A4F3CF7D-18D8-39C7-5E46-6E11E7EB67ED}"/>
                </a:ext>
              </a:extLst>
            </p:cNvPr>
            <p:cNvSpPr/>
            <p:nvPr/>
          </p:nvSpPr>
          <p:spPr>
            <a:xfrm>
              <a:off x="11147763" y="2330438"/>
              <a:ext cx="76400" cy="58050"/>
            </a:xfrm>
            <a:custGeom>
              <a:avLst/>
              <a:gdLst/>
              <a:ahLst/>
              <a:cxnLst/>
              <a:rect l="l" t="t" r="r" b="b"/>
              <a:pathLst>
                <a:path w="3056" h="2322" extrusionOk="0">
                  <a:moveTo>
                    <a:pt x="1259" y="523"/>
                  </a:moveTo>
                  <a:cubicBezTo>
                    <a:pt x="1628" y="584"/>
                    <a:pt x="2081" y="654"/>
                    <a:pt x="2302" y="976"/>
                  </a:cubicBezTo>
                  <a:cubicBezTo>
                    <a:pt x="2407" y="1123"/>
                    <a:pt x="2428" y="1248"/>
                    <a:pt x="2386" y="1395"/>
                  </a:cubicBezTo>
                  <a:cubicBezTo>
                    <a:pt x="2344" y="1499"/>
                    <a:pt x="2240" y="1604"/>
                    <a:pt x="2114" y="1687"/>
                  </a:cubicBezTo>
                  <a:cubicBezTo>
                    <a:pt x="1967" y="1767"/>
                    <a:pt x="1801" y="1803"/>
                    <a:pt x="1630" y="1803"/>
                  </a:cubicBezTo>
                  <a:cubicBezTo>
                    <a:pt x="1485" y="1803"/>
                    <a:pt x="1337" y="1777"/>
                    <a:pt x="1193" y="1729"/>
                  </a:cubicBezTo>
                  <a:cubicBezTo>
                    <a:pt x="1047" y="1687"/>
                    <a:pt x="900" y="1604"/>
                    <a:pt x="796" y="1499"/>
                  </a:cubicBezTo>
                  <a:cubicBezTo>
                    <a:pt x="733" y="1436"/>
                    <a:pt x="712" y="1395"/>
                    <a:pt x="670" y="1311"/>
                  </a:cubicBezTo>
                  <a:cubicBezTo>
                    <a:pt x="649" y="1290"/>
                    <a:pt x="649" y="1269"/>
                    <a:pt x="628" y="1227"/>
                  </a:cubicBezTo>
                  <a:cubicBezTo>
                    <a:pt x="628" y="1206"/>
                    <a:pt x="607" y="1185"/>
                    <a:pt x="607" y="1164"/>
                  </a:cubicBezTo>
                  <a:cubicBezTo>
                    <a:pt x="607" y="1164"/>
                    <a:pt x="607" y="1143"/>
                    <a:pt x="607" y="1143"/>
                  </a:cubicBezTo>
                  <a:cubicBezTo>
                    <a:pt x="607" y="976"/>
                    <a:pt x="649" y="830"/>
                    <a:pt x="733" y="725"/>
                  </a:cubicBezTo>
                  <a:cubicBezTo>
                    <a:pt x="796" y="641"/>
                    <a:pt x="838" y="620"/>
                    <a:pt x="921" y="579"/>
                  </a:cubicBezTo>
                  <a:lnTo>
                    <a:pt x="921" y="579"/>
                  </a:lnTo>
                  <a:cubicBezTo>
                    <a:pt x="900" y="589"/>
                    <a:pt x="895" y="594"/>
                    <a:pt x="898" y="594"/>
                  </a:cubicBezTo>
                  <a:cubicBezTo>
                    <a:pt x="900" y="594"/>
                    <a:pt x="911" y="589"/>
                    <a:pt x="921" y="579"/>
                  </a:cubicBezTo>
                  <a:lnTo>
                    <a:pt x="921" y="579"/>
                  </a:lnTo>
                  <a:cubicBezTo>
                    <a:pt x="921" y="579"/>
                    <a:pt x="921" y="579"/>
                    <a:pt x="921" y="579"/>
                  </a:cubicBezTo>
                  <a:cubicBezTo>
                    <a:pt x="942" y="579"/>
                    <a:pt x="963" y="558"/>
                    <a:pt x="984" y="558"/>
                  </a:cubicBezTo>
                  <a:lnTo>
                    <a:pt x="1047" y="558"/>
                  </a:lnTo>
                  <a:cubicBezTo>
                    <a:pt x="1065" y="560"/>
                    <a:pt x="1084" y="562"/>
                    <a:pt x="1102" y="562"/>
                  </a:cubicBezTo>
                  <a:cubicBezTo>
                    <a:pt x="1158" y="562"/>
                    <a:pt x="1213" y="549"/>
                    <a:pt x="1259" y="523"/>
                  </a:cubicBezTo>
                  <a:close/>
                  <a:moveTo>
                    <a:pt x="1261" y="1"/>
                  </a:moveTo>
                  <a:cubicBezTo>
                    <a:pt x="1210" y="1"/>
                    <a:pt x="1160" y="17"/>
                    <a:pt x="1119" y="47"/>
                  </a:cubicBezTo>
                  <a:lnTo>
                    <a:pt x="1119" y="47"/>
                  </a:lnTo>
                  <a:cubicBezTo>
                    <a:pt x="1090" y="44"/>
                    <a:pt x="1061" y="43"/>
                    <a:pt x="1033" y="43"/>
                  </a:cubicBezTo>
                  <a:cubicBezTo>
                    <a:pt x="823" y="43"/>
                    <a:pt x="628" y="110"/>
                    <a:pt x="461" y="244"/>
                  </a:cubicBezTo>
                  <a:cubicBezTo>
                    <a:pt x="294" y="390"/>
                    <a:pt x="168" y="620"/>
                    <a:pt x="105" y="851"/>
                  </a:cubicBezTo>
                  <a:cubicBezTo>
                    <a:pt x="1" y="1374"/>
                    <a:pt x="294" y="1855"/>
                    <a:pt x="754" y="2106"/>
                  </a:cubicBezTo>
                  <a:cubicBezTo>
                    <a:pt x="1017" y="2244"/>
                    <a:pt x="1317" y="2321"/>
                    <a:pt x="1614" y="2321"/>
                  </a:cubicBezTo>
                  <a:cubicBezTo>
                    <a:pt x="1814" y="2321"/>
                    <a:pt x="2013" y="2286"/>
                    <a:pt x="2198" y="2211"/>
                  </a:cubicBezTo>
                  <a:cubicBezTo>
                    <a:pt x="2679" y="2022"/>
                    <a:pt x="3056" y="1562"/>
                    <a:pt x="2888" y="1018"/>
                  </a:cubicBezTo>
                  <a:cubicBezTo>
                    <a:pt x="2700" y="327"/>
                    <a:pt x="1968" y="118"/>
                    <a:pt x="1340" y="14"/>
                  </a:cubicBezTo>
                  <a:cubicBezTo>
                    <a:pt x="1314" y="5"/>
                    <a:pt x="1288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6;p2">
              <a:extLst>
                <a:ext uri="{FF2B5EF4-FFF2-40B4-BE49-F238E27FC236}">
                  <a16:creationId xmlns:a16="http://schemas.microsoft.com/office/drawing/2014/main" id="{B88BE4A4-6C4B-8E16-3C08-CF9366E6AF55}"/>
                </a:ext>
              </a:extLst>
            </p:cNvPr>
            <p:cNvSpPr/>
            <p:nvPr/>
          </p:nvSpPr>
          <p:spPr>
            <a:xfrm>
              <a:off x="11221013" y="2442663"/>
              <a:ext cx="75350" cy="61000"/>
            </a:xfrm>
            <a:custGeom>
              <a:avLst/>
              <a:gdLst/>
              <a:ahLst/>
              <a:cxnLst/>
              <a:rect l="l" t="t" r="r" b="b"/>
              <a:pathLst>
                <a:path w="3014" h="2440" extrusionOk="0">
                  <a:moveTo>
                    <a:pt x="1444" y="631"/>
                  </a:moveTo>
                  <a:cubicBezTo>
                    <a:pt x="1663" y="708"/>
                    <a:pt x="1871" y="819"/>
                    <a:pt x="2071" y="944"/>
                  </a:cubicBezTo>
                  <a:cubicBezTo>
                    <a:pt x="2134" y="986"/>
                    <a:pt x="2197" y="1048"/>
                    <a:pt x="2260" y="1090"/>
                  </a:cubicBezTo>
                  <a:cubicBezTo>
                    <a:pt x="2323" y="1132"/>
                    <a:pt x="2406" y="1216"/>
                    <a:pt x="2406" y="1279"/>
                  </a:cubicBezTo>
                  <a:cubicBezTo>
                    <a:pt x="2406" y="1425"/>
                    <a:pt x="2218" y="1572"/>
                    <a:pt x="2134" y="1634"/>
                  </a:cubicBezTo>
                  <a:cubicBezTo>
                    <a:pt x="1927" y="1807"/>
                    <a:pt x="1649" y="1923"/>
                    <a:pt x="1382" y="1923"/>
                  </a:cubicBezTo>
                  <a:cubicBezTo>
                    <a:pt x="1325" y="1923"/>
                    <a:pt x="1269" y="1917"/>
                    <a:pt x="1214" y="1906"/>
                  </a:cubicBezTo>
                  <a:cubicBezTo>
                    <a:pt x="921" y="1823"/>
                    <a:pt x="670" y="1592"/>
                    <a:pt x="628" y="1320"/>
                  </a:cubicBezTo>
                  <a:cubicBezTo>
                    <a:pt x="607" y="1153"/>
                    <a:pt x="670" y="1007"/>
                    <a:pt x="774" y="881"/>
                  </a:cubicBezTo>
                  <a:cubicBezTo>
                    <a:pt x="865" y="790"/>
                    <a:pt x="988" y="731"/>
                    <a:pt x="1115" y="731"/>
                  </a:cubicBezTo>
                  <a:cubicBezTo>
                    <a:pt x="1134" y="731"/>
                    <a:pt x="1153" y="732"/>
                    <a:pt x="1172" y="735"/>
                  </a:cubicBezTo>
                  <a:cubicBezTo>
                    <a:pt x="1187" y="737"/>
                    <a:pt x="1203" y="738"/>
                    <a:pt x="1220" y="738"/>
                  </a:cubicBezTo>
                  <a:cubicBezTo>
                    <a:pt x="1304" y="738"/>
                    <a:pt x="1390" y="703"/>
                    <a:pt x="1444" y="631"/>
                  </a:cubicBezTo>
                  <a:close/>
                  <a:moveTo>
                    <a:pt x="959" y="0"/>
                  </a:moveTo>
                  <a:cubicBezTo>
                    <a:pt x="842" y="0"/>
                    <a:pt x="732" y="136"/>
                    <a:pt x="732" y="253"/>
                  </a:cubicBezTo>
                  <a:cubicBezTo>
                    <a:pt x="732" y="269"/>
                    <a:pt x="733" y="284"/>
                    <a:pt x="735" y="298"/>
                  </a:cubicBezTo>
                  <a:lnTo>
                    <a:pt x="735" y="298"/>
                  </a:lnTo>
                  <a:cubicBezTo>
                    <a:pt x="441" y="427"/>
                    <a:pt x="205" y="698"/>
                    <a:pt x="126" y="1028"/>
                  </a:cubicBezTo>
                  <a:cubicBezTo>
                    <a:pt x="0" y="1530"/>
                    <a:pt x="314" y="2053"/>
                    <a:pt x="753" y="2283"/>
                  </a:cubicBezTo>
                  <a:cubicBezTo>
                    <a:pt x="957" y="2389"/>
                    <a:pt x="1180" y="2439"/>
                    <a:pt x="1404" y="2439"/>
                  </a:cubicBezTo>
                  <a:cubicBezTo>
                    <a:pt x="1709" y="2439"/>
                    <a:pt x="2016" y="2347"/>
                    <a:pt x="2281" y="2178"/>
                  </a:cubicBezTo>
                  <a:cubicBezTo>
                    <a:pt x="2511" y="2032"/>
                    <a:pt x="2720" y="1844"/>
                    <a:pt x="2846" y="1613"/>
                  </a:cubicBezTo>
                  <a:cubicBezTo>
                    <a:pt x="3013" y="1300"/>
                    <a:pt x="2908" y="1007"/>
                    <a:pt x="2678" y="776"/>
                  </a:cubicBezTo>
                  <a:cubicBezTo>
                    <a:pt x="2218" y="337"/>
                    <a:pt x="1611" y="86"/>
                    <a:pt x="983" y="2"/>
                  </a:cubicBezTo>
                  <a:cubicBezTo>
                    <a:pt x="975" y="1"/>
                    <a:pt x="967" y="0"/>
                    <a:pt x="9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7;p2">
              <a:extLst>
                <a:ext uri="{FF2B5EF4-FFF2-40B4-BE49-F238E27FC236}">
                  <a16:creationId xmlns:a16="http://schemas.microsoft.com/office/drawing/2014/main" id="{5BCC3159-9BF7-3F10-A2F1-0F40060FB97B}"/>
                </a:ext>
              </a:extLst>
            </p:cNvPr>
            <p:cNvSpPr/>
            <p:nvPr/>
          </p:nvSpPr>
          <p:spPr>
            <a:xfrm>
              <a:off x="11288488" y="2558213"/>
              <a:ext cx="55975" cy="57400"/>
            </a:xfrm>
            <a:custGeom>
              <a:avLst/>
              <a:gdLst/>
              <a:ahLst/>
              <a:cxnLst/>
              <a:rect l="l" t="t" r="r" b="b"/>
              <a:pathLst>
                <a:path w="2239" h="2296" extrusionOk="0">
                  <a:moveTo>
                    <a:pt x="1109" y="653"/>
                  </a:moveTo>
                  <a:cubicBezTo>
                    <a:pt x="1151" y="674"/>
                    <a:pt x="1214" y="695"/>
                    <a:pt x="1256" y="695"/>
                  </a:cubicBezTo>
                  <a:cubicBezTo>
                    <a:pt x="1277" y="716"/>
                    <a:pt x="1277" y="716"/>
                    <a:pt x="1297" y="716"/>
                  </a:cubicBezTo>
                  <a:cubicBezTo>
                    <a:pt x="1339" y="737"/>
                    <a:pt x="1360" y="758"/>
                    <a:pt x="1402" y="779"/>
                  </a:cubicBezTo>
                  <a:cubicBezTo>
                    <a:pt x="1423" y="799"/>
                    <a:pt x="1423" y="820"/>
                    <a:pt x="1444" y="820"/>
                  </a:cubicBezTo>
                  <a:cubicBezTo>
                    <a:pt x="1486" y="862"/>
                    <a:pt x="1507" y="883"/>
                    <a:pt x="1528" y="904"/>
                  </a:cubicBezTo>
                  <a:cubicBezTo>
                    <a:pt x="1523" y="902"/>
                    <a:pt x="1520" y="901"/>
                    <a:pt x="1517" y="901"/>
                  </a:cubicBezTo>
                  <a:cubicBezTo>
                    <a:pt x="1499" y="901"/>
                    <a:pt x="1551" y="967"/>
                    <a:pt x="1569" y="967"/>
                  </a:cubicBezTo>
                  <a:cubicBezTo>
                    <a:pt x="1569" y="983"/>
                    <a:pt x="1581" y="998"/>
                    <a:pt x="1587" y="1014"/>
                  </a:cubicBezTo>
                  <a:lnTo>
                    <a:pt x="1587" y="1014"/>
                  </a:lnTo>
                  <a:cubicBezTo>
                    <a:pt x="1586" y="1011"/>
                    <a:pt x="1585" y="1009"/>
                    <a:pt x="1584" y="1009"/>
                  </a:cubicBezTo>
                  <a:cubicBezTo>
                    <a:pt x="1584" y="1009"/>
                    <a:pt x="1585" y="1014"/>
                    <a:pt x="1590" y="1030"/>
                  </a:cubicBezTo>
                  <a:cubicBezTo>
                    <a:pt x="1590" y="1071"/>
                    <a:pt x="1611" y="1113"/>
                    <a:pt x="1611" y="1134"/>
                  </a:cubicBezTo>
                  <a:cubicBezTo>
                    <a:pt x="1611" y="1135"/>
                    <a:pt x="1612" y="1135"/>
                    <a:pt x="1612" y="1135"/>
                  </a:cubicBezTo>
                  <a:lnTo>
                    <a:pt x="1612" y="1135"/>
                  </a:lnTo>
                  <a:cubicBezTo>
                    <a:pt x="1611" y="1140"/>
                    <a:pt x="1611" y="1147"/>
                    <a:pt x="1611" y="1155"/>
                  </a:cubicBezTo>
                  <a:cubicBezTo>
                    <a:pt x="1611" y="1176"/>
                    <a:pt x="1611" y="1197"/>
                    <a:pt x="1611" y="1239"/>
                  </a:cubicBezTo>
                  <a:cubicBezTo>
                    <a:pt x="1611" y="1239"/>
                    <a:pt x="1611" y="1260"/>
                    <a:pt x="1611" y="1281"/>
                  </a:cubicBezTo>
                  <a:cubicBezTo>
                    <a:pt x="1617" y="1264"/>
                    <a:pt x="1620" y="1257"/>
                    <a:pt x="1620" y="1257"/>
                  </a:cubicBezTo>
                  <a:cubicBezTo>
                    <a:pt x="1622" y="1257"/>
                    <a:pt x="1611" y="1302"/>
                    <a:pt x="1611" y="1302"/>
                  </a:cubicBezTo>
                  <a:cubicBezTo>
                    <a:pt x="1590" y="1323"/>
                    <a:pt x="1590" y="1364"/>
                    <a:pt x="1569" y="1385"/>
                  </a:cubicBezTo>
                  <a:cubicBezTo>
                    <a:pt x="1563" y="1412"/>
                    <a:pt x="1565" y="1419"/>
                    <a:pt x="1569" y="1419"/>
                  </a:cubicBezTo>
                  <a:cubicBezTo>
                    <a:pt x="1573" y="1419"/>
                    <a:pt x="1579" y="1413"/>
                    <a:pt x="1582" y="1409"/>
                  </a:cubicBezTo>
                  <a:lnTo>
                    <a:pt x="1582" y="1409"/>
                  </a:lnTo>
                  <a:cubicBezTo>
                    <a:pt x="1580" y="1412"/>
                    <a:pt x="1576" y="1418"/>
                    <a:pt x="1569" y="1427"/>
                  </a:cubicBezTo>
                  <a:cubicBezTo>
                    <a:pt x="1549" y="1427"/>
                    <a:pt x="1549" y="1448"/>
                    <a:pt x="1549" y="1469"/>
                  </a:cubicBezTo>
                  <a:cubicBezTo>
                    <a:pt x="1528" y="1469"/>
                    <a:pt x="1528" y="1490"/>
                    <a:pt x="1507" y="1511"/>
                  </a:cubicBezTo>
                  <a:cubicBezTo>
                    <a:pt x="1507" y="1511"/>
                    <a:pt x="1507" y="1532"/>
                    <a:pt x="1486" y="1532"/>
                  </a:cubicBezTo>
                  <a:cubicBezTo>
                    <a:pt x="1465" y="1574"/>
                    <a:pt x="1444" y="1595"/>
                    <a:pt x="1423" y="1615"/>
                  </a:cubicBezTo>
                  <a:cubicBezTo>
                    <a:pt x="1402" y="1636"/>
                    <a:pt x="1381" y="1636"/>
                    <a:pt x="1360" y="1657"/>
                  </a:cubicBezTo>
                  <a:cubicBezTo>
                    <a:pt x="1355" y="1662"/>
                    <a:pt x="1356" y="1664"/>
                    <a:pt x="1359" y="1664"/>
                  </a:cubicBezTo>
                  <a:cubicBezTo>
                    <a:pt x="1365" y="1664"/>
                    <a:pt x="1378" y="1659"/>
                    <a:pt x="1382" y="1659"/>
                  </a:cubicBezTo>
                  <a:cubicBezTo>
                    <a:pt x="1387" y="1659"/>
                    <a:pt x="1383" y="1663"/>
                    <a:pt x="1360" y="1678"/>
                  </a:cubicBezTo>
                  <a:cubicBezTo>
                    <a:pt x="1318" y="1678"/>
                    <a:pt x="1297" y="1699"/>
                    <a:pt x="1256" y="1720"/>
                  </a:cubicBezTo>
                  <a:cubicBezTo>
                    <a:pt x="1256" y="1720"/>
                    <a:pt x="1193" y="1741"/>
                    <a:pt x="1235" y="1741"/>
                  </a:cubicBezTo>
                  <a:cubicBezTo>
                    <a:pt x="1214" y="1741"/>
                    <a:pt x="1193" y="1741"/>
                    <a:pt x="1172" y="1762"/>
                  </a:cubicBezTo>
                  <a:lnTo>
                    <a:pt x="1109" y="1762"/>
                  </a:lnTo>
                  <a:cubicBezTo>
                    <a:pt x="1088" y="1772"/>
                    <a:pt x="1104" y="1772"/>
                    <a:pt x="1117" y="1772"/>
                  </a:cubicBezTo>
                  <a:cubicBezTo>
                    <a:pt x="1130" y="1772"/>
                    <a:pt x="1140" y="1772"/>
                    <a:pt x="1109" y="1783"/>
                  </a:cubicBezTo>
                  <a:cubicBezTo>
                    <a:pt x="1067" y="1783"/>
                    <a:pt x="1025" y="1783"/>
                    <a:pt x="984" y="1762"/>
                  </a:cubicBezTo>
                  <a:cubicBezTo>
                    <a:pt x="973" y="1762"/>
                    <a:pt x="970" y="1763"/>
                    <a:pt x="972" y="1765"/>
                  </a:cubicBezTo>
                  <a:lnTo>
                    <a:pt x="972" y="1765"/>
                  </a:lnTo>
                  <a:cubicBezTo>
                    <a:pt x="969" y="1764"/>
                    <a:pt x="966" y="1763"/>
                    <a:pt x="963" y="1762"/>
                  </a:cubicBezTo>
                  <a:cubicBezTo>
                    <a:pt x="942" y="1762"/>
                    <a:pt x="921" y="1762"/>
                    <a:pt x="900" y="1741"/>
                  </a:cubicBezTo>
                  <a:cubicBezTo>
                    <a:pt x="837" y="1741"/>
                    <a:pt x="858" y="1741"/>
                    <a:pt x="795" y="1699"/>
                  </a:cubicBezTo>
                  <a:cubicBezTo>
                    <a:pt x="753" y="1678"/>
                    <a:pt x="691" y="1636"/>
                    <a:pt x="670" y="1595"/>
                  </a:cubicBezTo>
                  <a:cubicBezTo>
                    <a:pt x="670" y="1574"/>
                    <a:pt x="649" y="1574"/>
                    <a:pt x="649" y="1553"/>
                  </a:cubicBezTo>
                  <a:cubicBezTo>
                    <a:pt x="649" y="1553"/>
                    <a:pt x="625" y="1517"/>
                    <a:pt x="622" y="1517"/>
                  </a:cubicBezTo>
                  <a:cubicBezTo>
                    <a:pt x="622" y="1517"/>
                    <a:pt x="622" y="1518"/>
                    <a:pt x="623" y="1520"/>
                  </a:cubicBezTo>
                  <a:lnTo>
                    <a:pt x="623" y="1520"/>
                  </a:lnTo>
                  <a:cubicBezTo>
                    <a:pt x="607" y="1482"/>
                    <a:pt x="607" y="1444"/>
                    <a:pt x="607" y="1406"/>
                  </a:cubicBezTo>
                  <a:cubicBezTo>
                    <a:pt x="602" y="1391"/>
                    <a:pt x="599" y="1386"/>
                    <a:pt x="598" y="1386"/>
                  </a:cubicBezTo>
                  <a:cubicBezTo>
                    <a:pt x="595" y="1386"/>
                    <a:pt x="599" y="1416"/>
                    <a:pt x="594" y="1416"/>
                  </a:cubicBezTo>
                  <a:cubicBezTo>
                    <a:pt x="592" y="1416"/>
                    <a:pt x="590" y="1414"/>
                    <a:pt x="586" y="1406"/>
                  </a:cubicBezTo>
                  <a:cubicBezTo>
                    <a:pt x="586" y="1385"/>
                    <a:pt x="586" y="1364"/>
                    <a:pt x="586" y="1343"/>
                  </a:cubicBezTo>
                  <a:lnTo>
                    <a:pt x="586" y="1281"/>
                  </a:lnTo>
                  <a:cubicBezTo>
                    <a:pt x="586" y="1281"/>
                    <a:pt x="593" y="1255"/>
                    <a:pt x="595" y="1239"/>
                  </a:cubicBezTo>
                  <a:lnTo>
                    <a:pt x="595" y="1239"/>
                  </a:lnTo>
                  <a:cubicBezTo>
                    <a:pt x="600" y="1223"/>
                    <a:pt x="607" y="1197"/>
                    <a:pt x="607" y="1197"/>
                  </a:cubicBezTo>
                  <a:cubicBezTo>
                    <a:pt x="607" y="1197"/>
                    <a:pt x="607" y="1176"/>
                    <a:pt x="607" y="1155"/>
                  </a:cubicBezTo>
                  <a:cubicBezTo>
                    <a:pt x="628" y="1134"/>
                    <a:pt x="628" y="1113"/>
                    <a:pt x="628" y="1092"/>
                  </a:cubicBezTo>
                  <a:cubicBezTo>
                    <a:pt x="649" y="1071"/>
                    <a:pt x="649" y="1071"/>
                    <a:pt x="649" y="1051"/>
                  </a:cubicBezTo>
                  <a:cubicBezTo>
                    <a:pt x="670" y="1009"/>
                    <a:pt x="691" y="967"/>
                    <a:pt x="712" y="946"/>
                  </a:cubicBezTo>
                  <a:cubicBezTo>
                    <a:pt x="724" y="927"/>
                    <a:pt x="729" y="922"/>
                    <a:pt x="731" y="922"/>
                  </a:cubicBezTo>
                  <a:cubicBezTo>
                    <a:pt x="733" y="922"/>
                    <a:pt x="726" y="937"/>
                    <a:pt x="726" y="937"/>
                  </a:cubicBezTo>
                  <a:cubicBezTo>
                    <a:pt x="726" y="937"/>
                    <a:pt x="728" y="934"/>
                    <a:pt x="732" y="925"/>
                  </a:cubicBezTo>
                  <a:cubicBezTo>
                    <a:pt x="753" y="904"/>
                    <a:pt x="774" y="862"/>
                    <a:pt x="795" y="841"/>
                  </a:cubicBezTo>
                  <a:cubicBezTo>
                    <a:pt x="879" y="779"/>
                    <a:pt x="900" y="758"/>
                    <a:pt x="1004" y="695"/>
                  </a:cubicBezTo>
                  <a:cubicBezTo>
                    <a:pt x="1030" y="680"/>
                    <a:pt x="1057" y="666"/>
                    <a:pt x="1085" y="653"/>
                  </a:cubicBezTo>
                  <a:close/>
                  <a:moveTo>
                    <a:pt x="1471" y="0"/>
                  </a:moveTo>
                  <a:cubicBezTo>
                    <a:pt x="1455" y="0"/>
                    <a:pt x="1439" y="2"/>
                    <a:pt x="1423" y="4"/>
                  </a:cubicBezTo>
                  <a:cubicBezTo>
                    <a:pt x="1261" y="32"/>
                    <a:pt x="1097" y="77"/>
                    <a:pt x="942" y="141"/>
                  </a:cubicBezTo>
                  <a:lnTo>
                    <a:pt x="942" y="141"/>
                  </a:lnTo>
                  <a:cubicBezTo>
                    <a:pt x="878" y="145"/>
                    <a:pt x="815" y="156"/>
                    <a:pt x="753" y="172"/>
                  </a:cubicBezTo>
                  <a:cubicBezTo>
                    <a:pt x="659" y="199"/>
                    <a:pt x="590" y="270"/>
                    <a:pt x="565" y="350"/>
                  </a:cubicBezTo>
                  <a:lnTo>
                    <a:pt x="565" y="350"/>
                  </a:lnTo>
                  <a:cubicBezTo>
                    <a:pt x="419" y="459"/>
                    <a:pt x="295" y="594"/>
                    <a:pt x="209" y="758"/>
                  </a:cubicBezTo>
                  <a:cubicBezTo>
                    <a:pt x="0" y="1176"/>
                    <a:pt x="21" y="1762"/>
                    <a:pt x="419" y="2076"/>
                  </a:cubicBezTo>
                  <a:cubicBezTo>
                    <a:pt x="596" y="2226"/>
                    <a:pt x="812" y="2296"/>
                    <a:pt x="1030" y="2296"/>
                  </a:cubicBezTo>
                  <a:cubicBezTo>
                    <a:pt x="1299" y="2296"/>
                    <a:pt x="1571" y="2189"/>
                    <a:pt x="1779" y="1992"/>
                  </a:cubicBezTo>
                  <a:cubicBezTo>
                    <a:pt x="2134" y="1678"/>
                    <a:pt x="2239" y="1155"/>
                    <a:pt x="2030" y="737"/>
                  </a:cubicBezTo>
                  <a:cubicBezTo>
                    <a:pt x="1957" y="590"/>
                    <a:pt x="1850" y="467"/>
                    <a:pt x="1722" y="372"/>
                  </a:cubicBezTo>
                  <a:lnTo>
                    <a:pt x="1722" y="372"/>
                  </a:lnTo>
                  <a:cubicBezTo>
                    <a:pt x="1749" y="315"/>
                    <a:pt x="1756" y="250"/>
                    <a:pt x="1737" y="193"/>
                  </a:cubicBezTo>
                  <a:cubicBezTo>
                    <a:pt x="1700" y="65"/>
                    <a:pt x="1583" y="0"/>
                    <a:pt x="14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8;p2">
              <a:extLst>
                <a:ext uri="{FF2B5EF4-FFF2-40B4-BE49-F238E27FC236}">
                  <a16:creationId xmlns:a16="http://schemas.microsoft.com/office/drawing/2014/main" id="{813F562A-E18E-8D98-0C3F-98957187FE89}"/>
                </a:ext>
              </a:extLst>
            </p:cNvPr>
            <p:cNvSpPr/>
            <p:nvPr/>
          </p:nvSpPr>
          <p:spPr>
            <a:xfrm>
              <a:off x="10815088" y="1991738"/>
              <a:ext cx="147525" cy="227250"/>
            </a:xfrm>
            <a:custGeom>
              <a:avLst/>
              <a:gdLst/>
              <a:ahLst/>
              <a:cxnLst/>
              <a:rect l="l" t="t" r="r" b="b"/>
              <a:pathLst>
                <a:path w="5901" h="9090" extrusionOk="0">
                  <a:moveTo>
                    <a:pt x="3514" y="537"/>
                  </a:moveTo>
                  <a:cubicBezTo>
                    <a:pt x="3655" y="537"/>
                    <a:pt x="3795" y="553"/>
                    <a:pt x="3934" y="589"/>
                  </a:cubicBezTo>
                  <a:cubicBezTo>
                    <a:pt x="4457" y="714"/>
                    <a:pt x="4771" y="1154"/>
                    <a:pt x="4875" y="1677"/>
                  </a:cubicBezTo>
                  <a:cubicBezTo>
                    <a:pt x="5106" y="2786"/>
                    <a:pt x="4603" y="3853"/>
                    <a:pt x="4080" y="4816"/>
                  </a:cubicBezTo>
                  <a:cubicBezTo>
                    <a:pt x="3987" y="5001"/>
                    <a:pt x="4158" y="5222"/>
                    <a:pt x="4330" y="5222"/>
                  </a:cubicBezTo>
                  <a:cubicBezTo>
                    <a:pt x="4353" y="5222"/>
                    <a:pt x="4376" y="5218"/>
                    <a:pt x="4398" y="5209"/>
                  </a:cubicBezTo>
                  <a:lnTo>
                    <a:pt x="4398" y="5209"/>
                  </a:lnTo>
                  <a:cubicBezTo>
                    <a:pt x="4400" y="5210"/>
                    <a:pt x="4402" y="5210"/>
                    <a:pt x="4404" y="5210"/>
                  </a:cubicBezTo>
                  <a:cubicBezTo>
                    <a:pt x="4414" y="5210"/>
                    <a:pt x="4430" y="5203"/>
                    <a:pt x="4451" y="5183"/>
                  </a:cubicBezTo>
                  <a:lnTo>
                    <a:pt x="4451" y="5183"/>
                  </a:lnTo>
                  <a:cubicBezTo>
                    <a:pt x="4449" y="5183"/>
                    <a:pt x="4448" y="5182"/>
                    <a:pt x="4447" y="5182"/>
                  </a:cubicBezTo>
                  <a:lnTo>
                    <a:pt x="4447" y="5182"/>
                  </a:lnTo>
                  <a:cubicBezTo>
                    <a:pt x="4431" y="5194"/>
                    <a:pt x="4415" y="5203"/>
                    <a:pt x="4398" y="5209"/>
                  </a:cubicBezTo>
                  <a:lnTo>
                    <a:pt x="4398" y="5209"/>
                  </a:lnTo>
                  <a:cubicBezTo>
                    <a:pt x="4377" y="5203"/>
                    <a:pt x="4383" y="5159"/>
                    <a:pt x="4399" y="5159"/>
                  </a:cubicBezTo>
                  <a:cubicBezTo>
                    <a:pt x="4404" y="5159"/>
                    <a:pt x="4409" y="5162"/>
                    <a:pt x="4415" y="5171"/>
                  </a:cubicBezTo>
                  <a:cubicBezTo>
                    <a:pt x="4415" y="5171"/>
                    <a:pt x="4429" y="5176"/>
                    <a:pt x="4447" y="5182"/>
                  </a:cubicBezTo>
                  <a:lnTo>
                    <a:pt x="4447" y="5182"/>
                  </a:lnTo>
                  <a:cubicBezTo>
                    <a:pt x="4461" y="5172"/>
                    <a:pt x="4474" y="5159"/>
                    <a:pt x="4487" y="5144"/>
                  </a:cubicBezTo>
                  <a:lnTo>
                    <a:pt x="4487" y="5144"/>
                  </a:lnTo>
                  <a:cubicBezTo>
                    <a:pt x="4474" y="5161"/>
                    <a:pt x="4461" y="5174"/>
                    <a:pt x="4451" y="5183"/>
                  </a:cubicBezTo>
                  <a:lnTo>
                    <a:pt x="4451" y="5183"/>
                  </a:lnTo>
                  <a:cubicBezTo>
                    <a:pt x="4486" y="5196"/>
                    <a:pt x="4533" y="5213"/>
                    <a:pt x="4520" y="5213"/>
                  </a:cubicBezTo>
                  <a:cubicBezTo>
                    <a:pt x="4603" y="5255"/>
                    <a:pt x="4687" y="5318"/>
                    <a:pt x="4750" y="5380"/>
                  </a:cubicBezTo>
                  <a:cubicBezTo>
                    <a:pt x="4917" y="5527"/>
                    <a:pt x="4959" y="5590"/>
                    <a:pt x="4729" y="5694"/>
                  </a:cubicBezTo>
                  <a:cubicBezTo>
                    <a:pt x="4500" y="5809"/>
                    <a:pt x="4637" y="6186"/>
                    <a:pt x="4870" y="6186"/>
                  </a:cubicBezTo>
                  <a:cubicBezTo>
                    <a:pt x="4892" y="6186"/>
                    <a:pt x="4915" y="6183"/>
                    <a:pt x="4938" y="6176"/>
                  </a:cubicBezTo>
                  <a:cubicBezTo>
                    <a:pt x="4968" y="6166"/>
                    <a:pt x="4996" y="6161"/>
                    <a:pt x="5021" y="6161"/>
                  </a:cubicBezTo>
                  <a:cubicBezTo>
                    <a:pt x="5204" y="6161"/>
                    <a:pt x="5257" y="6410"/>
                    <a:pt x="5294" y="6594"/>
                  </a:cubicBezTo>
                  <a:cubicBezTo>
                    <a:pt x="5336" y="6699"/>
                    <a:pt x="5336" y="6824"/>
                    <a:pt x="5357" y="6950"/>
                  </a:cubicBezTo>
                  <a:cubicBezTo>
                    <a:pt x="5357" y="6992"/>
                    <a:pt x="5378" y="7054"/>
                    <a:pt x="5378" y="7096"/>
                  </a:cubicBezTo>
                  <a:cubicBezTo>
                    <a:pt x="5369" y="7142"/>
                    <a:pt x="5367" y="7152"/>
                    <a:pt x="5365" y="7152"/>
                  </a:cubicBezTo>
                  <a:cubicBezTo>
                    <a:pt x="5364" y="7152"/>
                    <a:pt x="5362" y="7146"/>
                    <a:pt x="5356" y="7146"/>
                  </a:cubicBezTo>
                  <a:cubicBezTo>
                    <a:pt x="5352" y="7146"/>
                    <a:pt x="5346" y="7149"/>
                    <a:pt x="5336" y="7159"/>
                  </a:cubicBezTo>
                  <a:cubicBezTo>
                    <a:pt x="5252" y="7264"/>
                    <a:pt x="5127" y="7285"/>
                    <a:pt x="5106" y="7431"/>
                  </a:cubicBezTo>
                  <a:cubicBezTo>
                    <a:pt x="5064" y="7577"/>
                    <a:pt x="5127" y="7724"/>
                    <a:pt x="5189" y="7829"/>
                  </a:cubicBezTo>
                  <a:cubicBezTo>
                    <a:pt x="5273" y="7996"/>
                    <a:pt x="5273" y="8038"/>
                    <a:pt x="5231" y="8205"/>
                  </a:cubicBezTo>
                  <a:cubicBezTo>
                    <a:pt x="5207" y="8327"/>
                    <a:pt x="5197" y="8420"/>
                    <a:pt x="5147" y="8485"/>
                  </a:cubicBezTo>
                  <a:lnTo>
                    <a:pt x="5147" y="8485"/>
                  </a:lnTo>
                  <a:cubicBezTo>
                    <a:pt x="5046" y="8257"/>
                    <a:pt x="4959" y="8017"/>
                    <a:pt x="4896" y="7766"/>
                  </a:cubicBezTo>
                  <a:cubicBezTo>
                    <a:pt x="4863" y="7633"/>
                    <a:pt x="4768" y="7576"/>
                    <a:pt x="4669" y="7576"/>
                  </a:cubicBezTo>
                  <a:cubicBezTo>
                    <a:pt x="4551" y="7576"/>
                    <a:pt x="4428" y="7656"/>
                    <a:pt x="4396" y="7787"/>
                  </a:cubicBezTo>
                  <a:lnTo>
                    <a:pt x="4373" y="7787"/>
                  </a:lnTo>
                  <a:cubicBezTo>
                    <a:pt x="4311" y="7745"/>
                    <a:pt x="4206" y="7745"/>
                    <a:pt x="4143" y="7703"/>
                  </a:cubicBezTo>
                  <a:cubicBezTo>
                    <a:pt x="4039" y="7661"/>
                    <a:pt x="3850" y="7619"/>
                    <a:pt x="3767" y="7536"/>
                  </a:cubicBezTo>
                  <a:cubicBezTo>
                    <a:pt x="3746" y="7525"/>
                    <a:pt x="3735" y="7520"/>
                    <a:pt x="3738" y="7520"/>
                  </a:cubicBezTo>
                  <a:cubicBezTo>
                    <a:pt x="3740" y="7520"/>
                    <a:pt x="3756" y="7525"/>
                    <a:pt x="3787" y="7536"/>
                  </a:cubicBezTo>
                  <a:cubicBezTo>
                    <a:pt x="3787" y="7473"/>
                    <a:pt x="3787" y="7431"/>
                    <a:pt x="3787" y="7389"/>
                  </a:cubicBezTo>
                  <a:cubicBezTo>
                    <a:pt x="3787" y="7285"/>
                    <a:pt x="3808" y="7180"/>
                    <a:pt x="3787" y="7096"/>
                  </a:cubicBezTo>
                  <a:cubicBezTo>
                    <a:pt x="3767" y="6971"/>
                    <a:pt x="3683" y="6866"/>
                    <a:pt x="3599" y="6782"/>
                  </a:cubicBezTo>
                  <a:cubicBezTo>
                    <a:pt x="3411" y="6552"/>
                    <a:pt x="3139" y="6364"/>
                    <a:pt x="2930" y="6134"/>
                  </a:cubicBezTo>
                  <a:cubicBezTo>
                    <a:pt x="2846" y="6071"/>
                    <a:pt x="2679" y="5924"/>
                    <a:pt x="2679" y="5820"/>
                  </a:cubicBezTo>
                  <a:cubicBezTo>
                    <a:pt x="2669" y="5763"/>
                    <a:pt x="2677" y="5732"/>
                    <a:pt x="2699" y="5711"/>
                  </a:cubicBezTo>
                  <a:lnTo>
                    <a:pt x="2699" y="5711"/>
                  </a:lnTo>
                  <a:cubicBezTo>
                    <a:pt x="2718" y="5705"/>
                    <a:pt x="2736" y="5695"/>
                    <a:pt x="2752" y="5683"/>
                  </a:cubicBezTo>
                  <a:lnTo>
                    <a:pt x="2752" y="5683"/>
                  </a:lnTo>
                  <a:cubicBezTo>
                    <a:pt x="2777" y="5674"/>
                    <a:pt x="2809" y="5665"/>
                    <a:pt x="2846" y="5652"/>
                  </a:cubicBezTo>
                  <a:cubicBezTo>
                    <a:pt x="3099" y="5526"/>
                    <a:pt x="2930" y="5164"/>
                    <a:pt x="2690" y="5164"/>
                  </a:cubicBezTo>
                  <a:cubicBezTo>
                    <a:pt x="2657" y="5164"/>
                    <a:pt x="2624" y="5170"/>
                    <a:pt x="2590" y="5185"/>
                  </a:cubicBezTo>
                  <a:lnTo>
                    <a:pt x="2590" y="5185"/>
                  </a:lnTo>
                  <a:cubicBezTo>
                    <a:pt x="1679" y="4794"/>
                    <a:pt x="937" y="3933"/>
                    <a:pt x="733" y="2953"/>
                  </a:cubicBezTo>
                  <a:cubicBezTo>
                    <a:pt x="523" y="1823"/>
                    <a:pt x="1570" y="1070"/>
                    <a:pt x="2490" y="735"/>
                  </a:cubicBezTo>
                  <a:cubicBezTo>
                    <a:pt x="2818" y="631"/>
                    <a:pt x="3167" y="537"/>
                    <a:pt x="3514" y="537"/>
                  </a:cubicBezTo>
                  <a:close/>
                  <a:moveTo>
                    <a:pt x="3514" y="1"/>
                  </a:moveTo>
                  <a:cubicBezTo>
                    <a:pt x="2677" y="1"/>
                    <a:pt x="1813" y="367"/>
                    <a:pt x="1172" y="861"/>
                  </a:cubicBezTo>
                  <a:cubicBezTo>
                    <a:pt x="356" y="1489"/>
                    <a:pt x="0" y="2409"/>
                    <a:pt x="335" y="3414"/>
                  </a:cubicBezTo>
                  <a:cubicBezTo>
                    <a:pt x="651" y="4363"/>
                    <a:pt x="1332" y="5113"/>
                    <a:pt x="2199" y="5547"/>
                  </a:cubicBezTo>
                  <a:lnTo>
                    <a:pt x="2199" y="5547"/>
                  </a:lnTo>
                  <a:cubicBezTo>
                    <a:pt x="2113" y="5762"/>
                    <a:pt x="2169" y="6022"/>
                    <a:pt x="2344" y="6259"/>
                  </a:cubicBezTo>
                  <a:cubicBezTo>
                    <a:pt x="2490" y="6468"/>
                    <a:pt x="2699" y="6636"/>
                    <a:pt x="2888" y="6803"/>
                  </a:cubicBezTo>
                  <a:cubicBezTo>
                    <a:pt x="2992" y="6908"/>
                    <a:pt x="3243" y="7054"/>
                    <a:pt x="3285" y="7201"/>
                  </a:cubicBezTo>
                  <a:cubicBezTo>
                    <a:pt x="3327" y="7305"/>
                    <a:pt x="3243" y="7473"/>
                    <a:pt x="3264" y="7598"/>
                  </a:cubicBezTo>
                  <a:cubicBezTo>
                    <a:pt x="3285" y="7724"/>
                    <a:pt x="3327" y="7808"/>
                    <a:pt x="3411" y="7891"/>
                  </a:cubicBezTo>
                  <a:cubicBezTo>
                    <a:pt x="3536" y="8038"/>
                    <a:pt x="3767" y="8121"/>
                    <a:pt x="3955" y="8184"/>
                  </a:cubicBezTo>
                  <a:cubicBezTo>
                    <a:pt x="4103" y="8239"/>
                    <a:pt x="4286" y="8282"/>
                    <a:pt x="4452" y="8282"/>
                  </a:cubicBezTo>
                  <a:cubicBezTo>
                    <a:pt x="4473" y="8282"/>
                    <a:pt x="4493" y="8281"/>
                    <a:pt x="4514" y="8280"/>
                  </a:cubicBezTo>
                  <a:lnTo>
                    <a:pt x="4514" y="8280"/>
                  </a:lnTo>
                  <a:cubicBezTo>
                    <a:pt x="4595" y="8515"/>
                    <a:pt x="4690" y="8741"/>
                    <a:pt x="4813" y="8958"/>
                  </a:cubicBezTo>
                  <a:cubicBezTo>
                    <a:pt x="4865" y="9046"/>
                    <a:pt x="4961" y="9089"/>
                    <a:pt x="5052" y="9089"/>
                  </a:cubicBezTo>
                  <a:cubicBezTo>
                    <a:pt x="5070" y="9089"/>
                    <a:pt x="5088" y="9087"/>
                    <a:pt x="5106" y="9084"/>
                  </a:cubicBezTo>
                  <a:cubicBezTo>
                    <a:pt x="5608" y="8958"/>
                    <a:pt x="5733" y="8540"/>
                    <a:pt x="5796" y="8059"/>
                  </a:cubicBezTo>
                  <a:cubicBezTo>
                    <a:pt x="5817" y="7975"/>
                    <a:pt x="5817" y="7891"/>
                    <a:pt x="5775" y="7787"/>
                  </a:cubicBezTo>
                  <a:cubicBezTo>
                    <a:pt x="5754" y="7745"/>
                    <a:pt x="5733" y="7661"/>
                    <a:pt x="5692" y="7619"/>
                  </a:cubicBezTo>
                  <a:cubicBezTo>
                    <a:pt x="5671" y="7599"/>
                    <a:pt x="5671" y="7579"/>
                    <a:pt x="5651" y="7558"/>
                  </a:cubicBezTo>
                  <a:lnTo>
                    <a:pt x="5651" y="7558"/>
                  </a:lnTo>
                  <a:cubicBezTo>
                    <a:pt x="5782" y="7445"/>
                    <a:pt x="5901" y="7404"/>
                    <a:pt x="5901" y="7159"/>
                  </a:cubicBezTo>
                  <a:cubicBezTo>
                    <a:pt x="5901" y="6732"/>
                    <a:pt x="5776" y="6014"/>
                    <a:pt x="5410" y="5729"/>
                  </a:cubicBezTo>
                  <a:lnTo>
                    <a:pt x="5410" y="5729"/>
                  </a:lnTo>
                  <a:cubicBezTo>
                    <a:pt x="5523" y="5342"/>
                    <a:pt x="5125" y="4884"/>
                    <a:pt x="4731" y="4705"/>
                  </a:cubicBezTo>
                  <a:lnTo>
                    <a:pt x="4731" y="4705"/>
                  </a:lnTo>
                  <a:cubicBezTo>
                    <a:pt x="5165" y="3852"/>
                    <a:pt x="5495" y="2962"/>
                    <a:pt x="5440" y="1991"/>
                  </a:cubicBezTo>
                  <a:cubicBezTo>
                    <a:pt x="5378" y="1028"/>
                    <a:pt x="4875" y="170"/>
                    <a:pt x="3871" y="24"/>
                  </a:cubicBezTo>
                  <a:cubicBezTo>
                    <a:pt x="3753" y="8"/>
                    <a:pt x="3634" y="1"/>
                    <a:pt x="3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9;p2">
              <a:extLst>
                <a:ext uri="{FF2B5EF4-FFF2-40B4-BE49-F238E27FC236}">
                  <a16:creationId xmlns:a16="http://schemas.microsoft.com/office/drawing/2014/main" id="{3D240713-593C-352B-1FA2-3539D29B3CD7}"/>
                </a:ext>
              </a:extLst>
            </p:cNvPr>
            <p:cNvSpPr/>
            <p:nvPr/>
          </p:nvSpPr>
          <p:spPr>
            <a:xfrm>
              <a:off x="10842813" y="2057838"/>
              <a:ext cx="39250" cy="36850"/>
            </a:xfrm>
            <a:custGeom>
              <a:avLst/>
              <a:gdLst/>
              <a:ahLst/>
              <a:cxnLst/>
              <a:rect l="l" t="t" r="r" b="b"/>
              <a:pathLst>
                <a:path w="1570" h="1474" extrusionOk="0">
                  <a:moveTo>
                    <a:pt x="301" y="1"/>
                  </a:moveTo>
                  <a:cubicBezTo>
                    <a:pt x="230" y="1"/>
                    <a:pt x="157" y="27"/>
                    <a:pt x="105" y="79"/>
                  </a:cubicBezTo>
                  <a:cubicBezTo>
                    <a:pt x="0" y="184"/>
                    <a:pt x="21" y="330"/>
                    <a:pt x="105" y="456"/>
                  </a:cubicBezTo>
                  <a:cubicBezTo>
                    <a:pt x="419" y="811"/>
                    <a:pt x="774" y="1146"/>
                    <a:pt x="1172" y="1439"/>
                  </a:cubicBezTo>
                  <a:cubicBezTo>
                    <a:pt x="1196" y="1464"/>
                    <a:pt x="1235" y="1474"/>
                    <a:pt x="1276" y="1474"/>
                  </a:cubicBezTo>
                  <a:cubicBezTo>
                    <a:pt x="1305" y="1474"/>
                    <a:pt x="1334" y="1469"/>
                    <a:pt x="1360" y="1460"/>
                  </a:cubicBezTo>
                  <a:cubicBezTo>
                    <a:pt x="1423" y="1439"/>
                    <a:pt x="1486" y="1397"/>
                    <a:pt x="1528" y="1335"/>
                  </a:cubicBezTo>
                  <a:cubicBezTo>
                    <a:pt x="1549" y="1293"/>
                    <a:pt x="1570" y="1209"/>
                    <a:pt x="1549" y="1146"/>
                  </a:cubicBezTo>
                  <a:cubicBezTo>
                    <a:pt x="1528" y="1063"/>
                    <a:pt x="1486" y="1021"/>
                    <a:pt x="1423" y="979"/>
                  </a:cubicBezTo>
                  <a:cubicBezTo>
                    <a:pt x="1402" y="958"/>
                    <a:pt x="1381" y="958"/>
                    <a:pt x="1360" y="937"/>
                  </a:cubicBezTo>
                  <a:cubicBezTo>
                    <a:pt x="1360" y="937"/>
                    <a:pt x="1339" y="916"/>
                    <a:pt x="1339" y="916"/>
                  </a:cubicBezTo>
                  <a:cubicBezTo>
                    <a:pt x="1298" y="874"/>
                    <a:pt x="1256" y="853"/>
                    <a:pt x="1193" y="811"/>
                  </a:cubicBezTo>
                  <a:cubicBezTo>
                    <a:pt x="1109" y="728"/>
                    <a:pt x="1025" y="665"/>
                    <a:pt x="942" y="581"/>
                  </a:cubicBezTo>
                  <a:cubicBezTo>
                    <a:pt x="774" y="414"/>
                    <a:pt x="628" y="247"/>
                    <a:pt x="481" y="79"/>
                  </a:cubicBezTo>
                  <a:cubicBezTo>
                    <a:pt x="440" y="27"/>
                    <a:pt x="372" y="1"/>
                    <a:pt x="3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;p2">
              <a:extLst>
                <a:ext uri="{FF2B5EF4-FFF2-40B4-BE49-F238E27FC236}">
                  <a16:creationId xmlns:a16="http://schemas.microsoft.com/office/drawing/2014/main" id="{0603B126-8F11-652D-D307-16F631C4A4B2}"/>
                </a:ext>
              </a:extLst>
            </p:cNvPr>
            <p:cNvSpPr/>
            <p:nvPr/>
          </p:nvSpPr>
          <p:spPr>
            <a:xfrm>
              <a:off x="10895638" y="2038838"/>
              <a:ext cx="13100" cy="55000"/>
            </a:xfrm>
            <a:custGeom>
              <a:avLst/>
              <a:gdLst/>
              <a:ahLst/>
              <a:cxnLst/>
              <a:rect l="l" t="t" r="r" b="b"/>
              <a:pathLst>
                <a:path w="524" h="2200" extrusionOk="0">
                  <a:moveTo>
                    <a:pt x="297" y="0"/>
                  </a:moveTo>
                  <a:cubicBezTo>
                    <a:pt x="289" y="0"/>
                    <a:pt x="281" y="1"/>
                    <a:pt x="273" y="2"/>
                  </a:cubicBezTo>
                  <a:cubicBezTo>
                    <a:pt x="126" y="2"/>
                    <a:pt x="1" y="107"/>
                    <a:pt x="1" y="253"/>
                  </a:cubicBezTo>
                  <a:lnTo>
                    <a:pt x="1" y="1927"/>
                  </a:lnTo>
                  <a:cubicBezTo>
                    <a:pt x="1" y="2074"/>
                    <a:pt x="126" y="2199"/>
                    <a:pt x="273" y="2199"/>
                  </a:cubicBezTo>
                  <a:cubicBezTo>
                    <a:pt x="398" y="2199"/>
                    <a:pt x="524" y="2074"/>
                    <a:pt x="524" y="1927"/>
                  </a:cubicBezTo>
                  <a:lnTo>
                    <a:pt x="524" y="253"/>
                  </a:lnTo>
                  <a:cubicBezTo>
                    <a:pt x="524" y="136"/>
                    <a:pt x="414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1;p2">
              <a:extLst>
                <a:ext uri="{FF2B5EF4-FFF2-40B4-BE49-F238E27FC236}">
                  <a16:creationId xmlns:a16="http://schemas.microsoft.com/office/drawing/2014/main" id="{F20463E7-D1ED-7501-B536-17C68680E848}"/>
                </a:ext>
              </a:extLst>
            </p:cNvPr>
            <p:cNvSpPr/>
            <p:nvPr/>
          </p:nvSpPr>
          <p:spPr>
            <a:xfrm>
              <a:off x="10839138" y="2038363"/>
              <a:ext cx="63325" cy="30775"/>
            </a:xfrm>
            <a:custGeom>
              <a:avLst/>
              <a:gdLst/>
              <a:ahLst/>
              <a:cxnLst/>
              <a:rect l="l" t="t" r="r" b="b"/>
              <a:pathLst>
                <a:path w="2533" h="1231" extrusionOk="0">
                  <a:moveTo>
                    <a:pt x="2261" y="0"/>
                  </a:moveTo>
                  <a:cubicBezTo>
                    <a:pt x="1507" y="63"/>
                    <a:pt x="775" y="293"/>
                    <a:pt x="168" y="733"/>
                  </a:cubicBezTo>
                  <a:cubicBezTo>
                    <a:pt x="64" y="816"/>
                    <a:pt x="1" y="963"/>
                    <a:pt x="84" y="1088"/>
                  </a:cubicBezTo>
                  <a:cubicBezTo>
                    <a:pt x="128" y="1174"/>
                    <a:pt x="220" y="1231"/>
                    <a:pt x="314" y="1231"/>
                  </a:cubicBezTo>
                  <a:cubicBezTo>
                    <a:pt x="357" y="1231"/>
                    <a:pt x="401" y="1219"/>
                    <a:pt x="440" y="1193"/>
                  </a:cubicBezTo>
                  <a:cubicBezTo>
                    <a:pt x="984" y="795"/>
                    <a:pt x="1612" y="565"/>
                    <a:pt x="2261" y="523"/>
                  </a:cubicBezTo>
                  <a:cubicBezTo>
                    <a:pt x="2407" y="523"/>
                    <a:pt x="2533" y="419"/>
                    <a:pt x="2533" y="272"/>
                  </a:cubicBezTo>
                  <a:cubicBezTo>
                    <a:pt x="2533" y="126"/>
                    <a:pt x="2407" y="0"/>
                    <a:pt x="2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2;p2">
              <a:extLst>
                <a:ext uri="{FF2B5EF4-FFF2-40B4-BE49-F238E27FC236}">
                  <a16:creationId xmlns:a16="http://schemas.microsoft.com/office/drawing/2014/main" id="{368F001A-3C97-EA80-E901-948931DC891C}"/>
                </a:ext>
              </a:extLst>
            </p:cNvPr>
            <p:cNvSpPr/>
            <p:nvPr/>
          </p:nvSpPr>
          <p:spPr>
            <a:xfrm>
              <a:off x="10745513" y="2021088"/>
              <a:ext cx="53375" cy="17575"/>
            </a:xfrm>
            <a:custGeom>
              <a:avLst/>
              <a:gdLst/>
              <a:ahLst/>
              <a:cxnLst/>
              <a:rect l="l" t="t" r="r" b="b"/>
              <a:pathLst>
                <a:path w="2135" h="703" extrusionOk="0">
                  <a:moveTo>
                    <a:pt x="272" y="1"/>
                  </a:moveTo>
                  <a:cubicBezTo>
                    <a:pt x="126" y="1"/>
                    <a:pt x="0" y="126"/>
                    <a:pt x="0" y="252"/>
                  </a:cubicBezTo>
                  <a:cubicBezTo>
                    <a:pt x="0" y="398"/>
                    <a:pt x="126" y="524"/>
                    <a:pt x="272" y="524"/>
                  </a:cubicBezTo>
                  <a:cubicBezTo>
                    <a:pt x="796" y="524"/>
                    <a:pt x="1277" y="587"/>
                    <a:pt x="1779" y="691"/>
                  </a:cubicBezTo>
                  <a:cubicBezTo>
                    <a:pt x="1805" y="699"/>
                    <a:pt x="1831" y="702"/>
                    <a:pt x="1856" y="702"/>
                  </a:cubicBezTo>
                  <a:cubicBezTo>
                    <a:pt x="1974" y="702"/>
                    <a:pt x="2079" y="627"/>
                    <a:pt x="2114" y="524"/>
                  </a:cubicBezTo>
                  <a:cubicBezTo>
                    <a:pt x="2135" y="377"/>
                    <a:pt x="2072" y="231"/>
                    <a:pt x="1925" y="189"/>
                  </a:cubicBezTo>
                  <a:cubicBezTo>
                    <a:pt x="1381" y="85"/>
                    <a:pt x="816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3;p2">
              <a:extLst>
                <a:ext uri="{FF2B5EF4-FFF2-40B4-BE49-F238E27FC236}">
                  <a16:creationId xmlns:a16="http://schemas.microsoft.com/office/drawing/2014/main" id="{8ABFCD23-CDE4-D327-0BF8-055CCC7B2C45}"/>
                </a:ext>
              </a:extLst>
            </p:cNvPr>
            <p:cNvSpPr/>
            <p:nvPr/>
          </p:nvSpPr>
          <p:spPr>
            <a:xfrm>
              <a:off x="10824488" y="1945913"/>
              <a:ext cx="34025" cy="33050"/>
            </a:xfrm>
            <a:custGeom>
              <a:avLst/>
              <a:gdLst/>
              <a:ahLst/>
              <a:cxnLst/>
              <a:rect l="l" t="t" r="r" b="b"/>
              <a:pathLst>
                <a:path w="1361" h="1322" extrusionOk="0">
                  <a:moveTo>
                    <a:pt x="294" y="0"/>
                  </a:moveTo>
                  <a:cubicBezTo>
                    <a:pt x="226" y="0"/>
                    <a:pt x="158" y="26"/>
                    <a:pt x="106" y="79"/>
                  </a:cubicBezTo>
                  <a:cubicBezTo>
                    <a:pt x="22" y="183"/>
                    <a:pt x="1" y="330"/>
                    <a:pt x="106" y="434"/>
                  </a:cubicBezTo>
                  <a:cubicBezTo>
                    <a:pt x="378" y="706"/>
                    <a:pt x="629" y="978"/>
                    <a:pt x="901" y="1250"/>
                  </a:cubicBezTo>
                  <a:cubicBezTo>
                    <a:pt x="956" y="1294"/>
                    <a:pt x="1028" y="1321"/>
                    <a:pt x="1100" y="1321"/>
                  </a:cubicBezTo>
                  <a:cubicBezTo>
                    <a:pt x="1164" y="1321"/>
                    <a:pt x="1228" y="1300"/>
                    <a:pt x="1277" y="1250"/>
                  </a:cubicBezTo>
                  <a:cubicBezTo>
                    <a:pt x="1361" y="1146"/>
                    <a:pt x="1361" y="978"/>
                    <a:pt x="1277" y="874"/>
                  </a:cubicBezTo>
                  <a:cubicBezTo>
                    <a:pt x="1005" y="602"/>
                    <a:pt x="733" y="330"/>
                    <a:pt x="482" y="79"/>
                  </a:cubicBezTo>
                  <a:cubicBezTo>
                    <a:pt x="430" y="26"/>
                    <a:pt x="362" y="0"/>
                    <a:pt x="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4;p2">
              <a:extLst>
                <a:ext uri="{FF2B5EF4-FFF2-40B4-BE49-F238E27FC236}">
                  <a16:creationId xmlns:a16="http://schemas.microsoft.com/office/drawing/2014/main" id="{2761B41A-9003-2952-A491-F702DE8E343D}"/>
                </a:ext>
              </a:extLst>
            </p:cNvPr>
            <p:cNvSpPr/>
            <p:nvPr/>
          </p:nvSpPr>
          <p:spPr>
            <a:xfrm>
              <a:off x="10914988" y="1926113"/>
              <a:ext cx="18350" cy="37475"/>
            </a:xfrm>
            <a:custGeom>
              <a:avLst/>
              <a:gdLst/>
              <a:ahLst/>
              <a:cxnLst/>
              <a:rect l="l" t="t" r="r" b="b"/>
              <a:pathLst>
                <a:path w="734" h="1499" extrusionOk="0">
                  <a:moveTo>
                    <a:pt x="564" y="827"/>
                  </a:moveTo>
                  <a:cubicBezTo>
                    <a:pt x="563" y="827"/>
                    <a:pt x="560" y="837"/>
                    <a:pt x="553" y="854"/>
                  </a:cubicBezTo>
                  <a:lnTo>
                    <a:pt x="553" y="854"/>
                  </a:lnTo>
                  <a:cubicBezTo>
                    <a:pt x="558" y="850"/>
                    <a:pt x="566" y="850"/>
                    <a:pt x="566" y="850"/>
                  </a:cubicBezTo>
                  <a:cubicBezTo>
                    <a:pt x="566" y="834"/>
                    <a:pt x="566" y="827"/>
                    <a:pt x="564" y="827"/>
                  </a:cubicBezTo>
                  <a:close/>
                  <a:moveTo>
                    <a:pt x="553" y="854"/>
                  </a:moveTo>
                  <a:cubicBezTo>
                    <a:pt x="551" y="855"/>
                    <a:pt x="550" y="856"/>
                    <a:pt x="549" y="857"/>
                  </a:cubicBezTo>
                  <a:lnTo>
                    <a:pt x="549" y="857"/>
                  </a:lnTo>
                  <a:cubicBezTo>
                    <a:pt x="547" y="865"/>
                    <a:pt x="545" y="871"/>
                    <a:pt x="545" y="871"/>
                  </a:cubicBezTo>
                  <a:cubicBezTo>
                    <a:pt x="548" y="864"/>
                    <a:pt x="550" y="859"/>
                    <a:pt x="553" y="854"/>
                  </a:cubicBezTo>
                  <a:close/>
                  <a:moveTo>
                    <a:pt x="463" y="0"/>
                  </a:moveTo>
                  <a:cubicBezTo>
                    <a:pt x="367" y="0"/>
                    <a:pt x="272" y="42"/>
                    <a:pt x="231" y="138"/>
                  </a:cubicBezTo>
                  <a:cubicBezTo>
                    <a:pt x="84" y="473"/>
                    <a:pt x="1" y="850"/>
                    <a:pt x="22" y="1226"/>
                  </a:cubicBezTo>
                  <a:cubicBezTo>
                    <a:pt x="43" y="1373"/>
                    <a:pt x="147" y="1498"/>
                    <a:pt x="294" y="1498"/>
                  </a:cubicBezTo>
                  <a:cubicBezTo>
                    <a:pt x="419" y="1477"/>
                    <a:pt x="566" y="1373"/>
                    <a:pt x="545" y="1226"/>
                  </a:cubicBezTo>
                  <a:cubicBezTo>
                    <a:pt x="545" y="1143"/>
                    <a:pt x="545" y="1080"/>
                    <a:pt x="545" y="975"/>
                  </a:cubicBezTo>
                  <a:cubicBezTo>
                    <a:pt x="545" y="933"/>
                    <a:pt x="545" y="912"/>
                    <a:pt x="545" y="871"/>
                  </a:cubicBezTo>
                  <a:cubicBezTo>
                    <a:pt x="545" y="864"/>
                    <a:pt x="547" y="860"/>
                    <a:pt x="549" y="857"/>
                  </a:cubicBezTo>
                  <a:lnTo>
                    <a:pt x="549" y="857"/>
                  </a:lnTo>
                  <a:cubicBezTo>
                    <a:pt x="555" y="838"/>
                    <a:pt x="566" y="808"/>
                    <a:pt x="566" y="808"/>
                  </a:cubicBezTo>
                  <a:cubicBezTo>
                    <a:pt x="587" y="724"/>
                    <a:pt x="607" y="640"/>
                    <a:pt x="628" y="578"/>
                  </a:cubicBezTo>
                  <a:cubicBezTo>
                    <a:pt x="628" y="536"/>
                    <a:pt x="649" y="494"/>
                    <a:pt x="670" y="452"/>
                  </a:cubicBezTo>
                  <a:cubicBezTo>
                    <a:pt x="670" y="452"/>
                    <a:pt x="670" y="431"/>
                    <a:pt x="670" y="431"/>
                  </a:cubicBezTo>
                  <a:cubicBezTo>
                    <a:pt x="676" y="425"/>
                    <a:pt x="679" y="422"/>
                    <a:pt x="679" y="422"/>
                  </a:cubicBezTo>
                  <a:cubicBezTo>
                    <a:pt x="681" y="422"/>
                    <a:pt x="670" y="437"/>
                    <a:pt x="670" y="452"/>
                  </a:cubicBezTo>
                  <a:cubicBezTo>
                    <a:pt x="670" y="431"/>
                    <a:pt x="691" y="410"/>
                    <a:pt x="691" y="389"/>
                  </a:cubicBezTo>
                  <a:cubicBezTo>
                    <a:pt x="733" y="326"/>
                    <a:pt x="733" y="264"/>
                    <a:pt x="712" y="180"/>
                  </a:cubicBezTo>
                  <a:cubicBezTo>
                    <a:pt x="712" y="138"/>
                    <a:pt x="649" y="54"/>
                    <a:pt x="607" y="34"/>
                  </a:cubicBezTo>
                  <a:cubicBezTo>
                    <a:pt x="564" y="12"/>
                    <a:pt x="513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5;p2">
              <a:extLst>
                <a:ext uri="{FF2B5EF4-FFF2-40B4-BE49-F238E27FC236}">
                  <a16:creationId xmlns:a16="http://schemas.microsoft.com/office/drawing/2014/main" id="{FB62F3AF-B807-18B4-7186-A6B9445DEF0C}"/>
                </a:ext>
              </a:extLst>
            </p:cNvPr>
            <p:cNvSpPr/>
            <p:nvPr/>
          </p:nvSpPr>
          <p:spPr>
            <a:xfrm>
              <a:off x="10947938" y="1952163"/>
              <a:ext cx="30900" cy="42375"/>
            </a:xfrm>
            <a:custGeom>
              <a:avLst/>
              <a:gdLst/>
              <a:ahLst/>
              <a:cxnLst/>
              <a:rect l="l" t="t" r="r" b="b"/>
              <a:pathLst>
                <a:path w="1236" h="1695" extrusionOk="0">
                  <a:moveTo>
                    <a:pt x="954" y="0"/>
                  </a:moveTo>
                  <a:cubicBezTo>
                    <a:pt x="893" y="0"/>
                    <a:pt x="834" y="23"/>
                    <a:pt x="796" y="80"/>
                  </a:cubicBezTo>
                  <a:cubicBezTo>
                    <a:pt x="482" y="477"/>
                    <a:pt x="231" y="896"/>
                    <a:pt x="43" y="1356"/>
                  </a:cubicBezTo>
                  <a:cubicBezTo>
                    <a:pt x="1" y="1481"/>
                    <a:pt x="106" y="1649"/>
                    <a:pt x="231" y="1691"/>
                  </a:cubicBezTo>
                  <a:cubicBezTo>
                    <a:pt x="249" y="1693"/>
                    <a:pt x="267" y="1695"/>
                    <a:pt x="285" y="1695"/>
                  </a:cubicBezTo>
                  <a:cubicBezTo>
                    <a:pt x="408" y="1695"/>
                    <a:pt x="511" y="1631"/>
                    <a:pt x="566" y="1502"/>
                  </a:cubicBezTo>
                  <a:cubicBezTo>
                    <a:pt x="566" y="1481"/>
                    <a:pt x="587" y="1440"/>
                    <a:pt x="587" y="1419"/>
                  </a:cubicBezTo>
                  <a:cubicBezTo>
                    <a:pt x="587" y="1419"/>
                    <a:pt x="601" y="1389"/>
                    <a:pt x="609" y="1379"/>
                  </a:cubicBezTo>
                  <a:lnTo>
                    <a:pt x="609" y="1379"/>
                  </a:lnTo>
                  <a:cubicBezTo>
                    <a:pt x="608" y="1385"/>
                    <a:pt x="608" y="1391"/>
                    <a:pt x="608" y="1398"/>
                  </a:cubicBezTo>
                  <a:cubicBezTo>
                    <a:pt x="613" y="1381"/>
                    <a:pt x="614" y="1374"/>
                    <a:pt x="613" y="1374"/>
                  </a:cubicBezTo>
                  <a:cubicBezTo>
                    <a:pt x="612" y="1374"/>
                    <a:pt x="611" y="1376"/>
                    <a:pt x="609" y="1379"/>
                  </a:cubicBezTo>
                  <a:lnTo>
                    <a:pt x="609" y="1379"/>
                  </a:lnTo>
                  <a:cubicBezTo>
                    <a:pt x="616" y="1326"/>
                    <a:pt x="652" y="1289"/>
                    <a:pt x="670" y="1251"/>
                  </a:cubicBezTo>
                  <a:cubicBezTo>
                    <a:pt x="712" y="1147"/>
                    <a:pt x="754" y="1042"/>
                    <a:pt x="817" y="958"/>
                  </a:cubicBezTo>
                  <a:cubicBezTo>
                    <a:pt x="880" y="854"/>
                    <a:pt x="922" y="770"/>
                    <a:pt x="984" y="665"/>
                  </a:cubicBezTo>
                  <a:lnTo>
                    <a:pt x="1089" y="540"/>
                  </a:lnTo>
                  <a:cubicBezTo>
                    <a:pt x="1110" y="519"/>
                    <a:pt x="1110" y="498"/>
                    <a:pt x="1131" y="477"/>
                  </a:cubicBezTo>
                  <a:lnTo>
                    <a:pt x="1131" y="477"/>
                  </a:lnTo>
                  <a:cubicBezTo>
                    <a:pt x="1121" y="487"/>
                    <a:pt x="1117" y="491"/>
                    <a:pt x="1116" y="491"/>
                  </a:cubicBezTo>
                  <a:cubicBezTo>
                    <a:pt x="1115" y="491"/>
                    <a:pt x="1152" y="451"/>
                    <a:pt x="1152" y="435"/>
                  </a:cubicBezTo>
                  <a:cubicBezTo>
                    <a:pt x="1214" y="393"/>
                    <a:pt x="1235" y="331"/>
                    <a:pt x="1235" y="268"/>
                  </a:cubicBezTo>
                  <a:cubicBezTo>
                    <a:pt x="1235" y="184"/>
                    <a:pt x="1214" y="121"/>
                    <a:pt x="1152" y="80"/>
                  </a:cubicBezTo>
                  <a:cubicBezTo>
                    <a:pt x="1106" y="34"/>
                    <a:pt x="1028" y="0"/>
                    <a:pt x="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88;p2">
            <a:extLst>
              <a:ext uri="{FF2B5EF4-FFF2-40B4-BE49-F238E27FC236}">
                <a16:creationId xmlns:a16="http://schemas.microsoft.com/office/drawing/2014/main" id="{1EABAF45-9B57-F28A-1038-616651241C5A}"/>
              </a:ext>
            </a:extLst>
          </p:cNvPr>
          <p:cNvSpPr/>
          <p:nvPr/>
        </p:nvSpPr>
        <p:spPr>
          <a:xfrm rot="18543683">
            <a:off x="4215032" y="4671806"/>
            <a:ext cx="1257828" cy="679593"/>
          </a:xfrm>
          <a:custGeom>
            <a:avLst/>
            <a:gdLst/>
            <a:ahLst/>
            <a:cxnLst/>
            <a:rect l="l" t="t" r="r" b="b"/>
            <a:pathLst>
              <a:path w="34735" h="18767" extrusionOk="0">
                <a:moveTo>
                  <a:pt x="18995" y="753"/>
                </a:moveTo>
                <a:cubicBezTo>
                  <a:pt x="19305" y="753"/>
                  <a:pt x="19614" y="761"/>
                  <a:pt x="19920" y="778"/>
                </a:cubicBezTo>
                <a:cubicBezTo>
                  <a:pt x="20046" y="778"/>
                  <a:pt x="20192" y="799"/>
                  <a:pt x="20318" y="799"/>
                </a:cubicBezTo>
                <a:cubicBezTo>
                  <a:pt x="18979" y="820"/>
                  <a:pt x="17598" y="966"/>
                  <a:pt x="16217" y="1217"/>
                </a:cubicBezTo>
                <a:cubicBezTo>
                  <a:pt x="13936" y="1594"/>
                  <a:pt x="11614" y="2096"/>
                  <a:pt x="9458" y="2996"/>
                </a:cubicBezTo>
                <a:cubicBezTo>
                  <a:pt x="12434" y="1622"/>
                  <a:pt x="15793" y="753"/>
                  <a:pt x="18995" y="753"/>
                </a:cubicBezTo>
                <a:close/>
                <a:moveTo>
                  <a:pt x="25779" y="3812"/>
                </a:moveTo>
                <a:cubicBezTo>
                  <a:pt x="25758" y="3916"/>
                  <a:pt x="25737" y="4000"/>
                  <a:pt x="25716" y="4084"/>
                </a:cubicBezTo>
                <a:cubicBezTo>
                  <a:pt x="25716" y="4105"/>
                  <a:pt x="25716" y="4126"/>
                  <a:pt x="25737" y="4126"/>
                </a:cubicBezTo>
                <a:cubicBezTo>
                  <a:pt x="25632" y="4335"/>
                  <a:pt x="25549" y="4523"/>
                  <a:pt x="25444" y="4732"/>
                </a:cubicBezTo>
                <a:cubicBezTo>
                  <a:pt x="25549" y="4377"/>
                  <a:pt x="25674" y="4063"/>
                  <a:pt x="25779" y="3812"/>
                </a:cubicBezTo>
                <a:close/>
                <a:moveTo>
                  <a:pt x="12932" y="5737"/>
                </a:moveTo>
                <a:lnTo>
                  <a:pt x="12932" y="5737"/>
                </a:lnTo>
                <a:cubicBezTo>
                  <a:pt x="12869" y="6009"/>
                  <a:pt x="12806" y="6281"/>
                  <a:pt x="12743" y="6553"/>
                </a:cubicBezTo>
                <a:cubicBezTo>
                  <a:pt x="12660" y="6553"/>
                  <a:pt x="12576" y="6553"/>
                  <a:pt x="12513" y="6574"/>
                </a:cubicBezTo>
                <a:cubicBezTo>
                  <a:pt x="12534" y="6260"/>
                  <a:pt x="12576" y="5925"/>
                  <a:pt x="12702" y="5820"/>
                </a:cubicBezTo>
                <a:cubicBezTo>
                  <a:pt x="12764" y="5779"/>
                  <a:pt x="12848" y="5758"/>
                  <a:pt x="12932" y="5737"/>
                </a:cubicBezTo>
                <a:close/>
                <a:moveTo>
                  <a:pt x="19564" y="5569"/>
                </a:moveTo>
                <a:cubicBezTo>
                  <a:pt x="19606" y="5653"/>
                  <a:pt x="19669" y="5716"/>
                  <a:pt x="19732" y="5779"/>
                </a:cubicBezTo>
                <a:cubicBezTo>
                  <a:pt x="19732" y="5799"/>
                  <a:pt x="19732" y="5799"/>
                  <a:pt x="19711" y="5799"/>
                </a:cubicBezTo>
                <a:cubicBezTo>
                  <a:pt x="19669" y="5862"/>
                  <a:pt x="19690" y="5946"/>
                  <a:pt x="19753" y="5988"/>
                </a:cubicBezTo>
                <a:cubicBezTo>
                  <a:pt x="19732" y="6009"/>
                  <a:pt x="19711" y="6030"/>
                  <a:pt x="19690" y="6071"/>
                </a:cubicBezTo>
                <a:cubicBezTo>
                  <a:pt x="19648" y="6155"/>
                  <a:pt x="19648" y="6302"/>
                  <a:pt x="19627" y="6385"/>
                </a:cubicBezTo>
                <a:cubicBezTo>
                  <a:pt x="19606" y="6469"/>
                  <a:pt x="19585" y="6532"/>
                  <a:pt x="19564" y="6595"/>
                </a:cubicBezTo>
                <a:cubicBezTo>
                  <a:pt x="19481" y="6595"/>
                  <a:pt x="19397" y="6595"/>
                  <a:pt x="19292" y="6574"/>
                </a:cubicBezTo>
                <a:cubicBezTo>
                  <a:pt x="19397" y="6239"/>
                  <a:pt x="19481" y="5904"/>
                  <a:pt x="19564" y="5569"/>
                </a:cubicBezTo>
                <a:close/>
                <a:moveTo>
                  <a:pt x="8015" y="6511"/>
                </a:moveTo>
                <a:cubicBezTo>
                  <a:pt x="7952" y="6741"/>
                  <a:pt x="7889" y="6992"/>
                  <a:pt x="7826" y="7243"/>
                </a:cubicBezTo>
                <a:cubicBezTo>
                  <a:pt x="7722" y="7243"/>
                  <a:pt x="7638" y="7264"/>
                  <a:pt x="7533" y="7285"/>
                </a:cubicBezTo>
                <a:cubicBezTo>
                  <a:pt x="7701" y="7034"/>
                  <a:pt x="7847" y="6762"/>
                  <a:pt x="8015" y="6511"/>
                </a:cubicBezTo>
                <a:close/>
                <a:moveTo>
                  <a:pt x="20506" y="1415"/>
                </a:moveTo>
                <a:cubicBezTo>
                  <a:pt x="22573" y="1415"/>
                  <a:pt x="24589" y="1758"/>
                  <a:pt x="26427" y="2682"/>
                </a:cubicBezTo>
                <a:cubicBezTo>
                  <a:pt x="26407" y="2703"/>
                  <a:pt x="26365" y="2724"/>
                  <a:pt x="26344" y="2766"/>
                </a:cubicBezTo>
                <a:cubicBezTo>
                  <a:pt x="26332" y="2765"/>
                  <a:pt x="26320" y="2764"/>
                  <a:pt x="26308" y="2764"/>
                </a:cubicBezTo>
                <a:cubicBezTo>
                  <a:pt x="25327" y="2764"/>
                  <a:pt x="24815" y="6169"/>
                  <a:pt x="24670" y="7306"/>
                </a:cubicBezTo>
                <a:cubicBezTo>
                  <a:pt x="24419" y="7243"/>
                  <a:pt x="24147" y="7201"/>
                  <a:pt x="23896" y="7159"/>
                </a:cubicBezTo>
                <a:cubicBezTo>
                  <a:pt x="22640" y="6950"/>
                  <a:pt x="21385" y="6762"/>
                  <a:pt x="20129" y="6657"/>
                </a:cubicBezTo>
                <a:cubicBezTo>
                  <a:pt x="20234" y="6343"/>
                  <a:pt x="20360" y="5904"/>
                  <a:pt x="20109" y="5695"/>
                </a:cubicBezTo>
                <a:cubicBezTo>
                  <a:pt x="20088" y="5674"/>
                  <a:pt x="20046" y="5653"/>
                  <a:pt x="20004" y="5632"/>
                </a:cubicBezTo>
                <a:cubicBezTo>
                  <a:pt x="19983" y="5611"/>
                  <a:pt x="19962" y="5590"/>
                  <a:pt x="19920" y="5590"/>
                </a:cubicBezTo>
                <a:cubicBezTo>
                  <a:pt x="19816" y="5423"/>
                  <a:pt x="19690" y="5151"/>
                  <a:pt x="19585" y="5025"/>
                </a:cubicBezTo>
                <a:cubicBezTo>
                  <a:pt x="19561" y="4985"/>
                  <a:pt x="19514" y="4966"/>
                  <a:pt x="19465" y="4966"/>
                </a:cubicBezTo>
                <a:cubicBezTo>
                  <a:pt x="19388" y="4966"/>
                  <a:pt x="19305" y="5011"/>
                  <a:pt x="19292" y="5088"/>
                </a:cubicBezTo>
                <a:cubicBezTo>
                  <a:pt x="19209" y="5569"/>
                  <a:pt x="19062" y="6051"/>
                  <a:pt x="18895" y="6553"/>
                </a:cubicBezTo>
                <a:cubicBezTo>
                  <a:pt x="18100" y="6490"/>
                  <a:pt x="17305" y="6469"/>
                  <a:pt x="16489" y="6448"/>
                </a:cubicBezTo>
                <a:cubicBezTo>
                  <a:pt x="16551" y="6239"/>
                  <a:pt x="16572" y="6051"/>
                  <a:pt x="16510" y="5904"/>
                </a:cubicBezTo>
                <a:cubicBezTo>
                  <a:pt x="16480" y="5874"/>
                  <a:pt x="16432" y="5854"/>
                  <a:pt x="16387" y="5854"/>
                </a:cubicBezTo>
                <a:cubicBezTo>
                  <a:pt x="16337" y="5854"/>
                  <a:pt x="16291" y="5880"/>
                  <a:pt x="16279" y="5946"/>
                </a:cubicBezTo>
                <a:cubicBezTo>
                  <a:pt x="16279" y="5967"/>
                  <a:pt x="16279" y="5988"/>
                  <a:pt x="16279" y="6009"/>
                </a:cubicBezTo>
                <a:cubicBezTo>
                  <a:pt x="16259" y="6051"/>
                  <a:pt x="16133" y="6343"/>
                  <a:pt x="16112" y="6406"/>
                </a:cubicBezTo>
                <a:lnTo>
                  <a:pt x="16112" y="6448"/>
                </a:lnTo>
                <a:lnTo>
                  <a:pt x="16007" y="6448"/>
                </a:lnTo>
                <a:cubicBezTo>
                  <a:pt x="16112" y="6030"/>
                  <a:pt x="16091" y="5841"/>
                  <a:pt x="16593" y="5737"/>
                </a:cubicBezTo>
                <a:cubicBezTo>
                  <a:pt x="16677" y="5716"/>
                  <a:pt x="16719" y="5632"/>
                  <a:pt x="16698" y="5548"/>
                </a:cubicBezTo>
                <a:cubicBezTo>
                  <a:pt x="16698" y="5507"/>
                  <a:pt x="16677" y="5444"/>
                  <a:pt x="16677" y="5402"/>
                </a:cubicBezTo>
                <a:cubicBezTo>
                  <a:pt x="16656" y="5339"/>
                  <a:pt x="16593" y="5297"/>
                  <a:pt x="16531" y="5297"/>
                </a:cubicBezTo>
                <a:cubicBezTo>
                  <a:pt x="16492" y="5293"/>
                  <a:pt x="16460" y="5290"/>
                  <a:pt x="16433" y="5290"/>
                </a:cubicBezTo>
                <a:cubicBezTo>
                  <a:pt x="16328" y="5290"/>
                  <a:pt x="16291" y="5328"/>
                  <a:pt x="16175" y="5444"/>
                </a:cubicBezTo>
                <a:cubicBezTo>
                  <a:pt x="16133" y="5444"/>
                  <a:pt x="16070" y="5465"/>
                  <a:pt x="15987" y="5507"/>
                </a:cubicBezTo>
                <a:cubicBezTo>
                  <a:pt x="15924" y="5527"/>
                  <a:pt x="15882" y="5569"/>
                  <a:pt x="15861" y="5632"/>
                </a:cubicBezTo>
                <a:cubicBezTo>
                  <a:pt x="15777" y="5904"/>
                  <a:pt x="15715" y="6176"/>
                  <a:pt x="15631" y="6448"/>
                </a:cubicBezTo>
                <a:cubicBezTo>
                  <a:pt x="15024" y="6448"/>
                  <a:pt x="14417" y="6448"/>
                  <a:pt x="13810" y="6490"/>
                </a:cubicBezTo>
                <a:cubicBezTo>
                  <a:pt x="13601" y="6490"/>
                  <a:pt x="13392" y="6511"/>
                  <a:pt x="13183" y="6511"/>
                </a:cubicBezTo>
                <a:cubicBezTo>
                  <a:pt x="13246" y="6197"/>
                  <a:pt x="13287" y="5883"/>
                  <a:pt x="13329" y="5569"/>
                </a:cubicBezTo>
                <a:cubicBezTo>
                  <a:pt x="13329" y="5486"/>
                  <a:pt x="13287" y="5423"/>
                  <a:pt x="13225" y="5402"/>
                </a:cubicBezTo>
                <a:cubicBezTo>
                  <a:pt x="13186" y="5376"/>
                  <a:pt x="13139" y="5358"/>
                  <a:pt x="13094" y="5358"/>
                </a:cubicBezTo>
                <a:cubicBezTo>
                  <a:pt x="13066" y="5358"/>
                  <a:pt x="13039" y="5365"/>
                  <a:pt x="13015" y="5381"/>
                </a:cubicBezTo>
                <a:cubicBezTo>
                  <a:pt x="12994" y="5381"/>
                  <a:pt x="12974" y="5402"/>
                  <a:pt x="12953" y="5402"/>
                </a:cubicBezTo>
                <a:cubicBezTo>
                  <a:pt x="12932" y="5423"/>
                  <a:pt x="12932" y="5444"/>
                  <a:pt x="12911" y="5465"/>
                </a:cubicBezTo>
                <a:lnTo>
                  <a:pt x="12806" y="5465"/>
                </a:lnTo>
                <a:cubicBezTo>
                  <a:pt x="12794" y="5462"/>
                  <a:pt x="12782" y="5460"/>
                  <a:pt x="12768" y="5460"/>
                </a:cubicBezTo>
                <a:cubicBezTo>
                  <a:pt x="12683" y="5460"/>
                  <a:pt x="12564" y="5509"/>
                  <a:pt x="12492" y="5527"/>
                </a:cubicBezTo>
                <a:cubicBezTo>
                  <a:pt x="12430" y="5527"/>
                  <a:pt x="12325" y="5569"/>
                  <a:pt x="12325" y="5653"/>
                </a:cubicBezTo>
                <a:cubicBezTo>
                  <a:pt x="12262" y="5967"/>
                  <a:pt x="12199" y="6281"/>
                  <a:pt x="12137" y="6615"/>
                </a:cubicBezTo>
                <a:cubicBezTo>
                  <a:pt x="10839" y="6741"/>
                  <a:pt x="9563" y="6929"/>
                  <a:pt x="8287" y="7159"/>
                </a:cubicBezTo>
                <a:cubicBezTo>
                  <a:pt x="8601" y="5820"/>
                  <a:pt x="9145" y="4544"/>
                  <a:pt x="9961" y="3519"/>
                </a:cubicBezTo>
                <a:cubicBezTo>
                  <a:pt x="11216" y="2996"/>
                  <a:pt x="12534" y="2598"/>
                  <a:pt x="13915" y="2284"/>
                </a:cubicBezTo>
                <a:cubicBezTo>
                  <a:pt x="16068" y="1800"/>
                  <a:pt x="18316" y="1415"/>
                  <a:pt x="20506" y="1415"/>
                </a:cubicBezTo>
                <a:close/>
                <a:moveTo>
                  <a:pt x="26846" y="2891"/>
                </a:moveTo>
                <a:cubicBezTo>
                  <a:pt x="27076" y="3017"/>
                  <a:pt x="27327" y="3163"/>
                  <a:pt x="27557" y="3330"/>
                </a:cubicBezTo>
                <a:cubicBezTo>
                  <a:pt x="26867" y="3707"/>
                  <a:pt x="26511" y="4858"/>
                  <a:pt x="26302" y="5967"/>
                </a:cubicBezTo>
                <a:cubicBezTo>
                  <a:pt x="26279" y="5959"/>
                  <a:pt x="26253" y="5954"/>
                  <a:pt x="26228" y="5954"/>
                </a:cubicBezTo>
                <a:cubicBezTo>
                  <a:pt x="26183" y="5954"/>
                  <a:pt x="26140" y="5969"/>
                  <a:pt x="26114" y="6009"/>
                </a:cubicBezTo>
                <a:cubicBezTo>
                  <a:pt x="25883" y="6469"/>
                  <a:pt x="25695" y="6950"/>
                  <a:pt x="25528" y="7452"/>
                </a:cubicBezTo>
                <a:cubicBezTo>
                  <a:pt x="25423" y="7432"/>
                  <a:pt x="25318" y="7411"/>
                  <a:pt x="25214" y="7390"/>
                </a:cubicBezTo>
                <a:cubicBezTo>
                  <a:pt x="25549" y="6615"/>
                  <a:pt x="25904" y="5820"/>
                  <a:pt x="26114" y="5025"/>
                </a:cubicBezTo>
                <a:cubicBezTo>
                  <a:pt x="26141" y="4928"/>
                  <a:pt x="26050" y="4841"/>
                  <a:pt x="25967" y="4841"/>
                </a:cubicBezTo>
                <a:cubicBezTo>
                  <a:pt x="25924" y="4841"/>
                  <a:pt x="25884" y="4864"/>
                  <a:pt x="25863" y="4921"/>
                </a:cubicBezTo>
                <a:cubicBezTo>
                  <a:pt x="25486" y="5653"/>
                  <a:pt x="25214" y="6469"/>
                  <a:pt x="24963" y="7285"/>
                </a:cubicBezTo>
                <a:cubicBezTo>
                  <a:pt x="25005" y="6908"/>
                  <a:pt x="25067" y="6553"/>
                  <a:pt x="25130" y="6197"/>
                </a:cubicBezTo>
                <a:cubicBezTo>
                  <a:pt x="25444" y="5276"/>
                  <a:pt x="25925" y="4377"/>
                  <a:pt x="26427" y="3519"/>
                </a:cubicBezTo>
                <a:cubicBezTo>
                  <a:pt x="26532" y="3351"/>
                  <a:pt x="26699" y="3121"/>
                  <a:pt x="26846" y="2891"/>
                </a:cubicBezTo>
                <a:close/>
                <a:moveTo>
                  <a:pt x="9207" y="3833"/>
                </a:moveTo>
                <a:cubicBezTo>
                  <a:pt x="8852" y="4377"/>
                  <a:pt x="8559" y="4983"/>
                  <a:pt x="8308" y="5611"/>
                </a:cubicBezTo>
                <a:cubicBezTo>
                  <a:pt x="8287" y="5611"/>
                  <a:pt x="8266" y="5611"/>
                  <a:pt x="8245" y="5632"/>
                </a:cubicBezTo>
                <a:cubicBezTo>
                  <a:pt x="7743" y="6155"/>
                  <a:pt x="7303" y="6762"/>
                  <a:pt x="6906" y="7411"/>
                </a:cubicBezTo>
                <a:cubicBezTo>
                  <a:pt x="6780" y="7432"/>
                  <a:pt x="6634" y="7452"/>
                  <a:pt x="6508" y="7494"/>
                </a:cubicBezTo>
                <a:cubicBezTo>
                  <a:pt x="7157" y="6427"/>
                  <a:pt x="7889" y="5444"/>
                  <a:pt x="8726" y="4544"/>
                </a:cubicBezTo>
                <a:cubicBezTo>
                  <a:pt x="8824" y="4429"/>
                  <a:pt x="8743" y="4302"/>
                  <a:pt x="8633" y="4302"/>
                </a:cubicBezTo>
                <a:cubicBezTo>
                  <a:pt x="8603" y="4302"/>
                  <a:pt x="8570" y="4312"/>
                  <a:pt x="8538" y="4335"/>
                </a:cubicBezTo>
                <a:cubicBezTo>
                  <a:pt x="7659" y="5046"/>
                  <a:pt x="6906" y="6009"/>
                  <a:pt x="6320" y="7034"/>
                </a:cubicBezTo>
                <a:cubicBezTo>
                  <a:pt x="6508" y="6678"/>
                  <a:pt x="6696" y="6323"/>
                  <a:pt x="6927" y="5967"/>
                </a:cubicBezTo>
                <a:cubicBezTo>
                  <a:pt x="7282" y="5402"/>
                  <a:pt x="7701" y="4900"/>
                  <a:pt x="8119" y="4398"/>
                </a:cubicBezTo>
                <a:cubicBezTo>
                  <a:pt x="8475" y="4188"/>
                  <a:pt x="8831" y="4000"/>
                  <a:pt x="9207" y="3833"/>
                </a:cubicBezTo>
                <a:close/>
                <a:moveTo>
                  <a:pt x="26197" y="6741"/>
                </a:moveTo>
                <a:cubicBezTo>
                  <a:pt x="26155" y="7034"/>
                  <a:pt x="26114" y="7306"/>
                  <a:pt x="26093" y="7557"/>
                </a:cubicBezTo>
                <a:cubicBezTo>
                  <a:pt x="26030" y="7557"/>
                  <a:pt x="25967" y="7536"/>
                  <a:pt x="25904" y="7536"/>
                </a:cubicBezTo>
                <a:cubicBezTo>
                  <a:pt x="25988" y="7264"/>
                  <a:pt x="26093" y="6992"/>
                  <a:pt x="26197" y="6741"/>
                </a:cubicBezTo>
                <a:close/>
                <a:moveTo>
                  <a:pt x="6989" y="5067"/>
                </a:moveTo>
                <a:lnTo>
                  <a:pt x="6989" y="5067"/>
                </a:lnTo>
                <a:cubicBezTo>
                  <a:pt x="6445" y="5862"/>
                  <a:pt x="5985" y="6783"/>
                  <a:pt x="5734" y="7641"/>
                </a:cubicBezTo>
                <a:cubicBezTo>
                  <a:pt x="5650" y="7662"/>
                  <a:pt x="5567" y="7662"/>
                  <a:pt x="5483" y="7683"/>
                </a:cubicBezTo>
                <a:cubicBezTo>
                  <a:pt x="5567" y="7034"/>
                  <a:pt x="5734" y="6427"/>
                  <a:pt x="5985" y="5841"/>
                </a:cubicBezTo>
                <a:cubicBezTo>
                  <a:pt x="6006" y="5799"/>
                  <a:pt x="6006" y="5779"/>
                  <a:pt x="6027" y="5758"/>
                </a:cubicBezTo>
                <a:cubicBezTo>
                  <a:pt x="6341" y="5507"/>
                  <a:pt x="6676" y="5276"/>
                  <a:pt x="6989" y="5067"/>
                </a:cubicBezTo>
                <a:close/>
                <a:moveTo>
                  <a:pt x="4939" y="6657"/>
                </a:moveTo>
                <a:lnTo>
                  <a:pt x="4939" y="6657"/>
                </a:lnTo>
                <a:cubicBezTo>
                  <a:pt x="4792" y="6971"/>
                  <a:pt x="4667" y="7264"/>
                  <a:pt x="4562" y="7536"/>
                </a:cubicBezTo>
                <a:cubicBezTo>
                  <a:pt x="4520" y="7648"/>
                  <a:pt x="4627" y="7741"/>
                  <a:pt x="4728" y="7741"/>
                </a:cubicBezTo>
                <a:cubicBezTo>
                  <a:pt x="4778" y="7741"/>
                  <a:pt x="4827" y="7717"/>
                  <a:pt x="4855" y="7662"/>
                </a:cubicBezTo>
                <a:lnTo>
                  <a:pt x="5064" y="7327"/>
                </a:lnTo>
                <a:lnTo>
                  <a:pt x="5064" y="7327"/>
                </a:lnTo>
                <a:cubicBezTo>
                  <a:pt x="5044" y="7473"/>
                  <a:pt x="5023" y="7620"/>
                  <a:pt x="5002" y="7787"/>
                </a:cubicBezTo>
                <a:cubicBezTo>
                  <a:pt x="4541" y="7871"/>
                  <a:pt x="4060" y="7976"/>
                  <a:pt x="3579" y="8101"/>
                </a:cubicBezTo>
                <a:cubicBezTo>
                  <a:pt x="3997" y="7578"/>
                  <a:pt x="4458" y="7118"/>
                  <a:pt x="4939" y="6657"/>
                </a:cubicBezTo>
                <a:close/>
                <a:moveTo>
                  <a:pt x="12597" y="7473"/>
                </a:moveTo>
                <a:cubicBezTo>
                  <a:pt x="12555" y="7766"/>
                  <a:pt x="12534" y="8080"/>
                  <a:pt x="12513" y="8394"/>
                </a:cubicBezTo>
                <a:cubicBezTo>
                  <a:pt x="12430" y="8394"/>
                  <a:pt x="12346" y="8373"/>
                  <a:pt x="12262" y="8373"/>
                </a:cubicBezTo>
                <a:cubicBezTo>
                  <a:pt x="12304" y="8080"/>
                  <a:pt x="12346" y="7787"/>
                  <a:pt x="12388" y="7494"/>
                </a:cubicBezTo>
                <a:cubicBezTo>
                  <a:pt x="12450" y="7473"/>
                  <a:pt x="12513" y="7473"/>
                  <a:pt x="12597" y="7473"/>
                </a:cubicBezTo>
                <a:close/>
                <a:moveTo>
                  <a:pt x="12011" y="7515"/>
                </a:moveTo>
                <a:lnTo>
                  <a:pt x="12011" y="7515"/>
                </a:lnTo>
                <a:cubicBezTo>
                  <a:pt x="11969" y="7808"/>
                  <a:pt x="11948" y="8080"/>
                  <a:pt x="11927" y="8352"/>
                </a:cubicBezTo>
                <a:cubicBezTo>
                  <a:pt x="11346" y="8324"/>
                  <a:pt x="10760" y="8304"/>
                  <a:pt x="10175" y="8304"/>
                </a:cubicBezTo>
                <a:cubicBezTo>
                  <a:pt x="9456" y="8304"/>
                  <a:pt x="8740" y="8334"/>
                  <a:pt x="8036" y="8415"/>
                </a:cubicBezTo>
                <a:cubicBezTo>
                  <a:pt x="8057" y="8310"/>
                  <a:pt x="8057" y="8206"/>
                  <a:pt x="8077" y="8101"/>
                </a:cubicBezTo>
                <a:cubicBezTo>
                  <a:pt x="9396" y="7871"/>
                  <a:pt x="10693" y="7662"/>
                  <a:pt x="12011" y="7515"/>
                </a:cubicBezTo>
                <a:close/>
                <a:moveTo>
                  <a:pt x="15422" y="7327"/>
                </a:moveTo>
                <a:cubicBezTo>
                  <a:pt x="15380" y="7578"/>
                  <a:pt x="15317" y="7829"/>
                  <a:pt x="15296" y="8101"/>
                </a:cubicBezTo>
                <a:cubicBezTo>
                  <a:pt x="15275" y="8227"/>
                  <a:pt x="15233" y="8373"/>
                  <a:pt x="15212" y="8520"/>
                </a:cubicBezTo>
                <a:cubicBezTo>
                  <a:pt x="14417" y="8499"/>
                  <a:pt x="13622" y="8457"/>
                  <a:pt x="12827" y="8415"/>
                </a:cubicBezTo>
                <a:cubicBezTo>
                  <a:pt x="12869" y="8080"/>
                  <a:pt x="12932" y="7745"/>
                  <a:pt x="13015" y="7432"/>
                </a:cubicBezTo>
                <a:cubicBezTo>
                  <a:pt x="13622" y="7390"/>
                  <a:pt x="14250" y="7348"/>
                  <a:pt x="14878" y="7327"/>
                </a:cubicBezTo>
                <a:close/>
                <a:moveTo>
                  <a:pt x="15945" y="7327"/>
                </a:moveTo>
                <a:cubicBezTo>
                  <a:pt x="15861" y="7724"/>
                  <a:pt x="15819" y="8143"/>
                  <a:pt x="15798" y="8540"/>
                </a:cubicBezTo>
                <a:lnTo>
                  <a:pt x="15715" y="8540"/>
                </a:lnTo>
                <a:cubicBezTo>
                  <a:pt x="15631" y="8540"/>
                  <a:pt x="15547" y="8520"/>
                  <a:pt x="15463" y="8520"/>
                </a:cubicBezTo>
                <a:cubicBezTo>
                  <a:pt x="15547" y="8101"/>
                  <a:pt x="15694" y="7683"/>
                  <a:pt x="15735" y="7452"/>
                </a:cubicBezTo>
                <a:cubicBezTo>
                  <a:pt x="15756" y="7411"/>
                  <a:pt x="15756" y="7369"/>
                  <a:pt x="15777" y="7327"/>
                </a:cubicBezTo>
                <a:close/>
                <a:moveTo>
                  <a:pt x="16259" y="7327"/>
                </a:moveTo>
                <a:cubicBezTo>
                  <a:pt x="17054" y="7348"/>
                  <a:pt x="17849" y="7390"/>
                  <a:pt x="18644" y="7432"/>
                </a:cubicBezTo>
                <a:cubicBezTo>
                  <a:pt x="18539" y="7808"/>
                  <a:pt x="18476" y="8206"/>
                  <a:pt x="18456" y="8582"/>
                </a:cubicBezTo>
                <a:cubicBezTo>
                  <a:pt x="17660" y="8561"/>
                  <a:pt x="16865" y="8540"/>
                  <a:pt x="16070" y="8540"/>
                </a:cubicBezTo>
                <a:cubicBezTo>
                  <a:pt x="16112" y="8143"/>
                  <a:pt x="16175" y="7724"/>
                  <a:pt x="16259" y="7327"/>
                </a:cubicBezTo>
                <a:close/>
                <a:moveTo>
                  <a:pt x="19062" y="7452"/>
                </a:moveTo>
                <a:cubicBezTo>
                  <a:pt x="19167" y="7473"/>
                  <a:pt x="19292" y="7473"/>
                  <a:pt x="19418" y="7494"/>
                </a:cubicBezTo>
                <a:cubicBezTo>
                  <a:pt x="19376" y="7850"/>
                  <a:pt x="19355" y="8248"/>
                  <a:pt x="19355" y="8624"/>
                </a:cubicBezTo>
                <a:cubicBezTo>
                  <a:pt x="19188" y="8603"/>
                  <a:pt x="19000" y="8603"/>
                  <a:pt x="18811" y="8603"/>
                </a:cubicBezTo>
                <a:cubicBezTo>
                  <a:pt x="18874" y="8206"/>
                  <a:pt x="18958" y="7829"/>
                  <a:pt x="19062" y="7452"/>
                </a:cubicBezTo>
                <a:close/>
                <a:moveTo>
                  <a:pt x="7492" y="8206"/>
                </a:moveTo>
                <a:lnTo>
                  <a:pt x="7492" y="8206"/>
                </a:lnTo>
                <a:cubicBezTo>
                  <a:pt x="7429" y="8310"/>
                  <a:pt x="7387" y="8415"/>
                  <a:pt x="7324" y="8540"/>
                </a:cubicBezTo>
                <a:cubicBezTo>
                  <a:pt x="7240" y="8540"/>
                  <a:pt x="7157" y="8561"/>
                  <a:pt x="7073" y="8582"/>
                </a:cubicBezTo>
                <a:cubicBezTo>
                  <a:pt x="6948" y="8603"/>
                  <a:pt x="6822" y="8624"/>
                  <a:pt x="6696" y="8666"/>
                </a:cubicBezTo>
                <a:cubicBezTo>
                  <a:pt x="6759" y="8540"/>
                  <a:pt x="6822" y="8436"/>
                  <a:pt x="6885" y="8331"/>
                </a:cubicBezTo>
                <a:cubicBezTo>
                  <a:pt x="7094" y="8289"/>
                  <a:pt x="7282" y="8248"/>
                  <a:pt x="7492" y="8206"/>
                </a:cubicBezTo>
                <a:close/>
                <a:moveTo>
                  <a:pt x="5671" y="5088"/>
                </a:moveTo>
                <a:lnTo>
                  <a:pt x="5671" y="5088"/>
                </a:lnTo>
                <a:cubicBezTo>
                  <a:pt x="5650" y="5151"/>
                  <a:pt x="5629" y="5193"/>
                  <a:pt x="5608" y="5255"/>
                </a:cubicBezTo>
                <a:cubicBezTo>
                  <a:pt x="5044" y="5695"/>
                  <a:pt x="4499" y="6155"/>
                  <a:pt x="3976" y="6657"/>
                </a:cubicBezTo>
                <a:cubicBezTo>
                  <a:pt x="3495" y="7118"/>
                  <a:pt x="3077" y="7766"/>
                  <a:pt x="2658" y="8373"/>
                </a:cubicBezTo>
                <a:cubicBezTo>
                  <a:pt x="2344" y="8478"/>
                  <a:pt x="2051" y="8603"/>
                  <a:pt x="1758" y="8750"/>
                </a:cubicBezTo>
                <a:cubicBezTo>
                  <a:pt x="2721" y="7306"/>
                  <a:pt x="4248" y="6071"/>
                  <a:pt x="5671" y="5088"/>
                </a:cubicBezTo>
                <a:close/>
                <a:moveTo>
                  <a:pt x="6320" y="8436"/>
                </a:moveTo>
                <a:cubicBezTo>
                  <a:pt x="6257" y="8540"/>
                  <a:pt x="6215" y="8645"/>
                  <a:pt x="6152" y="8750"/>
                </a:cubicBezTo>
                <a:cubicBezTo>
                  <a:pt x="6048" y="8771"/>
                  <a:pt x="5922" y="8792"/>
                  <a:pt x="5797" y="8812"/>
                </a:cubicBezTo>
                <a:cubicBezTo>
                  <a:pt x="5860" y="8708"/>
                  <a:pt x="5901" y="8603"/>
                  <a:pt x="5964" y="8499"/>
                </a:cubicBezTo>
                <a:cubicBezTo>
                  <a:pt x="6090" y="8478"/>
                  <a:pt x="6194" y="8457"/>
                  <a:pt x="6320" y="8436"/>
                </a:cubicBezTo>
                <a:close/>
                <a:moveTo>
                  <a:pt x="19941" y="7536"/>
                </a:moveTo>
                <a:cubicBezTo>
                  <a:pt x="21280" y="7662"/>
                  <a:pt x="22619" y="7829"/>
                  <a:pt x="23958" y="8059"/>
                </a:cubicBezTo>
                <a:cubicBezTo>
                  <a:pt x="24168" y="8101"/>
                  <a:pt x="24377" y="8143"/>
                  <a:pt x="24565" y="8185"/>
                </a:cubicBezTo>
                <a:cubicBezTo>
                  <a:pt x="24544" y="8415"/>
                  <a:pt x="24523" y="8624"/>
                  <a:pt x="24502" y="8854"/>
                </a:cubicBezTo>
                <a:cubicBezTo>
                  <a:pt x="22933" y="8771"/>
                  <a:pt x="21364" y="8708"/>
                  <a:pt x="19816" y="8645"/>
                </a:cubicBezTo>
                <a:cubicBezTo>
                  <a:pt x="19837" y="8268"/>
                  <a:pt x="19878" y="7913"/>
                  <a:pt x="19941" y="7536"/>
                </a:cubicBezTo>
                <a:close/>
                <a:moveTo>
                  <a:pt x="5588" y="8561"/>
                </a:moveTo>
                <a:lnTo>
                  <a:pt x="5588" y="8561"/>
                </a:lnTo>
                <a:cubicBezTo>
                  <a:pt x="5546" y="8645"/>
                  <a:pt x="5504" y="8750"/>
                  <a:pt x="5462" y="8854"/>
                </a:cubicBezTo>
                <a:cubicBezTo>
                  <a:pt x="5441" y="8854"/>
                  <a:pt x="5399" y="8854"/>
                  <a:pt x="5378" y="8875"/>
                </a:cubicBezTo>
                <a:cubicBezTo>
                  <a:pt x="5378" y="8771"/>
                  <a:pt x="5378" y="8687"/>
                  <a:pt x="5378" y="8603"/>
                </a:cubicBezTo>
                <a:cubicBezTo>
                  <a:pt x="5462" y="8582"/>
                  <a:pt x="5525" y="8582"/>
                  <a:pt x="5588" y="8561"/>
                </a:cubicBezTo>
                <a:close/>
                <a:moveTo>
                  <a:pt x="24837" y="8227"/>
                </a:moveTo>
                <a:cubicBezTo>
                  <a:pt x="24963" y="8248"/>
                  <a:pt x="25109" y="8289"/>
                  <a:pt x="25235" y="8310"/>
                </a:cubicBezTo>
                <a:cubicBezTo>
                  <a:pt x="25172" y="8499"/>
                  <a:pt x="25109" y="8708"/>
                  <a:pt x="25046" y="8896"/>
                </a:cubicBezTo>
                <a:cubicBezTo>
                  <a:pt x="24963" y="8875"/>
                  <a:pt x="24858" y="8875"/>
                  <a:pt x="24774" y="8875"/>
                </a:cubicBezTo>
                <a:cubicBezTo>
                  <a:pt x="24795" y="8666"/>
                  <a:pt x="24816" y="8436"/>
                  <a:pt x="24837" y="8227"/>
                </a:cubicBezTo>
                <a:close/>
                <a:moveTo>
                  <a:pt x="25549" y="8373"/>
                </a:moveTo>
                <a:cubicBezTo>
                  <a:pt x="25653" y="8394"/>
                  <a:pt x="25758" y="8415"/>
                  <a:pt x="25863" y="8457"/>
                </a:cubicBezTo>
                <a:cubicBezTo>
                  <a:pt x="25779" y="8603"/>
                  <a:pt x="25695" y="8750"/>
                  <a:pt x="25632" y="8917"/>
                </a:cubicBezTo>
                <a:lnTo>
                  <a:pt x="25507" y="8917"/>
                </a:lnTo>
                <a:cubicBezTo>
                  <a:pt x="25444" y="8917"/>
                  <a:pt x="25381" y="8917"/>
                  <a:pt x="25318" y="8896"/>
                </a:cubicBezTo>
                <a:cubicBezTo>
                  <a:pt x="25381" y="8729"/>
                  <a:pt x="25465" y="8561"/>
                  <a:pt x="25549" y="8373"/>
                </a:cubicBezTo>
                <a:close/>
                <a:moveTo>
                  <a:pt x="26490" y="8603"/>
                </a:moveTo>
                <a:cubicBezTo>
                  <a:pt x="27076" y="8750"/>
                  <a:pt x="27662" y="8896"/>
                  <a:pt x="28269" y="9043"/>
                </a:cubicBezTo>
                <a:cubicBezTo>
                  <a:pt x="27662" y="9001"/>
                  <a:pt x="27055" y="8980"/>
                  <a:pt x="26469" y="8959"/>
                </a:cubicBezTo>
                <a:cubicBezTo>
                  <a:pt x="26469" y="8833"/>
                  <a:pt x="26469" y="8729"/>
                  <a:pt x="26490" y="8603"/>
                </a:cubicBezTo>
                <a:close/>
                <a:moveTo>
                  <a:pt x="30989" y="5820"/>
                </a:moveTo>
                <a:lnTo>
                  <a:pt x="30989" y="5820"/>
                </a:lnTo>
                <a:cubicBezTo>
                  <a:pt x="31972" y="6804"/>
                  <a:pt x="32767" y="7913"/>
                  <a:pt x="32935" y="9043"/>
                </a:cubicBezTo>
                <a:cubicBezTo>
                  <a:pt x="32684" y="8394"/>
                  <a:pt x="32244" y="7766"/>
                  <a:pt x="31930" y="7243"/>
                </a:cubicBezTo>
                <a:cubicBezTo>
                  <a:pt x="31637" y="6762"/>
                  <a:pt x="31324" y="6281"/>
                  <a:pt x="30989" y="5820"/>
                </a:cubicBezTo>
                <a:close/>
                <a:moveTo>
                  <a:pt x="4939" y="8687"/>
                </a:moveTo>
                <a:cubicBezTo>
                  <a:pt x="4939" y="8771"/>
                  <a:pt x="4939" y="8854"/>
                  <a:pt x="4939" y="8938"/>
                </a:cubicBezTo>
                <a:cubicBezTo>
                  <a:pt x="4165" y="9043"/>
                  <a:pt x="3391" y="9189"/>
                  <a:pt x="2658" y="9377"/>
                </a:cubicBezTo>
                <a:cubicBezTo>
                  <a:pt x="2658" y="9377"/>
                  <a:pt x="2658" y="9356"/>
                  <a:pt x="2658" y="9356"/>
                </a:cubicBezTo>
                <a:cubicBezTo>
                  <a:pt x="3370" y="9043"/>
                  <a:pt x="4165" y="8854"/>
                  <a:pt x="4939" y="8687"/>
                </a:cubicBezTo>
                <a:close/>
                <a:moveTo>
                  <a:pt x="27976" y="3623"/>
                </a:moveTo>
                <a:cubicBezTo>
                  <a:pt x="28331" y="3895"/>
                  <a:pt x="28687" y="4188"/>
                  <a:pt x="29022" y="4523"/>
                </a:cubicBezTo>
                <a:cubicBezTo>
                  <a:pt x="30089" y="5527"/>
                  <a:pt x="30947" y="6720"/>
                  <a:pt x="31637" y="8017"/>
                </a:cubicBezTo>
                <a:cubicBezTo>
                  <a:pt x="31909" y="8457"/>
                  <a:pt x="32265" y="9001"/>
                  <a:pt x="32412" y="9524"/>
                </a:cubicBezTo>
                <a:cubicBezTo>
                  <a:pt x="30633" y="8666"/>
                  <a:pt x="28666" y="8122"/>
                  <a:pt x="26699" y="7683"/>
                </a:cubicBezTo>
                <a:cubicBezTo>
                  <a:pt x="26741" y="7641"/>
                  <a:pt x="26762" y="7578"/>
                  <a:pt x="26804" y="7536"/>
                </a:cubicBezTo>
                <a:cubicBezTo>
                  <a:pt x="26837" y="7471"/>
                  <a:pt x="26780" y="7418"/>
                  <a:pt x="26724" y="7418"/>
                </a:cubicBezTo>
                <a:cubicBezTo>
                  <a:pt x="26708" y="7418"/>
                  <a:pt x="26692" y="7422"/>
                  <a:pt x="26679" y="7432"/>
                </a:cubicBezTo>
                <a:cubicBezTo>
                  <a:pt x="26637" y="7473"/>
                  <a:pt x="26595" y="7494"/>
                  <a:pt x="26553" y="7536"/>
                </a:cubicBezTo>
                <a:cubicBezTo>
                  <a:pt x="26699" y="5925"/>
                  <a:pt x="27055" y="4042"/>
                  <a:pt x="27976" y="3623"/>
                </a:cubicBezTo>
                <a:close/>
                <a:moveTo>
                  <a:pt x="5880" y="9336"/>
                </a:moveTo>
                <a:cubicBezTo>
                  <a:pt x="5713" y="9691"/>
                  <a:pt x="5546" y="10047"/>
                  <a:pt x="5399" y="10403"/>
                </a:cubicBezTo>
                <a:cubicBezTo>
                  <a:pt x="5399" y="10319"/>
                  <a:pt x="5399" y="10214"/>
                  <a:pt x="5378" y="10110"/>
                </a:cubicBezTo>
                <a:cubicBezTo>
                  <a:pt x="5378" y="9984"/>
                  <a:pt x="5378" y="9838"/>
                  <a:pt x="5378" y="9691"/>
                </a:cubicBezTo>
                <a:cubicBezTo>
                  <a:pt x="5378" y="9691"/>
                  <a:pt x="5399" y="9670"/>
                  <a:pt x="5420" y="9649"/>
                </a:cubicBezTo>
                <a:cubicBezTo>
                  <a:pt x="5441" y="9566"/>
                  <a:pt x="5483" y="9482"/>
                  <a:pt x="5525" y="9398"/>
                </a:cubicBezTo>
                <a:cubicBezTo>
                  <a:pt x="5650" y="9377"/>
                  <a:pt x="5755" y="9356"/>
                  <a:pt x="5880" y="9336"/>
                </a:cubicBezTo>
                <a:close/>
                <a:moveTo>
                  <a:pt x="1821" y="10298"/>
                </a:moveTo>
                <a:cubicBezTo>
                  <a:pt x="1884" y="10800"/>
                  <a:pt x="1968" y="11261"/>
                  <a:pt x="2093" y="11700"/>
                </a:cubicBezTo>
                <a:cubicBezTo>
                  <a:pt x="1779" y="11365"/>
                  <a:pt x="1466" y="10989"/>
                  <a:pt x="1298" y="10612"/>
                </a:cubicBezTo>
                <a:cubicBezTo>
                  <a:pt x="1340" y="10612"/>
                  <a:pt x="1382" y="10591"/>
                  <a:pt x="1424" y="10570"/>
                </a:cubicBezTo>
                <a:cubicBezTo>
                  <a:pt x="1570" y="10486"/>
                  <a:pt x="1696" y="10403"/>
                  <a:pt x="1821" y="10298"/>
                </a:cubicBezTo>
                <a:close/>
                <a:moveTo>
                  <a:pt x="24733" y="9356"/>
                </a:moveTo>
                <a:cubicBezTo>
                  <a:pt x="24795" y="9356"/>
                  <a:pt x="24837" y="9377"/>
                  <a:pt x="24879" y="9377"/>
                </a:cubicBezTo>
                <a:cubicBezTo>
                  <a:pt x="24858" y="9440"/>
                  <a:pt x="24837" y="9524"/>
                  <a:pt x="24816" y="9587"/>
                </a:cubicBezTo>
                <a:cubicBezTo>
                  <a:pt x="24791" y="9663"/>
                  <a:pt x="24843" y="9709"/>
                  <a:pt x="24897" y="9709"/>
                </a:cubicBezTo>
                <a:cubicBezTo>
                  <a:pt x="24932" y="9709"/>
                  <a:pt x="24967" y="9690"/>
                  <a:pt x="24984" y="9649"/>
                </a:cubicBezTo>
                <a:lnTo>
                  <a:pt x="25109" y="9377"/>
                </a:lnTo>
                <a:cubicBezTo>
                  <a:pt x="25214" y="9377"/>
                  <a:pt x="25318" y="9398"/>
                  <a:pt x="25444" y="9398"/>
                </a:cubicBezTo>
                <a:cubicBezTo>
                  <a:pt x="25130" y="10214"/>
                  <a:pt x="24921" y="11072"/>
                  <a:pt x="24691" y="11742"/>
                </a:cubicBezTo>
                <a:cubicBezTo>
                  <a:pt x="24678" y="11804"/>
                  <a:pt x="24718" y="11844"/>
                  <a:pt x="24761" y="11844"/>
                </a:cubicBezTo>
                <a:cubicBezTo>
                  <a:pt x="24790" y="11844"/>
                  <a:pt x="24820" y="11826"/>
                  <a:pt x="24837" y="11784"/>
                </a:cubicBezTo>
                <a:cubicBezTo>
                  <a:pt x="25109" y="11072"/>
                  <a:pt x="25360" y="10340"/>
                  <a:pt x="25674" y="9608"/>
                </a:cubicBezTo>
                <a:cubicBezTo>
                  <a:pt x="25695" y="9545"/>
                  <a:pt x="25737" y="9482"/>
                  <a:pt x="25758" y="9419"/>
                </a:cubicBezTo>
                <a:lnTo>
                  <a:pt x="25925" y="9419"/>
                </a:lnTo>
                <a:cubicBezTo>
                  <a:pt x="25925" y="9524"/>
                  <a:pt x="25925" y="9628"/>
                  <a:pt x="25904" y="9733"/>
                </a:cubicBezTo>
                <a:cubicBezTo>
                  <a:pt x="25904" y="9754"/>
                  <a:pt x="25883" y="9754"/>
                  <a:pt x="25883" y="9796"/>
                </a:cubicBezTo>
                <a:cubicBezTo>
                  <a:pt x="25381" y="10947"/>
                  <a:pt x="24963" y="12139"/>
                  <a:pt x="24544" y="13332"/>
                </a:cubicBezTo>
                <a:cubicBezTo>
                  <a:pt x="24565" y="12139"/>
                  <a:pt x="24628" y="10737"/>
                  <a:pt x="24733" y="9356"/>
                </a:cubicBezTo>
                <a:close/>
                <a:moveTo>
                  <a:pt x="7073" y="9105"/>
                </a:moveTo>
                <a:lnTo>
                  <a:pt x="7073" y="9105"/>
                </a:lnTo>
                <a:cubicBezTo>
                  <a:pt x="6634" y="10214"/>
                  <a:pt x="6236" y="11365"/>
                  <a:pt x="5839" y="12453"/>
                </a:cubicBezTo>
                <a:cubicBezTo>
                  <a:pt x="5814" y="12516"/>
                  <a:pt x="5871" y="12556"/>
                  <a:pt x="5929" y="12556"/>
                </a:cubicBezTo>
                <a:cubicBezTo>
                  <a:pt x="5969" y="12556"/>
                  <a:pt x="6010" y="12537"/>
                  <a:pt x="6027" y="12495"/>
                </a:cubicBezTo>
                <a:cubicBezTo>
                  <a:pt x="6466" y="11407"/>
                  <a:pt x="7052" y="10319"/>
                  <a:pt x="7533" y="9210"/>
                </a:cubicBezTo>
                <a:lnTo>
                  <a:pt x="7533" y="9210"/>
                </a:lnTo>
                <a:cubicBezTo>
                  <a:pt x="7512" y="9398"/>
                  <a:pt x="7492" y="9566"/>
                  <a:pt x="7492" y="9754"/>
                </a:cubicBezTo>
                <a:cubicBezTo>
                  <a:pt x="6885" y="11030"/>
                  <a:pt x="6383" y="12369"/>
                  <a:pt x="5880" y="13688"/>
                </a:cubicBezTo>
                <a:cubicBezTo>
                  <a:pt x="5671" y="12788"/>
                  <a:pt x="5525" y="11888"/>
                  <a:pt x="5441" y="10989"/>
                </a:cubicBezTo>
                <a:cubicBezTo>
                  <a:pt x="5713" y="10403"/>
                  <a:pt x="6006" y="9817"/>
                  <a:pt x="6341" y="9252"/>
                </a:cubicBezTo>
                <a:cubicBezTo>
                  <a:pt x="6529" y="9231"/>
                  <a:pt x="6717" y="9189"/>
                  <a:pt x="6927" y="9147"/>
                </a:cubicBezTo>
                <a:cubicBezTo>
                  <a:pt x="6968" y="9126"/>
                  <a:pt x="7031" y="9126"/>
                  <a:pt x="7073" y="9105"/>
                </a:cubicBezTo>
                <a:close/>
                <a:moveTo>
                  <a:pt x="25863" y="10675"/>
                </a:moveTo>
                <a:cubicBezTo>
                  <a:pt x="25863" y="10947"/>
                  <a:pt x="25863" y="11219"/>
                  <a:pt x="25863" y="11491"/>
                </a:cubicBezTo>
                <a:cubicBezTo>
                  <a:pt x="25821" y="11512"/>
                  <a:pt x="25800" y="11512"/>
                  <a:pt x="25779" y="11533"/>
                </a:cubicBezTo>
                <a:cubicBezTo>
                  <a:pt x="25402" y="11993"/>
                  <a:pt x="25256" y="12746"/>
                  <a:pt x="25067" y="13290"/>
                </a:cubicBezTo>
                <a:cubicBezTo>
                  <a:pt x="24879" y="13771"/>
                  <a:pt x="24712" y="14232"/>
                  <a:pt x="24544" y="14713"/>
                </a:cubicBezTo>
                <a:cubicBezTo>
                  <a:pt x="24544" y="14483"/>
                  <a:pt x="24544" y="14253"/>
                  <a:pt x="24544" y="14002"/>
                </a:cubicBezTo>
                <a:cubicBezTo>
                  <a:pt x="24984" y="12893"/>
                  <a:pt x="25465" y="11784"/>
                  <a:pt x="25863" y="10675"/>
                </a:cubicBezTo>
                <a:close/>
                <a:moveTo>
                  <a:pt x="7492" y="10654"/>
                </a:moveTo>
                <a:cubicBezTo>
                  <a:pt x="7492" y="10758"/>
                  <a:pt x="7492" y="10863"/>
                  <a:pt x="7492" y="10968"/>
                </a:cubicBezTo>
                <a:cubicBezTo>
                  <a:pt x="7492" y="11009"/>
                  <a:pt x="7492" y="11072"/>
                  <a:pt x="7492" y="11135"/>
                </a:cubicBezTo>
                <a:cubicBezTo>
                  <a:pt x="6948" y="12349"/>
                  <a:pt x="6655" y="13709"/>
                  <a:pt x="6257" y="14964"/>
                </a:cubicBezTo>
                <a:cubicBezTo>
                  <a:pt x="6152" y="14650"/>
                  <a:pt x="6048" y="14336"/>
                  <a:pt x="5964" y="14002"/>
                </a:cubicBezTo>
                <a:cubicBezTo>
                  <a:pt x="6424" y="12893"/>
                  <a:pt x="7031" y="11784"/>
                  <a:pt x="7492" y="10654"/>
                </a:cubicBezTo>
                <a:close/>
                <a:moveTo>
                  <a:pt x="26448" y="9440"/>
                </a:moveTo>
                <a:cubicBezTo>
                  <a:pt x="28478" y="9545"/>
                  <a:pt x="30487" y="9628"/>
                  <a:pt x="32433" y="10214"/>
                </a:cubicBezTo>
                <a:cubicBezTo>
                  <a:pt x="32286" y="10947"/>
                  <a:pt x="31533" y="11574"/>
                  <a:pt x="30989" y="12097"/>
                </a:cubicBezTo>
                <a:cubicBezTo>
                  <a:pt x="29692" y="13332"/>
                  <a:pt x="28185" y="14357"/>
                  <a:pt x="26574" y="15090"/>
                </a:cubicBezTo>
                <a:cubicBezTo>
                  <a:pt x="26553" y="14838"/>
                  <a:pt x="26532" y="14587"/>
                  <a:pt x="26511" y="14336"/>
                </a:cubicBezTo>
                <a:cubicBezTo>
                  <a:pt x="26553" y="14211"/>
                  <a:pt x="26595" y="14106"/>
                  <a:pt x="26637" y="13981"/>
                </a:cubicBezTo>
                <a:cubicBezTo>
                  <a:pt x="26553" y="13813"/>
                  <a:pt x="26532" y="13583"/>
                  <a:pt x="26595" y="13395"/>
                </a:cubicBezTo>
                <a:cubicBezTo>
                  <a:pt x="26595" y="13374"/>
                  <a:pt x="26574" y="13332"/>
                  <a:pt x="26574" y="13311"/>
                </a:cubicBezTo>
                <a:cubicBezTo>
                  <a:pt x="26532" y="13395"/>
                  <a:pt x="26490" y="13478"/>
                  <a:pt x="26448" y="13562"/>
                </a:cubicBezTo>
                <a:cubicBezTo>
                  <a:pt x="26427" y="13311"/>
                  <a:pt x="26427" y="13039"/>
                  <a:pt x="26407" y="12788"/>
                </a:cubicBezTo>
                <a:cubicBezTo>
                  <a:pt x="26448" y="12662"/>
                  <a:pt x="26469" y="12558"/>
                  <a:pt x="26511" y="12432"/>
                </a:cubicBezTo>
                <a:cubicBezTo>
                  <a:pt x="26532" y="12349"/>
                  <a:pt x="26448" y="12286"/>
                  <a:pt x="26386" y="12286"/>
                </a:cubicBezTo>
                <a:cubicBezTo>
                  <a:pt x="26365" y="11428"/>
                  <a:pt x="26365" y="10570"/>
                  <a:pt x="26427" y="9712"/>
                </a:cubicBezTo>
                <a:cubicBezTo>
                  <a:pt x="26427" y="9628"/>
                  <a:pt x="26427" y="9545"/>
                  <a:pt x="26448" y="9440"/>
                </a:cubicBezTo>
                <a:close/>
                <a:moveTo>
                  <a:pt x="4939" y="9482"/>
                </a:moveTo>
                <a:lnTo>
                  <a:pt x="4939" y="9545"/>
                </a:lnTo>
                <a:cubicBezTo>
                  <a:pt x="4981" y="11407"/>
                  <a:pt x="5253" y="13499"/>
                  <a:pt x="6006" y="15320"/>
                </a:cubicBezTo>
                <a:cubicBezTo>
                  <a:pt x="5922" y="15278"/>
                  <a:pt x="5860" y="15215"/>
                  <a:pt x="5776" y="15173"/>
                </a:cubicBezTo>
                <a:cubicBezTo>
                  <a:pt x="4834" y="14462"/>
                  <a:pt x="3976" y="13667"/>
                  <a:pt x="3160" y="12809"/>
                </a:cubicBezTo>
                <a:cubicBezTo>
                  <a:pt x="2742" y="11993"/>
                  <a:pt x="2428" y="11072"/>
                  <a:pt x="2177" y="10089"/>
                </a:cubicBezTo>
                <a:cubicBezTo>
                  <a:pt x="3056" y="9796"/>
                  <a:pt x="3997" y="9628"/>
                  <a:pt x="4939" y="9482"/>
                </a:cubicBezTo>
                <a:close/>
                <a:moveTo>
                  <a:pt x="25946" y="14127"/>
                </a:moveTo>
                <a:cubicBezTo>
                  <a:pt x="25967" y="14315"/>
                  <a:pt x="25988" y="14504"/>
                  <a:pt x="26030" y="14692"/>
                </a:cubicBezTo>
                <a:cubicBezTo>
                  <a:pt x="25967" y="14922"/>
                  <a:pt x="25904" y="15173"/>
                  <a:pt x="25842" y="15403"/>
                </a:cubicBezTo>
                <a:cubicBezTo>
                  <a:pt x="25674" y="15466"/>
                  <a:pt x="25486" y="15529"/>
                  <a:pt x="25318" y="15592"/>
                </a:cubicBezTo>
                <a:cubicBezTo>
                  <a:pt x="25549" y="15110"/>
                  <a:pt x="25758" y="14629"/>
                  <a:pt x="25946" y="14127"/>
                </a:cubicBezTo>
                <a:close/>
                <a:moveTo>
                  <a:pt x="7533" y="11909"/>
                </a:moveTo>
                <a:cubicBezTo>
                  <a:pt x="7554" y="12160"/>
                  <a:pt x="7575" y="12453"/>
                  <a:pt x="7617" y="12746"/>
                </a:cubicBezTo>
                <a:cubicBezTo>
                  <a:pt x="7178" y="13688"/>
                  <a:pt x="6843" y="14671"/>
                  <a:pt x="6508" y="15654"/>
                </a:cubicBezTo>
                <a:lnTo>
                  <a:pt x="6487" y="15654"/>
                </a:lnTo>
                <a:cubicBezTo>
                  <a:pt x="6424" y="15466"/>
                  <a:pt x="6362" y="15299"/>
                  <a:pt x="6299" y="15110"/>
                </a:cubicBezTo>
                <a:lnTo>
                  <a:pt x="6299" y="15110"/>
                </a:lnTo>
                <a:cubicBezTo>
                  <a:pt x="6309" y="15116"/>
                  <a:pt x="6320" y="15118"/>
                  <a:pt x="6330" y="15118"/>
                </a:cubicBezTo>
                <a:cubicBezTo>
                  <a:pt x="6360" y="15118"/>
                  <a:pt x="6388" y="15095"/>
                  <a:pt x="6404" y="15048"/>
                </a:cubicBezTo>
                <a:cubicBezTo>
                  <a:pt x="6759" y="14022"/>
                  <a:pt x="7199" y="12955"/>
                  <a:pt x="7533" y="11909"/>
                </a:cubicBezTo>
                <a:close/>
                <a:moveTo>
                  <a:pt x="25863" y="12097"/>
                </a:moveTo>
                <a:cubicBezTo>
                  <a:pt x="25863" y="12474"/>
                  <a:pt x="25883" y="12830"/>
                  <a:pt x="25904" y="13206"/>
                </a:cubicBezTo>
                <a:cubicBezTo>
                  <a:pt x="25549" y="14002"/>
                  <a:pt x="25277" y="14859"/>
                  <a:pt x="25026" y="15696"/>
                </a:cubicBezTo>
                <a:cubicBezTo>
                  <a:pt x="24879" y="15738"/>
                  <a:pt x="24733" y="15780"/>
                  <a:pt x="24586" y="15822"/>
                </a:cubicBezTo>
                <a:cubicBezTo>
                  <a:pt x="24565" y="15654"/>
                  <a:pt x="24565" y="15487"/>
                  <a:pt x="24565" y="15278"/>
                </a:cubicBezTo>
                <a:cubicBezTo>
                  <a:pt x="24816" y="14692"/>
                  <a:pt x="25046" y="14085"/>
                  <a:pt x="25277" y="13499"/>
                </a:cubicBezTo>
                <a:cubicBezTo>
                  <a:pt x="25444" y="13060"/>
                  <a:pt x="25716" y="12579"/>
                  <a:pt x="25863" y="12097"/>
                </a:cubicBezTo>
                <a:close/>
                <a:moveTo>
                  <a:pt x="7659" y="13165"/>
                </a:moveTo>
                <a:cubicBezTo>
                  <a:pt x="7701" y="13541"/>
                  <a:pt x="7764" y="13918"/>
                  <a:pt x="7847" y="14294"/>
                </a:cubicBezTo>
                <a:cubicBezTo>
                  <a:pt x="7596" y="14859"/>
                  <a:pt x="7387" y="15466"/>
                  <a:pt x="7178" y="16052"/>
                </a:cubicBezTo>
                <a:cubicBezTo>
                  <a:pt x="7010" y="15968"/>
                  <a:pt x="6822" y="15864"/>
                  <a:pt x="6655" y="15759"/>
                </a:cubicBezTo>
                <a:cubicBezTo>
                  <a:pt x="7010" y="14901"/>
                  <a:pt x="7366" y="14043"/>
                  <a:pt x="7659" y="13165"/>
                </a:cubicBezTo>
                <a:close/>
                <a:moveTo>
                  <a:pt x="7952" y="14713"/>
                </a:moveTo>
                <a:cubicBezTo>
                  <a:pt x="8036" y="15048"/>
                  <a:pt x="8140" y="15362"/>
                  <a:pt x="8266" y="15675"/>
                </a:cubicBezTo>
                <a:cubicBezTo>
                  <a:pt x="8161" y="15926"/>
                  <a:pt x="8077" y="16178"/>
                  <a:pt x="8036" y="16450"/>
                </a:cubicBezTo>
                <a:cubicBezTo>
                  <a:pt x="7805" y="16366"/>
                  <a:pt x="7596" y="16261"/>
                  <a:pt x="7366" y="16157"/>
                </a:cubicBezTo>
                <a:cubicBezTo>
                  <a:pt x="7575" y="15675"/>
                  <a:pt x="7764" y="15194"/>
                  <a:pt x="7952" y="14713"/>
                </a:cubicBezTo>
                <a:close/>
                <a:moveTo>
                  <a:pt x="8475" y="16115"/>
                </a:moveTo>
                <a:cubicBezTo>
                  <a:pt x="8601" y="16366"/>
                  <a:pt x="8747" y="16575"/>
                  <a:pt x="8914" y="16784"/>
                </a:cubicBezTo>
                <a:cubicBezTo>
                  <a:pt x="8705" y="16722"/>
                  <a:pt x="8517" y="16659"/>
                  <a:pt x="8308" y="16575"/>
                </a:cubicBezTo>
                <a:cubicBezTo>
                  <a:pt x="8349" y="16429"/>
                  <a:pt x="8412" y="16282"/>
                  <a:pt x="8475" y="16115"/>
                </a:cubicBezTo>
                <a:close/>
                <a:moveTo>
                  <a:pt x="10364" y="8825"/>
                </a:moveTo>
                <a:cubicBezTo>
                  <a:pt x="10877" y="8825"/>
                  <a:pt x="11392" y="8838"/>
                  <a:pt x="11906" y="8854"/>
                </a:cubicBezTo>
                <a:cubicBezTo>
                  <a:pt x="11886" y="9084"/>
                  <a:pt x="11886" y="9315"/>
                  <a:pt x="11886" y="9524"/>
                </a:cubicBezTo>
                <a:cubicBezTo>
                  <a:pt x="11886" y="9597"/>
                  <a:pt x="11949" y="9642"/>
                  <a:pt x="12007" y="9642"/>
                </a:cubicBezTo>
                <a:cubicBezTo>
                  <a:pt x="12048" y="9642"/>
                  <a:pt x="12086" y="9618"/>
                  <a:pt x="12095" y="9566"/>
                </a:cubicBezTo>
                <a:cubicBezTo>
                  <a:pt x="12137" y="9336"/>
                  <a:pt x="12158" y="9105"/>
                  <a:pt x="12199" y="8875"/>
                </a:cubicBezTo>
                <a:cubicBezTo>
                  <a:pt x="12304" y="8875"/>
                  <a:pt x="12409" y="8875"/>
                  <a:pt x="12513" y="8896"/>
                </a:cubicBezTo>
                <a:cubicBezTo>
                  <a:pt x="12513" y="9126"/>
                  <a:pt x="12534" y="9377"/>
                  <a:pt x="12555" y="9608"/>
                </a:cubicBezTo>
                <a:cubicBezTo>
                  <a:pt x="12565" y="9655"/>
                  <a:pt x="12604" y="9676"/>
                  <a:pt x="12644" y="9676"/>
                </a:cubicBezTo>
                <a:cubicBezTo>
                  <a:pt x="12693" y="9676"/>
                  <a:pt x="12743" y="9644"/>
                  <a:pt x="12743" y="9587"/>
                </a:cubicBezTo>
                <a:cubicBezTo>
                  <a:pt x="12743" y="9356"/>
                  <a:pt x="12743" y="9126"/>
                  <a:pt x="12764" y="8896"/>
                </a:cubicBezTo>
                <a:cubicBezTo>
                  <a:pt x="13580" y="8959"/>
                  <a:pt x="14396" y="9001"/>
                  <a:pt x="15212" y="9022"/>
                </a:cubicBezTo>
                <a:cubicBezTo>
                  <a:pt x="15212" y="9294"/>
                  <a:pt x="15275" y="9545"/>
                  <a:pt x="15484" y="9691"/>
                </a:cubicBezTo>
                <a:cubicBezTo>
                  <a:pt x="15494" y="9701"/>
                  <a:pt x="15505" y="9705"/>
                  <a:pt x="15515" y="9705"/>
                </a:cubicBezTo>
                <a:cubicBezTo>
                  <a:pt x="15550" y="9705"/>
                  <a:pt x="15579" y="9661"/>
                  <a:pt x="15547" y="9628"/>
                </a:cubicBezTo>
                <a:cubicBezTo>
                  <a:pt x="15443" y="9482"/>
                  <a:pt x="15401" y="9273"/>
                  <a:pt x="15401" y="9022"/>
                </a:cubicBezTo>
                <a:lnTo>
                  <a:pt x="15777" y="9022"/>
                </a:lnTo>
                <a:cubicBezTo>
                  <a:pt x="15777" y="9231"/>
                  <a:pt x="15777" y="9419"/>
                  <a:pt x="15777" y="9608"/>
                </a:cubicBezTo>
                <a:cubicBezTo>
                  <a:pt x="15788" y="9662"/>
                  <a:pt x="15839" y="9694"/>
                  <a:pt x="15885" y="9694"/>
                </a:cubicBezTo>
                <a:cubicBezTo>
                  <a:pt x="15927" y="9694"/>
                  <a:pt x="15966" y="9667"/>
                  <a:pt x="15966" y="9608"/>
                </a:cubicBezTo>
                <a:cubicBezTo>
                  <a:pt x="15987" y="9419"/>
                  <a:pt x="15987" y="9231"/>
                  <a:pt x="16007" y="9043"/>
                </a:cubicBezTo>
                <a:cubicBezTo>
                  <a:pt x="16844" y="9043"/>
                  <a:pt x="17660" y="9043"/>
                  <a:pt x="18476" y="9064"/>
                </a:cubicBezTo>
                <a:cubicBezTo>
                  <a:pt x="18497" y="9210"/>
                  <a:pt x="18518" y="9336"/>
                  <a:pt x="18560" y="9482"/>
                </a:cubicBezTo>
                <a:cubicBezTo>
                  <a:pt x="18579" y="9529"/>
                  <a:pt x="18623" y="9551"/>
                  <a:pt x="18666" y="9551"/>
                </a:cubicBezTo>
                <a:cubicBezTo>
                  <a:pt x="18719" y="9551"/>
                  <a:pt x="18769" y="9519"/>
                  <a:pt x="18769" y="9461"/>
                </a:cubicBezTo>
                <a:cubicBezTo>
                  <a:pt x="18748" y="9336"/>
                  <a:pt x="18769" y="9210"/>
                  <a:pt x="18769" y="9084"/>
                </a:cubicBezTo>
                <a:cubicBezTo>
                  <a:pt x="18979" y="9084"/>
                  <a:pt x="19167" y="9084"/>
                  <a:pt x="19376" y="9105"/>
                </a:cubicBezTo>
                <a:cubicBezTo>
                  <a:pt x="19376" y="9336"/>
                  <a:pt x="19397" y="9566"/>
                  <a:pt x="19418" y="9796"/>
                </a:cubicBezTo>
                <a:cubicBezTo>
                  <a:pt x="19418" y="9890"/>
                  <a:pt x="19481" y="9937"/>
                  <a:pt x="19549" y="9937"/>
                </a:cubicBezTo>
                <a:cubicBezTo>
                  <a:pt x="19617" y="9937"/>
                  <a:pt x="19690" y="9890"/>
                  <a:pt x="19711" y="9796"/>
                </a:cubicBezTo>
                <a:cubicBezTo>
                  <a:pt x="19732" y="9566"/>
                  <a:pt x="19753" y="9336"/>
                  <a:pt x="19774" y="9105"/>
                </a:cubicBezTo>
                <a:cubicBezTo>
                  <a:pt x="21343" y="9168"/>
                  <a:pt x="22891" y="9252"/>
                  <a:pt x="24461" y="9336"/>
                </a:cubicBezTo>
                <a:cubicBezTo>
                  <a:pt x="24356" y="10528"/>
                  <a:pt x="24293" y="11742"/>
                  <a:pt x="24272" y="12934"/>
                </a:cubicBezTo>
                <a:cubicBezTo>
                  <a:pt x="24272" y="13332"/>
                  <a:pt x="24251" y="13750"/>
                  <a:pt x="24251" y="14169"/>
                </a:cubicBezTo>
                <a:cubicBezTo>
                  <a:pt x="24210" y="14294"/>
                  <a:pt x="24168" y="14420"/>
                  <a:pt x="24126" y="14546"/>
                </a:cubicBezTo>
                <a:cubicBezTo>
                  <a:pt x="24095" y="14623"/>
                  <a:pt x="24156" y="14666"/>
                  <a:pt x="24215" y="14666"/>
                </a:cubicBezTo>
                <a:cubicBezTo>
                  <a:pt x="24236" y="14666"/>
                  <a:pt x="24256" y="14661"/>
                  <a:pt x="24272" y="14650"/>
                </a:cubicBezTo>
                <a:cubicBezTo>
                  <a:pt x="24272" y="14901"/>
                  <a:pt x="24293" y="15152"/>
                  <a:pt x="24314" y="15403"/>
                </a:cubicBezTo>
                <a:cubicBezTo>
                  <a:pt x="24293" y="15466"/>
                  <a:pt x="24272" y="15550"/>
                  <a:pt x="24251" y="15613"/>
                </a:cubicBezTo>
                <a:cubicBezTo>
                  <a:pt x="24234" y="15664"/>
                  <a:pt x="24288" y="15702"/>
                  <a:pt x="24331" y="15702"/>
                </a:cubicBezTo>
                <a:cubicBezTo>
                  <a:pt x="24340" y="15702"/>
                  <a:pt x="24349" y="15700"/>
                  <a:pt x="24356" y="15696"/>
                </a:cubicBezTo>
                <a:cubicBezTo>
                  <a:pt x="24356" y="15759"/>
                  <a:pt x="24377" y="15822"/>
                  <a:pt x="24398" y="15885"/>
                </a:cubicBezTo>
                <a:cubicBezTo>
                  <a:pt x="24000" y="15989"/>
                  <a:pt x="23603" y="16073"/>
                  <a:pt x="23226" y="16157"/>
                </a:cubicBezTo>
                <a:cubicBezTo>
                  <a:pt x="20360" y="16680"/>
                  <a:pt x="17409" y="16638"/>
                  <a:pt x="14522" y="17098"/>
                </a:cubicBezTo>
                <a:cubicBezTo>
                  <a:pt x="13730" y="17214"/>
                  <a:pt x="12968" y="17277"/>
                  <a:pt x="12229" y="17277"/>
                </a:cubicBezTo>
                <a:cubicBezTo>
                  <a:pt x="11233" y="17277"/>
                  <a:pt x="10279" y="17162"/>
                  <a:pt x="9354" y="16910"/>
                </a:cubicBezTo>
                <a:cubicBezTo>
                  <a:pt x="9061" y="16554"/>
                  <a:pt x="8831" y="16115"/>
                  <a:pt x="8663" y="15654"/>
                </a:cubicBezTo>
                <a:cubicBezTo>
                  <a:pt x="8663" y="15613"/>
                  <a:pt x="8684" y="15571"/>
                  <a:pt x="8684" y="15529"/>
                </a:cubicBezTo>
                <a:cubicBezTo>
                  <a:pt x="8601" y="15362"/>
                  <a:pt x="8580" y="15131"/>
                  <a:pt x="8642" y="14943"/>
                </a:cubicBezTo>
                <a:lnTo>
                  <a:pt x="8642" y="14943"/>
                </a:lnTo>
                <a:cubicBezTo>
                  <a:pt x="8580" y="15027"/>
                  <a:pt x="8538" y="15090"/>
                  <a:pt x="8496" y="15173"/>
                </a:cubicBezTo>
                <a:cubicBezTo>
                  <a:pt x="8370" y="14797"/>
                  <a:pt x="8266" y="14378"/>
                  <a:pt x="8182" y="13960"/>
                </a:cubicBezTo>
                <a:cubicBezTo>
                  <a:pt x="8203" y="13897"/>
                  <a:pt x="8245" y="13813"/>
                  <a:pt x="8266" y="13750"/>
                </a:cubicBezTo>
                <a:cubicBezTo>
                  <a:pt x="8281" y="13689"/>
                  <a:pt x="8229" y="13650"/>
                  <a:pt x="8184" y="13650"/>
                </a:cubicBezTo>
                <a:cubicBezTo>
                  <a:pt x="8167" y="13650"/>
                  <a:pt x="8151" y="13656"/>
                  <a:pt x="8140" y="13667"/>
                </a:cubicBezTo>
                <a:cubicBezTo>
                  <a:pt x="7973" y="12641"/>
                  <a:pt x="7931" y="11637"/>
                  <a:pt x="7910" y="10821"/>
                </a:cubicBezTo>
                <a:cubicBezTo>
                  <a:pt x="7889" y="10214"/>
                  <a:pt x="7910" y="9587"/>
                  <a:pt x="7973" y="8959"/>
                </a:cubicBezTo>
                <a:cubicBezTo>
                  <a:pt x="8764" y="8857"/>
                  <a:pt x="9562" y="8825"/>
                  <a:pt x="10364" y="8825"/>
                </a:cubicBezTo>
                <a:close/>
                <a:moveTo>
                  <a:pt x="21259" y="17035"/>
                </a:moveTo>
                <a:lnTo>
                  <a:pt x="21259" y="17035"/>
                </a:lnTo>
                <a:cubicBezTo>
                  <a:pt x="18790" y="17672"/>
                  <a:pt x="16182" y="18136"/>
                  <a:pt x="13599" y="18136"/>
                </a:cubicBezTo>
                <a:cubicBezTo>
                  <a:pt x="12702" y="18136"/>
                  <a:pt x="11807" y="18080"/>
                  <a:pt x="10923" y="17956"/>
                </a:cubicBezTo>
                <a:lnTo>
                  <a:pt x="10923" y="17956"/>
                </a:lnTo>
                <a:cubicBezTo>
                  <a:pt x="11269" y="17991"/>
                  <a:pt x="11621" y="18006"/>
                  <a:pt x="11975" y="18006"/>
                </a:cubicBezTo>
                <a:cubicBezTo>
                  <a:pt x="12265" y="18006"/>
                  <a:pt x="12556" y="17996"/>
                  <a:pt x="12848" y="17977"/>
                </a:cubicBezTo>
                <a:cubicBezTo>
                  <a:pt x="14334" y="17831"/>
                  <a:pt x="15777" y="17517"/>
                  <a:pt x="17263" y="17349"/>
                </a:cubicBezTo>
                <a:cubicBezTo>
                  <a:pt x="18602" y="17203"/>
                  <a:pt x="19941" y="17161"/>
                  <a:pt x="21259" y="17035"/>
                </a:cubicBezTo>
                <a:close/>
                <a:moveTo>
                  <a:pt x="18784" y="0"/>
                </a:moveTo>
                <a:cubicBezTo>
                  <a:pt x="18036" y="0"/>
                  <a:pt x="17296" y="50"/>
                  <a:pt x="16572" y="150"/>
                </a:cubicBezTo>
                <a:cubicBezTo>
                  <a:pt x="10212" y="1008"/>
                  <a:pt x="3265" y="4126"/>
                  <a:pt x="106" y="9984"/>
                </a:cubicBezTo>
                <a:cubicBezTo>
                  <a:pt x="1" y="10152"/>
                  <a:pt x="43" y="10340"/>
                  <a:pt x="168" y="10486"/>
                </a:cubicBezTo>
                <a:cubicBezTo>
                  <a:pt x="963" y="11553"/>
                  <a:pt x="1842" y="12621"/>
                  <a:pt x="2784" y="13583"/>
                </a:cubicBezTo>
                <a:cubicBezTo>
                  <a:pt x="4763" y="17480"/>
                  <a:pt x="9203" y="18767"/>
                  <a:pt x="13868" y="18767"/>
                </a:cubicBezTo>
                <a:cubicBezTo>
                  <a:pt x="17192" y="18767"/>
                  <a:pt x="20630" y="18114"/>
                  <a:pt x="23373" y="17287"/>
                </a:cubicBezTo>
                <a:cubicBezTo>
                  <a:pt x="25779" y="16554"/>
                  <a:pt x="28227" y="15696"/>
                  <a:pt x="30256" y="14190"/>
                </a:cubicBezTo>
                <a:cubicBezTo>
                  <a:pt x="32495" y="12537"/>
                  <a:pt x="34734" y="10172"/>
                  <a:pt x="33039" y="7390"/>
                </a:cubicBezTo>
                <a:cubicBezTo>
                  <a:pt x="30149" y="2658"/>
                  <a:pt x="24261" y="0"/>
                  <a:pt x="1878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35;p2">
            <a:extLst>
              <a:ext uri="{FF2B5EF4-FFF2-40B4-BE49-F238E27FC236}">
                <a16:creationId xmlns:a16="http://schemas.microsoft.com/office/drawing/2014/main" id="{542F7B9A-2047-D323-DB6C-22A066CC9E12}"/>
              </a:ext>
            </a:extLst>
          </p:cNvPr>
          <p:cNvSpPr/>
          <p:nvPr/>
        </p:nvSpPr>
        <p:spPr>
          <a:xfrm rot="13500378">
            <a:off x="10580329" y="4191322"/>
            <a:ext cx="240628" cy="1472012"/>
          </a:xfrm>
          <a:custGeom>
            <a:avLst/>
            <a:gdLst/>
            <a:ahLst/>
            <a:cxnLst/>
            <a:rect l="l" t="t" r="r" b="b"/>
            <a:pathLst>
              <a:path w="5015" h="30682" extrusionOk="0">
                <a:moveTo>
                  <a:pt x="2211" y="448"/>
                </a:moveTo>
                <a:cubicBezTo>
                  <a:pt x="2462" y="448"/>
                  <a:pt x="2713" y="448"/>
                  <a:pt x="2943" y="490"/>
                </a:cubicBezTo>
                <a:cubicBezTo>
                  <a:pt x="2839" y="483"/>
                  <a:pt x="2735" y="481"/>
                  <a:pt x="2631" y="481"/>
                </a:cubicBezTo>
                <a:cubicBezTo>
                  <a:pt x="2379" y="481"/>
                  <a:pt x="2128" y="496"/>
                  <a:pt x="1876" y="510"/>
                </a:cubicBezTo>
                <a:cubicBezTo>
                  <a:pt x="1876" y="510"/>
                  <a:pt x="1876" y="490"/>
                  <a:pt x="1876" y="490"/>
                </a:cubicBezTo>
                <a:cubicBezTo>
                  <a:pt x="1981" y="469"/>
                  <a:pt x="2106" y="469"/>
                  <a:pt x="2211" y="448"/>
                </a:cubicBezTo>
                <a:close/>
                <a:moveTo>
                  <a:pt x="1750" y="510"/>
                </a:moveTo>
                <a:lnTo>
                  <a:pt x="1750" y="531"/>
                </a:lnTo>
                <a:cubicBezTo>
                  <a:pt x="1625" y="531"/>
                  <a:pt x="1520" y="552"/>
                  <a:pt x="1395" y="573"/>
                </a:cubicBezTo>
                <a:cubicBezTo>
                  <a:pt x="1520" y="552"/>
                  <a:pt x="1625" y="531"/>
                  <a:pt x="1750" y="510"/>
                </a:cubicBezTo>
                <a:close/>
                <a:moveTo>
                  <a:pt x="4387" y="803"/>
                </a:moveTo>
                <a:cubicBezTo>
                  <a:pt x="4380" y="810"/>
                  <a:pt x="4376" y="819"/>
                  <a:pt x="4374" y="828"/>
                </a:cubicBezTo>
                <a:lnTo>
                  <a:pt x="4374" y="828"/>
                </a:lnTo>
                <a:cubicBezTo>
                  <a:pt x="4373" y="821"/>
                  <a:pt x="4370" y="812"/>
                  <a:pt x="4366" y="803"/>
                </a:cubicBezTo>
                <a:close/>
                <a:moveTo>
                  <a:pt x="4638" y="11202"/>
                </a:moveTo>
                <a:cubicBezTo>
                  <a:pt x="4638" y="12183"/>
                  <a:pt x="4600" y="13163"/>
                  <a:pt x="4560" y="14143"/>
                </a:cubicBezTo>
                <a:lnTo>
                  <a:pt x="4560" y="14143"/>
                </a:lnTo>
                <a:cubicBezTo>
                  <a:pt x="4582" y="13163"/>
                  <a:pt x="4619" y="12183"/>
                  <a:pt x="4638" y="11202"/>
                </a:cubicBezTo>
                <a:close/>
                <a:moveTo>
                  <a:pt x="1897" y="741"/>
                </a:moveTo>
                <a:lnTo>
                  <a:pt x="1897" y="741"/>
                </a:lnTo>
                <a:cubicBezTo>
                  <a:pt x="2294" y="782"/>
                  <a:pt x="2692" y="782"/>
                  <a:pt x="3069" y="803"/>
                </a:cubicBezTo>
                <a:cubicBezTo>
                  <a:pt x="3278" y="803"/>
                  <a:pt x="3466" y="824"/>
                  <a:pt x="3675" y="824"/>
                </a:cubicBezTo>
                <a:cubicBezTo>
                  <a:pt x="3403" y="5239"/>
                  <a:pt x="3403" y="9696"/>
                  <a:pt x="3152" y="14111"/>
                </a:cubicBezTo>
                <a:cubicBezTo>
                  <a:pt x="3027" y="16308"/>
                  <a:pt x="2880" y="18484"/>
                  <a:pt x="2776" y="20681"/>
                </a:cubicBezTo>
                <a:cubicBezTo>
                  <a:pt x="2692" y="22585"/>
                  <a:pt x="2755" y="24531"/>
                  <a:pt x="2441" y="26414"/>
                </a:cubicBezTo>
                <a:cubicBezTo>
                  <a:pt x="2399" y="26414"/>
                  <a:pt x="2357" y="26435"/>
                  <a:pt x="2294" y="26435"/>
                </a:cubicBezTo>
                <a:cubicBezTo>
                  <a:pt x="2085" y="26477"/>
                  <a:pt x="1855" y="26602"/>
                  <a:pt x="1688" y="26770"/>
                </a:cubicBezTo>
                <a:cubicBezTo>
                  <a:pt x="1643" y="26534"/>
                  <a:pt x="1495" y="26412"/>
                  <a:pt x="1302" y="26412"/>
                </a:cubicBezTo>
                <a:cubicBezTo>
                  <a:pt x="1221" y="26412"/>
                  <a:pt x="1132" y="26433"/>
                  <a:pt x="1039" y="26477"/>
                </a:cubicBezTo>
                <a:cubicBezTo>
                  <a:pt x="1081" y="24363"/>
                  <a:pt x="1311" y="22250"/>
                  <a:pt x="1395" y="20116"/>
                </a:cubicBezTo>
                <a:cubicBezTo>
                  <a:pt x="1478" y="17919"/>
                  <a:pt x="1562" y="15743"/>
                  <a:pt x="1667" y="13546"/>
                </a:cubicBezTo>
                <a:cubicBezTo>
                  <a:pt x="1834" y="9340"/>
                  <a:pt x="2253" y="4967"/>
                  <a:pt x="1897" y="741"/>
                </a:cubicBezTo>
                <a:close/>
                <a:moveTo>
                  <a:pt x="1332" y="594"/>
                </a:moveTo>
                <a:cubicBezTo>
                  <a:pt x="1311" y="615"/>
                  <a:pt x="1311" y="678"/>
                  <a:pt x="1353" y="678"/>
                </a:cubicBezTo>
                <a:cubicBezTo>
                  <a:pt x="1478" y="699"/>
                  <a:pt x="1604" y="720"/>
                  <a:pt x="1750" y="741"/>
                </a:cubicBezTo>
                <a:cubicBezTo>
                  <a:pt x="1604" y="2791"/>
                  <a:pt x="1688" y="4883"/>
                  <a:pt x="1646" y="6955"/>
                </a:cubicBezTo>
                <a:cubicBezTo>
                  <a:pt x="1583" y="9152"/>
                  <a:pt x="1520" y="11349"/>
                  <a:pt x="1437" y="13546"/>
                </a:cubicBezTo>
                <a:cubicBezTo>
                  <a:pt x="1269" y="17877"/>
                  <a:pt x="851" y="22229"/>
                  <a:pt x="914" y="26560"/>
                </a:cubicBezTo>
                <a:cubicBezTo>
                  <a:pt x="788" y="26644"/>
                  <a:pt x="683" y="26749"/>
                  <a:pt x="558" y="26874"/>
                </a:cubicBezTo>
                <a:cubicBezTo>
                  <a:pt x="558" y="26728"/>
                  <a:pt x="579" y="26602"/>
                  <a:pt x="579" y="26456"/>
                </a:cubicBezTo>
                <a:cubicBezTo>
                  <a:pt x="621" y="26435"/>
                  <a:pt x="662" y="26393"/>
                  <a:pt x="662" y="26351"/>
                </a:cubicBezTo>
                <a:lnTo>
                  <a:pt x="683" y="26351"/>
                </a:lnTo>
                <a:cubicBezTo>
                  <a:pt x="893" y="25221"/>
                  <a:pt x="683" y="23882"/>
                  <a:pt x="725" y="22731"/>
                </a:cubicBezTo>
                <a:cubicBezTo>
                  <a:pt x="788" y="20179"/>
                  <a:pt x="830" y="17626"/>
                  <a:pt x="830" y="15052"/>
                </a:cubicBezTo>
                <a:cubicBezTo>
                  <a:pt x="809" y="10596"/>
                  <a:pt x="1478" y="5930"/>
                  <a:pt x="767" y="1494"/>
                </a:cubicBezTo>
                <a:cubicBezTo>
                  <a:pt x="767" y="1368"/>
                  <a:pt x="767" y="1264"/>
                  <a:pt x="767" y="1138"/>
                </a:cubicBezTo>
                <a:cubicBezTo>
                  <a:pt x="788" y="1138"/>
                  <a:pt x="788" y="1117"/>
                  <a:pt x="809" y="1117"/>
                </a:cubicBezTo>
                <a:cubicBezTo>
                  <a:pt x="872" y="1117"/>
                  <a:pt x="872" y="1054"/>
                  <a:pt x="809" y="1054"/>
                </a:cubicBezTo>
                <a:cubicBezTo>
                  <a:pt x="788" y="1054"/>
                  <a:pt x="767" y="1054"/>
                  <a:pt x="746" y="1034"/>
                </a:cubicBezTo>
                <a:cubicBezTo>
                  <a:pt x="725" y="1034"/>
                  <a:pt x="704" y="1013"/>
                  <a:pt x="683" y="1013"/>
                </a:cubicBezTo>
                <a:cubicBezTo>
                  <a:pt x="683" y="971"/>
                  <a:pt x="662" y="908"/>
                  <a:pt x="662" y="866"/>
                </a:cubicBezTo>
                <a:cubicBezTo>
                  <a:pt x="788" y="782"/>
                  <a:pt x="1039" y="678"/>
                  <a:pt x="1144" y="636"/>
                </a:cubicBezTo>
                <a:cubicBezTo>
                  <a:pt x="1206" y="615"/>
                  <a:pt x="1269" y="594"/>
                  <a:pt x="1332" y="594"/>
                </a:cubicBezTo>
                <a:close/>
                <a:moveTo>
                  <a:pt x="4178" y="824"/>
                </a:moveTo>
                <a:cubicBezTo>
                  <a:pt x="4199" y="845"/>
                  <a:pt x="4219" y="866"/>
                  <a:pt x="4240" y="887"/>
                </a:cubicBezTo>
                <a:lnTo>
                  <a:pt x="4303" y="887"/>
                </a:lnTo>
                <a:cubicBezTo>
                  <a:pt x="4345" y="950"/>
                  <a:pt x="4366" y="992"/>
                  <a:pt x="4408" y="1054"/>
                </a:cubicBezTo>
                <a:cubicBezTo>
                  <a:pt x="4387" y="992"/>
                  <a:pt x="4366" y="950"/>
                  <a:pt x="4324" y="887"/>
                </a:cubicBezTo>
                <a:cubicBezTo>
                  <a:pt x="4351" y="873"/>
                  <a:pt x="4370" y="860"/>
                  <a:pt x="4373" y="840"/>
                </a:cubicBezTo>
                <a:lnTo>
                  <a:pt x="4373" y="840"/>
                </a:lnTo>
                <a:cubicBezTo>
                  <a:pt x="4375" y="855"/>
                  <a:pt x="4386" y="866"/>
                  <a:pt x="4408" y="866"/>
                </a:cubicBezTo>
                <a:lnTo>
                  <a:pt x="4450" y="866"/>
                </a:lnTo>
                <a:cubicBezTo>
                  <a:pt x="4512" y="1013"/>
                  <a:pt x="4471" y="1201"/>
                  <a:pt x="4450" y="1368"/>
                </a:cubicBezTo>
                <a:cubicBezTo>
                  <a:pt x="4450" y="1413"/>
                  <a:pt x="4481" y="1457"/>
                  <a:pt x="4522" y="1457"/>
                </a:cubicBezTo>
                <a:cubicBezTo>
                  <a:pt x="4538" y="1457"/>
                  <a:pt x="4557" y="1449"/>
                  <a:pt x="4575" y="1431"/>
                </a:cubicBezTo>
                <a:lnTo>
                  <a:pt x="4575" y="1431"/>
                </a:lnTo>
                <a:cubicBezTo>
                  <a:pt x="4450" y="9005"/>
                  <a:pt x="4031" y="16580"/>
                  <a:pt x="3989" y="24154"/>
                </a:cubicBezTo>
                <a:cubicBezTo>
                  <a:pt x="3947" y="25138"/>
                  <a:pt x="3927" y="26142"/>
                  <a:pt x="3927" y="27146"/>
                </a:cubicBezTo>
                <a:cubicBezTo>
                  <a:pt x="3885" y="27188"/>
                  <a:pt x="3864" y="27230"/>
                  <a:pt x="3843" y="27293"/>
                </a:cubicBezTo>
                <a:cubicBezTo>
                  <a:pt x="3738" y="27063"/>
                  <a:pt x="3550" y="26832"/>
                  <a:pt x="3299" y="26791"/>
                </a:cubicBezTo>
                <a:lnTo>
                  <a:pt x="3236" y="26791"/>
                </a:lnTo>
                <a:cubicBezTo>
                  <a:pt x="3194" y="26707"/>
                  <a:pt x="3131" y="26644"/>
                  <a:pt x="3048" y="26581"/>
                </a:cubicBezTo>
                <a:cubicBezTo>
                  <a:pt x="2943" y="26498"/>
                  <a:pt x="2797" y="26456"/>
                  <a:pt x="2671" y="26435"/>
                </a:cubicBezTo>
                <a:cubicBezTo>
                  <a:pt x="3006" y="24845"/>
                  <a:pt x="2901" y="23171"/>
                  <a:pt x="2985" y="21560"/>
                </a:cubicBezTo>
                <a:cubicBezTo>
                  <a:pt x="3090" y="19216"/>
                  <a:pt x="3236" y="16894"/>
                  <a:pt x="3383" y="14550"/>
                </a:cubicBezTo>
                <a:cubicBezTo>
                  <a:pt x="3634" y="10031"/>
                  <a:pt x="4136" y="5365"/>
                  <a:pt x="3801" y="845"/>
                </a:cubicBezTo>
                <a:lnTo>
                  <a:pt x="4052" y="845"/>
                </a:lnTo>
                <a:cubicBezTo>
                  <a:pt x="4031" y="845"/>
                  <a:pt x="4094" y="824"/>
                  <a:pt x="4178" y="824"/>
                </a:cubicBezTo>
                <a:close/>
                <a:moveTo>
                  <a:pt x="2608" y="26644"/>
                </a:moveTo>
                <a:cubicBezTo>
                  <a:pt x="2713" y="26665"/>
                  <a:pt x="2797" y="26707"/>
                  <a:pt x="2859" y="26749"/>
                </a:cubicBezTo>
                <a:cubicBezTo>
                  <a:pt x="2943" y="26811"/>
                  <a:pt x="2985" y="26874"/>
                  <a:pt x="3006" y="26937"/>
                </a:cubicBezTo>
                <a:cubicBezTo>
                  <a:pt x="2943" y="27083"/>
                  <a:pt x="2943" y="27272"/>
                  <a:pt x="2964" y="27397"/>
                </a:cubicBezTo>
                <a:cubicBezTo>
                  <a:pt x="2964" y="27429"/>
                  <a:pt x="2985" y="27444"/>
                  <a:pt x="3006" y="27444"/>
                </a:cubicBezTo>
                <a:cubicBezTo>
                  <a:pt x="3027" y="27444"/>
                  <a:pt x="3048" y="27429"/>
                  <a:pt x="3048" y="27397"/>
                </a:cubicBezTo>
                <a:cubicBezTo>
                  <a:pt x="3048" y="27355"/>
                  <a:pt x="3069" y="27251"/>
                  <a:pt x="3090" y="27146"/>
                </a:cubicBezTo>
                <a:cubicBezTo>
                  <a:pt x="3110" y="27209"/>
                  <a:pt x="3131" y="27272"/>
                  <a:pt x="3173" y="27335"/>
                </a:cubicBezTo>
                <a:cubicBezTo>
                  <a:pt x="3184" y="27355"/>
                  <a:pt x="3210" y="27366"/>
                  <a:pt x="3236" y="27366"/>
                </a:cubicBezTo>
                <a:cubicBezTo>
                  <a:pt x="3262" y="27366"/>
                  <a:pt x="3288" y="27355"/>
                  <a:pt x="3299" y="27335"/>
                </a:cubicBezTo>
                <a:cubicBezTo>
                  <a:pt x="3341" y="27230"/>
                  <a:pt x="3362" y="27125"/>
                  <a:pt x="3320" y="27021"/>
                </a:cubicBezTo>
                <a:lnTo>
                  <a:pt x="3320" y="27021"/>
                </a:lnTo>
                <a:cubicBezTo>
                  <a:pt x="3508" y="27125"/>
                  <a:pt x="3613" y="27335"/>
                  <a:pt x="3675" y="27502"/>
                </a:cubicBezTo>
                <a:cubicBezTo>
                  <a:pt x="3675" y="27523"/>
                  <a:pt x="3696" y="27544"/>
                  <a:pt x="3696" y="27565"/>
                </a:cubicBezTo>
                <a:cubicBezTo>
                  <a:pt x="3655" y="27669"/>
                  <a:pt x="3592" y="27795"/>
                  <a:pt x="3550" y="27899"/>
                </a:cubicBezTo>
                <a:cubicBezTo>
                  <a:pt x="3341" y="28171"/>
                  <a:pt x="3110" y="28443"/>
                  <a:pt x="2901" y="28736"/>
                </a:cubicBezTo>
                <a:cubicBezTo>
                  <a:pt x="2901" y="28736"/>
                  <a:pt x="2880" y="28757"/>
                  <a:pt x="2880" y="28778"/>
                </a:cubicBezTo>
                <a:cubicBezTo>
                  <a:pt x="2732" y="28708"/>
                  <a:pt x="2555" y="28675"/>
                  <a:pt x="2372" y="28675"/>
                </a:cubicBezTo>
                <a:cubicBezTo>
                  <a:pt x="2011" y="28675"/>
                  <a:pt x="1623" y="28800"/>
                  <a:pt x="1374" y="29008"/>
                </a:cubicBezTo>
                <a:cubicBezTo>
                  <a:pt x="1123" y="28527"/>
                  <a:pt x="872" y="28046"/>
                  <a:pt x="537" y="27627"/>
                </a:cubicBezTo>
                <a:cubicBezTo>
                  <a:pt x="537" y="27627"/>
                  <a:pt x="558" y="27607"/>
                  <a:pt x="558" y="27586"/>
                </a:cubicBezTo>
                <a:cubicBezTo>
                  <a:pt x="558" y="27502"/>
                  <a:pt x="558" y="27418"/>
                  <a:pt x="558" y="27335"/>
                </a:cubicBezTo>
                <a:cubicBezTo>
                  <a:pt x="662" y="27188"/>
                  <a:pt x="788" y="27063"/>
                  <a:pt x="893" y="26958"/>
                </a:cubicBezTo>
                <a:cubicBezTo>
                  <a:pt x="1018" y="26853"/>
                  <a:pt x="1144" y="26728"/>
                  <a:pt x="1290" y="26686"/>
                </a:cubicBezTo>
                <a:cubicBezTo>
                  <a:pt x="1318" y="26677"/>
                  <a:pt x="1343" y="26672"/>
                  <a:pt x="1366" y="26672"/>
                </a:cubicBezTo>
                <a:cubicBezTo>
                  <a:pt x="1497" y="26672"/>
                  <a:pt x="1547" y="26812"/>
                  <a:pt x="1583" y="26937"/>
                </a:cubicBezTo>
                <a:cubicBezTo>
                  <a:pt x="1520" y="27083"/>
                  <a:pt x="1520" y="27272"/>
                  <a:pt x="1625" y="27439"/>
                </a:cubicBezTo>
                <a:cubicBezTo>
                  <a:pt x="1633" y="27455"/>
                  <a:pt x="1647" y="27462"/>
                  <a:pt x="1660" y="27462"/>
                </a:cubicBezTo>
                <a:cubicBezTo>
                  <a:pt x="1682" y="27462"/>
                  <a:pt x="1701" y="27444"/>
                  <a:pt x="1688" y="27418"/>
                </a:cubicBezTo>
                <a:cubicBezTo>
                  <a:pt x="1562" y="26979"/>
                  <a:pt x="1981" y="26707"/>
                  <a:pt x="2357" y="26644"/>
                </a:cubicBezTo>
                <a:lnTo>
                  <a:pt x="2399" y="26644"/>
                </a:lnTo>
                <a:cubicBezTo>
                  <a:pt x="2378" y="26749"/>
                  <a:pt x="2378" y="26832"/>
                  <a:pt x="2357" y="26937"/>
                </a:cubicBezTo>
                <a:cubicBezTo>
                  <a:pt x="2345" y="27010"/>
                  <a:pt x="2397" y="27055"/>
                  <a:pt x="2446" y="27055"/>
                </a:cubicBezTo>
                <a:cubicBezTo>
                  <a:pt x="2481" y="27055"/>
                  <a:pt x="2516" y="27031"/>
                  <a:pt x="2525" y="26979"/>
                </a:cubicBezTo>
                <a:cubicBezTo>
                  <a:pt x="2566" y="26874"/>
                  <a:pt x="2587" y="26770"/>
                  <a:pt x="2608" y="26644"/>
                </a:cubicBezTo>
                <a:close/>
                <a:moveTo>
                  <a:pt x="2303" y="28894"/>
                </a:moveTo>
                <a:cubicBezTo>
                  <a:pt x="2457" y="28894"/>
                  <a:pt x="2606" y="28917"/>
                  <a:pt x="2734" y="28967"/>
                </a:cubicBezTo>
                <a:cubicBezTo>
                  <a:pt x="2713" y="28987"/>
                  <a:pt x="2692" y="29008"/>
                  <a:pt x="2671" y="29029"/>
                </a:cubicBezTo>
                <a:cubicBezTo>
                  <a:pt x="2546" y="29071"/>
                  <a:pt x="2441" y="29134"/>
                  <a:pt x="2357" y="29259"/>
                </a:cubicBezTo>
                <a:cubicBezTo>
                  <a:pt x="2336" y="29239"/>
                  <a:pt x="2336" y="29239"/>
                  <a:pt x="2336" y="29218"/>
                </a:cubicBezTo>
                <a:cubicBezTo>
                  <a:pt x="2323" y="29178"/>
                  <a:pt x="2293" y="29163"/>
                  <a:pt x="2257" y="29163"/>
                </a:cubicBezTo>
                <a:cubicBezTo>
                  <a:pt x="2236" y="29163"/>
                  <a:pt x="2213" y="29168"/>
                  <a:pt x="2190" y="29176"/>
                </a:cubicBezTo>
                <a:cubicBezTo>
                  <a:pt x="2190" y="29113"/>
                  <a:pt x="2190" y="29029"/>
                  <a:pt x="2190" y="28967"/>
                </a:cubicBezTo>
                <a:cubicBezTo>
                  <a:pt x="2190" y="28930"/>
                  <a:pt x="2155" y="28908"/>
                  <a:pt x="2125" y="28908"/>
                </a:cubicBezTo>
                <a:cubicBezTo>
                  <a:pt x="2104" y="28908"/>
                  <a:pt x="2085" y="28919"/>
                  <a:pt x="2085" y="28946"/>
                </a:cubicBezTo>
                <a:cubicBezTo>
                  <a:pt x="2043" y="29092"/>
                  <a:pt x="2002" y="29239"/>
                  <a:pt x="1960" y="29364"/>
                </a:cubicBezTo>
                <a:cubicBezTo>
                  <a:pt x="1960" y="29280"/>
                  <a:pt x="1960" y="29197"/>
                  <a:pt x="1960" y="29092"/>
                </a:cubicBezTo>
                <a:cubicBezTo>
                  <a:pt x="1960" y="29071"/>
                  <a:pt x="1934" y="29061"/>
                  <a:pt x="1907" y="29061"/>
                </a:cubicBezTo>
                <a:cubicBezTo>
                  <a:pt x="1881" y="29061"/>
                  <a:pt x="1855" y="29071"/>
                  <a:pt x="1855" y="29092"/>
                </a:cubicBezTo>
                <a:cubicBezTo>
                  <a:pt x="1855" y="29239"/>
                  <a:pt x="1834" y="29385"/>
                  <a:pt x="1834" y="29532"/>
                </a:cubicBezTo>
                <a:lnTo>
                  <a:pt x="1730" y="29406"/>
                </a:lnTo>
                <a:cubicBezTo>
                  <a:pt x="1730" y="29343"/>
                  <a:pt x="1730" y="29280"/>
                  <a:pt x="1730" y="29218"/>
                </a:cubicBezTo>
                <a:cubicBezTo>
                  <a:pt x="1730" y="29179"/>
                  <a:pt x="1707" y="29162"/>
                  <a:pt x="1683" y="29162"/>
                </a:cubicBezTo>
                <a:cubicBezTo>
                  <a:pt x="1655" y="29162"/>
                  <a:pt x="1625" y="29184"/>
                  <a:pt x="1625" y="29218"/>
                </a:cubicBezTo>
                <a:lnTo>
                  <a:pt x="1625" y="29280"/>
                </a:lnTo>
                <a:cubicBezTo>
                  <a:pt x="1583" y="29239"/>
                  <a:pt x="1541" y="29197"/>
                  <a:pt x="1478" y="29134"/>
                </a:cubicBezTo>
                <a:cubicBezTo>
                  <a:pt x="1686" y="28982"/>
                  <a:pt x="2003" y="28894"/>
                  <a:pt x="2303" y="28894"/>
                </a:cubicBezTo>
                <a:close/>
                <a:moveTo>
                  <a:pt x="2043" y="29469"/>
                </a:moveTo>
                <a:cubicBezTo>
                  <a:pt x="2043" y="29573"/>
                  <a:pt x="2043" y="29678"/>
                  <a:pt x="2043" y="29762"/>
                </a:cubicBezTo>
                <a:cubicBezTo>
                  <a:pt x="2043" y="29783"/>
                  <a:pt x="2043" y="29783"/>
                  <a:pt x="2043" y="29804"/>
                </a:cubicBezTo>
                <a:cubicBezTo>
                  <a:pt x="2022" y="29783"/>
                  <a:pt x="2022" y="29762"/>
                  <a:pt x="2002" y="29741"/>
                </a:cubicBezTo>
                <a:cubicBezTo>
                  <a:pt x="2022" y="29657"/>
                  <a:pt x="2043" y="29552"/>
                  <a:pt x="2043" y="29469"/>
                </a:cubicBezTo>
                <a:close/>
                <a:moveTo>
                  <a:pt x="2315" y="29469"/>
                </a:moveTo>
                <a:cubicBezTo>
                  <a:pt x="2326" y="29479"/>
                  <a:pt x="2342" y="29484"/>
                  <a:pt x="2357" y="29484"/>
                </a:cubicBezTo>
                <a:cubicBezTo>
                  <a:pt x="2373" y="29484"/>
                  <a:pt x="2389" y="29479"/>
                  <a:pt x="2399" y="29469"/>
                </a:cubicBezTo>
                <a:lnTo>
                  <a:pt x="2399" y="29469"/>
                </a:lnTo>
                <a:cubicBezTo>
                  <a:pt x="2336" y="29594"/>
                  <a:pt x="2274" y="29720"/>
                  <a:pt x="2232" y="29845"/>
                </a:cubicBezTo>
                <a:cubicBezTo>
                  <a:pt x="2232" y="29720"/>
                  <a:pt x="2253" y="29594"/>
                  <a:pt x="2294" y="29469"/>
                </a:cubicBezTo>
                <a:close/>
                <a:moveTo>
                  <a:pt x="2874" y="0"/>
                </a:moveTo>
                <a:cubicBezTo>
                  <a:pt x="2389" y="0"/>
                  <a:pt x="1861" y="117"/>
                  <a:pt x="1395" y="301"/>
                </a:cubicBezTo>
                <a:cubicBezTo>
                  <a:pt x="955" y="427"/>
                  <a:pt x="537" y="636"/>
                  <a:pt x="286" y="929"/>
                </a:cubicBezTo>
                <a:cubicBezTo>
                  <a:pt x="244" y="950"/>
                  <a:pt x="244" y="992"/>
                  <a:pt x="265" y="1034"/>
                </a:cubicBezTo>
                <a:cubicBezTo>
                  <a:pt x="244" y="1054"/>
                  <a:pt x="244" y="1075"/>
                  <a:pt x="223" y="1096"/>
                </a:cubicBezTo>
                <a:cubicBezTo>
                  <a:pt x="208" y="1111"/>
                  <a:pt x="225" y="1126"/>
                  <a:pt x="243" y="1126"/>
                </a:cubicBezTo>
                <a:cubicBezTo>
                  <a:pt x="251" y="1126"/>
                  <a:pt x="259" y="1123"/>
                  <a:pt x="265" y="1117"/>
                </a:cubicBezTo>
                <a:cubicBezTo>
                  <a:pt x="286" y="1096"/>
                  <a:pt x="307" y="1096"/>
                  <a:pt x="328" y="1075"/>
                </a:cubicBezTo>
                <a:cubicBezTo>
                  <a:pt x="390" y="1117"/>
                  <a:pt x="453" y="1138"/>
                  <a:pt x="516" y="1159"/>
                </a:cubicBezTo>
                <a:cubicBezTo>
                  <a:pt x="558" y="2101"/>
                  <a:pt x="579" y="3042"/>
                  <a:pt x="600" y="3984"/>
                </a:cubicBezTo>
                <a:cubicBezTo>
                  <a:pt x="537" y="7436"/>
                  <a:pt x="495" y="10889"/>
                  <a:pt x="411" y="14341"/>
                </a:cubicBezTo>
                <a:cubicBezTo>
                  <a:pt x="328" y="17856"/>
                  <a:pt x="181" y="21392"/>
                  <a:pt x="223" y="24928"/>
                </a:cubicBezTo>
                <a:lnTo>
                  <a:pt x="223" y="25012"/>
                </a:lnTo>
                <a:cubicBezTo>
                  <a:pt x="244" y="25765"/>
                  <a:pt x="265" y="26519"/>
                  <a:pt x="286" y="27251"/>
                </a:cubicBezTo>
                <a:cubicBezTo>
                  <a:pt x="265" y="27272"/>
                  <a:pt x="265" y="27293"/>
                  <a:pt x="244" y="27314"/>
                </a:cubicBezTo>
                <a:cubicBezTo>
                  <a:pt x="226" y="27296"/>
                  <a:pt x="203" y="27288"/>
                  <a:pt x="181" y="27288"/>
                </a:cubicBezTo>
                <a:cubicBezTo>
                  <a:pt x="123" y="27288"/>
                  <a:pt x="68" y="27337"/>
                  <a:pt x="97" y="27397"/>
                </a:cubicBezTo>
                <a:cubicBezTo>
                  <a:pt x="118" y="27439"/>
                  <a:pt x="139" y="27481"/>
                  <a:pt x="160" y="27523"/>
                </a:cubicBezTo>
                <a:lnTo>
                  <a:pt x="139" y="27523"/>
                </a:lnTo>
                <a:cubicBezTo>
                  <a:pt x="125" y="27494"/>
                  <a:pt x="103" y="27483"/>
                  <a:pt x="81" y="27483"/>
                </a:cubicBezTo>
                <a:cubicBezTo>
                  <a:pt x="40" y="27483"/>
                  <a:pt x="0" y="27524"/>
                  <a:pt x="14" y="27565"/>
                </a:cubicBezTo>
                <a:cubicBezTo>
                  <a:pt x="160" y="28109"/>
                  <a:pt x="537" y="28548"/>
                  <a:pt x="914" y="28946"/>
                </a:cubicBezTo>
                <a:cubicBezTo>
                  <a:pt x="997" y="29050"/>
                  <a:pt x="1081" y="29134"/>
                  <a:pt x="1144" y="29218"/>
                </a:cubicBezTo>
                <a:lnTo>
                  <a:pt x="1186" y="29280"/>
                </a:lnTo>
                <a:cubicBezTo>
                  <a:pt x="1186" y="29301"/>
                  <a:pt x="1165" y="29301"/>
                  <a:pt x="1165" y="29322"/>
                </a:cubicBezTo>
                <a:cubicBezTo>
                  <a:pt x="1147" y="29374"/>
                  <a:pt x="1187" y="29411"/>
                  <a:pt x="1225" y="29411"/>
                </a:cubicBezTo>
                <a:cubicBezTo>
                  <a:pt x="1233" y="29411"/>
                  <a:pt x="1241" y="29410"/>
                  <a:pt x="1248" y="29406"/>
                </a:cubicBezTo>
                <a:cubicBezTo>
                  <a:pt x="1374" y="29594"/>
                  <a:pt x="1499" y="29845"/>
                  <a:pt x="1646" y="30013"/>
                </a:cubicBezTo>
                <a:cubicBezTo>
                  <a:pt x="1667" y="30034"/>
                  <a:pt x="1667" y="30034"/>
                  <a:pt x="1688" y="30034"/>
                </a:cubicBezTo>
                <a:cubicBezTo>
                  <a:pt x="1750" y="30096"/>
                  <a:pt x="1813" y="30159"/>
                  <a:pt x="1876" y="30180"/>
                </a:cubicBezTo>
                <a:cubicBezTo>
                  <a:pt x="1981" y="30327"/>
                  <a:pt x="2064" y="30473"/>
                  <a:pt x="2148" y="30620"/>
                </a:cubicBezTo>
                <a:cubicBezTo>
                  <a:pt x="2177" y="30663"/>
                  <a:pt x="2214" y="30682"/>
                  <a:pt x="2249" y="30682"/>
                </a:cubicBezTo>
                <a:cubicBezTo>
                  <a:pt x="2313" y="30682"/>
                  <a:pt x="2371" y="30618"/>
                  <a:pt x="2357" y="30536"/>
                </a:cubicBezTo>
                <a:cubicBezTo>
                  <a:pt x="2357" y="30431"/>
                  <a:pt x="2315" y="30348"/>
                  <a:pt x="2274" y="30243"/>
                </a:cubicBezTo>
                <a:cubicBezTo>
                  <a:pt x="2336" y="29866"/>
                  <a:pt x="2629" y="29448"/>
                  <a:pt x="2922" y="29092"/>
                </a:cubicBezTo>
                <a:lnTo>
                  <a:pt x="2922" y="29092"/>
                </a:lnTo>
                <a:cubicBezTo>
                  <a:pt x="2713" y="29469"/>
                  <a:pt x="2504" y="29824"/>
                  <a:pt x="2315" y="30201"/>
                </a:cubicBezTo>
                <a:cubicBezTo>
                  <a:pt x="2299" y="30233"/>
                  <a:pt x="2333" y="30278"/>
                  <a:pt x="2368" y="30278"/>
                </a:cubicBezTo>
                <a:cubicBezTo>
                  <a:pt x="2379" y="30278"/>
                  <a:pt x="2389" y="30274"/>
                  <a:pt x="2399" y="30264"/>
                </a:cubicBezTo>
                <a:cubicBezTo>
                  <a:pt x="2671" y="29971"/>
                  <a:pt x="2901" y="29636"/>
                  <a:pt x="3110" y="29280"/>
                </a:cubicBezTo>
                <a:cubicBezTo>
                  <a:pt x="3119" y="29283"/>
                  <a:pt x="3127" y="29285"/>
                  <a:pt x="3136" y="29285"/>
                </a:cubicBezTo>
                <a:cubicBezTo>
                  <a:pt x="3189" y="29285"/>
                  <a:pt x="3233" y="29230"/>
                  <a:pt x="3215" y="29176"/>
                </a:cubicBezTo>
                <a:cubicBezTo>
                  <a:pt x="3215" y="29176"/>
                  <a:pt x="3215" y="29155"/>
                  <a:pt x="3215" y="29155"/>
                </a:cubicBezTo>
                <a:cubicBezTo>
                  <a:pt x="3320" y="28987"/>
                  <a:pt x="3403" y="28820"/>
                  <a:pt x="3508" y="28653"/>
                </a:cubicBezTo>
                <a:cubicBezTo>
                  <a:pt x="3613" y="28485"/>
                  <a:pt x="3738" y="28297"/>
                  <a:pt x="3843" y="28088"/>
                </a:cubicBezTo>
                <a:cubicBezTo>
                  <a:pt x="3864" y="28067"/>
                  <a:pt x="3906" y="28046"/>
                  <a:pt x="3927" y="28004"/>
                </a:cubicBezTo>
                <a:cubicBezTo>
                  <a:pt x="3945" y="28049"/>
                  <a:pt x="3986" y="28071"/>
                  <a:pt x="4027" y="28071"/>
                </a:cubicBezTo>
                <a:cubicBezTo>
                  <a:pt x="4082" y="28071"/>
                  <a:pt x="4136" y="28034"/>
                  <a:pt x="4136" y="27962"/>
                </a:cubicBezTo>
                <a:lnTo>
                  <a:pt x="4136" y="27774"/>
                </a:lnTo>
                <a:cubicBezTo>
                  <a:pt x="4345" y="27565"/>
                  <a:pt x="4512" y="27314"/>
                  <a:pt x="4450" y="27146"/>
                </a:cubicBezTo>
                <a:cubicBezTo>
                  <a:pt x="4433" y="27112"/>
                  <a:pt x="4415" y="27078"/>
                  <a:pt x="4387" y="27078"/>
                </a:cubicBezTo>
                <a:cubicBezTo>
                  <a:pt x="4381" y="27078"/>
                  <a:pt x="4374" y="27080"/>
                  <a:pt x="4366" y="27083"/>
                </a:cubicBezTo>
                <a:lnTo>
                  <a:pt x="4303" y="27083"/>
                </a:lnTo>
                <a:cubicBezTo>
                  <a:pt x="4303" y="27021"/>
                  <a:pt x="4324" y="26937"/>
                  <a:pt x="4345" y="26853"/>
                </a:cubicBezTo>
                <a:cubicBezTo>
                  <a:pt x="4345" y="26795"/>
                  <a:pt x="4294" y="26726"/>
                  <a:pt x="4241" y="26726"/>
                </a:cubicBezTo>
                <a:cubicBezTo>
                  <a:pt x="4219" y="26726"/>
                  <a:pt x="4196" y="26738"/>
                  <a:pt x="4178" y="26770"/>
                </a:cubicBezTo>
                <a:lnTo>
                  <a:pt x="4157" y="26791"/>
                </a:lnTo>
                <a:cubicBezTo>
                  <a:pt x="4178" y="22606"/>
                  <a:pt x="4596" y="18463"/>
                  <a:pt x="4784" y="14278"/>
                </a:cubicBezTo>
                <a:cubicBezTo>
                  <a:pt x="5015" y="9633"/>
                  <a:pt x="4952" y="4967"/>
                  <a:pt x="4889" y="322"/>
                </a:cubicBezTo>
                <a:cubicBezTo>
                  <a:pt x="4889" y="228"/>
                  <a:pt x="4816" y="181"/>
                  <a:pt x="4743" y="181"/>
                </a:cubicBezTo>
                <a:cubicBezTo>
                  <a:pt x="4669" y="181"/>
                  <a:pt x="4596" y="228"/>
                  <a:pt x="4596" y="322"/>
                </a:cubicBezTo>
                <a:cubicBezTo>
                  <a:pt x="4596" y="406"/>
                  <a:pt x="4596" y="510"/>
                  <a:pt x="4596" y="594"/>
                </a:cubicBezTo>
                <a:cubicBezTo>
                  <a:pt x="4512" y="510"/>
                  <a:pt x="4408" y="448"/>
                  <a:pt x="4324" y="406"/>
                </a:cubicBezTo>
                <a:cubicBezTo>
                  <a:pt x="4219" y="364"/>
                  <a:pt x="4136" y="364"/>
                  <a:pt x="4031" y="343"/>
                </a:cubicBezTo>
                <a:cubicBezTo>
                  <a:pt x="3739" y="101"/>
                  <a:pt x="3325" y="0"/>
                  <a:pt x="287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" name="Google Shape;136;p2">
            <a:extLst>
              <a:ext uri="{FF2B5EF4-FFF2-40B4-BE49-F238E27FC236}">
                <a16:creationId xmlns:a16="http://schemas.microsoft.com/office/drawing/2014/main" id="{A6B67D1A-36D5-FAF9-1FC0-E69693BBAA32}"/>
              </a:ext>
            </a:extLst>
          </p:cNvPr>
          <p:cNvGrpSpPr/>
          <p:nvPr/>
        </p:nvGrpSpPr>
        <p:grpSpPr>
          <a:xfrm rot="1284020">
            <a:off x="6633173" y="4532917"/>
            <a:ext cx="798631" cy="1061390"/>
            <a:chOff x="6206138" y="1768288"/>
            <a:chExt cx="511075" cy="6792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3" name="Google Shape;137;p2">
              <a:extLst>
                <a:ext uri="{FF2B5EF4-FFF2-40B4-BE49-F238E27FC236}">
                  <a16:creationId xmlns:a16="http://schemas.microsoft.com/office/drawing/2014/main" id="{34A9D4C4-6A7F-7696-7BF5-0D53228A8D46}"/>
                </a:ext>
              </a:extLst>
            </p:cNvPr>
            <p:cNvSpPr/>
            <p:nvPr/>
          </p:nvSpPr>
          <p:spPr>
            <a:xfrm>
              <a:off x="6206138" y="1768288"/>
              <a:ext cx="511075" cy="679225"/>
            </a:xfrm>
            <a:custGeom>
              <a:avLst/>
              <a:gdLst/>
              <a:ahLst/>
              <a:cxnLst/>
              <a:rect l="l" t="t" r="r" b="b"/>
              <a:pathLst>
                <a:path w="20443" h="27169" extrusionOk="0">
                  <a:moveTo>
                    <a:pt x="14429" y="565"/>
                  </a:moveTo>
                  <a:cubicBezTo>
                    <a:pt x="15419" y="565"/>
                    <a:pt x="16410" y="649"/>
                    <a:pt x="17304" y="906"/>
                  </a:cubicBezTo>
                  <a:cubicBezTo>
                    <a:pt x="19857" y="1660"/>
                    <a:pt x="19208" y="4819"/>
                    <a:pt x="19292" y="6932"/>
                  </a:cubicBezTo>
                  <a:cubicBezTo>
                    <a:pt x="19480" y="11305"/>
                    <a:pt x="19501" y="15678"/>
                    <a:pt x="19731" y="20052"/>
                  </a:cubicBezTo>
                  <a:cubicBezTo>
                    <a:pt x="19815" y="21600"/>
                    <a:pt x="20213" y="23588"/>
                    <a:pt x="19648" y="25052"/>
                  </a:cubicBezTo>
                  <a:cubicBezTo>
                    <a:pt x="19501" y="25450"/>
                    <a:pt x="19250" y="25722"/>
                    <a:pt x="18957" y="25931"/>
                  </a:cubicBezTo>
                  <a:cubicBezTo>
                    <a:pt x="17430" y="25994"/>
                    <a:pt x="15923" y="26245"/>
                    <a:pt x="14438" y="26433"/>
                  </a:cubicBezTo>
                  <a:cubicBezTo>
                    <a:pt x="12476" y="26344"/>
                    <a:pt x="10560" y="26118"/>
                    <a:pt x="8598" y="26118"/>
                  </a:cubicBezTo>
                  <a:cubicBezTo>
                    <a:pt x="8259" y="26118"/>
                    <a:pt x="7918" y="26125"/>
                    <a:pt x="7575" y="26140"/>
                  </a:cubicBezTo>
                  <a:cubicBezTo>
                    <a:pt x="6835" y="26175"/>
                    <a:pt x="5725" y="26325"/>
                    <a:pt x="4636" y="26325"/>
                  </a:cubicBezTo>
                  <a:cubicBezTo>
                    <a:pt x="3754" y="26325"/>
                    <a:pt x="2885" y="26226"/>
                    <a:pt x="2239" y="25889"/>
                  </a:cubicBezTo>
                  <a:cubicBezTo>
                    <a:pt x="1800" y="25617"/>
                    <a:pt x="1465" y="25199"/>
                    <a:pt x="1298" y="24550"/>
                  </a:cubicBezTo>
                  <a:cubicBezTo>
                    <a:pt x="837" y="22834"/>
                    <a:pt x="1256" y="20868"/>
                    <a:pt x="1214" y="19110"/>
                  </a:cubicBezTo>
                  <a:cubicBezTo>
                    <a:pt x="1067" y="14486"/>
                    <a:pt x="984" y="9841"/>
                    <a:pt x="837" y="5217"/>
                  </a:cubicBezTo>
                  <a:cubicBezTo>
                    <a:pt x="816" y="4526"/>
                    <a:pt x="691" y="3731"/>
                    <a:pt x="921" y="3062"/>
                  </a:cubicBezTo>
                  <a:cubicBezTo>
                    <a:pt x="1444" y="1597"/>
                    <a:pt x="3495" y="1555"/>
                    <a:pt x="4792" y="1450"/>
                  </a:cubicBezTo>
                  <a:cubicBezTo>
                    <a:pt x="7177" y="1283"/>
                    <a:pt x="9541" y="906"/>
                    <a:pt x="11906" y="697"/>
                  </a:cubicBezTo>
                  <a:cubicBezTo>
                    <a:pt x="12705" y="629"/>
                    <a:pt x="13567" y="565"/>
                    <a:pt x="14429" y="565"/>
                  </a:cubicBezTo>
                  <a:close/>
                  <a:moveTo>
                    <a:pt x="17827" y="26370"/>
                  </a:moveTo>
                  <a:lnTo>
                    <a:pt x="17827" y="26370"/>
                  </a:lnTo>
                  <a:cubicBezTo>
                    <a:pt x="17409" y="26454"/>
                    <a:pt x="16969" y="26475"/>
                    <a:pt x="16530" y="26496"/>
                  </a:cubicBezTo>
                  <a:cubicBezTo>
                    <a:pt x="16969" y="26433"/>
                    <a:pt x="17409" y="26412"/>
                    <a:pt x="17827" y="26370"/>
                  </a:cubicBezTo>
                  <a:close/>
                  <a:moveTo>
                    <a:pt x="14120" y="0"/>
                  </a:moveTo>
                  <a:cubicBezTo>
                    <a:pt x="11746" y="0"/>
                    <a:pt x="9420" y="392"/>
                    <a:pt x="7031" y="593"/>
                  </a:cubicBezTo>
                  <a:cubicBezTo>
                    <a:pt x="5189" y="760"/>
                    <a:pt x="2260" y="425"/>
                    <a:pt x="837" y="1890"/>
                  </a:cubicBezTo>
                  <a:cubicBezTo>
                    <a:pt x="147" y="2601"/>
                    <a:pt x="105" y="3626"/>
                    <a:pt x="147" y="4610"/>
                  </a:cubicBezTo>
                  <a:cubicBezTo>
                    <a:pt x="63" y="6242"/>
                    <a:pt x="189" y="7874"/>
                    <a:pt x="272" y="9506"/>
                  </a:cubicBezTo>
                  <a:cubicBezTo>
                    <a:pt x="314" y="10741"/>
                    <a:pt x="335" y="11975"/>
                    <a:pt x="398" y="13230"/>
                  </a:cubicBezTo>
                  <a:cubicBezTo>
                    <a:pt x="398" y="15448"/>
                    <a:pt x="272" y="17666"/>
                    <a:pt x="293" y="19884"/>
                  </a:cubicBezTo>
                  <a:cubicBezTo>
                    <a:pt x="293" y="21579"/>
                    <a:pt x="0" y="23901"/>
                    <a:pt x="795" y="25492"/>
                  </a:cubicBezTo>
                  <a:cubicBezTo>
                    <a:pt x="1423" y="26768"/>
                    <a:pt x="2825" y="26873"/>
                    <a:pt x="4101" y="26914"/>
                  </a:cubicBezTo>
                  <a:lnTo>
                    <a:pt x="4980" y="26914"/>
                  </a:lnTo>
                  <a:cubicBezTo>
                    <a:pt x="6300" y="27073"/>
                    <a:pt x="7691" y="27112"/>
                    <a:pt x="8991" y="27112"/>
                  </a:cubicBezTo>
                  <a:cubicBezTo>
                    <a:pt x="9401" y="27112"/>
                    <a:pt x="9803" y="27108"/>
                    <a:pt x="10190" y="27103"/>
                  </a:cubicBezTo>
                  <a:cubicBezTo>
                    <a:pt x="10943" y="27082"/>
                    <a:pt x="11697" y="27040"/>
                    <a:pt x="12450" y="26977"/>
                  </a:cubicBezTo>
                  <a:cubicBezTo>
                    <a:pt x="13462" y="27073"/>
                    <a:pt x="14492" y="27168"/>
                    <a:pt x="15523" y="27168"/>
                  </a:cubicBezTo>
                  <a:cubicBezTo>
                    <a:pt x="15622" y="27168"/>
                    <a:pt x="15720" y="27167"/>
                    <a:pt x="15819" y="27166"/>
                  </a:cubicBezTo>
                  <a:cubicBezTo>
                    <a:pt x="16990" y="27166"/>
                    <a:pt x="18476" y="27124"/>
                    <a:pt x="19438" y="26350"/>
                  </a:cubicBezTo>
                  <a:cubicBezTo>
                    <a:pt x="19459" y="26329"/>
                    <a:pt x="19480" y="26308"/>
                    <a:pt x="19501" y="26287"/>
                  </a:cubicBezTo>
                  <a:cubicBezTo>
                    <a:pt x="19606" y="26287"/>
                    <a:pt x="19648" y="26203"/>
                    <a:pt x="19669" y="26119"/>
                  </a:cubicBezTo>
                  <a:cubicBezTo>
                    <a:pt x="20443" y="25262"/>
                    <a:pt x="20380" y="23797"/>
                    <a:pt x="20380" y="22709"/>
                  </a:cubicBezTo>
                  <a:cubicBezTo>
                    <a:pt x="20338" y="17457"/>
                    <a:pt x="20087" y="12184"/>
                    <a:pt x="19878" y="6932"/>
                  </a:cubicBezTo>
                  <a:cubicBezTo>
                    <a:pt x="19815" y="5259"/>
                    <a:pt x="20296" y="2664"/>
                    <a:pt x="19104" y="1262"/>
                  </a:cubicBezTo>
                  <a:cubicBezTo>
                    <a:pt x="18162" y="174"/>
                    <a:pt x="16509" y="111"/>
                    <a:pt x="15170" y="28"/>
                  </a:cubicBezTo>
                  <a:cubicBezTo>
                    <a:pt x="14819" y="9"/>
                    <a:pt x="14469" y="0"/>
                    <a:pt x="14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38;p2">
              <a:extLst>
                <a:ext uri="{FF2B5EF4-FFF2-40B4-BE49-F238E27FC236}">
                  <a16:creationId xmlns:a16="http://schemas.microsoft.com/office/drawing/2014/main" id="{2A1C2C67-8F5F-457A-5DAF-657D14731F90}"/>
                </a:ext>
              </a:extLst>
            </p:cNvPr>
            <p:cNvSpPr/>
            <p:nvPr/>
          </p:nvSpPr>
          <p:spPr>
            <a:xfrm>
              <a:off x="6255838" y="1817988"/>
              <a:ext cx="394425" cy="166075"/>
            </a:xfrm>
            <a:custGeom>
              <a:avLst/>
              <a:gdLst/>
              <a:ahLst/>
              <a:cxnLst/>
              <a:rect l="l" t="t" r="r" b="b"/>
              <a:pathLst>
                <a:path w="15777" h="6643" extrusionOk="0">
                  <a:moveTo>
                    <a:pt x="11890" y="506"/>
                  </a:moveTo>
                  <a:cubicBezTo>
                    <a:pt x="12565" y="506"/>
                    <a:pt x="13230" y="550"/>
                    <a:pt x="13872" y="676"/>
                  </a:cubicBezTo>
                  <a:cubicBezTo>
                    <a:pt x="13914" y="697"/>
                    <a:pt x="13935" y="697"/>
                    <a:pt x="13977" y="718"/>
                  </a:cubicBezTo>
                  <a:cubicBezTo>
                    <a:pt x="14165" y="739"/>
                    <a:pt x="14354" y="781"/>
                    <a:pt x="14500" y="864"/>
                  </a:cubicBezTo>
                  <a:cubicBezTo>
                    <a:pt x="14563" y="906"/>
                    <a:pt x="14835" y="1283"/>
                    <a:pt x="14856" y="1346"/>
                  </a:cubicBezTo>
                  <a:cubicBezTo>
                    <a:pt x="14877" y="1408"/>
                    <a:pt x="15065" y="2287"/>
                    <a:pt x="14960" y="2622"/>
                  </a:cubicBezTo>
                  <a:cubicBezTo>
                    <a:pt x="14793" y="3124"/>
                    <a:pt x="14605" y="3626"/>
                    <a:pt x="14375" y="4045"/>
                  </a:cubicBezTo>
                  <a:cubicBezTo>
                    <a:pt x="14270" y="4317"/>
                    <a:pt x="14124" y="4526"/>
                    <a:pt x="13935" y="4693"/>
                  </a:cubicBezTo>
                  <a:cubicBezTo>
                    <a:pt x="13663" y="5007"/>
                    <a:pt x="13307" y="5258"/>
                    <a:pt x="12868" y="5384"/>
                  </a:cubicBezTo>
                  <a:cubicBezTo>
                    <a:pt x="12826" y="5405"/>
                    <a:pt x="12784" y="5405"/>
                    <a:pt x="12743" y="5426"/>
                  </a:cubicBezTo>
                  <a:cubicBezTo>
                    <a:pt x="12659" y="5447"/>
                    <a:pt x="12596" y="5468"/>
                    <a:pt x="12512" y="5468"/>
                  </a:cubicBezTo>
                  <a:cubicBezTo>
                    <a:pt x="12471" y="5488"/>
                    <a:pt x="12450" y="5488"/>
                    <a:pt x="12408" y="5488"/>
                  </a:cubicBezTo>
                  <a:cubicBezTo>
                    <a:pt x="12282" y="5488"/>
                    <a:pt x="9206" y="5886"/>
                    <a:pt x="7846" y="5928"/>
                  </a:cubicBezTo>
                  <a:cubicBezTo>
                    <a:pt x="6800" y="5949"/>
                    <a:pt x="5733" y="5970"/>
                    <a:pt x="4666" y="5991"/>
                  </a:cubicBezTo>
                  <a:cubicBezTo>
                    <a:pt x="4582" y="5994"/>
                    <a:pt x="4481" y="5995"/>
                    <a:pt x="4368" y="5995"/>
                  </a:cubicBezTo>
                  <a:cubicBezTo>
                    <a:pt x="3689" y="5995"/>
                    <a:pt x="2601" y="5949"/>
                    <a:pt x="2511" y="5949"/>
                  </a:cubicBezTo>
                  <a:cubicBezTo>
                    <a:pt x="2344" y="5949"/>
                    <a:pt x="2197" y="5928"/>
                    <a:pt x="2072" y="5886"/>
                  </a:cubicBezTo>
                  <a:cubicBezTo>
                    <a:pt x="1841" y="5886"/>
                    <a:pt x="921" y="5844"/>
                    <a:pt x="1004" y="4484"/>
                  </a:cubicBezTo>
                  <a:cubicBezTo>
                    <a:pt x="963" y="4233"/>
                    <a:pt x="691" y="1848"/>
                    <a:pt x="1716" y="1178"/>
                  </a:cubicBezTo>
                  <a:cubicBezTo>
                    <a:pt x="2386" y="738"/>
                    <a:pt x="3310" y="623"/>
                    <a:pt x="4264" y="623"/>
                  </a:cubicBezTo>
                  <a:cubicBezTo>
                    <a:pt x="5304" y="623"/>
                    <a:pt x="6379" y="760"/>
                    <a:pt x="7198" y="760"/>
                  </a:cubicBezTo>
                  <a:cubicBezTo>
                    <a:pt x="8704" y="745"/>
                    <a:pt x="10323" y="506"/>
                    <a:pt x="11890" y="506"/>
                  </a:cubicBezTo>
                  <a:close/>
                  <a:moveTo>
                    <a:pt x="13863" y="1"/>
                  </a:moveTo>
                  <a:cubicBezTo>
                    <a:pt x="13260" y="1"/>
                    <a:pt x="12622" y="133"/>
                    <a:pt x="12178" y="174"/>
                  </a:cubicBezTo>
                  <a:cubicBezTo>
                    <a:pt x="11522" y="234"/>
                    <a:pt x="10865" y="254"/>
                    <a:pt x="10208" y="254"/>
                  </a:cubicBezTo>
                  <a:cubicBezTo>
                    <a:pt x="8932" y="254"/>
                    <a:pt x="7654" y="179"/>
                    <a:pt x="6380" y="179"/>
                  </a:cubicBezTo>
                  <a:cubicBezTo>
                    <a:pt x="5815" y="179"/>
                    <a:pt x="5250" y="194"/>
                    <a:pt x="4687" y="237"/>
                  </a:cubicBezTo>
                  <a:cubicBezTo>
                    <a:pt x="4206" y="278"/>
                    <a:pt x="3432" y="258"/>
                    <a:pt x="2699" y="341"/>
                  </a:cubicBezTo>
                  <a:cubicBezTo>
                    <a:pt x="2218" y="341"/>
                    <a:pt x="1758" y="341"/>
                    <a:pt x="1276" y="362"/>
                  </a:cubicBezTo>
                  <a:cubicBezTo>
                    <a:pt x="1151" y="362"/>
                    <a:pt x="1088" y="446"/>
                    <a:pt x="1067" y="571"/>
                  </a:cubicBezTo>
                  <a:cubicBezTo>
                    <a:pt x="1067" y="697"/>
                    <a:pt x="1046" y="843"/>
                    <a:pt x="1046" y="969"/>
                  </a:cubicBezTo>
                  <a:cubicBezTo>
                    <a:pt x="0" y="2141"/>
                    <a:pt x="544" y="4944"/>
                    <a:pt x="628" y="6263"/>
                  </a:cubicBezTo>
                  <a:cubicBezTo>
                    <a:pt x="649" y="6430"/>
                    <a:pt x="774" y="6597"/>
                    <a:pt x="963" y="6597"/>
                  </a:cubicBezTo>
                  <a:cubicBezTo>
                    <a:pt x="1001" y="6627"/>
                    <a:pt x="1054" y="6642"/>
                    <a:pt x="1107" y="6642"/>
                  </a:cubicBezTo>
                  <a:cubicBezTo>
                    <a:pt x="1169" y="6642"/>
                    <a:pt x="1232" y="6621"/>
                    <a:pt x="1276" y="6576"/>
                  </a:cubicBezTo>
                  <a:cubicBezTo>
                    <a:pt x="5189" y="6451"/>
                    <a:pt x="9248" y="6493"/>
                    <a:pt x="13140" y="5970"/>
                  </a:cubicBezTo>
                  <a:cubicBezTo>
                    <a:pt x="13684" y="5886"/>
                    <a:pt x="14082" y="5635"/>
                    <a:pt x="14354" y="5258"/>
                  </a:cubicBezTo>
                  <a:cubicBezTo>
                    <a:pt x="14772" y="4944"/>
                    <a:pt x="15002" y="4505"/>
                    <a:pt x="15128" y="3877"/>
                  </a:cubicBezTo>
                  <a:cubicBezTo>
                    <a:pt x="15295" y="3082"/>
                    <a:pt x="15776" y="1513"/>
                    <a:pt x="15400" y="739"/>
                  </a:cubicBezTo>
                  <a:cubicBezTo>
                    <a:pt x="15118" y="154"/>
                    <a:pt x="14511" y="1"/>
                    <a:pt x="13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39;p2">
              <a:extLst>
                <a:ext uri="{FF2B5EF4-FFF2-40B4-BE49-F238E27FC236}">
                  <a16:creationId xmlns:a16="http://schemas.microsoft.com/office/drawing/2014/main" id="{BC40B08E-FDD4-1014-734D-19D9DC583936}"/>
                </a:ext>
              </a:extLst>
            </p:cNvPr>
            <p:cNvSpPr/>
            <p:nvPr/>
          </p:nvSpPr>
          <p:spPr>
            <a:xfrm>
              <a:off x="6263663" y="2007788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6" y="909"/>
                  </a:moveTo>
                  <a:cubicBezTo>
                    <a:pt x="2805" y="930"/>
                    <a:pt x="2805" y="930"/>
                    <a:pt x="2805" y="951"/>
                  </a:cubicBezTo>
                  <a:cubicBezTo>
                    <a:pt x="2805" y="930"/>
                    <a:pt x="2784" y="909"/>
                    <a:pt x="2784" y="909"/>
                  </a:cubicBezTo>
                  <a:close/>
                  <a:moveTo>
                    <a:pt x="984" y="784"/>
                  </a:moveTo>
                  <a:cubicBezTo>
                    <a:pt x="1319" y="826"/>
                    <a:pt x="1654" y="826"/>
                    <a:pt x="1989" y="847"/>
                  </a:cubicBezTo>
                  <a:cubicBezTo>
                    <a:pt x="2219" y="1014"/>
                    <a:pt x="2365" y="1286"/>
                    <a:pt x="2428" y="1516"/>
                  </a:cubicBezTo>
                  <a:cubicBezTo>
                    <a:pt x="2512" y="1956"/>
                    <a:pt x="2344" y="2541"/>
                    <a:pt x="1863" y="2709"/>
                  </a:cubicBezTo>
                  <a:cubicBezTo>
                    <a:pt x="1783" y="2733"/>
                    <a:pt x="1698" y="2744"/>
                    <a:pt x="1611" y="2744"/>
                  </a:cubicBezTo>
                  <a:cubicBezTo>
                    <a:pt x="1399" y="2744"/>
                    <a:pt x="1171" y="2684"/>
                    <a:pt x="963" y="2625"/>
                  </a:cubicBezTo>
                  <a:cubicBezTo>
                    <a:pt x="963" y="2102"/>
                    <a:pt x="922" y="1600"/>
                    <a:pt x="796" y="1098"/>
                  </a:cubicBezTo>
                  <a:cubicBezTo>
                    <a:pt x="838" y="993"/>
                    <a:pt x="901" y="868"/>
                    <a:pt x="984" y="784"/>
                  </a:cubicBezTo>
                  <a:close/>
                  <a:moveTo>
                    <a:pt x="1830" y="0"/>
                  </a:moveTo>
                  <a:cubicBezTo>
                    <a:pt x="1708" y="0"/>
                    <a:pt x="1586" y="11"/>
                    <a:pt x="1466" y="31"/>
                  </a:cubicBezTo>
                  <a:cubicBezTo>
                    <a:pt x="1419" y="25"/>
                    <a:pt x="1374" y="23"/>
                    <a:pt x="1330" y="23"/>
                  </a:cubicBezTo>
                  <a:cubicBezTo>
                    <a:pt x="862" y="23"/>
                    <a:pt x="548" y="321"/>
                    <a:pt x="357" y="742"/>
                  </a:cubicBezTo>
                  <a:cubicBezTo>
                    <a:pt x="294" y="847"/>
                    <a:pt x="252" y="951"/>
                    <a:pt x="231" y="1056"/>
                  </a:cubicBezTo>
                  <a:cubicBezTo>
                    <a:pt x="22" y="1684"/>
                    <a:pt x="1" y="2458"/>
                    <a:pt x="43" y="2960"/>
                  </a:cubicBezTo>
                  <a:cubicBezTo>
                    <a:pt x="43" y="3127"/>
                    <a:pt x="147" y="3253"/>
                    <a:pt x="315" y="3253"/>
                  </a:cubicBezTo>
                  <a:cubicBezTo>
                    <a:pt x="771" y="3281"/>
                    <a:pt x="1373" y="3445"/>
                    <a:pt x="1910" y="3445"/>
                  </a:cubicBezTo>
                  <a:cubicBezTo>
                    <a:pt x="2186" y="3445"/>
                    <a:pt x="2445" y="3402"/>
                    <a:pt x="2658" y="3274"/>
                  </a:cubicBezTo>
                  <a:cubicBezTo>
                    <a:pt x="3119" y="2981"/>
                    <a:pt x="3181" y="2311"/>
                    <a:pt x="3202" y="1684"/>
                  </a:cubicBezTo>
                  <a:cubicBezTo>
                    <a:pt x="3265" y="1391"/>
                    <a:pt x="3370" y="1098"/>
                    <a:pt x="3558" y="868"/>
                  </a:cubicBezTo>
                  <a:cubicBezTo>
                    <a:pt x="3663" y="721"/>
                    <a:pt x="3537" y="491"/>
                    <a:pt x="3370" y="449"/>
                  </a:cubicBezTo>
                  <a:cubicBezTo>
                    <a:pt x="3202" y="407"/>
                    <a:pt x="3035" y="365"/>
                    <a:pt x="2867" y="345"/>
                  </a:cubicBezTo>
                  <a:cubicBezTo>
                    <a:pt x="2597" y="106"/>
                    <a:pt x="2217" y="0"/>
                    <a:pt x="1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0;p2">
              <a:extLst>
                <a:ext uri="{FF2B5EF4-FFF2-40B4-BE49-F238E27FC236}">
                  <a16:creationId xmlns:a16="http://schemas.microsoft.com/office/drawing/2014/main" id="{1CE6FFC0-3CE1-772F-29C5-11BF42F4EECA}"/>
                </a:ext>
              </a:extLst>
            </p:cNvPr>
            <p:cNvSpPr/>
            <p:nvPr/>
          </p:nvSpPr>
          <p:spPr>
            <a:xfrm>
              <a:off x="6364638" y="2008838"/>
              <a:ext cx="91550" cy="86400"/>
            </a:xfrm>
            <a:custGeom>
              <a:avLst/>
              <a:gdLst/>
              <a:ahLst/>
              <a:cxnLst/>
              <a:rect l="l" t="t" r="r" b="b"/>
              <a:pathLst>
                <a:path w="3662" h="3456" extrusionOk="0">
                  <a:moveTo>
                    <a:pt x="2825" y="909"/>
                  </a:moveTo>
                  <a:cubicBezTo>
                    <a:pt x="2804" y="930"/>
                    <a:pt x="2804" y="951"/>
                    <a:pt x="2804" y="951"/>
                  </a:cubicBezTo>
                  <a:cubicBezTo>
                    <a:pt x="2804" y="951"/>
                    <a:pt x="2783" y="930"/>
                    <a:pt x="2783" y="909"/>
                  </a:cubicBezTo>
                  <a:close/>
                  <a:moveTo>
                    <a:pt x="984" y="805"/>
                  </a:moveTo>
                  <a:cubicBezTo>
                    <a:pt x="1318" y="826"/>
                    <a:pt x="1653" y="847"/>
                    <a:pt x="1988" y="847"/>
                  </a:cubicBezTo>
                  <a:cubicBezTo>
                    <a:pt x="2218" y="1035"/>
                    <a:pt x="2365" y="1286"/>
                    <a:pt x="2427" y="1516"/>
                  </a:cubicBezTo>
                  <a:cubicBezTo>
                    <a:pt x="2511" y="1955"/>
                    <a:pt x="2344" y="2562"/>
                    <a:pt x="1862" y="2709"/>
                  </a:cubicBezTo>
                  <a:cubicBezTo>
                    <a:pt x="1774" y="2743"/>
                    <a:pt x="1679" y="2757"/>
                    <a:pt x="1581" y="2757"/>
                  </a:cubicBezTo>
                  <a:cubicBezTo>
                    <a:pt x="1377" y="2757"/>
                    <a:pt x="1161" y="2696"/>
                    <a:pt x="963" y="2625"/>
                  </a:cubicBezTo>
                  <a:cubicBezTo>
                    <a:pt x="963" y="2123"/>
                    <a:pt x="921" y="1600"/>
                    <a:pt x="795" y="1119"/>
                  </a:cubicBezTo>
                  <a:cubicBezTo>
                    <a:pt x="837" y="993"/>
                    <a:pt x="900" y="888"/>
                    <a:pt x="984" y="805"/>
                  </a:cubicBezTo>
                  <a:close/>
                  <a:moveTo>
                    <a:pt x="1829" y="0"/>
                  </a:moveTo>
                  <a:cubicBezTo>
                    <a:pt x="1708" y="0"/>
                    <a:pt x="1585" y="10"/>
                    <a:pt x="1465" y="30"/>
                  </a:cubicBezTo>
                  <a:cubicBezTo>
                    <a:pt x="1418" y="25"/>
                    <a:pt x="1373" y="23"/>
                    <a:pt x="1329" y="23"/>
                  </a:cubicBezTo>
                  <a:cubicBezTo>
                    <a:pt x="861" y="23"/>
                    <a:pt x="547" y="321"/>
                    <a:pt x="356" y="742"/>
                  </a:cubicBezTo>
                  <a:cubicBezTo>
                    <a:pt x="293" y="847"/>
                    <a:pt x="251" y="951"/>
                    <a:pt x="230" y="1077"/>
                  </a:cubicBezTo>
                  <a:cubicBezTo>
                    <a:pt x="21" y="1704"/>
                    <a:pt x="0" y="2458"/>
                    <a:pt x="42" y="2981"/>
                  </a:cubicBezTo>
                  <a:cubicBezTo>
                    <a:pt x="42" y="3127"/>
                    <a:pt x="168" y="3253"/>
                    <a:pt x="335" y="3274"/>
                  </a:cubicBezTo>
                  <a:cubicBezTo>
                    <a:pt x="775" y="3287"/>
                    <a:pt x="1370" y="3455"/>
                    <a:pt x="1904" y="3455"/>
                  </a:cubicBezTo>
                  <a:cubicBezTo>
                    <a:pt x="2181" y="3455"/>
                    <a:pt x="2443" y="3410"/>
                    <a:pt x="2657" y="3274"/>
                  </a:cubicBezTo>
                  <a:cubicBezTo>
                    <a:pt x="3118" y="3002"/>
                    <a:pt x="3181" y="2311"/>
                    <a:pt x="3222" y="1704"/>
                  </a:cubicBezTo>
                  <a:cubicBezTo>
                    <a:pt x="3285" y="1391"/>
                    <a:pt x="3369" y="1098"/>
                    <a:pt x="3557" y="867"/>
                  </a:cubicBezTo>
                  <a:cubicBezTo>
                    <a:pt x="3662" y="721"/>
                    <a:pt x="3536" y="491"/>
                    <a:pt x="3369" y="449"/>
                  </a:cubicBezTo>
                  <a:cubicBezTo>
                    <a:pt x="3201" y="407"/>
                    <a:pt x="3034" y="386"/>
                    <a:pt x="2867" y="344"/>
                  </a:cubicBezTo>
                  <a:cubicBezTo>
                    <a:pt x="2596" y="106"/>
                    <a:pt x="2217" y="0"/>
                    <a:pt x="1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1;p2">
              <a:extLst>
                <a:ext uri="{FF2B5EF4-FFF2-40B4-BE49-F238E27FC236}">
                  <a16:creationId xmlns:a16="http://schemas.microsoft.com/office/drawing/2014/main" id="{4EA13F82-9562-3852-6A28-03F3A55D7B72}"/>
                </a:ext>
              </a:extLst>
            </p:cNvPr>
            <p:cNvSpPr/>
            <p:nvPr/>
          </p:nvSpPr>
          <p:spPr>
            <a:xfrm>
              <a:off x="6465588" y="2010388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5" y="910"/>
                  </a:moveTo>
                  <a:cubicBezTo>
                    <a:pt x="2804" y="931"/>
                    <a:pt x="2804" y="931"/>
                    <a:pt x="2804" y="952"/>
                  </a:cubicBezTo>
                  <a:cubicBezTo>
                    <a:pt x="2804" y="931"/>
                    <a:pt x="2783" y="910"/>
                    <a:pt x="2783" y="910"/>
                  </a:cubicBezTo>
                  <a:close/>
                  <a:moveTo>
                    <a:pt x="984" y="785"/>
                  </a:moveTo>
                  <a:cubicBezTo>
                    <a:pt x="1319" y="826"/>
                    <a:pt x="1653" y="826"/>
                    <a:pt x="1988" y="847"/>
                  </a:cubicBezTo>
                  <a:cubicBezTo>
                    <a:pt x="2218" y="1015"/>
                    <a:pt x="2386" y="1287"/>
                    <a:pt x="2428" y="1517"/>
                  </a:cubicBezTo>
                  <a:cubicBezTo>
                    <a:pt x="2511" y="1956"/>
                    <a:pt x="2344" y="2542"/>
                    <a:pt x="1884" y="2709"/>
                  </a:cubicBezTo>
                  <a:cubicBezTo>
                    <a:pt x="1798" y="2734"/>
                    <a:pt x="1708" y="2744"/>
                    <a:pt x="1618" y="2744"/>
                  </a:cubicBezTo>
                  <a:cubicBezTo>
                    <a:pt x="1398" y="2744"/>
                    <a:pt x="1170" y="2685"/>
                    <a:pt x="963" y="2626"/>
                  </a:cubicBezTo>
                  <a:cubicBezTo>
                    <a:pt x="963" y="2103"/>
                    <a:pt x="921" y="1601"/>
                    <a:pt x="796" y="1098"/>
                  </a:cubicBezTo>
                  <a:cubicBezTo>
                    <a:pt x="837" y="994"/>
                    <a:pt x="900" y="868"/>
                    <a:pt x="984" y="785"/>
                  </a:cubicBezTo>
                  <a:close/>
                  <a:moveTo>
                    <a:pt x="1830" y="1"/>
                  </a:moveTo>
                  <a:cubicBezTo>
                    <a:pt x="1708" y="1"/>
                    <a:pt x="1585" y="11"/>
                    <a:pt x="1465" y="31"/>
                  </a:cubicBezTo>
                  <a:cubicBezTo>
                    <a:pt x="1419" y="26"/>
                    <a:pt x="1373" y="23"/>
                    <a:pt x="1330" y="23"/>
                  </a:cubicBezTo>
                  <a:cubicBezTo>
                    <a:pt x="861" y="23"/>
                    <a:pt x="547" y="322"/>
                    <a:pt x="356" y="743"/>
                  </a:cubicBezTo>
                  <a:cubicBezTo>
                    <a:pt x="293" y="847"/>
                    <a:pt x="252" y="952"/>
                    <a:pt x="231" y="1057"/>
                  </a:cubicBezTo>
                  <a:cubicBezTo>
                    <a:pt x="21" y="1684"/>
                    <a:pt x="0" y="2458"/>
                    <a:pt x="21" y="2961"/>
                  </a:cubicBezTo>
                  <a:cubicBezTo>
                    <a:pt x="42" y="3128"/>
                    <a:pt x="147" y="3254"/>
                    <a:pt x="314" y="3254"/>
                  </a:cubicBezTo>
                  <a:cubicBezTo>
                    <a:pt x="770" y="3281"/>
                    <a:pt x="1373" y="3446"/>
                    <a:pt x="1910" y="3446"/>
                  </a:cubicBezTo>
                  <a:cubicBezTo>
                    <a:pt x="2186" y="3446"/>
                    <a:pt x="2445" y="3402"/>
                    <a:pt x="2658" y="3274"/>
                  </a:cubicBezTo>
                  <a:cubicBezTo>
                    <a:pt x="3118" y="2981"/>
                    <a:pt x="3181" y="2312"/>
                    <a:pt x="3223" y="1684"/>
                  </a:cubicBezTo>
                  <a:cubicBezTo>
                    <a:pt x="3285" y="1391"/>
                    <a:pt x="3369" y="1098"/>
                    <a:pt x="3557" y="868"/>
                  </a:cubicBezTo>
                  <a:cubicBezTo>
                    <a:pt x="3662" y="722"/>
                    <a:pt x="3537" y="492"/>
                    <a:pt x="3369" y="450"/>
                  </a:cubicBezTo>
                  <a:cubicBezTo>
                    <a:pt x="3202" y="387"/>
                    <a:pt x="3034" y="366"/>
                    <a:pt x="2867" y="345"/>
                  </a:cubicBezTo>
                  <a:cubicBezTo>
                    <a:pt x="2596" y="106"/>
                    <a:pt x="2217" y="1"/>
                    <a:pt x="1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42;p2">
              <a:extLst>
                <a:ext uri="{FF2B5EF4-FFF2-40B4-BE49-F238E27FC236}">
                  <a16:creationId xmlns:a16="http://schemas.microsoft.com/office/drawing/2014/main" id="{638584D1-1E56-5BF4-25F7-DF31192EB99D}"/>
                </a:ext>
              </a:extLst>
            </p:cNvPr>
            <p:cNvSpPr/>
            <p:nvPr/>
          </p:nvSpPr>
          <p:spPr>
            <a:xfrm>
              <a:off x="6566538" y="2011438"/>
              <a:ext cx="91575" cy="86400"/>
            </a:xfrm>
            <a:custGeom>
              <a:avLst/>
              <a:gdLst/>
              <a:ahLst/>
              <a:cxnLst/>
              <a:rect l="l" t="t" r="r" b="b"/>
              <a:pathLst>
                <a:path w="3663" h="3456" extrusionOk="0">
                  <a:moveTo>
                    <a:pt x="2825" y="910"/>
                  </a:moveTo>
                  <a:cubicBezTo>
                    <a:pt x="2825" y="931"/>
                    <a:pt x="2804" y="952"/>
                    <a:pt x="2804" y="952"/>
                  </a:cubicBezTo>
                  <a:cubicBezTo>
                    <a:pt x="2804" y="931"/>
                    <a:pt x="2784" y="931"/>
                    <a:pt x="2784" y="910"/>
                  </a:cubicBezTo>
                  <a:close/>
                  <a:moveTo>
                    <a:pt x="984" y="805"/>
                  </a:moveTo>
                  <a:cubicBezTo>
                    <a:pt x="1319" y="826"/>
                    <a:pt x="1654" y="847"/>
                    <a:pt x="1988" y="847"/>
                  </a:cubicBezTo>
                  <a:cubicBezTo>
                    <a:pt x="2219" y="1035"/>
                    <a:pt x="2386" y="1287"/>
                    <a:pt x="2428" y="1517"/>
                  </a:cubicBezTo>
                  <a:cubicBezTo>
                    <a:pt x="2512" y="1956"/>
                    <a:pt x="2344" y="2563"/>
                    <a:pt x="1884" y="2709"/>
                  </a:cubicBezTo>
                  <a:cubicBezTo>
                    <a:pt x="1789" y="2743"/>
                    <a:pt x="1689" y="2757"/>
                    <a:pt x="1588" y="2757"/>
                  </a:cubicBezTo>
                  <a:cubicBezTo>
                    <a:pt x="1378" y="2757"/>
                    <a:pt x="1161" y="2696"/>
                    <a:pt x="963" y="2626"/>
                  </a:cubicBezTo>
                  <a:cubicBezTo>
                    <a:pt x="963" y="2123"/>
                    <a:pt x="921" y="1600"/>
                    <a:pt x="796" y="1119"/>
                  </a:cubicBezTo>
                  <a:cubicBezTo>
                    <a:pt x="838" y="994"/>
                    <a:pt x="900" y="889"/>
                    <a:pt x="984" y="805"/>
                  </a:cubicBezTo>
                  <a:close/>
                  <a:moveTo>
                    <a:pt x="1825" y="1"/>
                  </a:moveTo>
                  <a:cubicBezTo>
                    <a:pt x="1705" y="1"/>
                    <a:pt x="1584" y="11"/>
                    <a:pt x="1465" y="31"/>
                  </a:cubicBezTo>
                  <a:cubicBezTo>
                    <a:pt x="1419" y="26"/>
                    <a:pt x="1374" y="23"/>
                    <a:pt x="1330" y="23"/>
                  </a:cubicBezTo>
                  <a:cubicBezTo>
                    <a:pt x="862" y="23"/>
                    <a:pt x="548" y="322"/>
                    <a:pt x="356" y="743"/>
                  </a:cubicBezTo>
                  <a:cubicBezTo>
                    <a:pt x="294" y="847"/>
                    <a:pt x="252" y="952"/>
                    <a:pt x="231" y="1077"/>
                  </a:cubicBezTo>
                  <a:cubicBezTo>
                    <a:pt x="22" y="1705"/>
                    <a:pt x="1" y="2458"/>
                    <a:pt x="43" y="2981"/>
                  </a:cubicBezTo>
                  <a:cubicBezTo>
                    <a:pt x="43" y="3128"/>
                    <a:pt x="168" y="3253"/>
                    <a:pt x="335" y="3274"/>
                  </a:cubicBezTo>
                  <a:cubicBezTo>
                    <a:pt x="776" y="3288"/>
                    <a:pt x="1370" y="3456"/>
                    <a:pt x="1904" y="3456"/>
                  </a:cubicBezTo>
                  <a:cubicBezTo>
                    <a:pt x="2182" y="3456"/>
                    <a:pt x="2443" y="3410"/>
                    <a:pt x="2658" y="3274"/>
                  </a:cubicBezTo>
                  <a:cubicBezTo>
                    <a:pt x="3118" y="3002"/>
                    <a:pt x="3181" y="2312"/>
                    <a:pt x="3223" y="1705"/>
                  </a:cubicBezTo>
                  <a:cubicBezTo>
                    <a:pt x="3286" y="1391"/>
                    <a:pt x="3369" y="1098"/>
                    <a:pt x="3558" y="868"/>
                  </a:cubicBezTo>
                  <a:cubicBezTo>
                    <a:pt x="3662" y="722"/>
                    <a:pt x="3537" y="491"/>
                    <a:pt x="3390" y="450"/>
                  </a:cubicBezTo>
                  <a:cubicBezTo>
                    <a:pt x="3223" y="408"/>
                    <a:pt x="3056" y="387"/>
                    <a:pt x="2867" y="366"/>
                  </a:cubicBezTo>
                  <a:cubicBezTo>
                    <a:pt x="2596" y="110"/>
                    <a:pt x="2214" y="1"/>
                    <a:pt x="18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43;p2">
              <a:extLst>
                <a:ext uri="{FF2B5EF4-FFF2-40B4-BE49-F238E27FC236}">
                  <a16:creationId xmlns:a16="http://schemas.microsoft.com/office/drawing/2014/main" id="{FCE52183-6019-5999-6A11-810367BDD028}"/>
                </a:ext>
              </a:extLst>
            </p:cNvPr>
            <p:cNvSpPr/>
            <p:nvPr/>
          </p:nvSpPr>
          <p:spPr>
            <a:xfrm>
              <a:off x="6263663" y="2105063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6" y="910"/>
                  </a:moveTo>
                  <a:cubicBezTo>
                    <a:pt x="2805" y="931"/>
                    <a:pt x="2805" y="931"/>
                    <a:pt x="2805" y="952"/>
                  </a:cubicBezTo>
                  <a:cubicBezTo>
                    <a:pt x="2805" y="931"/>
                    <a:pt x="2784" y="910"/>
                    <a:pt x="2784" y="910"/>
                  </a:cubicBezTo>
                  <a:close/>
                  <a:moveTo>
                    <a:pt x="984" y="806"/>
                  </a:moveTo>
                  <a:cubicBezTo>
                    <a:pt x="1319" y="827"/>
                    <a:pt x="1654" y="827"/>
                    <a:pt x="1989" y="847"/>
                  </a:cubicBezTo>
                  <a:cubicBezTo>
                    <a:pt x="2219" y="1015"/>
                    <a:pt x="2365" y="1287"/>
                    <a:pt x="2428" y="1517"/>
                  </a:cubicBezTo>
                  <a:cubicBezTo>
                    <a:pt x="2512" y="1956"/>
                    <a:pt x="2344" y="2542"/>
                    <a:pt x="1863" y="2710"/>
                  </a:cubicBezTo>
                  <a:cubicBezTo>
                    <a:pt x="1782" y="2741"/>
                    <a:pt x="1695" y="2754"/>
                    <a:pt x="1605" y="2754"/>
                  </a:cubicBezTo>
                  <a:cubicBezTo>
                    <a:pt x="1395" y="2754"/>
                    <a:pt x="1169" y="2685"/>
                    <a:pt x="963" y="2626"/>
                  </a:cubicBezTo>
                  <a:cubicBezTo>
                    <a:pt x="963" y="2103"/>
                    <a:pt x="922" y="1601"/>
                    <a:pt x="796" y="1099"/>
                  </a:cubicBezTo>
                  <a:cubicBezTo>
                    <a:pt x="838" y="994"/>
                    <a:pt x="901" y="868"/>
                    <a:pt x="984" y="806"/>
                  </a:cubicBezTo>
                  <a:close/>
                  <a:moveTo>
                    <a:pt x="1830" y="1"/>
                  </a:moveTo>
                  <a:cubicBezTo>
                    <a:pt x="1708" y="1"/>
                    <a:pt x="1586" y="11"/>
                    <a:pt x="1466" y="31"/>
                  </a:cubicBezTo>
                  <a:cubicBezTo>
                    <a:pt x="1419" y="26"/>
                    <a:pt x="1374" y="23"/>
                    <a:pt x="1330" y="23"/>
                  </a:cubicBezTo>
                  <a:cubicBezTo>
                    <a:pt x="862" y="23"/>
                    <a:pt x="548" y="322"/>
                    <a:pt x="357" y="743"/>
                  </a:cubicBezTo>
                  <a:cubicBezTo>
                    <a:pt x="294" y="847"/>
                    <a:pt x="252" y="952"/>
                    <a:pt x="231" y="1078"/>
                  </a:cubicBezTo>
                  <a:cubicBezTo>
                    <a:pt x="22" y="1684"/>
                    <a:pt x="1" y="2459"/>
                    <a:pt x="43" y="2961"/>
                  </a:cubicBezTo>
                  <a:cubicBezTo>
                    <a:pt x="43" y="3128"/>
                    <a:pt x="147" y="3254"/>
                    <a:pt x="315" y="3254"/>
                  </a:cubicBezTo>
                  <a:cubicBezTo>
                    <a:pt x="771" y="3281"/>
                    <a:pt x="1373" y="3446"/>
                    <a:pt x="1910" y="3446"/>
                  </a:cubicBezTo>
                  <a:cubicBezTo>
                    <a:pt x="2186" y="3446"/>
                    <a:pt x="2445" y="3402"/>
                    <a:pt x="2658" y="3275"/>
                  </a:cubicBezTo>
                  <a:cubicBezTo>
                    <a:pt x="3119" y="3003"/>
                    <a:pt x="3181" y="2312"/>
                    <a:pt x="3202" y="1684"/>
                  </a:cubicBezTo>
                  <a:cubicBezTo>
                    <a:pt x="3265" y="1391"/>
                    <a:pt x="3370" y="1099"/>
                    <a:pt x="3558" y="868"/>
                  </a:cubicBezTo>
                  <a:cubicBezTo>
                    <a:pt x="3663" y="722"/>
                    <a:pt x="3537" y="492"/>
                    <a:pt x="3370" y="450"/>
                  </a:cubicBezTo>
                  <a:cubicBezTo>
                    <a:pt x="3202" y="408"/>
                    <a:pt x="3035" y="366"/>
                    <a:pt x="2867" y="345"/>
                  </a:cubicBezTo>
                  <a:cubicBezTo>
                    <a:pt x="2597" y="107"/>
                    <a:pt x="2217" y="1"/>
                    <a:pt x="1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4;p2">
              <a:extLst>
                <a:ext uri="{FF2B5EF4-FFF2-40B4-BE49-F238E27FC236}">
                  <a16:creationId xmlns:a16="http://schemas.microsoft.com/office/drawing/2014/main" id="{431731F2-F121-0889-D24D-E1AEF5E8452C}"/>
                </a:ext>
              </a:extLst>
            </p:cNvPr>
            <p:cNvSpPr/>
            <p:nvPr/>
          </p:nvSpPr>
          <p:spPr>
            <a:xfrm>
              <a:off x="6364638" y="2106188"/>
              <a:ext cx="91550" cy="86325"/>
            </a:xfrm>
            <a:custGeom>
              <a:avLst/>
              <a:gdLst/>
              <a:ahLst/>
              <a:cxnLst/>
              <a:rect l="l" t="t" r="r" b="b"/>
              <a:pathLst>
                <a:path w="3662" h="3453" extrusionOk="0">
                  <a:moveTo>
                    <a:pt x="2783" y="907"/>
                  </a:moveTo>
                  <a:cubicBezTo>
                    <a:pt x="2783" y="907"/>
                    <a:pt x="2804" y="907"/>
                    <a:pt x="2825" y="928"/>
                  </a:cubicBezTo>
                  <a:cubicBezTo>
                    <a:pt x="2804" y="928"/>
                    <a:pt x="2804" y="949"/>
                    <a:pt x="2804" y="949"/>
                  </a:cubicBezTo>
                  <a:cubicBezTo>
                    <a:pt x="2804" y="949"/>
                    <a:pt x="2783" y="928"/>
                    <a:pt x="2783" y="907"/>
                  </a:cubicBezTo>
                  <a:close/>
                  <a:moveTo>
                    <a:pt x="984" y="802"/>
                  </a:moveTo>
                  <a:cubicBezTo>
                    <a:pt x="1318" y="844"/>
                    <a:pt x="1653" y="844"/>
                    <a:pt x="1988" y="844"/>
                  </a:cubicBezTo>
                  <a:cubicBezTo>
                    <a:pt x="2218" y="1033"/>
                    <a:pt x="2365" y="1284"/>
                    <a:pt x="2427" y="1514"/>
                  </a:cubicBezTo>
                  <a:cubicBezTo>
                    <a:pt x="2511" y="1953"/>
                    <a:pt x="2344" y="2560"/>
                    <a:pt x="1862" y="2707"/>
                  </a:cubicBezTo>
                  <a:cubicBezTo>
                    <a:pt x="1774" y="2740"/>
                    <a:pt x="1679" y="2755"/>
                    <a:pt x="1581" y="2755"/>
                  </a:cubicBezTo>
                  <a:cubicBezTo>
                    <a:pt x="1377" y="2755"/>
                    <a:pt x="1161" y="2693"/>
                    <a:pt x="963" y="2623"/>
                  </a:cubicBezTo>
                  <a:cubicBezTo>
                    <a:pt x="963" y="2121"/>
                    <a:pt x="921" y="1598"/>
                    <a:pt x="795" y="1116"/>
                  </a:cubicBezTo>
                  <a:cubicBezTo>
                    <a:pt x="837" y="991"/>
                    <a:pt x="900" y="886"/>
                    <a:pt x="984" y="802"/>
                  </a:cubicBezTo>
                  <a:close/>
                  <a:moveTo>
                    <a:pt x="1799" y="1"/>
                  </a:moveTo>
                  <a:cubicBezTo>
                    <a:pt x="1687" y="1"/>
                    <a:pt x="1575" y="10"/>
                    <a:pt x="1465" y="28"/>
                  </a:cubicBezTo>
                  <a:cubicBezTo>
                    <a:pt x="1418" y="23"/>
                    <a:pt x="1373" y="20"/>
                    <a:pt x="1329" y="20"/>
                  </a:cubicBezTo>
                  <a:cubicBezTo>
                    <a:pt x="861" y="20"/>
                    <a:pt x="547" y="319"/>
                    <a:pt x="356" y="740"/>
                  </a:cubicBezTo>
                  <a:cubicBezTo>
                    <a:pt x="293" y="844"/>
                    <a:pt x="251" y="949"/>
                    <a:pt x="230" y="1074"/>
                  </a:cubicBezTo>
                  <a:cubicBezTo>
                    <a:pt x="21" y="1702"/>
                    <a:pt x="0" y="2455"/>
                    <a:pt x="42" y="2979"/>
                  </a:cubicBezTo>
                  <a:cubicBezTo>
                    <a:pt x="42" y="3146"/>
                    <a:pt x="168" y="3271"/>
                    <a:pt x="335" y="3271"/>
                  </a:cubicBezTo>
                  <a:cubicBezTo>
                    <a:pt x="775" y="3285"/>
                    <a:pt x="1370" y="3453"/>
                    <a:pt x="1904" y="3453"/>
                  </a:cubicBezTo>
                  <a:cubicBezTo>
                    <a:pt x="2181" y="3453"/>
                    <a:pt x="2443" y="3407"/>
                    <a:pt x="2657" y="3271"/>
                  </a:cubicBezTo>
                  <a:cubicBezTo>
                    <a:pt x="3118" y="2999"/>
                    <a:pt x="3181" y="2330"/>
                    <a:pt x="3222" y="1702"/>
                  </a:cubicBezTo>
                  <a:cubicBezTo>
                    <a:pt x="3285" y="1388"/>
                    <a:pt x="3369" y="1095"/>
                    <a:pt x="3557" y="865"/>
                  </a:cubicBezTo>
                  <a:cubicBezTo>
                    <a:pt x="3662" y="719"/>
                    <a:pt x="3536" y="489"/>
                    <a:pt x="3369" y="447"/>
                  </a:cubicBezTo>
                  <a:cubicBezTo>
                    <a:pt x="3201" y="405"/>
                    <a:pt x="3034" y="384"/>
                    <a:pt x="2867" y="363"/>
                  </a:cubicBezTo>
                  <a:cubicBezTo>
                    <a:pt x="2589" y="118"/>
                    <a:pt x="2197" y="1"/>
                    <a:pt x="1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5;p2">
              <a:extLst>
                <a:ext uri="{FF2B5EF4-FFF2-40B4-BE49-F238E27FC236}">
                  <a16:creationId xmlns:a16="http://schemas.microsoft.com/office/drawing/2014/main" id="{D226367F-B4CB-9A1E-A30F-83C42D8BB084}"/>
                </a:ext>
              </a:extLst>
            </p:cNvPr>
            <p:cNvSpPr/>
            <p:nvPr/>
          </p:nvSpPr>
          <p:spPr>
            <a:xfrm>
              <a:off x="6465588" y="2107688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5" y="910"/>
                  </a:moveTo>
                  <a:cubicBezTo>
                    <a:pt x="2804" y="931"/>
                    <a:pt x="2804" y="931"/>
                    <a:pt x="2804" y="952"/>
                  </a:cubicBezTo>
                  <a:cubicBezTo>
                    <a:pt x="2804" y="931"/>
                    <a:pt x="2783" y="910"/>
                    <a:pt x="2783" y="910"/>
                  </a:cubicBezTo>
                  <a:close/>
                  <a:moveTo>
                    <a:pt x="984" y="805"/>
                  </a:moveTo>
                  <a:cubicBezTo>
                    <a:pt x="1319" y="826"/>
                    <a:pt x="1653" y="826"/>
                    <a:pt x="1988" y="847"/>
                  </a:cubicBezTo>
                  <a:cubicBezTo>
                    <a:pt x="2218" y="1014"/>
                    <a:pt x="2386" y="1286"/>
                    <a:pt x="2428" y="1517"/>
                  </a:cubicBezTo>
                  <a:cubicBezTo>
                    <a:pt x="2511" y="1956"/>
                    <a:pt x="2344" y="2542"/>
                    <a:pt x="1884" y="2709"/>
                  </a:cubicBezTo>
                  <a:cubicBezTo>
                    <a:pt x="1796" y="2741"/>
                    <a:pt x="1704" y="2753"/>
                    <a:pt x="1612" y="2753"/>
                  </a:cubicBezTo>
                  <a:cubicBezTo>
                    <a:pt x="1394" y="2753"/>
                    <a:pt x="1168" y="2684"/>
                    <a:pt x="963" y="2626"/>
                  </a:cubicBezTo>
                  <a:cubicBezTo>
                    <a:pt x="963" y="2102"/>
                    <a:pt x="921" y="1600"/>
                    <a:pt x="796" y="1119"/>
                  </a:cubicBezTo>
                  <a:cubicBezTo>
                    <a:pt x="837" y="994"/>
                    <a:pt x="900" y="868"/>
                    <a:pt x="984" y="805"/>
                  </a:cubicBezTo>
                  <a:close/>
                  <a:moveTo>
                    <a:pt x="1830" y="1"/>
                  </a:moveTo>
                  <a:cubicBezTo>
                    <a:pt x="1708" y="1"/>
                    <a:pt x="1585" y="11"/>
                    <a:pt x="1465" y="31"/>
                  </a:cubicBezTo>
                  <a:cubicBezTo>
                    <a:pt x="1419" y="26"/>
                    <a:pt x="1373" y="23"/>
                    <a:pt x="1330" y="23"/>
                  </a:cubicBezTo>
                  <a:cubicBezTo>
                    <a:pt x="861" y="23"/>
                    <a:pt x="547" y="322"/>
                    <a:pt x="356" y="742"/>
                  </a:cubicBezTo>
                  <a:cubicBezTo>
                    <a:pt x="293" y="847"/>
                    <a:pt x="252" y="952"/>
                    <a:pt x="231" y="1056"/>
                  </a:cubicBezTo>
                  <a:cubicBezTo>
                    <a:pt x="21" y="1684"/>
                    <a:pt x="0" y="2458"/>
                    <a:pt x="21" y="2960"/>
                  </a:cubicBezTo>
                  <a:cubicBezTo>
                    <a:pt x="42" y="3128"/>
                    <a:pt x="147" y="3253"/>
                    <a:pt x="314" y="3253"/>
                  </a:cubicBezTo>
                  <a:cubicBezTo>
                    <a:pt x="770" y="3281"/>
                    <a:pt x="1373" y="3446"/>
                    <a:pt x="1910" y="3446"/>
                  </a:cubicBezTo>
                  <a:cubicBezTo>
                    <a:pt x="2186" y="3446"/>
                    <a:pt x="2445" y="3402"/>
                    <a:pt x="2658" y="3274"/>
                  </a:cubicBezTo>
                  <a:cubicBezTo>
                    <a:pt x="3118" y="3002"/>
                    <a:pt x="3181" y="2312"/>
                    <a:pt x="3223" y="1684"/>
                  </a:cubicBezTo>
                  <a:cubicBezTo>
                    <a:pt x="3285" y="1391"/>
                    <a:pt x="3369" y="1098"/>
                    <a:pt x="3557" y="868"/>
                  </a:cubicBezTo>
                  <a:cubicBezTo>
                    <a:pt x="3662" y="722"/>
                    <a:pt x="3537" y="491"/>
                    <a:pt x="3369" y="450"/>
                  </a:cubicBezTo>
                  <a:cubicBezTo>
                    <a:pt x="3202" y="408"/>
                    <a:pt x="3034" y="366"/>
                    <a:pt x="2867" y="345"/>
                  </a:cubicBezTo>
                  <a:cubicBezTo>
                    <a:pt x="2596" y="106"/>
                    <a:pt x="2217" y="1"/>
                    <a:pt x="1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6;p2">
              <a:extLst>
                <a:ext uri="{FF2B5EF4-FFF2-40B4-BE49-F238E27FC236}">
                  <a16:creationId xmlns:a16="http://schemas.microsoft.com/office/drawing/2014/main" id="{B745E144-0A0B-B295-FCC7-FE5BD6F45BC0}"/>
                </a:ext>
              </a:extLst>
            </p:cNvPr>
            <p:cNvSpPr/>
            <p:nvPr/>
          </p:nvSpPr>
          <p:spPr>
            <a:xfrm>
              <a:off x="6566538" y="2108813"/>
              <a:ext cx="91575" cy="86325"/>
            </a:xfrm>
            <a:custGeom>
              <a:avLst/>
              <a:gdLst/>
              <a:ahLst/>
              <a:cxnLst/>
              <a:rect l="l" t="t" r="r" b="b"/>
              <a:pathLst>
                <a:path w="3663" h="3453" extrusionOk="0">
                  <a:moveTo>
                    <a:pt x="2784" y="907"/>
                  </a:moveTo>
                  <a:cubicBezTo>
                    <a:pt x="2804" y="907"/>
                    <a:pt x="2804" y="907"/>
                    <a:pt x="2825" y="928"/>
                  </a:cubicBezTo>
                  <a:cubicBezTo>
                    <a:pt x="2825" y="928"/>
                    <a:pt x="2804" y="949"/>
                    <a:pt x="2804" y="949"/>
                  </a:cubicBezTo>
                  <a:cubicBezTo>
                    <a:pt x="2804" y="949"/>
                    <a:pt x="2784" y="928"/>
                    <a:pt x="2784" y="907"/>
                  </a:cubicBezTo>
                  <a:close/>
                  <a:moveTo>
                    <a:pt x="984" y="802"/>
                  </a:moveTo>
                  <a:cubicBezTo>
                    <a:pt x="1319" y="823"/>
                    <a:pt x="1654" y="844"/>
                    <a:pt x="1988" y="844"/>
                  </a:cubicBezTo>
                  <a:cubicBezTo>
                    <a:pt x="2219" y="1032"/>
                    <a:pt x="2386" y="1283"/>
                    <a:pt x="2428" y="1513"/>
                  </a:cubicBezTo>
                  <a:cubicBezTo>
                    <a:pt x="2512" y="1953"/>
                    <a:pt x="2344" y="2560"/>
                    <a:pt x="1884" y="2706"/>
                  </a:cubicBezTo>
                  <a:cubicBezTo>
                    <a:pt x="1789" y="2740"/>
                    <a:pt x="1689" y="2754"/>
                    <a:pt x="1588" y="2754"/>
                  </a:cubicBezTo>
                  <a:cubicBezTo>
                    <a:pt x="1378" y="2754"/>
                    <a:pt x="1161" y="2693"/>
                    <a:pt x="963" y="2622"/>
                  </a:cubicBezTo>
                  <a:cubicBezTo>
                    <a:pt x="963" y="2120"/>
                    <a:pt x="921" y="1597"/>
                    <a:pt x="796" y="1116"/>
                  </a:cubicBezTo>
                  <a:cubicBezTo>
                    <a:pt x="838" y="990"/>
                    <a:pt x="900" y="886"/>
                    <a:pt x="984" y="802"/>
                  </a:cubicBezTo>
                  <a:close/>
                  <a:moveTo>
                    <a:pt x="1800" y="0"/>
                  </a:moveTo>
                  <a:cubicBezTo>
                    <a:pt x="1688" y="0"/>
                    <a:pt x="1576" y="10"/>
                    <a:pt x="1465" y="28"/>
                  </a:cubicBezTo>
                  <a:cubicBezTo>
                    <a:pt x="1419" y="23"/>
                    <a:pt x="1374" y="20"/>
                    <a:pt x="1330" y="20"/>
                  </a:cubicBezTo>
                  <a:cubicBezTo>
                    <a:pt x="862" y="20"/>
                    <a:pt x="548" y="318"/>
                    <a:pt x="356" y="739"/>
                  </a:cubicBezTo>
                  <a:cubicBezTo>
                    <a:pt x="294" y="844"/>
                    <a:pt x="252" y="949"/>
                    <a:pt x="231" y="1074"/>
                  </a:cubicBezTo>
                  <a:cubicBezTo>
                    <a:pt x="22" y="1702"/>
                    <a:pt x="1" y="2455"/>
                    <a:pt x="43" y="2978"/>
                  </a:cubicBezTo>
                  <a:cubicBezTo>
                    <a:pt x="43" y="3146"/>
                    <a:pt x="168" y="3250"/>
                    <a:pt x="335" y="3271"/>
                  </a:cubicBezTo>
                  <a:cubicBezTo>
                    <a:pt x="776" y="3285"/>
                    <a:pt x="1370" y="3452"/>
                    <a:pt x="1904" y="3452"/>
                  </a:cubicBezTo>
                  <a:cubicBezTo>
                    <a:pt x="2182" y="3452"/>
                    <a:pt x="2443" y="3407"/>
                    <a:pt x="2658" y="3271"/>
                  </a:cubicBezTo>
                  <a:cubicBezTo>
                    <a:pt x="3118" y="2999"/>
                    <a:pt x="3181" y="2330"/>
                    <a:pt x="3223" y="1702"/>
                  </a:cubicBezTo>
                  <a:cubicBezTo>
                    <a:pt x="3286" y="1388"/>
                    <a:pt x="3369" y="1095"/>
                    <a:pt x="3558" y="865"/>
                  </a:cubicBezTo>
                  <a:cubicBezTo>
                    <a:pt x="3662" y="718"/>
                    <a:pt x="3537" y="488"/>
                    <a:pt x="3390" y="446"/>
                  </a:cubicBezTo>
                  <a:cubicBezTo>
                    <a:pt x="3202" y="405"/>
                    <a:pt x="3035" y="384"/>
                    <a:pt x="2867" y="363"/>
                  </a:cubicBezTo>
                  <a:cubicBezTo>
                    <a:pt x="2590" y="118"/>
                    <a:pt x="2197" y="0"/>
                    <a:pt x="18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7;p2">
              <a:extLst>
                <a:ext uri="{FF2B5EF4-FFF2-40B4-BE49-F238E27FC236}">
                  <a16:creationId xmlns:a16="http://schemas.microsoft.com/office/drawing/2014/main" id="{807EB7C2-FBC5-9242-3F08-1B812A2B4E9B}"/>
                </a:ext>
              </a:extLst>
            </p:cNvPr>
            <p:cNvSpPr/>
            <p:nvPr/>
          </p:nvSpPr>
          <p:spPr>
            <a:xfrm>
              <a:off x="6263663" y="2202363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6" y="910"/>
                  </a:moveTo>
                  <a:cubicBezTo>
                    <a:pt x="2805" y="931"/>
                    <a:pt x="2805" y="931"/>
                    <a:pt x="2805" y="952"/>
                  </a:cubicBezTo>
                  <a:cubicBezTo>
                    <a:pt x="2805" y="931"/>
                    <a:pt x="2784" y="931"/>
                    <a:pt x="2784" y="910"/>
                  </a:cubicBezTo>
                  <a:close/>
                  <a:moveTo>
                    <a:pt x="984" y="805"/>
                  </a:moveTo>
                  <a:cubicBezTo>
                    <a:pt x="1319" y="826"/>
                    <a:pt x="1654" y="847"/>
                    <a:pt x="1989" y="847"/>
                  </a:cubicBezTo>
                  <a:cubicBezTo>
                    <a:pt x="2219" y="1036"/>
                    <a:pt x="2365" y="1287"/>
                    <a:pt x="2428" y="1517"/>
                  </a:cubicBezTo>
                  <a:cubicBezTo>
                    <a:pt x="2512" y="1956"/>
                    <a:pt x="2344" y="2542"/>
                    <a:pt x="1863" y="2709"/>
                  </a:cubicBezTo>
                  <a:cubicBezTo>
                    <a:pt x="1782" y="2741"/>
                    <a:pt x="1695" y="2753"/>
                    <a:pt x="1605" y="2753"/>
                  </a:cubicBezTo>
                  <a:cubicBezTo>
                    <a:pt x="1395" y="2753"/>
                    <a:pt x="1169" y="2684"/>
                    <a:pt x="963" y="2626"/>
                  </a:cubicBezTo>
                  <a:cubicBezTo>
                    <a:pt x="963" y="2124"/>
                    <a:pt x="922" y="1601"/>
                    <a:pt x="796" y="1119"/>
                  </a:cubicBezTo>
                  <a:cubicBezTo>
                    <a:pt x="838" y="994"/>
                    <a:pt x="901" y="889"/>
                    <a:pt x="984" y="805"/>
                  </a:cubicBezTo>
                  <a:close/>
                  <a:moveTo>
                    <a:pt x="1830" y="1"/>
                  </a:moveTo>
                  <a:cubicBezTo>
                    <a:pt x="1708" y="1"/>
                    <a:pt x="1586" y="11"/>
                    <a:pt x="1466" y="31"/>
                  </a:cubicBezTo>
                  <a:cubicBezTo>
                    <a:pt x="1419" y="26"/>
                    <a:pt x="1374" y="23"/>
                    <a:pt x="1330" y="23"/>
                  </a:cubicBezTo>
                  <a:cubicBezTo>
                    <a:pt x="862" y="23"/>
                    <a:pt x="548" y="322"/>
                    <a:pt x="357" y="743"/>
                  </a:cubicBezTo>
                  <a:cubicBezTo>
                    <a:pt x="294" y="847"/>
                    <a:pt x="252" y="952"/>
                    <a:pt x="231" y="1077"/>
                  </a:cubicBezTo>
                  <a:cubicBezTo>
                    <a:pt x="22" y="1684"/>
                    <a:pt x="1" y="2458"/>
                    <a:pt x="43" y="2981"/>
                  </a:cubicBezTo>
                  <a:cubicBezTo>
                    <a:pt x="43" y="3128"/>
                    <a:pt x="147" y="3253"/>
                    <a:pt x="315" y="3253"/>
                  </a:cubicBezTo>
                  <a:cubicBezTo>
                    <a:pt x="771" y="3281"/>
                    <a:pt x="1373" y="3446"/>
                    <a:pt x="1910" y="3446"/>
                  </a:cubicBezTo>
                  <a:cubicBezTo>
                    <a:pt x="2186" y="3446"/>
                    <a:pt x="2445" y="3402"/>
                    <a:pt x="2658" y="3274"/>
                  </a:cubicBezTo>
                  <a:cubicBezTo>
                    <a:pt x="3119" y="3002"/>
                    <a:pt x="3181" y="2312"/>
                    <a:pt x="3202" y="1684"/>
                  </a:cubicBezTo>
                  <a:cubicBezTo>
                    <a:pt x="3265" y="1391"/>
                    <a:pt x="3370" y="1098"/>
                    <a:pt x="3558" y="868"/>
                  </a:cubicBezTo>
                  <a:cubicBezTo>
                    <a:pt x="3663" y="722"/>
                    <a:pt x="3537" y="492"/>
                    <a:pt x="3370" y="450"/>
                  </a:cubicBezTo>
                  <a:cubicBezTo>
                    <a:pt x="3202" y="408"/>
                    <a:pt x="3035" y="366"/>
                    <a:pt x="2867" y="345"/>
                  </a:cubicBezTo>
                  <a:cubicBezTo>
                    <a:pt x="2597" y="106"/>
                    <a:pt x="2217" y="1"/>
                    <a:pt x="1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48;p2">
              <a:extLst>
                <a:ext uri="{FF2B5EF4-FFF2-40B4-BE49-F238E27FC236}">
                  <a16:creationId xmlns:a16="http://schemas.microsoft.com/office/drawing/2014/main" id="{81F4FB10-A6E3-D370-8703-4EC95559F834}"/>
                </a:ext>
              </a:extLst>
            </p:cNvPr>
            <p:cNvSpPr/>
            <p:nvPr/>
          </p:nvSpPr>
          <p:spPr>
            <a:xfrm>
              <a:off x="6364638" y="2203488"/>
              <a:ext cx="91550" cy="86475"/>
            </a:xfrm>
            <a:custGeom>
              <a:avLst/>
              <a:gdLst/>
              <a:ahLst/>
              <a:cxnLst/>
              <a:rect l="l" t="t" r="r" b="b"/>
              <a:pathLst>
                <a:path w="3662" h="3459" extrusionOk="0">
                  <a:moveTo>
                    <a:pt x="2783" y="907"/>
                  </a:moveTo>
                  <a:lnTo>
                    <a:pt x="2783" y="907"/>
                  </a:lnTo>
                  <a:cubicBezTo>
                    <a:pt x="2783" y="928"/>
                    <a:pt x="2804" y="928"/>
                    <a:pt x="2825" y="928"/>
                  </a:cubicBezTo>
                  <a:cubicBezTo>
                    <a:pt x="2804" y="928"/>
                    <a:pt x="2804" y="949"/>
                    <a:pt x="2804" y="970"/>
                  </a:cubicBezTo>
                  <a:cubicBezTo>
                    <a:pt x="2804" y="949"/>
                    <a:pt x="2783" y="928"/>
                    <a:pt x="2783" y="907"/>
                  </a:cubicBezTo>
                  <a:close/>
                  <a:moveTo>
                    <a:pt x="984" y="802"/>
                  </a:moveTo>
                  <a:cubicBezTo>
                    <a:pt x="1318" y="844"/>
                    <a:pt x="1653" y="844"/>
                    <a:pt x="1988" y="844"/>
                  </a:cubicBezTo>
                  <a:cubicBezTo>
                    <a:pt x="2218" y="1032"/>
                    <a:pt x="2365" y="1283"/>
                    <a:pt x="2427" y="1514"/>
                  </a:cubicBezTo>
                  <a:cubicBezTo>
                    <a:pt x="2511" y="1953"/>
                    <a:pt x="2344" y="2560"/>
                    <a:pt x="1862" y="2727"/>
                  </a:cubicBezTo>
                  <a:cubicBezTo>
                    <a:pt x="1785" y="2751"/>
                    <a:pt x="1702" y="2761"/>
                    <a:pt x="1616" y="2761"/>
                  </a:cubicBezTo>
                  <a:cubicBezTo>
                    <a:pt x="1402" y="2761"/>
                    <a:pt x="1172" y="2697"/>
                    <a:pt x="963" y="2623"/>
                  </a:cubicBezTo>
                  <a:cubicBezTo>
                    <a:pt x="963" y="2120"/>
                    <a:pt x="921" y="1597"/>
                    <a:pt x="795" y="1116"/>
                  </a:cubicBezTo>
                  <a:cubicBezTo>
                    <a:pt x="837" y="991"/>
                    <a:pt x="900" y="886"/>
                    <a:pt x="984" y="802"/>
                  </a:cubicBezTo>
                  <a:close/>
                  <a:moveTo>
                    <a:pt x="1799" y="0"/>
                  </a:moveTo>
                  <a:cubicBezTo>
                    <a:pt x="1687" y="0"/>
                    <a:pt x="1575" y="10"/>
                    <a:pt x="1465" y="28"/>
                  </a:cubicBezTo>
                  <a:cubicBezTo>
                    <a:pt x="1418" y="23"/>
                    <a:pt x="1373" y="20"/>
                    <a:pt x="1329" y="20"/>
                  </a:cubicBezTo>
                  <a:cubicBezTo>
                    <a:pt x="861" y="20"/>
                    <a:pt x="547" y="319"/>
                    <a:pt x="356" y="739"/>
                  </a:cubicBezTo>
                  <a:cubicBezTo>
                    <a:pt x="293" y="844"/>
                    <a:pt x="251" y="970"/>
                    <a:pt x="230" y="1074"/>
                  </a:cubicBezTo>
                  <a:cubicBezTo>
                    <a:pt x="21" y="1702"/>
                    <a:pt x="0" y="2455"/>
                    <a:pt x="42" y="2978"/>
                  </a:cubicBezTo>
                  <a:cubicBezTo>
                    <a:pt x="42" y="3146"/>
                    <a:pt x="168" y="3271"/>
                    <a:pt x="335" y="3271"/>
                  </a:cubicBezTo>
                  <a:cubicBezTo>
                    <a:pt x="783" y="3285"/>
                    <a:pt x="1391" y="3459"/>
                    <a:pt x="1932" y="3459"/>
                  </a:cubicBezTo>
                  <a:cubicBezTo>
                    <a:pt x="2199" y="3459"/>
                    <a:pt x="2450" y="3417"/>
                    <a:pt x="2657" y="3292"/>
                  </a:cubicBezTo>
                  <a:cubicBezTo>
                    <a:pt x="3118" y="2999"/>
                    <a:pt x="3181" y="2330"/>
                    <a:pt x="3222" y="1702"/>
                  </a:cubicBezTo>
                  <a:cubicBezTo>
                    <a:pt x="3285" y="1388"/>
                    <a:pt x="3369" y="1116"/>
                    <a:pt x="3557" y="865"/>
                  </a:cubicBezTo>
                  <a:cubicBezTo>
                    <a:pt x="3662" y="719"/>
                    <a:pt x="3536" y="488"/>
                    <a:pt x="3369" y="447"/>
                  </a:cubicBezTo>
                  <a:cubicBezTo>
                    <a:pt x="3201" y="405"/>
                    <a:pt x="3034" y="384"/>
                    <a:pt x="2867" y="363"/>
                  </a:cubicBezTo>
                  <a:cubicBezTo>
                    <a:pt x="2589" y="118"/>
                    <a:pt x="2197" y="0"/>
                    <a:pt x="1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49;p2">
              <a:extLst>
                <a:ext uri="{FF2B5EF4-FFF2-40B4-BE49-F238E27FC236}">
                  <a16:creationId xmlns:a16="http://schemas.microsoft.com/office/drawing/2014/main" id="{2B208DDF-9AFE-D27C-A6A4-B2ECEE9B8937}"/>
                </a:ext>
              </a:extLst>
            </p:cNvPr>
            <p:cNvSpPr/>
            <p:nvPr/>
          </p:nvSpPr>
          <p:spPr>
            <a:xfrm>
              <a:off x="6465588" y="2204988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5" y="910"/>
                  </a:moveTo>
                  <a:cubicBezTo>
                    <a:pt x="2804" y="931"/>
                    <a:pt x="2804" y="931"/>
                    <a:pt x="2804" y="951"/>
                  </a:cubicBezTo>
                  <a:cubicBezTo>
                    <a:pt x="2804" y="931"/>
                    <a:pt x="2783" y="931"/>
                    <a:pt x="2783" y="910"/>
                  </a:cubicBezTo>
                  <a:close/>
                  <a:moveTo>
                    <a:pt x="984" y="784"/>
                  </a:moveTo>
                  <a:cubicBezTo>
                    <a:pt x="1319" y="826"/>
                    <a:pt x="1653" y="826"/>
                    <a:pt x="1988" y="847"/>
                  </a:cubicBezTo>
                  <a:cubicBezTo>
                    <a:pt x="2218" y="1035"/>
                    <a:pt x="2386" y="1286"/>
                    <a:pt x="2428" y="1516"/>
                  </a:cubicBezTo>
                  <a:cubicBezTo>
                    <a:pt x="2511" y="1956"/>
                    <a:pt x="2344" y="2542"/>
                    <a:pt x="1884" y="2709"/>
                  </a:cubicBezTo>
                  <a:cubicBezTo>
                    <a:pt x="1796" y="2740"/>
                    <a:pt x="1704" y="2753"/>
                    <a:pt x="1612" y="2753"/>
                  </a:cubicBezTo>
                  <a:cubicBezTo>
                    <a:pt x="1394" y="2753"/>
                    <a:pt x="1168" y="2684"/>
                    <a:pt x="963" y="2625"/>
                  </a:cubicBezTo>
                  <a:cubicBezTo>
                    <a:pt x="963" y="2102"/>
                    <a:pt x="921" y="1600"/>
                    <a:pt x="796" y="1098"/>
                  </a:cubicBezTo>
                  <a:cubicBezTo>
                    <a:pt x="837" y="993"/>
                    <a:pt x="900" y="868"/>
                    <a:pt x="984" y="784"/>
                  </a:cubicBezTo>
                  <a:close/>
                  <a:moveTo>
                    <a:pt x="1830" y="0"/>
                  </a:moveTo>
                  <a:cubicBezTo>
                    <a:pt x="1708" y="0"/>
                    <a:pt x="1585" y="11"/>
                    <a:pt x="1465" y="31"/>
                  </a:cubicBezTo>
                  <a:cubicBezTo>
                    <a:pt x="1419" y="25"/>
                    <a:pt x="1373" y="23"/>
                    <a:pt x="1330" y="23"/>
                  </a:cubicBezTo>
                  <a:cubicBezTo>
                    <a:pt x="861" y="23"/>
                    <a:pt x="547" y="321"/>
                    <a:pt x="356" y="742"/>
                  </a:cubicBezTo>
                  <a:cubicBezTo>
                    <a:pt x="293" y="847"/>
                    <a:pt x="252" y="951"/>
                    <a:pt x="231" y="1077"/>
                  </a:cubicBezTo>
                  <a:cubicBezTo>
                    <a:pt x="21" y="1684"/>
                    <a:pt x="0" y="2458"/>
                    <a:pt x="21" y="2960"/>
                  </a:cubicBezTo>
                  <a:cubicBezTo>
                    <a:pt x="42" y="3128"/>
                    <a:pt x="147" y="3253"/>
                    <a:pt x="314" y="3253"/>
                  </a:cubicBezTo>
                  <a:cubicBezTo>
                    <a:pt x="770" y="3281"/>
                    <a:pt x="1373" y="3445"/>
                    <a:pt x="1910" y="3445"/>
                  </a:cubicBezTo>
                  <a:cubicBezTo>
                    <a:pt x="2186" y="3445"/>
                    <a:pt x="2445" y="3402"/>
                    <a:pt x="2658" y="3274"/>
                  </a:cubicBezTo>
                  <a:cubicBezTo>
                    <a:pt x="3118" y="3002"/>
                    <a:pt x="3181" y="2312"/>
                    <a:pt x="3223" y="1684"/>
                  </a:cubicBezTo>
                  <a:cubicBezTo>
                    <a:pt x="3285" y="1391"/>
                    <a:pt x="3369" y="1098"/>
                    <a:pt x="3557" y="868"/>
                  </a:cubicBezTo>
                  <a:cubicBezTo>
                    <a:pt x="3662" y="721"/>
                    <a:pt x="3537" y="491"/>
                    <a:pt x="3369" y="449"/>
                  </a:cubicBezTo>
                  <a:cubicBezTo>
                    <a:pt x="3202" y="407"/>
                    <a:pt x="3034" y="366"/>
                    <a:pt x="2867" y="345"/>
                  </a:cubicBezTo>
                  <a:cubicBezTo>
                    <a:pt x="2596" y="106"/>
                    <a:pt x="2217" y="0"/>
                    <a:pt x="1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50;p2">
              <a:extLst>
                <a:ext uri="{FF2B5EF4-FFF2-40B4-BE49-F238E27FC236}">
                  <a16:creationId xmlns:a16="http://schemas.microsoft.com/office/drawing/2014/main" id="{AEAAA063-EC72-BE68-5CD6-E24C2DE29899}"/>
                </a:ext>
              </a:extLst>
            </p:cNvPr>
            <p:cNvSpPr/>
            <p:nvPr/>
          </p:nvSpPr>
          <p:spPr>
            <a:xfrm>
              <a:off x="6566538" y="2206113"/>
              <a:ext cx="91575" cy="86475"/>
            </a:xfrm>
            <a:custGeom>
              <a:avLst/>
              <a:gdLst/>
              <a:ahLst/>
              <a:cxnLst/>
              <a:rect l="l" t="t" r="r" b="b"/>
              <a:pathLst>
                <a:path w="3663" h="3459" extrusionOk="0">
                  <a:moveTo>
                    <a:pt x="2784" y="906"/>
                  </a:moveTo>
                  <a:lnTo>
                    <a:pt x="2784" y="906"/>
                  </a:lnTo>
                  <a:cubicBezTo>
                    <a:pt x="2804" y="927"/>
                    <a:pt x="2804" y="927"/>
                    <a:pt x="2825" y="927"/>
                  </a:cubicBezTo>
                  <a:cubicBezTo>
                    <a:pt x="2825" y="927"/>
                    <a:pt x="2804" y="948"/>
                    <a:pt x="2804" y="969"/>
                  </a:cubicBezTo>
                  <a:cubicBezTo>
                    <a:pt x="2804" y="948"/>
                    <a:pt x="2784" y="927"/>
                    <a:pt x="2784" y="906"/>
                  </a:cubicBezTo>
                  <a:close/>
                  <a:moveTo>
                    <a:pt x="984" y="802"/>
                  </a:moveTo>
                  <a:cubicBezTo>
                    <a:pt x="1319" y="844"/>
                    <a:pt x="1654" y="844"/>
                    <a:pt x="1988" y="844"/>
                  </a:cubicBezTo>
                  <a:cubicBezTo>
                    <a:pt x="2219" y="1032"/>
                    <a:pt x="2386" y="1283"/>
                    <a:pt x="2428" y="1513"/>
                  </a:cubicBezTo>
                  <a:cubicBezTo>
                    <a:pt x="2512" y="1953"/>
                    <a:pt x="2344" y="2559"/>
                    <a:pt x="1884" y="2727"/>
                  </a:cubicBezTo>
                  <a:cubicBezTo>
                    <a:pt x="1800" y="2751"/>
                    <a:pt x="1713" y="2761"/>
                    <a:pt x="1624" y="2761"/>
                  </a:cubicBezTo>
                  <a:cubicBezTo>
                    <a:pt x="1403" y="2761"/>
                    <a:pt x="1172" y="2697"/>
                    <a:pt x="963" y="2622"/>
                  </a:cubicBezTo>
                  <a:cubicBezTo>
                    <a:pt x="963" y="2120"/>
                    <a:pt x="921" y="1597"/>
                    <a:pt x="796" y="1116"/>
                  </a:cubicBezTo>
                  <a:cubicBezTo>
                    <a:pt x="838" y="990"/>
                    <a:pt x="900" y="886"/>
                    <a:pt x="984" y="802"/>
                  </a:cubicBezTo>
                  <a:close/>
                  <a:moveTo>
                    <a:pt x="1800" y="0"/>
                  </a:moveTo>
                  <a:cubicBezTo>
                    <a:pt x="1688" y="0"/>
                    <a:pt x="1576" y="9"/>
                    <a:pt x="1465" y="28"/>
                  </a:cubicBezTo>
                  <a:cubicBezTo>
                    <a:pt x="1419" y="22"/>
                    <a:pt x="1374" y="20"/>
                    <a:pt x="1330" y="20"/>
                  </a:cubicBezTo>
                  <a:cubicBezTo>
                    <a:pt x="862" y="20"/>
                    <a:pt x="548" y="318"/>
                    <a:pt x="356" y="739"/>
                  </a:cubicBezTo>
                  <a:cubicBezTo>
                    <a:pt x="294" y="844"/>
                    <a:pt x="252" y="969"/>
                    <a:pt x="231" y="1074"/>
                  </a:cubicBezTo>
                  <a:cubicBezTo>
                    <a:pt x="22" y="1702"/>
                    <a:pt x="1" y="2455"/>
                    <a:pt x="43" y="2978"/>
                  </a:cubicBezTo>
                  <a:cubicBezTo>
                    <a:pt x="43" y="3145"/>
                    <a:pt x="168" y="3271"/>
                    <a:pt x="335" y="3271"/>
                  </a:cubicBezTo>
                  <a:cubicBezTo>
                    <a:pt x="784" y="3285"/>
                    <a:pt x="1392" y="3458"/>
                    <a:pt x="1933" y="3458"/>
                  </a:cubicBezTo>
                  <a:cubicBezTo>
                    <a:pt x="2200" y="3458"/>
                    <a:pt x="2451" y="3416"/>
                    <a:pt x="2658" y="3292"/>
                  </a:cubicBezTo>
                  <a:cubicBezTo>
                    <a:pt x="3118" y="2999"/>
                    <a:pt x="3181" y="2329"/>
                    <a:pt x="3223" y="1702"/>
                  </a:cubicBezTo>
                  <a:cubicBezTo>
                    <a:pt x="3286" y="1388"/>
                    <a:pt x="3369" y="1116"/>
                    <a:pt x="3558" y="865"/>
                  </a:cubicBezTo>
                  <a:cubicBezTo>
                    <a:pt x="3662" y="718"/>
                    <a:pt x="3537" y="488"/>
                    <a:pt x="3390" y="446"/>
                  </a:cubicBezTo>
                  <a:cubicBezTo>
                    <a:pt x="3202" y="404"/>
                    <a:pt x="3035" y="383"/>
                    <a:pt x="2867" y="362"/>
                  </a:cubicBezTo>
                  <a:cubicBezTo>
                    <a:pt x="2590" y="118"/>
                    <a:pt x="2197" y="0"/>
                    <a:pt x="18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51;p2">
              <a:extLst>
                <a:ext uri="{FF2B5EF4-FFF2-40B4-BE49-F238E27FC236}">
                  <a16:creationId xmlns:a16="http://schemas.microsoft.com/office/drawing/2014/main" id="{D997765E-9124-63BE-C633-E434E1CFE7D3}"/>
                </a:ext>
              </a:extLst>
            </p:cNvPr>
            <p:cNvSpPr/>
            <p:nvPr/>
          </p:nvSpPr>
          <p:spPr>
            <a:xfrm>
              <a:off x="6263663" y="2299663"/>
              <a:ext cx="91575" cy="86175"/>
            </a:xfrm>
            <a:custGeom>
              <a:avLst/>
              <a:gdLst/>
              <a:ahLst/>
              <a:cxnLst/>
              <a:rect l="l" t="t" r="r" b="b"/>
              <a:pathLst>
                <a:path w="3663" h="3447" extrusionOk="0">
                  <a:moveTo>
                    <a:pt x="2826" y="910"/>
                  </a:moveTo>
                  <a:cubicBezTo>
                    <a:pt x="2805" y="931"/>
                    <a:pt x="2805" y="952"/>
                    <a:pt x="2805" y="952"/>
                  </a:cubicBezTo>
                  <a:cubicBezTo>
                    <a:pt x="2805" y="931"/>
                    <a:pt x="2784" y="931"/>
                    <a:pt x="2784" y="910"/>
                  </a:cubicBezTo>
                  <a:close/>
                  <a:moveTo>
                    <a:pt x="984" y="805"/>
                  </a:moveTo>
                  <a:cubicBezTo>
                    <a:pt x="1319" y="826"/>
                    <a:pt x="1654" y="847"/>
                    <a:pt x="1989" y="847"/>
                  </a:cubicBezTo>
                  <a:cubicBezTo>
                    <a:pt x="2219" y="1035"/>
                    <a:pt x="2365" y="1286"/>
                    <a:pt x="2428" y="1517"/>
                  </a:cubicBezTo>
                  <a:cubicBezTo>
                    <a:pt x="2512" y="1956"/>
                    <a:pt x="2344" y="2563"/>
                    <a:pt x="1863" y="2709"/>
                  </a:cubicBezTo>
                  <a:cubicBezTo>
                    <a:pt x="1775" y="2743"/>
                    <a:pt x="1680" y="2757"/>
                    <a:pt x="1582" y="2757"/>
                  </a:cubicBezTo>
                  <a:cubicBezTo>
                    <a:pt x="1378" y="2757"/>
                    <a:pt x="1161" y="2696"/>
                    <a:pt x="963" y="2626"/>
                  </a:cubicBezTo>
                  <a:cubicBezTo>
                    <a:pt x="963" y="2123"/>
                    <a:pt x="922" y="1600"/>
                    <a:pt x="796" y="1119"/>
                  </a:cubicBezTo>
                  <a:cubicBezTo>
                    <a:pt x="838" y="994"/>
                    <a:pt x="901" y="889"/>
                    <a:pt x="984" y="805"/>
                  </a:cubicBezTo>
                  <a:close/>
                  <a:moveTo>
                    <a:pt x="1830" y="1"/>
                  </a:moveTo>
                  <a:cubicBezTo>
                    <a:pt x="1708" y="1"/>
                    <a:pt x="1586" y="11"/>
                    <a:pt x="1466" y="31"/>
                  </a:cubicBezTo>
                  <a:cubicBezTo>
                    <a:pt x="1419" y="26"/>
                    <a:pt x="1374" y="23"/>
                    <a:pt x="1330" y="23"/>
                  </a:cubicBezTo>
                  <a:cubicBezTo>
                    <a:pt x="862" y="23"/>
                    <a:pt x="548" y="321"/>
                    <a:pt x="357" y="742"/>
                  </a:cubicBezTo>
                  <a:cubicBezTo>
                    <a:pt x="294" y="847"/>
                    <a:pt x="252" y="952"/>
                    <a:pt x="231" y="1077"/>
                  </a:cubicBezTo>
                  <a:cubicBezTo>
                    <a:pt x="22" y="1705"/>
                    <a:pt x="1" y="2458"/>
                    <a:pt x="43" y="2981"/>
                  </a:cubicBezTo>
                  <a:cubicBezTo>
                    <a:pt x="43" y="3128"/>
                    <a:pt x="147" y="3253"/>
                    <a:pt x="315" y="3274"/>
                  </a:cubicBezTo>
                  <a:cubicBezTo>
                    <a:pt x="769" y="3288"/>
                    <a:pt x="1367" y="3446"/>
                    <a:pt x="1902" y="3446"/>
                  </a:cubicBezTo>
                  <a:cubicBezTo>
                    <a:pt x="2181" y="3446"/>
                    <a:pt x="2443" y="3403"/>
                    <a:pt x="2658" y="3274"/>
                  </a:cubicBezTo>
                  <a:cubicBezTo>
                    <a:pt x="3119" y="3002"/>
                    <a:pt x="3181" y="2312"/>
                    <a:pt x="3202" y="1684"/>
                  </a:cubicBezTo>
                  <a:cubicBezTo>
                    <a:pt x="3265" y="1391"/>
                    <a:pt x="3370" y="1098"/>
                    <a:pt x="3558" y="868"/>
                  </a:cubicBezTo>
                  <a:cubicBezTo>
                    <a:pt x="3663" y="722"/>
                    <a:pt x="3537" y="491"/>
                    <a:pt x="3370" y="449"/>
                  </a:cubicBezTo>
                  <a:cubicBezTo>
                    <a:pt x="3202" y="408"/>
                    <a:pt x="3035" y="387"/>
                    <a:pt x="2867" y="345"/>
                  </a:cubicBezTo>
                  <a:cubicBezTo>
                    <a:pt x="2597" y="106"/>
                    <a:pt x="2217" y="1"/>
                    <a:pt x="1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52;p2">
              <a:extLst>
                <a:ext uri="{FF2B5EF4-FFF2-40B4-BE49-F238E27FC236}">
                  <a16:creationId xmlns:a16="http://schemas.microsoft.com/office/drawing/2014/main" id="{C1534E7A-FCC6-371B-DB98-31D3F97D8323}"/>
                </a:ext>
              </a:extLst>
            </p:cNvPr>
            <p:cNvSpPr/>
            <p:nvPr/>
          </p:nvSpPr>
          <p:spPr>
            <a:xfrm>
              <a:off x="6364638" y="2300988"/>
              <a:ext cx="91550" cy="86275"/>
            </a:xfrm>
            <a:custGeom>
              <a:avLst/>
              <a:gdLst/>
              <a:ahLst/>
              <a:cxnLst/>
              <a:rect l="l" t="t" r="r" b="b"/>
              <a:pathLst>
                <a:path w="3662" h="3451" extrusionOk="0">
                  <a:moveTo>
                    <a:pt x="2825" y="920"/>
                  </a:moveTo>
                  <a:cubicBezTo>
                    <a:pt x="2804" y="920"/>
                    <a:pt x="2804" y="941"/>
                    <a:pt x="2804" y="961"/>
                  </a:cubicBezTo>
                  <a:cubicBezTo>
                    <a:pt x="2804" y="941"/>
                    <a:pt x="2783" y="920"/>
                    <a:pt x="2783" y="920"/>
                  </a:cubicBezTo>
                  <a:close/>
                  <a:moveTo>
                    <a:pt x="984" y="794"/>
                  </a:moveTo>
                  <a:cubicBezTo>
                    <a:pt x="1318" y="836"/>
                    <a:pt x="1653" y="836"/>
                    <a:pt x="1988" y="857"/>
                  </a:cubicBezTo>
                  <a:cubicBezTo>
                    <a:pt x="2218" y="1024"/>
                    <a:pt x="2365" y="1296"/>
                    <a:pt x="2427" y="1505"/>
                  </a:cubicBezTo>
                  <a:cubicBezTo>
                    <a:pt x="2511" y="1966"/>
                    <a:pt x="2344" y="2552"/>
                    <a:pt x="1862" y="2719"/>
                  </a:cubicBezTo>
                  <a:cubicBezTo>
                    <a:pt x="1785" y="2743"/>
                    <a:pt x="1702" y="2753"/>
                    <a:pt x="1616" y="2753"/>
                  </a:cubicBezTo>
                  <a:cubicBezTo>
                    <a:pt x="1402" y="2753"/>
                    <a:pt x="1172" y="2689"/>
                    <a:pt x="963" y="2614"/>
                  </a:cubicBezTo>
                  <a:cubicBezTo>
                    <a:pt x="963" y="2112"/>
                    <a:pt x="921" y="1610"/>
                    <a:pt x="795" y="1108"/>
                  </a:cubicBezTo>
                  <a:cubicBezTo>
                    <a:pt x="837" y="982"/>
                    <a:pt x="900" y="878"/>
                    <a:pt x="984" y="794"/>
                  </a:cubicBezTo>
                  <a:close/>
                  <a:moveTo>
                    <a:pt x="1773" y="0"/>
                  </a:moveTo>
                  <a:cubicBezTo>
                    <a:pt x="1670" y="0"/>
                    <a:pt x="1567" y="7"/>
                    <a:pt x="1465" y="20"/>
                  </a:cubicBezTo>
                  <a:cubicBezTo>
                    <a:pt x="1430" y="17"/>
                    <a:pt x="1396" y="16"/>
                    <a:pt x="1363" y="16"/>
                  </a:cubicBezTo>
                  <a:cubicBezTo>
                    <a:pt x="876" y="16"/>
                    <a:pt x="552" y="300"/>
                    <a:pt x="356" y="731"/>
                  </a:cubicBezTo>
                  <a:cubicBezTo>
                    <a:pt x="293" y="836"/>
                    <a:pt x="251" y="961"/>
                    <a:pt x="230" y="1066"/>
                  </a:cubicBezTo>
                  <a:cubicBezTo>
                    <a:pt x="21" y="1694"/>
                    <a:pt x="0" y="2447"/>
                    <a:pt x="42" y="2970"/>
                  </a:cubicBezTo>
                  <a:cubicBezTo>
                    <a:pt x="42" y="3137"/>
                    <a:pt x="168" y="3263"/>
                    <a:pt x="335" y="3263"/>
                  </a:cubicBezTo>
                  <a:cubicBezTo>
                    <a:pt x="783" y="3277"/>
                    <a:pt x="1391" y="3451"/>
                    <a:pt x="1932" y="3451"/>
                  </a:cubicBezTo>
                  <a:cubicBezTo>
                    <a:pt x="2199" y="3451"/>
                    <a:pt x="2450" y="3408"/>
                    <a:pt x="2657" y="3284"/>
                  </a:cubicBezTo>
                  <a:cubicBezTo>
                    <a:pt x="3118" y="2991"/>
                    <a:pt x="3181" y="2321"/>
                    <a:pt x="3222" y="1694"/>
                  </a:cubicBezTo>
                  <a:cubicBezTo>
                    <a:pt x="3285" y="1401"/>
                    <a:pt x="3369" y="1108"/>
                    <a:pt x="3557" y="878"/>
                  </a:cubicBezTo>
                  <a:cubicBezTo>
                    <a:pt x="3662" y="710"/>
                    <a:pt x="3536" y="480"/>
                    <a:pt x="3369" y="438"/>
                  </a:cubicBezTo>
                  <a:cubicBezTo>
                    <a:pt x="3201" y="396"/>
                    <a:pt x="3034" y="376"/>
                    <a:pt x="2867" y="355"/>
                  </a:cubicBezTo>
                  <a:cubicBezTo>
                    <a:pt x="2583" y="104"/>
                    <a:pt x="2180" y="0"/>
                    <a:pt x="17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53;p2">
              <a:extLst>
                <a:ext uri="{FF2B5EF4-FFF2-40B4-BE49-F238E27FC236}">
                  <a16:creationId xmlns:a16="http://schemas.microsoft.com/office/drawing/2014/main" id="{A7E8E7F1-09FC-0EBB-F053-D05927691D34}"/>
                </a:ext>
              </a:extLst>
            </p:cNvPr>
            <p:cNvSpPr/>
            <p:nvPr/>
          </p:nvSpPr>
          <p:spPr>
            <a:xfrm>
              <a:off x="6465588" y="2302288"/>
              <a:ext cx="91575" cy="86150"/>
            </a:xfrm>
            <a:custGeom>
              <a:avLst/>
              <a:gdLst/>
              <a:ahLst/>
              <a:cxnLst/>
              <a:rect l="l" t="t" r="r" b="b"/>
              <a:pathLst>
                <a:path w="3663" h="3446" extrusionOk="0">
                  <a:moveTo>
                    <a:pt x="2825" y="909"/>
                  </a:moveTo>
                  <a:cubicBezTo>
                    <a:pt x="2804" y="930"/>
                    <a:pt x="2804" y="930"/>
                    <a:pt x="2804" y="951"/>
                  </a:cubicBezTo>
                  <a:cubicBezTo>
                    <a:pt x="2804" y="930"/>
                    <a:pt x="2783" y="930"/>
                    <a:pt x="2783" y="909"/>
                  </a:cubicBezTo>
                  <a:close/>
                  <a:moveTo>
                    <a:pt x="984" y="805"/>
                  </a:moveTo>
                  <a:cubicBezTo>
                    <a:pt x="1319" y="826"/>
                    <a:pt x="1653" y="847"/>
                    <a:pt x="1988" y="847"/>
                  </a:cubicBezTo>
                  <a:cubicBezTo>
                    <a:pt x="2218" y="1035"/>
                    <a:pt x="2386" y="1286"/>
                    <a:pt x="2428" y="1516"/>
                  </a:cubicBezTo>
                  <a:cubicBezTo>
                    <a:pt x="2511" y="1956"/>
                    <a:pt x="2344" y="2562"/>
                    <a:pt x="1884" y="2709"/>
                  </a:cubicBezTo>
                  <a:cubicBezTo>
                    <a:pt x="1788" y="2743"/>
                    <a:pt x="1689" y="2757"/>
                    <a:pt x="1588" y="2757"/>
                  </a:cubicBezTo>
                  <a:cubicBezTo>
                    <a:pt x="1378" y="2757"/>
                    <a:pt x="1161" y="2696"/>
                    <a:pt x="963" y="2625"/>
                  </a:cubicBezTo>
                  <a:cubicBezTo>
                    <a:pt x="963" y="2123"/>
                    <a:pt x="921" y="1600"/>
                    <a:pt x="796" y="1119"/>
                  </a:cubicBezTo>
                  <a:cubicBezTo>
                    <a:pt x="837" y="993"/>
                    <a:pt x="900" y="889"/>
                    <a:pt x="984" y="805"/>
                  </a:cubicBezTo>
                  <a:close/>
                  <a:moveTo>
                    <a:pt x="1830" y="0"/>
                  </a:moveTo>
                  <a:cubicBezTo>
                    <a:pt x="1708" y="0"/>
                    <a:pt x="1585" y="11"/>
                    <a:pt x="1465" y="31"/>
                  </a:cubicBezTo>
                  <a:cubicBezTo>
                    <a:pt x="1419" y="25"/>
                    <a:pt x="1373" y="23"/>
                    <a:pt x="1330" y="23"/>
                  </a:cubicBezTo>
                  <a:cubicBezTo>
                    <a:pt x="861" y="23"/>
                    <a:pt x="547" y="321"/>
                    <a:pt x="356" y="742"/>
                  </a:cubicBezTo>
                  <a:cubicBezTo>
                    <a:pt x="293" y="847"/>
                    <a:pt x="252" y="951"/>
                    <a:pt x="231" y="1077"/>
                  </a:cubicBezTo>
                  <a:cubicBezTo>
                    <a:pt x="21" y="1684"/>
                    <a:pt x="0" y="2458"/>
                    <a:pt x="21" y="2981"/>
                  </a:cubicBezTo>
                  <a:cubicBezTo>
                    <a:pt x="42" y="3127"/>
                    <a:pt x="147" y="3253"/>
                    <a:pt x="314" y="3274"/>
                  </a:cubicBezTo>
                  <a:cubicBezTo>
                    <a:pt x="768" y="3288"/>
                    <a:pt x="1367" y="3446"/>
                    <a:pt x="1902" y="3446"/>
                  </a:cubicBezTo>
                  <a:cubicBezTo>
                    <a:pt x="2181" y="3446"/>
                    <a:pt x="2443" y="3403"/>
                    <a:pt x="2658" y="3274"/>
                  </a:cubicBezTo>
                  <a:cubicBezTo>
                    <a:pt x="3118" y="3002"/>
                    <a:pt x="3181" y="2311"/>
                    <a:pt x="3223" y="1684"/>
                  </a:cubicBezTo>
                  <a:cubicBezTo>
                    <a:pt x="3285" y="1391"/>
                    <a:pt x="3369" y="1098"/>
                    <a:pt x="3557" y="868"/>
                  </a:cubicBezTo>
                  <a:cubicBezTo>
                    <a:pt x="3662" y="721"/>
                    <a:pt x="3537" y="491"/>
                    <a:pt x="3369" y="449"/>
                  </a:cubicBezTo>
                  <a:cubicBezTo>
                    <a:pt x="3202" y="407"/>
                    <a:pt x="3034" y="365"/>
                    <a:pt x="2867" y="344"/>
                  </a:cubicBezTo>
                  <a:cubicBezTo>
                    <a:pt x="2596" y="106"/>
                    <a:pt x="2217" y="0"/>
                    <a:pt x="1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54;p2">
              <a:extLst>
                <a:ext uri="{FF2B5EF4-FFF2-40B4-BE49-F238E27FC236}">
                  <a16:creationId xmlns:a16="http://schemas.microsoft.com/office/drawing/2014/main" id="{51D019C1-20F0-5D43-3806-4A8C275359B7}"/>
                </a:ext>
              </a:extLst>
            </p:cNvPr>
            <p:cNvSpPr/>
            <p:nvPr/>
          </p:nvSpPr>
          <p:spPr>
            <a:xfrm>
              <a:off x="6566538" y="2303613"/>
              <a:ext cx="91575" cy="86275"/>
            </a:xfrm>
            <a:custGeom>
              <a:avLst/>
              <a:gdLst/>
              <a:ahLst/>
              <a:cxnLst/>
              <a:rect l="l" t="t" r="r" b="b"/>
              <a:pathLst>
                <a:path w="3663" h="3451" extrusionOk="0">
                  <a:moveTo>
                    <a:pt x="2825" y="919"/>
                  </a:moveTo>
                  <a:cubicBezTo>
                    <a:pt x="2825" y="919"/>
                    <a:pt x="2804" y="940"/>
                    <a:pt x="2804" y="961"/>
                  </a:cubicBezTo>
                  <a:cubicBezTo>
                    <a:pt x="2804" y="940"/>
                    <a:pt x="2784" y="919"/>
                    <a:pt x="2784" y="919"/>
                  </a:cubicBezTo>
                  <a:close/>
                  <a:moveTo>
                    <a:pt x="984" y="794"/>
                  </a:moveTo>
                  <a:cubicBezTo>
                    <a:pt x="1319" y="836"/>
                    <a:pt x="1654" y="836"/>
                    <a:pt x="1988" y="856"/>
                  </a:cubicBezTo>
                  <a:cubicBezTo>
                    <a:pt x="2219" y="1024"/>
                    <a:pt x="2386" y="1296"/>
                    <a:pt x="2428" y="1505"/>
                  </a:cubicBezTo>
                  <a:cubicBezTo>
                    <a:pt x="2512" y="1965"/>
                    <a:pt x="2344" y="2551"/>
                    <a:pt x="1884" y="2719"/>
                  </a:cubicBezTo>
                  <a:cubicBezTo>
                    <a:pt x="1800" y="2743"/>
                    <a:pt x="1713" y="2753"/>
                    <a:pt x="1624" y="2753"/>
                  </a:cubicBezTo>
                  <a:cubicBezTo>
                    <a:pt x="1403" y="2753"/>
                    <a:pt x="1172" y="2689"/>
                    <a:pt x="963" y="2614"/>
                  </a:cubicBezTo>
                  <a:cubicBezTo>
                    <a:pt x="963" y="2112"/>
                    <a:pt x="921" y="1610"/>
                    <a:pt x="796" y="1108"/>
                  </a:cubicBezTo>
                  <a:cubicBezTo>
                    <a:pt x="838" y="982"/>
                    <a:pt x="900" y="877"/>
                    <a:pt x="984" y="794"/>
                  </a:cubicBezTo>
                  <a:close/>
                  <a:moveTo>
                    <a:pt x="1774" y="0"/>
                  </a:moveTo>
                  <a:cubicBezTo>
                    <a:pt x="1671" y="0"/>
                    <a:pt x="1567" y="7"/>
                    <a:pt x="1465" y="19"/>
                  </a:cubicBezTo>
                  <a:cubicBezTo>
                    <a:pt x="1431" y="17"/>
                    <a:pt x="1397" y="16"/>
                    <a:pt x="1364" y="16"/>
                  </a:cubicBezTo>
                  <a:cubicBezTo>
                    <a:pt x="877" y="16"/>
                    <a:pt x="552" y="300"/>
                    <a:pt x="356" y="731"/>
                  </a:cubicBezTo>
                  <a:cubicBezTo>
                    <a:pt x="294" y="836"/>
                    <a:pt x="252" y="961"/>
                    <a:pt x="231" y="1066"/>
                  </a:cubicBezTo>
                  <a:cubicBezTo>
                    <a:pt x="22" y="1693"/>
                    <a:pt x="1" y="2447"/>
                    <a:pt x="43" y="2970"/>
                  </a:cubicBezTo>
                  <a:cubicBezTo>
                    <a:pt x="43" y="3137"/>
                    <a:pt x="168" y="3263"/>
                    <a:pt x="335" y="3263"/>
                  </a:cubicBezTo>
                  <a:cubicBezTo>
                    <a:pt x="784" y="3277"/>
                    <a:pt x="1392" y="3450"/>
                    <a:pt x="1933" y="3450"/>
                  </a:cubicBezTo>
                  <a:cubicBezTo>
                    <a:pt x="2200" y="3450"/>
                    <a:pt x="2451" y="3408"/>
                    <a:pt x="2658" y="3284"/>
                  </a:cubicBezTo>
                  <a:cubicBezTo>
                    <a:pt x="3118" y="2991"/>
                    <a:pt x="3181" y="2321"/>
                    <a:pt x="3223" y="1693"/>
                  </a:cubicBezTo>
                  <a:cubicBezTo>
                    <a:pt x="3286" y="1400"/>
                    <a:pt x="3369" y="1108"/>
                    <a:pt x="3558" y="877"/>
                  </a:cubicBezTo>
                  <a:cubicBezTo>
                    <a:pt x="3662" y="710"/>
                    <a:pt x="3537" y="480"/>
                    <a:pt x="3390" y="438"/>
                  </a:cubicBezTo>
                  <a:cubicBezTo>
                    <a:pt x="3202" y="396"/>
                    <a:pt x="3035" y="375"/>
                    <a:pt x="2867" y="354"/>
                  </a:cubicBezTo>
                  <a:cubicBezTo>
                    <a:pt x="2584" y="104"/>
                    <a:pt x="2180" y="0"/>
                    <a:pt x="1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164;p2">
            <a:extLst>
              <a:ext uri="{FF2B5EF4-FFF2-40B4-BE49-F238E27FC236}">
                <a16:creationId xmlns:a16="http://schemas.microsoft.com/office/drawing/2014/main" id="{A10A5A4D-742B-4A67-FF82-3C8923936D61}"/>
              </a:ext>
            </a:extLst>
          </p:cNvPr>
          <p:cNvGrpSpPr/>
          <p:nvPr/>
        </p:nvGrpSpPr>
        <p:grpSpPr>
          <a:xfrm rot="20882640">
            <a:off x="2726943" y="4480499"/>
            <a:ext cx="919480" cy="1141303"/>
            <a:chOff x="2172175" y="1588850"/>
            <a:chExt cx="681600" cy="8462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2" name="Google Shape;165;p2">
              <a:extLst>
                <a:ext uri="{FF2B5EF4-FFF2-40B4-BE49-F238E27FC236}">
                  <a16:creationId xmlns:a16="http://schemas.microsoft.com/office/drawing/2014/main" id="{7527BCE8-BBC8-90E7-0538-2ACFD6644F32}"/>
                </a:ext>
              </a:extLst>
            </p:cNvPr>
            <p:cNvSpPr/>
            <p:nvPr/>
          </p:nvSpPr>
          <p:spPr>
            <a:xfrm>
              <a:off x="2172175" y="1588850"/>
              <a:ext cx="681600" cy="846200"/>
            </a:xfrm>
            <a:custGeom>
              <a:avLst/>
              <a:gdLst/>
              <a:ahLst/>
              <a:cxnLst/>
              <a:rect l="l" t="t" r="r" b="b"/>
              <a:pathLst>
                <a:path w="27264" h="33848" extrusionOk="0">
                  <a:moveTo>
                    <a:pt x="20861" y="4846"/>
                  </a:moveTo>
                  <a:lnTo>
                    <a:pt x="20861" y="4846"/>
                  </a:lnTo>
                  <a:cubicBezTo>
                    <a:pt x="20819" y="4888"/>
                    <a:pt x="20756" y="4951"/>
                    <a:pt x="20715" y="4993"/>
                  </a:cubicBezTo>
                  <a:cubicBezTo>
                    <a:pt x="20694" y="4972"/>
                    <a:pt x="20694" y="4951"/>
                    <a:pt x="20673" y="4930"/>
                  </a:cubicBezTo>
                  <a:cubicBezTo>
                    <a:pt x="20736" y="4888"/>
                    <a:pt x="20798" y="4867"/>
                    <a:pt x="20861" y="4846"/>
                  </a:cubicBezTo>
                  <a:close/>
                  <a:moveTo>
                    <a:pt x="9555" y="506"/>
                  </a:moveTo>
                  <a:cubicBezTo>
                    <a:pt x="9877" y="506"/>
                    <a:pt x="10191" y="515"/>
                    <a:pt x="10483" y="515"/>
                  </a:cubicBezTo>
                  <a:cubicBezTo>
                    <a:pt x="11613" y="536"/>
                    <a:pt x="12889" y="494"/>
                    <a:pt x="14103" y="599"/>
                  </a:cubicBezTo>
                  <a:cubicBezTo>
                    <a:pt x="14218" y="596"/>
                    <a:pt x="14334" y="595"/>
                    <a:pt x="14449" y="595"/>
                  </a:cubicBezTo>
                  <a:cubicBezTo>
                    <a:pt x="15212" y="595"/>
                    <a:pt x="15968" y="652"/>
                    <a:pt x="16676" y="724"/>
                  </a:cubicBezTo>
                  <a:cubicBezTo>
                    <a:pt x="17848" y="871"/>
                    <a:pt x="19940" y="787"/>
                    <a:pt x="20610" y="1980"/>
                  </a:cubicBezTo>
                  <a:cubicBezTo>
                    <a:pt x="20715" y="2168"/>
                    <a:pt x="20798" y="2336"/>
                    <a:pt x="20861" y="2524"/>
                  </a:cubicBezTo>
                  <a:cubicBezTo>
                    <a:pt x="20903" y="2566"/>
                    <a:pt x="20924" y="3424"/>
                    <a:pt x="20840" y="3675"/>
                  </a:cubicBezTo>
                  <a:cubicBezTo>
                    <a:pt x="20865" y="3725"/>
                    <a:pt x="20868" y="3753"/>
                    <a:pt x="20856" y="3753"/>
                  </a:cubicBezTo>
                  <a:cubicBezTo>
                    <a:pt x="20849" y="3753"/>
                    <a:pt x="20836" y="3741"/>
                    <a:pt x="20819" y="3716"/>
                  </a:cubicBezTo>
                  <a:cubicBezTo>
                    <a:pt x="20673" y="4051"/>
                    <a:pt x="20422" y="4344"/>
                    <a:pt x="20087" y="4595"/>
                  </a:cubicBezTo>
                  <a:cubicBezTo>
                    <a:pt x="19564" y="4951"/>
                    <a:pt x="18915" y="5056"/>
                    <a:pt x="18267" y="5077"/>
                  </a:cubicBezTo>
                  <a:cubicBezTo>
                    <a:pt x="17785" y="5286"/>
                    <a:pt x="17283" y="5432"/>
                    <a:pt x="16739" y="5432"/>
                  </a:cubicBezTo>
                  <a:cubicBezTo>
                    <a:pt x="16593" y="5432"/>
                    <a:pt x="16446" y="5411"/>
                    <a:pt x="16300" y="5411"/>
                  </a:cubicBezTo>
                  <a:cubicBezTo>
                    <a:pt x="15521" y="5492"/>
                    <a:pt x="14755" y="5523"/>
                    <a:pt x="14050" y="5523"/>
                  </a:cubicBezTo>
                  <a:cubicBezTo>
                    <a:pt x="13846" y="5523"/>
                    <a:pt x="13647" y="5521"/>
                    <a:pt x="13454" y="5516"/>
                  </a:cubicBezTo>
                  <a:cubicBezTo>
                    <a:pt x="13015" y="5516"/>
                    <a:pt x="12533" y="5516"/>
                    <a:pt x="12031" y="5495"/>
                  </a:cubicBezTo>
                  <a:cubicBezTo>
                    <a:pt x="11754" y="5517"/>
                    <a:pt x="11475" y="5528"/>
                    <a:pt x="11197" y="5528"/>
                  </a:cubicBezTo>
                  <a:cubicBezTo>
                    <a:pt x="10150" y="5528"/>
                    <a:pt x="9107" y="5374"/>
                    <a:pt x="8181" y="5077"/>
                  </a:cubicBezTo>
                  <a:cubicBezTo>
                    <a:pt x="7721" y="4930"/>
                    <a:pt x="7261" y="4700"/>
                    <a:pt x="6884" y="4386"/>
                  </a:cubicBezTo>
                  <a:cubicBezTo>
                    <a:pt x="6466" y="4135"/>
                    <a:pt x="6152" y="3779"/>
                    <a:pt x="6026" y="3214"/>
                  </a:cubicBezTo>
                  <a:cubicBezTo>
                    <a:pt x="5922" y="2817"/>
                    <a:pt x="5963" y="2336"/>
                    <a:pt x="6194" y="1980"/>
                  </a:cubicBezTo>
                  <a:cubicBezTo>
                    <a:pt x="6403" y="1478"/>
                    <a:pt x="6884" y="1101"/>
                    <a:pt x="7428" y="892"/>
                  </a:cubicBezTo>
                  <a:cubicBezTo>
                    <a:pt x="8041" y="556"/>
                    <a:pt x="8816" y="506"/>
                    <a:pt x="9555" y="506"/>
                  </a:cubicBezTo>
                  <a:close/>
                  <a:moveTo>
                    <a:pt x="7428" y="5118"/>
                  </a:moveTo>
                  <a:cubicBezTo>
                    <a:pt x="8056" y="5328"/>
                    <a:pt x="8663" y="5474"/>
                    <a:pt x="9039" y="5579"/>
                  </a:cubicBezTo>
                  <a:cubicBezTo>
                    <a:pt x="9165" y="5600"/>
                    <a:pt x="9290" y="5641"/>
                    <a:pt x="9416" y="5662"/>
                  </a:cubicBezTo>
                  <a:lnTo>
                    <a:pt x="9437" y="5662"/>
                  </a:lnTo>
                  <a:cubicBezTo>
                    <a:pt x="10588" y="5913"/>
                    <a:pt x="11801" y="6081"/>
                    <a:pt x="13057" y="6123"/>
                  </a:cubicBezTo>
                  <a:cubicBezTo>
                    <a:pt x="12771" y="6137"/>
                    <a:pt x="12486" y="6145"/>
                    <a:pt x="12201" y="6145"/>
                  </a:cubicBezTo>
                  <a:cubicBezTo>
                    <a:pt x="10860" y="6145"/>
                    <a:pt x="9544" y="5976"/>
                    <a:pt x="8370" y="5579"/>
                  </a:cubicBezTo>
                  <a:cubicBezTo>
                    <a:pt x="8056" y="5474"/>
                    <a:pt x="7742" y="5307"/>
                    <a:pt x="7428" y="5118"/>
                  </a:cubicBezTo>
                  <a:close/>
                  <a:moveTo>
                    <a:pt x="21367" y="8717"/>
                  </a:moveTo>
                  <a:cubicBezTo>
                    <a:pt x="21366" y="8717"/>
                    <a:pt x="21365" y="8717"/>
                    <a:pt x="21363" y="8717"/>
                  </a:cubicBezTo>
                  <a:cubicBezTo>
                    <a:pt x="21363" y="8717"/>
                    <a:pt x="21363" y="8717"/>
                    <a:pt x="21363" y="8738"/>
                  </a:cubicBezTo>
                  <a:cubicBezTo>
                    <a:pt x="21365" y="8731"/>
                    <a:pt x="21366" y="8724"/>
                    <a:pt x="21367" y="8717"/>
                  </a:cubicBezTo>
                  <a:close/>
                  <a:moveTo>
                    <a:pt x="26448" y="5286"/>
                  </a:moveTo>
                  <a:lnTo>
                    <a:pt x="26448" y="5286"/>
                  </a:lnTo>
                  <a:cubicBezTo>
                    <a:pt x="26762" y="5851"/>
                    <a:pt x="26218" y="6876"/>
                    <a:pt x="25987" y="7420"/>
                  </a:cubicBezTo>
                  <a:cubicBezTo>
                    <a:pt x="25527" y="8592"/>
                    <a:pt x="24983" y="9826"/>
                    <a:pt x="24188" y="10810"/>
                  </a:cubicBezTo>
                  <a:cubicBezTo>
                    <a:pt x="23790" y="11312"/>
                    <a:pt x="23288" y="11605"/>
                    <a:pt x="22765" y="11856"/>
                  </a:cubicBezTo>
                  <a:cubicBezTo>
                    <a:pt x="23497" y="11123"/>
                    <a:pt x="24167" y="10245"/>
                    <a:pt x="24606" y="9429"/>
                  </a:cubicBezTo>
                  <a:cubicBezTo>
                    <a:pt x="25276" y="8215"/>
                    <a:pt x="25297" y="6165"/>
                    <a:pt x="26448" y="5286"/>
                  </a:cubicBezTo>
                  <a:close/>
                  <a:moveTo>
                    <a:pt x="22493" y="4742"/>
                  </a:moveTo>
                  <a:lnTo>
                    <a:pt x="22493" y="4742"/>
                  </a:lnTo>
                  <a:cubicBezTo>
                    <a:pt x="23435" y="5035"/>
                    <a:pt x="24565" y="5139"/>
                    <a:pt x="25590" y="5223"/>
                  </a:cubicBezTo>
                  <a:cubicBezTo>
                    <a:pt x="24983" y="5997"/>
                    <a:pt x="24774" y="7106"/>
                    <a:pt x="24460" y="7985"/>
                  </a:cubicBezTo>
                  <a:cubicBezTo>
                    <a:pt x="23874" y="9659"/>
                    <a:pt x="22723" y="10935"/>
                    <a:pt x="21447" y="12107"/>
                  </a:cubicBezTo>
                  <a:cubicBezTo>
                    <a:pt x="22263" y="9784"/>
                    <a:pt x="22619" y="7190"/>
                    <a:pt x="22493" y="4742"/>
                  </a:cubicBezTo>
                  <a:close/>
                  <a:moveTo>
                    <a:pt x="1109" y="6060"/>
                  </a:moveTo>
                  <a:cubicBezTo>
                    <a:pt x="1862" y="6081"/>
                    <a:pt x="2616" y="6206"/>
                    <a:pt x="3348" y="6269"/>
                  </a:cubicBezTo>
                  <a:cubicBezTo>
                    <a:pt x="3181" y="6311"/>
                    <a:pt x="3034" y="6332"/>
                    <a:pt x="2867" y="6374"/>
                  </a:cubicBezTo>
                  <a:cubicBezTo>
                    <a:pt x="2762" y="6395"/>
                    <a:pt x="2678" y="6478"/>
                    <a:pt x="2699" y="6604"/>
                  </a:cubicBezTo>
                  <a:cubicBezTo>
                    <a:pt x="2846" y="8445"/>
                    <a:pt x="3662" y="10140"/>
                    <a:pt x="4436" y="11814"/>
                  </a:cubicBezTo>
                  <a:cubicBezTo>
                    <a:pt x="4771" y="12504"/>
                    <a:pt x="5126" y="13216"/>
                    <a:pt x="5629" y="13802"/>
                  </a:cubicBezTo>
                  <a:cubicBezTo>
                    <a:pt x="4792" y="13111"/>
                    <a:pt x="4164" y="12253"/>
                    <a:pt x="3578" y="10977"/>
                  </a:cubicBezTo>
                  <a:cubicBezTo>
                    <a:pt x="2783" y="9324"/>
                    <a:pt x="2093" y="7629"/>
                    <a:pt x="1109" y="6060"/>
                  </a:cubicBezTo>
                  <a:close/>
                  <a:moveTo>
                    <a:pt x="4286" y="6507"/>
                  </a:moveTo>
                  <a:cubicBezTo>
                    <a:pt x="4553" y="6507"/>
                    <a:pt x="4829" y="6524"/>
                    <a:pt x="5043" y="6541"/>
                  </a:cubicBezTo>
                  <a:cubicBezTo>
                    <a:pt x="5064" y="6897"/>
                    <a:pt x="5126" y="7274"/>
                    <a:pt x="5168" y="7629"/>
                  </a:cubicBezTo>
                  <a:cubicBezTo>
                    <a:pt x="5378" y="9512"/>
                    <a:pt x="5566" y="11312"/>
                    <a:pt x="6256" y="13090"/>
                  </a:cubicBezTo>
                  <a:cubicBezTo>
                    <a:pt x="6382" y="13404"/>
                    <a:pt x="6528" y="13697"/>
                    <a:pt x="6675" y="14011"/>
                  </a:cubicBezTo>
                  <a:cubicBezTo>
                    <a:pt x="6633" y="13990"/>
                    <a:pt x="6591" y="13948"/>
                    <a:pt x="6570" y="13927"/>
                  </a:cubicBezTo>
                  <a:cubicBezTo>
                    <a:pt x="5587" y="13090"/>
                    <a:pt x="5022" y="12044"/>
                    <a:pt x="4499" y="10893"/>
                  </a:cubicBezTo>
                  <a:cubicBezTo>
                    <a:pt x="4143" y="10098"/>
                    <a:pt x="3766" y="9324"/>
                    <a:pt x="3494" y="8508"/>
                  </a:cubicBezTo>
                  <a:cubicBezTo>
                    <a:pt x="3327" y="8027"/>
                    <a:pt x="2909" y="7106"/>
                    <a:pt x="3411" y="6667"/>
                  </a:cubicBezTo>
                  <a:cubicBezTo>
                    <a:pt x="3535" y="6543"/>
                    <a:pt x="3900" y="6507"/>
                    <a:pt x="4286" y="6507"/>
                  </a:cubicBezTo>
                  <a:close/>
                  <a:moveTo>
                    <a:pt x="5524" y="4114"/>
                  </a:moveTo>
                  <a:lnTo>
                    <a:pt x="5524" y="4114"/>
                  </a:lnTo>
                  <a:cubicBezTo>
                    <a:pt x="5650" y="4219"/>
                    <a:pt x="5775" y="4302"/>
                    <a:pt x="5901" y="4386"/>
                  </a:cubicBezTo>
                  <a:cubicBezTo>
                    <a:pt x="6779" y="5830"/>
                    <a:pt x="8767" y="6290"/>
                    <a:pt x="10336" y="6437"/>
                  </a:cubicBezTo>
                  <a:cubicBezTo>
                    <a:pt x="10926" y="6494"/>
                    <a:pt x="11523" y="6522"/>
                    <a:pt x="12124" y="6522"/>
                  </a:cubicBezTo>
                  <a:cubicBezTo>
                    <a:pt x="13911" y="6522"/>
                    <a:pt x="15728" y="6279"/>
                    <a:pt x="17451" y="5872"/>
                  </a:cubicBezTo>
                  <a:cubicBezTo>
                    <a:pt x="18057" y="5746"/>
                    <a:pt x="18643" y="5621"/>
                    <a:pt x="19229" y="5432"/>
                  </a:cubicBezTo>
                  <a:cubicBezTo>
                    <a:pt x="19459" y="5244"/>
                    <a:pt x="19773" y="5139"/>
                    <a:pt x="20129" y="5139"/>
                  </a:cubicBezTo>
                  <a:lnTo>
                    <a:pt x="20171" y="5139"/>
                  </a:lnTo>
                  <a:cubicBezTo>
                    <a:pt x="20422" y="5139"/>
                    <a:pt x="21489" y="4825"/>
                    <a:pt x="21656" y="4512"/>
                  </a:cubicBezTo>
                  <a:cubicBezTo>
                    <a:pt x="21656" y="4721"/>
                    <a:pt x="21656" y="4909"/>
                    <a:pt x="21656" y="5118"/>
                  </a:cubicBezTo>
                  <a:cubicBezTo>
                    <a:pt x="21614" y="5139"/>
                    <a:pt x="21572" y="5181"/>
                    <a:pt x="21531" y="5202"/>
                  </a:cubicBezTo>
                  <a:cubicBezTo>
                    <a:pt x="21510" y="5223"/>
                    <a:pt x="21489" y="5265"/>
                    <a:pt x="21468" y="5307"/>
                  </a:cubicBezTo>
                  <a:cubicBezTo>
                    <a:pt x="21447" y="5328"/>
                    <a:pt x="21447" y="5369"/>
                    <a:pt x="21447" y="5432"/>
                  </a:cubicBezTo>
                  <a:cubicBezTo>
                    <a:pt x="21466" y="5550"/>
                    <a:pt x="21578" y="5685"/>
                    <a:pt x="21626" y="5685"/>
                  </a:cubicBezTo>
                  <a:cubicBezTo>
                    <a:pt x="21629" y="5685"/>
                    <a:pt x="21633" y="5685"/>
                    <a:pt x="21635" y="5683"/>
                  </a:cubicBezTo>
                  <a:cubicBezTo>
                    <a:pt x="21635" y="5746"/>
                    <a:pt x="21635" y="5809"/>
                    <a:pt x="21635" y="5893"/>
                  </a:cubicBezTo>
                  <a:lnTo>
                    <a:pt x="21614" y="5893"/>
                  </a:lnTo>
                  <a:cubicBezTo>
                    <a:pt x="21593" y="5913"/>
                    <a:pt x="21572" y="5934"/>
                    <a:pt x="21552" y="5955"/>
                  </a:cubicBezTo>
                  <a:cubicBezTo>
                    <a:pt x="21677" y="6185"/>
                    <a:pt x="21740" y="6437"/>
                    <a:pt x="21719" y="6709"/>
                  </a:cubicBezTo>
                  <a:cubicBezTo>
                    <a:pt x="21615" y="7392"/>
                    <a:pt x="21491" y="8054"/>
                    <a:pt x="21367" y="8717"/>
                  </a:cubicBezTo>
                  <a:lnTo>
                    <a:pt x="21367" y="8717"/>
                  </a:lnTo>
                  <a:cubicBezTo>
                    <a:pt x="21384" y="8715"/>
                    <a:pt x="21384" y="8697"/>
                    <a:pt x="21384" y="8696"/>
                  </a:cubicBezTo>
                  <a:lnTo>
                    <a:pt x="21384" y="8696"/>
                  </a:lnTo>
                  <a:cubicBezTo>
                    <a:pt x="21384" y="8843"/>
                    <a:pt x="21342" y="8989"/>
                    <a:pt x="21321" y="9157"/>
                  </a:cubicBezTo>
                  <a:lnTo>
                    <a:pt x="21280" y="9157"/>
                  </a:lnTo>
                  <a:lnTo>
                    <a:pt x="21217" y="9575"/>
                  </a:lnTo>
                  <a:cubicBezTo>
                    <a:pt x="21238" y="9575"/>
                    <a:pt x="21238" y="9575"/>
                    <a:pt x="21259" y="9554"/>
                  </a:cubicBezTo>
                  <a:lnTo>
                    <a:pt x="21259" y="9554"/>
                  </a:lnTo>
                  <a:cubicBezTo>
                    <a:pt x="21217" y="9722"/>
                    <a:pt x="21175" y="9889"/>
                    <a:pt x="21154" y="10035"/>
                  </a:cubicBezTo>
                  <a:cubicBezTo>
                    <a:pt x="21112" y="10391"/>
                    <a:pt x="20715" y="12944"/>
                    <a:pt x="19982" y="13488"/>
                  </a:cubicBezTo>
                  <a:cubicBezTo>
                    <a:pt x="19145" y="15224"/>
                    <a:pt x="17848" y="17087"/>
                    <a:pt x="16132" y="18028"/>
                  </a:cubicBezTo>
                  <a:cubicBezTo>
                    <a:pt x="16075" y="17954"/>
                    <a:pt x="15991" y="17919"/>
                    <a:pt x="15908" y="17919"/>
                  </a:cubicBezTo>
                  <a:cubicBezTo>
                    <a:pt x="15781" y="17919"/>
                    <a:pt x="15655" y="18002"/>
                    <a:pt x="15630" y="18154"/>
                  </a:cubicBezTo>
                  <a:cubicBezTo>
                    <a:pt x="15630" y="18196"/>
                    <a:pt x="15609" y="18237"/>
                    <a:pt x="15609" y="18279"/>
                  </a:cubicBezTo>
                  <a:cubicBezTo>
                    <a:pt x="15065" y="18509"/>
                    <a:pt x="14479" y="18635"/>
                    <a:pt x="13852" y="18656"/>
                  </a:cubicBezTo>
                  <a:cubicBezTo>
                    <a:pt x="13822" y="18656"/>
                    <a:pt x="13793" y="18657"/>
                    <a:pt x="13764" y="18657"/>
                  </a:cubicBezTo>
                  <a:cubicBezTo>
                    <a:pt x="10275" y="18657"/>
                    <a:pt x="7838" y="14949"/>
                    <a:pt x="6842" y="12023"/>
                  </a:cubicBezTo>
                  <a:cubicBezTo>
                    <a:pt x="6319" y="10475"/>
                    <a:pt x="6194" y="8885"/>
                    <a:pt x="5963" y="7274"/>
                  </a:cubicBezTo>
                  <a:cubicBezTo>
                    <a:pt x="5901" y="6771"/>
                    <a:pt x="5608" y="5349"/>
                    <a:pt x="5524" y="4114"/>
                  </a:cubicBezTo>
                  <a:close/>
                  <a:moveTo>
                    <a:pt x="15546" y="19179"/>
                  </a:moveTo>
                  <a:cubicBezTo>
                    <a:pt x="15546" y="19577"/>
                    <a:pt x="15526" y="19974"/>
                    <a:pt x="15379" y="20372"/>
                  </a:cubicBezTo>
                  <a:cubicBezTo>
                    <a:pt x="15337" y="20539"/>
                    <a:pt x="15233" y="20727"/>
                    <a:pt x="15128" y="20895"/>
                  </a:cubicBezTo>
                  <a:cubicBezTo>
                    <a:pt x="15086" y="20895"/>
                    <a:pt x="15065" y="20916"/>
                    <a:pt x="15044" y="20937"/>
                  </a:cubicBezTo>
                  <a:cubicBezTo>
                    <a:pt x="15022" y="20922"/>
                    <a:pt x="14997" y="20915"/>
                    <a:pt x="14973" y="20915"/>
                  </a:cubicBezTo>
                  <a:cubicBezTo>
                    <a:pt x="14930" y="20915"/>
                    <a:pt x="14890" y="20938"/>
                    <a:pt x="14877" y="20978"/>
                  </a:cubicBezTo>
                  <a:cubicBezTo>
                    <a:pt x="14835" y="21062"/>
                    <a:pt x="14814" y="21167"/>
                    <a:pt x="14793" y="21271"/>
                  </a:cubicBezTo>
                  <a:cubicBezTo>
                    <a:pt x="14535" y="21504"/>
                    <a:pt x="14228" y="21665"/>
                    <a:pt x="13908" y="21665"/>
                  </a:cubicBezTo>
                  <a:cubicBezTo>
                    <a:pt x="13710" y="21665"/>
                    <a:pt x="13507" y="21604"/>
                    <a:pt x="13308" y="21460"/>
                  </a:cubicBezTo>
                  <a:cubicBezTo>
                    <a:pt x="12847" y="21125"/>
                    <a:pt x="12764" y="20393"/>
                    <a:pt x="12533" y="19890"/>
                  </a:cubicBezTo>
                  <a:cubicBezTo>
                    <a:pt x="12429" y="19681"/>
                    <a:pt x="12324" y="19472"/>
                    <a:pt x="12199" y="19305"/>
                  </a:cubicBezTo>
                  <a:lnTo>
                    <a:pt x="12199" y="19305"/>
                  </a:lnTo>
                  <a:cubicBezTo>
                    <a:pt x="12701" y="19451"/>
                    <a:pt x="13224" y="19514"/>
                    <a:pt x="13768" y="19514"/>
                  </a:cubicBezTo>
                  <a:cubicBezTo>
                    <a:pt x="14396" y="19514"/>
                    <a:pt x="14982" y="19388"/>
                    <a:pt x="15546" y="19179"/>
                  </a:cubicBezTo>
                  <a:close/>
                  <a:moveTo>
                    <a:pt x="11257" y="27151"/>
                  </a:moveTo>
                  <a:cubicBezTo>
                    <a:pt x="11173" y="27318"/>
                    <a:pt x="11111" y="27486"/>
                    <a:pt x="11027" y="27653"/>
                  </a:cubicBezTo>
                  <a:cubicBezTo>
                    <a:pt x="11048" y="27611"/>
                    <a:pt x="11048" y="27590"/>
                    <a:pt x="11069" y="27548"/>
                  </a:cubicBezTo>
                  <a:cubicBezTo>
                    <a:pt x="11132" y="27402"/>
                    <a:pt x="11194" y="27277"/>
                    <a:pt x="11257" y="27151"/>
                  </a:cubicBezTo>
                  <a:close/>
                  <a:moveTo>
                    <a:pt x="12889" y="21878"/>
                  </a:moveTo>
                  <a:lnTo>
                    <a:pt x="12889" y="21878"/>
                  </a:lnTo>
                  <a:cubicBezTo>
                    <a:pt x="13141" y="22112"/>
                    <a:pt x="13469" y="22268"/>
                    <a:pt x="13914" y="22268"/>
                  </a:cubicBezTo>
                  <a:cubicBezTo>
                    <a:pt x="13988" y="22268"/>
                    <a:pt x="14064" y="22264"/>
                    <a:pt x="14145" y="22255"/>
                  </a:cubicBezTo>
                  <a:cubicBezTo>
                    <a:pt x="14312" y="22234"/>
                    <a:pt x="14479" y="22192"/>
                    <a:pt x="14647" y="22129"/>
                  </a:cubicBezTo>
                  <a:lnTo>
                    <a:pt x="14647" y="22129"/>
                  </a:lnTo>
                  <a:cubicBezTo>
                    <a:pt x="14626" y="22255"/>
                    <a:pt x="14605" y="22359"/>
                    <a:pt x="14584" y="22485"/>
                  </a:cubicBezTo>
                  <a:cubicBezTo>
                    <a:pt x="14710" y="22611"/>
                    <a:pt x="14793" y="22778"/>
                    <a:pt x="14793" y="22945"/>
                  </a:cubicBezTo>
                  <a:cubicBezTo>
                    <a:pt x="14793" y="23385"/>
                    <a:pt x="14772" y="23845"/>
                    <a:pt x="14793" y="24284"/>
                  </a:cubicBezTo>
                  <a:cubicBezTo>
                    <a:pt x="14814" y="24159"/>
                    <a:pt x="14835" y="24033"/>
                    <a:pt x="14856" y="23908"/>
                  </a:cubicBezTo>
                  <a:lnTo>
                    <a:pt x="14856" y="23908"/>
                  </a:lnTo>
                  <a:cubicBezTo>
                    <a:pt x="14835" y="24283"/>
                    <a:pt x="14835" y="24638"/>
                    <a:pt x="14856" y="25014"/>
                  </a:cubicBezTo>
                  <a:lnTo>
                    <a:pt x="14856" y="25014"/>
                  </a:lnTo>
                  <a:cubicBezTo>
                    <a:pt x="14854" y="24996"/>
                    <a:pt x="14834" y="24995"/>
                    <a:pt x="14814" y="24975"/>
                  </a:cubicBezTo>
                  <a:lnTo>
                    <a:pt x="14814" y="24975"/>
                  </a:lnTo>
                  <a:cubicBezTo>
                    <a:pt x="14835" y="25080"/>
                    <a:pt x="14835" y="25184"/>
                    <a:pt x="14856" y="25289"/>
                  </a:cubicBezTo>
                  <a:cubicBezTo>
                    <a:pt x="14856" y="25310"/>
                    <a:pt x="14856" y="25331"/>
                    <a:pt x="14856" y="25331"/>
                  </a:cubicBezTo>
                  <a:cubicBezTo>
                    <a:pt x="14856" y="25331"/>
                    <a:pt x="14856" y="25352"/>
                    <a:pt x="14856" y="25372"/>
                  </a:cubicBezTo>
                  <a:cubicBezTo>
                    <a:pt x="14877" y="25456"/>
                    <a:pt x="14898" y="25540"/>
                    <a:pt x="14919" y="25624"/>
                  </a:cubicBezTo>
                  <a:cubicBezTo>
                    <a:pt x="14940" y="25749"/>
                    <a:pt x="14961" y="25875"/>
                    <a:pt x="15002" y="26000"/>
                  </a:cubicBezTo>
                  <a:cubicBezTo>
                    <a:pt x="15212" y="26021"/>
                    <a:pt x="15442" y="26063"/>
                    <a:pt x="15651" y="26105"/>
                  </a:cubicBezTo>
                  <a:cubicBezTo>
                    <a:pt x="15693" y="26126"/>
                    <a:pt x="15714" y="26126"/>
                    <a:pt x="15735" y="26126"/>
                  </a:cubicBezTo>
                  <a:cubicBezTo>
                    <a:pt x="15986" y="26188"/>
                    <a:pt x="16216" y="26293"/>
                    <a:pt x="16383" y="26419"/>
                  </a:cubicBezTo>
                  <a:cubicBezTo>
                    <a:pt x="16425" y="26440"/>
                    <a:pt x="16488" y="26440"/>
                    <a:pt x="16509" y="26460"/>
                  </a:cubicBezTo>
                  <a:cubicBezTo>
                    <a:pt x="16530" y="26481"/>
                    <a:pt x="16530" y="26523"/>
                    <a:pt x="16530" y="26544"/>
                  </a:cubicBezTo>
                  <a:cubicBezTo>
                    <a:pt x="16655" y="26649"/>
                    <a:pt x="16760" y="26774"/>
                    <a:pt x="16865" y="26900"/>
                  </a:cubicBezTo>
                  <a:cubicBezTo>
                    <a:pt x="17262" y="27381"/>
                    <a:pt x="17471" y="28051"/>
                    <a:pt x="17451" y="28720"/>
                  </a:cubicBezTo>
                  <a:cubicBezTo>
                    <a:pt x="17409" y="30101"/>
                    <a:pt x="11571" y="30352"/>
                    <a:pt x="11445" y="30394"/>
                  </a:cubicBezTo>
                  <a:cubicBezTo>
                    <a:pt x="10797" y="30038"/>
                    <a:pt x="10441" y="29473"/>
                    <a:pt x="10692" y="28490"/>
                  </a:cubicBezTo>
                  <a:cubicBezTo>
                    <a:pt x="10755" y="28239"/>
                    <a:pt x="10880" y="28030"/>
                    <a:pt x="11027" y="27862"/>
                  </a:cubicBezTo>
                  <a:cubicBezTo>
                    <a:pt x="11404" y="26753"/>
                    <a:pt x="12492" y="26168"/>
                    <a:pt x="13663" y="26000"/>
                  </a:cubicBezTo>
                  <a:cubicBezTo>
                    <a:pt x="13580" y="25644"/>
                    <a:pt x="13538" y="25268"/>
                    <a:pt x="13517" y="24891"/>
                  </a:cubicBezTo>
                  <a:cubicBezTo>
                    <a:pt x="13203" y="23908"/>
                    <a:pt x="13119" y="22883"/>
                    <a:pt x="12889" y="21878"/>
                  </a:cubicBezTo>
                  <a:close/>
                  <a:moveTo>
                    <a:pt x="18308" y="30206"/>
                  </a:moveTo>
                  <a:cubicBezTo>
                    <a:pt x="18329" y="30269"/>
                    <a:pt x="18329" y="30310"/>
                    <a:pt x="18350" y="30352"/>
                  </a:cubicBezTo>
                  <a:cubicBezTo>
                    <a:pt x="18434" y="30331"/>
                    <a:pt x="18539" y="30331"/>
                    <a:pt x="18622" y="30331"/>
                  </a:cubicBezTo>
                  <a:lnTo>
                    <a:pt x="18601" y="30289"/>
                  </a:lnTo>
                  <a:lnTo>
                    <a:pt x="18601" y="30289"/>
                  </a:lnTo>
                  <a:cubicBezTo>
                    <a:pt x="18664" y="30310"/>
                    <a:pt x="18706" y="30331"/>
                    <a:pt x="18769" y="30352"/>
                  </a:cubicBezTo>
                  <a:cubicBezTo>
                    <a:pt x="18894" y="30373"/>
                    <a:pt x="19020" y="30394"/>
                    <a:pt x="19145" y="30457"/>
                  </a:cubicBezTo>
                  <a:cubicBezTo>
                    <a:pt x="19208" y="30499"/>
                    <a:pt x="19271" y="30541"/>
                    <a:pt x="19334" y="30582"/>
                  </a:cubicBezTo>
                  <a:cubicBezTo>
                    <a:pt x="19731" y="30729"/>
                    <a:pt x="20129" y="30854"/>
                    <a:pt x="20526" y="30980"/>
                  </a:cubicBezTo>
                  <a:cubicBezTo>
                    <a:pt x="20924" y="31106"/>
                    <a:pt x="23225" y="31315"/>
                    <a:pt x="23330" y="31503"/>
                  </a:cubicBezTo>
                  <a:cubicBezTo>
                    <a:pt x="23351" y="31524"/>
                    <a:pt x="23372" y="31566"/>
                    <a:pt x="23372" y="31587"/>
                  </a:cubicBezTo>
                  <a:cubicBezTo>
                    <a:pt x="23121" y="31608"/>
                    <a:pt x="22807" y="31733"/>
                    <a:pt x="22556" y="31838"/>
                  </a:cubicBezTo>
                  <a:cubicBezTo>
                    <a:pt x="22597" y="32205"/>
                    <a:pt x="22379" y="32592"/>
                    <a:pt x="21961" y="32592"/>
                  </a:cubicBezTo>
                  <a:cubicBezTo>
                    <a:pt x="21950" y="32592"/>
                    <a:pt x="21939" y="32592"/>
                    <a:pt x="21928" y="32591"/>
                  </a:cubicBezTo>
                  <a:cubicBezTo>
                    <a:pt x="21635" y="32591"/>
                    <a:pt x="21342" y="32549"/>
                    <a:pt x="21049" y="32507"/>
                  </a:cubicBezTo>
                  <a:cubicBezTo>
                    <a:pt x="20798" y="32507"/>
                    <a:pt x="20547" y="32549"/>
                    <a:pt x="20317" y="32570"/>
                  </a:cubicBezTo>
                  <a:cubicBezTo>
                    <a:pt x="19752" y="32612"/>
                    <a:pt x="19187" y="32654"/>
                    <a:pt x="18601" y="32696"/>
                  </a:cubicBezTo>
                  <a:cubicBezTo>
                    <a:pt x="17409" y="32779"/>
                    <a:pt x="16195" y="32842"/>
                    <a:pt x="14982" y="32905"/>
                  </a:cubicBezTo>
                  <a:cubicBezTo>
                    <a:pt x="13935" y="32968"/>
                    <a:pt x="12889" y="33010"/>
                    <a:pt x="11843" y="33072"/>
                  </a:cubicBezTo>
                  <a:cubicBezTo>
                    <a:pt x="11759" y="33156"/>
                    <a:pt x="11613" y="33198"/>
                    <a:pt x="11445" y="33198"/>
                  </a:cubicBezTo>
                  <a:lnTo>
                    <a:pt x="11299" y="33198"/>
                  </a:lnTo>
                  <a:cubicBezTo>
                    <a:pt x="11194" y="33240"/>
                    <a:pt x="11090" y="33282"/>
                    <a:pt x="10964" y="33302"/>
                  </a:cubicBezTo>
                  <a:cubicBezTo>
                    <a:pt x="10776" y="33340"/>
                    <a:pt x="10580" y="33348"/>
                    <a:pt x="10386" y="33348"/>
                  </a:cubicBezTo>
                  <a:cubicBezTo>
                    <a:pt x="10256" y="33348"/>
                    <a:pt x="10127" y="33344"/>
                    <a:pt x="10002" y="33344"/>
                  </a:cubicBezTo>
                  <a:cubicBezTo>
                    <a:pt x="9965" y="33341"/>
                    <a:pt x="9927" y="33340"/>
                    <a:pt x="9890" y="33340"/>
                  </a:cubicBezTo>
                  <a:cubicBezTo>
                    <a:pt x="9655" y="33340"/>
                    <a:pt x="9418" y="33392"/>
                    <a:pt x="9165" y="33428"/>
                  </a:cubicBezTo>
                  <a:cubicBezTo>
                    <a:pt x="8990" y="33447"/>
                    <a:pt x="8798" y="33462"/>
                    <a:pt x="8600" y="33462"/>
                  </a:cubicBezTo>
                  <a:cubicBezTo>
                    <a:pt x="8371" y="33462"/>
                    <a:pt x="8134" y="33442"/>
                    <a:pt x="7909" y="33386"/>
                  </a:cubicBezTo>
                  <a:cubicBezTo>
                    <a:pt x="7847" y="33386"/>
                    <a:pt x="7763" y="33386"/>
                    <a:pt x="7700" y="33365"/>
                  </a:cubicBezTo>
                  <a:cubicBezTo>
                    <a:pt x="7575" y="33365"/>
                    <a:pt x="7470" y="33323"/>
                    <a:pt x="7386" y="33282"/>
                  </a:cubicBezTo>
                  <a:cubicBezTo>
                    <a:pt x="7386" y="33282"/>
                    <a:pt x="7386" y="33282"/>
                    <a:pt x="7386" y="33302"/>
                  </a:cubicBezTo>
                  <a:cubicBezTo>
                    <a:pt x="7198" y="33240"/>
                    <a:pt x="7031" y="33135"/>
                    <a:pt x="6926" y="33010"/>
                  </a:cubicBezTo>
                  <a:cubicBezTo>
                    <a:pt x="6905" y="32947"/>
                    <a:pt x="6884" y="32863"/>
                    <a:pt x="6863" y="32779"/>
                  </a:cubicBezTo>
                  <a:cubicBezTo>
                    <a:pt x="6821" y="32654"/>
                    <a:pt x="6779" y="32507"/>
                    <a:pt x="6759" y="32382"/>
                  </a:cubicBezTo>
                  <a:cubicBezTo>
                    <a:pt x="6759" y="32382"/>
                    <a:pt x="6759" y="32361"/>
                    <a:pt x="6759" y="32361"/>
                  </a:cubicBezTo>
                  <a:cubicBezTo>
                    <a:pt x="6759" y="32340"/>
                    <a:pt x="6759" y="32298"/>
                    <a:pt x="6759" y="32277"/>
                  </a:cubicBezTo>
                  <a:cubicBezTo>
                    <a:pt x="6800" y="32026"/>
                    <a:pt x="6926" y="31838"/>
                    <a:pt x="7072" y="31670"/>
                  </a:cubicBezTo>
                  <a:cubicBezTo>
                    <a:pt x="7072" y="31670"/>
                    <a:pt x="7072" y="31691"/>
                    <a:pt x="7072" y="31712"/>
                  </a:cubicBezTo>
                  <a:cubicBezTo>
                    <a:pt x="7114" y="31650"/>
                    <a:pt x="7156" y="31587"/>
                    <a:pt x="7219" y="31545"/>
                  </a:cubicBezTo>
                  <a:lnTo>
                    <a:pt x="7177" y="31545"/>
                  </a:lnTo>
                  <a:cubicBezTo>
                    <a:pt x="7721" y="31064"/>
                    <a:pt x="8621" y="30854"/>
                    <a:pt x="9479" y="30561"/>
                  </a:cubicBezTo>
                  <a:lnTo>
                    <a:pt x="9479" y="30561"/>
                  </a:lnTo>
                  <a:cubicBezTo>
                    <a:pt x="9395" y="30729"/>
                    <a:pt x="9500" y="30896"/>
                    <a:pt x="9625" y="30980"/>
                  </a:cubicBezTo>
                  <a:cubicBezTo>
                    <a:pt x="9897" y="30980"/>
                    <a:pt x="10169" y="31022"/>
                    <a:pt x="10441" y="31106"/>
                  </a:cubicBezTo>
                  <a:cubicBezTo>
                    <a:pt x="10713" y="31126"/>
                    <a:pt x="10985" y="31147"/>
                    <a:pt x="11257" y="31168"/>
                  </a:cubicBezTo>
                  <a:cubicBezTo>
                    <a:pt x="11286" y="31170"/>
                    <a:pt x="11322" y="31171"/>
                    <a:pt x="11366" y="31171"/>
                  </a:cubicBezTo>
                  <a:cubicBezTo>
                    <a:pt x="11893" y="31171"/>
                    <a:pt x="13428" y="31060"/>
                    <a:pt x="13873" y="31022"/>
                  </a:cubicBezTo>
                  <a:cubicBezTo>
                    <a:pt x="14270" y="30980"/>
                    <a:pt x="14982" y="30938"/>
                    <a:pt x="15191" y="30938"/>
                  </a:cubicBezTo>
                  <a:cubicBezTo>
                    <a:pt x="15212" y="30938"/>
                    <a:pt x="15254" y="30917"/>
                    <a:pt x="15274" y="30917"/>
                  </a:cubicBezTo>
                  <a:cubicBezTo>
                    <a:pt x="15337" y="30896"/>
                    <a:pt x="15421" y="30875"/>
                    <a:pt x="15484" y="30833"/>
                  </a:cubicBezTo>
                  <a:cubicBezTo>
                    <a:pt x="15526" y="30833"/>
                    <a:pt x="15567" y="30813"/>
                    <a:pt x="15630" y="30813"/>
                  </a:cubicBezTo>
                  <a:cubicBezTo>
                    <a:pt x="15651" y="30813"/>
                    <a:pt x="16300" y="30624"/>
                    <a:pt x="16634" y="30561"/>
                  </a:cubicBezTo>
                  <a:cubicBezTo>
                    <a:pt x="17011" y="30499"/>
                    <a:pt x="17409" y="30478"/>
                    <a:pt x="17806" y="30415"/>
                  </a:cubicBezTo>
                  <a:cubicBezTo>
                    <a:pt x="17890" y="30394"/>
                    <a:pt x="17995" y="30394"/>
                    <a:pt x="18078" y="30373"/>
                  </a:cubicBezTo>
                  <a:cubicBezTo>
                    <a:pt x="18183" y="30352"/>
                    <a:pt x="18267" y="30289"/>
                    <a:pt x="18308" y="30206"/>
                  </a:cubicBezTo>
                  <a:close/>
                  <a:moveTo>
                    <a:pt x="10986" y="1"/>
                  </a:moveTo>
                  <a:cubicBezTo>
                    <a:pt x="10352" y="1"/>
                    <a:pt x="9722" y="12"/>
                    <a:pt x="9102" y="55"/>
                  </a:cubicBezTo>
                  <a:cubicBezTo>
                    <a:pt x="7784" y="159"/>
                    <a:pt x="6445" y="620"/>
                    <a:pt x="5817" y="1561"/>
                  </a:cubicBezTo>
                  <a:cubicBezTo>
                    <a:pt x="5671" y="1666"/>
                    <a:pt x="5524" y="1750"/>
                    <a:pt x="5419" y="1854"/>
                  </a:cubicBezTo>
                  <a:cubicBezTo>
                    <a:pt x="5399" y="1875"/>
                    <a:pt x="5378" y="1896"/>
                    <a:pt x="5357" y="1917"/>
                  </a:cubicBezTo>
                  <a:cubicBezTo>
                    <a:pt x="5168" y="2105"/>
                    <a:pt x="5022" y="2336"/>
                    <a:pt x="4959" y="2587"/>
                  </a:cubicBezTo>
                  <a:cubicBezTo>
                    <a:pt x="4875" y="2900"/>
                    <a:pt x="4896" y="3172"/>
                    <a:pt x="5001" y="3424"/>
                  </a:cubicBezTo>
                  <a:cubicBezTo>
                    <a:pt x="4896" y="4261"/>
                    <a:pt x="4917" y="5118"/>
                    <a:pt x="4980" y="5976"/>
                  </a:cubicBezTo>
                  <a:cubicBezTo>
                    <a:pt x="4959" y="5955"/>
                    <a:pt x="4938" y="5955"/>
                    <a:pt x="4917" y="5934"/>
                  </a:cubicBezTo>
                  <a:cubicBezTo>
                    <a:pt x="3591" y="5692"/>
                    <a:pt x="2248" y="5332"/>
                    <a:pt x="889" y="5332"/>
                  </a:cubicBezTo>
                  <a:cubicBezTo>
                    <a:pt x="726" y="5332"/>
                    <a:pt x="562" y="5337"/>
                    <a:pt x="398" y="5349"/>
                  </a:cubicBezTo>
                  <a:cubicBezTo>
                    <a:pt x="105" y="5369"/>
                    <a:pt x="0" y="5725"/>
                    <a:pt x="147" y="5934"/>
                  </a:cubicBezTo>
                  <a:cubicBezTo>
                    <a:pt x="1611" y="8048"/>
                    <a:pt x="2323" y="10517"/>
                    <a:pt x="3641" y="12714"/>
                  </a:cubicBezTo>
                  <a:cubicBezTo>
                    <a:pt x="4541" y="14262"/>
                    <a:pt x="5901" y="15183"/>
                    <a:pt x="7533" y="15852"/>
                  </a:cubicBezTo>
                  <a:cubicBezTo>
                    <a:pt x="7575" y="15863"/>
                    <a:pt x="7616" y="15868"/>
                    <a:pt x="7656" y="15868"/>
                  </a:cubicBezTo>
                  <a:cubicBezTo>
                    <a:pt x="7695" y="15868"/>
                    <a:pt x="7731" y="15863"/>
                    <a:pt x="7763" y="15852"/>
                  </a:cubicBezTo>
                  <a:cubicBezTo>
                    <a:pt x="8725" y="17212"/>
                    <a:pt x="9981" y="18405"/>
                    <a:pt x="11445" y="19033"/>
                  </a:cubicBezTo>
                  <a:cubicBezTo>
                    <a:pt x="11885" y="19660"/>
                    <a:pt x="12073" y="20581"/>
                    <a:pt x="12471" y="21292"/>
                  </a:cubicBezTo>
                  <a:cubicBezTo>
                    <a:pt x="12324" y="21962"/>
                    <a:pt x="12450" y="22736"/>
                    <a:pt x="12533" y="23406"/>
                  </a:cubicBezTo>
                  <a:cubicBezTo>
                    <a:pt x="12638" y="24138"/>
                    <a:pt x="12785" y="24870"/>
                    <a:pt x="13057" y="25540"/>
                  </a:cubicBezTo>
                  <a:cubicBezTo>
                    <a:pt x="13057" y="25561"/>
                    <a:pt x="13036" y="25561"/>
                    <a:pt x="13036" y="25582"/>
                  </a:cubicBezTo>
                  <a:cubicBezTo>
                    <a:pt x="12973" y="25582"/>
                    <a:pt x="12931" y="25582"/>
                    <a:pt x="12868" y="25603"/>
                  </a:cubicBezTo>
                  <a:cubicBezTo>
                    <a:pt x="12868" y="25561"/>
                    <a:pt x="12868" y="25540"/>
                    <a:pt x="12868" y="25519"/>
                  </a:cubicBezTo>
                  <a:cubicBezTo>
                    <a:pt x="12894" y="25374"/>
                    <a:pt x="12756" y="25271"/>
                    <a:pt x="12628" y="25271"/>
                  </a:cubicBezTo>
                  <a:cubicBezTo>
                    <a:pt x="12553" y="25271"/>
                    <a:pt x="12481" y="25308"/>
                    <a:pt x="12450" y="25393"/>
                  </a:cubicBezTo>
                  <a:cubicBezTo>
                    <a:pt x="12429" y="25498"/>
                    <a:pt x="12387" y="25582"/>
                    <a:pt x="12366" y="25665"/>
                  </a:cubicBezTo>
                  <a:cubicBezTo>
                    <a:pt x="11759" y="25770"/>
                    <a:pt x="11236" y="26042"/>
                    <a:pt x="10880" y="26628"/>
                  </a:cubicBezTo>
                  <a:cubicBezTo>
                    <a:pt x="10295" y="27569"/>
                    <a:pt x="10127" y="28720"/>
                    <a:pt x="9897" y="29829"/>
                  </a:cubicBezTo>
                  <a:cubicBezTo>
                    <a:pt x="9834" y="29934"/>
                    <a:pt x="9772" y="30038"/>
                    <a:pt x="9709" y="30143"/>
                  </a:cubicBezTo>
                  <a:cubicBezTo>
                    <a:pt x="8767" y="30478"/>
                    <a:pt x="7595" y="30624"/>
                    <a:pt x="6884" y="31126"/>
                  </a:cubicBezTo>
                  <a:cubicBezTo>
                    <a:pt x="6487" y="31419"/>
                    <a:pt x="6319" y="31775"/>
                    <a:pt x="6256" y="32173"/>
                  </a:cubicBezTo>
                  <a:cubicBezTo>
                    <a:pt x="6256" y="32173"/>
                    <a:pt x="6256" y="32194"/>
                    <a:pt x="6235" y="32194"/>
                  </a:cubicBezTo>
                  <a:cubicBezTo>
                    <a:pt x="6215" y="32214"/>
                    <a:pt x="6235" y="32256"/>
                    <a:pt x="6256" y="32277"/>
                  </a:cubicBezTo>
                  <a:cubicBezTo>
                    <a:pt x="6215" y="32696"/>
                    <a:pt x="6298" y="33135"/>
                    <a:pt x="6382" y="33616"/>
                  </a:cubicBezTo>
                  <a:cubicBezTo>
                    <a:pt x="6403" y="33763"/>
                    <a:pt x="6528" y="33846"/>
                    <a:pt x="6675" y="33846"/>
                  </a:cubicBezTo>
                  <a:cubicBezTo>
                    <a:pt x="6791" y="33847"/>
                    <a:pt x="6907" y="33848"/>
                    <a:pt x="7022" y="33848"/>
                  </a:cubicBezTo>
                  <a:cubicBezTo>
                    <a:pt x="9395" y="33848"/>
                    <a:pt x="11749" y="33648"/>
                    <a:pt x="14103" y="33449"/>
                  </a:cubicBezTo>
                  <a:cubicBezTo>
                    <a:pt x="14103" y="33470"/>
                    <a:pt x="14124" y="33470"/>
                    <a:pt x="14124" y="33470"/>
                  </a:cubicBezTo>
                  <a:cubicBezTo>
                    <a:pt x="14165" y="33519"/>
                    <a:pt x="14212" y="33540"/>
                    <a:pt x="14259" y="33540"/>
                  </a:cubicBezTo>
                  <a:cubicBezTo>
                    <a:pt x="14331" y="33540"/>
                    <a:pt x="14399" y="33491"/>
                    <a:pt x="14438" y="33428"/>
                  </a:cubicBezTo>
                  <a:cubicBezTo>
                    <a:pt x="16446" y="33261"/>
                    <a:pt x="18455" y="33093"/>
                    <a:pt x="20464" y="33030"/>
                  </a:cubicBezTo>
                  <a:cubicBezTo>
                    <a:pt x="20589" y="33010"/>
                    <a:pt x="20715" y="33010"/>
                    <a:pt x="20861" y="33010"/>
                  </a:cubicBezTo>
                  <a:cubicBezTo>
                    <a:pt x="20861" y="33051"/>
                    <a:pt x="20882" y="33072"/>
                    <a:pt x="20882" y="33114"/>
                  </a:cubicBezTo>
                  <a:cubicBezTo>
                    <a:pt x="20945" y="33093"/>
                    <a:pt x="21028" y="33072"/>
                    <a:pt x="21112" y="33072"/>
                  </a:cubicBezTo>
                  <a:cubicBezTo>
                    <a:pt x="21196" y="33072"/>
                    <a:pt x="21280" y="33093"/>
                    <a:pt x="21363" y="33114"/>
                  </a:cubicBezTo>
                  <a:cubicBezTo>
                    <a:pt x="21363" y="33093"/>
                    <a:pt x="21384" y="33093"/>
                    <a:pt x="21384" y="33072"/>
                  </a:cubicBezTo>
                  <a:cubicBezTo>
                    <a:pt x="21384" y="33051"/>
                    <a:pt x="21384" y="33030"/>
                    <a:pt x="21405" y="33010"/>
                  </a:cubicBezTo>
                  <a:cubicBezTo>
                    <a:pt x="22786" y="32947"/>
                    <a:pt x="24565" y="32717"/>
                    <a:pt x="23874" y="31064"/>
                  </a:cubicBezTo>
                  <a:cubicBezTo>
                    <a:pt x="23811" y="30938"/>
                    <a:pt x="23686" y="30875"/>
                    <a:pt x="23560" y="30875"/>
                  </a:cubicBezTo>
                  <a:cubicBezTo>
                    <a:pt x="23429" y="30885"/>
                    <a:pt x="23296" y="30889"/>
                    <a:pt x="23163" y="30889"/>
                  </a:cubicBezTo>
                  <a:cubicBezTo>
                    <a:pt x="21493" y="30889"/>
                    <a:pt x="19696" y="30187"/>
                    <a:pt x="18204" y="29432"/>
                  </a:cubicBezTo>
                  <a:cubicBezTo>
                    <a:pt x="18036" y="28825"/>
                    <a:pt x="17932" y="28134"/>
                    <a:pt x="17743" y="27486"/>
                  </a:cubicBezTo>
                  <a:cubicBezTo>
                    <a:pt x="17785" y="27088"/>
                    <a:pt x="17785" y="26691"/>
                    <a:pt x="17597" y="26356"/>
                  </a:cubicBezTo>
                  <a:cubicBezTo>
                    <a:pt x="17409" y="26042"/>
                    <a:pt x="17053" y="25833"/>
                    <a:pt x="16634" y="25665"/>
                  </a:cubicBezTo>
                  <a:cubicBezTo>
                    <a:pt x="16342" y="25477"/>
                    <a:pt x="15902" y="25289"/>
                    <a:pt x="15505" y="25247"/>
                  </a:cubicBezTo>
                  <a:cubicBezTo>
                    <a:pt x="15421" y="24033"/>
                    <a:pt x="15588" y="22799"/>
                    <a:pt x="15400" y="21627"/>
                  </a:cubicBezTo>
                  <a:cubicBezTo>
                    <a:pt x="16070" y="20937"/>
                    <a:pt x="16425" y="19807"/>
                    <a:pt x="16342" y="18844"/>
                  </a:cubicBezTo>
                  <a:cubicBezTo>
                    <a:pt x="18099" y="17903"/>
                    <a:pt x="19459" y="16187"/>
                    <a:pt x="20401" y="14492"/>
                  </a:cubicBezTo>
                  <a:cubicBezTo>
                    <a:pt x="20631" y="14074"/>
                    <a:pt x="20840" y="13634"/>
                    <a:pt x="21028" y="13174"/>
                  </a:cubicBezTo>
                  <a:lnTo>
                    <a:pt x="21091" y="13174"/>
                  </a:lnTo>
                  <a:cubicBezTo>
                    <a:pt x="22598" y="12504"/>
                    <a:pt x="23979" y="12232"/>
                    <a:pt x="24983" y="10831"/>
                  </a:cubicBezTo>
                  <a:cubicBezTo>
                    <a:pt x="25841" y="9617"/>
                    <a:pt x="26720" y="7985"/>
                    <a:pt x="27034" y="6520"/>
                  </a:cubicBezTo>
                  <a:cubicBezTo>
                    <a:pt x="27159" y="5851"/>
                    <a:pt x="27264" y="4825"/>
                    <a:pt x="26615" y="4428"/>
                  </a:cubicBezTo>
                  <a:cubicBezTo>
                    <a:pt x="25569" y="3779"/>
                    <a:pt x="23686" y="3863"/>
                    <a:pt x="22430" y="3779"/>
                  </a:cubicBezTo>
                  <a:cubicBezTo>
                    <a:pt x="22409" y="3758"/>
                    <a:pt x="22409" y="3737"/>
                    <a:pt x="22409" y="3696"/>
                  </a:cubicBezTo>
                  <a:cubicBezTo>
                    <a:pt x="22472" y="3549"/>
                    <a:pt x="22493" y="3361"/>
                    <a:pt x="22451" y="3172"/>
                  </a:cubicBezTo>
                  <a:cubicBezTo>
                    <a:pt x="22409" y="3047"/>
                    <a:pt x="22347" y="2900"/>
                    <a:pt x="22284" y="2796"/>
                  </a:cubicBezTo>
                  <a:cubicBezTo>
                    <a:pt x="22242" y="2628"/>
                    <a:pt x="22221" y="2461"/>
                    <a:pt x="22200" y="2294"/>
                  </a:cubicBezTo>
                  <a:cubicBezTo>
                    <a:pt x="22162" y="2130"/>
                    <a:pt x="22041" y="2057"/>
                    <a:pt x="21919" y="2057"/>
                  </a:cubicBezTo>
                  <a:cubicBezTo>
                    <a:pt x="21838" y="2057"/>
                    <a:pt x="21756" y="2089"/>
                    <a:pt x="21698" y="2147"/>
                  </a:cubicBezTo>
                  <a:cubicBezTo>
                    <a:pt x="20924" y="1499"/>
                    <a:pt x="20631" y="1038"/>
                    <a:pt x="20003" y="787"/>
                  </a:cubicBezTo>
                  <a:cubicBezTo>
                    <a:pt x="18400" y="162"/>
                    <a:pt x="15920" y="11"/>
                    <a:pt x="14133" y="11"/>
                  </a:cubicBezTo>
                  <a:cubicBezTo>
                    <a:pt x="14008" y="11"/>
                    <a:pt x="13886" y="12"/>
                    <a:pt x="13768" y="13"/>
                  </a:cubicBezTo>
                  <a:cubicBezTo>
                    <a:pt x="13582" y="16"/>
                    <a:pt x="13395" y="17"/>
                    <a:pt x="13208" y="17"/>
                  </a:cubicBezTo>
                  <a:cubicBezTo>
                    <a:pt x="12470" y="17"/>
                    <a:pt x="11726" y="1"/>
                    <a:pt x="109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66;p2">
              <a:extLst>
                <a:ext uri="{FF2B5EF4-FFF2-40B4-BE49-F238E27FC236}">
                  <a16:creationId xmlns:a16="http://schemas.microsoft.com/office/drawing/2014/main" id="{C4BD7A0D-E752-1CF6-0641-6B1E8F5E2969}"/>
                </a:ext>
              </a:extLst>
            </p:cNvPr>
            <p:cNvSpPr/>
            <p:nvPr/>
          </p:nvSpPr>
          <p:spPr>
            <a:xfrm>
              <a:off x="2476600" y="2243550"/>
              <a:ext cx="2125" cy="1600"/>
            </a:xfrm>
            <a:custGeom>
              <a:avLst/>
              <a:gdLst/>
              <a:ahLst/>
              <a:cxnLst/>
              <a:rect l="l" t="t" r="r" b="b"/>
              <a:pathLst>
                <a:path w="85" h="64" extrusionOk="0">
                  <a:moveTo>
                    <a:pt x="84" y="0"/>
                  </a:moveTo>
                  <a:cubicBezTo>
                    <a:pt x="64" y="0"/>
                    <a:pt x="43" y="21"/>
                    <a:pt x="1" y="21"/>
                  </a:cubicBezTo>
                  <a:cubicBezTo>
                    <a:pt x="43" y="21"/>
                    <a:pt x="64" y="42"/>
                    <a:pt x="84" y="63"/>
                  </a:cubicBezTo>
                  <a:cubicBezTo>
                    <a:pt x="84" y="42"/>
                    <a:pt x="84" y="21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67;p2">
              <a:extLst>
                <a:ext uri="{FF2B5EF4-FFF2-40B4-BE49-F238E27FC236}">
                  <a16:creationId xmlns:a16="http://schemas.microsoft.com/office/drawing/2014/main" id="{6A60BD11-6F4C-4CCB-A781-7361022657C9}"/>
                </a:ext>
              </a:extLst>
            </p:cNvPr>
            <p:cNvSpPr/>
            <p:nvPr/>
          </p:nvSpPr>
          <p:spPr>
            <a:xfrm>
              <a:off x="2473475" y="22440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68;p2">
              <a:extLst>
                <a:ext uri="{FF2B5EF4-FFF2-40B4-BE49-F238E27FC236}">
                  <a16:creationId xmlns:a16="http://schemas.microsoft.com/office/drawing/2014/main" id="{DB524ADC-CE5D-D579-A1CC-00A42DE5F858}"/>
                </a:ext>
              </a:extLst>
            </p:cNvPr>
            <p:cNvSpPr/>
            <p:nvPr/>
          </p:nvSpPr>
          <p:spPr>
            <a:xfrm>
              <a:off x="2340075" y="23518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0585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1F30EC6-B8D5-406B-8E30-9138B251E390}"/>
              </a:ext>
            </a:extLst>
          </p:cNvPr>
          <p:cNvSpPr/>
          <p:nvPr/>
        </p:nvSpPr>
        <p:spPr>
          <a:xfrm>
            <a:off x="3557587" y="2206357"/>
            <a:ext cx="379462" cy="708978"/>
          </a:xfrm>
          <a:custGeom>
            <a:avLst/>
            <a:gdLst>
              <a:gd name="connsiteX0" fmla="*/ 500709 w 665544"/>
              <a:gd name="connsiteY0" fmla="*/ 221873 h 1243488"/>
              <a:gd name="connsiteX1" fmla="*/ 447277 w 665544"/>
              <a:gd name="connsiteY1" fmla="*/ 309151 h 1243488"/>
              <a:gd name="connsiteX2" fmla="*/ 436390 w 665544"/>
              <a:gd name="connsiteY2" fmla="*/ 474663 h 1243488"/>
              <a:gd name="connsiteX3" fmla="*/ 413443 w 665544"/>
              <a:gd name="connsiteY3" fmla="*/ 985436 h 1243488"/>
              <a:gd name="connsiteX4" fmla="*/ 390161 w 665544"/>
              <a:gd name="connsiteY4" fmla="*/ 1009727 h 1243488"/>
              <a:gd name="connsiteX5" fmla="*/ 275928 w 665544"/>
              <a:gd name="connsiteY5" fmla="*/ 996995 h 1243488"/>
              <a:gd name="connsiteX6" fmla="*/ 233886 w 665544"/>
              <a:gd name="connsiteY6" fmla="*/ 946571 h 1243488"/>
              <a:gd name="connsiteX7" fmla="*/ 225343 w 665544"/>
              <a:gd name="connsiteY7" fmla="*/ 866161 h 1243488"/>
              <a:gd name="connsiteX8" fmla="*/ 241591 w 665544"/>
              <a:gd name="connsiteY8" fmla="*/ 355387 h 1243488"/>
              <a:gd name="connsiteX9" fmla="*/ 258508 w 665544"/>
              <a:gd name="connsiteY9" fmla="*/ 193897 h 1243488"/>
              <a:gd name="connsiteX10" fmla="*/ 316462 w 665544"/>
              <a:gd name="connsiteY10" fmla="*/ 76631 h 1243488"/>
              <a:gd name="connsiteX11" fmla="*/ 474244 w 665544"/>
              <a:gd name="connsiteY11" fmla="*/ 49995 h 1243488"/>
              <a:gd name="connsiteX12" fmla="*/ 598862 w 665544"/>
              <a:gd name="connsiteY12" fmla="*/ 101592 h 1243488"/>
              <a:gd name="connsiteX13" fmla="*/ 583285 w 665544"/>
              <a:gd name="connsiteY13" fmla="*/ 762800 h 1243488"/>
              <a:gd name="connsiteX14" fmla="*/ 310432 w 665544"/>
              <a:gd name="connsiteY14" fmla="*/ 1196513 h 1243488"/>
              <a:gd name="connsiteX15" fmla="*/ 74596 w 665544"/>
              <a:gd name="connsiteY15" fmla="*/ 1084106 h 1243488"/>
              <a:gd name="connsiteX16" fmla="*/ 35737 w 665544"/>
              <a:gd name="connsiteY16" fmla="*/ 414187 h 1243488"/>
              <a:gd name="connsiteX17" fmla="*/ 65049 w 665544"/>
              <a:gd name="connsiteY17" fmla="*/ 90368 h 1243488"/>
              <a:gd name="connsiteX18" fmla="*/ 27027 w 665544"/>
              <a:gd name="connsiteY18" fmla="*/ 95059 h 1243488"/>
              <a:gd name="connsiteX19" fmla="*/ 15470 w 665544"/>
              <a:gd name="connsiteY19" fmla="*/ 248676 h 1243488"/>
              <a:gd name="connsiteX20" fmla="*/ 60 w 665544"/>
              <a:gd name="connsiteY20" fmla="*/ 587572 h 1243488"/>
              <a:gd name="connsiteX21" fmla="*/ 8937 w 665544"/>
              <a:gd name="connsiteY21" fmla="*/ 934007 h 1243488"/>
              <a:gd name="connsiteX22" fmla="*/ 99888 w 665544"/>
              <a:gd name="connsiteY22" fmla="*/ 1194671 h 1243488"/>
              <a:gd name="connsiteX23" fmla="*/ 547105 w 665544"/>
              <a:gd name="connsiteY23" fmla="*/ 1202377 h 1243488"/>
              <a:gd name="connsiteX24" fmla="*/ 601877 w 665544"/>
              <a:gd name="connsiteY24" fmla="*/ 1084441 h 1243488"/>
              <a:gd name="connsiteX25" fmla="*/ 620469 w 665544"/>
              <a:gd name="connsiteY25" fmla="*/ 751911 h 1243488"/>
              <a:gd name="connsiteX26" fmla="*/ 639061 w 665544"/>
              <a:gd name="connsiteY26" fmla="*/ 414858 h 1243488"/>
              <a:gd name="connsiteX27" fmla="*/ 569885 w 665544"/>
              <a:gd name="connsiteY27" fmla="*/ 18334 h 1243488"/>
              <a:gd name="connsiteX28" fmla="*/ 226851 w 665544"/>
              <a:gd name="connsiteY28" fmla="*/ 165585 h 1243488"/>
              <a:gd name="connsiteX29" fmla="*/ 183972 w 665544"/>
              <a:gd name="connsiteY29" fmla="*/ 741525 h 1243488"/>
              <a:gd name="connsiteX30" fmla="*/ 185479 w 665544"/>
              <a:gd name="connsiteY30" fmla="*/ 801497 h 1243488"/>
              <a:gd name="connsiteX31" fmla="*/ 198879 w 665544"/>
              <a:gd name="connsiteY31" fmla="*/ 968349 h 1243488"/>
              <a:gd name="connsiteX32" fmla="*/ 295022 w 665544"/>
              <a:gd name="connsiteY32" fmla="*/ 1043734 h 1243488"/>
              <a:gd name="connsiteX33" fmla="*/ 463524 w 665544"/>
              <a:gd name="connsiteY33" fmla="*/ 880903 h 1243488"/>
              <a:gd name="connsiteX34" fmla="*/ 500709 w 665544"/>
              <a:gd name="connsiteY34" fmla="*/ 221873 h 124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5544" h="1243488">
                <a:moveTo>
                  <a:pt x="500709" y="221873"/>
                </a:moveTo>
                <a:cubicBezTo>
                  <a:pt x="431867" y="185855"/>
                  <a:pt x="445435" y="230249"/>
                  <a:pt x="447277" y="309151"/>
                </a:cubicBezTo>
                <a:cubicBezTo>
                  <a:pt x="448785" y="370297"/>
                  <a:pt x="441080" y="415863"/>
                  <a:pt x="436390" y="474663"/>
                </a:cubicBezTo>
                <a:cubicBezTo>
                  <a:pt x="430025" y="552560"/>
                  <a:pt x="435720" y="933672"/>
                  <a:pt x="413443" y="985436"/>
                </a:cubicBezTo>
                <a:cubicBezTo>
                  <a:pt x="400378" y="1016093"/>
                  <a:pt x="421985" y="997833"/>
                  <a:pt x="390161" y="1009727"/>
                </a:cubicBezTo>
                <a:cubicBezTo>
                  <a:pt x="358839" y="1021453"/>
                  <a:pt x="302895" y="1007214"/>
                  <a:pt x="275928" y="996995"/>
                </a:cubicBezTo>
                <a:cubicBezTo>
                  <a:pt x="242763" y="984264"/>
                  <a:pt x="241758" y="987614"/>
                  <a:pt x="233886" y="946571"/>
                </a:cubicBezTo>
                <a:cubicBezTo>
                  <a:pt x="229363" y="922113"/>
                  <a:pt x="225846" y="889279"/>
                  <a:pt x="225343" y="866161"/>
                </a:cubicBezTo>
                <a:lnTo>
                  <a:pt x="241591" y="355387"/>
                </a:lnTo>
                <a:cubicBezTo>
                  <a:pt x="245946" y="306304"/>
                  <a:pt x="252310" y="243315"/>
                  <a:pt x="258508" y="193897"/>
                </a:cubicBezTo>
                <a:cubicBezTo>
                  <a:pt x="265710" y="137944"/>
                  <a:pt x="285475" y="104440"/>
                  <a:pt x="316462" y="76631"/>
                </a:cubicBezTo>
                <a:cubicBezTo>
                  <a:pt x="352306" y="44802"/>
                  <a:pt x="412270" y="46645"/>
                  <a:pt x="474244" y="49995"/>
                </a:cubicBezTo>
                <a:cubicBezTo>
                  <a:pt x="534376" y="53178"/>
                  <a:pt x="572062" y="65240"/>
                  <a:pt x="598862" y="101592"/>
                </a:cubicBezTo>
                <a:cubicBezTo>
                  <a:pt x="629346" y="142802"/>
                  <a:pt x="593000" y="681384"/>
                  <a:pt x="583285" y="762800"/>
                </a:cubicBezTo>
                <a:cubicBezTo>
                  <a:pt x="543253" y="1101194"/>
                  <a:pt x="651289" y="1225662"/>
                  <a:pt x="310432" y="1196513"/>
                </a:cubicBezTo>
                <a:cubicBezTo>
                  <a:pt x="172917" y="1184787"/>
                  <a:pt x="115465" y="1200869"/>
                  <a:pt x="74596" y="1084106"/>
                </a:cubicBezTo>
                <a:cubicBezTo>
                  <a:pt x="28869" y="953942"/>
                  <a:pt x="25519" y="579029"/>
                  <a:pt x="35737" y="414187"/>
                </a:cubicBezTo>
                <a:cubicBezTo>
                  <a:pt x="43107" y="293237"/>
                  <a:pt x="60526" y="298598"/>
                  <a:pt x="65049" y="90368"/>
                </a:cubicBezTo>
                <a:cubicBezTo>
                  <a:pt x="66891" y="7948"/>
                  <a:pt x="16475" y="11465"/>
                  <a:pt x="27027" y="95059"/>
                </a:cubicBezTo>
                <a:cubicBezTo>
                  <a:pt x="43107" y="221538"/>
                  <a:pt x="18987" y="166590"/>
                  <a:pt x="15470" y="248676"/>
                </a:cubicBezTo>
                <a:cubicBezTo>
                  <a:pt x="10612" y="360581"/>
                  <a:pt x="1232" y="466287"/>
                  <a:pt x="60" y="587572"/>
                </a:cubicBezTo>
                <a:cubicBezTo>
                  <a:pt x="-778" y="704837"/>
                  <a:pt x="7430" y="821265"/>
                  <a:pt x="8937" y="934007"/>
                </a:cubicBezTo>
                <a:cubicBezTo>
                  <a:pt x="10277" y="1036698"/>
                  <a:pt x="42102" y="1144247"/>
                  <a:pt x="99888" y="1194671"/>
                </a:cubicBezTo>
                <a:cubicBezTo>
                  <a:pt x="158680" y="1245932"/>
                  <a:pt x="454814" y="1269050"/>
                  <a:pt x="547105" y="1202377"/>
                </a:cubicBezTo>
                <a:cubicBezTo>
                  <a:pt x="587305" y="1173228"/>
                  <a:pt x="600872" y="1155136"/>
                  <a:pt x="601877" y="1084441"/>
                </a:cubicBezTo>
                <a:cubicBezTo>
                  <a:pt x="603552" y="967679"/>
                  <a:pt x="608744" y="861973"/>
                  <a:pt x="620469" y="751911"/>
                </a:cubicBezTo>
                <a:cubicBezTo>
                  <a:pt x="632026" y="643525"/>
                  <a:pt x="626164" y="522406"/>
                  <a:pt x="639061" y="414858"/>
                </a:cubicBezTo>
                <a:cubicBezTo>
                  <a:pt x="654136" y="289216"/>
                  <a:pt x="717617" y="105445"/>
                  <a:pt x="569885" y="18334"/>
                </a:cubicBezTo>
                <a:cubicBezTo>
                  <a:pt x="568210" y="17329"/>
                  <a:pt x="271740" y="-75311"/>
                  <a:pt x="226851" y="165585"/>
                </a:cubicBezTo>
                <a:cubicBezTo>
                  <a:pt x="196869" y="326741"/>
                  <a:pt x="213451" y="673008"/>
                  <a:pt x="183972" y="741525"/>
                </a:cubicBezTo>
                <a:cubicBezTo>
                  <a:pt x="167557" y="779552"/>
                  <a:pt x="174759" y="758779"/>
                  <a:pt x="185479" y="801497"/>
                </a:cubicBezTo>
                <a:cubicBezTo>
                  <a:pt x="198376" y="852759"/>
                  <a:pt x="185814" y="919600"/>
                  <a:pt x="198879" y="968349"/>
                </a:cubicBezTo>
                <a:cubicBezTo>
                  <a:pt x="216634" y="1034520"/>
                  <a:pt x="231876" y="1024804"/>
                  <a:pt x="295022" y="1043734"/>
                </a:cubicBezTo>
                <a:cubicBezTo>
                  <a:pt x="444430" y="1088462"/>
                  <a:pt x="457829" y="1006544"/>
                  <a:pt x="463524" y="880903"/>
                </a:cubicBezTo>
                <a:cubicBezTo>
                  <a:pt x="470392" y="728291"/>
                  <a:pt x="472402" y="354717"/>
                  <a:pt x="500709" y="2218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382E0D-6421-4CC5-B42C-660E1A536260}"/>
              </a:ext>
            </a:extLst>
          </p:cNvPr>
          <p:cNvSpPr/>
          <p:nvPr/>
        </p:nvSpPr>
        <p:spPr>
          <a:xfrm>
            <a:off x="4783049" y="2208341"/>
            <a:ext cx="379476" cy="709026"/>
          </a:xfrm>
          <a:custGeom>
            <a:avLst/>
            <a:gdLst>
              <a:gd name="connsiteX0" fmla="*/ 164836 w 665569"/>
              <a:gd name="connsiteY0" fmla="*/ 1021769 h 1243572"/>
              <a:gd name="connsiteX1" fmla="*/ 218268 w 665569"/>
              <a:gd name="connsiteY1" fmla="*/ 934490 h 1243572"/>
              <a:gd name="connsiteX2" fmla="*/ 229322 w 665569"/>
              <a:gd name="connsiteY2" fmla="*/ 768979 h 1243572"/>
              <a:gd name="connsiteX3" fmla="*/ 252102 w 665569"/>
              <a:gd name="connsiteY3" fmla="*/ 258038 h 1243572"/>
              <a:gd name="connsiteX4" fmla="*/ 275384 w 665569"/>
              <a:gd name="connsiteY4" fmla="*/ 233915 h 1243572"/>
              <a:gd name="connsiteX5" fmla="*/ 389617 w 665569"/>
              <a:gd name="connsiteY5" fmla="*/ 246647 h 1243572"/>
              <a:gd name="connsiteX6" fmla="*/ 431659 w 665569"/>
              <a:gd name="connsiteY6" fmla="*/ 296903 h 1243572"/>
              <a:gd name="connsiteX7" fmla="*/ 440369 w 665569"/>
              <a:gd name="connsiteY7" fmla="*/ 377314 h 1243572"/>
              <a:gd name="connsiteX8" fmla="*/ 424121 w 665569"/>
              <a:gd name="connsiteY8" fmla="*/ 888087 h 1243572"/>
              <a:gd name="connsiteX9" fmla="*/ 407037 w 665569"/>
              <a:gd name="connsiteY9" fmla="*/ 1049578 h 1243572"/>
              <a:gd name="connsiteX10" fmla="*/ 349083 w 665569"/>
              <a:gd name="connsiteY10" fmla="*/ 1166843 h 1243572"/>
              <a:gd name="connsiteX11" fmla="*/ 191301 w 665569"/>
              <a:gd name="connsiteY11" fmla="*/ 1193646 h 1243572"/>
              <a:gd name="connsiteX12" fmla="*/ 66683 w 665569"/>
              <a:gd name="connsiteY12" fmla="*/ 1142050 h 1243572"/>
              <a:gd name="connsiteX13" fmla="*/ 82260 w 665569"/>
              <a:gd name="connsiteY13" fmla="*/ 480674 h 1243572"/>
              <a:gd name="connsiteX14" fmla="*/ 355113 w 665569"/>
              <a:gd name="connsiteY14" fmla="*/ 47128 h 1243572"/>
              <a:gd name="connsiteX15" fmla="*/ 590949 w 665569"/>
              <a:gd name="connsiteY15" fmla="*/ 159368 h 1243572"/>
              <a:gd name="connsiteX16" fmla="*/ 629975 w 665569"/>
              <a:gd name="connsiteY16" fmla="*/ 829454 h 1243572"/>
              <a:gd name="connsiteX17" fmla="*/ 600496 w 665569"/>
              <a:gd name="connsiteY17" fmla="*/ 1153274 h 1243572"/>
              <a:gd name="connsiteX18" fmla="*/ 638518 w 665569"/>
              <a:gd name="connsiteY18" fmla="*/ 1148416 h 1243572"/>
              <a:gd name="connsiteX19" fmla="*/ 650075 w 665569"/>
              <a:gd name="connsiteY19" fmla="*/ 994798 h 1243572"/>
              <a:gd name="connsiteX20" fmla="*/ 665485 w 665569"/>
              <a:gd name="connsiteY20" fmla="*/ 656070 h 1243572"/>
              <a:gd name="connsiteX21" fmla="*/ 656775 w 665569"/>
              <a:gd name="connsiteY21" fmla="*/ 309635 h 1243572"/>
              <a:gd name="connsiteX22" fmla="*/ 565824 w 665569"/>
              <a:gd name="connsiteY22" fmla="*/ 48971 h 1243572"/>
              <a:gd name="connsiteX23" fmla="*/ 118439 w 665569"/>
              <a:gd name="connsiteY23" fmla="*/ 41098 h 1243572"/>
              <a:gd name="connsiteX24" fmla="*/ 63668 w 665569"/>
              <a:gd name="connsiteY24" fmla="*/ 159033 h 1243572"/>
              <a:gd name="connsiteX25" fmla="*/ 45076 w 665569"/>
              <a:gd name="connsiteY25" fmla="*/ 491563 h 1243572"/>
              <a:gd name="connsiteX26" fmla="*/ 26483 w 665569"/>
              <a:gd name="connsiteY26" fmla="*/ 828784 h 1243572"/>
              <a:gd name="connsiteX27" fmla="*/ 95660 w 665569"/>
              <a:gd name="connsiteY27" fmla="*/ 1225308 h 1243572"/>
              <a:gd name="connsiteX28" fmla="*/ 438694 w 665569"/>
              <a:gd name="connsiteY28" fmla="*/ 1078057 h 1243572"/>
              <a:gd name="connsiteX29" fmla="*/ 481573 w 665569"/>
              <a:gd name="connsiteY29" fmla="*/ 501950 h 1243572"/>
              <a:gd name="connsiteX30" fmla="*/ 480233 w 665569"/>
              <a:gd name="connsiteY30" fmla="*/ 442144 h 1243572"/>
              <a:gd name="connsiteX31" fmla="*/ 466666 w 665569"/>
              <a:gd name="connsiteY31" fmla="*/ 275125 h 1243572"/>
              <a:gd name="connsiteX32" fmla="*/ 370522 w 665569"/>
              <a:gd name="connsiteY32" fmla="*/ 199908 h 1243572"/>
              <a:gd name="connsiteX33" fmla="*/ 202020 w 665569"/>
              <a:gd name="connsiteY33" fmla="*/ 362572 h 1243572"/>
              <a:gd name="connsiteX34" fmla="*/ 164836 w 665569"/>
              <a:gd name="connsiteY34" fmla="*/ 1021769 h 1243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5569" h="1243572">
                <a:moveTo>
                  <a:pt x="164836" y="1021769"/>
                </a:moveTo>
                <a:cubicBezTo>
                  <a:pt x="233677" y="1057786"/>
                  <a:pt x="220110" y="1013393"/>
                  <a:pt x="218268" y="934490"/>
                </a:cubicBezTo>
                <a:cubicBezTo>
                  <a:pt x="216928" y="873345"/>
                  <a:pt x="224465" y="827779"/>
                  <a:pt x="229322" y="768979"/>
                </a:cubicBezTo>
                <a:cubicBezTo>
                  <a:pt x="235520" y="690914"/>
                  <a:pt x="229992" y="309970"/>
                  <a:pt x="252102" y="258038"/>
                </a:cubicBezTo>
                <a:cubicBezTo>
                  <a:pt x="265167" y="227549"/>
                  <a:pt x="243560" y="245809"/>
                  <a:pt x="275384" y="233915"/>
                </a:cubicBezTo>
                <a:cubicBezTo>
                  <a:pt x="306706" y="222021"/>
                  <a:pt x="362650" y="236428"/>
                  <a:pt x="389617" y="246647"/>
                </a:cubicBezTo>
                <a:cubicBezTo>
                  <a:pt x="422782" y="259211"/>
                  <a:pt x="423787" y="255860"/>
                  <a:pt x="431659" y="296903"/>
                </a:cubicBezTo>
                <a:cubicBezTo>
                  <a:pt x="436181" y="321361"/>
                  <a:pt x="439699" y="354363"/>
                  <a:pt x="440369" y="377314"/>
                </a:cubicBezTo>
                <a:lnTo>
                  <a:pt x="424121" y="888087"/>
                </a:lnTo>
                <a:cubicBezTo>
                  <a:pt x="419599" y="937338"/>
                  <a:pt x="413234" y="1000326"/>
                  <a:pt x="407037" y="1049578"/>
                </a:cubicBezTo>
                <a:cubicBezTo>
                  <a:pt x="400002" y="1105530"/>
                  <a:pt x="380070" y="1139202"/>
                  <a:pt x="349083" y="1166843"/>
                </a:cubicBezTo>
                <a:cubicBezTo>
                  <a:pt x="313238" y="1198840"/>
                  <a:pt x="253274" y="1196997"/>
                  <a:pt x="191301" y="1193646"/>
                </a:cubicBezTo>
                <a:cubicBezTo>
                  <a:pt x="131337" y="1190464"/>
                  <a:pt x="93482" y="1178234"/>
                  <a:pt x="66683" y="1142050"/>
                </a:cubicBezTo>
                <a:cubicBezTo>
                  <a:pt x="36198" y="1100672"/>
                  <a:pt x="72545" y="562090"/>
                  <a:pt x="82260" y="480674"/>
                </a:cubicBezTo>
                <a:cubicBezTo>
                  <a:pt x="122292" y="142281"/>
                  <a:pt x="14424" y="17980"/>
                  <a:pt x="355113" y="47128"/>
                </a:cubicBezTo>
                <a:cubicBezTo>
                  <a:pt x="492628" y="58855"/>
                  <a:pt x="550079" y="42773"/>
                  <a:pt x="590949" y="159368"/>
                </a:cubicBezTo>
                <a:cubicBezTo>
                  <a:pt x="636675" y="289700"/>
                  <a:pt x="640025" y="664613"/>
                  <a:pt x="629975" y="829454"/>
                </a:cubicBezTo>
                <a:cubicBezTo>
                  <a:pt x="622438" y="950405"/>
                  <a:pt x="605018" y="945044"/>
                  <a:pt x="600496" y="1153274"/>
                </a:cubicBezTo>
                <a:cubicBezTo>
                  <a:pt x="598653" y="1235694"/>
                  <a:pt x="649238" y="1232176"/>
                  <a:pt x="638518" y="1148416"/>
                </a:cubicBezTo>
                <a:cubicBezTo>
                  <a:pt x="622438" y="1022104"/>
                  <a:pt x="646558" y="1076884"/>
                  <a:pt x="650075" y="994798"/>
                </a:cubicBezTo>
                <a:cubicBezTo>
                  <a:pt x="654933" y="883061"/>
                  <a:pt x="664480" y="777355"/>
                  <a:pt x="665485" y="656070"/>
                </a:cubicBezTo>
                <a:cubicBezTo>
                  <a:pt x="666490" y="538804"/>
                  <a:pt x="658282" y="422209"/>
                  <a:pt x="656775" y="309635"/>
                </a:cubicBezTo>
                <a:cubicBezTo>
                  <a:pt x="655267" y="206944"/>
                  <a:pt x="623443" y="99228"/>
                  <a:pt x="565824" y="48971"/>
                </a:cubicBezTo>
                <a:cubicBezTo>
                  <a:pt x="506865" y="-2458"/>
                  <a:pt x="210730" y="-25576"/>
                  <a:pt x="118439" y="41098"/>
                </a:cubicBezTo>
                <a:cubicBezTo>
                  <a:pt x="78240" y="70246"/>
                  <a:pt x="64673" y="88339"/>
                  <a:pt x="63668" y="159033"/>
                </a:cubicBezTo>
                <a:cubicBezTo>
                  <a:pt x="61993" y="275963"/>
                  <a:pt x="56800" y="381502"/>
                  <a:pt x="45076" y="491563"/>
                </a:cubicBezTo>
                <a:cubicBezTo>
                  <a:pt x="33518" y="600117"/>
                  <a:pt x="39381" y="721235"/>
                  <a:pt x="26483" y="828784"/>
                </a:cubicBezTo>
                <a:cubicBezTo>
                  <a:pt x="11409" y="954426"/>
                  <a:pt x="-52073" y="1138029"/>
                  <a:pt x="95660" y="1225308"/>
                </a:cubicBezTo>
                <a:cubicBezTo>
                  <a:pt x="97335" y="1226146"/>
                  <a:pt x="393972" y="1318953"/>
                  <a:pt x="438694" y="1078057"/>
                </a:cubicBezTo>
                <a:cubicBezTo>
                  <a:pt x="468843" y="916733"/>
                  <a:pt x="452261" y="570634"/>
                  <a:pt x="481573" y="501950"/>
                </a:cubicBezTo>
                <a:cubicBezTo>
                  <a:pt x="497988" y="463922"/>
                  <a:pt x="490953" y="484862"/>
                  <a:pt x="480233" y="442144"/>
                </a:cubicBezTo>
                <a:cubicBezTo>
                  <a:pt x="467336" y="390715"/>
                  <a:pt x="479898" y="324042"/>
                  <a:pt x="466666" y="275125"/>
                </a:cubicBezTo>
                <a:cubicBezTo>
                  <a:pt x="448911" y="209122"/>
                  <a:pt x="433669" y="218838"/>
                  <a:pt x="370522" y="199908"/>
                </a:cubicBezTo>
                <a:cubicBezTo>
                  <a:pt x="221283" y="155012"/>
                  <a:pt x="207715" y="237098"/>
                  <a:pt x="202020" y="362572"/>
                </a:cubicBezTo>
                <a:cubicBezTo>
                  <a:pt x="195153" y="515351"/>
                  <a:pt x="193143" y="888757"/>
                  <a:pt x="164836" y="10217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67">
            <a:extLst>
              <a:ext uri="{FF2B5EF4-FFF2-40B4-BE49-F238E27FC236}">
                <a16:creationId xmlns:a16="http://schemas.microsoft.com/office/drawing/2014/main" id="{275C6740-B368-4699-828C-9B52FA86C3AC}"/>
              </a:ext>
            </a:extLst>
          </p:cNvPr>
          <p:cNvGrpSpPr/>
          <p:nvPr/>
        </p:nvGrpSpPr>
        <p:grpSpPr>
          <a:xfrm>
            <a:off x="7469176" y="3495200"/>
            <a:ext cx="520605" cy="2450670"/>
            <a:chOff x="10410301" y="2559730"/>
            <a:chExt cx="913098" cy="429826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CC8064D-FF9F-4CBE-A9C4-18F7487C535B}"/>
                </a:ext>
              </a:extLst>
            </p:cNvPr>
            <p:cNvSpPr/>
            <p:nvPr/>
          </p:nvSpPr>
          <p:spPr>
            <a:xfrm>
              <a:off x="10410301" y="2559730"/>
              <a:ext cx="913098" cy="4298269"/>
            </a:xfrm>
            <a:custGeom>
              <a:avLst/>
              <a:gdLst>
                <a:gd name="connsiteX0" fmla="*/ 161304 w 913098"/>
                <a:gd name="connsiteY0" fmla="*/ 2285833 h 4298269"/>
                <a:gd name="connsiteX1" fmla="*/ 180398 w 913098"/>
                <a:gd name="connsiteY1" fmla="*/ 2278797 h 4298269"/>
                <a:gd name="connsiteX2" fmla="*/ 314731 w 913098"/>
                <a:gd name="connsiteY2" fmla="*/ 2270756 h 4298269"/>
                <a:gd name="connsiteX3" fmla="*/ 487923 w 913098"/>
                <a:gd name="connsiteY3" fmla="*/ 2267238 h 4298269"/>
                <a:gd name="connsiteX4" fmla="*/ 494455 w 913098"/>
                <a:gd name="connsiteY4" fmla="*/ 2291696 h 4298269"/>
                <a:gd name="connsiteX5" fmla="*/ 570666 w 913098"/>
                <a:gd name="connsiteY5" fmla="*/ 2262380 h 4298269"/>
                <a:gd name="connsiteX6" fmla="*/ 552242 w 913098"/>
                <a:gd name="connsiteY6" fmla="*/ 2835136 h 4298269"/>
                <a:gd name="connsiteX7" fmla="*/ 377040 w 913098"/>
                <a:gd name="connsiteY7" fmla="*/ 3036664 h 4298269"/>
                <a:gd name="connsiteX8" fmla="*/ 457103 w 913098"/>
                <a:gd name="connsiteY8" fmla="*/ 2939837 h 4298269"/>
                <a:gd name="connsiteX9" fmla="*/ 550064 w 913098"/>
                <a:gd name="connsiteY9" fmla="*/ 2855574 h 4298269"/>
                <a:gd name="connsiteX10" fmla="*/ 531472 w 913098"/>
                <a:gd name="connsiteY10" fmla="*/ 3584293 h 4298269"/>
                <a:gd name="connsiteX11" fmla="*/ 406687 w 913098"/>
                <a:gd name="connsiteY11" fmla="*/ 4018006 h 4298269"/>
                <a:gd name="connsiteX12" fmla="*/ 322436 w 913098"/>
                <a:gd name="connsiteY12" fmla="*/ 4117346 h 4298269"/>
                <a:gd name="connsiteX13" fmla="*/ 225622 w 913098"/>
                <a:gd name="connsiteY13" fmla="*/ 3901914 h 4298269"/>
                <a:gd name="connsiteX14" fmla="*/ 142376 w 913098"/>
                <a:gd name="connsiteY14" fmla="*/ 3524990 h 4298269"/>
                <a:gd name="connsiteX15" fmla="*/ 132159 w 913098"/>
                <a:gd name="connsiteY15" fmla="*/ 3385109 h 4298269"/>
                <a:gd name="connsiteX16" fmla="*/ 119094 w 913098"/>
                <a:gd name="connsiteY16" fmla="*/ 3249249 h 4298269"/>
                <a:gd name="connsiteX17" fmla="*/ 132997 w 913098"/>
                <a:gd name="connsiteY17" fmla="*/ 3113557 h 4298269"/>
                <a:gd name="connsiteX18" fmla="*/ 152091 w 913098"/>
                <a:gd name="connsiteY18" fmla="*/ 3124613 h 4298269"/>
                <a:gd name="connsiteX19" fmla="*/ 137184 w 913098"/>
                <a:gd name="connsiteY19" fmla="*/ 2925095 h 4298269"/>
                <a:gd name="connsiteX20" fmla="*/ 161806 w 913098"/>
                <a:gd name="connsiteY20" fmla="*/ 2714855 h 4298269"/>
                <a:gd name="connsiteX21" fmla="*/ 161304 w 913098"/>
                <a:gd name="connsiteY21" fmla="*/ 2285833 h 4298269"/>
                <a:gd name="connsiteX22" fmla="*/ 417407 w 913098"/>
                <a:gd name="connsiteY22" fmla="*/ 2235241 h 4298269"/>
                <a:gd name="connsiteX23" fmla="*/ 477706 w 913098"/>
                <a:gd name="connsiteY23" fmla="*/ 2140089 h 4298269"/>
                <a:gd name="connsiteX24" fmla="*/ 562962 w 913098"/>
                <a:gd name="connsiteY24" fmla="*/ 2091172 h 4298269"/>
                <a:gd name="connsiteX25" fmla="*/ 502998 w 913098"/>
                <a:gd name="connsiteY25" fmla="*/ 2180462 h 4298269"/>
                <a:gd name="connsiteX26" fmla="*/ 533650 w 913098"/>
                <a:gd name="connsiteY26" fmla="*/ 2150978 h 4298269"/>
                <a:gd name="connsiteX27" fmla="*/ 564804 w 913098"/>
                <a:gd name="connsiteY27" fmla="*/ 2126520 h 4298269"/>
                <a:gd name="connsiteX28" fmla="*/ 564134 w 913098"/>
                <a:gd name="connsiteY28" fmla="*/ 2196544 h 4298269"/>
                <a:gd name="connsiteX29" fmla="*/ 483568 w 913098"/>
                <a:gd name="connsiteY29" fmla="*/ 2231053 h 4298269"/>
                <a:gd name="connsiteX30" fmla="*/ 502998 w 913098"/>
                <a:gd name="connsiteY30" fmla="*/ 2180462 h 4298269"/>
                <a:gd name="connsiteX31" fmla="*/ 465311 w 913098"/>
                <a:gd name="connsiteY31" fmla="*/ 2235911 h 4298269"/>
                <a:gd name="connsiteX32" fmla="*/ 417407 w 913098"/>
                <a:gd name="connsiteY32" fmla="*/ 2235241 h 4298269"/>
                <a:gd name="connsiteX33" fmla="*/ 247230 w 913098"/>
                <a:gd name="connsiteY33" fmla="*/ 2231388 h 4298269"/>
                <a:gd name="connsiteX34" fmla="*/ 179728 w 913098"/>
                <a:gd name="connsiteY34" fmla="*/ 2215809 h 4298269"/>
                <a:gd name="connsiteX35" fmla="*/ 199828 w 913098"/>
                <a:gd name="connsiteY35" fmla="*/ 2148297 h 4298269"/>
                <a:gd name="connsiteX36" fmla="*/ 247565 w 913098"/>
                <a:gd name="connsiteY36" fmla="*/ 2126855 h 4298269"/>
                <a:gd name="connsiteX37" fmla="*/ 203680 w 913098"/>
                <a:gd name="connsiteY37" fmla="*/ 2217651 h 4298269"/>
                <a:gd name="connsiteX38" fmla="*/ 293291 w 913098"/>
                <a:gd name="connsiteY38" fmla="*/ 2142937 h 4298269"/>
                <a:gd name="connsiteX39" fmla="*/ 261634 w 913098"/>
                <a:gd name="connsiteY39" fmla="*/ 2210783 h 4298269"/>
                <a:gd name="connsiteX40" fmla="*/ 304849 w 913098"/>
                <a:gd name="connsiteY40" fmla="*/ 2149302 h 4298269"/>
                <a:gd name="connsiteX41" fmla="*/ 362803 w 913098"/>
                <a:gd name="connsiteY41" fmla="*/ 2151648 h 4298269"/>
                <a:gd name="connsiteX42" fmla="*/ 337678 w 913098"/>
                <a:gd name="connsiteY42" fmla="*/ 2209778 h 4298269"/>
                <a:gd name="connsiteX43" fmla="*/ 407022 w 913098"/>
                <a:gd name="connsiteY43" fmla="*/ 2147460 h 4298269"/>
                <a:gd name="connsiteX44" fmla="*/ 363975 w 913098"/>
                <a:gd name="connsiteY44" fmla="*/ 2235576 h 4298269"/>
                <a:gd name="connsiteX45" fmla="*/ 331146 w 913098"/>
                <a:gd name="connsiteY45" fmla="*/ 2214468 h 4298269"/>
                <a:gd name="connsiteX46" fmla="*/ 329303 w 913098"/>
                <a:gd name="connsiteY46" fmla="*/ 2208940 h 4298269"/>
                <a:gd name="connsiteX47" fmla="*/ 318918 w 913098"/>
                <a:gd name="connsiteY47" fmla="*/ 2237084 h 4298269"/>
                <a:gd name="connsiteX48" fmla="*/ 247230 w 913098"/>
                <a:gd name="connsiteY48" fmla="*/ 2231388 h 4298269"/>
                <a:gd name="connsiteX49" fmla="*/ 258619 w 913098"/>
                <a:gd name="connsiteY49" fmla="*/ 2217986 h 4298269"/>
                <a:gd name="connsiteX50" fmla="*/ 254432 w 913098"/>
                <a:gd name="connsiteY50" fmla="*/ 2217986 h 4298269"/>
                <a:gd name="connsiteX51" fmla="*/ 258619 w 913098"/>
                <a:gd name="connsiteY51" fmla="*/ 2217986 h 4298269"/>
                <a:gd name="connsiteX52" fmla="*/ 173028 w 913098"/>
                <a:gd name="connsiteY52" fmla="*/ 2128195 h 4298269"/>
                <a:gd name="connsiteX53" fmla="*/ 179393 w 913098"/>
                <a:gd name="connsiteY53" fmla="*/ 2112280 h 4298269"/>
                <a:gd name="connsiteX54" fmla="*/ 192123 w 913098"/>
                <a:gd name="connsiteY54" fmla="*/ 2138749 h 4298269"/>
                <a:gd name="connsiteX55" fmla="*/ 173196 w 913098"/>
                <a:gd name="connsiteY55" fmla="*/ 2157176 h 4298269"/>
                <a:gd name="connsiteX56" fmla="*/ 173028 w 913098"/>
                <a:gd name="connsiteY56" fmla="*/ 2128195 h 4298269"/>
                <a:gd name="connsiteX57" fmla="*/ 283409 w 913098"/>
                <a:gd name="connsiteY57" fmla="*/ 2115128 h 4298269"/>
                <a:gd name="connsiteX58" fmla="*/ 330141 w 913098"/>
                <a:gd name="connsiteY58" fmla="*/ 2096868 h 4298269"/>
                <a:gd name="connsiteX59" fmla="*/ 283409 w 913098"/>
                <a:gd name="connsiteY59" fmla="*/ 2115128 h 4298269"/>
                <a:gd name="connsiteX60" fmla="*/ 390105 w 913098"/>
                <a:gd name="connsiteY60" fmla="*/ 2236749 h 4298269"/>
                <a:gd name="connsiteX61" fmla="*/ 386922 w 913098"/>
                <a:gd name="connsiteY61" fmla="*/ 2209108 h 4298269"/>
                <a:gd name="connsiteX62" fmla="*/ 518407 w 913098"/>
                <a:gd name="connsiteY62" fmla="*/ 2074755 h 4298269"/>
                <a:gd name="connsiteX63" fmla="*/ 452749 w 913098"/>
                <a:gd name="connsiteY63" fmla="*/ 2152653 h 4298269"/>
                <a:gd name="connsiteX64" fmla="*/ 390105 w 913098"/>
                <a:gd name="connsiteY64" fmla="*/ 2236749 h 4298269"/>
                <a:gd name="connsiteX65" fmla="*/ 403504 w 913098"/>
                <a:gd name="connsiteY65" fmla="*/ 2121159 h 4298269"/>
                <a:gd name="connsiteX66" fmla="*/ 460286 w 913098"/>
                <a:gd name="connsiteY66" fmla="*/ 2073583 h 4298269"/>
                <a:gd name="connsiteX67" fmla="*/ 403504 w 913098"/>
                <a:gd name="connsiteY67" fmla="*/ 2121159 h 4298269"/>
                <a:gd name="connsiteX68" fmla="*/ 335501 w 913098"/>
                <a:gd name="connsiteY68" fmla="*/ 2128362 h 4298269"/>
                <a:gd name="connsiteX69" fmla="*/ 407357 w 913098"/>
                <a:gd name="connsiteY69" fmla="*/ 2082461 h 4298269"/>
                <a:gd name="connsiteX70" fmla="*/ 375030 w 913098"/>
                <a:gd name="connsiteY70" fmla="*/ 2127692 h 4298269"/>
                <a:gd name="connsiteX71" fmla="*/ 335501 w 913098"/>
                <a:gd name="connsiteY71" fmla="*/ 2128362 h 4298269"/>
                <a:gd name="connsiteX72" fmla="*/ 683560 w 913098"/>
                <a:gd name="connsiteY72" fmla="*/ 1407182 h 4298269"/>
                <a:gd name="connsiteX73" fmla="*/ 676357 w 913098"/>
                <a:gd name="connsiteY73" fmla="*/ 1299298 h 4298269"/>
                <a:gd name="connsiteX74" fmla="*/ 689924 w 913098"/>
                <a:gd name="connsiteY74" fmla="*/ 1278860 h 4298269"/>
                <a:gd name="connsiteX75" fmla="*/ 696122 w 913098"/>
                <a:gd name="connsiteY75" fmla="*/ 1347041 h 4298269"/>
                <a:gd name="connsiteX76" fmla="*/ 683560 w 913098"/>
                <a:gd name="connsiteY76" fmla="*/ 1407182 h 4298269"/>
                <a:gd name="connsiteX77" fmla="*/ 78895 w 913098"/>
                <a:gd name="connsiteY77" fmla="*/ 2063531 h 4298269"/>
                <a:gd name="connsiteX78" fmla="*/ 57790 w 913098"/>
                <a:gd name="connsiteY78" fmla="*/ 2020646 h 4298269"/>
                <a:gd name="connsiteX79" fmla="*/ 71860 w 913098"/>
                <a:gd name="connsiteY79" fmla="*/ 1975750 h 4298269"/>
                <a:gd name="connsiteX80" fmla="*/ 60303 w 913098"/>
                <a:gd name="connsiteY80" fmla="*/ 1891822 h 4298269"/>
                <a:gd name="connsiteX81" fmla="*/ 88777 w 913098"/>
                <a:gd name="connsiteY81" fmla="*/ 1473018 h 4298269"/>
                <a:gd name="connsiteX82" fmla="*/ 89950 w 913098"/>
                <a:gd name="connsiteY82" fmla="*/ 1247031 h 4298269"/>
                <a:gd name="connsiteX83" fmla="*/ 100335 w 913098"/>
                <a:gd name="connsiteY83" fmla="*/ 1142330 h 4298269"/>
                <a:gd name="connsiteX84" fmla="*/ 119597 w 913098"/>
                <a:gd name="connsiteY84" fmla="*/ 820688 h 4298269"/>
                <a:gd name="connsiteX85" fmla="*/ 164151 w 913098"/>
                <a:gd name="connsiteY85" fmla="*/ 413276 h 4298269"/>
                <a:gd name="connsiteX86" fmla="*/ 299154 w 913098"/>
                <a:gd name="connsiteY86" fmla="*/ 87111 h 4298269"/>
                <a:gd name="connsiteX87" fmla="*/ 475026 w 913098"/>
                <a:gd name="connsiteY87" fmla="*/ 78233 h 4298269"/>
                <a:gd name="connsiteX88" fmla="*/ 612373 w 913098"/>
                <a:gd name="connsiteY88" fmla="*/ 628876 h 4298269"/>
                <a:gd name="connsiteX89" fmla="*/ 653913 w 913098"/>
                <a:gd name="connsiteY89" fmla="*/ 1036624 h 4298269"/>
                <a:gd name="connsiteX90" fmla="*/ 629793 w 913098"/>
                <a:gd name="connsiteY90" fmla="*/ 1075321 h 4298269"/>
                <a:gd name="connsiteX91" fmla="*/ 638670 w 913098"/>
                <a:gd name="connsiteY91" fmla="*/ 1382723 h 4298269"/>
                <a:gd name="connsiteX92" fmla="*/ 642523 w 913098"/>
                <a:gd name="connsiteY92" fmla="*/ 1778242 h 4298269"/>
                <a:gd name="connsiteX93" fmla="*/ 646375 w 913098"/>
                <a:gd name="connsiteY93" fmla="*/ 1914605 h 4298269"/>
                <a:gd name="connsiteX94" fmla="*/ 663460 w 913098"/>
                <a:gd name="connsiteY94" fmla="*/ 2025671 h 4298269"/>
                <a:gd name="connsiteX95" fmla="*/ 556429 w 913098"/>
                <a:gd name="connsiteY95" fmla="*/ 2021148 h 4298269"/>
                <a:gd name="connsiteX96" fmla="*/ 557267 w 913098"/>
                <a:gd name="connsiteY96" fmla="*/ 1641712 h 4298269"/>
                <a:gd name="connsiteX97" fmla="*/ 549729 w 913098"/>
                <a:gd name="connsiteY97" fmla="*/ 2017965 h 4298269"/>
                <a:gd name="connsiteX98" fmla="*/ 390272 w 913098"/>
                <a:gd name="connsiteY98" fmla="*/ 2031702 h 4298269"/>
                <a:gd name="connsiteX99" fmla="*/ 227967 w 913098"/>
                <a:gd name="connsiteY99" fmla="*/ 2048454 h 4298269"/>
                <a:gd name="connsiteX100" fmla="*/ 230982 w 913098"/>
                <a:gd name="connsiteY100" fmla="*/ 1918960 h 4298269"/>
                <a:gd name="connsiteX101" fmla="*/ 210380 w 913098"/>
                <a:gd name="connsiteY101" fmla="*/ 2052307 h 4298269"/>
                <a:gd name="connsiteX102" fmla="*/ 179393 w 913098"/>
                <a:gd name="connsiteY102" fmla="*/ 1791811 h 4298269"/>
                <a:gd name="connsiteX103" fmla="*/ 189108 w 913098"/>
                <a:gd name="connsiteY103" fmla="*/ 2037398 h 4298269"/>
                <a:gd name="connsiteX104" fmla="*/ 184251 w 913098"/>
                <a:gd name="connsiteY104" fmla="*/ 2040916 h 4298269"/>
                <a:gd name="connsiteX105" fmla="*/ 133667 w 913098"/>
                <a:gd name="connsiteY105" fmla="*/ 2059846 h 4298269"/>
                <a:gd name="connsiteX106" fmla="*/ 131322 w 913098"/>
                <a:gd name="connsiteY106" fmla="*/ 1856810 h 4298269"/>
                <a:gd name="connsiteX107" fmla="*/ 139026 w 913098"/>
                <a:gd name="connsiteY107" fmla="*/ 1671363 h 4298269"/>
                <a:gd name="connsiteX108" fmla="*/ 116079 w 913098"/>
                <a:gd name="connsiteY108" fmla="*/ 1849271 h 4298269"/>
                <a:gd name="connsiteX109" fmla="*/ 111724 w 913098"/>
                <a:gd name="connsiteY109" fmla="*/ 2053145 h 4298269"/>
                <a:gd name="connsiteX110" fmla="*/ 82245 w 913098"/>
                <a:gd name="connsiteY110" fmla="*/ 2062359 h 4298269"/>
                <a:gd name="connsiteX111" fmla="*/ 78895 w 913098"/>
                <a:gd name="connsiteY111" fmla="*/ 2063531 h 4298269"/>
                <a:gd name="connsiteX112" fmla="*/ 698634 w 913098"/>
                <a:gd name="connsiteY112" fmla="*/ 982682 h 4298269"/>
                <a:gd name="connsiteX113" fmla="*/ 708684 w 913098"/>
                <a:gd name="connsiteY113" fmla="*/ 996419 h 4298269"/>
                <a:gd name="connsiteX114" fmla="*/ 735651 w 913098"/>
                <a:gd name="connsiteY114" fmla="*/ 1036289 h 4298269"/>
                <a:gd name="connsiteX115" fmla="*/ 690762 w 913098"/>
                <a:gd name="connsiteY115" fmla="*/ 886357 h 4298269"/>
                <a:gd name="connsiteX116" fmla="*/ 680210 w 913098"/>
                <a:gd name="connsiteY116" fmla="*/ 698733 h 4298269"/>
                <a:gd name="connsiteX117" fmla="*/ 672337 w 913098"/>
                <a:gd name="connsiteY117" fmla="*/ 607601 h 4298269"/>
                <a:gd name="connsiteX118" fmla="*/ 668317 w 913098"/>
                <a:gd name="connsiteY118" fmla="*/ 515632 h 4298269"/>
                <a:gd name="connsiteX119" fmla="*/ 630798 w 913098"/>
                <a:gd name="connsiteY119" fmla="*/ 366705 h 4298269"/>
                <a:gd name="connsiteX120" fmla="*/ 696792 w 913098"/>
                <a:gd name="connsiteY120" fmla="*/ 297183 h 4298269"/>
                <a:gd name="connsiteX121" fmla="*/ 745031 w 913098"/>
                <a:gd name="connsiteY121" fmla="*/ 404230 h 4298269"/>
                <a:gd name="connsiteX122" fmla="*/ 768481 w 913098"/>
                <a:gd name="connsiteY122" fmla="*/ 1104303 h 4298269"/>
                <a:gd name="connsiteX123" fmla="*/ 774343 w 913098"/>
                <a:gd name="connsiteY123" fmla="*/ 1398471 h 4298269"/>
                <a:gd name="connsiteX124" fmla="*/ 697294 w 913098"/>
                <a:gd name="connsiteY124" fmla="*/ 1223578 h 4298269"/>
                <a:gd name="connsiteX125" fmla="*/ 698634 w 913098"/>
                <a:gd name="connsiteY125" fmla="*/ 982682 h 4298269"/>
                <a:gd name="connsiteX126" fmla="*/ 737661 w 913098"/>
                <a:gd name="connsiteY126" fmla="*/ 1043995 h 4298269"/>
                <a:gd name="connsiteX127" fmla="*/ 740676 w 913098"/>
                <a:gd name="connsiteY127" fmla="*/ 1043492 h 4298269"/>
                <a:gd name="connsiteX128" fmla="*/ 737661 w 913098"/>
                <a:gd name="connsiteY128" fmla="*/ 1043995 h 4298269"/>
                <a:gd name="connsiteX129" fmla="*/ 817892 w 913098"/>
                <a:gd name="connsiteY129" fmla="*/ 885017 h 4298269"/>
                <a:gd name="connsiteX130" fmla="*/ 826100 w 913098"/>
                <a:gd name="connsiteY130" fmla="*/ 886022 h 4298269"/>
                <a:gd name="connsiteX131" fmla="*/ 814207 w 913098"/>
                <a:gd name="connsiteY131" fmla="*/ 643451 h 4298269"/>
                <a:gd name="connsiteX132" fmla="*/ 792768 w 913098"/>
                <a:gd name="connsiteY132" fmla="*/ 541932 h 4298269"/>
                <a:gd name="connsiteX133" fmla="*/ 778028 w 913098"/>
                <a:gd name="connsiteY133" fmla="*/ 427850 h 4298269"/>
                <a:gd name="connsiteX134" fmla="*/ 713876 w 913098"/>
                <a:gd name="connsiteY134" fmla="*/ 230007 h 4298269"/>
                <a:gd name="connsiteX135" fmla="*/ 638838 w 913098"/>
                <a:gd name="connsiteY135" fmla="*/ 50592 h 4298269"/>
                <a:gd name="connsiteX136" fmla="*/ 802482 w 913098"/>
                <a:gd name="connsiteY136" fmla="*/ 301371 h 4298269"/>
                <a:gd name="connsiteX137" fmla="*/ 832129 w 913098"/>
                <a:gd name="connsiteY137" fmla="*/ 407413 h 4298269"/>
                <a:gd name="connsiteX138" fmla="*/ 870151 w 913098"/>
                <a:gd name="connsiteY138" fmla="*/ 647974 h 4298269"/>
                <a:gd name="connsiteX139" fmla="*/ 882714 w 913098"/>
                <a:gd name="connsiteY139" fmla="*/ 908637 h 4298269"/>
                <a:gd name="connsiteX140" fmla="*/ 875846 w 913098"/>
                <a:gd name="connsiteY140" fmla="*/ 1166621 h 4298269"/>
                <a:gd name="connsiteX141" fmla="*/ 852229 w 913098"/>
                <a:gd name="connsiteY141" fmla="*/ 1414218 h 4298269"/>
                <a:gd name="connsiteX142" fmla="*/ 824927 w 913098"/>
                <a:gd name="connsiteY142" fmla="*/ 1663490 h 4298269"/>
                <a:gd name="connsiteX143" fmla="*/ 794443 w 913098"/>
                <a:gd name="connsiteY143" fmla="*/ 1877582 h 4298269"/>
                <a:gd name="connsiteX144" fmla="*/ 770323 w 913098"/>
                <a:gd name="connsiteY144" fmla="*/ 1891487 h 4298269"/>
                <a:gd name="connsiteX145" fmla="*/ 785063 w 913098"/>
                <a:gd name="connsiteY145" fmla="*/ 1637356 h 4298269"/>
                <a:gd name="connsiteX146" fmla="*/ 795783 w 913098"/>
                <a:gd name="connsiteY146" fmla="*/ 1382388 h 4298269"/>
                <a:gd name="connsiteX147" fmla="*/ 804660 w 913098"/>
                <a:gd name="connsiteY147" fmla="*/ 886022 h 4298269"/>
                <a:gd name="connsiteX148" fmla="*/ 808177 w 913098"/>
                <a:gd name="connsiteY148" fmla="*/ 885519 h 4298269"/>
                <a:gd name="connsiteX149" fmla="*/ 811527 w 913098"/>
                <a:gd name="connsiteY149" fmla="*/ 885017 h 4298269"/>
                <a:gd name="connsiteX150" fmla="*/ 817892 w 913098"/>
                <a:gd name="connsiteY150" fmla="*/ 885017 h 4298269"/>
                <a:gd name="connsiteX151" fmla="*/ 4 w 913098"/>
                <a:gd name="connsiteY151" fmla="*/ 1522772 h 4298269"/>
                <a:gd name="connsiteX152" fmla="*/ 18764 w 913098"/>
                <a:gd name="connsiteY152" fmla="*/ 1578389 h 4298269"/>
                <a:gd name="connsiteX153" fmla="*/ 5699 w 913098"/>
                <a:gd name="connsiteY153" fmla="*/ 1654946 h 4298269"/>
                <a:gd name="connsiteX154" fmla="*/ 25966 w 913098"/>
                <a:gd name="connsiteY154" fmla="*/ 1932362 h 4298269"/>
                <a:gd name="connsiteX155" fmla="*/ 15581 w 913098"/>
                <a:gd name="connsiteY155" fmla="*/ 1993340 h 4298269"/>
                <a:gd name="connsiteX156" fmla="*/ 11059 w 913098"/>
                <a:gd name="connsiteY156" fmla="*/ 2013107 h 4298269"/>
                <a:gd name="connsiteX157" fmla="*/ 43553 w 913098"/>
                <a:gd name="connsiteY157" fmla="*/ 2075593 h 4298269"/>
                <a:gd name="connsiteX158" fmla="*/ 97822 w 913098"/>
                <a:gd name="connsiteY158" fmla="*/ 2118981 h 4298269"/>
                <a:gd name="connsiteX159" fmla="*/ 119262 w 913098"/>
                <a:gd name="connsiteY159" fmla="*/ 2377634 h 4298269"/>
                <a:gd name="connsiteX160" fmla="*/ 127972 w 913098"/>
                <a:gd name="connsiteY160" fmla="*/ 2458715 h 4298269"/>
                <a:gd name="connsiteX161" fmla="*/ 119429 w 913098"/>
                <a:gd name="connsiteY161" fmla="*/ 2826257 h 4298269"/>
                <a:gd name="connsiteX162" fmla="*/ 98827 w 913098"/>
                <a:gd name="connsiteY162" fmla="*/ 2993611 h 4298269"/>
                <a:gd name="connsiteX163" fmla="*/ 103517 w 913098"/>
                <a:gd name="connsiteY163" fmla="*/ 3179728 h 4298269"/>
                <a:gd name="connsiteX164" fmla="*/ 112729 w 913098"/>
                <a:gd name="connsiteY164" fmla="*/ 3535376 h 4298269"/>
                <a:gd name="connsiteX165" fmla="*/ 127804 w 913098"/>
                <a:gd name="connsiteY165" fmla="*/ 3611264 h 4298269"/>
                <a:gd name="connsiteX166" fmla="*/ 138524 w 913098"/>
                <a:gd name="connsiteY166" fmla="*/ 3697035 h 4298269"/>
                <a:gd name="connsiteX167" fmla="*/ 228135 w 913098"/>
                <a:gd name="connsiteY167" fmla="*/ 3998406 h 4298269"/>
                <a:gd name="connsiteX168" fmla="*/ 286256 w 913098"/>
                <a:gd name="connsiteY168" fmla="*/ 4133764 h 4298269"/>
                <a:gd name="connsiteX169" fmla="*/ 344880 w 913098"/>
                <a:gd name="connsiteY169" fmla="*/ 4298270 h 4298269"/>
                <a:gd name="connsiteX170" fmla="*/ 351580 w 913098"/>
                <a:gd name="connsiteY170" fmla="*/ 4144652 h 4298269"/>
                <a:gd name="connsiteX171" fmla="*/ 384410 w 913098"/>
                <a:gd name="connsiteY171" fmla="*/ 4101599 h 4298269"/>
                <a:gd name="connsiteX172" fmla="*/ 469833 w 913098"/>
                <a:gd name="connsiteY172" fmla="*/ 3961384 h 4298269"/>
                <a:gd name="connsiteX173" fmla="*/ 596461 w 913098"/>
                <a:gd name="connsiteY173" fmla="*/ 2578325 h 4298269"/>
                <a:gd name="connsiteX174" fmla="*/ 611536 w 913098"/>
                <a:gd name="connsiteY174" fmla="*/ 2442465 h 4298269"/>
                <a:gd name="connsiteX175" fmla="*/ 601318 w 913098"/>
                <a:gd name="connsiteY175" fmla="*/ 2084472 h 4298269"/>
                <a:gd name="connsiteX176" fmla="*/ 674347 w 913098"/>
                <a:gd name="connsiteY176" fmla="*/ 2062359 h 4298269"/>
                <a:gd name="connsiteX177" fmla="*/ 698634 w 913098"/>
                <a:gd name="connsiteY177" fmla="*/ 2093853 h 4298269"/>
                <a:gd name="connsiteX178" fmla="*/ 702487 w 913098"/>
                <a:gd name="connsiteY178" fmla="*/ 1995015 h 4298269"/>
                <a:gd name="connsiteX179" fmla="*/ 687412 w 913098"/>
                <a:gd name="connsiteY179" fmla="*/ 1962851 h 4298269"/>
                <a:gd name="connsiteX180" fmla="*/ 679205 w 913098"/>
                <a:gd name="connsiteY180" fmla="*/ 1611223 h 4298269"/>
                <a:gd name="connsiteX181" fmla="*/ 680545 w 913098"/>
                <a:gd name="connsiteY181" fmla="*/ 1534163 h 4298269"/>
                <a:gd name="connsiteX182" fmla="*/ 677195 w 913098"/>
                <a:gd name="connsiteY182" fmla="*/ 1451742 h 4298269"/>
                <a:gd name="connsiteX183" fmla="*/ 728616 w 913098"/>
                <a:gd name="connsiteY183" fmla="*/ 1469500 h 4298269"/>
                <a:gd name="connsiteX184" fmla="*/ 758766 w 913098"/>
                <a:gd name="connsiteY184" fmla="*/ 1424939 h 4298269"/>
                <a:gd name="connsiteX185" fmla="*/ 760943 w 913098"/>
                <a:gd name="connsiteY185" fmla="*/ 1548402 h 4298269"/>
                <a:gd name="connsiteX186" fmla="*/ 744863 w 913098"/>
                <a:gd name="connsiteY186" fmla="*/ 1789131 h 4298269"/>
                <a:gd name="connsiteX187" fmla="*/ 744696 w 913098"/>
                <a:gd name="connsiteY187" fmla="*/ 1856977 h 4298269"/>
                <a:gd name="connsiteX188" fmla="*/ 729789 w 913098"/>
                <a:gd name="connsiteY188" fmla="*/ 1916615 h 4298269"/>
                <a:gd name="connsiteX189" fmla="*/ 809015 w 913098"/>
                <a:gd name="connsiteY189" fmla="*/ 1914940 h 4298269"/>
                <a:gd name="connsiteX190" fmla="*/ 812700 w 913098"/>
                <a:gd name="connsiteY190" fmla="*/ 1911087 h 4298269"/>
                <a:gd name="connsiteX191" fmla="*/ 855914 w 913098"/>
                <a:gd name="connsiteY191" fmla="*/ 1767186 h 4298269"/>
                <a:gd name="connsiteX192" fmla="*/ 862614 w 913098"/>
                <a:gd name="connsiteY192" fmla="*/ 1623285 h 4298269"/>
                <a:gd name="connsiteX193" fmla="*/ 904656 w 913098"/>
                <a:gd name="connsiteY193" fmla="*/ 1201130 h 4298269"/>
                <a:gd name="connsiteX194" fmla="*/ 912528 w 913098"/>
                <a:gd name="connsiteY194" fmla="*/ 892388 h 4298269"/>
                <a:gd name="connsiteX195" fmla="*/ 902981 w 913098"/>
                <a:gd name="connsiteY195" fmla="*/ 755690 h 4298269"/>
                <a:gd name="connsiteX196" fmla="*/ 874674 w 913098"/>
                <a:gd name="connsiteY196" fmla="*/ 467553 h 4298269"/>
                <a:gd name="connsiteX197" fmla="*/ 842514 w 913098"/>
                <a:gd name="connsiteY197" fmla="*/ 342247 h 4298269"/>
                <a:gd name="connsiteX198" fmla="*/ 691599 w 913098"/>
                <a:gd name="connsiteY198" fmla="*/ 27809 h 4298269"/>
                <a:gd name="connsiteX199" fmla="*/ 636660 w 913098"/>
                <a:gd name="connsiteY199" fmla="*/ 20605 h 4298269"/>
                <a:gd name="connsiteX200" fmla="*/ 626778 w 913098"/>
                <a:gd name="connsiteY200" fmla="*/ 23286 h 4298269"/>
                <a:gd name="connsiteX201" fmla="*/ 622088 w 913098"/>
                <a:gd name="connsiteY201" fmla="*/ 23956 h 4298269"/>
                <a:gd name="connsiteX202" fmla="*/ 582391 w 913098"/>
                <a:gd name="connsiteY202" fmla="*/ 17590 h 4298269"/>
                <a:gd name="connsiteX203" fmla="*/ 627950 w 913098"/>
                <a:gd name="connsiteY203" fmla="*/ 137033 h 4298269"/>
                <a:gd name="connsiteX204" fmla="*/ 687914 w 913098"/>
                <a:gd name="connsiteY204" fmla="*/ 261334 h 4298269"/>
                <a:gd name="connsiteX205" fmla="*/ 670997 w 913098"/>
                <a:gd name="connsiteY205" fmla="*/ 266024 h 4298269"/>
                <a:gd name="connsiteX206" fmla="*/ 623428 w 913098"/>
                <a:gd name="connsiteY206" fmla="*/ 286127 h 4298269"/>
                <a:gd name="connsiteX207" fmla="*/ 529965 w 913098"/>
                <a:gd name="connsiteY207" fmla="*/ 68684 h 4298269"/>
                <a:gd name="connsiteX208" fmla="*/ 360960 w 913098"/>
                <a:gd name="connsiteY208" fmla="*/ 18427 h 4298269"/>
                <a:gd name="connsiteX209" fmla="*/ 348565 w 913098"/>
                <a:gd name="connsiteY209" fmla="*/ 21443 h 4298269"/>
                <a:gd name="connsiteX210" fmla="*/ 322101 w 913098"/>
                <a:gd name="connsiteY210" fmla="*/ 35515 h 4298269"/>
                <a:gd name="connsiteX211" fmla="*/ 343205 w 913098"/>
                <a:gd name="connsiteY211" fmla="*/ 0 h 4298269"/>
                <a:gd name="connsiteX212" fmla="*/ 226627 w 913098"/>
                <a:gd name="connsiteY212" fmla="*/ 112742 h 4298269"/>
                <a:gd name="connsiteX213" fmla="*/ 120267 w 913098"/>
                <a:gd name="connsiteY213" fmla="*/ 472579 h 4298269"/>
                <a:gd name="connsiteX214" fmla="*/ 97320 w 913098"/>
                <a:gd name="connsiteY214" fmla="*/ 563208 h 4298269"/>
                <a:gd name="connsiteX215" fmla="*/ 90620 w 913098"/>
                <a:gd name="connsiteY215" fmla="*/ 675280 h 4298269"/>
                <a:gd name="connsiteX216" fmla="*/ 79062 w 913098"/>
                <a:gd name="connsiteY216" fmla="*/ 777468 h 4298269"/>
                <a:gd name="connsiteX217" fmla="*/ 24458 w 913098"/>
                <a:gd name="connsiteY217" fmla="*/ 1307506 h 4298269"/>
                <a:gd name="connsiteX218" fmla="*/ 4 w 913098"/>
                <a:gd name="connsiteY218" fmla="*/ 1522772 h 429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913098" h="4298269">
                  <a:moveTo>
                    <a:pt x="161304" y="2285833"/>
                  </a:moveTo>
                  <a:lnTo>
                    <a:pt x="180398" y="2278797"/>
                  </a:lnTo>
                  <a:cubicBezTo>
                    <a:pt x="214735" y="2258862"/>
                    <a:pt x="275369" y="2267238"/>
                    <a:pt x="314731" y="2270756"/>
                  </a:cubicBezTo>
                  <a:cubicBezTo>
                    <a:pt x="372015" y="2275949"/>
                    <a:pt x="425446" y="2267070"/>
                    <a:pt x="487923" y="2267238"/>
                  </a:cubicBezTo>
                  <a:lnTo>
                    <a:pt x="494455" y="2291696"/>
                  </a:lnTo>
                  <a:cubicBezTo>
                    <a:pt x="521757" y="2256014"/>
                    <a:pt x="511707" y="2262212"/>
                    <a:pt x="570666" y="2262380"/>
                  </a:cubicBezTo>
                  <a:cubicBezTo>
                    <a:pt x="581386" y="2463908"/>
                    <a:pt x="554084" y="2637963"/>
                    <a:pt x="552242" y="2835136"/>
                  </a:cubicBezTo>
                  <a:cubicBezTo>
                    <a:pt x="509195" y="2870986"/>
                    <a:pt x="390272" y="2995789"/>
                    <a:pt x="377040" y="3036664"/>
                  </a:cubicBezTo>
                  <a:cubicBezTo>
                    <a:pt x="387425" y="3030969"/>
                    <a:pt x="441694" y="2955417"/>
                    <a:pt x="457103" y="2939837"/>
                  </a:cubicBezTo>
                  <a:lnTo>
                    <a:pt x="550064" y="2855574"/>
                  </a:lnTo>
                  <a:cubicBezTo>
                    <a:pt x="553749" y="3087591"/>
                    <a:pt x="560952" y="3365509"/>
                    <a:pt x="531472" y="3584293"/>
                  </a:cubicBezTo>
                  <a:cubicBezTo>
                    <a:pt x="515392" y="3703903"/>
                    <a:pt x="473518" y="3923356"/>
                    <a:pt x="406687" y="4018006"/>
                  </a:cubicBezTo>
                  <a:cubicBezTo>
                    <a:pt x="388597" y="4043637"/>
                    <a:pt x="348398" y="4103275"/>
                    <a:pt x="322436" y="4117346"/>
                  </a:cubicBezTo>
                  <a:cubicBezTo>
                    <a:pt x="267832" y="4057039"/>
                    <a:pt x="258284" y="3997401"/>
                    <a:pt x="225622" y="3901914"/>
                  </a:cubicBezTo>
                  <a:cubicBezTo>
                    <a:pt x="159629" y="3708259"/>
                    <a:pt x="173028" y="3664200"/>
                    <a:pt x="142376" y="3524990"/>
                  </a:cubicBezTo>
                  <a:cubicBezTo>
                    <a:pt x="131154" y="3474063"/>
                    <a:pt x="137686" y="3440727"/>
                    <a:pt x="132159" y="3385109"/>
                  </a:cubicBezTo>
                  <a:cubicBezTo>
                    <a:pt x="128139" y="3342726"/>
                    <a:pt x="117587" y="3294648"/>
                    <a:pt x="119094" y="3249249"/>
                  </a:cubicBezTo>
                  <a:cubicBezTo>
                    <a:pt x="120434" y="3202511"/>
                    <a:pt x="132327" y="3167666"/>
                    <a:pt x="132997" y="3113557"/>
                  </a:cubicBezTo>
                  <a:cubicBezTo>
                    <a:pt x="172023" y="3099318"/>
                    <a:pt x="128307" y="3112887"/>
                    <a:pt x="152091" y="3124613"/>
                  </a:cubicBezTo>
                  <a:cubicBezTo>
                    <a:pt x="156614" y="3090271"/>
                    <a:pt x="134337" y="2977362"/>
                    <a:pt x="137184" y="2925095"/>
                  </a:cubicBezTo>
                  <a:cubicBezTo>
                    <a:pt x="140701" y="2859092"/>
                    <a:pt x="158791" y="2787727"/>
                    <a:pt x="161806" y="2714855"/>
                  </a:cubicBezTo>
                  <a:cubicBezTo>
                    <a:pt x="167836" y="2568274"/>
                    <a:pt x="152259" y="2425378"/>
                    <a:pt x="161304" y="2285833"/>
                  </a:cubicBezTo>
                  <a:close/>
                  <a:moveTo>
                    <a:pt x="417407" y="2235241"/>
                  </a:moveTo>
                  <a:cubicBezTo>
                    <a:pt x="425111" y="2194366"/>
                    <a:pt x="453753" y="2166390"/>
                    <a:pt x="477706" y="2140089"/>
                  </a:cubicBezTo>
                  <a:cubicBezTo>
                    <a:pt x="538675" y="2073918"/>
                    <a:pt x="528290" y="2079781"/>
                    <a:pt x="562962" y="2091172"/>
                  </a:cubicBezTo>
                  <a:cubicBezTo>
                    <a:pt x="555759" y="2134728"/>
                    <a:pt x="519747" y="2136236"/>
                    <a:pt x="502998" y="2180462"/>
                  </a:cubicBezTo>
                  <a:lnTo>
                    <a:pt x="533650" y="2150978"/>
                  </a:lnTo>
                  <a:cubicBezTo>
                    <a:pt x="550567" y="2131210"/>
                    <a:pt x="541019" y="2138079"/>
                    <a:pt x="564804" y="2126520"/>
                  </a:cubicBezTo>
                  <a:lnTo>
                    <a:pt x="564134" y="2196544"/>
                  </a:lnTo>
                  <a:cubicBezTo>
                    <a:pt x="514387" y="2229713"/>
                    <a:pt x="567484" y="2221839"/>
                    <a:pt x="483568" y="2231053"/>
                  </a:cubicBezTo>
                  <a:cubicBezTo>
                    <a:pt x="492110" y="2200564"/>
                    <a:pt x="496298" y="2205087"/>
                    <a:pt x="502998" y="2180462"/>
                  </a:cubicBezTo>
                  <a:cubicBezTo>
                    <a:pt x="480721" y="2198386"/>
                    <a:pt x="480888" y="2213296"/>
                    <a:pt x="465311" y="2235911"/>
                  </a:cubicBezTo>
                  <a:lnTo>
                    <a:pt x="417407" y="2235241"/>
                  </a:lnTo>
                  <a:close/>
                  <a:moveTo>
                    <a:pt x="247230" y="2231388"/>
                  </a:moveTo>
                  <a:cubicBezTo>
                    <a:pt x="221100" y="2230048"/>
                    <a:pt x="191788" y="2241942"/>
                    <a:pt x="179728" y="2215809"/>
                  </a:cubicBezTo>
                  <a:cubicBezTo>
                    <a:pt x="168003" y="2190178"/>
                    <a:pt x="189778" y="2165217"/>
                    <a:pt x="199828" y="2148297"/>
                  </a:cubicBezTo>
                  <a:cubicBezTo>
                    <a:pt x="219425" y="2115798"/>
                    <a:pt x="211553" y="2119986"/>
                    <a:pt x="247565" y="2126855"/>
                  </a:cubicBezTo>
                  <a:cubicBezTo>
                    <a:pt x="244382" y="2157008"/>
                    <a:pt x="217415" y="2189508"/>
                    <a:pt x="203680" y="2217651"/>
                  </a:cubicBezTo>
                  <a:cubicBezTo>
                    <a:pt x="251417" y="2196376"/>
                    <a:pt x="224952" y="2134561"/>
                    <a:pt x="293291" y="2142937"/>
                  </a:cubicBezTo>
                  <a:cubicBezTo>
                    <a:pt x="282906" y="2180294"/>
                    <a:pt x="270009" y="2174598"/>
                    <a:pt x="261634" y="2210783"/>
                  </a:cubicBezTo>
                  <a:lnTo>
                    <a:pt x="304849" y="2149302"/>
                  </a:lnTo>
                  <a:lnTo>
                    <a:pt x="362803" y="2151648"/>
                  </a:lnTo>
                  <a:lnTo>
                    <a:pt x="337678" y="2209778"/>
                  </a:lnTo>
                  <a:cubicBezTo>
                    <a:pt x="378547" y="2177949"/>
                    <a:pt x="354093" y="2156338"/>
                    <a:pt x="407022" y="2147460"/>
                  </a:cubicBezTo>
                  <a:cubicBezTo>
                    <a:pt x="397139" y="2177111"/>
                    <a:pt x="377040" y="2205757"/>
                    <a:pt x="363975" y="2235576"/>
                  </a:cubicBezTo>
                  <a:cubicBezTo>
                    <a:pt x="346890" y="2233901"/>
                    <a:pt x="336841" y="2238759"/>
                    <a:pt x="331146" y="2214468"/>
                  </a:cubicBezTo>
                  <a:cubicBezTo>
                    <a:pt x="330476" y="2211453"/>
                    <a:pt x="329638" y="2210448"/>
                    <a:pt x="329303" y="2208940"/>
                  </a:cubicBezTo>
                  <a:lnTo>
                    <a:pt x="318918" y="2237084"/>
                  </a:lnTo>
                  <a:lnTo>
                    <a:pt x="247230" y="2231388"/>
                  </a:lnTo>
                  <a:close/>
                  <a:moveTo>
                    <a:pt x="258619" y="2217986"/>
                  </a:moveTo>
                  <a:cubicBezTo>
                    <a:pt x="267832" y="2216144"/>
                    <a:pt x="255939" y="2197381"/>
                    <a:pt x="254432" y="2217986"/>
                  </a:cubicBezTo>
                  <a:cubicBezTo>
                    <a:pt x="252924" y="2237921"/>
                    <a:pt x="258619" y="2217986"/>
                    <a:pt x="258619" y="2217986"/>
                  </a:cubicBezTo>
                  <a:close/>
                  <a:moveTo>
                    <a:pt x="173028" y="2128195"/>
                  </a:moveTo>
                  <a:cubicBezTo>
                    <a:pt x="175206" y="2112783"/>
                    <a:pt x="174871" y="2120154"/>
                    <a:pt x="179393" y="2112280"/>
                  </a:cubicBezTo>
                  <a:cubicBezTo>
                    <a:pt x="188773" y="2115966"/>
                    <a:pt x="205858" y="2100386"/>
                    <a:pt x="192123" y="2138749"/>
                  </a:cubicBezTo>
                  <a:cubicBezTo>
                    <a:pt x="187768" y="2151313"/>
                    <a:pt x="184418" y="2151815"/>
                    <a:pt x="173196" y="2157176"/>
                  </a:cubicBezTo>
                  <a:cubicBezTo>
                    <a:pt x="173028" y="2150643"/>
                    <a:pt x="172358" y="2133723"/>
                    <a:pt x="173028" y="2128195"/>
                  </a:cubicBezTo>
                  <a:close/>
                  <a:moveTo>
                    <a:pt x="283409" y="2115128"/>
                  </a:moveTo>
                  <a:cubicBezTo>
                    <a:pt x="286926" y="2090502"/>
                    <a:pt x="303676" y="2096198"/>
                    <a:pt x="330141" y="2096868"/>
                  </a:cubicBezTo>
                  <a:cubicBezTo>
                    <a:pt x="316406" y="2123672"/>
                    <a:pt x="320258" y="2128530"/>
                    <a:pt x="283409" y="2115128"/>
                  </a:cubicBezTo>
                  <a:close/>
                  <a:moveTo>
                    <a:pt x="390105" y="2236749"/>
                  </a:moveTo>
                  <a:cubicBezTo>
                    <a:pt x="384745" y="2227368"/>
                    <a:pt x="369167" y="2255511"/>
                    <a:pt x="386922" y="2209108"/>
                  </a:cubicBezTo>
                  <a:cubicBezTo>
                    <a:pt x="402834" y="2167562"/>
                    <a:pt x="477371" y="2081959"/>
                    <a:pt x="518407" y="2074755"/>
                  </a:cubicBezTo>
                  <a:cubicBezTo>
                    <a:pt x="505510" y="2107255"/>
                    <a:pt x="471006" y="2128195"/>
                    <a:pt x="452749" y="2152653"/>
                  </a:cubicBezTo>
                  <a:cubicBezTo>
                    <a:pt x="421762" y="2194366"/>
                    <a:pt x="411544" y="2225190"/>
                    <a:pt x="390105" y="2236749"/>
                  </a:cubicBezTo>
                  <a:close/>
                  <a:moveTo>
                    <a:pt x="403504" y="2121159"/>
                  </a:moveTo>
                  <a:cubicBezTo>
                    <a:pt x="416234" y="2091843"/>
                    <a:pt x="423437" y="2079111"/>
                    <a:pt x="460286" y="2073583"/>
                  </a:cubicBezTo>
                  <a:cubicBezTo>
                    <a:pt x="449231" y="2105747"/>
                    <a:pt x="440186" y="2115966"/>
                    <a:pt x="403504" y="2121159"/>
                  </a:cubicBezTo>
                  <a:close/>
                  <a:moveTo>
                    <a:pt x="335501" y="2128362"/>
                  </a:moveTo>
                  <a:cubicBezTo>
                    <a:pt x="342200" y="2086314"/>
                    <a:pt x="361295" y="2085142"/>
                    <a:pt x="407357" y="2082461"/>
                  </a:cubicBezTo>
                  <a:lnTo>
                    <a:pt x="375030" y="2127692"/>
                  </a:lnTo>
                  <a:lnTo>
                    <a:pt x="335501" y="2128362"/>
                  </a:lnTo>
                  <a:close/>
                  <a:moveTo>
                    <a:pt x="683560" y="1407182"/>
                  </a:moveTo>
                  <a:cubicBezTo>
                    <a:pt x="673007" y="1388252"/>
                    <a:pt x="673175" y="1321411"/>
                    <a:pt x="676357" y="1299298"/>
                  </a:cubicBezTo>
                  <a:cubicBezTo>
                    <a:pt x="681047" y="1264621"/>
                    <a:pt x="673845" y="1285896"/>
                    <a:pt x="689924" y="1278860"/>
                  </a:cubicBezTo>
                  <a:cubicBezTo>
                    <a:pt x="690762" y="1307674"/>
                    <a:pt x="693107" y="1327274"/>
                    <a:pt x="696122" y="1347041"/>
                  </a:cubicBezTo>
                  <a:cubicBezTo>
                    <a:pt x="707177" y="1419243"/>
                    <a:pt x="693274" y="1401821"/>
                    <a:pt x="683560" y="1407182"/>
                  </a:cubicBezTo>
                  <a:close/>
                  <a:moveTo>
                    <a:pt x="78895" y="2063531"/>
                  </a:moveTo>
                  <a:cubicBezTo>
                    <a:pt x="68678" y="2052977"/>
                    <a:pt x="60303" y="2040413"/>
                    <a:pt x="57790" y="2020646"/>
                  </a:cubicBezTo>
                  <a:cubicBezTo>
                    <a:pt x="49415" y="1954140"/>
                    <a:pt x="62145" y="1994512"/>
                    <a:pt x="71860" y="1975750"/>
                  </a:cubicBezTo>
                  <a:cubicBezTo>
                    <a:pt x="83250" y="1953972"/>
                    <a:pt x="64825" y="1923986"/>
                    <a:pt x="60303" y="1891822"/>
                  </a:cubicBezTo>
                  <a:cubicBezTo>
                    <a:pt x="53603" y="1845921"/>
                    <a:pt x="89447" y="1551753"/>
                    <a:pt x="88777" y="1473018"/>
                  </a:cubicBezTo>
                  <a:cubicBezTo>
                    <a:pt x="88107" y="1399476"/>
                    <a:pt x="87772" y="1320238"/>
                    <a:pt x="89950" y="1247031"/>
                  </a:cubicBezTo>
                  <a:cubicBezTo>
                    <a:pt x="91290" y="1204480"/>
                    <a:pt x="100335" y="1189069"/>
                    <a:pt x="100335" y="1142330"/>
                  </a:cubicBezTo>
                  <a:cubicBezTo>
                    <a:pt x="100167" y="999602"/>
                    <a:pt x="98995" y="968610"/>
                    <a:pt x="119597" y="820688"/>
                  </a:cubicBezTo>
                  <a:cubicBezTo>
                    <a:pt x="139529" y="678295"/>
                    <a:pt x="137016" y="552821"/>
                    <a:pt x="164151" y="413276"/>
                  </a:cubicBezTo>
                  <a:cubicBezTo>
                    <a:pt x="181403" y="324322"/>
                    <a:pt x="218755" y="140216"/>
                    <a:pt x="299154" y="87111"/>
                  </a:cubicBezTo>
                  <a:cubicBezTo>
                    <a:pt x="346388" y="55785"/>
                    <a:pt x="418077" y="38530"/>
                    <a:pt x="475026" y="78233"/>
                  </a:cubicBezTo>
                  <a:cubicBezTo>
                    <a:pt x="602491" y="167187"/>
                    <a:pt x="597801" y="500555"/>
                    <a:pt x="612373" y="628876"/>
                  </a:cubicBezTo>
                  <a:cubicBezTo>
                    <a:pt x="634148" y="820186"/>
                    <a:pt x="653075" y="807622"/>
                    <a:pt x="653913" y="1036624"/>
                  </a:cubicBezTo>
                  <a:cubicBezTo>
                    <a:pt x="636828" y="1050528"/>
                    <a:pt x="622423" y="1044832"/>
                    <a:pt x="629793" y="1075321"/>
                  </a:cubicBezTo>
                  <a:cubicBezTo>
                    <a:pt x="677530" y="1275342"/>
                    <a:pt x="638000" y="1269981"/>
                    <a:pt x="638670" y="1382723"/>
                  </a:cubicBezTo>
                  <a:lnTo>
                    <a:pt x="642523" y="1778242"/>
                  </a:lnTo>
                  <a:cubicBezTo>
                    <a:pt x="648385" y="1825986"/>
                    <a:pt x="652573" y="1870379"/>
                    <a:pt x="646375" y="1914605"/>
                  </a:cubicBezTo>
                  <a:cubicBezTo>
                    <a:pt x="630798" y="2022991"/>
                    <a:pt x="660277" y="1948947"/>
                    <a:pt x="663460" y="2025671"/>
                  </a:cubicBezTo>
                  <a:lnTo>
                    <a:pt x="556429" y="2021148"/>
                  </a:lnTo>
                  <a:cubicBezTo>
                    <a:pt x="543867" y="1894670"/>
                    <a:pt x="599643" y="1657626"/>
                    <a:pt x="557267" y="1641712"/>
                  </a:cubicBezTo>
                  <a:cubicBezTo>
                    <a:pt x="551572" y="1652433"/>
                    <a:pt x="548724" y="1967709"/>
                    <a:pt x="549729" y="2017965"/>
                  </a:cubicBezTo>
                  <a:cubicBezTo>
                    <a:pt x="486415" y="2016123"/>
                    <a:pt x="445881" y="2028519"/>
                    <a:pt x="390272" y="2031702"/>
                  </a:cubicBezTo>
                  <a:cubicBezTo>
                    <a:pt x="316406" y="2036058"/>
                    <a:pt x="289439" y="2039408"/>
                    <a:pt x="227967" y="2048454"/>
                  </a:cubicBezTo>
                  <a:cubicBezTo>
                    <a:pt x="229810" y="2011432"/>
                    <a:pt x="248737" y="1947104"/>
                    <a:pt x="230982" y="1918960"/>
                  </a:cubicBezTo>
                  <a:lnTo>
                    <a:pt x="210380" y="2052307"/>
                  </a:lnTo>
                  <a:cubicBezTo>
                    <a:pt x="177886" y="2015285"/>
                    <a:pt x="219258" y="1813924"/>
                    <a:pt x="179393" y="1791811"/>
                  </a:cubicBezTo>
                  <a:cubicBezTo>
                    <a:pt x="176546" y="1798680"/>
                    <a:pt x="188103" y="2000878"/>
                    <a:pt x="189108" y="2037398"/>
                  </a:cubicBezTo>
                  <a:cubicBezTo>
                    <a:pt x="187433" y="2038571"/>
                    <a:pt x="185256" y="2040078"/>
                    <a:pt x="184251" y="2040916"/>
                  </a:cubicBezTo>
                  <a:cubicBezTo>
                    <a:pt x="168171" y="2051972"/>
                    <a:pt x="156949" y="2061856"/>
                    <a:pt x="133667" y="2059846"/>
                  </a:cubicBezTo>
                  <a:cubicBezTo>
                    <a:pt x="124454" y="2000543"/>
                    <a:pt x="132159" y="1919295"/>
                    <a:pt x="131322" y="1856810"/>
                  </a:cubicBezTo>
                  <a:cubicBezTo>
                    <a:pt x="130484" y="1800020"/>
                    <a:pt x="116582" y="1715421"/>
                    <a:pt x="139026" y="1671363"/>
                  </a:cubicBezTo>
                  <a:cubicBezTo>
                    <a:pt x="96817" y="1680744"/>
                    <a:pt x="116079" y="1809066"/>
                    <a:pt x="116079" y="1849271"/>
                  </a:cubicBezTo>
                  <a:cubicBezTo>
                    <a:pt x="116079" y="1914437"/>
                    <a:pt x="115577" y="1988649"/>
                    <a:pt x="111724" y="2053145"/>
                  </a:cubicBezTo>
                  <a:cubicBezTo>
                    <a:pt x="73200" y="2057333"/>
                    <a:pt x="92127" y="2087990"/>
                    <a:pt x="82245" y="2062359"/>
                  </a:cubicBezTo>
                  <a:cubicBezTo>
                    <a:pt x="81910" y="2061354"/>
                    <a:pt x="80067" y="2063531"/>
                    <a:pt x="78895" y="2063531"/>
                  </a:cubicBezTo>
                  <a:close/>
                  <a:moveTo>
                    <a:pt x="698634" y="982682"/>
                  </a:moveTo>
                  <a:cubicBezTo>
                    <a:pt x="706674" y="991225"/>
                    <a:pt x="699807" y="983352"/>
                    <a:pt x="708684" y="996419"/>
                  </a:cubicBezTo>
                  <a:lnTo>
                    <a:pt x="735651" y="1036289"/>
                  </a:lnTo>
                  <a:cubicBezTo>
                    <a:pt x="723089" y="976484"/>
                    <a:pt x="692939" y="968945"/>
                    <a:pt x="690762" y="886357"/>
                  </a:cubicBezTo>
                  <a:cubicBezTo>
                    <a:pt x="689254" y="820353"/>
                    <a:pt x="685737" y="763061"/>
                    <a:pt x="680210" y="698733"/>
                  </a:cubicBezTo>
                  <a:cubicBezTo>
                    <a:pt x="677362" y="665898"/>
                    <a:pt x="671835" y="645963"/>
                    <a:pt x="672337" y="607601"/>
                  </a:cubicBezTo>
                  <a:cubicBezTo>
                    <a:pt x="672672" y="575604"/>
                    <a:pt x="675855" y="545450"/>
                    <a:pt x="668317" y="515632"/>
                  </a:cubicBezTo>
                  <a:cubicBezTo>
                    <a:pt x="655755" y="466380"/>
                    <a:pt x="638838" y="423997"/>
                    <a:pt x="630798" y="366705"/>
                  </a:cubicBezTo>
                  <a:cubicBezTo>
                    <a:pt x="659440" y="344089"/>
                    <a:pt x="682387" y="334708"/>
                    <a:pt x="696792" y="297183"/>
                  </a:cubicBezTo>
                  <a:cubicBezTo>
                    <a:pt x="725434" y="322647"/>
                    <a:pt x="724094" y="356821"/>
                    <a:pt x="745031" y="404230"/>
                  </a:cubicBezTo>
                  <a:cubicBezTo>
                    <a:pt x="802482" y="533891"/>
                    <a:pt x="775180" y="955041"/>
                    <a:pt x="768481" y="1104303"/>
                  </a:cubicBezTo>
                  <a:cubicBezTo>
                    <a:pt x="763791" y="1208333"/>
                    <a:pt x="776855" y="1300470"/>
                    <a:pt x="774343" y="1398471"/>
                  </a:cubicBezTo>
                  <a:cubicBezTo>
                    <a:pt x="686072" y="1389089"/>
                    <a:pt x="717896" y="1378703"/>
                    <a:pt x="697294" y="1223578"/>
                  </a:cubicBezTo>
                  <a:cubicBezTo>
                    <a:pt x="689757" y="1166453"/>
                    <a:pt x="671165" y="1031263"/>
                    <a:pt x="698634" y="982682"/>
                  </a:cubicBezTo>
                  <a:close/>
                  <a:moveTo>
                    <a:pt x="737661" y="1043995"/>
                  </a:moveTo>
                  <a:cubicBezTo>
                    <a:pt x="739504" y="1059239"/>
                    <a:pt x="740676" y="1043492"/>
                    <a:pt x="740676" y="1043492"/>
                  </a:cubicBezTo>
                  <a:cubicBezTo>
                    <a:pt x="744528" y="1042152"/>
                    <a:pt x="735484" y="1025232"/>
                    <a:pt x="737661" y="1043995"/>
                  </a:cubicBezTo>
                  <a:close/>
                  <a:moveTo>
                    <a:pt x="817892" y="885017"/>
                  </a:moveTo>
                  <a:cubicBezTo>
                    <a:pt x="850722" y="885687"/>
                    <a:pt x="797625" y="896241"/>
                    <a:pt x="826100" y="886022"/>
                  </a:cubicBezTo>
                  <a:cubicBezTo>
                    <a:pt x="813202" y="789362"/>
                    <a:pt x="814375" y="735085"/>
                    <a:pt x="814207" y="643451"/>
                  </a:cubicBezTo>
                  <a:lnTo>
                    <a:pt x="792768" y="541932"/>
                  </a:lnTo>
                  <a:cubicBezTo>
                    <a:pt x="785900" y="501895"/>
                    <a:pt x="783555" y="470903"/>
                    <a:pt x="778028" y="427850"/>
                  </a:cubicBezTo>
                  <a:cubicBezTo>
                    <a:pt x="768313" y="351125"/>
                    <a:pt x="741681" y="293498"/>
                    <a:pt x="713876" y="230007"/>
                  </a:cubicBezTo>
                  <a:cubicBezTo>
                    <a:pt x="672170" y="133850"/>
                    <a:pt x="634818" y="104869"/>
                    <a:pt x="638838" y="50592"/>
                  </a:cubicBezTo>
                  <a:cubicBezTo>
                    <a:pt x="733976" y="52602"/>
                    <a:pt x="758598" y="214763"/>
                    <a:pt x="802482" y="301371"/>
                  </a:cubicBezTo>
                  <a:cubicBezTo>
                    <a:pt x="840504" y="376421"/>
                    <a:pt x="814375" y="337556"/>
                    <a:pt x="832129" y="407413"/>
                  </a:cubicBezTo>
                  <a:cubicBezTo>
                    <a:pt x="878359" y="590514"/>
                    <a:pt x="852732" y="483300"/>
                    <a:pt x="870151" y="647974"/>
                  </a:cubicBezTo>
                  <a:cubicBezTo>
                    <a:pt x="878191" y="723358"/>
                    <a:pt x="882211" y="833755"/>
                    <a:pt x="882714" y="908637"/>
                  </a:cubicBezTo>
                  <a:lnTo>
                    <a:pt x="875846" y="1166621"/>
                  </a:lnTo>
                  <a:cubicBezTo>
                    <a:pt x="868644" y="1243681"/>
                    <a:pt x="863786" y="1342016"/>
                    <a:pt x="852229" y="1414218"/>
                  </a:cubicBezTo>
                  <a:lnTo>
                    <a:pt x="824927" y="1663490"/>
                  </a:lnTo>
                  <a:cubicBezTo>
                    <a:pt x="820572" y="1707883"/>
                    <a:pt x="831627" y="1840225"/>
                    <a:pt x="794443" y="1877582"/>
                  </a:cubicBezTo>
                  <a:cubicBezTo>
                    <a:pt x="778865" y="1893162"/>
                    <a:pt x="795113" y="1883781"/>
                    <a:pt x="770323" y="1891487"/>
                  </a:cubicBezTo>
                  <a:cubicBezTo>
                    <a:pt x="769486" y="1767688"/>
                    <a:pt x="778698" y="1736027"/>
                    <a:pt x="785063" y="1637356"/>
                  </a:cubicBezTo>
                  <a:cubicBezTo>
                    <a:pt x="790758" y="1550413"/>
                    <a:pt x="791763" y="1468997"/>
                    <a:pt x="795783" y="1382388"/>
                  </a:cubicBezTo>
                  <a:cubicBezTo>
                    <a:pt x="803655" y="1218552"/>
                    <a:pt x="788748" y="1099947"/>
                    <a:pt x="804660" y="886022"/>
                  </a:cubicBezTo>
                  <a:cubicBezTo>
                    <a:pt x="805832" y="885519"/>
                    <a:pt x="807675" y="885519"/>
                    <a:pt x="808177" y="885519"/>
                  </a:cubicBezTo>
                  <a:cubicBezTo>
                    <a:pt x="808680" y="885352"/>
                    <a:pt x="811025" y="885017"/>
                    <a:pt x="811527" y="885017"/>
                  </a:cubicBezTo>
                  <a:lnTo>
                    <a:pt x="817892" y="885017"/>
                  </a:lnTo>
                  <a:close/>
                  <a:moveTo>
                    <a:pt x="4" y="1522772"/>
                  </a:moveTo>
                  <a:cubicBezTo>
                    <a:pt x="-331" y="1518081"/>
                    <a:pt x="21276" y="1530980"/>
                    <a:pt x="18764" y="1578389"/>
                  </a:cubicBezTo>
                  <a:cubicBezTo>
                    <a:pt x="15749" y="1635849"/>
                    <a:pt x="506" y="1607202"/>
                    <a:pt x="5699" y="1654946"/>
                  </a:cubicBezTo>
                  <a:cubicBezTo>
                    <a:pt x="19936" y="1785110"/>
                    <a:pt x="26468" y="1800355"/>
                    <a:pt x="25966" y="1932362"/>
                  </a:cubicBezTo>
                  <a:cubicBezTo>
                    <a:pt x="25798" y="1980943"/>
                    <a:pt x="24793" y="1967374"/>
                    <a:pt x="15581" y="1993340"/>
                  </a:cubicBezTo>
                  <a:cubicBezTo>
                    <a:pt x="11729" y="2003894"/>
                    <a:pt x="8881" y="1982116"/>
                    <a:pt x="11059" y="2013107"/>
                  </a:cubicBezTo>
                  <a:cubicBezTo>
                    <a:pt x="11896" y="2025504"/>
                    <a:pt x="34676" y="2064536"/>
                    <a:pt x="43553" y="2075593"/>
                  </a:cubicBezTo>
                  <a:cubicBezTo>
                    <a:pt x="67673" y="2104909"/>
                    <a:pt x="79230" y="2095528"/>
                    <a:pt x="97822" y="2118981"/>
                  </a:cubicBezTo>
                  <a:cubicBezTo>
                    <a:pt x="123952" y="2151648"/>
                    <a:pt x="119429" y="2323860"/>
                    <a:pt x="119262" y="2377634"/>
                  </a:cubicBezTo>
                  <a:cubicBezTo>
                    <a:pt x="119094" y="2396062"/>
                    <a:pt x="128642" y="2421358"/>
                    <a:pt x="127972" y="2458715"/>
                  </a:cubicBezTo>
                  <a:cubicBezTo>
                    <a:pt x="124287" y="2657898"/>
                    <a:pt x="148406" y="2571289"/>
                    <a:pt x="119429" y="2826257"/>
                  </a:cubicBezTo>
                  <a:cubicBezTo>
                    <a:pt x="113734" y="2875844"/>
                    <a:pt x="101675" y="2945198"/>
                    <a:pt x="98827" y="2993611"/>
                  </a:cubicBezTo>
                  <a:cubicBezTo>
                    <a:pt x="95310" y="3052076"/>
                    <a:pt x="110719" y="3114897"/>
                    <a:pt x="103517" y="3179728"/>
                  </a:cubicBezTo>
                  <a:cubicBezTo>
                    <a:pt x="93300" y="3269855"/>
                    <a:pt x="94807" y="3445082"/>
                    <a:pt x="112729" y="3535376"/>
                  </a:cubicBezTo>
                  <a:cubicBezTo>
                    <a:pt x="117754" y="3560337"/>
                    <a:pt x="124622" y="3588983"/>
                    <a:pt x="127804" y="3611264"/>
                  </a:cubicBezTo>
                  <a:cubicBezTo>
                    <a:pt x="132662" y="3646611"/>
                    <a:pt x="127804" y="3667048"/>
                    <a:pt x="138524" y="3697035"/>
                  </a:cubicBezTo>
                  <a:cubicBezTo>
                    <a:pt x="162309" y="3763038"/>
                    <a:pt x="178556" y="3889517"/>
                    <a:pt x="228135" y="3998406"/>
                  </a:cubicBezTo>
                  <a:cubicBezTo>
                    <a:pt x="276374" y="4104112"/>
                    <a:pt x="228637" y="4096574"/>
                    <a:pt x="286256" y="4133764"/>
                  </a:cubicBezTo>
                  <a:cubicBezTo>
                    <a:pt x="289606" y="4177654"/>
                    <a:pt x="275369" y="4292407"/>
                    <a:pt x="344880" y="4298270"/>
                  </a:cubicBezTo>
                  <a:cubicBezTo>
                    <a:pt x="369335" y="4254379"/>
                    <a:pt x="344043" y="4198427"/>
                    <a:pt x="351580" y="4144652"/>
                  </a:cubicBezTo>
                  <a:cubicBezTo>
                    <a:pt x="365148" y="4122205"/>
                    <a:pt x="367827" y="4127900"/>
                    <a:pt x="384410" y="4101599"/>
                  </a:cubicBezTo>
                  <a:cubicBezTo>
                    <a:pt x="410037" y="4060892"/>
                    <a:pt x="439516" y="4041292"/>
                    <a:pt x="469833" y="3961384"/>
                  </a:cubicBezTo>
                  <a:cubicBezTo>
                    <a:pt x="642690" y="3505558"/>
                    <a:pt x="556764" y="3076367"/>
                    <a:pt x="596461" y="2578325"/>
                  </a:cubicBezTo>
                  <a:cubicBezTo>
                    <a:pt x="600648" y="2527231"/>
                    <a:pt x="607683" y="2485853"/>
                    <a:pt x="611536" y="2442465"/>
                  </a:cubicBezTo>
                  <a:cubicBezTo>
                    <a:pt x="616728" y="2381152"/>
                    <a:pt x="585239" y="2120321"/>
                    <a:pt x="601318" y="2084472"/>
                  </a:cubicBezTo>
                  <a:cubicBezTo>
                    <a:pt x="615388" y="2053313"/>
                    <a:pt x="634483" y="2063699"/>
                    <a:pt x="674347" y="2062359"/>
                  </a:cubicBezTo>
                  <a:cubicBezTo>
                    <a:pt x="683057" y="2088827"/>
                    <a:pt x="672337" y="2086649"/>
                    <a:pt x="698634" y="2093853"/>
                  </a:cubicBezTo>
                  <a:cubicBezTo>
                    <a:pt x="708349" y="2072578"/>
                    <a:pt x="713709" y="2016123"/>
                    <a:pt x="702487" y="1995015"/>
                  </a:cubicBezTo>
                  <a:cubicBezTo>
                    <a:pt x="691264" y="1973907"/>
                    <a:pt x="696457" y="2003559"/>
                    <a:pt x="687412" y="1962851"/>
                  </a:cubicBezTo>
                  <a:cubicBezTo>
                    <a:pt x="672672" y="1897015"/>
                    <a:pt x="689422" y="1690293"/>
                    <a:pt x="679205" y="1611223"/>
                  </a:cubicBezTo>
                  <a:cubicBezTo>
                    <a:pt x="673007" y="1563814"/>
                    <a:pt x="682052" y="1570515"/>
                    <a:pt x="680545" y="1534163"/>
                  </a:cubicBezTo>
                  <a:cubicBezTo>
                    <a:pt x="679205" y="1502166"/>
                    <a:pt x="672505" y="1494628"/>
                    <a:pt x="677195" y="1451742"/>
                  </a:cubicBezTo>
                  <a:cubicBezTo>
                    <a:pt x="719906" y="1458611"/>
                    <a:pt x="682722" y="1470840"/>
                    <a:pt x="728616" y="1469500"/>
                  </a:cubicBezTo>
                  <a:cubicBezTo>
                    <a:pt x="743858" y="1425106"/>
                    <a:pt x="709354" y="1441691"/>
                    <a:pt x="758766" y="1424939"/>
                  </a:cubicBezTo>
                  <a:lnTo>
                    <a:pt x="760943" y="1548402"/>
                  </a:lnTo>
                  <a:cubicBezTo>
                    <a:pt x="756421" y="1617589"/>
                    <a:pt x="741011" y="1737032"/>
                    <a:pt x="744863" y="1789131"/>
                  </a:cubicBezTo>
                  <a:cubicBezTo>
                    <a:pt x="746036" y="1805213"/>
                    <a:pt x="746036" y="1840895"/>
                    <a:pt x="744696" y="1856977"/>
                  </a:cubicBezTo>
                  <a:cubicBezTo>
                    <a:pt x="741848" y="1891822"/>
                    <a:pt x="734144" y="1887969"/>
                    <a:pt x="729789" y="1916615"/>
                  </a:cubicBezTo>
                  <a:cubicBezTo>
                    <a:pt x="769486" y="1929347"/>
                    <a:pt x="784895" y="1937890"/>
                    <a:pt x="809015" y="1914940"/>
                  </a:cubicBezTo>
                  <a:cubicBezTo>
                    <a:pt x="810020" y="1913935"/>
                    <a:pt x="811527" y="1912259"/>
                    <a:pt x="812700" y="1911087"/>
                  </a:cubicBezTo>
                  <a:cubicBezTo>
                    <a:pt x="841677" y="1879928"/>
                    <a:pt x="852062" y="1817275"/>
                    <a:pt x="855914" y="1767186"/>
                  </a:cubicBezTo>
                  <a:cubicBezTo>
                    <a:pt x="859431" y="1722457"/>
                    <a:pt x="859766" y="1672201"/>
                    <a:pt x="862614" y="1623285"/>
                  </a:cubicBezTo>
                  <a:lnTo>
                    <a:pt x="904656" y="1201130"/>
                  </a:lnTo>
                  <a:cubicBezTo>
                    <a:pt x="912528" y="1103632"/>
                    <a:pt x="906833" y="987540"/>
                    <a:pt x="912528" y="892388"/>
                  </a:cubicBezTo>
                  <a:cubicBezTo>
                    <a:pt x="915375" y="843974"/>
                    <a:pt x="906833" y="803099"/>
                    <a:pt x="902981" y="755690"/>
                  </a:cubicBezTo>
                  <a:cubicBezTo>
                    <a:pt x="894438" y="652497"/>
                    <a:pt x="900468" y="559020"/>
                    <a:pt x="874674" y="467553"/>
                  </a:cubicBezTo>
                  <a:cubicBezTo>
                    <a:pt x="862949" y="425672"/>
                    <a:pt x="853904" y="390660"/>
                    <a:pt x="842514" y="342247"/>
                  </a:cubicBezTo>
                  <a:cubicBezTo>
                    <a:pt x="830957" y="293833"/>
                    <a:pt x="743691" y="60810"/>
                    <a:pt x="691599" y="27809"/>
                  </a:cubicBezTo>
                  <a:cubicBezTo>
                    <a:pt x="674347" y="17087"/>
                    <a:pt x="657262" y="16250"/>
                    <a:pt x="636660" y="20605"/>
                  </a:cubicBezTo>
                  <a:lnTo>
                    <a:pt x="626778" y="23286"/>
                  </a:lnTo>
                  <a:cubicBezTo>
                    <a:pt x="625606" y="23453"/>
                    <a:pt x="623428" y="23956"/>
                    <a:pt x="622088" y="23956"/>
                  </a:cubicBezTo>
                  <a:cubicBezTo>
                    <a:pt x="586579" y="25463"/>
                    <a:pt x="625773" y="12229"/>
                    <a:pt x="582391" y="17590"/>
                  </a:cubicBezTo>
                  <a:cubicBezTo>
                    <a:pt x="577031" y="47241"/>
                    <a:pt x="611368" y="104198"/>
                    <a:pt x="627950" y="137033"/>
                  </a:cubicBezTo>
                  <a:cubicBezTo>
                    <a:pt x="648385" y="177238"/>
                    <a:pt x="675520" y="214595"/>
                    <a:pt x="687914" y="261334"/>
                  </a:cubicBezTo>
                  <a:cubicBezTo>
                    <a:pt x="637665" y="292158"/>
                    <a:pt x="727611" y="253125"/>
                    <a:pt x="670997" y="266024"/>
                  </a:cubicBezTo>
                  <a:cubicBezTo>
                    <a:pt x="629625" y="275406"/>
                    <a:pt x="656760" y="273228"/>
                    <a:pt x="623428" y="286127"/>
                  </a:cubicBezTo>
                  <a:lnTo>
                    <a:pt x="529965" y="68684"/>
                  </a:lnTo>
                  <a:cubicBezTo>
                    <a:pt x="483735" y="10219"/>
                    <a:pt x="428461" y="5193"/>
                    <a:pt x="360960" y="18427"/>
                  </a:cubicBezTo>
                  <a:cubicBezTo>
                    <a:pt x="335501" y="23453"/>
                    <a:pt x="362133" y="16250"/>
                    <a:pt x="348565" y="21443"/>
                  </a:cubicBezTo>
                  <a:cubicBezTo>
                    <a:pt x="345550" y="22615"/>
                    <a:pt x="344378" y="29316"/>
                    <a:pt x="322101" y="35515"/>
                  </a:cubicBezTo>
                  <a:cubicBezTo>
                    <a:pt x="329303" y="5863"/>
                    <a:pt x="327461" y="21275"/>
                    <a:pt x="343205" y="0"/>
                  </a:cubicBezTo>
                  <a:cubicBezTo>
                    <a:pt x="303676" y="2345"/>
                    <a:pt x="263142" y="67846"/>
                    <a:pt x="226627" y="112742"/>
                  </a:cubicBezTo>
                  <a:cubicBezTo>
                    <a:pt x="146396" y="211077"/>
                    <a:pt x="147569" y="345932"/>
                    <a:pt x="120267" y="472579"/>
                  </a:cubicBezTo>
                  <a:cubicBezTo>
                    <a:pt x="113902" y="501895"/>
                    <a:pt x="106700" y="534897"/>
                    <a:pt x="97320" y="563208"/>
                  </a:cubicBezTo>
                  <a:cubicBezTo>
                    <a:pt x="85930" y="597047"/>
                    <a:pt x="90620" y="622678"/>
                    <a:pt x="90620" y="675280"/>
                  </a:cubicBezTo>
                  <a:cubicBezTo>
                    <a:pt x="90620" y="723526"/>
                    <a:pt x="92127" y="733577"/>
                    <a:pt x="79062" y="777468"/>
                  </a:cubicBezTo>
                  <a:cubicBezTo>
                    <a:pt x="60805" y="839116"/>
                    <a:pt x="21946" y="1240330"/>
                    <a:pt x="24458" y="1307506"/>
                  </a:cubicBezTo>
                  <a:cubicBezTo>
                    <a:pt x="28311" y="1417065"/>
                    <a:pt x="15916" y="1435158"/>
                    <a:pt x="4" y="152277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FC4EC77-6D0E-42FC-95FF-DA216B9EF926}"/>
                </a:ext>
              </a:extLst>
            </p:cNvPr>
            <p:cNvSpPr/>
            <p:nvPr/>
          </p:nvSpPr>
          <p:spPr>
            <a:xfrm>
              <a:off x="10790021" y="3212394"/>
              <a:ext cx="161467" cy="261668"/>
            </a:xfrm>
            <a:custGeom>
              <a:avLst/>
              <a:gdLst>
                <a:gd name="connsiteX0" fmla="*/ 55944 w 161467"/>
                <a:gd name="connsiteY0" fmla="*/ 166852 h 261668"/>
                <a:gd name="connsiteX1" fmla="*/ 122440 w 161467"/>
                <a:gd name="connsiteY1" fmla="*/ 200021 h 261668"/>
                <a:gd name="connsiteX2" fmla="*/ 80399 w 161467"/>
                <a:gd name="connsiteY2" fmla="*/ 261669 h 261668"/>
                <a:gd name="connsiteX3" fmla="*/ 129475 w 161467"/>
                <a:gd name="connsiteY3" fmla="*/ 165679 h 261668"/>
                <a:gd name="connsiteX4" fmla="*/ 89276 w 161467"/>
                <a:gd name="connsiteY4" fmla="*/ 151607 h 261668"/>
                <a:gd name="connsiteX5" fmla="*/ 83581 w 161467"/>
                <a:gd name="connsiteY5" fmla="*/ 147754 h 261668"/>
                <a:gd name="connsiteX6" fmla="*/ 143210 w 161467"/>
                <a:gd name="connsiteY6" fmla="*/ 90462 h 261668"/>
                <a:gd name="connsiteX7" fmla="*/ 43382 w 161467"/>
                <a:gd name="connsiteY7" fmla="*/ 94817 h 261668"/>
                <a:gd name="connsiteX8" fmla="*/ 108203 w 161467"/>
                <a:gd name="connsiteY8" fmla="*/ 44896 h 261668"/>
                <a:gd name="connsiteX9" fmla="*/ 161467 w 161467"/>
                <a:gd name="connsiteY9" fmla="*/ 0 h 261668"/>
                <a:gd name="connsiteX10" fmla="*/ 0 w 161467"/>
                <a:gd name="connsiteY10" fmla="*/ 109057 h 261668"/>
                <a:gd name="connsiteX11" fmla="*/ 126963 w 161467"/>
                <a:gd name="connsiteY11" fmla="*/ 87949 h 261668"/>
                <a:gd name="connsiteX12" fmla="*/ 55944 w 161467"/>
                <a:gd name="connsiteY12" fmla="*/ 166852 h 26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467" h="261668">
                  <a:moveTo>
                    <a:pt x="55944" y="166852"/>
                  </a:moveTo>
                  <a:cubicBezTo>
                    <a:pt x="94803" y="165511"/>
                    <a:pt x="135170" y="152110"/>
                    <a:pt x="122440" y="200021"/>
                  </a:cubicBezTo>
                  <a:cubicBezTo>
                    <a:pt x="117750" y="217276"/>
                    <a:pt x="88773" y="248937"/>
                    <a:pt x="80399" y="261669"/>
                  </a:cubicBezTo>
                  <a:cubicBezTo>
                    <a:pt x="108538" y="247764"/>
                    <a:pt x="140865" y="203539"/>
                    <a:pt x="129475" y="165679"/>
                  </a:cubicBezTo>
                  <a:lnTo>
                    <a:pt x="89276" y="151607"/>
                  </a:lnTo>
                  <a:cubicBezTo>
                    <a:pt x="88103" y="148759"/>
                    <a:pt x="85256" y="149262"/>
                    <a:pt x="83581" y="147754"/>
                  </a:cubicBezTo>
                  <a:cubicBezTo>
                    <a:pt x="107031" y="132677"/>
                    <a:pt x="136008" y="119778"/>
                    <a:pt x="143210" y="90462"/>
                  </a:cubicBezTo>
                  <a:cubicBezTo>
                    <a:pt x="111218" y="65166"/>
                    <a:pt x="114401" y="91132"/>
                    <a:pt x="43382" y="94817"/>
                  </a:cubicBezTo>
                  <a:cubicBezTo>
                    <a:pt x="63984" y="61983"/>
                    <a:pt x="66999" y="69689"/>
                    <a:pt x="108203" y="44896"/>
                  </a:cubicBezTo>
                  <a:cubicBezTo>
                    <a:pt x="165487" y="10386"/>
                    <a:pt x="153260" y="26636"/>
                    <a:pt x="161467" y="0"/>
                  </a:cubicBezTo>
                  <a:lnTo>
                    <a:pt x="0" y="109057"/>
                  </a:lnTo>
                  <a:cubicBezTo>
                    <a:pt x="33499" y="126814"/>
                    <a:pt x="46564" y="89959"/>
                    <a:pt x="126963" y="87949"/>
                  </a:cubicBezTo>
                  <a:cubicBezTo>
                    <a:pt x="105356" y="143734"/>
                    <a:pt x="79394" y="120783"/>
                    <a:pt x="55944" y="16685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CF5188E-DABC-4DCA-B981-7FFA678EFB75}"/>
                </a:ext>
              </a:extLst>
            </p:cNvPr>
            <p:cNvSpPr/>
            <p:nvPr/>
          </p:nvSpPr>
          <p:spPr>
            <a:xfrm>
              <a:off x="10752502" y="2935115"/>
              <a:ext cx="194799" cy="125283"/>
            </a:xfrm>
            <a:custGeom>
              <a:avLst/>
              <a:gdLst>
                <a:gd name="connsiteX0" fmla="*/ 22445 w 194799"/>
                <a:gd name="connsiteY0" fmla="*/ 102219 h 125283"/>
                <a:gd name="connsiteX1" fmla="*/ 34169 w 194799"/>
                <a:gd name="connsiteY1" fmla="*/ 109423 h 125283"/>
                <a:gd name="connsiteX2" fmla="*/ 22445 w 194799"/>
                <a:gd name="connsiteY2" fmla="*/ 102219 h 125283"/>
                <a:gd name="connsiteX3" fmla="*/ 0 w 194799"/>
                <a:gd name="connsiteY3" fmla="*/ 119307 h 125283"/>
                <a:gd name="connsiteX4" fmla="*/ 67501 w 194799"/>
                <a:gd name="connsiteY4" fmla="*/ 101047 h 125283"/>
                <a:gd name="connsiteX5" fmla="*/ 35844 w 194799"/>
                <a:gd name="connsiteY5" fmla="*/ 92838 h 125283"/>
                <a:gd name="connsiteX6" fmla="*/ 160965 w 194799"/>
                <a:gd name="connsiteY6" fmla="*/ 28342 h 125283"/>
                <a:gd name="connsiteX7" fmla="*/ 194799 w 194799"/>
                <a:gd name="connsiteY7" fmla="*/ 1371 h 125283"/>
                <a:gd name="connsiteX8" fmla="*/ 0 w 194799"/>
                <a:gd name="connsiteY8" fmla="*/ 119307 h 12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799" h="125283">
                  <a:moveTo>
                    <a:pt x="22445" y="102219"/>
                  </a:moveTo>
                  <a:cubicBezTo>
                    <a:pt x="31657" y="90660"/>
                    <a:pt x="53264" y="118804"/>
                    <a:pt x="34169" y="109423"/>
                  </a:cubicBezTo>
                  <a:cubicBezTo>
                    <a:pt x="34002" y="109255"/>
                    <a:pt x="6030" y="122992"/>
                    <a:pt x="22445" y="102219"/>
                  </a:cubicBezTo>
                  <a:close/>
                  <a:moveTo>
                    <a:pt x="0" y="119307"/>
                  </a:moveTo>
                  <a:cubicBezTo>
                    <a:pt x="19932" y="135221"/>
                    <a:pt x="41874" y="115956"/>
                    <a:pt x="67501" y="101047"/>
                  </a:cubicBezTo>
                  <a:cubicBezTo>
                    <a:pt x="30987" y="117296"/>
                    <a:pt x="47737" y="103225"/>
                    <a:pt x="35844" y="92838"/>
                  </a:cubicBezTo>
                  <a:lnTo>
                    <a:pt x="160965" y="28342"/>
                  </a:lnTo>
                  <a:cubicBezTo>
                    <a:pt x="183912" y="17789"/>
                    <a:pt x="178887" y="14438"/>
                    <a:pt x="194799" y="1371"/>
                  </a:cubicBezTo>
                  <a:cubicBezTo>
                    <a:pt x="168502" y="-14041"/>
                    <a:pt x="16582" y="105235"/>
                    <a:pt x="0" y="11930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DAFAB90-C7B0-4469-A935-9A9A655EA1CE}"/>
                </a:ext>
              </a:extLst>
            </p:cNvPr>
            <p:cNvSpPr/>
            <p:nvPr/>
          </p:nvSpPr>
          <p:spPr>
            <a:xfrm>
              <a:off x="10776663" y="5588353"/>
              <a:ext cx="151449" cy="172714"/>
            </a:xfrm>
            <a:custGeom>
              <a:avLst/>
              <a:gdLst>
                <a:gd name="connsiteX0" fmla="*/ 120891 w 151449"/>
                <a:gd name="connsiteY0" fmla="*/ 39033 h 172714"/>
                <a:gd name="connsiteX1" fmla="*/ 144844 w 151449"/>
                <a:gd name="connsiteY1" fmla="*/ 17590 h 172714"/>
                <a:gd name="connsiteX2" fmla="*/ 139986 w 151449"/>
                <a:gd name="connsiteY2" fmla="*/ 0 h 172714"/>
                <a:gd name="connsiteX3" fmla="*/ 1131 w 151449"/>
                <a:gd name="connsiteY3" fmla="*/ 172715 h 172714"/>
                <a:gd name="connsiteX4" fmla="*/ 120891 w 151449"/>
                <a:gd name="connsiteY4" fmla="*/ 39033 h 17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9" h="172714">
                  <a:moveTo>
                    <a:pt x="120891" y="39033"/>
                  </a:moveTo>
                  <a:cubicBezTo>
                    <a:pt x="127926" y="32667"/>
                    <a:pt x="141494" y="23788"/>
                    <a:pt x="144844" y="17590"/>
                  </a:cubicBezTo>
                  <a:cubicBezTo>
                    <a:pt x="157741" y="-5863"/>
                    <a:pt x="149366" y="9214"/>
                    <a:pt x="139986" y="0"/>
                  </a:cubicBezTo>
                  <a:cubicBezTo>
                    <a:pt x="126419" y="33839"/>
                    <a:pt x="-13944" y="142393"/>
                    <a:pt x="1131" y="172715"/>
                  </a:cubicBezTo>
                  <a:lnTo>
                    <a:pt x="120891" y="39033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6B37BC9-846B-4D98-ADB2-6C1AD0FAD000}"/>
                </a:ext>
              </a:extLst>
            </p:cNvPr>
            <p:cNvSpPr/>
            <p:nvPr/>
          </p:nvSpPr>
          <p:spPr>
            <a:xfrm>
              <a:off x="10767242" y="5048934"/>
              <a:ext cx="176039" cy="183436"/>
            </a:xfrm>
            <a:custGeom>
              <a:avLst/>
              <a:gdLst>
                <a:gd name="connsiteX0" fmla="*/ 0 w 176039"/>
                <a:gd name="connsiteY0" fmla="*/ 183436 h 183436"/>
                <a:gd name="connsiteX1" fmla="*/ 84419 w 176039"/>
                <a:gd name="connsiteY1" fmla="*/ 96157 h 183436"/>
                <a:gd name="connsiteX2" fmla="*/ 176039 w 176039"/>
                <a:gd name="connsiteY2" fmla="*/ 0 h 183436"/>
                <a:gd name="connsiteX3" fmla="*/ 130480 w 176039"/>
                <a:gd name="connsiteY3" fmla="*/ 44393 h 183436"/>
                <a:gd name="connsiteX4" fmla="*/ 0 w 176039"/>
                <a:gd name="connsiteY4" fmla="*/ 183436 h 18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039" h="183436">
                  <a:moveTo>
                    <a:pt x="0" y="183436"/>
                  </a:moveTo>
                  <a:lnTo>
                    <a:pt x="84419" y="96157"/>
                  </a:lnTo>
                  <a:cubicBezTo>
                    <a:pt x="130648" y="52602"/>
                    <a:pt x="168000" y="38865"/>
                    <a:pt x="176039" y="0"/>
                  </a:cubicBezTo>
                  <a:cubicBezTo>
                    <a:pt x="152087" y="12564"/>
                    <a:pt x="166827" y="11391"/>
                    <a:pt x="130480" y="44393"/>
                  </a:cubicBezTo>
                  <a:cubicBezTo>
                    <a:pt x="97818" y="73877"/>
                    <a:pt x="5360" y="140216"/>
                    <a:pt x="0" y="18343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74563E0-2318-46ED-8C65-F256F870C579}"/>
                </a:ext>
              </a:extLst>
            </p:cNvPr>
            <p:cNvSpPr/>
            <p:nvPr/>
          </p:nvSpPr>
          <p:spPr>
            <a:xfrm>
              <a:off x="10749822" y="2997898"/>
              <a:ext cx="191784" cy="131210"/>
            </a:xfrm>
            <a:custGeom>
              <a:avLst/>
              <a:gdLst>
                <a:gd name="connsiteX0" fmla="*/ 0 w 191784"/>
                <a:gd name="connsiteY0" fmla="*/ 124202 h 131210"/>
                <a:gd name="connsiteX1" fmla="*/ 87266 w 191784"/>
                <a:gd name="connsiteY1" fmla="*/ 63056 h 131210"/>
                <a:gd name="connsiteX2" fmla="*/ 191784 w 191784"/>
                <a:gd name="connsiteY2" fmla="*/ 3921 h 131210"/>
                <a:gd name="connsiteX3" fmla="*/ 143043 w 191784"/>
                <a:gd name="connsiteY3" fmla="*/ 21343 h 131210"/>
                <a:gd name="connsiteX4" fmla="*/ 0 w 191784"/>
                <a:gd name="connsiteY4" fmla="*/ 124202 h 13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84" h="131210">
                  <a:moveTo>
                    <a:pt x="0" y="124202"/>
                  </a:moveTo>
                  <a:cubicBezTo>
                    <a:pt x="43717" y="143132"/>
                    <a:pt x="-17755" y="124034"/>
                    <a:pt x="87266" y="63056"/>
                  </a:cubicBezTo>
                  <a:cubicBezTo>
                    <a:pt x="107031" y="51665"/>
                    <a:pt x="184079" y="16988"/>
                    <a:pt x="191784" y="3921"/>
                  </a:cubicBezTo>
                  <a:cubicBezTo>
                    <a:pt x="173694" y="-7135"/>
                    <a:pt x="166157" y="7272"/>
                    <a:pt x="143043" y="21343"/>
                  </a:cubicBezTo>
                  <a:cubicBezTo>
                    <a:pt x="102843" y="45299"/>
                    <a:pt x="14237" y="90362"/>
                    <a:pt x="0" y="12420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FDF4BC0-CCF3-477A-A1D9-86DB16A9C582}"/>
                </a:ext>
              </a:extLst>
            </p:cNvPr>
            <p:cNvSpPr/>
            <p:nvPr/>
          </p:nvSpPr>
          <p:spPr>
            <a:xfrm>
              <a:off x="10758699" y="5105723"/>
              <a:ext cx="183327" cy="195665"/>
            </a:xfrm>
            <a:custGeom>
              <a:avLst/>
              <a:gdLst>
                <a:gd name="connsiteX0" fmla="*/ 0 w 183327"/>
                <a:gd name="connsiteY0" fmla="*/ 195665 h 195665"/>
                <a:gd name="connsiteX1" fmla="*/ 99326 w 183327"/>
                <a:gd name="connsiteY1" fmla="*/ 98335 h 195665"/>
                <a:gd name="connsiteX2" fmla="*/ 180394 w 183327"/>
                <a:gd name="connsiteY2" fmla="*/ 0 h 195665"/>
                <a:gd name="connsiteX3" fmla="*/ 139023 w 183327"/>
                <a:gd name="connsiteY3" fmla="*/ 47911 h 195665"/>
                <a:gd name="connsiteX4" fmla="*/ 0 w 183327"/>
                <a:gd name="connsiteY4" fmla="*/ 195665 h 19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27" h="195665">
                  <a:moveTo>
                    <a:pt x="0" y="195665"/>
                  </a:moveTo>
                  <a:lnTo>
                    <a:pt x="99326" y="98335"/>
                  </a:lnTo>
                  <a:cubicBezTo>
                    <a:pt x="143210" y="52769"/>
                    <a:pt x="196474" y="24458"/>
                    <a:pt x="180394" y="0"/>
                  </a:cubicBezTo>
                  <a:cubicBezTo>
                    <a:pt x="162305" y="21610"/>
                    <a:pt x="160462" y="27641"/>
                    <a:pt x="139023" y="47911"/>
                  </a:cubicBezTo>
                  <a:cubicBezTo>
                    <a:pt x="99158" y="85269"/>
                    <a:pt x="19765" y="155963"/>
                    <a:pt x="0" y="19566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334926A-2FAA-451A-BC6C-DA0EE2469961}"/>
                </a:ext>
              </a:extLst>
            </p:cNvPr>
            <p:cNvSpPr/>
            <p:nvPr/>
          </p:nvSpPr>
          <p:spPr>
            <a:xfrm>
              <a:off x="10784326" y="5347612"/>
              <a:ext cx="161467" cy="162006"/>
            </a:xfrm>
            <a:custGeom>
              <a:avLst/>
              <a:gdLst>
                <a:gd name="connsiteX0" fmla="*/ 0 w 161467"/>
                <a:gd name="connsiteY0" fmla="*/ 162006 h 162006"/>
                <a:gd name="connsiteX1" fmla="*/ 24622 w 161467"/>
                <a:gd name="connsiteY1" fmla="*/ 138888 h 162006"/>
                <a:gd name="connsiteX2" fmla="*/ 161467 w 161467"/>
                <a:gd name="connsiteY2" fmla="*/ 13 h 162006"/>
                <a:gd name="connsiteX3" fmla="*/ 120933 w 161467"/>
                <a:gd name="connsiteY3" fmla="*/ 31674 h 162006"/>
                <a:gd name="connsiteX4" fmla="*/ 34672 w 161467"/>
                <a:gd name="connsiteY4" fmla="*/ 111247 h 162006"/>
                <a:gd name="connsiteX5" fmla="*/ 0 w 161467"/>
                <a:gd name="connsiteY5" fmla="*/ 162006 h 16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467" h="162006">
                  <a:moveTo>
                    <a:pt x="0" y="162006"/>
                  </a:moveTo>
                  <a:cubicBezTo>
                    <a:pt x="20435" y="150280"/>
                    <a:pt x="6365" y="161671"/>
                    <a:pt x="24622" y="138888"/>
                  </a:cubicBezTo>
                  <a:cubicBezTo>
                    <a:pt x="74536" y="76403"/>
                    <a:pt x="150747" y="32344"/>
                    <a:pt x="161467" y="13"/>
                  </a:cubicBezTo>
                  <a:cubicBezTo>
                    <a:pt x="138185" y="-490"/>
                    <a:pt x="138855" y="13917"/>
                    <a:pt x="120933" y="31674"/>
                  </a:cubicBezTo>
                  <a:lnTo>
                    <a:pt x="34672" y="111247"/>
                  </a:lnTo>
                  <a:cubicBezTo>
                    <a:pt x="16415" y="128334"/>
                    <a:pt x="7537" y="133863"/>
                    <a:pt x="0" y="16200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085454E-F6C1-485E-ACF0-609C9C6BA4E3}"/>
                </a:ext>
              </a:extLst>
            </p:cNvPr>
            <p:cNvSpPr/>
            <p:nvPr/>
          </p:nvSpPr>
          <p:spPr>
            <a:xfrm>
              <a:off x="10773941" y="5189149"/>
              <a:ext cx="157496" cy="172379"/>
            </a:xfrm>
            <a:custGeom>
              <a:avLst/>
              <a:gdLst>
                <a:gd name="connsiteX0" fmla="*/ 0 w 157496"/>
                <a:gd name="connsiteY0" fmla="*/ 172380 h 172379"/>
                <a:gd name="connsiteX1" fmla="*/ 79896 w 157496"/>
                <a:gd name="connsiteY1" fmla="*/ 86106 h 172379"/>
                <a:gd name="connsiteX2" fmla="*/ 157447 w 157496"/>
                <a:gd name="connsiteY2" fmla="*/ 0 h 172379"/>
                <a:gd name="connsiteX3" fmla="*/ 0 w 157496"/>
                <a:gd name="connsiteY3" fmla="*/ 172380 h 17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96" h="172379">
                  <a:moveTo>
                    <a:pt x="0" y="172380"/>
                  </a:moveTo>
                  <a:cubicBezTo>
                    <a:pt x="31322" y="137870"/>
                    <a:pt x="44219" y="118270"/>
                    <a:pt x="79896" y="86106"/>
                  </a:cubicBezTo>
                  <a:cubicBezTo>
                    <a:pt x="99158" y="68851"/>
                    <a:pt x="159457" y="24961"/>
                    <a:pt x="157447" y="0"/>
                  </a:cubicBezTo>
                  <a:cubicBezTo>
                    <a:pt x="152422" y="1675"/>
                    <a:pt x="6532" y="131337"/>
                    <a:pt x="0" y="17238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24D590CF-0D30-45E5-B8D0-03407EC33E57}"/>
                </a:ext>
              </a:extLst>
            </p:cNvPr>
            <p:cNvSpPr/>
            <p:nvPr/>
          </p:nvSpPr>
          <p:spPr>
            <a:xfrm>
              <a:off x="10807776" y="4983768"/>
              <a:ext cx="148234" cy="156800"/>
            </a:xfrm>
            <a:custGeom>
              <a:avLst/>
              <a:gdLst>
                <a:gd name="connsiteX0" fmla="*/ 0 w 148234"/>
                <a:gd name="connsiteY0" fmla="*/ 156800 h 156800"/>
                <a:gd name="connsiteX1" fmla="*/ 73699 w 148234"/>
                <a:gd name="connsiteY1" fmla="*/ 78400 h 156800"/>
                <a:gd name="connsiteX2" fmla="*/ 148235 w 148234"/>
                <a:gd name="connsiteY2" fmla="*/ 0 h 156800"/>
                <a:gd name="connsiteX3" fmla="*/ 0 w 148234"/>
                <a:gd name="connsiteY3" fmla="*/ 156800 h 15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34" h="156800">
                  <a:moveTo>
                    <a:pt x="0" y="156800"/>
                  </a:moveTo>
                  <a:lnTo>
                    <a:pt x="73699" y="78400"/>
                  </a:lnTo>
                  <a:cubicBezTo>
                    <a:pt x="94133" y="57460"/>
                    <a:pt x="142205" y="25128"/>
                    <a:pt x="148235" y="0"/>
                  </a:cubicBezTo>
                  <a:cubicBezTo>
                    <a:pt x="120598" y="3685"/>
                    <a:pt x="7202" y="127149"/>
                    <a:pt x="0" y="15680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3E51DDB-2411-4036-AF5C-0B0C6B85222E}"/>
                </a:ext>
              </a:extLst>
            </p:cNvPr>
            <p:cNvSpPr/>
            <p:nvPr/>
          </p:nvSpPr>
          <p:spPr>
            <a:xfrm>
              <a:off x="10788011" y="3056766"/>
              <a:ext cx="153762" cy="114963"/>
            </a:xfrm>
            <a:custGeom>
              <a:avLst/>
              <a:gdLst>
                <a:gd name="connsiteX0" fmla="*/ 0 w 153762"/>
                <a:gd name="connsiteY0" fmla="*/ 114920 h 114963"/>
                <a:gd name="connsiteX1" fmla="*/ 55442 w 153762"/>
                <a:gd name="connsiteY1" fmla="*/ 101518 h 114963"/>
                <a:gd name="connsiteX2" fmla="*/ 44722 w 153762"/>
                <a:gd name="connsiteY2" fmla="*/ 101853 h 114963"/>
                <a:gd name="connsiteX3" fmla="*/ 23282 w 153762"/>
                <a:gd name="connsiteY3" fmla="*/ 92807 h 114963"/>
                <a:gd name="connsiteX4" fmla="*/ 93631 w 153762"/>
                <a:gd name="connsiteY4" fmla="*/ 48581 h 114963"/>
                <a:gd name="connsiteX5" fmla="*/ 153762 w 153762"/>
                <a:gd name="connsiteY5" fmla="*/ 0 h 114963"/>
                <a:gd name="connsiteX6" fmla="*/ 72024 w 153762"/>
                <a:gd name="connsiteY6" fmla="*/ 50424 h 114963"/>
                <a:gd name="connsiteX7" fmla="*/ 0 w 153762"/>
                <a:gd name="connsiteY7" fmla="*/ 114920 h 11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762" h="114963">
                  <a:moveTo>
                    <a:pt x="0" y="114920"/>
                  </a:moveTo>
                  <a:cubicBezTo>
                    <a:pt x="24120" y="115590"/>
                    <a:pt x="37687" y="108386"/>
                    <a:pt x="55442" y="101518"/>
                  </a:cubicBezTo>
                  <a:cubicBezTo>
                    <a:pt x="37687" y="97498"/>
                    <a:pt x="68171" y="106376"/>
                    <a:pt x="44722" y="101853"/>
                  </a:cubicBezTo>
                  <a:cubicBezTo>
                    <a:pt x="25125" y="98000"/>
                    <a:pt x="37184" y="103361"/>
                    <a:pt x="23282" y="92807"/>
                  </a:cubicBezTo>
                  <a:cubicBezTo>
                    <a:pt x="46397" y="81918"/>
                    <a:pt x="69176" y="63993"/>
                    <a:pt x="93631" y="48581"/>
                  </a:cubicBezTo>
                  <a:cubicBezTo>
                    <a:pt x="116075" y="34677"/>
                    <a:pt x="145052" y="20605"/>
                    <a:pt x="153762" y="0"/>
                  </a:cubicBezTo>
                  <a:cubicBezTo>
                    <a:pt x="132658" y="2345"/>
                    <a:pt x="93128" y="35180"/>
                    <a:pt x="72024" y="50424"/>
                  </a:cubicBezTo>
                  <a:cubicBezTo>
                    <a:pt x="48742" y="67009"/>
                    <a:pt x="6532" y="92472"/>
                    <a:pt x="0" y="11492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23A8CE4-9BF0-47C1-B0F5-7E10F4CA6BC3}"/>
                </a:ext>
              </a:extLst>
            </p:cNvPr>
            <p:cNvSpPr/>
            <p:nvPr/>
          </p:nvSpPr>
          <p:spPr>
            <a:xfrm>
              <a:off x="10779804" y="5509618"/>
              <a:ext cx="155939" cy="170704"/>
            </a:xfrm>
            <a:custGeom>
              <a:avLst/>
              <a:gdLst>
                <a:gd name="connsiteX0" fmla="*/ 77719 w 155939"/>
                <a:gd name="connsiteY0" fmla="*/ 85436 h 170704"/>
                <a:gd name="connsiteX1" fmla="*/ 155940 w 155939"/>
                <a:gd name="connsiteY1" fmla="*/ 0 h 170704"/>
                <a:gd name="connsiteX2" fmla="*/ 0 w 155939"/>
                <a:gd name="connsiteY2" fmla="*/ 170705 h 170704"/>
                <a:gd name="connsiteX3" fmla="*/ 77719 w 155939"/>
                <a:gd name="connsiteY3" fmla="*/ 85436 h 17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39" h="170704">
                  <a:moveTo>
                    <a:pt x="77719" y="85436"/>
                  </a:moveTo>
                  <a:cubicBezTo>
                    <a:pt x="115740" y="42886"/>
                    <a:pt x="148235" y="23788"/>
                    <a:pt x="155940" y="0"/>
                  </a:cubicBezTo>
                  <a:cubicBezTo>
                    <a:pt x="121100" y="9884"/>
                    <a:pt x="14070" y="136530"/>
                    <a:pt x="0" y="170705"/>
                  </a:cubicBezTo>
                  <a:lnTo>
                    <a:pt x="77719" y="85436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BF304FE9-9C65-4042-A860-9332135F3AA9}"/>
                </a:ext>
              </a:extLst>
            </p:cNvPr>
            <p:cNvSpPr/>
            <p:nvPr/>
          </p:nvSpPr>
          <p:spPr>
            <a:xfrm>
              <a:off x="10823521" y="4876386"/>
              <a:ext cx="126460" cy="132677"/>
            </a:xfrm>
            <a:custGeom>
              <a:avLst/>
              <a:gdLst>
                <a:gd name="connsiteX0" fmla="*/ 0 w 126460"/>
                <a:gd name="connsiteY0" fmla="*/ 132677 h 132677"/>
                <a:gd name="connsiteX1" fmla="*/ 62644 w 126460"/>
                <a:gd name="connsiteY1" fmla="*/ 70024 h 132677"/>
                <a:gd name="connsiteX2" fmla="*/ 126460 w 126460"/>
                <a:gd name="connsiteY2" fmla="*/ 0 h 132677"/>
                <a:gd name="connsiteX3" fmla="*/ 58959 w 126460"/>
                <a:gd name="connsiteY3" fmla="*/ 58800 h 132677"/>
                <a:gd name="connsiteX4" fmla="*/ 0 w 126460"/>
                <a:gd name="connsiteY4" fmla="*/ 132677 h 13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60" h="132677">
                  <a:moveTo>
                    <a:pt x="0" y="132677"/>
                  </a:moveTo>
                  <a:cubicBezTo>
                    <a:pt x="14740" y="126311"/>
                    <a:pt x="50249" y="83091"/>
                    <a:pt x="62644" y="70024"/>
                  </a:cubicBezTo>
                  <a:cubicBezTo>
                    <a:pt x="86931" y="44896"/>
                    <a:pt x="118588" y="34174"/>
                    <a:pt x="126460" y="0"/>
                  </a:cubicBezTo>
                  <a:cubicBezTo>
                    <a:pt x="93296" y="7203"/>
                    <a:pt x="79561" y="36017"/>
                    <a:pt x="58959" y="58800"/>
                  </a:cubicBezTo>
                  <a:cubicBezTo>
                    <a:pt x="41707" y="77730"/>
                    <a:pt x="11725" y="108889"/>
                    <a:pt x="0" y="13267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CBD9F68-F889-4547-86AA-89BA8E4EE46B}"/>
                </a:ext>
              </a:extLst>
            </p:cNvPr>
            <p:cNvSpPr/>
            <p:nvPr/>
          </p:nvSpPr>
          <p:spPr>
            <a:xfrm>
              <a:off x="10734074" y="6242190"/>
              <a:ext cx="77219" cy="113412"/>
            </a:xfrm>
            <a:custGeom>
              <a:avLst/>
              <a:gdLst>
                <a:gd name="connsiteX0" fmla="*/ 17255 w 77219"/>
                <a:gd name="connsiteY0" fmla="*/ 91132 h 113412"/>
                <a:gd name="connsiteX1" fmla="*/ 77219 w 77219"/>
                <a:gd name="connsiteY1" fmla="*/ 0 h 113412"/>
                <a:gd name="connsiteX2" fmla="*/ 49415 w 77219"/>
                <a:gd name="connsiteY2" fmla="*/ 113412 h 113412"/>
                <a:gd name="connsiteX3" fmla="*/ 17255 w 77219"/>
                <a:gd name="connsiteY3" fmla="*/ 91132 h 11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19" h="113412">
                  <a:moveTo>
                    <a:pt x="17255" y="91132"/>
                  </a:moveTo>
                  <a:cubicBezTo>
                    <a:pt x="18093" y="2178"/>
                    <a:pt x="76214" y="42550"/>
                    <a:pt x="77219" y="0"/>
                  </a:cubicBezTo>
                  <a:cubicBezTo>
                    <a:pt x="36518" y="5193"/>
                    <a:pt x="-57616" y="91467"/>
                    <a:pt x="49415" y="113412"/>
                  </a:cubicBezTo>
                  <a:cubicBezTo>
                    <a:pt x="41040" y="96660"/>
                    <a:pt x="35010" y="100178"/>
                    <a:pt x="17255" y="9113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584EC28-173A-4665-92F3-D1C60FC3C913}"/>
                </a:ext>
              </a:extLst>
            </p:cNvPr>
            <p:cNvSpPr/>
            <p:nvPr/>
          </p:nvSpPr>
          <p:spPr>
            <a:xfrm>
              <a:off x="10788681" y="5266879"/>
              <a:ext cx="154599" cy="162160"/>
            </a:xfrm>
            <a:custGeom>
              <a:avLst/>
              <a:gdLst>
                <a:gd name="connsiteX0" fmla="*/ 0 w 154599"/>
                <a:gd name="connsiteY0" fmla="*/ 162161 h 162160"/>
                <a:gd name="connsiteX1" fmla="*/ 37017 w 154599"/>
                <a:gd name="connsiteY1" fmla="*/ 123128 h 162160"/>
                <a:gd name="connsiteX2" fmla="*/ 154600 w 154599"/>
                <a:gd name="connsiteY2" fmla="*/ 0 h 162160"/>
                <a:gd name="connsiteX3" fmla="*/ 0 w 154599"/>
                <a:gd name="connsiteY3" fmla="*/ 162161 h 16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99" h="162160">
                  <a:moveTo>
                    <a:pt x="0" y="162161"/>
                  </a:moveTo>
                  <a:cubicBezTo>
                    <a:pt x="17420" y="156130"/>
                    <a:pt x="24455" y="137703"/>
                    <a:pt x="37017" y="123128"/>
                  </a:cubicBezTo>
                  <a:cubicBezTo>
                    <a:pt x="73364" y="81248"/>
                    <a:pt x="145890" y="36687"/>
                    <a:pt x="154600" y="0"/>
                  </a:cubicBezTo>
                  <a:cubicBezTo>
                    <a:pt x="144550" y="4523"/>
                    <a:pt x="5862" y="134687"/>
                    <a:pt x="0" y="16216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D52B066-0C86-40AD-BCF7-631A5578DEEF}"/>
                </a:ext>
              </a:extLst>
            </p:cNvPr>
            <p:cNvSpPr/>
            <p:nvPr/>
          </p:nvSpPr>
          <p:spPr>
            <a:xfrm>
              <a:off x="10786504" y="5764586"/>
              <a:ext cx="103848" cy="140383"/>
            </a:xfrm>
            <a:custGeom>
              <a:avLst/>
              <a:gdLst>
                <a:gd name="connsiteX0" fmla="*/ 0 w 103848"/>
                <a:gd name="connsiteY0" fmla="*/ 140383 h 140383"/>
                <a:gd name="connsiteX1" fmla="*/ 103848 w 103848"/>
                <a:gd name="connsiteY1" fmla="*/ 0 h 140383"/>
                <a:gd name="connsiteX2" fmla="*/ 69344 w 103848"/>
                <a:gd name="connsiteY2" fmla="*/ 31494 h 140383"/>
                <a:gd name="connsiteX3" fmla="*/ 43549 w 103848"/>
                <a:gd name="connsiteY3" fmla="*/ 66171 h 140383"/>
                <a:gd name="connsiteX4" fmla="*/ 0 w 103848"/>
                <a:gd name="connsiteY4" fmla="*/ 140383 h 14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48" h="140383">
                  <a:moveTo>
                    <a:pt x="0" y="140383"/>
                  </a:moveTo>
                  <a:cubicBezTo>
                    <a:pt x="13902" y="130667"/>
                    <a:pt x="97483" y="18427"/>
                    <a:pt x="103848" y="0"/>
                  </a:cubicBezTo>
                  <a:cubicBezTo>
                    <a:pt x="78724" y="7371"/>
                    <a:pt x="86763" y="6868"/>
                    <a:pt x="69344" y="31494"/>
                  </a:cubicBezTo>
                  <a:cubicBezTo>
                    <a:pt x="57954" y="47744"/>
                    <a:pt x="53599" y="51764"/>
                    <a:pt x="43549" y="66171"/>
                  </a:cubicBezTo>
                  <a:cubicBezTo>
                    <a:pt x="28475" y="87279"/>
                    <a:pt x="6365" y="110397"/>
                    <a:pt x="0" y="14038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B6C5434C-DCCA-49D7-95F1-EB6F69B22112}"/>
                </a:ext>
              </a:extLst>
            </p:cNvPr>
            <p:cNvSpPr/>
            <p:nvPr/>
          </p:nvSpPr>
          <p:spPr>
            <a:xfrm>
              <a:off x="10809660" y="3115307"/>
              <a:ext cx="157089" cy="127073"/>
            </a:xfrm>
            <a:custGeom>
              <a:avLst/>
              <a:gdLst>
                <a:gd name="connsiteX0" fmla="*/ 13358 w 157089"/>
                <a:gd name="connsiteY0" fmla="*/ 127073 h 127073"/>
                <a:gd name="connsiteX1" fmla="*/ 15368 w 157089"/>
                <a:gd name="connsiteY1" fmla="*/ 116017 h 127073"/>
                <a:gd name="connsiteX2" fmla="*/ 13023 w 157089"/>
                <a:gd name="connsiteY2" fmla="*/ 97757 h 127073"/>
                <a:gd name="connsiteX3" fmla="*/ 156568 w 157089"/>
                <a:gd name="connsiteY3" fmla="*/ 6793 h 127073"/>
                <a:gd name="connsiteX4" fmla="*/ 131443 w 157089"/>
                <a:gd name="connsiteY4" fmla="*/ 5285 h 127073"/>
                <a:gd name="connsiteX5" fmla="*/ 89904 w 157089"/>
                <a:gd name="connsiteY5" fmla="*/ 39292 h 127073"/>
                <a:gd name="connsiteX6" fmla="*/ 21733 w 157089"/>
                <a:gd name="connsiteY6" fmla="*/ 83518 h 127073"/>
                <a:gd name="connsiteX7" fmla="*/ 13358 w 157089"/>
                <a:gd name="connsiteY7" fmla="*/ 127073 h 12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089" h="127073">
                  <a:moveTo>
                    <a:pt x="13358" y="127073"/>
                  </a:moveTo>
                  <a:cubicBezTo>
                    <a:pt x="17043" y="118697"/>
                    <a:pt x="15870" y="127576"/>
                    <a:pt x="15368" y="116017"/>
                  </a:cubicBezTo>
                  <a:cubicBezTo>
                    <a:pt x="15368" y="115347"/>
                    <a:pt x="13358" y="101945"/>
                    <a:pt x="13023" y="97757"/>
                  </a:cubicBezTo>
                  <a:lnTo>
                    <a:pt x="156568" y="6793"/>
                  </a:lnTo>
                  <a:cubicBezTo>
                    <a:pt x="155730" y="6458"/>
                    <a:pt x="164775" y="-7279"/>
                    <a:pt x="131443" y="5285"/>
                  </a:cubicBezTo>
                  <a:cubicBezTo>
                    <a:pt x="113019" y="12154"/>
                    <a:pt x="118211" y="23713"/>
                    <a:pt x="89904" y="39292"/>
                  </a:cubicBezTo>
                  <a:lnTo>
                    <a:pt x="21733" y="83518"/>
                  </a:lnTo>
                  <a:cubicBezTo>
                    <a:pt x="796" y="99600"/>
                    <a:pt x="-10427" y="107808"/>
                    <a:pt x="13358" y="12707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4D04C1A-5F8E-45BB-A9F6-61731F4B6FEE}"/>
                </a:ext>
              </a:extLst>
            </p:cNvPr>
            <p:cNvSpPr/>
            <p:nvPr/>
          </p:nvSpPr>
          <p:spPr>
            <a:xfrm>
              <a:off x="10764015" y="2837313"/>
              <a:ext cx="134879" cy="118360"/>
            </a:xfrm>
            <a:custGeom>
              <a:avLst/>
              <a:gdLst>
                <a:gd name="connsiteX0" fmla="*/ 13779 w 134879"/>
                <a:gd name="connsiteY0" fmla="*/ 116595 h 118360"/>
                <a:gd name="connsiteX1" fmla="*/ 22991 w 134879"/>
                <a:gd name="connsiteY1" fmla="*/ 83761 h 118360"/>
                <a:gd name="connsiteX2" fmla="*/ 134879 w 134879"/>
                <a:gd name="connsiteY2" fmla="*/ 0 h 118360"/>
                <a:gd name="connsiteX3" fmla="*/ 49958 w 134879"/>
                <a:gd name="connsiteY3" fmla="*/ 50089 h 118360"/>
                <a:gd name="connsiteX4" fmla="*/ 1886 w 134879"/>
                <a:gd name="connsiteY4" fmla="*/ 99508 h 118360"/>
                <a:gd name="connsiteX5" fmla="*/ 13779 w 134879"/>
                <a:gd name="connsiteY5" fmla="*/ 116595 h 11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879" h="118360">
                  <a:moveTo>
                    <a:pt x="13779" y="116595"/>
                  </a:moveTo>
                  <a:cubicBezTo>
                    <a:pt x="18134" y="97330"/>
                    <a:pt x="881" y="111569"/>
                    <a:pt x="22991" y="83761"/>
                  </a:cubicBezTo>
                  <a:cubicBezTo>
                    <a:pt x="52471" y="46739"/>
                    <a:pt x="121144" y="35515"/>
                    <a:pt x="134879" y="0"/>
                  </a:cubicBezTo>
                  <a:cubicBezTo>
                    <a:pt x="117962" y="3853"/>
                    <a:pt x="62353" y="39535"/>
                    <a:pt x="49958" y="50089"/>
                  </a:cubicBezTo>
                  <a:cubicBezTo>
                    <a:pt x="38233" y="59973"/>
                    <a:pt x="4566" y="85269"/>
                    <a:pt x="1886" y="99508"/>
                  </a:cubicBezTo>
                  <a:cubicBezTo>
                    <a:pt x="-3976" y="129662"/>
                    <a:pt x="4901" y="113915"/>
                    <a:pt x="13779" y="11659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E764682-D3D5-4BBE-84FC-8AE8F00D6A14}"/>
                </a:ext>
              </a:extLst>
            </p:cNvPr>
            <p:cNvSpPr/>
            <p:nvPr/>
          </p:nvSpPr>
          <p:spPr>
            <a:xfrm>
              <a:off x="10781479" y="5680993"/>
              <a:ext cx="123445" cy="139042"/>
            </a:xfrm>
            <a:custGeom>
              <a:avLst/>
              <a:gdLst>
                <a:gd name="connsiteX0" fmla="*/ 0 w 123445"/>
                <a:gd name="connsiteY0" fmla="*/ 139043 h 139042"/>
                <a:gd name="connsiteX1" fmla="*/ 25125 w 123445"/>
                <a:gd name="connsiteY1" fmla="*/ 103863 h 139042"/>
                <a:gd name="connsiteX2" fmla="*/ 123445 w 123445"/>
                <a:gd name="connsiteY2" fmla="*/ 0 h 139042"/>
                <a:gd name="connsiteX3" fmla="*/ 0 w 123445"/>
                <a:gd name="connsiteY3" fmla="*/ 139043 h 13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5" h="139042">
                  <a:moveTo>
                    <a:pt x="0" y="139043"/>
                  </a:moveTo>
                  <a:cubicBezTo>
                    <a:pt x="11390" y="126814"/>
                    <a:pt x="14740" y="117433"/>
                    <a:pt x="25125" y="103863"/>
                  </a:cubicBezTo>
                  <a:cubicBezTo>
                    <a:pt x="55107" y="65166"/>
                    <a:pt x="113061" y="22615"/>
                    <a:pt x="123445" y="0"/>
                  </a:cubicBezTo>
                  <a:cubicBezTo>
                    <a:pt x="91788" y="9716"/>
                    <a:pt x="670" y="101351"/>
                    <a:pt x="0" y="13904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81A66A4-4270-4D10-BD1D-B64D9281D95E}"/>
                </a:ext>
              </a:extLst>
            </p:cNvPr>
            <p:cNvSpPr/>
            <p:nvPr/>
          </p:nvSpPr>
          <p:spPr>
            <a:xfrm>
              <a:off x="10754362" y="2903153"/>
              <a:ext cx="180711" cy="111565"/>
            </a:xfrm>
            <a:custGeom>
              <a:avLst/>
              <a:gdLst>
                <a:gd name="connsiteX0" fmla="*/ 8357 w 180711"/>
                <a:gd name="connsiteY0" fmla="*/ 111566 h 111565"/>
                <a:gd name="connsiteX1" fmla="*/ 78371 w 180711"/>
                <a:gd name="connsiteY1" fmla="*/ 47070 h 111565"/>
                <a:gd name="connsiteX2" fmla="*/ 180712 w 180711"/>
                <a:gd name="connsiteY2" fmla="*/ 834 h 111565"/>
                <a:gd name="connsiteX3" fmla="*/ 8692 w 180711"/>
                <a:gd name="connsiteY3" fmla="*/ 84260 h 111565"/>
                <a:gd name="connsiteX4" fmla="*/ 8357 w 180711"/>
                <a:gd name="connsiteY4" fmla="*/ 111566 h 11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11" h="111565">
                  <a:moveTo>
                    <a:pt x="8357" y="111566"/>
                  </a:moveTo>
                  <a:cubicBezTo>
                    <a:pt x="13215" y="95819"/>
                    <a:pt x="-6717" y="88280"/>
                    <a:pt x="78371" y="47070"/>
                  </a:cubicBezTo>
                  <a:cubicBezTo>
                    <a:pt x="150562" y="11890"/>
                    <a:pt x="160947" y="20937"/>
                    <a:pt x="180712" y="834"/>
                  </a:cubicBezTo>
                  <a:cubicBezTo>
                    <a:pt x="151902" y="-9217"/>
                    <a:pt x="15727" y="74711"/>
                    <a:pt x="8692" y="84260"/>
                  </a:cubicBezTo>
                  <a:cubicBezTo>
                    <a:pt x="-10235" y="110561"/>
                    <a:pt x="7520" y="110226"/>
                    <a:pt x="8357" y="11156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3B8BCF95-D5AA-4338-8748-11C74C0B16BF}"/>
                </a:ext>
              </a:extLst>
            </p:cNvPr>
            <p:cNvSpPr/>
            <p:nvPr/>
          </p:nvSpPr>
          <p:spPr>
            <a:xfrm>
              <a:off x="10794711" y="4946578"/>
              <a:ext cx="124282" cy="138540"/>
            </a:xfrm>
            <a:custGeom>
              <a:avLst/>
              <a:gdLst>
                <a:gd name="connsiteX0" fmla="*/ 0 w 124282"/>
                <a:gd name="connsiteY0" fmla="*/ 138540 h 138540"/>
                <a:gd name="connsiteX1" fmla="*/ 64486 w 124282"/>
                <a:gd name="connsiteY1" fmla="*/ 70527 h 138540"/>
                <a:gd name="connsiteX2" fmla="*/ 124283 w 124282"/>
                <a:gd name="connsiteY2" fmla="*/ 0 h 138540"/>
                <a:gd name="connsiteX3" fmla="*/ 0 w 124282"/>
                <a:gd name="connsiteY3" fmla="*/ 138540 h 13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82" h="138540">
                  <a:moveTo>
                    <a:pt x="0" y="138540"/>
                  </a:moveTo>
                  <a:lnTo>
                    <a:pt x="64486" y="70527"/>
                  </a:lnTo>
                  <a:cubicBezTo>
                    <a:pt x="83916" y="52602"/>
                    <a:pt x="121268" y="27139"/>
                    <a:pt x="124283" y="0"/>
                  </a:cubicBezTo>
                  <a:cubicBezTo>
                    <a:pt x="102006" y="14239"/>
                    <a:pt x="14740" y="108051"/>
                    <a:pt x="0" y="13854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6D35CAF-CFCB-4BFF-9B27-B28E12F6D559}"/>
                </a:ext>
              </a:extLst>
            </p:cNvPr>
            <p:cNvSpPr/>
            <p:nvPr/>
          </p:nvSpPr>
          <p:spPr>
            <a:xfrm>
              <a:off x="10731580" y="2790910"/>
              <a:ext cx="114385" cy="110396"/>
            </a:xfrm>
            <a:custGeom>
              <a:avLst/>
              <a:gdLst>
                <a:gd name="connsiteX0" fmla="*/ 8695 w 114385"/>
                <a:gd name="connsiteY0" fmla="*/ 110397 h 110396"/>
                <a:gd name="connsiteX1" fmla="*/ 59782 w 114385"/>
                <a:gd name="connsiteY1" fmla="*/ 58633 h 110396"/>
                <a:gd name="connsiteX2" fmla="*/ 114386 w 114385"/>
                <a:gd name="connsiteY2" fmla="*/ 0 h 110396"/>
                <a:gd name="connsiteX3" fmla="*/ 3335 w 114385"/>
                <a:gd name="connsiteY3" fmla="*/ 93477 h 110396"/>
                <a:gd name="connsiteX4" fmla="*/ 8695 w 114385"/>
                <a:gd name="connsiteY4" fmla="*/ 110397 h 1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85" h="110396">
                  <a:moveTo>
                    <a:pt x="8695" y="110397"/>
                  </a:moveTo>
                  <a:cubicBezTo>
                    <a:pt x="28962" y="82756"/>
                    <a:pt x="-1020" y="101686"/>
                    <a:pt x="59782" y="58633"/>
                  </a:cubicBezTo>
                  <a:cubicBezTo>
                    <a:pt x="87921" y="38865"/>
                    <a:pt x="105006" y="31494"/>
                    <a:pt x="114386" y="0"/>
                  </a:cubicBezTo>
                  <a:lnTo>
                    <a:pt x="3335" y="93477"/>
                  </a:lnTo>
                  <a:cubicBezTo>
                    <a:pt x="-5375" y="120113"/>
                    <a:pt x="5345" y="106209"/>
                    <a:pt x="8695" y="11039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011E5BE-28A1-449F-A7CD-E3B594CC073F}"/>
                </a:ext>
              </a:extLst>
            </p:cNvPr>
            <p:cNvSpPr/>
            <p:nvPr/>
          </p:nvSpPr>
          <p:spPr>
            <a:xfrm>
              <a:off x="10795884" y="5853205"/>
              <a:ext cx="95138" cy="125641"/>
            </a:xfrm>
            <a:custGeom>
              <a:avLst/>
              <a:gdLst>
                <a:gd name="connsiteX0" fmla="*/ 95138 w 95138"/>
                <a:gd name="connsiteY0" fmla="*/ 0 h 125641"/>
                <a:gd name="connsiteX1" fmla="*/ 61304 w 95138"/>
                <a:gd name="connsiteY1" fmla="*/ 27306 h 125641"/>
                <a:gd name="connsiteX2" fmla="*/ 37687 w 95138"/>
                <a:gd name="connsiteY2" fmla="*/ 56287 h 125641"/>
                <a:gd name="connsiteX3" fmla="*/ 0 w 95138"/>
                <a:gd name="connsiteY3" fmla="*/ 125641 h 125641"/>
                <a:gd name="connsiteX4" fmla="*/ 95138 w 95138"/>
                <a:gd name="connsiteY4" fmla="*/ 0 h 12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38" h="125641">
                  <a:moveTo>
                    <a:pt x="95138" y="0"/>
                  </a:moveTo>
                  <a:cubicBezTo>
                    <a:pt x="72359" y="7706"/>
                    <a:pt x="76211" y="8209"/>
                    <a:pt x="61304" y="27306"/>
                  </a:cubicBezTo>
                  <a:cubicBezTo>
                    <a:pt x="51589" y="39535"/>
                    <a:pt x="47234" y="44226"/>
                    <a:pt x="37687" y="56287"/>
                  </a:cubicBezTo>
                  <a:cubicBezTo>
                    <a:pt x="21942" y="76222"/>
                    <a:pt x="5527" y="100513"/>
                    <a:pt x="0" y="125641"/>
                  </a:cubicBezTo>
                  <a:lnTo>
                    <a:pt x="95138" y="0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C6FE752-371B-491C-AAAC-42DCC3E1C837}"/>
                </a:ext>
              </a:extLst>
            </p:cNvPr>
            <p:cNvSpPr/>
            <p:nvPr/>
          </p:nvSpPr>
          <p:spPr>
            <a:xfrm>
              <a:off x="10902367" y="4419052"/>
              <a:ext cx="15957" cy="137702"/>
            </a:xfrm>
            <a:custGeom>
              <a:avLst/>
              <a:gdLst>
                <a:gd name="connsiteX0" fmla="*/ 9090 w 15957"/>
                <a:gd name="connsiteY0" fmla="*/ 0 h 137702"/>
                <a:gd name="connsiteX1" fmla="*/ 15957 w 15957"/>
                <a:gd name="connsiteY1" fmla="*/ 137703 h 137702"/>
                <a:gd name="connsiteX2" fmla="*/ 9090 w 15957"/>
                <a:gd name="connsiteY2" fmla="*/ 0 h 13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7" h="137702">
                  <a:moveTo>
                    <a:pt x="9090" y="0"/>
                  </a:moveTo>
                  <a:cubicBezTo>
                    <a:pt x="-9167" y="26636"/>
                    <a:pt x="3730" y="112407"/>
                    <a:pt x="15957" y="137703"/>
                  </a:cubicBezTo>
                  <a:lnTo>
                    <a:pt x="9090" y="0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FAD6D35-C19A-4DCD-8050-42B99FE5B3EE}"/>
                </a:ext>
              </a:extLst>
            </p:cNvPr>
            <p:cNvSpPr/>
            <p:nvPr/>
          </p:nvSpPr>
          <p:spPr>
            <a:xfrm>
              <a:off x="10579980" y="4130245"/>
              <a:ext cx="55609" cy="49753"/>
            </a:xfrm>
            <a:custGeom>
              <a:avLst/>
              <a:gdLst>
                <a:gd name="connsiteX0" fmla="*/ 19262 w 55609"/>
                <a:gd name="connsiteY0" fmla="*/ 49754 h 49753"/>
                <a:gd name="connsiteX1" fmla="*/ 55609 w 55609"/>
                <a:gd name="connsiteY1" fmla="*/ 0 h 49753"/>
                <a:gd name="connsiteX2" fmla="*/ 37184 w 55609"/>
                <a:gd name="connsiteY2" fmla="*/ 12899 h 49753"/>
                <a:gd name="connsiteX3" fmla="*/ 27135 w 55609"/>
                <a:gd name="connsiteY3" fmla="*/ 21778 h 49753"/>
                <a:gd name="connsiteX4" fmla="*/ 21440 w 55609"/>
                <a:gd name="connsiteY4" fmla="*/ 26636 h 49753"/>
                <a:gd name="connsiteX5" fmla="*/ 0 w 55609"/>
                <a:gd name="connsiteY5" fmla="*/ 2345 h 49753"/>
                <a:gd name="connsiteX6" fmla="*/ 19262 w 55609"/>
                <a:gd name="connsiteY6" fmla="*/ 49754 h 4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609" h="49753">
                  <a:moveTo>
                    <a:pt x="19262" y="49754"/>
                  </a:moveTo>
                  <a:cubicBezTo>
                    <a:pt x="40869" y="37190"/>
                    <a:pt x="47402" y="29316"/>
                    <a:pt x="55609" y="0"/>
                  </a:cubicBezTo>
                  <a:cubicBezTo>
                    <a:pt x="41707" y="6533"/>
                    <a:pt x="47067" y="4691"/>
                    <a:pt x="37184" y="12899"/>
                  </a:cubicBezTo>
                  <a:cubicBezTo>
                    <a:pt x="34672" y="14909"/>
                    <a:pt x="32494" y="30656"/>
                    <a:pt x="27135" y="21778"/>
                  </a:cubicBezTo>
                  <a:cubicBezTo>
                    <a:pt x="26130" y="20103"/>
                    <a:pt x="23450" y="25128"/>
                    <a:pt x="21440" y="26636"/>
                  </a:cubicBezTo>
                  <a:cubicBezTo>
                    <a:pt x="12897" y="-670"/>
                    <a:pt x="24120" y="11727"/>
                    <a:pt x="0" y="2345"/>
                  </a:cubicBezTo>
                  <a:lnTo>
                    <a:pt x="19262" y="49754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97DB69A-DD4F-4116-95FE-6BB05FC1DF2B}"/>
                </a:ext>
              </a:extLst>
            </p:cNvPr>
            <p:cNvSpPr/>
            <p:nvPr/>
          </p:nvSpPr>
          <p:spPr>
            <a:xfrm>
              <a:off x="10805263" y="5989567"/>
              <a:ext cx="46396" cy="64451"/>
            </a:xfrm>
            <a:custGeom>
              <a:avLst/>
              <a:gdLst>
                <a:gd name="connsiteX0" fmla="*/ 0 w 46396"/>
                <a:gd name="connsiteY0" fmla="*/ 62821 h 64451"/>
                <a:gd name="connsiteX1" fmla="*/ 25125 w 46396"/>
                <a:gd name="connsiteY1" fmla="*/ 37860 h 64451"/>
                <a:gd name="connsiteX2" fmla="*/ 46397 w 46396"/>
                <a:gd name="connsiteY2" fmla="*/ 0 h 64451"/>
                <a:gd name="connsiteX3" fmla="*/ 0 w 46396"/>
                <a:gd name="connsiteY3" fmla="*/ 62821 h 6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6" h="64451">
                  <a:moveTo>
                    <a:pt x="0" y="62821"/>
                  </a:moveTo>
                  <a:cubicBezTo>
                    <a:pt x="25125" y="65668"/>
                    <a:pt x="8710" y="68349"/>
                    <a:pt x="25125" y="37860"/>
                  </a:cubicBezTo>
                  <a:cubicBezTo>
                    <a:pt x="34337" y="20940"/>
                    <a:pt x="38692" y="20270"/>
                    <a:pt x="46397" y="0"/>
                  </a:cubicBezTo>
                  <a:cubicBezTo>
                    <a:pt x="29479" y="12397"/>
                    <a:pt x="7705" y="40038"/>
                    <a:pt x="0" y="6282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DDC0ECE-CC48-4D5E-9854-365EC43C36E6}"/>
                </a:ext>
              </a:extLst>
            </p:cNvPr>
            <p:cNvSpPr/>
            <p:nvPr/>
          </p:nvSpPr>
          <p:spPr>
            <a:xfrm>
              <a:off x="10626196" y="3904258"/>
              <a:ext cx="24087" cy="39458"/>
            </a:xfrm>
            <a:custGeom>
              <a:avLst/>
              <a:gdLst>
                <a:gd name="connsiteX0" fmla="*/ 8723 w 24087"/>
                <a:gd name="connsiteY0" fmla="*/ 37692 h 39458"/>
                <a:gd name="connsiteX1" fmla="*/ 16260 w 24087"/>
                <a:gd name="connsiteY1" fmla="*/ 0 h 39458"/>
                <a:gd name="connsiteX2" fmla="*/ 2525 w 24087"/>
                <a:gd name="connsiteY2" fmla="*/ 16082 h 39458"/>
                <a:gd name="connsiteX3" fmla="*/ 8723 w 24087"/>
                <a:gd name="connsiteY3" fmla="*/ 37692 h 3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87" h="39458">
                  <a:moveTo>
                    <a:pt x="8723" y="37692"/>
                  </a:moveTo>
                  <a:cubicBezTo>
                    <a:pt x="38035" y="838"/>
                    <a:pt x="16428" y="670"/>
                    <a:pt x="16260" y="0"/>
                  </a:cubicBezTo>
                  <a:cubicBezTo>
                    <a:pt x="-1830" y="9549"/>
                    <a:pt x="8555" y="-12062"/>
                    <a:pt x="2525" y="16082"/>
                  </a:cubicBezTo>
                  <a:cubicBezTo>
                    <a:pt x="-5180" y="51932"/>
                    <a:pt x="7048" y="35180"/>
                    <a:pt x="8723" y="3769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E0A0138-A604-41E6-A53C-73D8391A7019}"/>
                </a:ext>
              </a:extLst>
            </p:cNvPr>
            <p:cNvSpPr/>
            <p:nvPr/>
          </p:nvSpPr>
          <p:spPr>
            <a:xfrm>
              <a:off x="10629254" y="4029900"/>
              <a:ext cx="17895" cy="28813"/>
            </a:xfrm>
            <a:custGeom>
              <a:avLst/>
              <a:gdLst>
                <a:gd name="connsiteX0" fmla="*/ 9015 w 17895"/>
                <a:gd name="connsiteY0" fmla="*/ 28814 h 28813"/>
                <a:gd name="connsiteX1" fmla="*/ 5665 w 17895"/>
                <a:gd name="connsiteY1" fmla="*/ 0 h 28813"/>
                <a:gd name="connsiteX2" fmla="*/ 9015 w 17895"/>
                <a:gd name="connsiteY2" fmla="*/ 28814 h 2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95" h="28813">
                  <a:moveTo>
                    <a:pt x="9015" y="28814"/>
                  </a:moveTo>
                  <a:cubicBezTo>
                    <a:pt x="19233" y="9716"/>
                    <a:pt x="23587" y="14574"/>
                    <a:pt x="5665" y="0"/>
                  </a:cubicBezTo>
                  <a:cubicBezTo>
                    <a:pt x="-5892" y="12899"/>
                    <a:pt x="2818" y="19935"/>
                    <a:pt x="9015" y="2881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图形 67">
            <a:extLst>
              <a:ext uri="{FF2B5EF4-FFF2-40B4-BE49-F238E27FC236}">
                <a16:creationId xmlns:a16="http://schemas.microsoft.com/office/drawing/2014/main" id="{75614434-C859-44FB-B9BD-E5CCB4BB56B2}"/>
              </a:ext>
            </a:extLst>
          </p:cNvPr>
          <p:cNvGrpSpPr/>
          <p:nvPr/>
        </p:nvGrpSpPr>
        <p:grpSpPr>
          <a:xfrm>
            <a:off x="9782449" y="3995588"/>
            <a:ext cx="1480340" cy="1613199"/>
            <a:chOff x="1157618" y="3069173"/>
            <a:chExt cx="1811064" cy="197360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29A5CB0-D03B-4813-B5E5-4CACA32728C8}"/>
                </a:ext>
              </a:extLst>
            </p:cNvPr>
            <p:cNvSpPr/>
            <p:nvPr/>
          </p:nvSpPr>
          <p:spPr>
            <a:xfrm>
              <a:off x="1157618" y="3069173"/>
              <a:ext cx="1811064" cy="1973604"/>
            </a:xfrm>
            <a:custGeom>
              <a:avLst/>
              <a:gdLst>
                <a:gd name="connsiteX0" fmla="*/ 187243 w 1811064"/>
                <a:gd name="connsiteY0" fmla="*/ 1761312 h 1973604"/>
                <a:gd name="connsiteX1" fmla="*/ 215885 w 1811064"/>
                <a:gd name="connsiteY1" fmla="*/ 1658956 h 1973604"/>
                <a:gd name="connsiteX2" fmla="*/ 315713 w 1811064"/>
                <a:gd name="connsiteY2" fmla="*/ 1485069 h 1973604"/>
                <a:gd name="connsiteX3" fmla="*/ 424921 w 1811064"/>
                <a:gd name="connsiteY3" fmla="*/ 1452067 h 1973604"/>
                <a:gd name="connsiteX4" fmla="*/ 831269 w 1811064"/>
                <a:gd name="connsiteY4" fmla="*/ 1593120 h 1973604"/>
                <a:gd name="connsiteX5" fmla="*/ 638145 w 1811064"/>
                <a:gd name="connsiteY5" fmla="*/ 1821787 h 1973604"/>
                <a:gd name="connsiteX6" fmla="*/ 148048 w 1811064"/>
                <a:gd name="connsiteY6" fmla="*/ 1906051 h 1973604"/>
                <a:gd name="connsiteX7" fmla="*/ 44368 w 1811064"/>
                <a:gd name="connsiteY7" fmla="*/ 1798669 h 1973604"/>
                <a:gd name="connsiteX8" fmla="*/ 174011 w 1811064"/>
                <a:gd name="connsiteY8" fmla="*/ 1508857 h 1973604"/>
                <a:gd name="connsiteX9" fmla="*/ 95622 w 1811064"/>
                <a:gd name="connsiteY9" fmla="*/ 1739702 h 1973604"/>
                <a:gd name="connsiteX10" fmla="*/ 116057 w 1811064"/>
                <a:gd name="connsiteY10" fmla="*/ 1664317 h 1973604"/>
                <a:gd name="connsiteX11" fmla="*/ 252064 w 1811064"/>
                <a:gd name="connsiteY11" fmla="*/ 1481048 h 1973604"/>
                <a:gd name="connsiteX12" fmla="*/ 188415 w 1811064"/>
                <a:gd name="connsiteY12" fmla="*/ 1616406 h 1973604"/>
                <a:gd name="connsiteX13" fmla="*/ 127111 w 1811064"/>
                <a:gd name="connsiteY13" fmla="*/ 1751763 h 1973604"/>
                <a:gd name="connsiteX14" fmla="*/ 159438 w 1811064"/>
                <a:gd name="connsiteY14" fmla="*/ 1693633 h 1973604"/>
                <a:gd name="connsiteX15" fmla="*/ 258932 w 1811064"/>
                <a:gd name="connsiteY15" fmla="*/ 1512710 h 1973604"/>
                <a:gd name="connsiteX16" fmla="*/ 262449 w 1811064"/>
                <a:gd name="connsiteY16" fmla="*/ 1508690 h 1973604"/>
                <a:gd name="connsiteX17" fmla="*/ 221747 w 1811064"/>
                <a:gd name="connsiteY17" fmla="*/ 1614228 h 1973604"/>
                <a:gd name="connsiteX18" fmla="*/ 187243 w 1811064"/>
                <a:gd name="connsiteY18" fmla="*/ 1761312 h 1973604"/>
                <a:gd name="connsiteX19" fmla="*/ 926072 w 1811064"/>
                <a:gd name="connsiteY19" fmla="*/ 420134 h 1973604"/>
                <a:gd name="connsiteX20" fmla="*/ 970962 w 1811064"/>
                <a:gd name="connsiteY20" fmla="*/ 89446 h 1973604"/>
                <a:gd name="connsiteX21" fmla="*/ 1058228 w 1811064"/>
                <a:gd name="connsiteY21" fmla="*/ 51419 h 1973604"/>
                <a:gd name="connsiteX22" fmla="*/ 970794 w 1811064"/>
                <a:gd name="connsiteY22" fmla="*/ 371553 h 1973604"/>
                <a:gd name="connsiteX23" fmla="*/ 993406 w 1811064"/>
                <a:gd name="connsiteY23" fmla="*/ 286787 h 1973604"/>
                <a:gd name="connsiteX24" fmla="*/ 1021546 w 1811064"/>
                <a:gd name="connsiteY24" fmla="*/ 210229 h 1973604"/>
                <a:gd name="connsiteX25" fmla="*/ 1064258 w 1811064"/>
                <a:gd name="connsiteY25" fmla="*/ 84756 h 1973604"/>
                <a:gd name="connsiteX26" fmla="*/ 1089885 w 1811064"/>
                <a:gd name="connsiteY26" fmla="*/ 56947 h 1973604"/>
                <a:gd name="connsiteX27" fmla="*/ 1007141 w 1811064"/>
                <a:gd name="connsiteY27" fmla="*/ 402544 h 1973604"/>
                <a:gd name="connsiteX28" fmla="*/ 1061578 w 1811064"/>
                <a:gd name="connsiteY28" fmla="*/ 215088 h 1973604"/>
                <a:gd name="connsiteX29" fmla="*/ 1089382 w 1811064"/>
                <a:gd name="connsiteY29" fmla="*/ 123788 h 1973604"/>
                <a:gd name="connsiteX30" fmla="*/ 1142814 w 1811064"/>
                <a:gd name="connsiteY30" fmla="*/ 65491 h 1973604"/>
                <a:gd name="connsiteX31" fmla="*/ 1136281 w 1811064"/>
                <a:gd name="connsiteY31" fmla="*/ 105193 h 1973604"/>
                <a:gd name="connsiteX32" fmla="*/ 1073470 w 1811064"/>
                <a:gd name="connsiteY32" fmla="*/ 322636 h 1973604"/>
                <a:gd name="connsiteX33" fmla="*/ 1060405 w 1811064"/>
                <a:gd name="connsiteY33" fmla="*/ 386462 h 1973604"/>
                <a:gd name="connsiteX34" fmla="*/ 1134606 w 1811064"/>
                <a:gd name="connsiteY34" fmla="*/ 148079 h 1973604"/>
                <a:gd name="connsiteX35" fmla="*/ 1161741 w 1811064"/>
                <a:gd name="connsiteY35" fmla="*/ 76715 h 1973604"/>
                <a:gd name="connsiteX36" fmla="*/ 1480990 w 1811064"/>
                <a:gd name="connsiteY36" fmla="*/ 106534 h 1973604"/>
                <a:gd name="connsiteX37" fmla="*/ 1634083 w 1811064"/>
                <a:gd name="connsiteY37" fmla="*/ 84756 h 1973604"/>
                <a:gd name="connsiteX38" fmla="*/ 1769085 w 1811064"/>
                <a:gd name="connsiteY38" fmla="*/ 52256 h 1973604"/>
                <a:gd name="connsiteX39" fmla="*/ 1745133 w 1811064"/>
                <a:gd name="connsiteY39" fmla="*/ 153942 h 1973604"/>
                <a:gd name="connsiteX40" fmla="*/ 1720679 w 1811064"/>
                <a:gd name="connsiteY40" fmla="*/ 487645 h 1973604"/>
                <a:gd name="connsiteX41" fmla="*/ 1638438 w 1811064"/>
                <a:gd name="connsiteY41" fmla="*/ 529023 h 1973604"/>
                <a:gd name="connsiteX42" fmla="*/ 1541792 w 1811064"/>
                <a:gd name="connsiteY42" fmla="*/ 498199 h 1973604"/>
                <a:gd name="connsiteX43" fmla="*/ 1454358 w 1811064"/>
                <a:gd name="connsiteY43" fmla="*/ 459502 h 1973604"/>
                <a:gd name="connsiteX44" fmla="*/ 1259224 w 1811064"/>
                <a:gd name="connsiteY44" fmla="*/ 410920 h 1973604"/>
                <a:gd name="connsiteX45" fmla="*/ 926072 w 1811064"/>
                <a:gd name="connsiteY45" fmla="*/ 420134 h 1973604"/>
                <a:gd name="connsiteX46" fmla="*/ 1089885 w 1811064"/>
                <a:gd name="connsiteY46" fmla="*/ 7026 h 1973604"/>
                <a:gd name="connsiteX47" fmla="*/ 1043823 w 1811064"/>
                <a:gd name="connsiteY47" fmla="*/ 17580 h 1973604"/>
                <a:gd name="connsiteX48" fmla="*/ 968784 w 1811064"/>
                <a:gd name="connsiteY48" fmla="*/ 38520 h 1973604"/>
                <a:gd name="connsiteX49" fmla="*/ 945000 w 1811064"/>
                <a:gd name="connsiteY49" fmla="*/ 45723 h 1973604"/>
                <a:gd name="connsiteX50" fmla="*/ 913175 w 1811064"/>
                <a:gd name="connsiteY50" fmla="*/ 69344 h 1973604"/>
                <a:gd name="connsiteX51" fmla="*/ 907145 w 1811064"/>
                <a:gd name="connsiteY51" fmla="*/ 326657 h 1973604"/>
                <a:gd name="connsiteX52" fmla="*/ 905135 w 1811064"/>
                <a:gd name="connsiteY52" fmla="*/ 321464 h 1973604"/>
                <a:gd name="connsiteX53" fmla="*/ 903125 w 1811064"/>
                <a:gd name="connsiteY53" fmla="*/ 316271 h 1973604"/>
                <a:gd name="connsiteX54" fmla="*/ 901618 w 1811064"/>
                <a:gd name="connsiteY54" fmla="*/ 310742 h 1973604"/>
                <a:gd name="connsiteX55" fmla="*/ 878838 w 1811064"/>
                <a:gd name="connsiteY55" fmla="*/ 235693 h 1973604"/>
                <a:gd name="connsiteX56" fmla="*/ 866276 w 1811064"/>
                <a:gd name="connsiteY56" fmla="*/ 655502 h 1973604"/>
                <a:gd name="connsiteX57" fmla="*/ 854216 w 1811064"/>
                <a:gd name="connsiteY57" fmla="*/ 711454 h 1973604"/>
                <a:gd name="connsiteX58" fmla="*/ 815524 w 1811064"/>
                <a:gd name="connsiteY58" fmla="*/ 939283 h 1973604"/>
                <a:gd name="connsiteX59" fmla="*/ 807652 w 1811064"/>
                <a:gd name="connsiteY59" fmla="*/ 1122050 h 1973604"/>
                <a:gd name="connsiteX60" fmla="*/ 837802 w 1811064"/>
                <a:gd name="connsiteY60" fmla="*/ 1157229 h 1973604"/>
                <a:gd name="connsiteX61" fmla="*/ 839309 w 1811064"/>
                <a:gd name="connsiteY61" fmla="*/ 1074306 h 1973604"/>
                <a:gd name="connsiteX62" fmla="*/ 828254 w 1811064"/>
                <a:gd name="connsiteY62" fmla="*/ 1034436 h 1973604"/>
                <a:gd name="connsiteX63" fmla="*/ 855556 w 1811064"/>
                <a:gd name="connsiteY63" fmla="*/ 828217 h 1973604"/>
                <a:gd name="connsiteX64" fmla="*/ 866779 w 1811064"/>
                <a:gd name="connsiteY64" fmla="*/ 806271 h 1973604"/>
                <a:gd name="connsiteX65" fmla="*/ 856059 w 1811064"/>
                <a:gd name="connsiteY65" fmla="*/ 1198607 h 1973604"/>
                <a:gd name="connsiteX66" fmla="*/ 867784 w 1811064"/>
                <a:gd name="connsiteY66" fmla="*/ 1377018 h 1973604"/>
                <a:gd name="connsiteX67" fmla="*/ 851369 w 1811064"/>
                <a:gd name="connsiteY67" fmla="*/ 1566149 h 1973604"/>
                <a:gd name="connsiteX68" fmla="*/ 713854 w 1811064"/>
                <a:gd name="connsiteY68" fmla="*/ 1515223 h 1973604"/>
                <a:gd name="connsiteX69" fmla="*/ 488235 w 1811064"/>
                <a:gd name="connsiteY69" fmla="*/ 1427274 h 1973604"/>
                <a:gd name="connsiteX70" fmla="*/ 90262 w 1811064"/>
                <a:gd name="connsiteY70" fmla="*/ 1526112 h 1973604"/>
                <a:gd name="connsiteX71" fmla="*/ 6178 w 1811064"/>
                <a:gd name="connsiteY71" fmla="*/ 1692293 h 1973604"/>
                <a:gd name="connsiteX72" fmla="*/ 217727 w 1811064"/>
                <a:gd name="connsiteY72" fmla="*/ 1968034 h 1973604"/>
                <a:gd name="connsiteX73" fmla="*/ 440833 w 1811064"/>
                <a:gd name="connsiteY73" fmla="*/ 1952454 h 1973604"/>
                <a:gd name="connsiteX74" fmla="*/ 615533 w 1811064"/>
                <a:gd name="connsiteY74" fmla="*/ 1875227 h 1973604"/>
                <a:gd name="connsiteX75" fmla="*/ 741993 w 1811064"/>
                <a:gd name="connsiteY75" fmla="*/ 1750591 h 1973604"/>
                <a:gd name="connsiteX76" fmla="*/ 856729 w 1811064"/>
                <a:gd name="connsiteY76" fmla="*/ 1613055 h 1973604"/>
                <a:gd name="connsiteX77" fmla="*/ 878671 w 1811064"/>
                <a:gd name="connsiteY77" fmla="*/ 1537336 h 1973604"/>
                <a:gd name="connsiteX78" fmla="*/ 895588 w 1811064"/>
                <a:gd name="connsiteY78" fmla="*/ 1303978 h 1973604"/>
                <a:gd name="connsiteX79" fmla="*/ 897430 w 1811064"/>
                <a:gd name="connsiteY79" fmla="*/ 929065 h 1973604"/>
                <a:gd name="connsiteX80" fmla="*/ 899273 w 1811064"/>
                <a:gd name="connsiteY80" fmla="*/ 802251 h 1973604"/>
                <a:gd name="connsiteX81" fmla="*/ 921550 w 1811064"/>
                <a:gd name="connsiteY81" fmla="*/ 697885 h 1973604"/>
                <a:gd name="connsiteX82" fmla="*/ 906810 w 1811064"/>
                <a:gd name="connsiteY82" fmla="*/ 648466 h 1973604"/>
                <a:gd name="connsiteX83" fmla="*/ 920043 w 1811064"/>
                <a:gd name="connsiteY83" fmla="*/ 463857 h 1973604"/>
                <a:gd name="connsiteX84" fmla="*/ 1181003 w 1811064"/>
                <a:gd name="connsiteY84" fmla="*/ 458999 h 1973604"/>
                <a:gd name="connsiteX85" fmla="*/ 1324883 w 1811064"/>
                <a:gd name="connsiteY85" fmla="*/ 454811 h 1973604"/>
                <a:gd name="connsiteX86" fmla="*/ 1443974 w 1811064"/>
                <a:gd name="connsiteY86" fmla="*/ 496859 h 1973604"/>
                <a:gd name="connsiteX87" fmla="*/ 1546984 w 1811064"/>
                <a:gd name="connsiteY87" fmla="*/ 547953 h 1973604"/>
                <a:gd name="connsiteX88" fmla="*/ 1724196 w 1811064"/>
                <a:gd name="connsiteY88" fmla="*/ 505570 h 1973604"/>
                <a:gd name="connsiteX89" fmla="*/ 1755351 w 1811064"/>
                <a:gd name="connsiteY89" fmla="*/ 474914 h 1973604"/>
                <a:gd name="connsiteX90" fmla="*/ 1804092 w 1811064"/>
                <a:gd name="connsiteY90" fmla="*/ 54602 h 1973604"/>
                <a:gd name="connsiteX91" fmla="*/ 1755016 w 1811064"/>
                <a:gd name="connsiteY91" fmla="*/ 19422 h 1973604"/>
                <a:gd name="connsiteX92" fmla="*/ 1341633 w 1811064"/>
                <a:gd name="connsiteY92" fmla="*/ 69679 h 1973604"/>
                <a:gd name="connsiteX93" fmla="*/ 1147336 w 1811064"/>
                <a:gd name="connsiteY93" fmla="*/ 31651 h 1973604"/>
                <a:gd name="connsiteX94" fmla="*/ 1114507 w 1811064"/>
                <a:gd name="connsiteY94" fmla="*/ 23275 h 1973604"/>
                <a:gd name="connsiteX95" fmla="*/ 1089885 w 1811064"/>
                <a:gd name="connsiteY95" fmla="*/ 7026 h 197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811064" h="1973604">
                  <a:moveTo>
                    <a:pt x="187243" y="1761312"/>
                  </a:moveTo>
                  <a:cubicBezTo>
                    <a:pt x="201145" y="1732163"/>
                    <a:pt x="203658" y="1693968"/>
                    <a:pt x="215885" y="1658956"/>
                  </a:cubicBezTo>
                  <a:cubicBezTo>
                    <a:pt x="237827" y="1596638"/>
                    <a:pt x="269651" y="1526614"/>
                    <a:pt x="315713" y="1485069"/>
                  </a:cubicBezTo>
                  <a:cubicBezTo>
                    <a:pt x="357922" y="1446874"/>
                    <a:pt x="344523" y="1448549"/>
                    <a:pt x="424921" y="1452067"/>
                  </a:cubicBezTo>
                  <a:cubicBezTo>
                    <a:pt x="640825" y="1461783"/>
                    <a:pt x="644342" y="1564977"/>
                    <a:pt x="831269" y="1593120"/>
                  </a:cubicBezTo>
                  <a:cubicBezTo>
                    <a:pt x="821554" y="1621264"/>
                    <a:pt x="665615" y="1801685"/>
                    <a:pt x="638145" y="1821787"/>
                  </a:cubicBezTo>
                  <a:cubicBezTo>
                    <a:pt x="522739" y="1906386"/>
                    <a:pt x="265296" y="1986796"/>
                    <a:pt x="148048" y="1906051"/>
                  </a:cubicBezTo>
                  <a:cubicBezTo>
                    <a:pt x="114047" y="1882598"/>
                    <a:pt x="57935" y="1836864"/>
                    <a:pt x="44368" y="1798669"/>
                  </a:cubicBezTo>
                  <a:cubicBezTo>
                    <a:pt x="14386" y="1713233"/>
                    <a:pt x="50565" y="1542696"/>
                    <a:pt x="174011" y="1508857"/>
                  </a:cubicBezTo>
                  <a:cubicBezTo>
                    <a:pt x="161616" y="1551575"/>
                    <a:pt x="67985" y="1683582"/>
                    <a:pt x="95622" y="1739702"/>
                  </a:cubicBezTo>
                  <a:lnTo>
                    <a:pt x="116057" y="1664317"/>
                  </a:lnTo>
                  <a:cubicBezTo>
                    <a:pt x="141014" y="1591110"/>
                    <a:pt x="179035" y="1504501"/>
                    <a:pt x="252064" y="1481048"/>
                  </a:cubicBezTo>
                  <a:cubicBezTo>
                    <a:pt x="246034" y="1509025"/>
                    <a:pt x="204830" y="1585247"/>
                    <a:pt x="188415" y="1616406"/>
                  </a:cubicBezTo>
                  <a:cubicBezTo>
                    <a:pt x="163458" y="1663647"/>
                    <a:pt x="144699" y="1696146"/>
                    <a:pt x="127111" y="1751763"/>
                  </a:cubicBezTo>
                  <a:cubicBezTo>
                    <a:pt x="146709" y="1747240"/>
                    <a:pt x="131969" y="1750758"/>
                    <a:pt x="159438" y="1693633"/>
                  </a:cubicBezTo>
                  <a:lnTo>
                    <a:pt x="258932" y="1512710"/>
                  </a:lnTo>
                  <a:cubicBezTo>
                    <a:pt x="259937" y="1511370"/>
                    <a:pt x="261277" y="1509862"/>
                    <a:pt x="262449" y="1508690"/>
                  </a:cubicBezTo>
                  <a:lnTo>
                    <a:pt x="221747" y="1614228"/>
                  </a:lnTo>
                  <a:cubicBezTo>
                    <a:pt x="204495" y="1657616"/>
                    <a:pt x="187745" y="1703517"/>
                    <a:pt x="187243" y="1761312"/>
                  </a:cubicBezTo>
                  <a:close/>
                  <a:moveTo>
                    <a:pt x="926072" y="420134"/>
                  </a:moveTo>
                  <a:cubicBezTo>
                    <a:pt x="928417" y="357983"/>
                    <a:pt x="952202" y="151262"/>
                    <a:pt x="970962" y="89446"/>
                  </a:cubicBezTo>
                  <a:cubicBezTo>
                    <a:pt x="982352" y="52089"/>
                    <a:pt x="1010491" y="53094"/>
                    <a:pt x="1058228" y="51419"/>
                  </a:cubicBezTo>
                  <a:cubicBezTo>
                    <a:pt x="1051193" y="118763"/>
                    <a:pt x="949857" y="344414"/>
                    <a:pt x="970794" y="371553"/>
                  </a:cubicBezTo>
                  <a:cubicBezTo>
                    <a:pt x="978332" y="350780"/>
                    <a:pt x="984696" y="312920"/>
                    <a:pt x="993406" y="286787"/>
                  </a:cubicBezTo>
                  <a:cubicBezTo>
                    <a:pt x="1003624" y="256465"/>
                    <a:pt x="1010659" y="240383"/>
                    <a:pt x="1021546" y="210229"/>
                  </a:cubicBezTo>
                  <a:lnTo>
                    <a:pt x="1064258" y="84756"/>
                  </a:lnTo>
                  <a:cubicBezTo>
                    <a:pt x="1076652" y="53764"/>
                    <a:pt x="1067273" y="65491"/>
                    <a:pt x="1089885" y="56947"/>
                  </a:cubicBezTo>
                  <a:cubicBezTo>
                    <a:pt x="1104792" y="86263"/>
                    <a:pt x="1001949" y="326322"/>
                    <a:pt x="1007141" y="402544"/>
                  </a:cubicBezTo>
                  <a:lnTo>
                    <a:pt x="1061578" y="215088"/>
                  </a:lnTo>
                  <a:cubicBezTo>
                    <a:pt x="1069953" y="185771"/>
                    <a:pt x="1079332" y="154445"/>
                    <a:pt x="1089382" y="123788"/>
                  </a:cubicBezTo>
                  <a:cubicBezTo>
                    <a:pt x="1113334" y="50414"/>
                    <a:pt x="1115679" y="58120"/>
                    <a:pt x="1142814" y="65491"/>
                  </a:cubicBezTo>
                  <a:cubicBezTo>
                    <a:pt x="1149681" y="86431"/>
                    <a:pt x="1145661" y="79563"/>
                    <a:pt x="1136281" y="105193"/>
                  </a:cubicBezTo>
                  <a:cubicBezTo>
                    <a:pt x="1110152" y="175050"/>
                    <a:pt x="1094407" y="245074"/>
                    <a:pt x="1073470" y="322636"/>
                  </a:cubicBezTo>
                  <a:cubicBezTo>
                    <a:pt x="1065263" y="352623"/>
                    <a:pt x="1048513" y="372223"/>
                    <a:pt x="1060405" y="386462"/>
                  </a:cubicBezTo>
                  <a:lnTo>
                    <a:pt x="1134606" y="148079"/>
                  </a:lnTo>
                  <a:cubicBezTo>
                    <a:pt x="1144991" y="119433"/>
                    <a:pt x="1156716" y="103518"/>
                    <a:pt x="1161741" y="76715"/>
                  </a:cubicBezTo>
                  <a:cubicBezTo>
                    <a:pt x="1264584" y="80903"/>
                    <a:pt x="1284851" y="119768"/>
                    <a:pt x="1480990" y="106534"/>
                  </a:cubicBezTo>
                  <a:cubicBezTo>
                    <a:pt x="1539447" y="102513"/>
                    <a:pt x="1578976" y="98492"/>
                    <a:pt x="1634083" y="84756"/>
                  </a:cubicBezTo>
                  <a:cubicBezTo>
                    <a:pt x="1675789" y="74202"/>
                    <a:pt x="1726206" y="57450"/>
                    <a:pt x="1769085" y="52256"/>
                  </a:cubicBezTo>
                  <a:cubicBezTo>
                    <a:pt x="1764898" y="123621"/>
                    <a:pt x="1749488" y="133840"/>
                    <a:pt x="1745133" y="153942"/>
                  </a:cubicBezTo>
                  <a:lnTo>
                    <a:pt x="1720679" y="487645"/>
                  </a:lnTo>
                  <a:cubicBezTo>
                    <a:pt x="1700077" y="506240"/>
                    <a:pt x="1676627" y="534384"/>
                    <a:pt x="1638438" y="529023"/>
                  </a:cubicBezTo>
                  <a:cubicBezTo>
                    <a:pt x="1606111" y="524500"/>
                    <a:pt x="1562226" y="509591"/>
                    <a:pt x="1541792" y="498199"/>
                  </a:cubicBezTo>
                  <a:cubicBezTo>
                    <a:pt x="1513485" y="482452"/>
                    <a:pt x="1480488" y="474579"/>
                    <a:pt x="1454358" y="459502"/>
                  </a:cubicBezTo>
                  <a:cubicBezTo>
                    <a:pt x="1373122" y="412428"/>
                    <a:pt x="1347495" y="423484"/>
                    <a:pt x="1259224" y="410920"/>
                  </a:cubicBezTo>
                  <a:cubicBezTo>
                    <a:pt x="1020206" y="376913"/>
                    <a:pt x="1064090" y="418794"/>
                    <a:pt x="926072" y="420134"/>
                  </a:cubicBezTo>
                  <a:close/>
                  <a:moveTo>
                    <a:pt x="1089885" y="7026"/>
                  </a:moveTo>
                  <a:cubicBezTo>
                    <a:pt x="1054878" y="18752"/>
                    <a:pt x="1103117" y="21265"/>
                    <a:pt x="1043823" y="17580"/>
                  </a:cubicBezTo>
                  <a:cubicBezTo>
                    <a:pt x="994579" y="14732"/>
                    <a:pt x="995584" y="24448"/>
                    <a:pt x="968784" y="38520"/>
                  </a:cubicBezTo>
                  <a:cubicBezTo>
                    <a:pt x="957227" y="44551"/>
                    <a:pt x="959404" y="43378"/>
                    <a:pt x="945000" y="45723"/>
                  </a:cubicBezTo>
                  <a:cubicBezTo>
                    <a:pt x="928752" y="48236"/>
                    <a:pt x="918703" y="45221"/>
                    <a:pt x="913175" y="69344"/>
                  </a:cubicBezTo>
                  <a:lnTo>
                    <a:pt x="907145" y="326657"/>
                  </a:lnTo>
                  <a:cubicBezTo>
                    <a:pt x="906140" y="325149"/>
                    <a:pt x="905303" y="320459"/>
                    <a:pt x="905135" y="321464"/>
                  </a:cubicBezTo>
                  <a:cubicBezTo>
                    <a:pt x="904800" y="322469"/>
                    <a:pt x="903460" y="317443"/>
                    <a:pt x="903125" y="316271"/>
                  </a:cubicBezTo>
                  <a:cubicBezTo>
                    <a:pt x="902958" y="314930"/>
                    <a:pt x="901953" y="312418"/>
                    <a:pt x="901618" y="310742"/>
                  </a:cubicBezTo>
                  <a:cubicBezTo>
                    <a:pt x="892238" y="268862"/>
                    <a:pt x="909155" y="247587"/>
                    <a:pt x="878838" y="235693"/>
                  </a:cubicBezTo>
                  <a:cubicBezTo>
                    <a:pt x="837299" y="285949"/>
                    <a:pt x="900110" y="558172"/>
                    <a:pt x="866276" y="655502"/>
                  </a:cubicBezTo>
                  <a:cubicBezTo>
                    <a:pt x="854384" y="689174"/>
                    <a:pt x="857734" y="663375"/>
                    <a:pt x="854216" y="711454"/>
                  </a:cubicBezTo>
                  <a:cubicBezTo>
                    <a:pt x="848019" y="792032"/>
                    <a:pt x="826747" y="861721"/>
                    <a:pt x="815524" y="939283"/>
                  </a:cubicBezTo>
                  <a:cubicBezTo>
                    <a:pt x="809997" y="978149"/>
                    <a:pt x="801455" y="1083520"/>
                    <a:pt x="807652" y="1122050"/>
                  </a:cubicBezTo>
                  <a:cubicBezTo>
                    <a:pt x="812342" y="1150361"/>
                    <a:pt x="813347" y="1155051"/>
                    <a:pt x="837802" y="1157229"/>
                  </a:cubicBezTo>
                  <a:cubicBezTo>
                    <a:pt x="849359" y="1134781"/>
                    <a:pt x="847014" y="1092901"/>
                    <a:pt x="839309" y="1074306"/>
                  </a:cubicBezTo>
                  <a:cubicBezTo>
                    <a:pt x="834284" y="1062077"/>
                    <a:pt x="828757" y="1083352"/>
                    <a:pt x="828254" y="1034436"/>
                  </a:cubicBezTo>
                  <a:lnTo>
                    <a:pt x="855556" y="828217"/>
                  </a:lnTo>
                  <a:cubicBezTo>
                    <a:pt x="863261" y="806104"/>
                    <a:pt x="858236" y="817830"/>
                    <a:pt x="866779" y="806271"/>
                  </a:cubicBezTo>
                  <a:cubicBezTo>
                    <a:pt x="865941" y="941964"/>
                    <a:pt x="867114" y="1064255"/>
                    <a:pt x="856059" y="1198607"/>
                  </a:cubicBezTo>
                  <a:cubicBezTo>
                    <a:pt x="849694" y="1275834"/>
                    <a:pt x="868453" y="1309004"/>
                    <a:pt x="867784" y="1377018"/>
                  </a:cubicBezTo>
                  <a:cubicBezTo>
                    <a:pt x="867281" y="1433807"/>
                    <a:pt x="857566" y="1506512"/>
                    <a:pt x="851369" y="1566149"/>
                  </a:cubicBezTo>
                  <a:cubicBezTo>
                    <a:pt x="734456" y="1566484"/>
                    <a:pt x="744338" y="1541524"/>
                    <a:pt x="713854" y="1515223"/>
                  </a:cubicBezTo>
                  <a:cubicBezTo>
                    <a:pt x="675832" y="1481886"/>
                    <a:pt x="553726" y="1436320"/>
                    <a:pt x="488235" y="1427274"/>
                  </a:cubicBezTo>
                  <a:cubicBezTo>
                    <a:pt x="338828" y="1406669"/>
                    <a:pt x="186070" y="1458098"/>
                    <a:pt x="90262" y="1526112"/>
                  </a:cubicBezTo>
                  <a:cubicBezTo>
                    <a:pt x="50900" y="1554088"/>
                    <a:pt x="21421" y="1634331"/>
                    <a:pt x="6178" y="1692293"/>
                  </a:cubicBezTo>
                  <a:cubicBezTo>
                    <a:pt x="-31508" y="1836864"/>
                    <a:pt x="111199" y="1952789"/>
                    <a:pt x="217727" y="1968034"/>
                  </a:cubicBezTo>
                  <a:cubicBezTo>
                    <a:pt x="299466" y="1979760"/>
                    <a:pt x="367135" y="1972222"/>
                    <a:pt x="440833" y="1952454"/>
                  </a:cubicBezTo>
                  <a:cubicBezTo>
                    <a:pt x="498285" y="1937042"/>
                    <a:pt x="565954" y="1902365"/>
                    <a:pt x="615533" y="1875227"/>
                  </a:cubicBezTo>
                  <a:cubicBezTo>
                    <a:pt x="659082" y="1851439"/>
                    <a:pt x="706484" y="1791969"/>
                    <a:pt x="741993" y="1750591"/>
                  </a:cubicBezTo>
                  <a:cubicBezTo>
                    <a:pt x="782025" y="1703685"/>
                    <a:pt x="812677" y="1655773"/>
                    <a:pt x="856729" y="1613055"/>
                  </a:cubicBezTo>
                  <a:cubicBezTo>
                    <a:pt x="908988" y="1562296"/>
                    <a:pt x="881351" y="1551575"/>
                    <a:pt x="878671" y="1537336"/>
                  </a:cubicBezTo>
                  <a:cubicBezTo>
                    <a:pt x="868788" y="1486744"/>
                    <a:pt x="901953" y="1353732"/>
                    <a:pt x="895588" y="1303978"/>
                  </a:cubicBezTo>
                  <a:cubicBezTo>
                    <a:pt x="883361" y="1209328"/>
                    <a:pt x="897263" y="1026730"/>
                    <a:pt x="897430" y="929065"/>
                  </a:cubicBezTo>
                  <a:cubicBezTo>
                    <a:pt x="897430" y="887017"/>
                    <a:pt x="896426" y="843964"/>
                    <a:pt x="899273" y="802251"/>
                  </a:cubicBezTo>
                  <a:cubicBezTo>
                    <a:pt x="904130" y="734740"/>
                    <a:pt x="929255" y="760873"/>
                    <a:pt x="921550" y="697885"/>
                  </a:cubicBezTo>
                  <a:cubicBezTo>
                    <a:pt x="916190" y="653324"/>
                    <a:pt x="912003" y="688169"/>
                    <a:pt x="906810" y="648466"/>
                  </a:cubicBezTo>
                  <a:lnTo>
                    <a:pt x="920043" y="463857"/>
                  </a:lnTo>
                  <a:cubicBezTo>
                    <a:pt x="1051193" y="429515"/>
                    <a:pt x="1072632" y="458161"/>
                    <a:pt x="1181003" y="458999"/>
                  </a:cubicBezTo>
                  <a:cubicBezTo>
                    <a:pt x="1215842" y="459167"/>
                    <a:pt x="1239795" y="438226"/>
                    <a:pt x="1324883" y="454811"/>
                  </a:cubicBezTo>
                  <a:cubicBezTo>
                    <a:pt x="1412819" y="471731"/>
                    <a:pt x="1388197" y="469218"/>
                    <a:pt x="1443974" y="496859"/>
                  </a:cubicBezTo>
                  <a:cubicBezTo>
                    <a:pt x="1495060" y="522322"/>
                    <a:pt x="1463068" y="496356"/>
                    <a:pt x="1546984" y="547953"/>
                  </a:cubicBezTo>
                  <a:cubicBezTo>
                    <a:pt x="1643295" y="607256"/>
                    <a:pt x="1706944" y="516961"/>
                    <a:pt x="1724196" y="505570"/>
                  </a:cubicBezTo>
                  <a:cubicBezTo>
                    <a:pt x="1744631" y="491833"/>
                    <a:pt x="1747143" y="501047"/>
                    <a:pt x="1755351" y="474914"/>
                  </a:cubicBezTo>
                  <a:cubicBezTo>
                    <a:pt x="1757863" y="466705"/>
                    <a:pt x="1778968" y="168014"/>
                    <a:pt x="1804092" y="54602"/>
                  </a:cubicBezTo>
                  <a:cubicBezTo>
                    <a:pt x="1821847" y="-25474"/>
                    <a:pt x="1805767" y="995"/>
                    <a:pt x="1755016" y="19422"/>
                  </a:cubicBezTo>
                  <a:cubicBezTo>
                    <a:pt x="1623195" y="66831"/>
                    <a:pt x="1487188" y="80065"/>
                    <a:pt x="1341633" y="69679"/>
                  </a:cubicBezTo>
                  <a:lnTo>
                    <a:pt x="1147336" y="31651"/>
                  </a:lnTo>
                  <a:cubicBezTo>
                    <a:pt x="1138794" y="29641"/>
                    <a:pt x="1121207" y="25788"/>
                    <a:pt x="1114507" y="23275"/>
                  </a:cubicBezTo>
                  <a:cubicBezTo>
                    <a:pt x="1096752" y="16909"/>
                    <a:pt x="1098762" y="18920"/>
                    <a:pt x="1089885" y="702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7216DBB-3EEA-4624-AAB5-9F3B41C487B4}"/>
                </a:ext>
              </a:extLst>
            </p:cNvPr>
            <p:cNvSpPr/>
            <p:nvPr/>
          </p:nvSpPr>
          <p:spPr>
            <a:xfrm>
              <a:off x="1381362" y="4575401"/>
              <a:ext cx="148750" cy="290598"/>
            </a:xfrm>
            <a:custGeom>
              <a:avLst/>
              <a:gdLst>
                <a:gd name="connsiteX0" fmla="*/ 4871 w 148750"/>
                <a:gd name="connsiteY0" fmla="*/ 290599 h 290598"/>
                <a:gd name="connsiteX1" fmla="*/ 28320 w 148750"/>
                <a:gd name="connsiteY1" fmla="*/ 210021 h 290598"/>
                <a:gd name="connsiteX2" fmla="*/ 148751 w 148750"/>
                <a:gd name="connsiteY2" fmla="*/ 4975 h 290598"/>
                <a:gd name="connsiteX3" fmla="*/ 54617 w 148750"/>
                <a:gd name="connsiteY3" fmla="*/ 122910 h 290598"/>
                <a:gd name="connsiteX4" fmla="*/ 20280 w 148750"/>
                <a:gd name="connsiteY4" fmla="*/ 200472 h 290598"/>
                <a:gd name="connsiteX5" fmla="*/ 4871 w 148750"/>
                <a:gd name="connsiteY5" fmla="*/ 290599 h 290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750" h="290598">
                  <a:moveTo>
                    <a:pt x="4871" y="290599"/>
                  </a:moveTo>
                  <a:lnTo>
                    <a:pt x="28320" y="210021"/>
                  </a:lnTo>
                  <a:cubicBezTo>
                    <a:pt x="96491" y="29098"/>
                    <a:pt x="140376" y="20889"/>
                    <a:pt x="148751" y="4975"/>
                  </a:cubicBezTo>
                  <a:cubicBezTo>
                    <a:pt x="108551" y="-23169"/>
                    <a:pt x="77564" y="75166"/>
                    <a:pt x="54617" y="122910"/>
                  </a:cubicBezTo>
                  <a:cubicBezTo>
                    <a:pt x="40547" y="152059"/>
                    <a:pt x="31670" y="173166"/>
                    <a:pt x="20280" y="200472"/>
                  </a:cubicBezTo>
                  <a:cubicBezTo>
                    <a:pt x="10230" y="224093"/>
                    <a:pt x="-9032" y="266308"/>
                    <a:pt x="4871" y="29059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FD8F3F6-2E6F-46C3-895E-A02D3CA794F2}"/>
                </a:ext>
              </a:extLst>
            </p:cNvPr>
            <p:cNvSpPr/>
            <p:nvPr/>
          </p:nvSpPr>
          <p:spPr>
            <a:xfrm>
              <a:off x="2277484" y="3164985"/>
              <a:ext cx="75474" cy="244581"/>
            </a:xfrm>
            <a:custGeom>
              <a:avLst/>
              <a:gdLst>
                <a:gd name="connsiteX0" fmla="*/ 0 w 75474"/>
                <a:gd name="connsiteY0" fmla="*/ 244582 h 244581"/>
                <a:gd name="connsiteX1" fmla="*/ 21775 w 75474"/>
                <a:gd name="connsiteY1" fmla="*/ 185949 h 244581"/>
                <a:gd name="connsiteX2" fmla="*/ 40534 w 75474"/>
                <a:gd name="connsiteY2" fmla="*/ 119945 h 244581"/>
                <a:gd name="connsiteX3" fmla="*/ 75039 w 75474"/>
                <a:gd name="connsiteY3" fmla="*/ 0 h 244581"/>
                <a:gd name="connsiteX4" fmla="*/ 0 w 75474"/>
                <a:gd name="connsiteY4" fmla="*/ 244582 h 24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74" h="244581">
                  <a:moveTo>
                    <a:pt x="0" y="244582"/>
                  </a:moveTo>
                  <a:cubicBezTo>
                    <a:pt x="17085" y="233860"/>
                    <a:pt x="8040" y="237043"/>
                    <a:pt x="21775" y="185949"/>
                  </a:cubicBezTo>
                  <a:cubicBezTo>
                    <a:pt x="27972" y="162496"/>
                    <a:pt x="33164" y="143399"/>
                    <a:pt x="40534" y="119945"/>
                  </a:cubicBezTo>
                  <a:cubicBezTo>
                    <a:pt x="47569" y="98168"/>
                    <a:pt x="79561" y="12397"/>
                    <a:pt x="75039" y="0"/>
                  </a:cubicBezTo>
                  <a:cubicBezTo>
                    <a:pt x="38524" y="21610"/>
                    <a:pt x="17085" y="193990"/>
                    <a:pt x="0" y="24458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9D509C0-E246-4750-8B56-CE5B4F438B98}"/>
                </a:ext>
              </a:extLst>
            </p:cNvPr>
            <p:cNvSpPr/>
            <p:nvPr/>
          </p:nvSpPr>
          <p:spPr>
            <a:xfrm>
              <a:off x="1416593" y="4606676"/>
              <a:ext cx="131106" cy="285624"/>
            </a:xfrm>
            <a:custGeom>
              <a:avLst/>
              <a:gdLst>
                <a:gd name="connsiteX0" fmla="*/ 4646 w 131106"/>
                <a:gd name="connsiteY0" fmla="*/ 285624 h 285624"/>
                <a:gd name="connsiteX1" fmla="*/ 131106 w 131106"/>
                <a:gd name="connsiteY1" fmla="*/ 0 h 285624"/>
                <a:gd name="connsiteX2" fmla="*/ 94257 w 131106"/>
                <a:gd name="connsiteY2" fmla="*/ 68516 h 285624"/>
                <a:gd name="connsiteX3" fmla="*/ 2468 w 131106"/>
                <a:gd name="connsiteY3" fmla="*/ 271050 h 285624"/>
                <a:gd name="connsiteX4" fmla="*/ 4646 w 131106"/>
                <a:gd name="connsiteY4" fmla="*/ 285624 h 28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106" h="285624">
                  <a:moveTo>
                    <a:pt x="4646" y="285624"/>
                  </a:moveTo>
                  <a:lnTo>
                    <a:pt x="131106" y="0"/>
                  </a:lnTo>
                  <a:cubicBezTo>
                    <a:pt x="105312" y="16585"/>
                    <a:pt x="116031" y="18260"/>
                    <a:pt x="94257" y="68516"/>
                  </a:cubicBezTo>
                  <a:cubicBezTo>
                    <a:pt x="76167" y="109894"/>
                    <a:pt x="9001" y="232185"/>
                    <a:pt x="2468" y="271050"/>
                  </a:cubicBezTo>
                  <a:cubicBezTo>
                    <a:pt x="-1551" y="296178"/>
                    <a:pt x="-547" y="276076"/>
                    <a:pt x="4646" y="28562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3691E7C-F542-4BDF-8181-667207A8CA8C}"/>
                </a:ext>
              </a:extLst>
            </p:cNvPr>
            <p:cNvSpPr/>
            <p:nvPr/>
          </p:nvSpPr>
          <p:spPr>
            <a:xfrm>
              <a:off x="1570437" y="4685244"/>
              <a:ext cx="80775" cy="186284"/>
            </a:xfrm>
            <a:custGeom>
              <a:avLst/>
              <a:gdLst>
                <a:gd name="connsiteX0" fmla="*/ 11934 w 80775"/>
                <a:gd name="connsiteY0" fmla="*/ 186284 h 186284"/>
                <a:gd name="connsiteX1" fmla="*/ 43256 w 80775"/>
                <a:gd name="connsiteY1" fmla="*/ 94147 h 186284"/>
                <a:gd name="connsiteX2" fmla="*/ 80776 w 80775"/>
                <a:gd name="connsiteY2" fmla="*/ 0 h 186284"/>
                <a:gd name="connsiteX3" fmla="*/ 32872 w 80775"/>
                <a:gd name="connsiteY3" fmla="*/ 89289 h 186284"/>
                <a:gd name="connsiteX4" fmla="*/ 12269 w 80775"/>
                <a:gd name="connsiteY4" fmla="*/ 139043 h 186284"/>
                <a:gd name="connsiteX5" fmla="*/ 11934 w 80775"/>
                <a:gd name="connsiteY5" fmla="*/ 186284 h 18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775" h="186284">
                  <a:moveTo>
                    <a:pt x="11934" y="186284"/>
                  </a:moveTo>
                  <a:cubicBezTo>
                    <a:pt x="16959" y="174558"/>
                    <a:pt x="19304" y="149262"/>
                    <a:pt x="43256" y="94147"/>
                  </a:cubicBezTo>
                  <a:cubicBezTo>
                    <a:pt x="53139" y="71699"/>
                    <a:pt x="77258" y="21443"/>
                    <a:pt x="80776" y="0"/>
                  </a:cubicBezTo>
                  <a:cubicBezTo>
                    <a:pt x="52134" y="8544"/>
                    <a:pt x="53306" y="36687"/>
                    <a:pt x="32872" y="89289"/>
                  </a:cubicBezTo>
                  <a:cubicBezTo>
                    <a:pt x="26507" y="105539"/>
                    <a:pt x="19137" y="122291"/>
                    <a:pt x="12269" y="139043"/>
                  </a:cubicBezTo>
                  <a:cubicBezTo>
                    <a:pt x="-11683" y="197340"/>
                    <a:pt x="5737" y="183436"/>
                    <a:pt x="11934" y="18628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C37E464-51B1-4DF8-B8FB-BBE067EDE508}"/>
                </a:ext>
              </a:extLst>
            </p:cNvPr>
            <p:cNvSpPr/>
            <p:nvPr/>
          </p:nvSpPr>
          <p:spPr>
            <a:xfrm>
              <a:off x="1525458" y="4672848"/>
              <a:ext cx="89407" cy="197843"/>
            </a:xfrm>
            <a:custGeom>
              <a:avLst/>
              <a:gdLst>
                <a:gd name="connsiteX0" fmla="*/ 802 w 89407"/>
                <a:gd name="connsiteY0" fmla="*/ 197843 h 197843"/>
                <a:gd name="connsiteX1" fmla="*/ 42844 w 89407"/>
                <a:gd name="connsiteY1" fmla="*/ 96157 h 197843"/>
                <a:gd name="connsiteX2" fmla="*/ 89408 w 89407"/>
                <a:gd name="connsiteY2" fmla="*/ 0 h 197843"/>
                <a:gd name="connsiteX3" fmla="*/ 802 w 89407"/>
                <a:gd name="connsiteY3" fmla="*/ 197843 h 19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07" h="197843">
                  <a:moveTo>
                    <a:pt x="802" y="197843"/>
                  </a:moveTo>
                  <a:cubicBezTo>
                    <a:pt x="7669" y="190305"/>
                    <a:pt x="33631" y="117433"/>
                    <a:pt x="42844" y="96157"/>
                  </a:cubicBezTo>
                  <a:cubicBezTo>
                    <a:pt x="53731" y="71197"/>
                    <a:pt x="84215" y="18427"/>
                    <a:pt x="89408" y="0"/>
                  </a:cubicBezTo>
                  <a:cubicBezTo>
                    <a:pt x="51554" y="12564"/>
                    <a:pt x="-7573" y="176735"/>
                    <a:pt x="802" y="19784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13F209F-CD7F-44EB-9FA1-92FA9B37975D}"/>
                </a:ext>
              </a:extLst>
            </p:cNvPr>
            <p:cNvSpPr/>
            <p:nvPr/>
          </p:nvSpPr>
          <p:spPr>
            <a:xfrm>
              <a:off x="1482420" y="4665477"/>
              <a:ext cx="90068" cy="205381"/>
            </a:xfrm>
            <a:custGeom>
              <a:avLst/>
              <a:gdLst>
                <a:gd name="connsiteX0" fmla="*/ 1798 w 90068"/>
                <a:gd name="connsiteY0" fmla="*/ 205382 h 205381"/>
                <a:gd name="connsiteX1" fmla="*/ 18715 w 90068"/>
                <a:gd name="connsiteY1" fmla="*/ 155628 h 205381"/>
                <a:gd name="connsiteX2" fmla="*/ 42667 w 90068"/>
                <a:gd name="connsiteY2" fmla="*/ 102691 h 205381"/>
                <a:gd name="connsiteX3" fmla="*/ 90069 w 90068"/>
                <a:gd name="connsiteY3" fmla="*/ 0 h 205381"/>
                <a:gd name="connsiteX4" fmla="*/ 1798 w 90068"/>
                <a:gd name="connsiteY4" fmla="*/ 205382 h 2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68" h="205381">
                  <a:moveTo>
                    <a:pt x="1798" y="205382"/>
                  </a:moveTo>
                  <a:cubicBezTo>
                    <a:pt x="11680" y="189132"/>
                    <a:pt x="10675" y="175563"/>
                    <a:pt x="18715" y="155628"/>
                  </a:cubicBezTo>
                  <a:cubicBezTo>
                    <a:pt x="26420" y="136530"/>
                    <a:pt x="34460" y="123128"/>
                    <a:pt x="42667" y="102691"/>
                  </a:cubicBezTo>
                  <a:cubicBezTo>
                    <a:pt x="56570" y="67846"/>
                    <a:pt x="79517" y="33337"/>
                    <a:pt x="90069" y="0"/>
                  </a:cubicBezTo>
                  <a:cubicBezTo>
                    <a:pt x="59919" y="11056"/>
                    <a:pt x="-12272" y="179918"/>
                    <a:pt x="1798" y="20538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6EE6D30-6CCB-4BDD-BF08-38487D404105}"/>
                </a:ext>
              </a:extLst>
            </p:cNvPr>
            <p:cNvSpPr/>
            <p:nvPr/>
          </p:nvSpPr>
          <p:spPr>
            <a:xfrm>
              <a:off x="2338244" y="3245228"/>
              <a:ext cx="45600" cy="185278"/>
            </a:xfrm>
            <a:custGeom>
              <a:avLst/>
              <a:gdLst>
                <a:gd name="connsiteX0" fmla="*/ 41 w 45600"/>
                <a:gd name="connsiteY0" fmla="*/ 185279 h 185278"/>
                <a:gd name="connsiteX1" fmla="*/ 7914 w 45600"/>
                <a:gd name="connsiteY1" fmla="*/ 165009 h 185278"/>
                <a:gd name="connsiteX2" fmla="*/ 9421 w 45600"/>
                <a:gd name="connsiteY2" fmla="*/ 142058 h 185278"/>
                <a:gd name="connsiteX3" fmla="*/ 45601 w 45600"/>
                <a:gd name="connsiteY3" fmla="*/ 0 h 185278"/>
                <a:gd name="connsiteX4" fmla="*/ 41 w 45600"/>
                <a:gd name="connsiteY4" fmla="*/ 185279 h 18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00" h="185278">
                  <a:moveTo>
                    <a:pt x="41" y="185279"/>
                  </a:moveTo>
                  <a:cubicBezTo>
                    <a:pt x="9086" y="172547"/>
                    <a:pt x="3224" y="193823"/>
                    <a:pt x="7914" y="165009"/>
                  </a:cubicBezTo>
                  <a:cubicBezTo>
                    <a:pt x="7914" y="164841"/>
                    <a:pt x="9086" y="146414"/>
                    <a:pt x="9421" y="142058"/>
                  </a:cubicBezTo>
                  <a:cubicBezTo>
                    <a:pt x="14781" y="74715"/>
                    <a:pt x="43758" y="29986"/>
                    <a:pt x="45601" y="0"/>
                  </a:cubicBezTo>
                  <a:cubicBezTo>
                    <a:pt x="10929" y="15915"/>
                    <a:pt x="-796" y="133850"/>
                    <a:pt x="41" y="18527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2BC35E80-677E-4B1C-AF23-340614174C3C}"/>
                </a:ext>
              </a:extLst>
            </p:cNvPr>
            <p:cNvSpPr/>
            <p:nvPr/>
          </p:nvSpPr>
          <p:spPr>
            <a:xfrm>
              <a:off x="1635488" y="4709870"/>
              <a:ext cx="63550" cy="146581"/>
            </a:xfrm>
            <a:custGeom>
              <a:avLst/>
              <a:gdLst>
                <a:gd name="connsiteX0" fmla="*/ 2827 w 63550"/>
                <a:gd name="connsiteY0" fmla="*/ 146581 h 146581"/>
                <a:gd name="connsiteX1" fmla="*/ 15724 w 63550"/>
                <a:gd name="connsiteY1" fmla="*/ 107214 h 146581"/>
                <a:gd name="connsiteX2" fmla="*/ 62456 w 63550"/>
                <a:gd name="connsiteY2" fmla="*/ 0 h 146581"/>
                <a:gd name="connsiteX3" fmla="*/ 2827 w 63550"/>
                <a:gd name="connsiteY3" fmla="*/ 146581 h 14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50" h="146581">
                  <a:moveTo>
                    <a:pt x="2827" y="146581"/>
                  </a:moveTo>
                  <a:cubicBezTo>
                    <a:pt x="11872" y="133682"/>
                    <a:pt x="9192" y="125809"/>
                    <a:pt x="15724" y="107214"/>
                  </a:cubicBezTo>
                  <a:cubicBezTo>
                    <a:pt x="28789" y="70527"/>
                    <a:pt x="70831" y="20940"/>
                    <a:pt x="62456" y="0"/>
                  </a:cubicBezTo>
                  <a:cubicBezTo>
                    <a:pt x="47381" y="19433"/>
                    <a:pt x="-13755" y="116595"/>
                    <a:pt x="2827" y="14658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717F0DC-AB03-42F7-9A6A-F1A342E99F60}"/>
                </a:ext>
              </a:extLst>
            </p:cNvPr>
            <p:cNvSpPr/>
            <p:nvPr/>
          </p:nvSpPr>
          <p:spPr>
            <a:xfrm>
              <a:off x="2392112" y="3272199"/>
              <a:ext cx="44494" cy="144906"/>
            </a:xfrm>
            <a:custGeom>
              <a:avLst/>
              <a:gdLst>
                <a:gd name="connsiteX0" fmla="*/ 1448 w 44494"/>
                <a:gd name="connsiteY0" fmla="*/ 144906 h 144906"/>
                <a:gd name="connsiteX1" fmla="*/ 44495 w 44494"/>
                <a:gd name="connsiteY1" fmla="*/ 0 h 144906"/>
                <a:gd name="connsiteX2" fmla="*/ 1448 w 44494"/>
                <a:gd name="connsiteY2" fmla="*/ 144906 h 144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494" h="144906">
                  <a:moveTo>
                    <a:pt x="1448" y="144906"/>
                  </a:moveTo>
                  <a:lnTo>
                    <a:pt x="44495" y="0"/>
                  </a:lnTo>
                  <a:cubicBezTo>
                    <a:pt x="19203" y="17255"/>
                    <a:pt x="-6424" y="106041"/>
                    <a:pt x="1448" y="14490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B289FCE-6873-4892-8CBD-C829B01CD6C5}"/>
                </a:ext>
              </a:extLst>
            </p:cNvPr>
            <p:cNvSpPr/>
            <p:nvPr/>
          </p:nvSpPr>
          <p:spPr>
            <a:xfrm>
              <a:off x="1707291" y="4728465"/>
              <a:ext cx="46262" cy="85100"/>
            </a:xfrm>
            <a:custGeom>
              <a:avLst/>
              <a:gdLst>
                <a:gd name="connsiteX0" fmla="*/ 8073 w 46262"/>
                <a:gd name="connsiteY0" fmla="*/ 85101 h 85100"/>
                <a:gd name="connsiteX1" fmla="*/ 22478 w 46262"/>
                <a:gd name="connsiteY1" fmla="*/ 40540 h 85100"/>
                <a:gd name="connsiteX2" fmla="*/ 46262 w 46262"/>
                <a:gd name="connsiteY2" fmla="*/ 0 h 85100"/>
                <a:gd name="connsiteX3" fmla="*/ 8073 w 46262"/>
                <a:gd name="connsiteY3" fmla="*/ 85101 h 8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62" h="85100">
                  <a:moveTo>
                    <a:pt x="8073" y="85101"/>
                  </a:moveTo>
                  <a:cubicBezTo>
                    <a:pt x="14606" y="71532"/>
                    <a:pt x="13098" y="58633"/>
                    <a:pt x="22478" y="40540"/>
                  </a:cubicBezTo>
                  <a:cubicBezTo>
                    <a:pt x="30015" y="25631"/>
                    <a:pt x="39060" y="16082"/>
                    <a:pt x="46262" y="0"/>
                  </a:cubicBezTo>
                  <a:cubicBezTo>
                    <a:pt x="24655" y="5361"/>
                    <a:pt x="-17721" y="66841"/>
                    <a:pt x="8073" y="8510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0A3EDB0-CB2D-4BB5-AAEF-0F4684D0D49A}"/>
                </a:ext>
              </a:extLst>
            </p:cNvPr>
            <p:cNvSpPr/>
            <p:nvPr/>
          </p:nvSpPr>
          <p:spPr>
            <a:xfrm>
              <a:off x="2809790" y="3328319"/>
              <a:ext cx="23952" cy="72536"/>
            </a:xfrm>
            <a:custGeom>
              <a:avLst/>
              <a:gdLst>
                <a:gd name="connsiteX0" fmla="*/ 2177 w 23952"/>
                <a:gd name="connsiteY0" fmla="*/ 21275 h 72536"/>
                <a:gd name="connsiteX1" fmla="*/ 8877 w 23952"/>
                <a:gd name="connsiteY1" fmla="*/ 45231 h 72536"/>
                <a:gd name="connsiteX2" fmla="*/ 0 w 23952"/>
                <a:gd name="connsiteY2" fmla="*/ 72537 h 72536"/>
                <a:gd name="connsiteX3" fmla="*/ 22277 w 23952"/>
                <a:gd name="connsiteY3" fmla="*/ 44393 h 72536"/>
                <a:gd name="connsiteX4" fmla="*/ 20937 w 23952"/>
                <a:gd name="connsiteY4" fmla="*/ 24123 h 72536"/>
                <a:gd name="connsiteX5" fmla="*/ 23952 w 23952"/>
                <a:gd name="connsiteY5" fmla="*/ 0 h 72536"/>
                <a:gd name="connsiteX6" fmla="*/ 2177 w 23952"/>
                <a:gd name="connsiteY6" fmla="*/ 21275 h 7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52" h="72536">
                  <a:moveTo>
                    <a:pt x="2177" y="21275"/>
                  </a:moveTo>
                  <a:cubicBezTo>
                    <a:pt x="5862" y="43723"/>
                    <a:pt x="9882" y="31159"/>
                    <a:pt x="8877" y="45231"/>
                  </a:cubicBezTo>
                  <a:cubicBezTo>
                    <a:pt x="8207" y="56120"/>
                    <a:pt x="3350" y="49586"/>
                    <a:pt x="0" y="72537"/>
                  </a:cubicBezTo>
                  <a:cubicBezTo>
                    <a:pt x="10217" y="66674"/>
                    <a:pt x="19262" y="61815"/>
                    <a:pt x="22277" y="44393"/>
                  </a:cubicBezTo>
                  <a:cubicBezTo>
                    <a:pt x="25292" y="27139"/>
                    <a:pt x="21105" y="31159"/>
                    <a:pt x="20937" y="24123"/>
                  </a:cubicBezTo>
                  <a:cubicBezTo>
                    <a:pt x="20602" y="10889"/>
                    <a:pt x="21607" y="12899"/>
                    <a:pt x="23952" y="0"/>
                  </a:cubicBezTo>
                  <a:lnTo>
                    <a:pt x="2177" y="21275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4A4EF1E-3061-4AB2-B1E8-493CDB29E565}"/>
                </a:ext>
              </a:extLst>
            </p:cNvPr>
            <p:cNvSpPr/>
            <p:nvPr/>
          </p:nvSpPr>
          <p:spPr>
            <a:xfrm>
              <a:off x="2794508" y="3215310"/>
              <a:ext cx="19441" cy="22714"/>
            </a:xfrm>
            <a:custGeom>
              <a:avLst/>
              <a:gdLst>
                <a:gd name="connsiteX0" fmla="*/ 8917 w 19441"/>
                <a:gd name="connsiteY0" fmla="*/ 22714 h 22714"/>
                <a:gd name="connsiteX1" fmla="*/ 15784 w 19441"/>
                <a:gd name="connsiteY1" fmla="*/ 14841 h 22714"/>
                <a:gd name="connsiteX2" fmla="*/ 13104 w 19441"/>
                <a:gd name="connsiteY2" fmla="*/ 99 h 22714"/>
                <a:gd name="connsiteX3" fmla="*/ 8917 w 19441"/>
                <a:gd name="connsiteY3" fmla="*/ 22714 h 2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1" h="22714">
                  <a:moveTo>
                    <a:pt x="8917" y="22714"/>
                  </a:moveTo>
                  <a:cubicBezTo>
                    <a:pt x="10424" y="21039"/>
                    <a:pt x="15449" y="16014"/>
                    <a:pt x="15784" y="14841"/>
                  </a:cubicBezTo>
                  <a:cubicBezTo>
                    <a:pt x="22819" y="-13470"/>
                    <a:pt x="18464" y="9145"/>
                    <a:pt x="13104" y="99"/>
                  </a:cubicBezTo>
                  <a:cubicBezTo>
                    <a:pt x="-3143" y="9815"/>
                    <a:pt x="-3980" y="3785"/>
                    <a:pt x="8917" y="2271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67">
            <a:extLst>
              <a:ext uri="{FF2B5EF4-FFF2-40B4-BE49-F238E27FC236}">
                <a16:creationId xmlns:a16="http://schemas.microsoft.com/office/drawing/2014/main" id="{52F6E4E6-41E2-4C33-90F6-A0D2645A56A0}"/>
              </a:ext>
            </a:extLst>
          </p:cNvPr>
          <p:cNvGrpSpPr/>
          <p:nvPr/>
        </p:nvGrpSpPr>
        <p:grpSpPr>
          <a:xfrm>
            <a:off x="5810426" y="1007065"/>
            <a:ext cx="1152114" cy="1826421"/>
            <a:chOff x="8417760" y="0"/>
            <a:chExt cx="1465264" cy="23228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DEC8E99-71A6-4D85-A44C-CFBC86419B27}"/>
                </a:ext>
              </a:extLst>
            </p:cNvPr>
            <p:cNvSpPr/>
            <p:nvPr/>
          </p:nvSpPr>
          <p:spPr>
            <a:xfrm>
              <a:off x="8417760" y="0"/>
              <a:ext cx="1465264" cy="2322850"/>
            </a:xfrm>
            <a:custGeom>
              <a:avLst/>
              <a:gdLst>
                <a:gd name="connsiteX0" fmla="*/ 1158745 w 1465264"/>
                <a:gd name="connsiteY0" fmla="*/ 546958 h 2322850"/>
                <a:gd name="connsiteX1" fmla="*/ 1249863 w 1465264"/>
                <a:gd name="connsiteY1" fmla="*/ 354643 h 2322850"/>
                <a:gd name="connsiteX2" fmla="*/ 1307482 w 1465264"/>
                <a:gd name="connsiteY2" fmla="*/ 269207 h 2322850"/>
                <a:gd name="connsiteX3" fmla="*/ 1373309 w 1465264"/>
                <a:gd name="connsiteY3" fmla="*/ 181091 h 2322850"/>
                <a:gd name="connsiteX4" fmla="*/ 1375821 w 1465264"/>
                <a:gd name="connsiteY4" fmla="*/ 386640 h 2322850"/>
                <a:gd name="connsiteX5" fmla="*/ 1328922 w 1465264"/>
                <a:gd name="connsiteY5" fmla="*/ 424332 h 2322850"/>
                <a:gd name="connsiteX6" fmla="*/ 1369624 w 1465264"/>
                <a:gd name="connsiteY6" fmla="*/ 446780 h 2322850"/>
                <a:gd name="connsiteX7" fmla="*/ 1367949 w 1465264"/>
                <a:gd name="connsiteY7" fmla="*/ 687676 h 2322850"/>
                <a:gd name="connsiteX8" fmla="*/ 1328419 w 1465264"/>
                <a:gd name="connsiteY8" fmla="*/ 732070 h 2322850"/>
                <a:gd name="connsiteX9" fmla="*/ 1374146 w 1465264"/>
                <a:gd name="connsiteY9" fmla="*/ 747817 h 2322850"/>
                <a:gd name="connsiteX10" fmla="*/ 1395921 w 1465264"/>
                <a:gd name="connsiteY10" fmla="*/ 996251 h 2322850"/>
                <a:gd name="connsiteX11" fmla="*/ 1329592 w 1465264"/>
                <a:gd name="connsiteY11" fmla="*/ 1047513 h 2322850"/>
                <a:gd name="connsiteX12" fmla="*/ 1390058 w 1465264"/>
                <a:gd name="connsiteY12" fmla="*/ 1046843 h 2322850"/>
                <a:gd name="connsiteX13" fmla="*/ 1391231 w 1465264"/>
                <a:gd name="connsiteY13" fmla="*/ 1276347 h 2322850"/>
                <a:gd name="connsiteX14" fmla="*/ 1326577 w 1465264"/>
                <a:gd name="connsiteY14" fmla="*/ 1293267 h 2322850"/>
                <a:gd name="connsiteX15" fmla="*/ 1395921 w 1465264"/>
                <a:gd name="connsiteY15" fmla="*/ 1357093 h 2322850"/>
                <a:gd name="connsiteX16" fmla="*/ 1396926 w 1465264"/>
                <a:gd name="connsiteY16" fmla="*/ 1500491 h 2322850"/>
                <a:gd name="connsiteX17" fmla="*/ 1380344 w 1465264"/>
                <a:gd name="connsiteY17" fmla="*/ 1509537 h 2322850"/>
                <a:gd name="connsiteX18" fmla="*/ 1337297 w 1465264"/>
                <a:gd name="connsiteY18" fmla="*/ 1540696 h 2322850"/>
                <a:gd name="connsiteX19" fmla="*/ 1380176 w 1465264"/>
                <a:gd name="connsiteY19" fmla="*/ 1555941 h 2322850"/>
                <a:gd name="connsiteX20" fmla="*/ 1398433 w 1465264"/>
                <a:gd name="connsiteY20" fmla="*/ 1557951 h 2322850"/>
                <a:gd name="connsiteX21" fmla="*/ 1412001 w 1465264"/>
                <a:gd name="connsiteY21" fmla="*/ 1758474 h 2322850"/>
                <a:gd name="connsiteX22" fmla="*/ 1337464 w 1465264"/>
                <a:gd name="connsiteY22" fmla="*/ 1780085 h 2322850"/>
                <a:gd name="connsiteX23" fmla="*/ 1413340 w 1465264"/>
                <a:gd name="connsiteY23" fmla="*/ 1799182 h 2322850"/>
                <a:gd name="connsiteX24" fmla="*/ 1423055 w 1465264"/>
                <a:gd name="connsiteY24" fmla="*/ 2001046 h 2322850"/>
                <a:gd name="connsiteX25" fmla="*/ 1347012 w 1465264"/>
                <a:gd name="connsiteY25" fmla="*/ 2034718 h 2322850"/>
                <a:gd name="connsiteX26" fmla="*/ 1417193 w 1465264"/>
                <a:gd name="connsiteY26" fmla="*/ 2042759 h 2322850"/>
                <a:gd name="connsiteX27" fmla="*/ 1419873 w 1465264"/>
                <a:gd name="connsiteY27" fmla="*/ 2247973 h 2322850"/>
                <a:gd name="connsiteX28" fmla="*/ 1066957 w 1465264"/>
                <a:gd name="connsiteY28" fmla="*/ 2243952 h 2322850"/>
                <a:gd name="connsiteX29" fmla="*/ 944684 w 1465264"/>
                <a:gd name="connsiteY29" fmla="*/ 2238089 h 2322850"/>
                <a:gd name="connsiteX30" fmla="*/ 466144 w 1465264"/>
                <a:gd name="connsiteY30" fmla="*/ 2255846 h 2322850"/>
                <a:gd name="connsiteX31" fmla="*/ 482057 w 1465264"/>
                <a:gd name="connsiteY31" fmla="*/ 2164044 h 2322850"/>
                <a:gd name="connsiteX32" fmla="*/ 424438 w 1465264"/>
                <a:gd name="connsiteY32" fmla="*/ 2184315 h 2322850"/>
                <a:gd name="connsiteX33" fmla="*/ 428290 w 1465264"/>
                <a:gd name="connsiteY33" fmla="*/ 2160359 h 2322850"/>
                <a:gd name="connsiteX34" fmla="*/ 424438 w 1465264"/>
                <a:gd name="connsiteY34" fmla="*/ 2142267 h 2322850"/>
                <a:gd name="connsiteX35" fmla="*/ 408190 w 1465264"/>
                <a:gd name="connsiteY35" fmla="*/ 2192858 h 2322850"/>
                <a:gd name="connsiteX36" fmla="*/ 440517 w 1465264"/>
                <a:gd name="connsiteY36" fmla="*/ 2187330 h 2322850"/>
                <a:gd name="connsiteX37" fmla="*/ 477534 w 1465264"/>
                <a:gd name="connsiteY37" fmla="*/ 2169573 h 2322850"/>
                <a:gd name="connsiteX38" fmla="*/ 461789 w 1465264"/>
                <a:gd name="connsiteY38" fmla="*/ 2260202 h 2322850"/>
                <a:gd name="connsiteX39" fmla="*/ 248231 w 1465264"/>
                <a:gd name="connsiteY39" fmla="*/ 2256014 h 2322850"/>
                <a:gd name="connsiteX40" fmla="*/ 39027 w 1465264"/>
                <a:gd name="connsiteY40" fmla="*/ 2256516 h 2322850"/>
                <a:gd name="connsiteX41" fmla="*/ 585235 w 1465264"/>
                <a:gd name="connsiteY41" fmla="*/ 1368484 h 2322850"/>
                <a:gd name="connsiteX42" fmla="*/ 647711 w 1465264"/>
                <a:gd name="connsiteY42" fmla="*/ 1257585 h 2322850"/>
                <a:gd name="connsiteX43" fmla="*/ 685063 w 1465264"/>
                <a:gd name="connsiteY43" fmla="*/ 1204816 h 2322850"/>
                <a:gd name="connsiteX44" fmla="*/ 915707 w 1465264"/>
                <a:gd name="connsiteY44" fmla="*/ 810470 h 2322850"/>
                <a:gd name="connsiteX45" fmla="*/ 918722 w 1465264"/>
                <a:gd name="connsiteY45" fmla="*/ 805779 h 2322850"/>
                <a:gd name="connsiteX46" fmla="*/ 948871 w 1465264"/>
                <a:gd name="connsiteY46" fmla="*/ 746141 h 2322850"/>
                <a:gd name="connsiteX47" fmla="*/ 1075331 w 1465264"/>
                <a:gd name="connsiteY47" fmla="*/ 511276 h 2322850"/>
                <a:gd name="connsiteX48" fmla="*/ 1108831 w 1465264"/>
                <a:gd name="connsiteY48" fmla="*/ 454486 h 2322850"/>
                <a:gd name="connsiteX49" fmla="*/ 1087726 w 1465264"/>
                <a:gd name="connsiteY49" fmla="*/ 582808 h 2322850"/>
                <a:gd name="connsiteX50" fmla="*/ 1021397 w 1465264"/>
                <a:gd name="connsiteY50" fmla="*/ 699738 h 2322850"/>
                <a:gd name="connsiteX51" fmla="*/ 1142330 w 1465264"/>
                <a:gd name="connsiteY51" fmla="*/ 532719 h 2322850"/>
                <a:gd name="connsiteX52" fmla="*/ 1097441 w 1465264"/>
                <a:gd name="connsiteY52" fmla="*/ 670924 h 2322850"/>
                <a:gd name="connsiteX53" fmla="*/ 1138310 w 1465264"/>
                <a:gd name="connsiteY53" fmla="*/ 619495 h 2322850"/>
                <a:gd name="connsiteX54" fmla="*/ 1141828 w 1465264"/>
                <a:gd name="connsiteY54" fmla="*/ 614972 h 2322850"/>
                <a:gd name="connsiteX55" fmla="*/ 1154223 w 1465264"/>
                <a:gd name="connsiteY55" fmla="*/ 601570 h 2322850"/>
                <a:gd name="connsiteX56" fmla="*/ 1166617 w 1465264"/>
                <a:gd name="connsiteY56" fmla="*/ 631892 h 2322850"/>
                <a:gd name="connsiteX57" fmla="*/ 1191909 w 1465264"/>
                <a:gd name="connsiteY57" fmla="*/ 916511 h 2322850"/>
                <a:gd name="connsiteX58" fmla="*/ 1179180 w 1465264"/>
                <a:gd name="connsiteY58" fmla="*/ 630216 h 2322850"/>
                <a:gd name="connsiteX59" fmla="*/ 1259243 w 1465264"/>
                <a:gd name="connsiteY59" fmla="*/ 409255 h 2322850"/>
                <a:gd name="connsiteX60" fmla="*/ 1327247 w 1465264"/>
                <a:gd name="connsiteY60" fmla="*/ 273563 h 2322850"/>
                <a:gd name="connsiteX61" fmla="*/ 1158745 w 1465264"/>
                <a:gd name="connsiteY61" fmla="*/ 546958 h 2322850"/>
                <a:gd name="connsiteX62" fmla="*/ 1146685 w 1465264"/>
                <a:gd name="connsiteY62" fmla="*/ 479112 h 2322850"/>
                <a:gd name="connsiteX63" fmla="*/ 1138813 w 1465264"/>
                <a:gd name="connsiteY63" fmla="*/ 461187 h 2322850"/>
                <a:gd name="connsiteX64" fmla="*/ 1137473 w 1465264"/>
                <a:gd name="connsiteY64" fmla="*/ 415789 h 2322850"/>
                <a:gd name="connsiteX65" fmla="*/ 1298605 w 1465264"/>
                <a:gd name="connsiteY65" fmla="*/ 185111 h 2322850"/>
                <a:gd name="connsiteX66" fmla="*/ 1329089 w 1465264"/>
                <a:gd name="connsiteY66" fmla="*/ 133515 h 2322850"/>
                <a:gd name="connsiteX67" fmla="*/ 1358066 w 1465264"/>
                <a:gd name="connsiteY67" fmla="*/ 84766 h 2322850"/>
                <a:gd name="connsiteX68" fmla="*/ 1330932 w 1465264"/>
                <a:gd name="connsiteY68" fmla="*/ 209402 h 2322850"/>
                <a:gd name="connsiteX69" fmla="*/ 1146685 w 1465264"/>
                <a:gd name="connsiteY69" fmla="*/ 479112 h 2322850"/>
                <a:gd name="connsiteX70" fmla="*/ 0 w 1465264"/>
                <a:gd name="connsiteY70" fmla="*/ 2279132 h 2322850"/>
                <a:gd name="connsiteX71" fmla="*/ 100833 w 1465264"/>
                <a:gd name="connsiteY71" fmla="*/ 2272431 h 2322850"/>
                <a:gd name="connsiteX72" fmla="*/ 97148 w 1465264"/>
                <a:gd name="connsiteY72" fmla="*/ 2301915 h 2322850"/>
                <a:gd name="connsiteX73" fmla="*/ 407185 w 1465264"/>
                <a:gd name="connsiteY73" fmla="*/ 2302585 h 2322850"/>
                <a:gd name="connsiteX74" fmla="*/ 740505 w 1465264"/>
                <a:gd name="connsiteY74" fmla="*/ 2265395 h 2322850"/>
                <a:gd name="connsiteX75" fmla="*/ 1077676 w 1465264"/>
                <a:gd name="connsiteY75" fmla="*/ 2290858 h 2322850"/>
                <a:gd name="connsiteX76" fmla="*/ 1327414 w 1465264"/>
                <a:gd name="connsiteY76" fmla="*/ 2280304 h 2322850"/>
                <a:gd name="connsiteX77" fmla="*/ 1417695 w 1465264"/>
                <a:gd name="connsiteY77" fmla="*/ 2291193 h 2322850"/>
                <a:gd name="connsiteX78" fmla="*/ 1431263 w 1465264"/>
                <a:gd name="connsiteY78" fmla="*/ 2273268 h 2322850"/>
                <a:gd name="connsiteX79" fmla="*/ 1460072 w 1465264"/>
                <a:gd name="connsiteY79" fmla="*/ 2087487 h 2322850"/>
                <a:gd name="connsiteX80" fmla="*/ 1460240 w 1465264"/>
                <a:gd name="connsiteY80" fmla="*/ 1823640 h 2322850"/>
                <a:gd name="connsiteX81" fmla="*/ 1465265 w 1465264"/>
                <a:gd name="connsiteY81" fmla="*/ 1798512 h 2322850"/>
                <a:gd name="connsiteX82" fmla="*/ 1462082 w 1465264"/>
                <a:gd name="connsiteY82" fmla="*/ 1778912 h 2322850"/>
                <a:gd name="connsiteX83" fmla="*/ 1446505 w 1465264"/>
                <a:gd name="connsiteY83" fmla="*/ 1590618 h 2322850"/>
                <a:gd name="connsiteX84" fmla="*/ 1430593 w 1465264"/>
                <a:gd name="connsiteY84" fmla="*/ 1071468 h 2322850"/>
                <a:gd name="connsiteX85" fmla="*/ 1439135 w 1465264"/>
                <a:gd name="connsiteY85" fmla="*/ 808124 h 2322850"/>
                <a:gd name="connsiteX86" fmla="*/ 1442987 w 1465264"/>
                <a:gd name="connsiteY86" fmla="*/ 550644 h 2322850"/>
                <a:gd name="connsiteX87" fmla="*/ 1423893 w 1465264"/>
                <a:gd name="connsiteY87" fmla="*/ 304387 h 2322850"/>
                <a:gd name="connsiteX88" fmla="*/ 1419203 w 1465264"/>
                <a:gd name="connsiteY88" fmla="*/ 307067 h 2322850"/>
                <a:gd name="connsiteX89" fmla="*/ 1400946 w 1465264"/>
                <a:gd name="connsiteY89" fmla="*/ 311423 h 2322850"/>
                <a:gd name="connsiteX90" fmla="*/ 1364934 w 1465264"/>
                <a:gd name="connsiteY90" fmla="*/ 0 h 2322850"/>
                <a:gd name="connsiteX91" fmla="*/ 1316360 w 1465264"/>
                <a:gd name="connsiteY91" fmla="*/ 59303 h 2322850"/>
                <a:gd name="connsiteX92" fmla="*/ 1223734 w 1465264"/>
                <a:gd name="connsiteY92" fmla="*/ 192650 h 2322850"/>
                <a:gd name="connsiteX93" fmla="*/ 1104141 w 1465264"/>
                <a:gd name="connsiteY93" fmla="*/ 403895 h 2322850"/>
                <a:gd name="connsiteX94" fmla="*/ 852728 w 1465264"/>
                <a:gd name="connsiteY94" fmla="*/ 844644 h 2322850"/>
                <a:gd name="connsiteX95" fmla="*/ 686403 w 1465264"/>
                <a:gd name="connsiteY95" fmla="*/ 1136802 h 2322850"/>
                <a:gd name="connsiteX96" fmla="*/ 597127 w 1465264"/>
                <a:gd name="connsiteY96" fmla="*/ 1273667 h 2322850"/>
                <a:gd name="connsiteX97" fmla="*/ 514551 w 1465264"/>
                <a:gd name="connsiteY97" fmla="*/ 1424604 h 2322850"/>
                <a:gd name="connsiteX98" fmla="*/ 346886 w 1465264"/>
                <a:gd name="connsiteY98" fmla="*/ 1715756 h 2322850"/>
                <a:gd name="connsiteX99" fmla="*/ 171015 w 1465264"/>
                <a:gd name="connsiteY99" fmla="*/ 1998868 h 2322850"/>
                <a:gd name="connsiteX100" fmla="*/ 82911 w 1465264"/>
                <a:gd name="connsiteY100" fmla="*/ 2136906 h 2322850"/>
                <a:gd name="connsiteX101" fmla="*/ 0 w 1465264"/>
                <a:gd name="connsiteY101" fmla="*/ 2279132 h 232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465264" h="2322850">
                  <a:moveTo>
                    <a:pt x="1158745" y="546958"/>
                  </a:moveTo>
                  <a:cubicBezTo>
                    <a:pt x="1144843" y="478107"/>
                    <a:pt x="1186214" y="445608"/>
                    <a:pt x="1249863" y="354643"/>
                  </a:cubicBezTo>
                  <a:cubicBezTo>
                    <a:pt x="1269460" y="326667"/>
                    <a:pt x="1288388" y="297351"/>
                    <a:pt x="1307482" y="269207"/>
                  </a:cubicBezTo>
                  <a:cubicBezTo>
                    <a:pt x="1326577" y="240896"/>
                    <a:pt x="1345672" y="196838"/>
                    <a:pt x="1373309" y="181091"/>
                  </a:cubicBezTo>
                  <a:lnTo>
                    <a:pt x="1375821" y="386640"/>
                  </a:lnTo>
                  <a:cubicBezTo>
                    <a:pt x="1332104" y="409423"/>
                    <a:pt x="1337297" y="391833"/>
                    <a:pt x="1328922" y="424332"/>
                  </a:cubicBezTo>
                  <a:lnTo>
                    <a:pt x="1369624" y="446780"/>
                  </a:lnTo>
                  <a:lnTo>
                    <a:pt x="1367949" y="687676"/>
                  </a:lnTo>
                  <a:cubicBezTo>
                    <a:pt x="1344332" y="709287"/>
                    <a:pt x="1330597" y="684828"/>
                    <a:pt x="1328419" y="732070"/>
                  </a:cubicBezTo>
                  <a:lnTo>
                    <a:pt x="1374146" y="747817"/>
                  </a:lnTo>
                  <a:cubicBezTo>
                    <a:pt x="1377664" y="836771"/>
                    <a:pt x="1405133" y="898754"/>
                    <a:pt x="1395921" y="996251"/>
                  </a:cubicBezTo>
                  <a:cubicBezTo>
                    <a:pt x="1360411" y="1018364"/>
                    <a:pt x="1328922" y="998596"/>
                    <a:pt x="1329592" y="1047513"/>
                  </a:cubicBezTo>
                  <a:cubicBezTo>
                    <a:pt x="1356056" y="1060077"/>
                    <a:pt x="1361249" y="1052706"/>
                    <a:pt x="1390058" y="1046843"/>
                  </a:cubicBezTo>
                  <a:lnTo>
                    <a:pt x="1391231" y="1276347"/>
                  </a:lnTo>
                  <a:cubicBezTo>
                    <a:pt x="1370294" y="1275510"/>
                    <a:pt x="1318872" y="1267469"/>
                    <a:pt x="1326577" y="1293267"/>
                  </a:cubicBezTo>
                  <a:cubicBezTo>
                    <a:pt x="1339139" y="1335985"/>
                    <a:pt x="1391901" y="1271489"/>
                    <a:pt x="1395921" y="1357093"/>
                  </a:cubicBezTo>
                  <a:lnTo>
                    <a:pt x="1396926" y="1500491"/>
                  </a:lnTo>
                  <a:cubicBezTo>
                    <a:pt x="1389053" y="1506522"/>
                    <a:pt x="1392571" y="1504177"/>
                    <a:pt x="1380344" y="1509537"/>
                  </a:cubicBezTo>
                  <a:cubicBezTo>
                    <a:pt x="1359239" y="1518751"/>
                    <a:pt x="1340144" y="1518416"/>
                    <a:pt x="1337297" y="1540696"/>
                  </a:cubicBezTo>
                  <a:cubicBezTo>
                    <a:pt x="1333444" y="1570180"/>
                    <a:pt x="1358569" y="1555941"/>
                    <a:pt x="1380176" y="1555941"/>
                  </a:cubicBezTo>
                  <a:lnTo>
                    <a:pt x="1398433" y="1557951"/>
                  </a:lnTo>
                  <a:cubicBezTo>
                    <a:pt x="1413340" y="1591790"/>
                    <a:pt x="1412503" y="1710731"/>
                    <a:pt x="1412001" y="1758474"/>
                  </a:cubicBezTo>
                  <a:cubicBezTo>
                    <a:pt x="1383861" y="1759647"/>
                    <a:pt x="1338637" y="1750433"/>
                    <a:pt x="1337464" y="1780085"/>
                  </a:cubicBezTo>
                  <a:cubicBezTo>
                    <a:pt x="1335957" y="1813254"/>
                    <a:pt x="1385536" y="1799685"/>
                    <a:pt x="1413340" y="1799182"/>
                  </a:cubicBezTo>
                  <a:lnTo>
                    <a:pt x="1423055" y="2001046"/>
                  </a:lnTo>
                  <a:cubicBezTo>
                    <a:pt x="1374481" y="2001046"/>
                    <a:pt x="1357731" y="1998533"/>
                    <a:pt x="1347012" y="2034718"/>
                  </a:cubicBezTo>
                  <a:cubicBezTo>
                    <a:pt x="1367614" y="2052307"/>
                    <a:pt x="1381181" y="2042591"/>
                    <a:pt x="1417193" y="2042759"/>
                  </a:cubicBezTo>
                  <a:lnTo>
                    <a:pt x="1419873" y="2247973"/>
                  </a:lnTo>
                  <a:cubicBezTo>
                    <a:pt x="1246848" y="2215809"/>
                    <a:pt x="1251371" y="2273268"/>
                    <a:pt x="1066957" y="2243952"/>
                  </a:cubicBezTo>
                  <a:cubicBezTo>
                    <a:pt x="1026757" y="2237419"/>
                    <a:pt x="986223" y="2241942"/>
                    <a:pt x="944684" y="2238089"/>
                  </a:cubicBezTo>
                  <a:cubicBezTo>
                    <a:pt x="656589" y="2210280"/>
                    <a:pt x="707508" y="2241942"/>
                    <a:pt x="466144" y="2255846"/>
                  </a:cubicBezTo>
                  <a:cubicBezTo>
                    <a:pt x="477367" y="2227368"/>
                    <a:pt x="503496" y="2182639"/>
                    <a:pt x="482057" y="2164044"/>
                  </a:cubicBezTo>
                  <a:cubicBezTo>
                    <a:pt x="459445" y="2150308"/>
                    <a:pt x="445040" y="2173761"/>
                    <a:pt x="424438" y="2184315"/>
                  </a:cubicBezTo>
                  <a:cubicBezTo>
                    <a:pt x="424605" y="2181467"/>
                    <a:pt x="428290" y="2160526"/>
                    <a:pt x="428290" y="2160359"/>
                  </a:cubicBezTo>
                  <a:cubicBezTo>
                    <a:pt x="428290" y="2144612"/>
                    <a:pt x="430635" y="2151313"/>
                    <a:pt x="424438" y="2142267"/>
                  </a:cubicBezTo>
                  <a:cubicBezTo>
                    <a:pt x="410703" y="2157176"/>
                    <a:pt x="402831" y="2173928"/>
                    <a:pt x="408190" y="2192858"/>
                  </a:cubicBezTo>
                  <a:cubicBezTo>
                    <a:pt x="416733" y="2197549"/>
                    <a:pt x="416398" y="2204417"/>
                    <a:pt x="440517" y="2187330"/>
                  </a:cubicBezTo>
                  <a:cubicBezTo>
                    <a:pt x="462292" y="2172085"/>
                    <a:pt x="442695" y="2172420"/>
                    <a:pt x="477534" y="2169573"/>
                  </a:cubicBezTo>
                  <a:lnTo>
                    <a:pt x="461789" y="2260202"/>
                  </a:lnTo>
                  <a:cubicBezTo>
                    <a:pt x="438675" y="2263050"/>
                    <a:pt x="268833" y="2258862"/>
                    <a:pt x="248231" y="2256014"/>
                  </a:cubicBezTo>
                  <a:cubicBezTo>
                    <a:pt x="166827" y="2244957"/>
                    <a:pt x="128973" y="2256181"/>
                    <a:pt x="39027" y="2256516"/>
                  </a:cubicBezTo>
                  <a:lnTo>
                    <a:pt x="585235" y="1368484"/>
                  </a:lnTo>
                  <a:cubicBezTo>
                    <a:pt x="607679" y="1328614"/>
                    <a:pt x="624262" y="1296617"/>
                    <a:pt x="647711" y="1257585"/>
                  </a:cubicBezTo>
                  <a:cubicBezTo>
                    <a:pt x="659771" y="1237650"/>
                    <a:pt x="671831" y="1227096"/>
                    <a:pt x="685063" y="1204816"/>
                  </a:cubicBezTo>
                  <a:lnTo>
                    <a:pt x="915707" y="810470"/>
                  </a:lnTo>
                  <a:cubicBezTo>
                    <a:pt x="916544" y="809129"/>
                    <a:pt x="917884" y="807287"/>
                    <a:pt x="918722" y="805779"/>
                  </a:cubicBezTo>
                  <a:cubicBezTo>
                    <a:pt x="931619" y="783164"/>
                    <a:pt x="937481" y="766244"/>
                    <a:pt x="948871" y="746141"/>
                  </a:cubicBezTo>
                  <a:cubicBezTo>
                    <a:pt x="993760" y="667574"/>
                    <a:pt x="1009337" y="613129"/>
                    <a:pt x="1075331" y="511276"/>
                  </a:cubicBezTo>
                  <a:cubicBezTo>
                    <a:pt x="1087726" y="492011"/>
                    <a:pt x="1096771" y="470233"/>
                    <a:pt x="1108831" y="454486"/>
                  </a:cubicBezTo>
                  <a:cubicBezTo>
                    <a:pt x="1150705" y="502397"/>
                    <a:pt x="1115698" y="537242"/>
                    <a:pt x="1087726" y="582808"/>
                  </a:cubicBezTo>
                  <a:cubicBezTo>
                    <a:pt x="1072651" y="607601"/>
                    <a:pt x="1025250" y="680305"/>
                    <a:pt x="1021397" y="699738"/>
                  </a:cubicBezTo>
                  <a:cubicBezTo>
                    <a:pt x="1068631" y="661878"/>
                    <a:pt x="1094594" y="554497"/>
                    <a:pt x="1142330" y="532719"/>
                  </a:cubicBezTo>
                  <a:cubicBezTo>
                    <a:pt x="1156735" y="597047"/>
                    <a:pt x="1125915" y="626363"/>
                    <a:pt x="1097441" y="670924"/>
                  </a:cubicBezTo>
                  <a:lnTo>
                    <a:pt x="1138310" y="619495"/>
                  </a:lnTo>
                  <a:cubicBezTo>
                    <a:pt x="1139315" y="618155"/>
                    <a:pt x="1140823" y="616312"/>
                    <a:pt x="1141828" y="614972"/>
                  </a:cubicBezTo>
                  <a:cubicBezTo>
                    <a:pt x="1149198" y="605926"/>
                    <a:pt x="1147690" y="607601"/>
                    <a:pt x="1154223" y="601570"/>
                  </a:cubicBezTo>
                  <a:lnTo>
                    <a:pt x="1166617" y="631892"/>
                  </a:lnTo>
                  <a:cubicBezTo>
                    <a:pt x="1195929" y="735587"/>
                    <a:pt x="1179012" y="880494"/>
                    <a:pt x="1191909" y="916511"/>
                  </a:cubicBezTo>
                  <a:cubicBezTo>
                    <a:pt x="1213181" y="882504"/>
                    <a:pt x="1192579" y="694545"/>
                    <a:pt x="1179180" y="630216"/>
                  </a:cubicBezTo>
                  <a:cubicBezTo>
                    <a:pt x="1160587" y="540760"/>
                    <a:pt x="1172145" y="554329"/>
                    <a:pt x="1259243" y="409255"/>
                  </a:cubicBezTo>
                  <a:cubicBezTo>
                    <a:pt x="1285373" y="365867"/>
                    <a:pt x="1341484" y="296178"/>
                    <a:pt x="1327247" y="273563"/>
                  </a:cubicBezTo>
                  <a:lnTo>
                    <a:pt x="1158745" y="546958"/>
                  </a:lnTo>
                  <a:close/>
                  <a:moveTo>
                    <a:pt x="1146685" y="479112"/>
                  </a:moveTo>
                  <a:cubicBezTo>
                    <a:pt x="1140488" y="468558"/>
                    <a:pt x="1147690" y="486985"/>
                    <a:pt x="1138813" y="461187"/>
                  </a:cubicBezTo>
                  <a:cubicBezTo>
                    <a:pt x="1123403" y="416794"/>
                    <a:pt x="1133620" y="425337"/>
                    <a:pt x="1137473" y="415789"/>
                  </a:cubicBezTo>
                  <a:cubicBezTo>
                    <a:pt x="1162095" y="352968"/>
                    <a:pt x="1256731" y="247429"/>
                    <a:pt x="1298605" y="185111"/>
                  </a:cubicBezTo>
                  <a:cubicBezTo>
                    <a:pt x="1308320" y="170872"/>
                    <a:pt x="1321720" y="147587"/>
                    <a:pt x="1329089" y="133515"/>
                  </a:cubicBezTo>
                  <a:cubicBezTo>
                    <a:pt x="1344499" y="104366"/>
                    <a:pt x="1337632" y="102691"/>
                    <a:pt x="1358066" y="84766"/>
                  </a:cubicBezTo>
                  <a:cubicBezTo>
                    <a:pt x="1360411" y="110564"/>
                    <a:pt x="1343159" y="187122"/>
                    <a:pt x="1330932" y="209402"/>
                  </a:cubicBezTo>
                  <a:lnTo>
                    <a:pt x="1146685" y="479112"/>
                  </a:lnTo>
                  <a:close/>
                  <a:moveTo>
                    <a:pt x="0" y="2279132"/>
                  </a:moveTo>
                  <a:cubicBezTo>
                    <a:pt x="33667" y="2301580"/>
                    <a:pt x="58624" y="2274106"/>
                    <a:pt x="100833" y="2272431"/>
                  </a:cubicBezTo>
                  <a:cubicBezTo>
                    <a:pt x="110046" y="2289853"/>
                    <a:pt x="101671" y="2279634"/>
                    <a:pt x="97148" y="2301915"/>
                  </a:cubicBezTo>
                  <a:cubicBezTo>
                    <a:pt x="238181" y="2314479"/>
                    <a:pt x="258281" y="2341617"/>
                    <a:pt x="407185" y="2302585"/>
                  </a:cubicBezTo>
                  <a:lnTo>
                    <a:pt x="740505" y="2265395"/>
                  </a:lnTo>
                  <a:cubicBezTo>
                    <a:pt x="804824" y="2267405"/>
                    <a:pt x="1026422" y="2278127"/>
                    <a:pt x="1077676" y="2290858"/>
                  </a:cubicBezTo>
                  <a:cubicBezTo>
                    <a:pt x="1168292" y="2313474"/>
                    <a:pt x="1218206" y="2277121"/>
                    <a:pt x="1327414" y="2280304"/>
                  </a:cubicBezTo>
                  <a:cubicBezTo>
                    <a:pt x="1370461" y="2281645"/>
                    <a:pt x="1383861" y="2287843"/>
                    <a:pt x="1417695" y="2291193"/>
                  </a:cubicBezTo>
                  <a:cubicBezTo>
                    <a:pt x="1417863" y="2290858"/>
                    <a:pt x="1431095" y="2273436"/>
                    <a:pt x="1431263" y="2273268"/>
                  </a:cubicBezTo>
                  <a:cubicBezTo>
                    <a:pt x="1473137" y="2231053"/>
                    <a:pt x="1457392" y="2242109"/>
                    <a:pt x="1460072" y="2087487"/>
                  </a:cubicBezTo>
                  <a:cubicBezTo>
                    <a:pt x="1461412" y="2012270"/>
                    <a:pt x="1451865" y="1891822"/>
                    <a:pt x="1460240" y="1823640"/>
                  </a:cubicBezTo>
                  <a:cubicBezTo>
                    <a:pt x="1462082" y="1808731"/>
                    <a:pt x="1465097" y="1801695"/>
                    <a:pt x="1465265" y="1798512"/>
                  </a:cubicBezTo>
                  <a:lnTo>
                    <a:pt x="1462082" y="1778912"/>
                  </a:lnTo>
                  <a:cubicBezTo>
                    <a:pt x="1442317" y="1720280"/>
                    <a:pt x="1456890" y="1696827"/>
                    <a:pt x="1446505" y="1590618"/>
                  </a:cubicBezTo>
                  <a:lnTo>
                    <a:pt x="1430593" y="1071468"/>
                  </a:lnTo>
                  <a:cubicBezTo>
                    <a:pt x="1429588" y="984692"/>
                    <a:pt x="1439638" y="900261"/>
                    <a:pt x="1439135" y="808124"/>
                  </a:cubicBezTo>
                  <a:cubicBezTo>
                    <a:pt x="1438633" y="722521"/>
                    <a:pt x="1438800" y="630216"/>
                    <a:pt x="1442987" y="550644"/>
                  </a:cubicBezTo>
                  <a:cubicBezTo>
                    <a:pt x="1451865" y="381279"/>
                    <a:pt x="1428080" y="388650"/>
                    <a:pt x="1423893" y="304387"/>
                  </a:cubicBezTo>
                  <a:cubicBezTo>
                    <a:pt x="1422218" y="305057"/>
                    <a:pt x="1419705" y="305057"/>
                    <a:pt x="1419203" y="307067"/>
                  </a:cubicBezTo>
                  <a:lnTo>
                    <a:pt x="1400946" y="311423"/>
                  </a:lnTo>
                  <a:cubicBezTo>
                    <a:pt x="1400778" y="240561"/>
                    <a:pt x="1404296" y="36352"/>
                    <a:pt x="1364934" y="0"/>
                  </a:cubicBezTo>
                  <a:cubicBezTo>
                    <a:pt x="1347012" y="5193"/>
                    <a:pt x="1328754" y="39703"/>
                    <a:pt x="1316360" y="59303"/>
                  </a:cubicBezTo>
                  <a:lnTo>
                    <a:pt x="1223734" y="192650"/>
                  </a:lnTo>
                  <a:cubicBezTo>
                    <a:pt x="1090071" y="335378"/>
                    <a:pt x="1145010" y="348445"/>
                    <a:pt x="1104141" y="403895"/>
                  </a:cubicBezTo>
                  <a:cubicBezTo>
                    <a:pt x="1043507" y="485980"/>
                    <a:pt x="898789" y="742456"/>
                    <a:pt x="852728" y="844644"/>
                  </a:cubicBezTo>
                  <a:cubicBezTo>
                    <a:pt x="804991" y="950853"/>
                    <a:pt x="739332" y="1040812"/>
                    <a:pt x="686403" y="1136802"/>
                  </a:cubicBezTo>
                  <a:cubicBezTo>
                    <a:pt x="659269" y="1185886"/>
                    <a:pt x="626607" y="1222908"/>
                    <a:pt x="597127" y="1273667"/>
                  </a:cubicBezTo>
                  <a:cubicBezTo>
                    <a:pt x="566643" y="1326269"/>
                    <a:pt x="543696" y="1369657"/>
                    <a:pt x="514551" y="1424604"/>
                  </a:cubicBezTo>
                  <a:cubicBezTo>
                    <a:pt x="458607" y="1530478"/>
                    <a:pt x="404003" y="1615411"/>
                    <a:pt x="346886" y="1715756"/>
                  </a:cubicBezTo>
                  <a:cubicBezTo>
                    <a:pt x="290607" y="1815097"/>
                    <a:pt x="226624" y="1900868"/>
                    <a:pt x="171015" y="1998868"/>
                  </a:cubicBezTo>
                  <a:cubicBezTo>
                    <a:pt x="145555" y="2043596"/>
                    <a:pt x="112056" y="2088995"/>
                    <a:pt x="82911" y="2136906"/>
                  </a:cubicBezTo>
                  <a:lnTo>
                    <a:pt x="0" y="2279132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AC806F0-ADBB-497B-A1F2-6AD46C65A674}"/>
                </a:ext>
              </a:extLst>
            </p:cNvPr>
            <p:cNvSpPr/>
            <p:nvPr/>
          </p:nvSpPr>
          <p:spPr>
            <a:xfrm>
              <a:off x="8913719" y="879446"/>
              <a:ext cx="690932" cy="1182912"/>
            </a:xfrm>
            <a:custGeom>
              <a:avLst/>
              <a:gdLst>
                <a:gd name="connsiteX0" fmla="*/ 603492 w 690932"/>
                <a:gd name="connsiteY0" fmla="*/ 1068998 h 1182912"/>
                <a:gd name="connsiteX1" fmla="*/ 575520 w 690932"/>
                <a:gd name="connsiteY1" fmla="*/ 1042529 h 1182912"/>
                <a:gd name="connsiteX2" fmla="*/ 327289 w 690932"/>
                <a:gd name="connsiteY2" fmla="*/ 1062129 h 1182912"/>
                <a:gd name="connsiteX3" fmla="*/ 146057 w 690932"/>
                <a:gd name="connsiteY3" fmla="*/ 1056098 h 1182912"/>
                <a:gd name="connsiteX4" fmla="*/ 108873 w 690932"/>
                <a:gd name="connsiteY4" fmla="*/ 1050905 h 1182912"/>
                <a:gd name="connsiteX5" fmla="*/ 92123 w 690932"/>
                <a:gd name="connsiteY5" fmla="*/ 1042362 h 1182912"/>
                <a:gd name="connsiteX6" fmla="*/ 158955 w 690932"/>
                <a:gd name="connsiteY6" fmla="*/ 920573 h 1182912"/>
                <a:gd name="connsiteX7" fmla="*/ 223441 w 690932"/>
                <a:gd name="connsiteY7" fmla="*/ 796105 h 1182912"/>
                <a:gd name="connsiteX8" fmla="*/ 426113 w 690932"/>
                <a:gd name="connsiteY8" fmla="*/ 426217 h 1182912"/>
                <a:gd name="connsiteX9" fmla="*/ 499141 w 690932"/>
                <a:gd name="connsiteY9" fmla="*/ 311800 h 1182912"/>
                <a:gd name="connsiteX10" fmla="*/ 599137 w 690932"/>
                <a:gd name="connsiteY10" fmla="*/ 125851 h 1182912"/>
                <a:gd name="connsiteX11" fmla="*/ 644696 w 690932"/>
                <a:gd name="connsiteY11" fmla="*/ 67888 h 1182912"/>
                <a:gd name="connsiteX12" fmla="*/ 631464 w 690932"/>
                <a:gd name="connsiteY12" fmla="*/ 181971 h 1182912"/>
                <a:gd name="connsiteX13" fmla="*/ 637996 w 690932"/>
                <a:gd name="connsiteY13" fmla="*/ 312470 h 1182912"/>
                <a:gd name="connsiteX14" fmla="*/ 603492 w 690932"/>
                <a:gd name="connsiteY14" fmla="*/ 1068998 h 1182912"/>
                <a:gd name="connsiteX15" fmla="*/ 0 w 690932"/>
                <a:gd name="connsiteY15" fmla="*/ 1097979 h 1182912"/>
                <a:gd name="connsiteX16" fmla="*/ 13902 w 690932"/>
                <a:gd name="connsiteY16" fmla="*/ 1130310 h 1182912"/>
                <a:gd name="connsiteX17" fmla="*/ 154432 w 690932"/>
                <a:gd name="connsiteY17" fmla="*/ 1114731 h 1182912"/>
                <a:gd name="connsiteX18" fmla="*/ 453080 w 690932"/>
                <a:gd name="connsiteY18" fmla="*/ 1121599 h 1182912"/>
                <a:gd name="connsiteX19" fmla="*/ 522758 w 690932"/>
                <a:gd name="connsiteY19" fmla="*/ 1107863 h 1182912"/>
                <a:gd name="connsiteX20" fmla="*/ 606339 w 690932"/>
                <a:gd name="connsiteY20" fmla="*/ 1110040 h 1182912"/>
                <a:gd name="connsiteX21" fmla="*/ 613207 w 690932"/>
                <a:gd name="connsiteY21" fmla="*/ 1182912 h 1182912"/>
                <a:gd name="connsiteX22" fmla="*/ 641514 w 690932"/>
                <a:gd name="connsiteY22" fmla="*/ 1114731 h 1182912"/>
                <a:gd name="connsiteX23" fmla="*/ 690926 w 690932"/>
                <a:gd name="connsiteY23" fmla="*/ 1120092 h 1182912"/>
                <a:gd name="connsiteX24" fmla="*/ 643189 w 690932"/>
                <a:gd name="connsiteY24" fmla="*/ 1073856 h 1182912"/>
                <a:gd name="connsiteX25" fmla="*/ 644194 w 690932"/>
                <a:gd name="connsiteY25" fmla="*/ 644498 h 1182912"/>
                <a:gd name="connsiteX26" fmla="*/ 668816 w 690932"/>
                <a:gd name="connsiteY26" fmla="*/ 520532 h 1182912"/>
                <a:gd name="connsiteX27" fmla="*/ 667141 w 690932"/>
                <a:gd name="connsiteY27" fmla="*/ 90671 h 1182912"/>
                <a:gd name="connsiteX28" fmla="*/ 630459 w 690932"/>
                <a:gd name="connsiteY28" fmla="*/ 42 h 1182912"/>
                <a:gd name="connsiteX29" fmla="*/ 594950 w 690932"/>
                <a:gd name="connsiteY29" fmla="*/ 68223 h 1182912"/>
                <a:gd name="connsiteX30" fmla="*/ 243876 w 690932"/>
                <a:gd name="connsiteY30" fmla="*/ 687383 h 1182912"/>
                <a:gd name="connsiteX31" fmla="*/ 168167 w 690932"/>
                <a:gd name="connsiteY31" fmla="*/ 830112 h 1182912"/>
                <a:gd name="connsiteX32" fmla="*/ 89108 w 690932"/>
                <a:gd name="connsiteY32" fmla="*/ 969490 h 1182912"/>
                <a:gd name="connsiteX33" fmla="*/ 55609 w 690932"/>
                <a:gd name="connsiteY33" fmla="*/ 1041356 h 1182912"/>
                <a:gd name="connsiteX34" fmla="*/ 0 w 690932"/>
                <a:gd name="connsiteY34" fmla="*/ 1097979 h 118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90932" h="1182912">
                  <a:moveTo>
                    <a:pt x="603492" y="1068998"/>
                  </a:moveTo>
                  <a:cubicBezTo>
                    <a:pt x="534986" y="1059114"/>
                    <a:pt x="588920" y="1071678"/>
                    <a:pt x="575520" y="1042529"/>
                  </a:cubicBezTo>
                  <a:cubicBezTo>
                    <a:pt x="458775" y="1052078"/>
                    <a:pt x="492609" y="1060119"/>
                    <a:pt x="327289" y="1062129"/>
                  </a:cubicBezTo>
                  <a:cubicBezTo>
                    <a:pt x="224949" y="1063469"/>
                    <a:pt x="215066" y="1051743"/>
                    <a:pt x="146057" y="1056098"/>
                  </a:cubicBezTo>
                  <a:lnTo>
                    <a:pt x="108873" y="1050905"/>
                  </a:lnTo>
                  <a:cubicBezTo>
                    <a:pt x="84084" y="1041692"/>
                    <a:pt x="103178" y="1049900"/>
                    <a:pt x="92123" y="1042362"/>
                  </a:cubicBezTo>
                  <a:cubicBezTo>
                    <a:pt x="109543" y="997633"/>
                    <a:pt x="149910" y="954915"/>
                    <a:pt x="158955" y="920573"/>
                  </a:cubicBezTo>
                  <a:cubicBezTo>
                    <a:pt x="177044" y="850717"/>
                    <a:pt x="182404" y="872830"/>
                    <a:pt x="223441" y="796105"/>
                  </a:cubicBezTo>
                  <a:lnTo>
                    <a:pt x="426113" y="426217"/>
                  </a:lnTo>
                  <a:cubicBezTo>
                    <a:pt x="455592" y="391038"/>
                    <a:pt x="481219" y="358036"/>
                    <a:pt x="499141" y="311800"/>
                  </a:cubicBezTo>
                  <a:cubicBezTo>
                    <a:pt x="545371" y="193865"/>
                    <a:pt x="571668" y="186326"/>
                    <a:pt x="599137" y="125851"/>
                  </a:cubicBezTo>
                  <a:cubicBezTo>
                    <a:pt x="621749" y="75762"/>
                    <a:pt x="613877" y="78442"/>
                    <a:pt x="644696" y="67888"/>
                  </a:cubicBezTo>
                  <a:cubicBezTo>
                    <a:pt x="650056" y="183478"/>
                    <a:pt x="625434" y="124343"/>
                    <a:pt x="631464" y="181971"/>
                  </a:cubicBezTo>
                  <a:cubicBezTo>
                    <a:pt x="636489" y="230552"/>
                    <a:pt x="639336" y="255513"/>
                    <a:pt x="637996" y="312470"/>
                  </a:cubicBezTo>
                  <a:cubicBezTo>
                    <a:pt x="630794" y="606470"/>
                    <a:pt x="582555" y="680180"/>
                    <a:pt x="603492" y="1068998"/>
                  </a:cubicBezTo>
                  <a:close/>
                  <a:moveTo>
                    <a:pt x="0" y="1097979"/>
                  </a:moveTo>
                  <a:cubicBezTo>
                    <a:pt x="2010" y="1112386"/>
                    <a:pt x="7202" y="1119422"/>
                    <a:pt x="13902" y="1130310"/>
                  </a:cubicBezTo>
                  <a:cubicBezTo>
                    <a:pt x="60634" y="1125620"/>
                    <a:pt x="92793" y="1114396"/>
                    <a:pt x="154432" y="1114731"/>
                  </a:cubicBezTo>
                  <a:cubicBezTo>
                    <a:pt x="272853" y="1115569"/>
                    <a:pt x="278715" y="1146393"/>
                    <a:pt x="453080" y="1121599"/>
                  </a:cubicBezTo>
                  <a:cubicBezTo>
                    <a:pt x="476027" y="1118249"/>
                    <a:pt x="497969" y="1110040"/>
                    <a:pt x="522758" y="1107863"/>
                  </a:cubicBezTo>
                  <a:cubicBezTo>
                    <a:pt x="550563" y="1105182"/>
                    <a:pt x="578535" y="1108533"/>
                    <a:pt x="606339" y="1110040"/>
                  </a:cubicBezTo>
                  <a:cubicBezTo>
                    <a:pt x="606339" y="1149408"/>
                    <a:pt x="592772" y="1163312"/>
                    <a:pt x="613207" y="1182912"/>
                  </a:cubicBezTo>
                  <a:cubicBezTo>
                    <a:pt x="641179" y="1172191"/>
                    <a:pt x="639504" y="1151586"/>
                    <a:pt x="641514" y="1114731"/>
                  </a:cubicBezTo>
                  <a:lnTo>
                    <a:pt x="690926" y="1120092"/>
                  </a:lnTo>
                  <a:cubicBezTo>
                    <a:pt x="691428" y="1093958"/>
                    <a:pt x="664796" y="1085080"/>
                    <a:pt x="643189" y="1073856"/>
                  </a:cubicBezTo>
                  <a:cubicBezTo>
                    <a:pt x="642854" y="927107"/>
                    <a:pt x="631799" y="788064"/>
                    <a:pt x="644194" y="644498"/>
                  </a:cubicBezTo>
                  <a:cubicBezTo>
                    <a:pt x="647544" y="603790"/>
                    <a:pt x="663456" y="557219"/>
                    <a:pt x="668816" y="520532"/>
                  </a:cubicBezTo>
                  <a:cubicBezTo>
                    <a:pt x="683556" y="420186"/>
                    <a:pt x="680373" y="201571"/>
                    <a:pt x="667141" y="90671"/>
                  </a:cubicBezTo>
                  <a:cubicBezTo>
                    <a:pt x="660944" y="37734"/>
                    <a:pt x="698295" y="-1466"/>
                    <a:pt x="630459" y="42"/>
                  </a:cubicBezTo>
                  <a:cubicBezTo>
                    <a:pt x="615217" y="23998"/>
                    <a:pt x="613039" y="46948"/>
                    <a:pt x="594950" y="68223"/>
                  </a:cubicBezTo>
                  <a:cubicBezTo>
                    <a:pt x="565973" y="102230"/>
                    <a:pt x="276873" y="629756"/>
                    <a:pt x="243876" y="687383"/>
                  </a:cubicBezTo>
                  <a:cubicBezTo>
                    <a:pt x="215904" y="736467"/>
                    <a:pt x="197312" y="787729"/>
                    <a:pt x="168167" y="830112"/>
                  </a:cubicBezTo>
                  <a:cubicBezTo>
                    <a:pt x="136845" y="876013"/>
                    <a:pt x="115573" y="923421"/>
                    <a:pt x="89108" y="969490"/>
                  </a:cubicBezTo>
                  <a:cubicBezTo>
                    <a:pt x="73531" y="996628"/>
                    <a:pt x="69344" y="1011705"/>
                    <a:pt x="55609" y="1041356"/>
                  </a:cubicBezTo>
                  <a:cubicBezTo>
                    <a:pt x="29982" y="1096304"/>
                    <a:pt x="31154" y="1066317"/>
                    <a:pt x="0" y="109797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D77F776B-E1A7-43D8-810A-A319204D7E1F}"/>
                </a:ext>
              </a:extLst>
            </p:cNvPr>
            <p:cNvSpPr/>
            <p:nvPr/>
          </p:nvSpPr>
          <p:spPr>
            <a:xfrm>
              <a:off x="9417885" y="2111926"/>
              <a:ext cx="334994" cy="121806"/>
            </a:xfrm>
            <a:custGeom>
              <a:avLst/>
              <a:gdLst>
                <a:gd name="connsiteX0" fmla="*/ 109041 w 334994"/>
                <a:gd name="connsiteY0" fmla="*/ 95003 h 121806"/>
                <a:gd name="connsiteX1" fmla="*/ 113396 w 334994"/>
                <a:gd name="connsiteY1" fmla="*/ 99527 h 121806"/>
                <a:gd name="connsiteX2" fmla="*/ 109041 w 334994"/>
                <a:gd name="connsiteY2" fmla="*/ 95003 h 121806"/>
                <a:gd name="connsiteX3" fmla="*/ 107366 w 334994"/>
                <a:gd name="connsiteY3" fmla="*/ 93161 h 121806"/>
                <a:gd name="connsiteX4" fmla="*/ 109041 w 334994"/>
                <a:gd name="connsiteY4" fmla="*/ 95003 h 121806"/>
                <a:gd name="connsiteX5" fmla="*/ 140028 w 334994"/>
                <a:gd name="connsiteY5" fmla="*/ 50610 h 121806"/>
                <a:gd name="connsiteX6" fmla="*/ 71019 w 334994"/>
                <a:gd name="connsiteY6" fmla="*/ 80932 h 121806"/>
                <a:gd name="connsiteX7" fmla="*/ 74871 w 334994"/>
                <a:gd name="connsiteY7" fmla="*/ 77079 h 121806"/>
                <a:gd name="connsiteX8" fmla="*/ 140028 w 334994"/>
                <a:gd name="connsiteY8" fmla="*/ 50610 h 121806"/>
                <a:gd name="connsiteX9" fmla="*/ 154767 w 334994"/>
                <a:gd name="connsiteY9" fmla="*/ 79927 h 121806"/>
                <a:gd name="connsiteX10" fmla="*/ 207026 w 334994"/>
                <a:gd name="connsiteY10" fmla="*/ 45752 h 121806"/>
                <a:gd name="connsiteX11" fmla="*/ 223609 w 334994"/>
                <a:gd name="connsiteY11" fmla="*/ 50610 h 121806"/>
                <a:gd name="connsiteX12" fmla="*/ 154767 w 334994"/>
                <a:gd name="connsiteY12" fmla="*/ 79927 h 121806"/>
                <a:gd name="connsiteX13" fmla="*/ 0 w 334994"/>
                <a:gd name="connsiteY13" fmla="*/ 114603 h 121806"/>
                <a:gd name="connsiteX14" fmla="*/ 71019 w 334994"/>
                <a:gd name="connsiteY14" fmla="*/ 80932 h 121806"/>
                <a:gd name="connsiteX15" fmla="*/ 52427 w 334994"/>
                <a:gd name="connsiteY15" fmla="*/ 110248 h 121806"/>
                <a:gd name="connsiteX16" fmla="*/ 93966 w 334994"/>
                <a:gd name="connsiteY16" fmla="*/ 92993 h 121806"/>
                <a:gd name="connsiteX17" fmla="*/ 97316 w 334994"/>
                <a:gd name="connsiteY17" fmla="*/ 121807 h 121806"/>
                <a:gd name="connsiteX18" fmla="*/ 268163 w 334994"/>
                <a:gd name="connsiteY18" fmla="*/ 42569 h 121806"/>
                <a:gd name="connsiteX19" fmla="*/ 251916 w 334994"/>
                <a:gd name="connsiteY19" fmla="*/ 58819 h 121806"/>
                <a:gd name="connsiteX20" fmla="*/ 234831 w 334994"/>
                <a:gd name="connsiteY20" fmla="*/ 67697 h 121806"/>
                <a:gd name="connsiteX21" fmla="*/ 244546 w 334994"/>
                <a:gd name="connsiteY21" fmla="*/ 72388 h 121806"/>
                <a:gd name="connsiteX22" fmla="*/ 334994 w 334994"/>
                <a:gd name="connsiteY22" fmla="*/ 5547 h 121806"/>
                <a:gd name="connsiteX23" fmla="*/ 221599 w 334994"/>
                <a:gd name="connsiteY23" fmla="*/ 43072 h 121806"/>
                <a:gd name="connsiteX24" fmla="*/ 266990 w 334994"/>
                <a:gd name="connsiteY24" fmla="*/ 4542 h 121806"/>
                <a:gd name="connsiteX25" fmla="*/ 196139 w 334994"/>
                <a:gd name="connsiteY25" fmla="*/ 26487 h 121806"/>
                <a:gd name="connsiteX26" fmla="*/ 49244 w 334994"/>
                <a:gd name="connsiteY26" fmla="*/ 74398 h 121806"/>
                <a:gd name="connsiteX27" fmla="*/ 0 w 334994"/>
                <a:gd name="connsiteY27" fmla="*/ 114603 h 12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4994" h="121806">
                  <a:moveTo>
                    <a:pt x="109041" y="95003"/>
                  </a:moveTo>
                  <a:cubicBezTo>
                    <a:pt x="109041" y="92993"/>
                    <a:pt x="115071" y="98186"/>
                    <a:pt x="113396" y="99527"/>
                  </a:cubicBezTo>
                  <a:cubicBezTo>
                    <a:pt x="111888" y="100699"/>
                    <a:pt x="109711" y="95674"/>
                    <a:pt x="109041" y="95003"/>
                  </a:cubicBezTo>
                  <a:cubicBezTo>
                    <a:pt x="108873" y="94836"/>
                    <a:pt x="107533" y="93328"/>
                    <a:pt x="107366" y="93161"/>
                  </a:cubicBezTo>
                  <a:cubicBezTo>
                    <a:pt x="107198" y="93161"/>
                    <a:pt x="109041" y="95841"/>
                    <a:pt x="109041" y="95003"/>
                  </a:cubicBezTo>
                  <a:close/>
                  <a:moveTo>
                    <a:pt x="140028" y="50610"/>
                  </a:moveTo>
                  <a:cubicBezTo>
                    <a:pt x="119090" y="69540"/>
                    <a:pt x="97651" y="75738"/>
                    <a:pt x="71019" y="80932"/>
                  </a:cubicBezTo>
                  <a:cubicBezTo>
                    <a:pt x="72359" y="79591"/>
                    <a:pt x="74034" y="77749"/>
                    <a:pt x="74871" y="77079"/>
                  </a:cubicBezTo>
                  <a:cubicBezTo>
                    <a:pt x="97148" y="57311"/>
                    <a:pt x="107868" y="53291"/>
                    <a:pt x="140028" y="50610"/>
                  </a:cubicBezTo>
                  <a:close/>
                  <a:moveTo>
                    <a:pt x="154767" y="79927"/>
                  </a:moveTo>
                  <a:cubicBezTo>
                    <a:pt x="166660" y="65185"/>
                    <a:pt x="184917" y="46422"/>
                    <a:pt x="207026" y="45752"/>
                  </a:cubicBezTo>
                  <a:cubicBezTo>
                    <a:pt x="224446" y="45082"/>
                    <a:pt x="211381" y="44077"/>
                    <a:pt x="223609" y="50610"/>
                  </a:cubicBezTo>
                  <a:cubicBezTo>
                    <a:pt x="202001" y="60326"/>
                    <a:pt x="181232" y="72388"/>
                    <a:pt x="154767" y="79927"/>
                  </a:cubicBezTo>
                  <a:close/>
                  <a:moveTo>
                    <a:pt x="0" y="114603"/>
                  </a:moveTo>
                  <a:cubicBezTo>
                    <a:pt x="26800" y="106730"/>
                    <a:pt x="26632" y="84785"/>
                    <a:pt x="71019" y="80932"/>
                  </a:cubicBezTo>
                  <a:cubicBezTo>
                    <a:pt x="58959" y="95674"/>
                    <a:pt x="55107" y="93663"/>
                    <a:pt x="52427" y="110248"/>
                  </a:cubicBezTo>
                  <a:lnTo>
                    <a:pt x="93966" y="92993"/>
                  </a:lnTo>
                  <a:cubicBezTo>
                    <a:pt x="111888" y="131356"/>
                    <a:pt x="84419" y="97349"/>
                    <a:pt x="97316" y="121807"/>
                  </a:cubicBezTo>
                  <a:cubicBezTo>
                    <a:pt x="129810" y="116111"/>
                    <a:pt x="205854" y="58149"/>
                    <a:pt x="268163" y="42569"/>
                  </a:cubicBezTo>
                  <a:cubicBezTo>
                    <a:pt x="258783" y="55803"/>
                    <a:pt x="267995" y="47427"/>
                    <a:pt x="251916" y="58819"/>
                  </a:cubicBezTo>
                  <a:cubicBezTo>
                    <a:pt x="249236" y="60662"/>
                    <a:pt x="233993" y="64179"/>
                    <a:pt x="234831" y="67697"/>
                  </a:cubicBezTo>
                  <a:lnTo>
                    <a:pt x="244546" y="72388"/>
                  </a:lnTo>
                  <a:cubicBezTo>
                    <a:pt x="271680" y="43742"/>
                    <a:pt x="310707" y="41899"/>
                    <a:pt x="334994" y="5547"/>
                  </a:cubicBezTo>
                  <a:cubicBezTo>
                    <a:pt x="298647" y="-16398"/>
                    <a:pt x="287760" y="33188"/>
                    <a:pt x="221599" y="43072"/>
                  </a:cubicBezTo>
                  <a:cubicBezTo>
                    <a:pt x="240526" y="19284"/>
                    <a:pt x="250241" y="36036"/>
                    <a:pt x="266990" y="4542"/>
                  </a:cubicBezTo>
                  <a:cubicBezTo>
                    <a:pt x="236003" y="-3164"/>
                    <a:pt x="225619" y="16938"/>
                    <a:pt x="196139" y="26487"/>
                  </a:cubicBezTo>
                  <a:cubicBezTo>
                    <a:pt x="156275" y="39386"/>
                    <a:pt x="138520" y="26320"/>
                    <a:pt x="49244" y="74398"/>
                  </a:cubicBezTo>
                  <a:cubicBezTo>
                    <a:pt x="18760" y="90815"/>
                    <a:pt x="3685" y="95338"/>
                    <a:pt x="0" y="11460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637D30E-1ECE-4052-9F0B-39AC3D5563F8}"/>
                </a:ext>
              </a:extLst>
            </p:cNvPr>
            <p:cNvSpPr/>
            <p:nvPr/>
          </p:nvSpPr>
          <p:spPr>
            <a:xfrm>
              <a:off x="8521273" y="1968546"/>
              <a:ext cx="187346" cy="243576"/>
            </a:xfrm>
            <a:custGeom>
              <a:avLst/>
              <a:gdLst>
                <a:gd name="connsiteX0" fmla="*/ 114401 w 187346"/>
                <a:gd name="connsiteY0" fmla="*/ 139881 h 243576"/>
                <a:gd name="connsiteX1" fmla="*/ 114401 w 187346"/>
                <a:gd name="connsiteY1" fmla="*/ 139881 h 243576"/>
                <a:gd name="connsiteX2" fmla="*/ 113898 w 187346"/>
                <a:gd name="connsiteY2" fmla="*/ 145241 h 243576"/>
                <a:gd name="connsiteX3" fmla="*/ 185252 w 187346"/>
                <a:gd name="connsiteY3" fmla="*/ 0 h 243576"/>
                <a:gd name="connsiteX4" fmla="*/ 154432 w 187346"/>
                <a:gd name="connsiteY4" fmla="*/ 27474 h 243576"/>
                <a:gd name="connsiteX5" fmla="*/ 0 w 187346"/>
                <a:gd name="connsiteY5" fmla="*/ 243576 h 243576"/>
                <a:gd name="connsiteX6" fmla="*/ 34672 w 187346"/>
                <a:gd name="connsiteY6" fmla="*/ 201864 h 243576"/>
                <a:gd name="connsiteX7" fmla="*/ 90616 w 187346"/>
                <a:gd name="connsiteY7" fmla="*/ 136865 h 243576"/>
                <a:gd name="connsiteX8" fmla="*/ 113898 w 187346"/>
                <a:gd name="connsiteY8" fmla="*/ 145241 h 24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346" h="243576">
                  <a:moveTo>
                    <a:pt x="114401" y="139881"/>
                  </a:moveTo>
                  <a:lnTo>
                    <a:pt x="114401" y="139881"/>
                  </a:lnTo>
                  <a:close/>
                  <a:moveTo>
                    <a:pt x="113898" y="145241"/>
                  </a:moveTo>
                  <a:cubicBezTo>
                    <a:pt x="123110" y="76725"/>
                    <a:pt x="200997" y="40540"/>
                    <a:pt x="185252" y="0"/>
                  </a:cubicBezTo>
                  <a:cubicBezTo>
                    <a:pt x="158285" y="5193"/>
                    <a:pt x="171015" y="1508"/>
                    <a:pt x="154432" y="27474"/>
                  </a:cubicBezTo>
                  <a:cubicBezTo>
                    <a:pt x="115238" y="88954"/>
                    <a:pt x="7035" y="213423"/>
                    <a:pt x="0" y="243576"/>
                  </a:cubicBezTo>
                  <a:cubicBezTo>
                    <a:pt x="31489" y="239556"/>
                    <a:pt x="14907" y="233525"/>
                    <a:pt x="34672" y="201864"/>
                  </a:cubicBezTo>
                  <a:lnTo>
                    <a:pt x="90616" y="136865"/>
                  </a:lnTo>
                  <a:lnTo>
                    <a:pt x="113898" y="145241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3DF38F9-4F08-4F50-A7A4-927D5DE61C71}"/>
                </a:ext>
              </a:extLst>
            </p:cNvPr>
            <p:cNvSpPr/>
            <p:nvPr/>
          </p:nvSpPr>
          <p:spPr>
            <a:xfrm>
              <a:off x="8600473" y="2019521"/>
              <a:ext cx="141058" cy="199469"/>
            </a:xfrm>
            <a:custGeom>
              <a:avLst/>
              <a:gdLst>
                <a:gd name="connsiteX0" fmla="*/ 8401 w 141058"/>
                <a:gd name="connsiteY0" fmla="*/ 199470 h 199469"/>
                <a:gd name="connsiteX1" fmla="*/ 100859 w 141058"/>
                <a:gd name="connsiteY1" fmla="*/ 47695 h 199469"/>
                <a:gd name="connsiteX2" fmla="*/ 141059 w 141058"/>
                <a:gd name="connsiteY2" fmla="*/ 1292 h 199469"/>
                <a:gd name="connsiteX3" fmla="*/ 58650 w 141058"/>
                <a:gd name="connsiteY3" fmla="*/ 87901 h 199469"/>
                <a:gd name="connsiteX4" fmla="*/ 19791 w 141058"/>
                <a:gd name="connsiteY4" fmla="*/ 146868 h 199469"/>
                <a:gd name="connsiteX5" fmla="*/ 8401 w 141058"/>
                <a:gd name="connsiteY5" fmla="*/ 199470 h 199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58" h="199469">
                  <a:moveTo>
                    <a:pt x="8401" y="199470"/>
                  </a:moveTo>
                  <a:cubicBezTo>
                    <a:pt x="36876" y="150721"/>
                    <a:pt x="48265" y="112359"/>
                    <a:pt x="100859" y="47695"/>
                  </a:cubicBezTo>
                  <a:cubicBezTo>
                    <a:pt x="116772" y="28095"/>
                    <a:pt x="127492" y="27258"/>
                    <a:pt x="141059" y="1292"/>
                  </a:cubicBezTo>
                  <a:cubicBezTo>
                    <a:pt x="108397" y="-10100"/>
                    <a:pt x="77745" y="56742"/>
                    <a:pt x="58650" y="87901"/>
                  </a:cubicBezTo>
                  <a:cubicBezTo>
                    <a:pt x="46925" y="106998"/>
                    <a:pt x="32688" y="127268"/>
                    <a:pt x="19791" y="146868"/>
                  </a:cubicBezTo>
                  <a:cubicBezTo>
                    <a:pt x="5219" y="169149"/>
                    <a:pt x="-9856" y="185901"/>
                    <a:pt x="8401" y="19947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11B08F-4D09-4B9E-8C01-18426805B01C}"/>
                </a:ext>
              </a:extLst>
            </p:cNvPr>
            <p:cNvSpPr/>
            <p:nvPr/>
          </p:nvSpPr>
          <p:spPr>
            <a:xfrm>
              <a:off x="8664333" y="2050297"/>
              <a:ext cx="116560" cy="188126"/>
            </a:xfrm>
            <a:custGeom>
              <a:avLst/>
              <a:gdLst>
                <a:gd name="connsiteX0" fmla="*/ 12210 w 116560"/>
                <a:gd name="connsiteY0" fmla="*/ 188127 h 188126"/>
                <a:gd name="connsiteX1" fmla="*/ 14723 w 116560"/>
                <a:gd name="connsiteY1" fmla="*/ 183101 h 188126"/>
                <a:gd name="connsiteX2" fmla="*/ 30467 w 116560"/>
                <a:gd name="connsiteY2" fmla="*/ 138540 h 188126"/>
                <a:gd name="connsiteX3" fmla="*/ 116561 w 116560"/>
                <a:gd name="connsiteY3" fmla="*/ 0 h 188126"/>
                <a:gd name="connsiteX4" fmla="*/ 79377 w 116560"/>
                <a:gd name="connsiteY4" fmla="*/ 36185 h 188126"/>
                <a:gd name="connsiteX5" fmla="*/ 2495 w 116560"/>
                <a:gd name="connsiteY5" fmla="*/ 162663 h 188126"/>
                <a:gd name="connsiteX6" fmla="*/ 12210 w 116560"/>
                <a:gd name="connsiteY6" fmla="*/ 188127 h 18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60" h="188126">
                  <a:moveTo>
                    <a:pt x="12210" y="188127"/>
                  </a:moveTo>
                  <a:cubicBezTo>
                    <a:pt x="13215" y="186452"/>
                    <a:pt x="14388" y="182096"/>
                    <a:pt x="14723" y="183101"/>
                  </a:cubicBezTo>
                  <a:lnTo>
                    <a:pt x="30467" y="138540"/>
                  </a:lnTo>
                  <a:cubicBezTo>
                    <a:pt x="52075" y="97498"/>
                    <a:pt x="106511" y="42048"/>
                    <a:pt x="116561" y="0"/>
                  </a:cubicBezTo>
                  <a:cubicBezTo>
                    <a:pt x="88756" y="4021"/>
                    <a:pt x="90766" y="14239"/>
                    <a:pt x="79377" y="36185"/>
                  </a:cubicBezTo>
                  <a:lnTo>
                    <a:pt x="2495" y="162663"/>
                  </a:lnTo>
                  <a:cubicBezTo>
                    <a:pt x="-5042" y="189970"/>
                    <a:pt x="6348" y="183771"/>
                    <a:pt x="12210" y="18812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914575B5-35C7-4184-A49C-66879CA95F9B}"/>
                </a:ext>
              </a:extLst>
            </p:cNvPr>
            <p:cNvSpPr/>
            <p:nvPr/>
          </p:nvSpPr>
          <p:spPr>
            <a:xfrm>
              <a:off x="8757127" y="2111945"/>
              <a:ext cx="53915" cy="101518"/>
            </a:xfrm>
            <a:custGeom>
              <a:avLst/>
              <a:gdLst>
                <a:gd name="connsiteX0" fmla="*/ 2829 w 53915"/>
                <a:gd name="connsiteY0" fmla="*/ 101518 h 101518"/>
                <a:gd name="connsiteX1" fmla="*/ 23766 w 53915"/>
                <a:gd name="connsiteY1" fmla="*/ 50089 h 101518"/>
                <a:gd name="connsiteX2" fmla="*/ 53916 w 53915"/>
                <a:gd name="connsiteY2" fmla="*/ 0 h 101518"/>
                <a:gd name="connsiteX3" fmla="*/ 2829 w 53915"/>
                <a:gd name="connsiteY3" fmla="*/ 101518 h 101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5" h="101518">
                  <a:moveTo>
                    <a:pt x="2829" y="101518"/>
                  </a:moveTo>
                  <a:cubicBezTo>
                    <a:pt x="37166" y="89122"/>
                    <a:pt x="-353" y="94650"/>
                    <a:pt x="23766" y="50089"/>
                  </a:cubicBezTo>
                  <a:cubicBezTo>
                    <a:pt x="40181" y="19935"/>
                    <a:pt x="51068" y="36687"/>
                    <a:pt x="53916" y="0"/>
                  </a:cubicBezTo>
                  <a:cubicBezTo>
                    <a:pt x="23599" y="15747"/>
                    <a:pt x="-10068" y="56120"/>
                    <a:pt x="2829" y="10151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01B1533-551C-4DA6-8379-B25B0EDD1006}"/>
                </a:ext>
              </a:extLst>
            </p:cNvPr>
            <p:cNvSpPr/>
            <p:nvPr/>
          </p:nvSpPr>
          <p:spPr>
            <a:xfrm>
              <a:off x="9257758" y="1154726"/>
              <a:ext cx="19235" cy="19767"/>
            </a:xfrm>
            <a:custGeom>
              <a:avLst/>
              <a:gdLst>
                <a:gd name="connsiteX0" fmla="*/ 0 w 19235"/>
                <a:gd name="connsiteY0" fmla="*/ 19768 h 19767"/>
                <a:gd name="connsiteX1" fmla="*/ 13232 w 19235"/>
                <a:gd name="connsiteY1" fmla="*/ 0 h 19767"/>
                <a:gd name="connsiteX2" fmla="*/ 0 w 19235"/>
                <a:gd name="connsiteY2" fmla="*/ 19768 h 1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35" h="19767">
                  <a:moveTo>
                    <a:pt x="0" y="19768"/>
                  </a:moveTo>
                  <a:cubicBezTo>
                    <a:pt x="23450" y="16920"/>
                    <a:pt x="22277" y="18762"/>
                    <a:pt x="13232" y="0"/>
                  </a:cubicBezTo>
                  <a:cubicBezTo>
                    <a:pt x="-4020" y="6868"/>
                    <a:pt x="3182" y="-503"/>
                    <a:pt x="0" y="1976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图形 67">
            <a:extLst>
              <a:ext uri="{FF2B5EF4-FFF2-40B4-BE49-F238E27FC236}">
                <a16:creationId xmlns:a16="http://schemas.microsoft.com/office/drawing/2014/main" id="{11FFA9F7-C99C-419C-BD8F-42703C0AC16A}"/>
              </a:ext>
            </a:extLst>
          </p:cNvPr>
          <p:cNvGrpSpPr/>
          <p:nvPr/>
        </p:nvGrpSpPr>
        <p:grpSpPr>
          <a:xfrm>
            <a:off x="795849" y="3759777"/>
            <a:ext cx="2036933" cy="1816490"/>
            <a:chOff x="2297632" y="4331080"/>
            <a:chExt cx="2010284" cy="179272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7E7FDB5-C4DE-4380-9CBB-89B6E7F1320C}"/>
                </a:ext>
              </a:extLst>
            </p:cNvPr>
            <p:cNvSpPr/>
            <p:nvPr/>
          </p:nvSpPr>
          <p:spPr>
            <a:xfrm>
              <a:off x="2297632" y="4331080"/>
              <a:ext cx="2010284" cy="1792724"/>
            </a:xfrm>
            <a:custGeom>
              <a:avLst/>
              <a:gdLst>
                <a:gd name="connsiteX0" fmla="*/ 149526 w 2010284"/>
                <a:gd name="connsiteY0" fmla="*/ 1667366 h 1792724"/>
                <a:gd name="connsiteX1" fmla="*/ 229087 w 2010284"/>
                <a:gd name="connsiteY1" fmla="*/ 1419099 h 1792724"/>
                <a:gd name="connsiteX2" fmla="*/ 409147 w 2010284"/>
                <a:gd name="connsiteY2" fmla="*/ 1439704 h 1792724"/>
                <a:gd name="connsiteX3" fmla="*/ 533262 w 2010284"/>
                <a:gd name="connsiteY3" fmla="*/ 1501854 h 1792724"/>
                <a:gd name="connsiteX4" fmla="*/ 585689 w 2010284"/>
                <a:gd name="connsiteY4" fmla="*/ 1579082 h 1792724"/>
                <a:gd name="connsiteX5" fmla="*/ 684512 w 2010284"/>
                <a:gd name="connsiteY5" fmla="*/ 1639725 h 1792724"/>
                <a:gd name="connsiteX6" fmla="*/ 612321 w 2010284"/>
                <a:gd name="connsiteY6" fmla="*/ 1667868 h 1792724"/>
                <a:gd name="connsiteX7" fmla="*/ 393402 w 2010284"/>
                <a:gd name="connsiteY7" fmla="*/ 1741410 h 1792724"/>
                <a:gd name="connsiteX8" fmla="*/ 81020 w 2010284"/>
                <a:gd name="connsiteY8" fmla="*/ 1692327 h 1792724"/>
                <a:gd name="connsiteX9" fmla="*/ 149526 w 2010284"/>
                <a:gd name="connsiteY9" fmla="*/ 1468685 h 1792724"/>
                <a:gd name="connsiteX10" fmla="*/ 120382 w 2010284"/>
                <a:gd name="connsiteY10" fmla="*/ 1511403 h 1792724"/>
                <a:gd name="connsiteX11" fmla="*/ 68123 w 2010284"/>
                <a:gd name="connsiteY11" fmla="*/ 1670549 h 1792724"/>
                <a:gd name="connsiteX12" fmla="*/ 62093 w 2010284"/>
                <a:gd name="connsiteY12" fmla="*/ 1499677 h 1792724"/>
                <a:gd name="connsiteX13" fmla="*/ 203628 w 2010284"/>
                <a:gd name="connsiteY13" fmla="*/ 1434008 h 1792724"/>
                <a:gd name="connsiteX14" fmla="*/ 164601 w 2010284"/>
                <a:gd name="connsiteY14" fmla="*/ 1555629 h 1792724"/>
                <a:gd name="connsiteX15" fmla="*/ 137969 w 2010284"/>
                <a:gd name="connsiteY15" fmla="*/ 1648938 h 1792724"/>
                <a:gd name="connsiteX16" fmla="*/ 149526 w 2010284"/>
                <a:gd name="connsiteY16" fmla="*/ 1667366 h 1792724"/>
                <a:gd name="connsiteX17" fmla="*/ 1304419 w 2010284"/>
                <a:gd name="connsiteY17" fmla="*/ 1335841 h 1792724"/>
                <a:gd name="connsiteX18" fmla="*/ 1386995 w 2010284"/>
                <a:gd name="connsiteY18" fmla="*/ 1132302 h 1792724"/>
                <a:gd name="connsiteX19" fmla="*/ 1304419 w 2010284"/>
                <a:gd name="connsiteY19" fmla="*/ 1335841 h 1792724"/>
                <a:gd name="connsiteX20" fmla="*/ 1717467 w 2010284"/>
                <a:gd name="connsiteY20" fmla="*/ 417822 h 1792724"/>
                <a:gd name="connsiteX21" fmla="*/ 1802053 w 2010284"/>
                <a:gd name="connsiteY21" fmla="*/ 215623 h 1792724"/>
                <a:gd name="connsiteX22" fmla="*/ 1858667 w 2010284"/>
                <a:gd name="connsiteY22" fmla="*/ 127507 h 1792724"/>
                <a:gd name="connsiteX23" fmla="*/ 1956820 w 2010284"/>
                <a:gd name="connsiteY23" fmla="*/ 79428 h 1792724"/>
                <a:gd name="connsiteX24" fmla="*/ 1952130 w 2010284"/>
                <a:gd name="connsiteY24" fmla="*/ 332721 h 1792724"/>
                <a:gd name="connsiteX25" fmla="*/ 1932700 w 2010284"/>
                <a:gd name="connsiteY25" fmla="*/ 586014 h 1792724"/>
                <a:gd name="connsiteX26" fmla="*/ 1694017 w 2010284"/>
                <a:gd name="connsiteY26" fmla="*/ 703949 h 1792724"/>
                <a:gd name="connsiteX27" fmla="*/ 1548797 w 2010284"/>
                <a:gd name="connsiteY27" fmla="*/ 737453 h 1792724"/>
                <a:gd name="connsiteX28" fmla="*/ 1085500 w 2010284"/>
                <a:gd name="connsiteY28" fmla="*/ 795416 h 1792724"/>
                <a:gd name="connsiteX29" fmla="*/ 936428 w 2010284"/>
                <a:gd name="connsiteY29" fmla="*/ 787542 h 1792724"/>
                <a:gd name="connsiteX30" fmla="*/ 780655 w 2010284"/>
                <a:gd name="connsiteY30" fmla="*/ 782684 h 1792724"/>
                <a:gd name="connsiteX31" fmla="*/ 784005 w 2010284"/>
                <a:gd name="connsiteY31" fmla="*/ 477795 h 1792724"/>
                <a:gd name="connsiteX32" fmla="*/ 777640 w 2010284"/>
                <a:gd name="connsiteY32" fmla="*/ 370916 h 1792724"/>
                <a:gd name="connsiteX33" fmla="*/ 1146302 w 2010284"/>
                <a:gd name="connsiteY33" fmla="*/ 371251 h 1792724"/>
                <a:gd name="connsiteX34" fmla="*/ 1322341 w 2010284"/>
                <a:gd name="connsiteY34" fmla="*/ 343275 h 1792724"/>
                <a:gd name="connsiteX35" fmla="*/ 1476606 w 2010284"/>
                <a:gd name="connsiteY35" fmla="*/ 295699 h 1792724"/>
                <a:gd name="connsiteX36" fmla="*/ 1407262 w 2010284"/>
                <a:gd name="connsiteY36" fmla="*/ 532909 h 1792724"/>
                <a:gd name="connsiteX37" fmla="*/ 1618308 w 2010284"/>
                <a:gd name="connsiteY37" fmla="*/ 238406 h 1792724"/>
                <a:gd name="connsiteX38" fmla="*/ 1526352 w 2010284"/>
                <a:gd name="connsiteY38" fmla="*/ 491364 h 1792724"/>
                <a:gd name="connsiteX39" fmla="*/ 1592514 w 2010284"/>
                <a:gd name="connsiteY39" fmla="*/ 344448 h 1792724"/>
                <a:gd name="connsiteX40" fmla="*/ 1679445 w 2010284"/>
                <a:gd name="connsiteY40" fmla="*/ 215456 h 1792724"/>
                <a:gd name="connsiteX41" fmla="*/ 1605579 w 2010284"/>
                <a:gd name="connsiteY41" fmla="*/ 454174 h 1792724"/>
                <a:gd name="connsiteX42" fmla="*/ 1666045 w 2010284"/>
                <a:gd name="connsiteY42" fmla="*/ 312618 h 1792724"/>
                <a:gd name="connsiteX43" fmla="*/ 1755153 w 2010284"/>
                <a:gd name="connsiteY43" fmla="*/ 184632 h 1792724"/>
                <a:gd name="connsiteX44" fmla="*/ 1661858 w 2010284"/>
                <a:gd name="connsiteY44" fmla="*/ 425863 h 1792724"/>
                <a:gd name="connsiteX45" fmla="*/ 1726176 w 2010284"/>
                <a:gd name="connsiteY45" fmla="*/ 282967 h 1792724"/>
                <a:gd name="connsiteX46" fmla="*/ 1803895 w 2010284"/>
                <a:gd name="connsiteY46" fmla="*/ 157158 h 1792724"/>
                <a:gd name="connsiteX47" fmla="*/ 1762523 w 2010284"/>
                <a:gd name="connsiteY47" fmla="*/ 294024 h 1792724"/>
                <a:gd name="connsiteX48" fmla="*/ 1717467 w 2010284"/>
                <a:gd name="connsiteY48" fmla="*/ 417822 h 1792724"/>
                <a:gd name="connsiteX49" fmla="*/ 1966200 w 2010284"/>
                <a:gd name="connsiteY49" fmla="*/ 962435 h 1792724"/>
                <a:gd name="connsiteX50" fmla="*/ 1987304 w 2010284"/>
                <a:gd name="connsiteY50" fmla="*/ 648332 h 1792724"/>
                <a:gd name="connsiteX51" fmla="*/ 2009414 w 2010284"/>
                <a:gd name="connsiteY51" fmla="*/ 20126 h 1792724"/>
                <a:gd name="connsiteX52" fmla="*/ 1975915 w 2010284"/>
                <a:gd name="connsiteY52" fmla="*/ 6724 h 1792724"/>
                <a:gd name="connsiteX53" fmla="*/ 1947608 w 2010284"/>
                <a:gd name="connsiteY53" fmla="*/ 52457 h 1792724"/>
                <a:gd name="connsiteX54" fmla="*/ 1793008 w 2010284"/>
                <a:gd name="connsiteY54" fmla="*/ 130858 h 1792724"/>
                <a:gd name="connsiteX55" fmla="*/ 1421667 w 2010284"/>
                <a:gd name="connsiteY55" fmla="*/ 288998 h 1792724"/>
                <a:gd name="connsiteX56" fmla="*/ 1305089 w 2010284"/>
                <a:gd name="connsiteY56" fmla="*/ 316639 h 1792724"/>
                <a:gd name="connsiteX57" fmla="*/ 1319326 w 2010284"/>
                <a:gd name="connsiteY57" fmla="*/ 304075 h 1792724"/>
                <a:gd name="connsiteX58" fmla="*/ 1329543 w 2010284"/>
                <a:gd name="connsiteY58" fmla="*/ 297877 h 1792724"/>
                <a:gd name="connsiteX59" fmla="*/ 1397212 w 2010284"/>
                <a:gd name="connsiteY59" fmla="*/ 257504 h 1792724"/>
                <a:gd name="connsiteX60" fmla="*/ 1079135 w 2010284"/>
                <a:gd name="connsiteY60" fmla="*/ 349473 h 1792724"/>
                <a:gd name="connsiteX61" fmla="*/ 976794 w 2010284"/>
                <a:gd name="connsiteY61" fmla="*/ 352154 h 1792724"/>
                <a:gd name="connsiteX62" fmla="*/ 816165 w 2010284"/>
                <a:gd name="connsiteY62" fmla="*/ 347966 h 1792724"/>
                <a:gd name="connsiteX63" fmla="*/ 754191 w 2010284"/>
                <a:gd name="connsiteY63" fmla="*/ 360362 h 1792724"/>
                <a:gd name="connsiteX64" fmla="*/ 756033 w 2010284"/>
                <a:gd name="connsiteY64" fmla="*/ 525874 h 1792724"/>
                <a:gd name="connsiteX65" fmla="*/ 726051 w 2010284"/>
                <a:gd name="connsiteY65" fmla="*/ 970811 h 1792724"/>
                <a:gd name="connsiteX66" fmla="*/ 694394 w 2010284"/>
                <a:gd name="connsiteY66" fmla="*/ 1582265 h 1792724"/>
                <a:gd name="connsiteX67" fmla="*/ 677980 w 2010284"/>
                <a:gd name="connsiteY67" fmla="*/ 1571208 h 1792724"/>
                <a:gd name="connsiteX68" fmla="*/ 649505 w 2010284"/>
                <a:gd name="connsiteY68" fmla="*/ 1545745 h 1792724"/>
                <a:gd name="connsiteX69" fmla="*/ 523212 w 2010284"/>
                <a:gd name="connsiteY69" fmla="*/ 1454613 h 1792724"/>
                <a:gd name="connsiteX70" fmla="*/ 93917 w 2010284"/>
                <a:gd name="connsiteY70" fmla="*/ 1442049 h 1792724"/>
                <a:gd name="connsiteX71" fmla="*/ 6484 w 2010284"/>
                <a:gd name="connsiteY71" fmla="*/ 1625988 h 1792724"/>
                <a:gd name="connsiteX72" fmla="*/ 150531 w 2010284"/>
                <a:gd name="connsiteY72" fmla="*/ 1773072 h 1792724"/>
                <a:gd name="connsiteX73" fmla="*/ 503615 w 2010284"/>
                <a:gd name="connsiteY73" fmla="*/ 1744761 h 1792724"/>
                <a:gd name="connsiteX74" fmla="*/ 774625 w 2010284"/>
                <a:gd name="connsiteY74" fmla="*/ 1586955 h 1792724"/>
                <a:gd name="connsiteX75" fmla="*/ 712987 w 2010284"/>
                <a:gd name="connsiteY75" fmla="*/ 1504200 h 1792724"/>
                <a:gd name="connsiteX76" fmla="*/ 727391 w 2010284"/>
                <a:gd name="connsiteY76" fmla="*/ 1414073 h 1792724"/>
                <a:gd name="connsiteX77" fmla="*/ 742633 w 2010284"/>
                <a:gd name="connsiteY77" fmla="*/ 1217905 h 1792724"/>
                <a:gd name="connsiteX78" fmla="*/ 773453 w 2010284"/>
                <a:gd name="connsiteY78" fmla="*/ 817026 h 1792724"/>
                <a:gd name="connsiteX79" fmla="*/ 1087510 w 2010284"/>
                <a:gd name="connsiteY79" fmla="*/ 835453 h 1792724"/>
                <a:gd name="connsiteX80" fmla="*/ 1405922 w 2010284"/>
                <a:gd name="connsiteY80" fmla="*/ 803289 h 1792724"/>
                <a:gd name="connsiteX81" fmla="*/ 1706077 w 2010284"/>
                <a:gd name="connsiteY81" fmla="*/ 741474 h 1792724"/>
                <a:gd name="connsiteX82" fmla="*/ 1887644 w 2010284"/>
                <a:gd name="connsiteY82" fmla="*/ 653357 h 1792724"/>
                <a:gd name="connsiteX83" fmla="*/ 1914778 w 2010284"/>
                <a:gd name="connsiteY83" fmla="*/ 634763 h 1792724"/>
                <a:gd name="connsiteX84" fmla="*/ 1939233 w 2010284"/>
                <a:gd name="connsiteY84" fmla="*/ 626889 h 1792724"/>
                <a:gd name="connsiteX85" fmla="*/ 1944425 w 2010284"/>
                <a:gd name="connsiteY85" fmla="*/ 626722 h 1792724"/>
                <a:gd name="connsiteX86" fmla="*/ 1946100 w 2010284"/>
                <a:gd name="connsiteY86" fmla="*/ 702274 h 1792724"/>
                <a:gd name="connsiteX87" fmla="*/ 1921981 w 2010284"/>
                <a:gd name="connsiteY87" fmla="*/ 1238511 h 1792724"/>
                <a:gd name="connsiteX88" fmla="*/ 1844429 w 2010284"/>
                <a:gd name="connsiteY88" fmla="*/ 1163628 h 1792724"/>
                <a:gd name="connsiteX89" fmla="*/ 1541595 w 2010284"/>
                <a:gd name="connsiteY89" fmla="*/ 1062445 h 1792724"/>
                <a:gd name="connsiteX90" fmla="*/ 1325523 w 2010284"/>
                <a:gd name="connsiteY90" fmla="*/ 1123256 h 1792724"/>
                <a:gd name="connsiteX91" fmla="*/ 1355338 w 2010284"/>
                <a:gd name="connsiteY91" fmla="*/ 1426470 h 1792724"/>
                <a:gd name="connsiteX92" fmla="*/ 1594189 w 2010284"/>
                <a:gd name="connsiteY92" fmla="*/ 1457461 h 1792724"/>
                <a:gd name="connsiteX93" fmla="*/ 1909753 w 2010284"/>
                <a:gd name="connsiteY93" fmla="*/ 1367837 h 1792724"/>
                <a:gd name="connsiteX94" fmla="*/ 1993837 w 2010284"/>
                <a:gd name="connsiteY94" fmla="*/ 1316073 h 1792724"/>
                <a:gd name="connsiteX95" fmla="*/ 1969550 w 2010284"/>
                <a:gd name="connsiteY95" fmla="*/ 1309372 h 1792724"/>
                <a:gd name="connsiteX96" fmla="*/ 1949283 w 2010284"/>
                <a:gd name="connsiteY96" fmla="*/ 1309707 h 1792724"/>
                <a:gd name="connsiteX97" fmla="*/ 1357348 w 2010284"/>
                <a:gd name="connsiteY97" fmla="*/ 1379061 h 1792724"/>
                <a:gd name="connsiteX98" fmla="*/ 1464378 w 2010284"/>
                <a:gd name="connsiteY98" fmla="*/ 1179208 h 1792724"/>
                <a:gd name="connsiteX99" fmla="*/ 1481296 w 2010284"/>
                <a:gd name="connsiteY99" fmla="*/ 1112702 h 1792724"/>
                <a:gd name="connsiteX100" fmla="*/ 1377782 w 2010284"/>
                <a:gd name="connsiteY100" fmla="*/ 1309540 h 1792724"/>
                <a:gd name="connsiteX101" fmla="*/ 1336913 w 2010284"/>
                <a:gd name="connsiteY101" fmla="*/ 1369345 h 1792724"/>
                <a:gd name="connsiteX102" fmla="*/ 1318824 w 2010284"/>
                <a:gd name="connsiteY102" fmla="*/ 1321936 h 1792724"/>
                <a:gd name="connsiteX103" fmla="*/ 1342776 w 2010284"/>
                <a:gd name="connsiteY103" fmla="*/ 1276035 h 1792724"/>
                <a:gd name="connsiteX104" fmla="*/ 1458014 w 2010284"/>
                <a:gd name="connsiteY104" fmla="*/ 1103656 h 1792724"/>
                <a:gd name="connsiteX105" fmla="*/ 1692677 w 2010284"/>
                <a:gd name="connsiteY105" fmla="*/ 1133809 h 1792724"/>
                <a:gd name="connsiteX106" fmla="*/ 1957490 w 2010284"/>
                <a:gd name="connsiteY106" fmla="*/ 1272852 h 1792724"/>
                <a:gd name="connsiteX107" fmla="*/ 1953470 w 2010284"/>
                <a:gd name="connsiteY107" fmla="*/ 1112702 h 1792724"/>
                <a:gd name="connsiteX108" fmla="*/ 1966200 w 2010284"/>
                <a:gd name="connsiteY108" fmla="*/ 962435 h 179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010284" h="1792724">
                  <a:moveTo>
                    <a:pt x="149526" y="1667366"/>
                  </a:moveTo>
                  <a:cubicBezTo>
                    <a:pt x="182858" y="1558309"/>
                    <a:pt x="185203" y="1537537"/>
                    <a:pt x="229087" y="1419099"/>
                  </a:cubicBezTo>
                  <a:cubicBezTo>
                    <a:pt x="310323" y="1418094"/>
                    <a:pt x="340808" y="1411393"/>
                    <a:pt x="409147" y="1439704"/>
                  </a:cubicBezTo>
                  <a:cubicBezTo>
                    <a:pt x="445996" y="1454948"/>
                    <a:pt x="504285" y="1482757"/>
                    <a:pt x="533262" y="1501854"/>
                  </a:cubicBezTo>
                  <a:cubicBezTo>
                    <a:pt x="546997" y="1517937"/>
                    <a:pt x="498758" y="1539044"/>
                    <a:pt x="585689" y="1579082"/>
                  </a:cubicBezTo>
                  <a:cubicBezTo>
                    <a:pt x="616676" y="1593321"/>
                    <a:pt x="664077" y="1614597"/>
                    <a:pt x="684512" y="1639725"/>
                  </a:cubicBezTo>
                  <a:cubicBezTo>
                    <a:pt x="666925" y="1657315"/>
                    <a:pt x="641800" y="1660833"/>
                    <a:pt x="612321" y="1667868"/>
                  </a:cubicBezTo>
                  <a:cubicBezTo>
                    <a:pt x="520030" y="1689646"/>
                    <a:pt x="483683" y="1722983"/>
                    <a:pt x="393402" y="1741410"/>
                  </a:cubicBezTo>
                  <a:cubicBezTo>
                    <a:pt x="278834" y="1764696"/>
                    <a:pt x="153714" y="1757995"/>
                    <a:pt x="81020" y="1692327"/>
                  </a:cubicBezTo>
                  <a:cubicBezTo>
                    <a:pt x="78843" y="1621465"/>
                    <a:pt x="163094" y="1489793"/>
                    <a:pt x="149526" y="1468685"/>
                  </a:cubicBezTo>
                  <a:cubicBezTo>
                    <a:pt x="136127" y="1472371"/>
                    <a:pt x="136127" y="1466340"/>
                    <a:pt x="120382" y="1511403"/>
                  </a:cubicBezTo>
                  <a:lnTo>
                    <a:pt x="68123" y="1670549"/>
                  </a:lnTo>
                  <a:cubicBezTo>
                    <a:pt x="29933" y="1632521"/>
                    <a:pt x="29263" y="1536029"/>
                    <a:pt x="62093" y="1499677"/>
                  </a:cubicBezTo>
                  <a:cubicBezTo>
                    <a:pt x="83700" y="1475889"/>
                    <a:pt x="169626" y="1439369"/>
                    <a:pt x="203628" y="1434008"/>
                  </a:cubicBezTo>
                  <a:cubicBezTo>
                    <a:pt x="192238" y="1475386"/>
                    <a:pt x="177331" y="1514251"/>
                    <a:pt x="164601" y="1555629"/>
                  </a:cubicBezTo>
                  <a:lnTo>
                    <a:pt x="137969" y="1648938"/>
                  </a:lnTo>
                  <a:cubicBezTo>
                    <a:pt x="138639" y="1681270"/>
                    <a:pt x="132107" y="1661168"/>
                    <a:pt x="149526" y="1667366"/>
                  </a:cubicBezTo>
                  <a:close/>
                  <a:moveTo>
                    <a:pt x="1304419" y="1335841"/>
                  </a:moveTo>
                  <a:cubicBezTo>
                    <a:pt x="1205930" y="1292788"/>
                    <a:pt x="1275442" y="1159608"/>
                    <a:pt x="1386995" y="1132302"/>
                  </a:cubicBezTo>
                  <a:cubicBezTo>
                    <a:pt x="1371250" y="1207854"/>
                    <a:pt x="1325858" y="1270507"/>
                    <a:pt x="1304419" y="1335841"/>
                  </a:cubicBezTo>
                  <a:close/>
                  <a:moveTo>
                    <a:pt x="1717467" y="417822"/>
                  </a:moveTo>
                  <a:cubicBezTo>
                    <a:pt x="1737231" y="409781"/>
                    <a:pt x="1794683" y="236564"/>
                    <a:pt x="1802053" y="215623"/>
                  </a:cubicBezTo>
                  <a:cubicBezTo>
                    <a:pt x="1828015" y="140909"/>
                    <a:pt x="1823157" y="146102"/>
                    <a:pt x="1858667" y="127507"/>
                  </a:cubicBezTo>
                  <a:cubicBezTo>
                    <a:pt x="1893004" y="109582"/>
                    <a:pt x="1919468" y="88307"/>
                    <a:pt x="1956820" y="79428"/>
                  </a:cubicBezTo>
                  <a:cubicBezTo>
                    <a:pt x="1964860" y="238574"/>
                    <a:pt x="1968545" y="169555"/>
                    <a:pt x="1952130" y="332721"/>
                  </a:cubicBezTo>
                  <a:cubicBezTo>
                    <a:pt x="1943085" y="424188"/>
                    <a:pt x="1935380" y="490359"/>
                    <a:pt x="1932700" y="586014"/>
                  </a:cubicBezTo>
                  <a:cubicBezTo>
                    <a:pt x="1886974" y="630575"/>
                    <a:pt x="1780613" y="693898"/>
                    <a:pt x="1694017" y="703949"/>
                  </a:cubicBezTo>
                  <a:cubicBezTo>
                    <a:pt x="1646448" y="709477"/>
                    <a:pt x="1592849" y="721874"/>
                    <a:pt x="1548797" y="737453"/>
                  </a:cubicBezTo>
                  <a:cubicBezTo>
                    <a:pt x="1445451" y="773806"/>
                    <a:pt x="1191191" y="810995"/>
                    <a:pt x="1085500" y="795416"/>
                  </a:cubicBezTo>
                  <a:cubicBezTo>
                    <a:pt x="956360" y="776318"/>
                    <a:pt x="984499" y="793573"/>
                    <a:pt x="936428" y="787542"/>
                  </a:cubicBezTo>
                  <a:cubicBezTo>
                    <a:pt x="874956" y="779836"/>
                    <a:pt x="844472" y="772633"/>
                    <a:pt x="780655" y="782684"/>
                  </a:cubicBezTo>
                  <a:cubicBezTo>
                    <a:pt x="774960" y="688872"/>
                    <a:pt x="810805" y="590202"/>
                    <a:pt x="784005" y="477795"/>
                  </a:cubicBezTo>
                  <a:cubicBezTo>
                    <a:pt x="777305" y="450154"/>
                    <a:pt x="780320" y="403080"/>
                    <a:pt x="777640" y="370916"/>
                  </a:cubicBezTo>
                  <a:cubicBezTo>
                    <a:pt x="918673" y="380967"/>
                    <a:pt x="1002086" y="396379"/>
                    <a:pt x="1146302" y="371251"/>
                  </a:cubicBezTo>
                  <a:cubicBezTo>
                    <a:pt x="1208443" y="360530"/>
                    <a:pt x="1263382" y="354834"/>
                    <a:pt x="1322341" y="343275"/>
                  </a:cubicBezTo>
                  <a:cubicBezTo>
                    <a:pt x="1377280" y="332554"/>
                    <a:pt x="1421667" y="305750"/>
                    <a:pt x="1476606" y="295699"/>
                  </a:cubicBezTo>
                  <a:cubicBezTo>
                    <a:pt x="1465551" y="322502"/>
                    <a:pt x="1408099" y="498903"/>
                    <a:pt x="1407262" y="532909"/>
                  </a:cubicBezTo>
                  <a:cubicBezTo>
                    <a:pt x="1493020" y="346123"/>
                    <a:pt x="1432052" y="275094"/>
                    <a:pt x="1618308" y="238406"/>
                  </a:cubicBezTo>
                  <a:cubicBezTo>
                    <a:pt x="1610436" y="285480"/>
                    <a:pt x="1514963" y="473272"/>
                    <a:pt x="1526352" y="491364"/>
                  </a:cubicBezTo>
                  <a:cubicBezTo>
                    <a:pt x="1550807" y="451159"/>
                    <a:pt x="1572079" y="389846"/>
                    <a:pt x="1592514" y="344448"/>
                  </a:cubicBezTo>
                  <a:cubicBezTo>
                    <a:pt x="1629698" y="262027"/>
                    <a:pt x="1633886" y="225172"/>
                    <a:pt x="1679445" y="215456"/>
                  </a:cubicBezTo>
                  <a:cubicBezTo>
                    <a:pt x="1672075" y="294861"/>
                    <a:pt x="1604909" y="396882"/>
                    <a:pt x="1605579" y="454174"/>
                  </a:cubicBezTo>
                  <a:cubicBezTo>
                    <a:pt x="1617973" y="410451"/>
                    <a:pt x="1647453" y="359860"/>
                    <a:pt x="1666045" y="312618"/>
                  </a:cubicBezTo>
                  <a:cubicBezTo>
                    <a:pt x="1707752" y="206410"/>
                    <a:pt x="1690165" y="198369"/>
                    <a:pt x="1755153" y="184632"/>
                  </a:cubicBezTo>
                  <a:cubicBezTo>
                    <a:pt x="1743931" y="232878"/>
                    <a:pt x="1650133" y="399562"/>
                    <a:pt x="1661858" y="425863"/>
                  </a:cubicBezTo>
                  <a:lnTo>
                    <a:pt x="1726176" y="282967"/>
                  </a:lnTo>
                  <a:cubicBezTo>
                    <a:pt x="1758671" y="210263"/>
                    <a:pt x="1762691" y="177596"/>
                    <a:pt x="1803895" y="157158"/>
                  </a:cubicBezTo>
                  <a:cubicBezTo>
                    <a:pt x="1802890" y="191333"/>
                    <a:pt x="1774081" y="256666"/>
                    <a:pt x="1762523" y="294024"/>
                  </a:cubicBezTo>
                  <a:cubicBezTo>
                    <a:pt x="1751301" y="329873"/>
                    <a:pt x="1723329" y="388673"/>
                    <a:pt x="1717467" y="417822"/>
                  </a:cubicBezTo>
                  <a:close/>
                  <a:moveTo>
                    <a:pt x="1966200" y="962435"/>
                  </a:moveTo>
                  <a:cubicBezTo>
                    <a:pt x="1964525" y="853713"/>
                    <a:pt x="1973905" y="752028"/>
                    <a:pt x="1987304" y="648332"/>
                  </a:cubicBezTo>
                  <a:cubicBezTo>
                    <a:pt x="1998862" y="559378"/>
                    <a:pt x="2014104" y="117791"/>
                    <a:pt x="2009414" y="20126"/>
                  </a:cubicBezTo>
                  <a:cubicBezTo>
                    <a:pt x="1997019" y="10242"/>
                    <a:pt x="1998694" y="17278"/>
                    <a:pt x="1975915" y="6724"/>
                  </a:cubicBezTo>
                  <a:cubicBezTo>
                    <a:pt x="1933538" y="-12709"/>
                    <a:pt x="1946770" y="12252"/>
                    <a:pt x="1947608" y="52457"/>
                  </a:cubicBezTo>
                  <a:cubicBezTo>
                    <a:pt x="1902383" y="66529"/>
                    <a:pt x="1836390" y="108745"/>
                    <a:pt x="1793008" y="130858"/>
                  </a:cubicBezTo>
                  <a:lnTo>
                    <a:pt x="1421667" y="288998"/>
                  </a:lnTo>
                  <a:lnTo>
                    <a:pt x="1305089" y="316639"/>
                  </a:lnTo>
                  <a:cubicBezTo>
                    <a:pt x="1314971" y="305583"/>
                    <a:pt x="1306094" y="313289"/>
                    <a:pt x="1319326" y="304075"/>
                  </a:cubicBezTo>
                  <a:lnTo>
                    <a:pt x="1329543" y="297877"/>
                  </a:lnTo>
                  <a:cubicBezTo>
                    <a:pt x="1363713" y="279282"/>
                    <a:pt x="1386827" y="287323"/>
                    <a:pt x="1397212" y="257504"/>
                  </a:cubicBezTo>
                  <a:cubicBezTo>
                    <a:pt x="1321671" y="300724"/>
                    <a:pt x="1174609" y="336909"/>
                    <a:pt x="1079135" y="349473"/>
                  </a:cubicBezTo>
                  <a:cubicBezTo>
                    <a:pt x="1041951" y="354331"/>
                    <a:pt x="1011299" y="349306"/>
                    <a:pt x="976794" y="352154"/>
                  </a:cubicBezTo>
                  <a:cubicBezTo>
                    <a:pt x="896061" y="359022"/>
                    <a:pt x="994884" y="396212"/>
                    <a:pt x="816165" y="347966"/>
                  </a:cubicBezTo>
                  <a:cubicBezTo>
                    <a:pt x="781828" y="338752"/>
                    <a:pt x="782330" y="345118"/>
                    <a:pt x="754191" y="360362"/>
                  </a:cubicBezTo>
                  <a:cubicBezTo>
                    <a:pt x="747491" y="408273"/>
                    <a:pt x="756201" y="474277"/>
                    <a:pt x="756033" y="525874"/>
                  </a:cubicBezTo>
                  <a:cubicBezTo>
                    <a:pt x="755866" y="773973"/>
                    <a:pt x="749668" y="733768"/>
                    <a:pt x="726051" y="970811"/>
                  </a:cubicBezTo>
                  <a:cubicBezTo>
                    <a:pt x="695734" y="1276035"/>
                    <a:pt x="703774" y="1293625"/>
                    <a:pt x="694394" y="1582265"/>
                  </a:cubicBezTo>
                  <a:cubicBezTo>
                    <a:pt x="678482" y="1573219"/>
                    <a:pt x="689704" y="1579920"/>
                    <a:pt x="677980" y="1571208"/>
                  </a:cubicBezTo>
                  <a:lnTo>
                    <a:pt x="649505" y="1545745"/>
                  </a:lnTo>
                  <a:cubicBezTo>
                    <a:pt x="604281" y="1502022"/>
                    <a:pt x="579659" y="1485772"/>
                    <a:pt x="523212" y="1454613"/>
                  </a:cubicBezTo>
                  <a:cubicBezTo>
                    <a:pt x="319201" y="1342206"/>
                    <a:pt x="283356" y="1364487"/>
                    <a:pt x="93917" y="1442049"/>
                  </a:cubicBezTo>
                  <a:cubicBezTo>
                    <a:pt x="23568" y="1470863"/>
                    <a:pt x="-16463" y="1533014"/>
                    <a:pt x="6484" y="1625988"/>
                  </a:cubicBezTo>
                  <a:cubicBezTo>
                    <a:pt x="29766" y="1719800"/>
                    <a:pt x="64270" y="1741745"/>
                    <a:pt x="150531" y="1773072"/>
                  </a:cubicBezTo>
                  <a:cubicBezTo>
                    <a:pt x="256054" y="1811434"/>
                    <a:pt x="408644" y="1789154"/>
                    <a:pt x="503615" y="1744761"/>
                  </a:cubicBezTo>
                  <a:cubicBezTo>
                    <a:pt x="573796" y="1712094"/>
                    <a:pt x="758211" y="1683280"/>
                    <a:pt x="774625" y="1586955"/>
                  </a:cubicBezTo>
                  <a:cubicBezTo>
                    <a:pt x="714829" y="1619790"/>
                    <a:pt x="714829" y="1648101"/>
                    <a:pt x="712987" y="1504200"/>
                  </a:cubicBezTo>
                  <a:cubicBezTo>
                    <a:pt x="712149" y="1434846"/>
                    <a:pt x="711814" y="1453776"/>
                    <a:pt x="727391" y="1414073"/>
                  </a:cubicBezTo>
                  <a:cubicBezTo>
                    <a:pt x="750003" y="1356613"/>
                    <a:pt x="741461" y="1283909"/>
                    <a:pt x="742633" y="1217905"/>
                  </a:cubicBezTo>
                  <a:cubicBezTo>
                    <a:pt x="745313" y="1079868"/>
                    <a:pt x="766921" y="952216"/>
                    <a:pt x="773453" y="817026"/>
                  </a:cubicBezTo>
                  <a:cubicBezTo>
                    <a:pt x="924033" y="788380"/>
                    <a:pt x="910298" y="809488"/>
                    <a:pt x="1087510" y="835453"/>
                  </a:cubicBezTo>
                  <a:cubicBezTo>
                    <a:pt x="1201911" y="852373"/>
                    <a:pt x="1302409" y="809320"/>
                    <a:pt x="1405922" y="803289"/>
                  </a:cubicBezTo>
                  <a:cubicBezTo>
                    <a:pt x="1505583" y="797426"/>
                    <a:pt x="1535565" y="764592"/>
                    <a:pt x="1706077" y="741474"/>
                  </a:cubicBezTo>
                  <a:cubicBezTo>
                    <a:pt x="1773746" y="732260"/>
                    <a:pt x="1832537" y="690045"/>
                    <a:pt x="1887644" y="653357"/>
                  </a:cubicBezTo>
                  <a:cubicBezTo>
                    <a:pt x="1899871" y="645316"/>
                    <a:pt x="1905231" y="640291"/>
                    <a:pt x="1914778" y="634763"/>
                  </a:cubicBezTo>
                  <a:lnTo>
                    <a:pt x="1939233" y="626889"/>
                  </a:lnTo>
                  <a:cubicBezTo>
                    <a:pt x="1939903" y="624879"/>
                    <a:pt x="1942750" y="626554"/>
                    <a:pt x="1944425" y="626722"/>
                  </a:cubicBezTo>
                  <a:cubicBezTo>
                    <a:pt x="1958160" y="653860"/>
                    <a:pt x="1950455" y="675135"/>
                    <a:pt x="1946100" y="702274"/>
                  </a:cubicBezTo>
                  <a:cubicBezTo>
                    <a:pt x="1921813" y="850530"/>
                    <a:pt x="1915783" y="1092767"/>
                    <a:pt x="1921981" y="1238511"/>
                  </a:cubicBezTo>
                  <a:cubicBezTo>
                    <a:pt x="1864194" y="1227287"/>
                    <a:pt x="1885466" y="1200316"/>
                    <a:pt x="1844429" y="1163628"/>
                  </a:cubicBezTo>
                  <a:cubicBezTo>
                    <a:pt x="1793678" y="1118565"/>
                    <a:pt x="1612781" y="1062948"/>
                    <a:pt x="1541595" y="1062445"/>
                  </a:cubicBezTo>
                  <a:cubicBezTo>
                    <a:pt x="1451146" y="1061943"/>
                    <a:pt x="1386995" y="1088579"/>
                    <a:pt x="1325523" y="1123256"/>
                  </a:cubicBezTo>
                  <a:cubicBezTo>
                    <a:pt x="1143622" y="1225946"/>
                    <a:pt x="1230385" y="1379061"/>
                    <a:pt x="1355338" y="1426470"/>
                  </a:cubicBezTo>
                  <a:cubicBezTo>
                    <a:pt x="1404582" y="1445232"/>
                    <a:pt x="1530875" y="1459304"/>
                    <a:pt x="1594189" y="1457461"/>
                  </a:cubicBezTo>
                  <a:cubicBezTo>
                    <a:pt x="1777431" y="1452436"/>
                    <a:pt x="1774583" y="1445232"/>
                    <a:pt x="1909753" y="1367837"/>
                  </a:cubicBezTo>
                  <a:cubicBezTo>
                    <a:pt x="1948110" y="1346059"/>
                    <a:pt x="1979265" y="1342709"/>
                    <a:pt x="1993837" y="1316073"/>
                  </a:cubicBezTo>
                  <a:lnTo>
                    <a:pt x="1969550" y="1309372"/>
                  </a:lnTo>
                  <a:cubicBezTo>
                    <a:pt x="1960840" y="1308367"/>
                    <a:pt x="1957992" y="1308367"/>
                    <a:pt x="1949283" y="1309707"/>
                  </a:cubicBezTo>
                  <a:cubicBezTo>
                    <a:pt x="1880441" y="1320931"/>
                    <a:pt x="1773578" y="1497331"/>
                    <a:pt x="1357348" y="1379061"/>
                  </a:cubicBezTo>
                  <a:cubicBezTo>
                    <a:pt x="1389675" y="1295300"/>
                    <a:pt x="1427529" y="1252247"/>
                    <a:pt x="1464378" y="1179208"/>
                  </a:cubicBezTo>
                  <a:cubicBezTo>
                    <a:pt x="1511445" y="1086066"/>
                    <a:pt x="1494863" y="1133642"/>
                    <a:pt x="1481296" y="1112702"/>
                  </a:cubicBezTo>
                  <a:lnTo>
                    <a:pt x="1377782" y="1309540"/>
                  </a:lnTo>
                  <a:cubicBezTo>
                    <a:pt x="1344618" y="1371188"/>
                    <a:pt x="1361200" y="1355776"/>
                    <a:pt x="1336913" y="1369345"/>
                  </a:cubicBezTo>
                  <a:cubicBezTo>
                    <a:pt x="1311119" y="1347065"/>
                    <a:pt x="1306094" y="1359294"/>
                    <a:pt x="1318824" y="1321936"/>
                  </a:cubicBezTo>
                  <a:cubicBezTo>
                    <a:pt x="1322341" y="1311885"/>
                    <a:pt x="1337248" y="1287594"/>
                    <a:pt x="1342776" y="1276035"/>
                  </a:cubicBezTo>
                  <a:cubicBezTo>
                    <a:pt x="1388837" y="1181386"/>
                    <a:pt x="1393862" y="1115885"/>
                    <a:pt x="1458014" y="1103656"/>
                  </a:cubicBezTo>
                  <a:cubicBezTo>
                    <a:pt x="1544107" y="1087071"/>
                    <a:pt x="1607756" y="1103656"/>
                    <a:pt x="1692677" y="1133809"/>
                  </a:cubicBezTo>
                  <a:cubicBezTo>
                    <a:pt x="1756326" y="1156257"/>
                    <a:pt x="1846942" y="1281396"/>
                    <a:pt x="1957490" y="1272852"/>
                  </a:cubicBezTo>
                  <a:cubicBezTo>
                    <a:pt x="1960002" y="1255598"/>
                    <a:pt x="1952967" y="1148886"/>
                    <a:pt x="1953470" y="1112702"/>
                  </a:cubicBezTo>
                  <a:cubicBezTo>
                    <a:pt x="1954642" y="1049379"/>
                    <a:pt x="1967372" y="1028773"/>
                    <a:pt x="1966200" y="96243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F85FA07-6009-48D1-8D8C-C7337C76B95C}"/>
                </a:ext>
              </a:extLst>
            </p:cNvPr>
            <p:cNvSpPr/>
            <p:nvPr/>
          </p:nvSpPr>
          <p:spPr>
            <a:xfrm>
              <a:off x="3309303" y="4829313"/>
              <a:ext cx="103143" cy="250277"/>
            </a:xfrm>
            <a:custGeom>
              <a:avLst/>
              <a:gdLst>
                <a:gd name="connsiteX0" fmla="*/ 1806 w 103143"/>
                <a:gd name="connsiteY0" fmla="*/ 250277 h 250277"/>
                <a:gd name="connsiteX1" fmla="*/ 57750 w 103143"/>
                <a:gd name="connsiteY1" fmla="*/ 120783 h 250277"/>
                <a:gd name="connsiteX2" fmla="*/ 100964 w 103143"/>
                <a:gd name="connsiteY2" fmla="*/ 0 h 250277"/>
                <a:gd name="connsiteX3" fmla="*/ 41335 w 103143"/>
                <a:gd name="connsiteY3" fmla="*/ 125306 h 250277"/>
                <a:gd name="connsiteX4" fmla="*/ 1806 w 103143"/>
                <a:gd name="connsiteY4" fmla="*/ 250277 h 250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143" h="250277">
                  <a:moveTo>
                    <a:pt x="1806" y="250277"/>
                  </a:moveTo>
                  <a:cubicBezTo>
                    <a:pt x="20063" y="218281"/>
                    <a:pt x="40497" y="160988"/>
                    <a:pt x="57750" y="120783"/>
                  </a:cubicBezTo>
                  <a:cubicBezTo>
                    <a:pt x="79524" y="70024"/>
                    <a:pt x="111851" y="19768"/>
                    <a:pt x="100964" y="0"/>
                  </a:cubicBezTo>
                  <a:cubicBezTo>
                    <a:pt x="76509" y="13904"/>
                    <a:pt x="60095" y="78065"/>
                    <a:pt x="41335" y="125306"/>
                  </a:cubicBezTo>
                  <a:cubicBezTo>
                    <a:pt x="32458" y="147587"/>
                    <a:pt x="-9082" y="231012"/>
                    <a:pt x="1806" y="25027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BE157C3-26BD-41F4-BC12-11162CB8B333}"/>
                </a:ext>
              </a:extLst>
            </p:cNvPr>
            <p:cNvSpPr/>
            <p:nvPr/>
          </p:nvSpPr>
          <p:spPr>
            <a:xfrm>
              <a:off x="2481721" y="5763246"/>
              <a:ext cx="86713" cy="257313"/>
            </a:xfrm>
            <a:custGeom>
              <a:avLst/>
              <a:gdLst>
                <a:gd name="connsiteX0" fmla="*/ 2957 w 86713"/>
                <a:gd name="connsiteY0" fmla="*/ 257313 h 257313"/>
                <a:gd name="connsiteX1" fmla="*/ 46674 w 86713"/>
                <a:gd name="connsiteY1" fmla="*/ 123966 h 257313"/>
                <a:gd name="connsiteX2" fmla="*/ 85701 w 86713"/>
                <a:gd name="connsiteY2" fmla="*/ 0 h 257313"/>
                <a:gd name="connsiteX3" fmla="*/ 2957 w 86713"/>
                <a:gd name="connsiteY3" fmla="*/ 257313 h 257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713" h="257313">
                  <a:moveTo>
                    <a:pt x="2957" y="257313"/>
                  </a:moveTo>
                  <a:cubicBezTo>
                    <a:pt x="13175" y="238383"/>
                    <a:pt x="34279" y="154790"/>
                    <a:pt x="46674" y="123966"/>
                  </a:cubicBezTo>
                  <a:cubicBezTo>
                    <a:pt x="56556" y="99675"/>
                    <a:pt x="93238" y="13569"/>
                    <a:pt x="85701" y="0"/>
                  </a:cubicBezTo>
                  <a:cubicBezTo>
                    <a:pt x="65434" y="16752"/>
                    <a:pt x="-16472" y="227159"/>
                    <a:pt x="2957" y="25731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12EE666-0909-4D09-95F3-7810202B8EF3}"/>
                </a:ext>
              </a:extLst>
            </p:cNvPr>
            <p:cNvSpPr/>
            <p:nvPr/>
          </p:nvSpPr>
          <p:spPr>
            <a:xfrm>
              <a:off x="3236740" y="4824622"/>
              <a:ext cx="115572" cy="259323"/>
            </a:xfrm>
            <a:custGeom>
              <a:avLst/>
              <a:gdLst>
                <a:gd name="connsiteX0" fmla="*/ 0 w 115572"/>
                <a:gd name="connsiteY0" fmla="*/ 259323 h 259323"/>
                <a:gd name="connsiteX1" fmla="*/ 20602 w 115572"/>
                <a:gd name="connsiteY1" fmla="*/ 226489 h 259323"/>
                <a:gd name="connsiteX2" fmla="*/ 115573 w 115572"/>
                <a:gd name="connsiteY2" fmla="*/ 0 h 259323"/>
                <a:gd name="connsiteX3" fmla="*/ 81404 w 115572"/>
                <a:gd name="connsiteY3" fmla="*/ 52267 h 259323"/>
                <a:gd name="connsiteX4" fmla="*/ 0 w 115572"/>
                <a:gd name="connsiteY4" fmla="*/ 259323 h 25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72" h="259323">
                  <a:moveTo>
                    <a:pt x="0" y="259323"/>
                  </a:moveTo>
                  <a:cubicBezTo>
                    <a:pt x="11725" y="249607"/>
                    <a:pt x="3517" y="270212"/>
                    <a:pt x="20602" y="226489"/>
                  </a:cubicBezTo>
                  <a:cubicBezTo>
                    <a:pt x="38859" y="180086"/>
                    <a:pt x="115405" y="24961"/>
                    <a:pt x="115573" y="0"/>
                  </a:cubicBezTo>
                  <a:cubicBezTo>
                    <a:pt x="90616" y="0"/>
                    <a:pt x="90281" y="23118"/>
                    <a:pt x="81404" y="52267"/>
                  </a:cubicBezTo>
                  <a:cubicBezTo>
                    <a:pt x="60969" y="118940"/>
                    <a:pt x="23115" y="168024"/>
                    <a:pt x="0" y="25932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1BAEBFC-0D67-42EE-A206-514C2A5826B2}"/>
                </a:ext>
              </a:extLst>
            </p:cNvPr>
            <p:cNvSpPr/>
            <p:nvPr/>
          </p:nvSpPr>
          <p:spPr>
            <a:xfrm>
              <a:off x="3369565" y="4843552"/>
              <a:ext cx="100665" cy="234530"/>
            </a:xfrm>
            <a:custGeom>
              <a:avLst/>
              <a:gdLst>
                <a:gd name="connsiteX0" fmla="*/ 0 w 100665"/>
                <a:gd name="connsiteY0" fmla="*/ 234530 h 234530"/>
                <a:gd name="connsiteX1" fmla="*/ 15745 w 100665"/>
                <a:gd name="connsiteY1" fmla="*/ 216270 h 234530"/>
                <a:gd name="connsiteX2" fmla="*/ 100666 w 100665"/>
                <a:gd name="connsiteY2" fmla="*/ 0 h 234530"/>
                <a:gd name="connsiteX3" fmla="*/ 40702 w 100665"/>
                <a:gd name="connsiteY3" fmla="*/ 109894 h 234530"/>
                <a:gd name="connsiteX4" fmla="*/ 0 w 100665"/>
                <a:gd name="connsiteY4" fmla="*/ 234530 h 23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65" h="234530">
                  <a:moveTo>
                    <a:pt x="0" y="234530"/>
                  </a:moveTo>
                  <a:cubicBezTo>
                    <a:pt x="12897" y="231180"/>
                    <a:pt x="7202" y="239053"/>
                    <a:pt x="15745" y="216270"/>
                  </a:cubicBezTo>
                  <a:lnTo>
                    <a:pt x="100666" y="0"/>
                  </a:lnTo>
                  <a:cubicBezTo>
                    <a:pt x="68674" y="16082"/>
                    <a:pt x="54102" y="69521"/>
                    <a:pt x="40702" y="109894"/>
                  </a:cubicBezTo>
                  <a:cubicBezTo>
                    <a:pt x="26465" y="153617"/>
                    <a:pt x="7370" y="196168"/>
                    <a:pt x="0" y="23453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4E95DA0D-DD34-411A-A170-1DAC185332C8}"/>
                </a:ext>
              </a:extLst>
            </p:cNvPr>
            <p:cNvSpPr/>
            <p:nvPr/>
          </p:nvSpPr>
          <p:spPr>
            <a:xfrm>
              <a:off x="3743921" y="4612540"/>
              <a:ext cx="121953" cy="241231"/>
            </a:xfrm>
            <a:custGeom>
              <a:avLst/>
              <a:gdLst>
                <a:gd name="connsiteX0" fmla="*/ 0 w 121953"/>
                <a:gd name="connsiteY0" fmla="*/ 241231 h 241231"/>
                <a:gd name="connsiteX1" fmla="*/ 33332 w 121953"/>
                <a:gd name="connsiteY1" fmla="*/ 190975 h 241231"/>
                <a:gd name="connsiteX2" fmla="*/ 64151 w 121953"/>
                <a:gd name="connsiteY2" fmla="*/ 123296 h 241231"/>
                <a:gd name="connsiteX3" fmla="*/ 121938 w 121953"/>
                <a:gd name="connsiteY3" fmla="*/ 0 h 241231"/>
                <a:gd name="connsiteX4" fmla="*/ 56447 w 121953"/>
                <a:gd name="connsiteY4" fmla="*/ 114920 h 241231"/>
                <a:gd name="connsiteX5" fmla="*/ 0 w 121953"/>
                <a:gd name="connsiteY5" fmla="*/ 241231 h 241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53" h="241231">
                  <a:moveTo>
                    <a:pt x="0" y="241231"/>
                  </a:moveTo>
                  <a:cubicBezTo>
                    <a:pt x="21775" y="234698"/>
                    <a:pt x="21105" y="216605"/>
                    <a:pt x="33332" y="190975"/>
                  </a:cubicBezTo>
                  <a:cubicBezTo>
                    <a:pt x="44219" y="168527"/>
                    <a:pt x="53767" y="145241"/>
                    <a:pt x="64151" y="123296"/>
                  </a:cubicBezTo>
                  <a:cubicBezTo>
                    <a:pt x="75876" y="98670"/>
                    <a:pt x="122943" y="18762"/>
                    <a:pt x="121938" y="0"/>
                  </a:cubicBezTo>
                  <a:cubicBezTo>
                    <a:pt x="93128" y="6366"/>
                    <a:pt x="78389" y="66506"/>
                    <a:pt x="56447" y="114920"/>
                  </a:cubicBezTo>
                  <a:cubicBezTo>
                    <a:pt x="40534" y="150267"/>
                    <a:pt x="9212" y="209905"/>
                    <a:pt x="0" y="24123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E4C1A3B-9CF2-45AC-A16D-29B8F3A7AC1C}"/>
                </a:ext>
              </a:extLst>
            </p:cNvPr>
            <p:cNvSpPr/>
            <p:nvPr/>
          </p:nvSpPr>
          <p:spPr>
            <a:xfrm>
              <a:off x="3430365" y="4860807"/>
              <a:ext cx="96815" cy="224311"/>
            </a:xfrm>
            <a:custGeom>
              <a:avLst/>
              <a:gdLst>
                <a:gd name="connsiteX0" fmla="*/ 96815 w 96815"/>
                <a:gd name="connsiteY0" fmla="*/ 0 h 224311"/>
                <a:gd name="connsiteX1" fmla="*/ 76883 w 96815"/>
                <a:gd name="connsiteY1" fmla="*/ 16752 h 224311"/>
                <a:gd name="connsiteX2" fmla="*/ 63316 w 96815"/>
                <a:gd name="connsiteY2" fmla="*/ 48581 h 224311"/>
                <a:gd name="connsiteX3" fmla="*/ 2 w 96815"/>
                <a:gd name="connsiteY3" fmla="*/ 224311 h 224311"/>
                <a:gd name="connsiteX4" fmla="*/ 96815 w 96815"/>
                <a:gd name="connsiteY4" fmla="*/ 0 h 22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15" h="224311">
                  <a:moveTo>
                    <a:pt x="96815" y="0"/>
                  </a:moveTo>
                  <a:cubicBezTo>
                    <a:pt x="84420" y="3518"/>
                    <a:pt x="86765" y="-335"/>
                    <a:pt x="76883" y="16752"/>
                  </a:cubicBezTo>
                  <a:cubicBezTo>
                    <a:pt x="72026" y="25128"/>
                    <a:pt x="67671" y="38362"/>
                    <a:pt x="63316" y="48581"/>
                  </a:cubicBezTo>
                  <a:cubicBezTo>
                    <a:pt x="43551" y="96325"/>
                    <a:pt x="-333" y="183436"/>
                    <a:pt x="2" y="224311"/>
                  </a:cubicBezTo>
                  <a:lnTo>
                    <a:pt x="96815" y="0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4BF442F-6F29-4BED-A1F0-C1F58CA75FBD}"/>
                </a:ext>
              </a:extLst>
            </p:cNvPr>
            <p:cNvSpPr/>
            <p:nvPr/>
          </p:nvSpPr>
          <p:spPr>
            <a:xfrm>
              <a:off x="3501557" y="4866838"/>
              <a:ext cx="78540" cy="190304"/>
            </a:xfrm>
            <a:custGeom>
              <a:avLst/>
              <a:gdLst>
                <a:gd name="connsiteX0" fmla="*/ 6529 w 78540"/>
                <a:gd name="connsiteY0" fmla="*/ 190305 h 190304"/>
                <a:gd name="connsiteX1" fmla="*/ 22273 w 78540"/>
                <a:gd name="connsiteY1" fmla="*/ 135022 h 190304"/>
                <a:gd name="connsiteX2" fmla="*/ 64148 w 78540"/>
                <a:gd name="connsiteY2" fmla="*/ 40708 h 190304"/>
                <a:gd name="connsiteX3" fmla="*/ 74198 w 78540"/>
                <a:gd name="connsiteY3" fmla="*/ 0 h 190304"/>
                <a:gd name="connsiteX4" fmla="*/ 6529 w 78540"/>
                <a:gd name="connsiteY4" fmla="*/ 190305 h 19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0" h="190304">
                  <a:moveTo>
                    <a:pt x="6529" y="190305"/>
                  </a:moveTo>
                  <a:cubicBezTo>
                    <a:pt x="12726" y="175730"/>
                    <a:pt x="14066" y="155795"/>
                    <a:pt x="22273" y="135022"/>
                  </a:cubicBezTo>
                  <a:lnTo>
                    <a:pt x="64148" y="40708"/>
                  </a:lnTo>
                  <a:cubicBezTo>
                    <a:pt x="75537" y="18762"/>
                    <a:pt x="84080" y="17925"/>
                    <a:pt x="74198" y="0"/>
                  </a:cubicBezTo>
                  <a:cubicBezTo>
                    <a:pt x="73360" y="1005"/>
                    <a:pt x="-25966" y="174390"/>
                    <a:pt x="6529" y="19030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A2680A5-EF63-4E68-B9F4-501584FC5DE9}"/>
                </a:ext>
              </a:extLst>
            </p:cNvPr>
            <p:cNvSpPr/>
            <p:nvPr/>
          </p:nvSpPr>
          <p:spPr>
            <a:xfrm>
              <a:off x="3733219" y="5499902"/>
              <a:ext cx="69197" cy="154454"/>
            </a:xfrm>
            <a:custGeom>
              <a:avLst/>
              <a:gdLst>
                <a:gd name="connsiteX0" fmla="*/ 8023 w 69197"/>
                <a:gd name="connsiteY0" fmla="*/ 154455 h 154454"/>
                <a:gd name="connsiteX1" fmla="*/ 68322 w 69197"/>
                <a:gd name="connsiteY1" fmla="*/ 0 h 154454"/>
                <a:gd name="connsiteX2" fmla="*/ 12713 w 69197"/>
                <a:gd name="connsiteY2" fmla="*/ 113077 h 154454"/>
                <a:gd name="connsiteX3" fmla="*/ 8023 w 69197"/>
                <a:gd name="connsiteY3" fmla="*/ 154455 h 15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97" h="154454">
                  <a:moveTo>
                    <a:pt x="8023" y="154455"/>
                  </a:moveTo>
                  <a:cubicBezTo>
                    <a:pt x="20417" y="128992"/>
                    <a:pt x="76864" y="21945"/>
                    <a:pt x="68322" y="0"/>
                  </a:cubicBezTo>
                  <a:cubicBezTo>
                    <a:pt x="53582" y="8879"/>
                    <a:pt x="22595" y="86441"/>
                    <a:pt x="12713" y="113077"/>
                  </a:cubicBezTo>
                  <a:cubicBezTo>
                    <a:pt x="-9397" y="172715"/>
                    <a:pt x="2998" y="145911"/>
                    <a:pt x="8023" y="15445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A291C2D-31F6-4F70-B4A5-FE088E8DB4F9}"/>
                </a:ext>
              </a:extLst>
            </p:cNvPr>
            <p:cNvSpPr/>
            <p:nvPr/>
          </p:nvSpPr>
          <p:spPr>
            <a:xfrm>
              <a:off x="4129834" y="4430946"/>
              <a:ext cx="109870" cy="233190"/>
            </a:xfrm>
            <a:custGeom>
              <a:avLst/>
              <a:gdLst>
                <a:gd name="connsiteX0" fmla="*/ 0 w 109870"/>
                <a:gd name="connsiteY0" fmla="*/ 233190 h 233190"/>
                <a:gd name="connsiteX1" fmla="*/ 108706 w 109870"/>
                <a:gd name="connsiteY1" fmla="*/ 0 h 233190"/>
                <a:gd name="connsiteX2" fmla="*/ 0 w 109870"/>
                <a:gd name="connsiteY2" fmla="*/ 233190 h 23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870" h="233190">
                  <a:moveTo>
                    <a:pt x="0" y="233190"/>
                  </a:moveTo>
                  <a:cubicBezTo>
                    <a:pt x="2010" y="187122"/>
                    <a:pt x="122943" y="30489"/>
                    <a:pt x="108706" y="0"/>
                  </a:cubicBezTo>
                  <a:cubicBezTo>
                    <a:pt x="89108" y="22280"/>
                    <a:pt x="1675" y="194995"/>
                    <a:pt x="0" y="23319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F84341D-393A-4070-8052-58A5368E5709}"/>
                </a:ext>
              </a:extLst>
            </p:cNvPr>
            <p:cNvSpPr/>
            <p:nvPr/>
          </p:nvSpPr>
          <p:spPr>
            <a:xfrm>
              <a:off x="2553026" y="5843991"/>
              <a:ext cx="49905" cy="110061"/>
            </a:xfrm>
            <a:custGeom>
              <a:avLst/>
              <a:gdLst>
                <a:gd name="connsiteX0" fmla="*/ 49905 w 49905"/>
                <a:gd name="connsiteY0" fmla="*/ 0 h 110061"/>
                <a:gd name="connsiteX1" fmla="*/ 1666 w 49905"/>
                <a:gd name="connsiteY1" fmla="*/ 83761 h 110061"/>
                <a:gd name="connsiteX2" fmla="*/ 6859 w 49905"/>
                <a:gd name="connsiteY2" fmla="*/ 110062 h 110061"/>
                <a:gd name="connsiteX3" fmla="*/ 49905 w 49905"/>
                <a:gd name="connsiteY3" fmla="*/ 0 h 11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05" h="110061">
                  <a:moveTo>
                    <a:pt x="49905" y="0"/>
                  </a:moveTo>
                  <a:cubicBezTo>
                    <a:pt x="21431" y="7706"/>
                    <a:pt x="5854" y="54277"/>
                    <a:pt x="1666" y="83761"/>
                  </a:cubicBezTo>
                  <a:cubicBezTo>
                    <a:pt x="-3359" y="119275"/>
                    <a:pt x="4346" y="106376"/>
                    <a:pt x="6859" y="110062"/>
                  </a:cubicBezTo>
                  <a:lnTo>
                    <a:pt x="49905" y="0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BEBFEA2-C1C3-44C7-8028-AA2F3E1CA161}"/>
                </a:ext>
              </a:extLst>
            </p:cNvPr>
            <p:cNvSpPr/>
            <p:nvPr/>
          </p:nvSpPr>
          <p:spPr>
            <a:xfrm>
              <a:off x="3574964" y="4896824"/>
              <a:ext cx="57906" cy="109894"/>
            </a:xfrm>
            <a:custGeom>
              <a:avLst/>
              <a:gdLst>
                <a:gd name="connsiteX0" fmla="*/ 790 w 57906"/>
                <a:gd name="connsiteY0" fmla="*/ 109894 h 109894"/>
                <a:gd name="connsiteX1" fmla="*/ 57907 w 57906"/>
                <a:gd name="connsiteY1" fmla="*/ 0 h 109894"/>
                <a:gd name="connsiteX2" fmla="*/ 34457 w 57906"/>
                <a:gd name="connsiteY2" fmla="*/ 22783 h 109894"/>
                <a:gd name="connsiteX3" fmla="*/ 790 w 57906"/>
                <a:gd name="connsiteY3" fmla="*/ 109894 h 10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06" h="109894">
                  <a:moveTo>
                    <a:pt x="790" y="109894"/>
                  </a:moveTo>
                  <a:cubicBezTo>
                    <a:pt x="12515" y="102021"/>
                    <a:pt x="38812" y="34174"/>
                    <a:pt x="57907" y="0"/>
                  </a:cubicBezTo>
                  <a:cubicBezTo>
                    <a:pt x="41827" y="5528"/>
                    <a:pt x="44675" y="4858"/>
                    <a:pt x="34457" y="22783"/>
                  </a:cubicBezTo>
                  <a:cubicBezTo>
                    <a:pt x="23235" y="42383"/>
                    <a:pt x="-5072" y="94147"/>
                    <a:pt x="790" y="10989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6132C45-ABBC-4795-B4E0-8CFB04AE19DD}"/>
                </a:ext>
              </a:extLst>
            </p:cNvPr>
            <p:cNvSpPr/>
            <p:nvPr/>
          </p:nvSpPr>
          <p:spPr>
            <a:xfrm>
              <a:off x="3997009" y="5606110"/>
              <a:ext cx="26632" cy="27473"/>
            </a:xfrm>
            <a:custGeom>
              <a:avLst/>
              <a:gdLst>
                <a:gd name="connsiteX0" fmla="*/ 0 w 26632"/>
                <a:gd name="connsiteY0" fmla="*/ 27474 h 27473"/>
                <a:gd name="connsiteX1" fmla="*/ 26632 w 26632"/>
                <a:gd name="connsiteY1" fmla="*/ 0 h 27473"/>
                <a:gd name="connsiteX2" fmla="*/ 0 w 26632"/>
                <a:gd name="connsiteY2" fmla="*/ 27474 h 2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32" h="27473">
                  <a:moveTo>
                    <a:pt x="0" y="27474"/>
                  </a:moveTo>
                  <a:cubicBezTo>
                    <a:pt x="26465" y="17087"/>
                    <a:pt x="25125" y="25631"/>
                    <a:pt x="26632" y="0"/>
                  </a:cubicBezTo>
                  <a:cubicBezTo>
                    <a:pt x="5862" y="6533"/>
                    <a:pt x="8542" y="6198"/>
                    <a:pt x="0" y="2747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98A07EC-354C-4BD4-A4FC-054334D35DE0}"/>
                </a:ext>
              </a:extLst>
            </p:cNvPr>
            <p:cNvSpPr/>
            <p:nvPr/>
          </p:nvSpPr>
          <p:spPr>
            <a:xfrm>
              <a:off x="3929005" y="5604865"/>
              <a:ext cx="19094" cy="20008"/>
            </a:xfrm>
            <a:custGeom>
              <a:avLst/>
              <a:gdLst>
                <a:gd name="connsiteX0" fmla="*/ 0 w 19094"/>
                <a:gd name="connsiteY0" fmla="*/ 20008 h 20008"/>
                <a:gd name="connsiteX1" fmla="*/ 19095 w 19094"/>
                <a:gd name="connsiteY1" fmla="*/ 1078 h 20008"/>
                <a:gd name="connsiteX2" fmla="*/ 0 w 19094"/>
                <a:gd name="connsiteY2" fmla="*/ 20008 h 2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94" h="20008">
                  <a:moveTo>
                    <a:pt x="0" y="20008"/>
                  </a:moveTo>
                  <a:cubicBezTo>
                    <a:pt x="15577" y="11632"/>
                    <a:pt x="13400" y="28217"/>
                    <a:pt x="19095" y="1078"/>
                  </a:cubicBezTo>
                  <a:cubicBezTo>
                    <a:pt x="-8375" y="1078"/>
                    <a:pt x="3852" y="-6795"/>
                    <a:pt x="0" y="2000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D24582B-909C-42DA-BF88-CB8852E566D6}"/>
                </a:ext>
              </a:extLst>
            </p:cNvPr>
            <p:cNvSpPr/>
            <p:nvPr/>
          </p:nvSpPr>
          <p:spPr>
            <a:xfrm>
              <a:off x="3846966" y="5609628"/>
              <a:ext cx="19435" cy="19935"/>
            </a:xfrm>
            <a:custGeom>
              <a:avLst/>
              <a:gdLst>
                <a:gd name="connsiteX0" fmla="*/ 7169 w 19435"/>
                <a:gd name="connsiteY0" fmla="*/ 19935 h 19935"/>
                <a:gd name="connsiteX1" fmla="*/ 14706 w 19435"/>
                <a:gd name="connsiteY1" fmla="*/ 0 h 19935"/>
                <a:gd name="connsiteX2" fmla="*/ 7169 w 19435"/>
                <a:gd name="connsiteY2" fmla="*/ 19935 h 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5" h="19935">
                  <a:moveTo>
                    <a:pt x="7169" y="19935"/>
                  </a:moveTo>
                  <a:cubicBezTo>
                    <a:pt x="23751" y="11727"/>
                    <a:pt x="20568" y="15244"/>
                    <a:pt x="14706" y="0"/>
                  </a:cubicBezTo>
                  <a:cubicBezTo>
                    <a:pt x="-4054" y="6198"/>
                    <a:pt x="-2881" y="2178"/>
                    <a:pt x="7169" y="1993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图形 67">
            <a:extLst>
              <a:ext uri="{FF2B5EF4-FFF2-40B4-BE49-F238E27FC236}">
                <a16:creationId xmlns:a16="http://schemas.microsoft.com/office/drawing/2014/main" id="{6BBC57D6-D3F0-41E9-97B8-51B9B85A513E}"/>
              </a:ext>
            </a:extLst>
          </p:cNvPr>
          <p:cNvGrpSpPr/>
          <p:nvPr/>
        </p:nvGrpSpPr>
        <p:grpSpPr>
          <a:xfrm>
            <a:off x="1244921" y="1193265"/>
            <a:ext cx="1493659" cy="1667370"/>
            <a:chOff x="1101302" y="171539"/>
            <a:chExt cx="2619752" cy="29244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2F628AE-07FB-49B7-9072-131A2511F00F}"/>
                </a:ext>
              </a:extLst>
            </p:cNvPr>
            <p:cNvSpPr/>
            <p:nvPr/>
          </p:nvSpPr>
          <p:spPr>
            <a:xfrm>
              <a:off x="1101302" y="171539"/>
              <a:ext cx="2619752" cy="2924427"/>
            </a:xfrm>
            <a:custGeom>
              <a:avLst/>
              <a:gdLst>
                <a:gd name="connsiteX0" fmla="*/ 1836958 w 2619752"/>
                <a:gd name="connsiteY0" fmla="*/ 1394621 h 2924427"/>
                <a:gd name="connsiteX1" fmla="*/ 1892400 w 2619752"/>
                <a:gd name="connsiteY1" fmla="*/ 1310692 h 2924427"/>
                <a:gd name="connsiteX2" fmla="*/ 1929584 w 2619752"/>
                <a:gd name="connsiteY2" fmla="*/ 1286904 h 2924427"/>
                <a:gd name="connsiteX3" fmla="*/ 1888045 w 2619752"/>
                <a:gd name="connsiteY3" fmla="*/ 1397804 h 2924427"/>
                <a:gd name="connsiteX4" fmla="*/ 1906135 w 2619752"/>
                <a:gd name="connsiteY4" fmla="*/ 1376696 h 2924427"/>
                <a:gd name="connsiteX5" fmla="*/ 1952699 w 2619752"/>
                <a:gd name="connsiteY5" fmla="*/ 1295783 h 2924427"/>
                <a:gd name="connsiteX6" fmla="*/ 2210142 w 2619752"/>
                <a:gd name="connsiteY6" fmla="*/ 1338836 h 2924427"/>
                <a:gd name="connsiteX7" fmla="*/ 2212152 w 2619752"/>
                <a:gd name="connsiteY7" fmla="*/ 1357263 h 2924427"/>
                <a:gd name="connsiteX8" fmla="*/ 2193560 w 2619752"/>
                <a:gd name="connsiteY8" fmla="*/ 1459619 h 2924427"/>
                <a:gd name="connsiteX9" fmla="*/ 2015845 w 2619752"/>
                <a:gd name="connsiteY9" fmla="*/ 1445380 h 2924427"/>
                <a:gd name="connsiteX10" fmla="*/ 1825736 w 2619752"/>
                <a:gd name="connsiteY10" fmla="*/ 1437171 h 2924427"/>
                <a:gd name="connsiteX11" fmla="*/ 1837126 w 2619752"/>
                <a:gd name="connsiteY11" fmla="*/ 1283721 h 2924427"/>
                <a:gd name="connsiteX12" fmla="*/ 1891562 w 2619752"/>
                <a:gd name="connsiteY12" fmla="*/ 1279533 h 2924427"/>
                <a:gd name="connsiteX13" fmla="*/ 1836958 w 2619752"/>
                <a:gd name="connsiteY13" fmla="*/ 1394621 h 2924427"/>
                <a:gd name="connsiteX14" fmla="*/ 2144986 w 2619752"/>
                <a:gd name="connsiteY14" fmla="*/ 1110839 h 2924427"/>
                <a:gd name="connsiteX15" fmla="*/ 2166760 w 2619752"/>
                <a:gd name="connsiteY15" fmla="*/ 1088056 h 2924427"/>
                <a:gd name="connsiteX16" fmla="*/ 2197412 w 2619752"/>
                <a:gd name="connsiteY16" fmla="*/ 1064603 h 2924427"/>
                <a:gd name="connsiteX17" fmla="*/ 2192387 w 2619752"/>
                <a:gd name="connsiteY17" fmla="*/ 1155735 h 2924427"/>
                <a:gd name="connsiteX18" fmla="*/ 2236774 w 2619752"/>
                <a:gd name="connsiteY18" fmla="*/ 917352 h 2924427"/>
                <a:gd name="connsiteX19" fmla="*/ 2261563 w 2619752"/>
                <a:gd name="connsiteY19" fmla="*/ 801762 h 2924427"/>
                <a:gd name="connsiteX20" fmla="*/ 2279988 w 2619752"/>
                <a:gd name="connsiteY20" fmla="*/ 667577 h 2924427"/>
                <a:gd name="connsiteX21" fmla="*/ 2285013 w 2619752"/>
                <a:gd name="connsiteY21" fmla="*/ 530879 h 2924427"/>
                <a:gd name="connsiteX22" fmla="*/ 2425543 w 2619752"/>
                <a:gd name="connsiteY22" fmla="*/ 247098 h 2924427"/>
                <a:gd name="connsiteX23" fmla="*/ 2439948 w 2619752"/>
                <a:gd name="connsiteY23" fmla="*/ 235371 h 2924427"/>
                <a:gd name="connsiteX24" fmla="*/ 2387689 w 2619752"/>
                <a:gd name="connsiteY24" fmla="*/ 510609 h 2924427"/>
                <a:gd name="connsiteX25" fmla="*/ 2347657 w 2619752"/>
                <a:gd name="connsiteY25" fmla="*/ 584151 h 2924427"/>
                <a:gd name="connsiteX26" fmla="*/ 2437938 w 2619752"/>
                <a:gd name="connsiteY26" fmla="*/ 446281 h 2924427"/>
                <a:gd name="connsiteX27" fmla="*/ 2458038 w 2619752"/>
                <a:gd name="connsiteY27" fmla="*/ 497710 h 2924427"/>
                <a:gd name="connsiteX28" fmla="*/ 2504937 w 2619752"/>
                <a:gd name="connsiteY28" fmla="*/ 334711 h 2924427"/>
                <a:gd name="connsiteX29" fmla="*/ 2525036 w 2619752"/>
                <a:gd name="connsiteY29" fmla="*/ 316787 h 2924427"/>
                <a:gd name="connsiteX30" fmla="*/ 2492709 w 2619752"/>
                <a:gd name="connsiteY30" fmla="*/ 525351 h 2924427"/>
                <a:gd name="connsiteX31" fmla="*/ 2438775 w 2619752"/>
                <a:gd name="connsiteY31" fmla="*/ 587166 h 2924427"/>
                <a:gd name="connsiteX32" fmla="*/ 2402429 w 2619752"/>
                <a:gd name="connsiteY32" fmla="*/ 659033 h 2924427"/>
                <a:gd name="connsiteX33" fmla="*/ 2415661 w 2619752"/>
                <a:gd name="connsiteY33" fmla="*/ 657190 h 2924427"/>
                <a:gd name="connsiteX34" fmla="*/ 2430401 w 2619752"/>
                <a:gd name="connsiteY34" fmla="*/ 678131 h 2924427"/>
                <a:gd name="connsiteX35" fmla="*/ 2449663 w 2619752"/>
                <a:gd name="connsiteY35" fmla="*/ 643621 h 2924427"/>
                <a:gd name="connsiteX36" fmla="*/ 2422696 w 2619752"/>
                <a:gd name="connsiteY36" fmla="*/ 635748 h 2924427"/>
                <a:gd name="connsiteX37" fmla="*/ 2517834 w 2619752"/>
                <a:gd name="connsiteY37" fmla="*/ 518483 h 2924427"/>
                <a:gd name="connsiteX38" fmla="*/ 2472107 w 2619752"/>
                <a:gd name="connsiteY38" fmla="*/ 685334 h 2924427"/>
                <a:gd name="connsiteX39" fmla="*/ 2385511 w 2619752"/>
                <a:gd name="connsiteY39" fmla="*/ 802432 h 2924427"/>
                <a:gd name="connsiteX40" fmla="*/ 2448155 w 2619752"/>
                <a:gd name="connsiteY40" fmla="*/ 729560 h 2924427"/>
                <a:gd name="connsiteX41" fmla="*/ 2516159 w 2619752"/>
                <a:gd name="connsiteY41" fmla="*/ 649819 h 2924427"/>
                <a:gd name="connsiteX42" fmla="*/ 2451673 w 2619752"/>
                <a:gd name="connsiteY42" fmla="*/ 957724 h 2924427"/>
                <a:gd name="connsiteX43" fmla="*/ 2421188 w 2619752"/>
                <a:gd name="connsiteY43" fmla="*/ 993239 h 2924427"/>
                <a:gd name="connsiteX44" fmla="*/ 2437938 w 2619752"/>
                <a:gd name="connsiteY44" fmla="*/ 870948 h 2924427"/>
                <a:gd name="connsiteX45" fmla="*/ 2392379 w 2619752"/>
                <a:gd name="connsiteY45" fmla="*/ 1034282 h 2924427"/>
                <a:gd name="connsiteX46" fmla="*/ 2310138 w 2619752"/>
                <a:gd name="connsiteY46" fmla="*/ 1170309 h 2924427"/>
                <a:gd name="connsiteX47" fmla="*/ 2356199 w 2619752"/>
                <a:gd name="connsiteY47" fmla="*/ 1109834 h 2924427"/>
                <a:gd name="connsiteX48" fmla="*/ 2367589 w 2619752"/>
                <a:gd name="connsiteY48" fmla="*/ 1148029 h 2924427"/>
                <a:gd name="connsiteX49" fmla="*/ 2427386 w 2619752"/>
                <a:gd name="connsiteY49" fmla="*/ 1009991 h 2924427"/>
                <a:gd name="connsiteX50" fmla="*/ 2495389 w 2619752"/>
                <a:gd name="connsiteY50" fmla="*/ 904452 h 2924427"/>
                <a:gd name="connsiteX51" fmla="*/ 2516494 w 2619752"/>
                <a:gd name="connsiteY51" fmla="*/ 888705 h 2924427"/>
                <a:gd name="connsiteX52" fmla="*/ 2505607 w 2619752"/>
                <a:gd name="connsiteY52" fmla="*/ 981847 h 2924427"/>
                <a:gd name="connsiteX53" fmla="*/ 2407621 w 2619752"/>
                <a:gd name="connsiteY53" fmla="*/ 1186056 h 2924427"/>
                <a:gd name="connsiteX54" fmla="*/ 2500414 w 2619752"/>
                <a:gd name="connsiteY54" fmla="*/ 1078172 h 2924427"/>
                <a:gd name="connsiteX55" fmla="*/ 2491537 w 2619752"/>
                <a:gd name="connsiteY55" fmla="*/ 1480057 h 2924427"/>
                <a:gd name="connsiteX56" fmla="*/ 2458708 w 2619752"/>
                <a:gd name="connsiteY56" fmla="*/ 1574371 h 2924427"/>
                <a:gd name="connsiteX57" fmla="*/ 2469427 w 2619752"/>
                <a:gd name="connsiteY57" fmla="*/ 1543045 h 2924427"/>
                <a:gd name="connsiteX58" fmla="*/ 2494384 w 2619752"/>
                <a:gd name="connsiteY58" fmla="*/ 1506693 h 2924427"/>
                <a:gd name="connsiteX59" fmla="*/ 2491369 w 2619752"/>
                <a:gd name="connsiteY59" fmla="*/ 1639035 h 2924427"/>
                <a:gd name="connsiteX60" fmla="*/ 2433415 w 2619752"/>
                <a:gd name="connsiteY60" fmla="*/ 1581742 h 2924427"/>
                <a:gd name="connsiteX61" fmla="*/ 2397571 w 2619752"/>
                <a:gd name="connsiteY61" fmla="*/ 1557619 h 2924427"/>
                <a:gd name="connsiteX62" fmla="*/ 2366752 w 2619752"/>
                <a:gd name="connsiteY62" fmla="*/ 1528135 h 2924427"/>
                <a:gd name="connsiteX63" fmla="*/ 2227227 w 2619752"/>
                <a:gd name="connsiteY63" fmla="*/ 1426785 h 2924427"/>
                <a:gd name="connsiteX64" fmla="*/ 2310138 w 2619752"/>
                <a:gd name="connsiteY64" fmla="*/ 1170309 h 2924427"/>
                <a:gd name="connsiteX65" fmla="*/ 2252351 w 2619752"/>
                <a:gd name="connsiteY65" fmla="*/ 1264456 h 2924427"/>
                <a:gd name="connsiteX66" fmla="*/ 2226054 w 2619752"/>
                <a:gd name="connsiteY66" fmla="*/ 1259263 h 2924427"/>
                <a:gd name="connsiteX67" fmla="*/ 2188702 w 2619752"/>
                <a:gd name="connsiteY67" fmla="*/ 1275513 h 2924427"/>
                <a:gd name="connsiteX68" fmla="*/ 2160563 w 2619752"/>
                <a:gd name="connsiteY68" fmla="*/ 1276685 h 2924427"/>
                <a:gd name="connsiteX69" fmla="*/ 2058557 w 2619752"/>
                <a:gd name="connsiteY69" fmla="*/ 1253567 h 2924427"/>
                <a:gd name="connsiteX70" fmla="*/ 2144986 w 2619752"/>
                <a:gd name="connsiteY70" fmla="*/ 1110839 h 2924427"/>
                <a:gd name="connsiteX71" fmla="*/ 2094234 w 2619752"/>
                <a:gd name="connsiteY71" fmla="*/ 1172822 h 2924427"/>
                <a:gd name="connsiteX72" fmla="*/ 2039127 w 2619752"/>
                <a:gd name="connsiteY72" fmla="*/ 1241506 h 2924427"/>
                <a:gd name="connsiteX73" fmla="*/ 2013500 w 2619752"/>
                <a:gd name="connsiteY73" fmla="*/ 1122566 h 2924427"/>
                <a:gd name="connsiteX74" fmla="*/ 2162740 w 2619752"/>
                <a:gd name="connsiteY74" fmla="*/ 1064100 h 2924427"/>
                <a:gd name="connsiteX75" fmla="*/ 2144986 w 2619752"/>
                <a:gd name="connsiteY75" fmla="*/ 1110839 h 2924427"/>
                <a:gd name="connsiteX76" fmla="*/ 2268096 w 2619752"/>
                <a:gd name="connsiteY76" fmla="*/ 1403332 h 2924427"/>
                <a:gd name="connsiteX77" fmla="*/ 2335932 w 2619752"/>
                <a:gd name="connsiteY77" fmla="*/ 1294945 h 2924427"/>
                <a:gd name="connsiteX78" fmla="*/ 2407621 w 2619752"/>
                <a:gd name="connsiteY78" fmla="*/ 1186056 h 2924427"/>
                <a:gd name="connsiteX79" fmla="*/ 2268096 w 2619752"/>
                <a:gd name="connsiteY79" fmla="*/ 1403332 h 2924427"/>
                <a:gd name="connsiteX80" fmla="*/ 2290038 w 2619752"/>
                <a:gd name="connsiteY80" fmla="*/ 958394 h 2924427"/>
                <a:gd name="connsiteX81" fmla="*/ 2385511 w 2619752"/>
                <a:gd name="connsiteY81" fmla="*/ 802432 h 2924427"/>
                <a:gd name="connsiteX82" fmla="*/ 2290038 w 2619752"/>
                <a:gd name="connsiteY82" fmla="*/ 958394 h 2924427"/>
                <a:gd name="connsiteX83" fmla="*/ 2335597 w 2619752"/>
                <a:gd name="connsiteY83" fmla="*/ 760384 h 2924427"/>
                <a:gd name="connsiteX84" fmla="*/ 2399916 w 2619752"/>
                <a:gd name="connsiteY84" fmla="*/ 666739 h 2924427"/>
                <a:gd name="connsiteX85" fmla="*/ 2335597 w 2619752"/>
                <a:gd name="connsiteY85" fmla="*/ 760384 h 2924427"/>
                <a:gd name="connsiteX86" fmla="*/ 2320355 w 2619752"/>
                <a:gd name="connsiteY86" fmla="*/ 641276 h 2924427"/>
                <a:gd name="connsiteX87" fmla="*/ 2347322 w 2619752"/>
                <a:gd name="connsiteY87" fmla="*/ 583984 h 2924427"/>
                <a:gd name="connsiteX88" fmla="*/ 2320355 w 2619752"/>
                <a:gd name="connsiteY88" fmla="*/ 641276 h 2924427"/>
                <a:gd name="connsiteX89" fmla="*/ 1979666 w 2619752"/>
                <a:gd name="connsiteY89" fmla="*/ 1170812 h 2924427"/>
                <a:gd name="connsiteX90" fmla="*/ 1911160 w 2619752"/>
                <a:gd name="connsiteY90" fmla="*/ 1065608 h 2924427"/>
                <a:gd name="connsiteX91" fmla="*/ 2051857 w 2619752"/>
                <a:gd name="connsiteY91" fmla="*/ 1061085 h 2924427"/>
                <a:gd name="connsiteX92" fmla="*/ 2013165 w 2619752"/>
                <a:gd name="connsiteY92" fmla="*/ 1114357 h 2924427"/>
                <a:gd name="connsiteX93" fmla="*/ 1979666 w 2619752"/>
                <a:gd name="connsiteY93" fmla="*/ 1170812 h 2924427"/>
                <a:gd name="connsiteX94" fmla="*/ 2526711 w 2619752"/>
                <a:gd name="connsiteY94" fmla="*/ 939967 h 2924427"/>
                <a:gd name="connsiteX95" fmla="*/ 2535086 w 2619752"/>
                <a:gd name="connsiteY95" fmla="*/ 848835 h 2924427"/>
                <a:gd name="connsiteX96" fmla="*/ 2541786 w 2619752"/>
                <a:gd name="connsiteY96" fmla="*/ 809635 h 2924427"/>
                <a:gd name="connsiteX97" fmla="*/ 2571768 w 2619752"/>
                <a:gd name="connsiteY97" fmla="*/ 198349 h 2924427"/>
                <a:gd name="connsiteX98" fmla="*/ 2579975 w 2619752"/>
                <a:gd name="connsiteY98" fmla="*/ 215938 h 2924427"/>
                <a:gd name="connsiteX99" fmla="*/ 2582823 w 2619752"/>
                <a:gd name="connsiteY99" fmla="*/ 237549 h 2924427"/>
                <a:gd name="connsiteX100" fmla="*/ 2541116 w 2619752"/>
                <a:gd name="connsiteY100" fmla="*/ 919529 h 2924427"/>
                <a:gd name="connsiteX101" fmla="*/ 2526711 w 2619752"/>
                <a:gd name="connsiteY101" fmla="*/ 939967 h 2924427"/>
                <a:gd name="connsiteX102" fmla="*/ 248416 w 2619752"/>
                <a:gd name="connsiteY102" fmla="*/ 923550 h 2924427"/>
                <a:gd name="connsiteX103" fmla="*/ 264831 w 2619752"/>
                <a:gd name="connsiteY103" fmla="*/ 770603 h 2924427"/>
                <a:gd name="connsiteX104" fmla="*/ 278565 w 2619752"/>
                <a:gd name="connsiteY104" fmla="*/ 839621 h 2924427"/>
                <a:gd name="connsiteX105" fmla="*/ 285768 w 2619752"/>
                <a:gd name="connsiteY105" fmla="*/ 915341 h 2924427"/>
                <a:gd name="connsiteX106" fmla="*/ 248416 w 2619752"/>
                <a:gd name="connsiteY106" fmla="*/ 923550 h 2924427"/>
                <a:gd name="connsiteX107" fmla="*/ 2463397 w 2619752"/>
                <a:gd name="connsiteY107" fmla="*/ 369723 h 2924427"/>
                <a:gd name="connsiteX108" fmla="*/ 2466747 w 2619752"/>
                <a:gd name="connsiteY108" fmla="*/ 206892 h 2924427"/>
                <a:gd name="connsiteX109" fmla="*/ 2506109 w 2619752"/>
                <a:gd name="connsiteY109" fmla="*/ 133015 h 2924427"/>
                <a:gd name="connsiteX110" fmla="*/ 2529391 w 2619752"/>
                <a:gd name="connsiteY110" fmla="*/ 109395 h 2924427"/>
                <a:gd name="connsiteX111" fmla="*/ 2522691 w 2619752"/>
                <a:gd name="connsiteY111" fmla="*/ 252626 h 2924427"/>
                <a:gd name="connsiteX112" fmla="*/ 2504937 w 2619752"/>
                <a:gd name="connsiteY112" fmla="*/ 319467 h 2924427"/>
                <a:gd name="connsiteX113" fmla="*/ 2491202 w 2619752"/>
                <a:gd name="connsiteY113" fmla="*/ 342585 h 2924427"/>
                <a:gd name="connsiteX114" fmla="*/ 2463397 w 2619752"/>
                <a:gd name="connsiteY114" fmla="*/ 369723 h 2924427"/>
                <a:gd name="connsiteX115" fmla="*/ 1680014 w 2619752"/>
                <a:gd name="connsiteY115" fmla="*/ 355819 h 2924427"/>
                <a:gd name="connsiteX116" fmla="*/ 1753042 w 2619752"/>
                <a:gd name="connsiteY116" fmla="*/ 117268 h 2924427"/>
                <a:gd name="connsiteX117" fmla="*/ 1822219 w 2619752"/>
                <a:gd name="connsiteY117" fmla="*/ 116766 h 2924427"/>
                <a:gd name="connsiteX118" fmla="*/ 1760747 w 2619752"/>
                <a:gd name="connsiteY118" fmla="*/ 350961 h 2924427"/>
                <a:gd name="connsiteX119" fmla="*/ 1843491 w 2619752"/>
                <a:gd name="connsiteY119" fmla="*/ 116598 h 2924427"/>
                <a:gd name="connsiteX120" fmla="*/ 1905465 w 2619752"/>
                <a:gd name="connsiteY120" fmla="*/ 115928 h 2924427"/>
                <a:gd name="connsiteX121" fmla="*/ 1866103 w 2619752"/>
                <a:gd name="connsiteY121" fmla="*/ 251956 h 2924427"/>
                <a:gd name="connsiteX122" fmla="*/ 1905297 w 2619752"/>
                <a:gd name="connsiteY122" fmla="*/ 164677 h 2924427"/>
                <a:gd name="connsiteX123" fmla="*/ 1995578 w 2619752"/>
                <a:gd name="connsiteY123" fmla="*/ 115928 h 2924427"/>
                <a:gd name="connsiteX124" fmla="*/ 1949014 w 2619752"/>
                <a:gd name="connsiteY124" fmla="*/ 305060 h 2924427"/>
                <a:gd name="connsiteX125" fmla="*/ 1989716 w 2619752"/>
                <a:gd name="connsiteY125" fmla="*/ 189470 h 2924427"/>
                <a:gd name="connsiteX126" fmla="*/ 2087701 w 2619752"/>
                <a:gd name="connsiteY126" fmla="*/ 120954 h 2924427"/>
                <a:gd name="connsiteX127" fmla="*/ 2023550 w 2619752"/>
                <a:gd name="connsiteY127" fmla="*/ 335549 h 2924427"/>
                <a:gd name="connsiteX128" fmla="*/ 2105624 w 2619752"/>
                <a:gd name="connsiteY128" fmla="*/ 123299 h 2924427"/>
                <a:gd name="connsiteX129" fmla="*/ 2214999 w 2619752"/>
                <a:gd name="connsiteY129" fmla="*/ 122461 h 2924427"/>
                <a:gd name="connsiteX130" fmla="*/ 2144483 w 2619752"/>
                <a:gd name="connsiteY130" fmla="*/ 364698 h 2924427"/>
                <a:gd name="connsiteX131" fmla="*/ 2240794 w 2619752"/>
                <a:gd name="connsiteY131" fmla="*/ 117101 h 2924427"/>
                <a:gd name="connsiteX132" fmla="*/ 2334257 w 2619752"/>
                <a:gd name="connsiteY132" fmla="*/ 113415 h 2924427"/>
                <a:gd name="connsiteX133" fmla="*/ 2238616 w 2619752"/>
                <a:gd name="connsiteY133" fmla="*/ 331361 h 2924427"/>
                <a:gd name="connsiteX134" fmla="*/ 2212319 w 2619752"/>
                <a:gd name="connsiteY134" fmla="*/ 381952 h 2924427"/>
                <a:gd name="connsiteX135" fmla="*/ 1934274 w 2619752"/>
                <a:gd name="connsiteY135" fmla="*/ 373241 h 2924427"/>
                <a:gd name="connsiteX136" fmla="*/ 1949014 w 2619752"/>
                <a:gd name="connsiteY136" fmla="*/ 305060 h 2924427"/>
                <a:gd name="connsiteX137" fmla="*/ 1919367 w 2619752"/>
                <a:gd name="connsiteY137" fmla="*/ 373241 h 2924427"/>
                <a:gd name="connsiteX138" fmla="*/ 1768284 w 2619752"/>
                <a:gd name="connsiteY138" fmla="*/ 375252 h 2924427"/>
                <a:gd name="connsiteX139" fmla="*/ 1757230 w 2619752"/>
                <a:gd name="connsiteY139" fmla="*/ 349118 h 2924427"/>
                <a:gd name="connsiteX140" fmla="*/ 1745672 w 2619752"/>
                <a:gd name="connsiteY140" fmla="*/ 372236 h 2924427"/>
                <a:gd name="connsiteX141" fmla="*/ 1578175 w 2619752"/>
                <a:gd name="connsiteY141" fmla="*/ 368886 h 2924427"/>
                <a:gd name="connsiteX142" fmla="*/ 1612345 w 2619752"/>
                <a:gd name="connsiteY142" fmla="*/ 260667 h 2924427"/>
                <a:gd name="connsiteX143" fmla="*/ 1588728 w 2619752"/>
                <a:gd name="connsiteY143" fmla="*/ 312431 h 2924427"/>
                <a:gd name="connsiteX144" fmla="*/ 1565111 w 2619752"/>
                <a:gd name="connsiteY144" fmla="*/ 367043 h 2924427"/>
                <a:gd name="connsiteX145" fmla="*/ 1518714 w 2619752"/>
                <a:gd name="connsiteY145" fmla="*/ 367043 h 2924427"/>
                <a:gd name="connsiteX146" fmla="*/ 1500624 w 2619752"/>
                <a:gd name="connsiteY146" fmla="*/ 347108 h 2924427"/>
                <a:gd name="connsiteX147" fmla="*/ 1512684 w 2619752"/>
                <a:gd name="connsiteY147" fmla="*/ 283115 h 2924427"/>
                <a:gd name="connsiteX148" fmla="*/ 1489904 w 2619752"/>
                <a:gd name="connsiteY148" fmla="*/ 315949 h 2924427"/>
                <a:gd name="connsiteX149" fmla="*/ 1440158 w 2619752"/>
                <a:gd name="connsiteY149" fmla="*/ 279597 h 2924427"/>
                <a:gd name="connsiteX150" fmla="*/ 1504979 w 2619752"/>
                <a:gd name="connsiteY150" fmla="*/ 110232 h 2924427"/>
                <a:gd name="connsiteX151" fmla="*/ 1572815 w 2619752"/>
                <a:gd name="connsiteY151" fmla="*/ 109562 h 2924427"/>
                <a:gd name="connsiteX152" fmla="*/ 1512684 w 2619752"/>
                <a:gd name="connsiteY152" fmla="*/ 283115 h 2924427"/>
                <a:gd name="connsiteX153" fmla="*/ 1584875 w 2619752"/>
                <a:gd name="connsiteY153" fmla="*/ 112578 h 2924427"/>
                <a:gd name="connsiteX154" fmla="*/ 1655894 w 2619752"/>
                <a:gd name="connsiteY154" fmla="*/ 115593 h 2924427"/>
                <a:gd name="connsiteX155" fmla="*/ 1631942 w 2619752"/>
                <a:gd name="connsiteY155" fmla="*/ 190140 h 2924427"/>
                <a:gd name="connsiteX156" fmla="*/ 1615695 w 2619752"/>
                <a:gd name="connsiteY156" fmla="*/ 255809 h 2924427"/>
                <a:gd name="connsiteX157" fmla="*/ 1616700 w 2619752"/>
                <a:gd name="connsiteY157" fmla="*/ 260499 h 2924427"/>
                <a:gd name="connsiteX158" fmla="*/ 1664604 w 2619752"/>
                <a:gd name="connsiteY158" fmla="*/ 126817 h 2924427"/>
                <a:gd name="connsiteX159" fmla="*/ 1667451 w 2619752"/>
                <a:gd name="connsiteY159" fmla="*/ 121624 h 2924427"/>
                <a:gd name="connsiteX160" fmla="*/ 1670466 w 2619752"/>
                <a:gd name="connsiteY160" fmla="*/ 116431 h 2924427"/>
                <a:gd name="connsiteX161" fmla="*/ 1731938 w 2619752"/>
                <a:gd name="connsiteY161" fmla="*/ 117771 h 2924427"/>
                <a:gd name="connsiteX162" fmla="*/ 1680014 w 2619752"/>
                <a:gd name="connsiteY162" fmla="*/ 355819 h 2924427"/>
                <a:gd name="connsiteX163" fmla="*/ 1859570 w 2619752"/>
                <a:gd name="connsiteY163" fmla="*/ 250951 h 2924427"/>
                <a:gd name="connsiteX164" fmla="*/ 1851196 w 2619752"/>
                <a:gd name="connsiteY164" fmla="*/ 303887 h 2924427"/>
                <a:gd name="connsiteX165" fmla="*/ 1861245 w 2619752"/>
                <a:gd name="connsiteY165" fmla="*/ 279429 h 2924427"/>
                <a:gd name="connsiteX166" fmla="*/ 1859570 w 2619752"/>
                <a:gd name="connsiteY166" fmla="*/ 250951 h 2924427"/>
                <a:gd name="connsiteX167" fmla="*/ 1433290 w 2619752"/>
                <a:gd name="connsiteY167" fmla="*/ 262510 h 2924427"/>
                <a:gd name="connsiteX168" fmla="*/ 1399121 w 2619752"/>
                <a:gd name="connsiteY168" fmla="*/ 238219 h 2924427"/>
                <a:gd name="connsiteX169" fmla="*/ 1418551 w 2619752"/>
                <a:gd name="connsiteY169" fmla="*/ 151778 h 2924427"/>
                <a:gd name="connsiteX170" fmla="*/ 1479855 w 2619752"/>
                <a:gd name="connsiteY170" fmla="*/ 105877 h 2924427"/>
                <a:gd name="connsiteX171" fmla="*/ 1433290 w 2619752"/>
                <a:gd name="connsiteY171" fmla="*/ 262510 h 2924427"/>
                <a:gd name="connsiteX172" fmla="*/ 2290373 w 2619752"/>
                <a:gd name="connsiteY172" fmla="*/ 460017 h 2924427"/>
                <a:gd name="connsiteX173" fmla="*/ 2279988 w 2619752"/>
                <a:gd name="connsiteY173" fmla="*/ 354814 h 2924427"/>
                <a:gd name="connsiteX174" fmla="*/ 2249671 w 2619752"/>
                <a:gd name="connsiteY174" fmla="*/ 403563 h 2924427"/>
                <a:gd name="connsiteX175" fmla="*/ 2353352 w 2619752"/>
                <a:gd name="connsiteY175" fmla="*/ 115090 h 2924427"/>
                <a:gd name="connsiteX176" fmla="*/ 2499577 w 2619752"/>
                <a:gd name="connsiteY176" fmla="*/ 109060 h 2924427"/>
                <a:gd name="connsiteX177" fmla="*/ 2323370 w 2619752"/>
                <a:gd name="connsiteY177" fmla="*/ 408086 h 2924427"/>
                <a:gd name="connsiteX178" fmla="*/ 2300590 w 2619752"/>
                <a:gd name="connsiteY178" fmla="*/ 449464 h 2924427"/>
                <a:gd name="connsiteX179" fmla="*/ 2295733 w 2619752"/>
                <a:gd name="connsiteY179" fmla="*/ 454657 h 2924427"/>
                <a:gd name="connsiteX180" fmla="*/ 2290373 w 2619752"/>
                <a:gd name="connsiteY180" fmla="*/ 460017 h 2924427"/>
                <a:gd name="connsiteX181" fmla="*/ 1363779 w 2619752"/>
                <a:gd name="connsiteY181" fmla="*/ 143737 h 2924427"/>
                <a:gd name="connsiteX182" fmla="*/ 1420896 w 2619752"/>
                <a:gd name="connsiteY182" fmla="*/ 95658 h 2924427"/>
                <a:gd name="connsiteX183" fmla="*/ 1384549 w 2619752"/>
                <a:gd name="connsiteY183" fmla="*/ 208735 h 2924427"/>
                <a:gd name="connsiteX184" fmla="*/ 1328102 w 2619752"/>
                <a:gd name="connsiteY184" fmla="*/ 91302 h 2924427"/>
                <a:gd name="connsiteX185" fmla="*/ 1371651 w 2619752"/>
                <a:gd name="connsiteY185" fmla="*/ 91805 h 2924427"/>
                <a:gd name="connsiteX186" fmla="*/ 1363779 w 2619752"/>
                <a:gd name="connsiteY186" fmla="*/ 143737 h 2924427"/>
                <a:gd name="connsiteX187" fmla="*/ 56967 w 2619752"/>
                <a:gd name="connsiteY187" fmla="*/ 211918 h 2924427"/>
                <a:gd name="connsiteX188" fmla="*/ 69361 w 2619752"/>
                <a:gd name="connsiteY188" fmla="*/ 107049 h 2924427"/>
                <a:gd name="connsiteX189" fmla="*/ 113581 w 2619752"/>
                <a:gd name="connsiteY189" fmla="*/ 93480 h 2924427"/>
                <a:gd name="connsiteX190" fmla="*/ 56967 w 2619752"/>
                <a:gd name="connsiteY190" fmla="*/ 211918 h 2924427"/>
                <a:gd name="connsiteX191" fmla="*/ 426130 w 2619752"/>
                <a:gd name="connsiteY191" fmla="*/ 96496 h 2924427"/>
                <a:gd name="connsiteX192" fmla="*/ 155287 w 2619752"/>
                <a:gd name="connsiteY192" fmla="*/ 75053 h 2924427"/>
                <a:gd name="connsiteX193" fmla="*/ 150095 w 2619752"/>
                <a:gd name="connsiteY193" fmla="*/ 72037 h 2924427"/>
                <a:gd name="connsiteX194" fmla="*/ 211566 w 2619752"/>
                <a:gd name="connsiteY194" fmla="*/ 53945 h 2924427"/>
                <a:gd name="connsiteX195" fmla="*/ 286940 w 2619752"/>
                <a:gd name="connsiteY195" fmla="*/ 63326 h 2924427"/>
                <a:gd name="connsiteX196" fmla="*/ 355447 w 2619752"/>
                <a:gd name="connsiteY196" fmla="*/ 76896 h 2924427"/>
                <a:gd name="connsiteX197" fmla="*/ 426130 w 2619752"/>
                <a:gd name="connsiteY197" fmla="*/ 96496 h 2924427"/>
                <a:gd name="connsiteX198" fmla="*/ 9900 w 2619752"/>
                <a:gd name="connsiteY198" fmla="*/ 1692642 h 2924427"/>
                <a:gd name="connsiteX199" fmla="*/ 9565 w 2619752"/>
                <a:gd name="connsiteY199" fmla="*/ 1486925 h 2924427"/>
                <a:gd name="connsiteX200" fmla="*/ 19112 w 2619752"/>
                <a:gd name="connsiteY200" fmla="*/ 1270320 h 2924427"/>
                <a:gd name="connsiteX201" fmla="*/ 51942 w 2619752"/>
                <a:gd name="connsiteY201" fmla="*/ 1435998 h 2924427"/>
                <a:gd name="connsiteX202" fmla="*/ 48424 w 2619752"/>
                <a:gd name="connsiteY202" fmla="*/ 1614577 h 2924427"/>
                <a:gd name="connsiteX203" fmla="*/ 45074 w 2619752"/>
                <a:gd name="connsiteY203" fmla="*/ 1959336 h 2924427"/>
                <a:gd name="connsiteX204" fmla="*/ 29832 w 2619752"/>
                <a:gd name="connsiteY204" fmla="*/ 2497751 h 2924427"/>
                <a:gd name="connsiteX205" fmla="*/ 89126 w 2619752"/>
                <a:gd name="connsiteY205" fmla="*/ 2620711 h 2924427"/>
                <a:gd name="connsiteX206" fmla="*/ 44739 w 2619752"/>
                <a:gd name="connsiteY206" fmla="*/ 2276790 h 2924427"/>
                <a:gd name="connsiteX207" fmla="*/ 62494 w 2619752"/>
                <a:gd name="connsiteY207" fmla="*/ 2154666 h 2924427"/>
                <a:gd name="connsiteX208" fmla="*/ 75391 w 2619752"/>
                <a:gd name="connsiteY208" fmla="*/ 2266236 h 2924427"/>
                <a:gd name="connsiteX209" fmla="*/ 65509 w 2619752"/>
                <a:gd name="connsiteY209" fmla="*/ 1712744 h 2924427"/>
                <a:gd name="connsiteX210" fmla="*/ 65007 w 2619752"/>
                <a:gd name="connsiteY210" fmla="*/ 1125748 h 2924427"/>
                <a:gd name="connsiteX211" fmla="*/ 71204 w 2619752"/>
                <a:gd name="connsiteY211" fmla="*/ 990391 h 2924427"/>
                <a:gd name="connsiteX212" fmla="*/ 73381 w 2619752"/>
                <a:gd name="connsiteY212" fmla="*/ 863577 h 2924427"/>
                <a:gd name="connsiteX213" fmla="*/ 59814 w 2619752"/>
                <a:gd name="connsiteY213" fmla="*/ 734418 h 2924427"/>
                <a:gd name="connsiteX214" fmla="*/ 55124 w 2619752"/>
                <a:gd name="connsiteY214" fmla="*/ 289983 h 2924427"/>
                <a:gd name="connsiteX215" fmla="*/ 91974 w 2619752"/>
                <a:gd name="connsiteY215" fmla="*/ 179754 h 2924427"/>
                <a:gd name="connsiteX216" fmla="*/ 116261 w 2619752"/>
                <a:gd name="connsiteY216" fmla="*/ 128995 h 2924427"/>
                <a:gd name="connsiteX217" fmla="*/ 160480 w 2619752"/>
                <a:gd name="connsiteY217" fmla="*/ 93983 h 2924427"/>
                <a:gd name="connsiteX218" fmla="*/ 86111 w 2619752"/>
                <a:gd name="connsiteY218" fmla="*/ 377429 h 2924427"/>
                <a:gd name="connsiteX219" fmla="*/ 184097 w 2619752"/>
                <a:gd name="connsiteY219" fmla="*/ 105877 h 2924427"/>
                <a:gd name="connsiteX220" fmla="*/ 466832 w 2619752"/>
                <a:gd name="connsiteY220" fmla="*/ 101521 h 2924427"/>
                <a:gd name="connsiteX221" fmla="*/ 722098 w 2619752"/>
                <a:gd name="connsiteY221" fmla="*/ 55955 h 2924427"/>
                <a:gd name="connsiteX222" fmla="*/ 1144190 w 2619752"/>
                <a:gd name="connsiteY222" fmla="*/ 83094 h 2924427"/>
                <a:gd name="connsiteX223" fmla="*/ 1294268 w 2619752"/>
                <a:gd name="connsiteY223" fmla="*/ 90967 h 2924427"/>
                <a:gd name="connsiteX224" fmla="*/ 1331620 w 2619752"/>
                <a:gd name="connsiteY224" fmla="*/ 171378 h 2924427"/>
                <a:gd name="connsiteX225" fmla="*/ 1379691 w 2619752"/>
                <a:gd name="connsiteY225" fmla="*/ 242742 h 2924427"/>
                <a:gd name="connsiteX226" fmla="*/ 1440325 w 2619752"/>
                <a:gd name="connsiteY226" fmla="*/ 302212 h 2924427"/>
                <a:gd name="connsiteX227" fmla="*/ 1497777 w 2619752"/>
                <a:gd name="connsiteY227" fmla="*/ 366205 h 2924427"/>
                <a:gd name="connsiteX228" fmla="*/ 1264286 w 2619752"/>
                <a:gd name="connsiteY228" fmla="*/ 359337 h 2924427"/>
                <a:gd name="connsiteX229" fmla="*/ 889427 w 2619752"/>
                <a:gd name="connsiteY229" fmla="*/ 347443 h 2924427"/>
                <a:gd name="connsiteX230" fmla="*/ 772179 w 2619752"/>
                <a:gd name="connsiteY230" fmla="*/ 346940 h 2924427"/>
                <a:gd name="connsiteX231" fmla="*/ 560463 w 2619752"/>
                <a:gd name="connsiteY231" fmla="*/ 339402 h 2924427"/>
                <a:gd name="connsiteX232" fmla="*/ 556946 w 2619752"/>
                <a:gd name="connsiteY232" fmla="*/ 343422 h 2924427"/>
                <a:gd name="connsiteX233" fmla="*/ 532993 w 2619752"/>
                <a:gd name="connsiteY233" fmla="*/ 323320 h 2924427"/>
                <a:gd name="connsiteX234" fmla="*/ 406366 w 2619752"/>
                <a:gd name="connsiteY234" fmla="*/ 330523 h 2924427"/>
                <a:gd name="connsiteX235" fmla="*/ 410051 w 2619752"/>
                <a:gd name="connsiteY235" fmla="*/ 334711 h 2924427"/>
                <a:gd name="connsiteX236" fmla="*/ 415578 w 2619752"/>
                <a:gd name="connsiteY236" fmla="*/ 343422 h 2924427"/>
                <a:gd name="connsiteX237" fmla="*/ 403853 w 2619752"/>
                <a:gd name="connsiteY237" fmla="*/ 347610 h 2924427"/>
                <a:gd name="connsiteX238" fmla="*/ 306537 w 2619752"/>
                <a:gd name="connsiteY238" fmla="*/ 343087 h 2924427"/>
                <a:gd name="connsiteX239" fmla="*/ 312400 w 2619752"/>
                <a:gd name="connsiteY239" fmla="*/ 340910 h 2924427"/>
                <a:gd name="connsiteX240" fmla="*/ 338362 w 2619752"/>
                <a:gd name="connsiteY240" fmla="*/ 335549 h 2924427"/>
                <a:gd name="connsiteX241" fmla="*/ 384758 w 2619752"/>
                <a:gd name="connsiteY241" fmla="*/ 337057 h 2924427"/>
                <a:gd name="connsiteX242" fmla="*/ 294478 w 2619752"/>
                <a:gd name="connsiteY242" fmla="*/ 321142 h 2924427"/>
                <a:gd name="connsiteX243" fmla="*/ 240878 w 2619752"/>
                <a:gd name="connsiteY243" fmla="*/ 269713 h 2924427"/>
                <a:gd name="connsiteX244" fmla="*/ 225971 w 2619752"/>
                <a:gd name="connsiteY244" fmla="*/ 327675 h 2924427"/>
                <a:gd name="connsiteX245" fmla="*/ 232336 w 2619752"/>
                <a:gd name="connsiteY245" fmla="*/ 898254 h 2924427"/>
                <a:gd name="connsiteX246" fmla="*/ 212906 w 2619752"/>
                <a:gd name="connsiteY246" fmla="*/ 930083 h 2924427"/>
                <a:gd name="connsiteX247" fmla="*/ 224799 w 2619752"/>
                <a:gd name="connsiteY247" fmla="*/ 954541 h 2924427"/>
                <a:gd name="connsiteX248" fmla="*/ 240878 w 2619752"/>
                <a:gd name="connsiteY248" fmla="*/ 980675 h 2924427"/>
                <a:gd name="connsiteX249" fmla="*/ 285935 w 2619752"/>
                <a:gd name="connsiteY249" fmla="*/ 960572 h 2924427"/>
                <a:gd name="connsiteX250" fmla="*/ 278398 w 2619752"/>
                <a:gd name="connsiteY250" fmla="*/ 997762 h 2924427"/>
                <a:gd name="connsiteX251" fmla="*/ 289620 w 2619752"/>
                <a:gd name="connsiteY251" fmla="*/ 1002620 h 2924427"/>
                <a:gd name="connsiteX252" fmla="*/ 300340 w 2619752"/>
                <a:gd name="connsiteY252" fmla="*/ 1007813 h 2924427"/>
                <a:gd name="connsiteX253" fmla="*/ 317425 w 2619752"/>
                <a:gd name="connsiteY253" fmla="*/ 1021215 h 2924427"/>
                <a:gd name="connsiteX254" fmla="*/ 349752 w 2619752"/>
                <a:gd name="connsiteY254" fmla="*/ 1053714 h 2924427"/>
                <a:gd name="connsiteX255" fmla="*/ 325465 w 2619752"/>
                <a:gd name="connsiteY255" fmla="*/ 1006976 h 2924427"/>
                <a:gd name="connsiteX256" fmla="*/ 385093 w 2619752"/>
                <a:gd name="connsiteY256" fmla="*/ 998097 h 2924427"/>
                <a:gd name="connsiteX257" fmla="*/ 339032 w 2619752"/>
                <a:gd name="connsiteY257" fmla="*/ 960907 h 2924427"/>
                <a:gd name="connsiteX258" fmla="*/ 383754 w 2619752"/>
                <a:gd name="connsiteY258" fmla="*/ 969786 h 2924427"/>
                <a:gd name="connsiteX259" fmla="*/ 509711 w 2619752"/>
                <a:gd name="connsiteY259" fmla="*/ 923885 h 2924427"/>
                <a:gd name="connsiteX260" fmla="*/ 537013 w 2619752"/>
                <a:gd name="connsiteY260" fmla="*/ 924387 h 2924427"/>
                <a:gd name="connsiteX261" fmla="*/ 564650 w 2619752"/>
                <a:gd name="connsiteY261" fmla="*/ 927068 h 2924427"/>
                <a:gd name="connsiteX262" fmla="*/ 637512 w 2619752"/>
                <a:gd name="connsiteY262" fmla="*/ 915006 h 2924427"/>
                <a:gd name="connsiteX263" fmla="*/ 316085 w 2619752"/>
                <a:gd name="connsiteY263" fmla="*/ 917016 h 2924427"/>
                <a:gd name="connsiteX264" fmla="*/ 333002 w 2619752"/>
                <a:gd name="connsiteY264" fmla="*/ 518483 h 2924427"/>
                <a:gd name="connsiteX265" fmla="*/ 340204 w 2619752"/>
                <a:gd name="connsiteY265" fmla="*/ 383963 h 2924427"/>
                <a:gd name="connsiteX266" fmla="*/ 380069 w 2619752"/>
                <a:gd name="connsiteY266" fmla="*/ 463368 h 2924427"/>
                <a:gd name="connsiteX267" fmla="*/ 368846 w 2619752"/>
                <a:gd name="connsiteY267" fmla="*/ 755693 h 2924427"/>
                <a:gd name="connsiteX268" fmla="*/ 407371 w 2619752"/>
                <a:gd name="connsiteY268" fmla="*/ 410934 h 2924427"/>
                <a:gd name="connsiteX269" fmla="*/ 422445 w 2619752"/>
                <a:gd name="connsiteY269" fmla="*/ 410431 h 2924427"/>
                <a:gd name="connsiteX270" fmla="*/ 421440 w 2619752"/>
                <a:gd name="connsiteY270" fmla="*/ 708117 h 2924427"/>
                <a:gd name="connsiteX271" fmla="*/ 447737 w 2619752"/>
                <a:gd name="connsiteY271" fmla="*/ 377597 h 2924427"/>
                <a:gd name="connsiteX272" fmla="*/ 490282 w 2619752"/>
                <a:gd name="connsiteY272" fmla="*/ 364530 h 2924427"/>
                <a:gd name="connsiteX273" fmla="*/ 534333 w 2619752"/>
                <a:gd name="connsiteY273" fmla="*/ 368048 h 2924427"/>
                <a:gd name="connsiteX274" fmla="*/ 539191 w 2619752"/>
                <a:gd name="connsiteY274" fmla="*/ 384968 h 2924427"/>
                <a:gd name="connsiteX275" fmla="*/ 529811 w 2619752"/>
                <a:gd name="connsiteY275" fmla="*/ 747317 h 2924427"/>
                <a:gd name="connsiteX276" fmla="*/ 554768 w 2619752"/>
                <a:gd name="connsiteY276" fmla="*/ 369556 h 2924427"/>
                <a:gd name="connsiteX277" fmla="*/ 861455 w 2619752"/>
                <a:gd name="connsiteY277" fmla="*/ 389658 h 2924427"/>
                <a:gd name="connsiteX278" fmla="*/ 956929 w 2619752"/>
                <a:gd name="connsiteY278" fmla="*/ 385303 h 2924427"/>
                <a:gd name="connsiteX279" fmla="*/ 1151225 w 2619752"/>
                <a:gd name="connsiteY279" fmla="*/ 393009 h 2924427"/>
                <a:gd name="connsiteX280" fmla="*/ 1375671 w 2619752"/>
                <a:gd name="connsiteY280" fmla="*/ 395689 h 2924427"/>
                <a:gd name="connsiteX281" fmla="*/ 2003115 w 2619752"/>
                <a:gd name="connsiteY281" fmla="*/ 421823 h 2924427"/>
                <a:gd name="connsiteX282" fmla="*/ 2215837 w 2619752"/>
                <a:gd name="connsiteY282" fmla="*/ 423833 h 2924427"/>
                <a:gd name="connsiteX283" fmla="*/ 2202772 w 2619752"/>
                <a:gd name="connsiteY283" fmla="*/ 722356 h 2924427"/>
                <a:gd name="connsiteX284" fmla="*/ 2197412 w 2619752"/>
                <a:gd name="connsiteY284" fmla="*/ 1020377 h 2924427"/>
                <a:gd name="connsiteX285" fmla="*/ 1994071 w 2619752"/>
                <a:gd name="connsiteY285" fmla="*/ 1016022 h 2924427"/>
                <a:gd name="connsiteX286" fmla="*/ 1896085 w 2619752"/>
                <a:gd name="connsiteY286" fmla="*/ 1021215 h 2924427"/>
                <a:gd name="connsiteX287" fmla="*/ 1798266 w 2619752"/>
                <a:gd name="connsiteY287" fmla="*/ 1009321 h 2924427"/>
                <a:gd name="connsiteX288" fmla="*/ 1391919 w 2619752"/>
                <a:gd name="connsiteY288" fmla="*/ 984528 h 2924427"/>
                <a:gd name="connsiteX289" fmla="*/ 910699 w 2619752"/>
                <a:gd name="connsiteY289" fmla="*/ 932261 h 2924427"/>
                <a:gd name="connsiteX290" fmla="*/ 820418 w 2619752"/>
                <a:gd name="connsiteY290" fmla="*/ 915676 h 2924427"/>
                <a:gd name="connsiteX291" fmla="*/ 744207 w 2619752"/>
                <a:gd name="connsiteY291" fmla="*/ 901772 h 2924427"/>
                <a:gd name="connsiteX292" fmla="*/ 662134 w 2619752"/>
                <a:gd name="connsiteY292" fmla="*/ 913331 h 2924427"/>
                <a:gd name="connsiteX293" fmla="*/ 821758 w 2619752"/>
                <a:gd name="connsiteY293" fmla="*/ 920869 h 2924427"/>
                <a:gd name="connsiteX294" fmla="*/ 816231 w 2619752"/>
                <a:gd name="connsiteY294" fmla="*/ 924387 h 2924427"/>
                <a:gd name="connsiteX295" fmla="*/ 792781 w 2619752"/>
                <a:gd name="connsiteY295" fmla="*/ 934104 h 2924427"/>
                <a:gd name="connsiteX296" fmla="*/ 759784 w 2619752"/>
                <a:gd name="connsiteY296" fmla="*/ 937454 h 2924427"/>
                <a:gd name="connsiteX297" fmla="*/ 541871 w 2619752"/>
                <a:gd name="connsiteY297" fmla="*/ 959567 h 2924427"/>
                <a:gd name="connsiteX298" fmla="*/ 540531 w 2619752"/>
                <a:gd name="connsiteY298" fmla="*/ 971293 h 2924427"/>
                <a:gd name="connsiteX299" fmla="*/ 541871 w 2619752"/>
                <a:gd name="connsiteY299" fmla="*/ 982182 h 2924427"/>
                <a:gd name="connsiteX300" fmla="*/ 436013 w 2619752"/>
                <a:gd name="connsiteY300" fmla="*/ 998432 h 2924427"/>
                <a:gd name="connsiteX301" fmla="*/ 979541 w 2619752"/>
                <a:gd name="connsiteY301" fmla="*/ 970791 h 2924427"/>
                <a:gd name="connsiteX302" fmla="*/ 1149048 w 2619752"/>
                <a:gd name="connsiteY302" fmla="*/ 1005133 h 2924427"/>
                <a:gd name="connsiteX303" fmla="*/ 1877995 w 2619752"/>
                <a:gd name="connsiteY303" fmla="*/ 1068456 h 2924427"/>
                <a:gd name="connsiteX304" fmla="*/ 1940137 w 2619752"/>
                <a:gd name="connsiteY304" fmla="*/ 1157243 h 2924427"/>
                <a:gd name="connsiteX305" fmla="*/ 2005293 w 2619752"/>
                <a:gd name="connsiteY305" fmla="*/ 1255578 h 2924427"/>
                <a:gd name="connsiteX306" fmla="*/ 1790059 w 2619752"/>
                <a:gd name="connsiteY306" fmla="*/ 1260938 h 2924427"/>
                <a:gd name="connsiteX307" fmla="*/ 1802119 w 2619752"/>
                <a:gd name="connsiteY307" fmla="*/ 1303489 h 2924427"/>
                <a:gd name="connsiteX308" fmla="*/ 1796592 w 2619752"/>
                <a:gd name="connsiteY308" fmla="*/ 1425780 h 2924427"/>
                <a:gd name="connsiteX309" fmla="*/ 2062242 w 2619752"/>
                <a:gd name="connsiteY309" fmla="*/ 1491951 h 2924427"/>
                <a:gd name="connsiteX310" fmla="*/ 2173963 w 2619752"/>
                <a:gd name="connsiteY310" fmla="*/ 1500159 h 2924427"/>
                <a:gd name="connsiteX311" fmla="*/ 2222369 w 2619752"/>
                <a:gd name="connsiteY311" fmla="*/ 1467158 h 2924427"/>
                <a:gd name="connsiteX312" fmla="*/ 2228734 w 2619752"/>
                <a:gd name="connsiteY312" fmla="*/ 1449568 h 2924427"/>
                <a:gd name="connsiteX313" fmla="*/ 2282836 w 2619752"/>
                <a:gd name="connsiteY313" fmla="*/ 1491281 h 2924427"/>
                <a:gd name="connsiteX314" fmla="*/ 2343637 w 2619752"/>
                <a:gd name="connsiteY314" fmla="*/ 1528470 h 2924427"/>
                <a:gd name="connsiteX315" fmla="*/ 2453515 w 2619752"/>
                <a:gd name="connsiteY315" fmla="*/ 1621947 h 2924427"/>
                <a:gd name="connsiteX316" fmla="*/ 2492542 w 2619752"/>
                <a:gd name="connsiteY316" fmla="*/ 1780423 h 2924427"/>
                <a:gd name="connsiteX317" fmla="*/ 2496394 w 2619752"/>
                <a:gd name="connsiteY317" fmla="*/ 2372612 h 2924427"/>
                <a:gd name="connsiteX318" fmla="*/ 2484000 w 2619752"/>
                <a:gd name="connsiteY318" fmla="*/ 2563419 h 2924427"/>
                <a:gd name="connsiteX319" fmla="*/ 2468422 w 2619752"/>
                <a:gd name="connsiteY319" fmla="*/ 2645840 h 2924427"/>
                <a:gd name="connsiteX320" fmla="*/ 2465742 w 2619752"/>
                <a:gd name="connsiteY320" fmla="*/ 2733621 h 2924427"/>
                <a:gd name="connsiteX321" fmla="*/ 2392881 w 2619752"/>
                <a:gd name="connsiteY321" fmla="*/ 2738312 h 2924427"/>
                <a:gd name="connsiteX322" fmla="*/ 2317340 w 2619752"/>
                <a:gd name="connsiteY322" fmla="*/ 2736804 h 2924427"/>
                <a:gd name="connsiteX323" fmla="*/ 2168603 w 2619752"/>
                <a:gd name="connsiteY323" fmla="*/ 2727758 h 2924427"/>
                <a:gd name="connsiteX324" fmla="*/ 1264118 w 2619752"/>
                <a:gd name="connsiteY324" fmla="*/ 2707153 h 2924427"/>
                <a:gd name="connsiteX325" fmla="*/ 980378 w 2619752"/>
                <a:gd name="connsiteY325" fmla="*/ 2682862 h 2924427"/>
                <a:gd name="connsiteX326" fmla="*/ 695298 w 2619752"/>
                <a:gd name="connsiteY326" fmla="*/ 2659744 h 2924427"/>
                <a:gd name="connsiteX327" fmla="*/ 401341 w 2619752"/>
                <a:gd name="connsiteY327" fmla="*/ 2650698 h 2924427"/>
                <a:gd name="connsiteX328" fmla="*/ 155455 w 2619752"/>
                <a:gd name="connsiteY328" fmla="*/ 2645002 h 2924427"/>
                <a:gd name="connsiteX329" fmla="*/ 126478 w 2619752"/>
                <a:gd name="connsiteY329" fmla="*/ 2661587 h 2924427"/>
                <a:gd name="connsiteX330" fmla="*/ 41724 w 2619752"/>
                <a:gd name="connsiteY330" fmla="*/ 2642322 h 2924427"/>
                <a:gd name="connsiteX331" fmla="*/ 39882 w 2619752"/>
                <a:gd name="connsiteY331" fmla="*/ 2667115 h 2924427"/>
                <a:gd name="connsiteX332" fmla="*/ 638684 w 2619752"/>
                <a:gd name="connsiteY332" fmla="*/ 2714188 h 2924427"/>
                <a:gd name="connsiteX333" fmla="*/ 336687 w 2619752"/>
                <a:gd name="connsiteY333" fmla="*/ 2682192 h 2924427"/>
                <a:gd name="connsiteX334" fmla="*/ 617244 w 2619752"/>
                <a:gd name="connsiteY334" fmla="*/ 2681019 h 2924427"/>
                <a:gd name="connsiteX335" fmla="*/ 873180 w 2619752"/>
                <a:gd name="connsiteY335" fmla="*/ 2705980 h 2924427"/>
                <a:gd name="connsiteX336" fmla="*/ 1115381 w 2619752"/>
                <a:gd name="connsiteY336" fmla="*/ 2740489 h 2924427"/>
                <a:gd name="connsiteX337" fmla="*/ 1391416 w 2619752"/>
                <a:gd name="connsiteY337" fmla="*/ 2743505 h 2924427"/>
                <a:gd name="connsiteX338" fmla="*/ 1449203 w 2619752"/>
                <a:gd name="connsiteY338" fmla="*/ 2746353 h 2924427"/>
                <a:gd name="connsiteX339" fmla="*/ 1926402 w 2619752"/>
                <a:gd name="connsiteY339" fmla="*/ 2750708 h 2924427"/>
                <a:gd name="connsiteX340" fmla="*/ 2046665 w 2619752"/>
                <a:gd name="connsiteY340" fmla="*/ 2762100 h 2924427"/>
                <a:gd name="connsiteX341" fmla="*/ 2463062 w 2619752"/>
                <a:gd name="connsiteY341" fmla="*/ 2768968 h 2924427"/>
                <a:gd name="connsiteX342" fmla="*/ 2456865 w 2619752"/>
                <a:gd name="connsiteY342" fmla="*/ 2848876 h 2924427"/>
                <a:gd name="connsiteX343" fmla="*/ 2460550 w 2619752"/>
                <a:gd name="connsiteY343" fmla="*/ 2924428 h 2924427"/>
                <a:gd name="connsiteX344" fmla="*/ 2477467 w 2619752"/>
                <a:gd name="connsiteY344" fmla="*/ 2805823 h 2924427"/>
                <a:gd name="connsiteX345" fmla="*/ 2495892 w 2619752"/>
                <a:gd name="connsiteY345" fmla="*/ 2727088 h 2924427"/>
                <a:gd name="connsiteX346" fmla="*/ 2513814 w 2619752"/>
                <a:gd name="connsiteY346" fmla="*/ 2706482 h 2924427"/>
                <a:gd name="connsiteX347" fmla="*/ 2532909 w 2619752"/>
                <a:gd name="connsiteY347" fmla="*/ 1572026 h 2924427"/>
                <a:gd name="connsiteX348" fmla="*/ 2565236 w 2619752"/>
                <a:gd name="connsiteY348" fmla="*/ 1608546 h 2924427"/>
                <a:gd name="connsiteX349" fmla="*/ 2541786 w 2619752"/>
                <a:gd name="connsiteY349" fmla="*/ 1110504 h 2924427"/>
                <a:gd name="connsiteX350" fmla="*/ 2558703 w 2619752"/>
                <a:gd name="connsiteY350" fmla="*/ 1019205 h 2924427"/>
                <a:gd name="connsiteX351" fmla="*/ 2552673 w 2619752"/>
                <a:gd name="connsiteY351" fmla="*/ 933434 h 2924427"/>
                <a:gd name="connsiteX352" fmla="*/ 2604598 w 2619752"/>
                <a:gd name="connsiteY352" fmla="*/ 216776 h 2924427"/>
                <a:gd name="connsiteX353" fmla="*/ 2616992 w 2619752"/>
                <a:gd name="connsiteY353" fmla="*/ 138879 h 2924427"/>
                <a:gd name="connsiteX354" fmla="*/ 2596055 w 2619752"/>
                <a:gd name="connsiteY354" fmla="*/ 67347 h 2924427"/>
                <a:gd name="connsiteX355" fmla="*/ 2483330 w 2619752"/>
                <a:gd name="connsiteY355" fmla="*/ 74215 h 2924427"/>
                <a:gd name="connsiteX356" fmla="*/ 2082844 w 2619752"/>
                <a:gd name="connsiteY356" fmla="*/ 84099 h 2924427"/>
                <a:gd name="connsiteX357" fmla="*/ 1527256 w 2619752"/>
                <a:gd name="connsiteY357" fmla="*/ 75053 h 2924427"/>
                <a:gd name="connsiteX358" fmla="*/ 1271991 w 2619752"/>
                <a:gd name="connsiteY358" fmla="*/ 54113 h 2924427"/>
                <a:gd name="connsiteX359" fmla="*/ 880215 w 2619752"/>
                <a:gd name="connsiteY359" fmla="*/ 23791 h 2924427"/>
                <a:gd name="connsiteX360" fmla="*/ 752750 w 2619752"/>
                <a:gd name="connsiteY360" fmla="*/ 23121 h 2924427"/>
                <a:gd name="connsiteX361" fmla="*/ 609540 w 2619752"/>
                <a:gd name="connsiteY361" fmla="*/ 20608 h 2924427"/>
                <a:gd name="connsiteX362" fmla="*/ 217596 w 2619752"/>
                <a:gd name="connsiteY362" fmla="*/ 6704 h 2924427"/>
                <a:gd name="connsiteX363" fmla="*/ 141720 w 2619752"/>
                <a:gd name="connsiteY363" fmla="*/ 10557 h 2924427"/>
                <a:gd name="connsiteX364" fmla="*/ 134685 w 2619752"/>
                <a:gd name="connsiteY364" fmla="*/ 18766 h 2924427"/>
                <a:gd name="connsiteX365" fmla="*/ 45409 w 2619752"/>
                <a:gd name="connsiteY365" fmla="*/ 62824 h 2924427"/>
                <a:gd name="connsiteX366" fmla="*/ 42897 w 2619752"/>
                <a:gd name="connsiteY366" fmla="*/ 70697 h 2924427"/>
                <a:gd name="connsiteX367" fmla="*/ 32512 w 2619752"/>
                <a:gd name="connsiteY367" fmla="*/ 199689 h 2924427"/>
                <a:gd name="connsiteX368" fmla="*/ 30670 w 2619752"/>
                <a:gd name="connsiteY368" fmla="*/ 613970 h 2924427"/>
                <a:gd name="connsiteX369" fmla="*/ 18945 w 2619752"/>
                <a:gd name="connsiteY369" fmla="*/ 1163608 h 2924427"/>
                <a:gd name="connsiteX370" fmla="*/ 18 w 2619752"/>
                <a:gd name="connsiteY370" fmla="*/ 1426785 h 2924427"/>
                <a:gd name="connsiteX371" fmla="*/ 9900 w 2619752"/>
                <a:gd name="connsiteY371" fmla="*/ 1692642 h 292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</a:cxnLst>
              <a:rect l="l" t="t" r="r" b="b"/>
              <a:pathLst>
                <a:path w="2619752" h="2924427">
                  <a:moveTo>
                    <a:pt x="1836958" y="1394621"/>
                  </a:moveTo>
                  <a:cubicBezTo>
                    <a:pt x="1858900" y="1379376"/>
                    <a:pt x="1874980" y="1333643"/>
                    <a:pt x="1892400" y="1310692"/>
                  </a:cubicBezTo>
                  <a:cubicBezTo>
                    <a:pt x="1911327" y="1285732"/>
                    <a:pt x="1898262" y="1294275"/>
                    <a:pt x="1929584" y="1286904"/>
                  </a:cubicBezTo>
                  <a:cubicBezTo>
                    <a:pt x="1918697" y="1326272"/>
                    <a:pt x="1901612" y="1358436"/>
                    <a:pt x="1888045" y="1397804"/>
                  </a:cubicBezTo>
                  <a:cubicBezTo>
                    <a:pt x="1903957" y="1385407"/>
                    <a:pt x="1894577" y="1394956"/>
                    <a:pt x="1906135" y="1376696"/>
                  </a:cubicBezTo>
                  <a:lnTo>
                    <a:pt x="1952699" y="1295783"/>
                  </a:lnTo>
                  <a:lnTo>
                    <a:pt x="2210142" y="1338836"/>
                  </a:lnTo>
                  <a:cubicBezTo>
                    <a:pt x="2211817" y="1348720"/>
                    <a:pt x="2212319" y="1344364"/>
                    <a:pt x="2212152" y="1357263"/>
                  </a:cubicBezTo>
                  <a:lnTo>
                    <a:pt x="2193560" y="1459619"/>
                  </a:lnTo>
                  <a:cubicBezTo>
                    <a:pt x="2132926" y="1462969"/>
                    <a:pt x="2071957" y="1450405"/>
                    <a:pt x="2015845" y="1445380"/>
                  </a:cubicBezTo>
                  <a:cubicBezTo>
                    <a:pt x="1950019" y="1439516"/>
                    <a:pt x="1893070" y="1438679"/>
                    <a:pt x="1825736" y="1437171"/>
                  </a:cubicBezTo>
                  <a:lnTo>
                    <a:pt x="1837126" y="1283721"/>
                  </a:lnTo>
                  <a:lnTo>
                    <a:pt x="1891562" y="1279533"/>
                  </a:lnTo>
                  <a:cubicBezTo>
                    <a:pt x="1877995" y="1321246"/>
                    <a:pt x="1844496" y="1358771"/>
                    <a:pt x="1836958" y="1394621"/>
                  </a:cubicBezTo>
                  <a:close/>
                  <a:moveTo>
                    <a:pt x="2144986" y="1110839"/>
                  </a:moveTo>
                  <a:cubicBezTo>
                    <a:pt x="2162238" y="1098442"/>
                    <a:pt x="2152690" y="1104976"/>
                    <a:pt x="2166760" y="1088056"/>
                  </a:cubicBezTo>
                  <a:cubicBezTo>
                    <a:pt x="2186190" y="1064603"/>
                    <a:pt x="2168268" y="1071806"/>
                    <a:pt x="2197412" y="1064603"/>
                  </a:cubicBezTo>
                  <a:lnTo>
                    <a:pt x="2192387" y="1155735"/>
                  </a:lnTo>
                  <a:cubicBezTo>
                    <a:pt x="2263238" y="1146689"/>
                    <a:pt x="2219522" y="991899"/>
                    <a:pt x="2236774" y="917352"/>
                  </a:cubicBezTo>
                  <a:cubicBezTo>
                    <a:pt x="2247661" y="870110"/>
                    <a:pt x="2258716" y="896914"/>
                    <a:pt x="2261563" y="801762"/>
                  </a:cubicBezTo>
                  <a:cubicBezTo>
                    <a:pt x="2263238" y="740281"/>
                    <a:pt x="2269101" y="721351"/>
                    <a:pt x="2279988" y="667577"/>
                  </a:cubicBezTo>
                  <a:cubicBezTo>
                    <a:pt x="2289368" y="621843"/>
                    <a:pt x="2279653" y="576613"/>
                    <a:pt x="2285013" y="530879"/>
                  </a:cubicBezTo>
                  <a:cubicBezTo>
                    <a:pt x="2290875" y="481293"/>
                    <a:pt x="2386349" y="285795"/>
                    <a:pt x="2425543" y="247098"/>
                  </a:cubicBezTo>
                  <a:cubicBezTo>
                    <a:pt x="2435760" y="236879"/>
                    <a:pt x="2427218" y="243580"/>
                    <a:pt x="2439948" y="235371"/>
                  </a:cubicBezTo>
                  <a:cubicBezTo>
                    <a:pt x="2446648" y="380277"/>
                    <a:pt x="2460215" y="404233"/>
                    <a:pt x="2387689" y="510609"/>
                  </a:cubicBezTo>
                  <a:cubicBezTo>
                    <a:pt x="2373284" y="531884"/>
                    <a:pt x="2354357" y="559525"/>
                    <a:pt x="2347657" y="584151"/>
                  </a:cubicBezTo>
                  <a:cubicBezTo>
                    <a:pt x="2377304" y="546961"/>
                    <a:pt x="2404271" y="478110"/>
                    <a:pt x="2437938" y="446281"/>
                  </a:cubicBezTo>
                  <a:lnTo>
                    <a:pt x="2458038" y="497710"/>
                  </a:lnTo>
                  <a:cubicBezTo>
                    <a:pt x="2470265" y="443098"/>
                    <a:pt x="2448155" y="398537"/>
                    <a:pt x="2504937" y="334711"/>
                  </a:cubicBezTo>
                  <a:cubicBezTo>
                    <a:pt x="2520179" y="317624"/>
                    <a:pt x="2506612" y="329518"/>
                    <a:pt x="2525036" y="316787"/>
                  </a:cubicBezTo>
                  <a:cubicBezTo>
                    <a:pt x="2523194" y="402223"/>
                    <a:pt x="2530061" y="466718"/>
                    <a:pt x="2492709" y="525351"/>
                  </a:cubicBezTo>
                  <a:cubicBezTo>
                    <a:pt x="2446983" y="596883"/>
                    <a:pt x="2449830" y="567064"/>
                    <a:pt x="2438775" y="587166"/>
                  </a:cubicBezTo>
                  <a:cubicBezTo>
                    <a:pt x="2436765" y="590684"/>
                    <a:pt x="2438943" y="623016"/>
                    <a:pt x="2402429" y="659033"/>
                  </a:cubicBezTo>
                  <a:lnTo>
                    <a:pt x="2415661" y="657190"/>
                  </a:lnTo>
                  <a:cubicBezTo>
                    <a:pt x="2431406" y="664226"/>
                    <a:pt x="2413986" y="654845"/>
                    <a:pt x="2430401" y="678131"/>
                  </a:cubicBezTo>
                  <a:lnTo>
                    <a:pt x="2449663" y="643621"/>
                  </a:lnTo>
                  <a:lnTo>
                    <a:pt x="2422696" y="635748"/>
                  </a:lnTo>
                  <a:cubicBezTo>
                    <a:pt x="2458708" y="603416"/>
                    <a:pt x="2476127" y="543611"/>
                    <a:pt x="2517834" y="518483"/>
                  </a:cubicBezTo>
                  <a:cubicBezTo>
                    <a:pt x="2512809" y="622178"/>
                    <a:pt x="2525706" y="617823"/>
                    <a:pt x="2472107" y="685334"/>
                  </a:cubicBezTo>
                  <a:cubicBezTo>
                    <a:pt x="2449663" y="713645"/>
                    <a:pt x="2398074" y="763399"/>
                    <a:pt x="2385511" y="802432"/>
                  </a:cubicBezTo>
                  <a:cubicBezTo>
                    <a:pt x="2398576" y="790370"/>
                    <a:pt x="2436263" y="746479"/>
                    <a:pt x="2448155" y="729560"/>
                  </a:cubicBezTo>
                  <a:cubicBezTo>
                    <a:pt x="2466580" y="702924"/>
                    <a:pt x="2489527" y="669587"/>
                    <a:pt x="2516159" y="649819"/>
                  </a:cubicBezTo>
                  <a:cubicBezTo>
                    <a:pt x="2520681" y="877649"/>
                    <a:pt x="2545304" y="800254"/>
                    <a:pt x="2451673" y="957724"/>
                  </a:cubicBezTo>
                  <a:cubicBezTo>
                    <a:pt x="2433750" y="987711"/>
                    <a:pt x="2438440" y="982350"/>
                    <a:pt x="2421188" y="993239"/>
                  </a:cubicBezTo>
                  <a:cubicBezTo>
                    <a:pt x="2425041" y="958227"/>
                    <a:pt x="2450668" y="895909"/>
                    <a:pt x="2437938" y="870948"/>
                  </a:cubicBezTo>
                  <a:cubicBezTo>
                    <a:pt x="2420016" y="892726"/>
                    <a:pt x="2406281" y="993741"/>
                    <a:pt x="2392379" y="1034282"/>
                  </a:cubicBezTo>
                  <a:cubicBezTo>
                    <a:pt x="2373619" y="1089229"/>
                    <a:pt x="2332917" y="1119383"/>
                    <a:pt x="2310138" y="1170309"/>
                  </a:cubicBezTo>
                  <a:lnTo>
                    <a:pt x="2356199" y="1109834"/>
                  </a:lnTo>
                  <a:lnTo>
                    <a:pt x="2367589" y="1148029"/>
                  </a:lnTo>
                  <a:cubicBezTo>
                    <a:pt x="2381324" y="1083533"/>
                    <a:pt x="2393384" y="1057065"/>
                    <a:pt x="2427386" y="1009991"/>
                  </a:cubicBezTo>
                  <a:lnTo>
                    <a:pt x="2495389" y="904452"/>
                  </a:lnTo>
                  <a:cubicBezTo>
                    <a:pt x="2507449" y="891386"/>
                    <a:pt x="2497064" y="898422"/>
                    <a:pt x="2516494" y="888705"/>
                  </a:cubicBezTo>
                  <a:cubicBezTo>
                    <a:pt x="2509962" y="920367"/>
                    <a:pt x="2509124" y="945830"/>
                    <a:pt x="2505607" y="981847"/>
                  </a:cubicBezTo>
                  <a:cubicBezTo>
                    <a:pt x="2494719" y="1090066"/>
                    <a:pt x="2433918" y="1110504"/>
                    <a:pt x="2407621" y="1186056"/>
                  </a:cubicBezTo>
                  <a:cubicBezTo>
                    <a:pt x="2439613" y="1164781"/>
                    <a:pt x="2456195" y="1111174"/>
                    <a:pt x="2500414" y="1078172"/>
                  </a:cubicBezTo>
                  <a:cubicBezTo>
                    <a:pt x="2501252" y="1128261"/>
                    <a:pt x="2505942" y="1443369"/>
                    <a:pt x="2491537" y="1480057"/>
                  </a:cubicBezTo>
                  <a:cubicBezTo>
                    <a:pt x="2483162" y="1501834"/>
                    <a:pt x="2446815" y="1548238"/>
                    <a:pt x="2458708" y="1574371"/>
                  </a:cubicBezTo>
                  <a:cubicBezTo>
                    <a:pt x="2463900" y="1562980"/>
                    <a:pt x="2464402" y="1555441"/>
                    <a:pt x="2469427" y="1543045"/>
                  </a:cubicBezTo>
                  <a:cubicBezTo>
                    <a:pt x="2482995" y="1510378"/>
                    <a:pt x="2485507" y="1514901"/>
                    <a:pt x="2494384" y="1506693"/>
                  </a:cubicBezTo>
                  <a:lnTo>
                    <a:pt x="2491369" y="1639035"/>
                  </a:lnTo>
                  <a:cubicBezTo>
                    <a:pt x="2465240" y="1626136"/>
                    <a:pt x="2456195" y="1603018"/>
                    <a:pt x="2433415" y="1581742"/>
                  </a:cubicBezTo>
                  <a:cubicBezTo>
                    <a:pt x="2415158" y="1564823"/>
                    <a:pt x="2416163" y="1571021"/>
                    <a:pt x="2397571" y="1557619"/>
                  </a:cubicBezTo>
                  <a:cubicBezTo>
                    <a:pt x="2382329" y="1546563"/>
                    <a:pt x="2382329" y="1541370"/>
                    <a:pt x="2366752" y="1528135"/>
                  </a:cubicBezTo>
                  <a:cubicBezTo>
                    <a:pt x="2322030" y="1490275"/>
                    <a:pt x="2267593" y="1469503"/>
                    <a:pt x="2227227" y="1426785"/>
                  </a:cubicBezTo>
                  <a:cubicBezTo>
                    <a:pt x="2249001" y="1197783"/>
                    <a:pt x="2262903" y="1276183"/>
                    <a:pt x="2310138" y="1170309"/>
                  </a:cubicBezTo>
                  <a:cubicBezTo>
                    <a:pt x="2283003" y="1199458"/>
                    <a:pt x="2268096" y="1223749"/>
                    <a:pt x="2252351" y="1264456"/>
                  </a:cubicBezTo>
                  <a:cubicBezTo>
                    <a:pt x="2242469" y="1262949"/>
                    <a:pt x="2226222" y="1259263"/>
                    <a:pt x="2226054" y="1259263"/>
                  </a:cubicBezTo>
                  <a:cubicBezTo>
                    <a:pt x="2200092" y="1260101"/>
                    <a:pt x="2221699" y="1267807"/>
                    <a:pt x="2188702" y="1275513"/>
                  </a:cubicBezTo>
                  <a:cubicBezTo>
                    <a:pt x="2178820" y="1277858"/>
                    <a:pt x="2170613" y="1277356"/>
                    <a:pt x="2160563" y="1276685"/>
                  </a:cubicBezTo>
                  <a:cubicBezTo>
                    <a:pt x="2132926" y="1275178"/>
                    <a:pt x="2080499" y="1271157"/>
                    <a:pt x="2058557" y="1253567"/>
                  </a:cubicBezTo>
                  <a:cubicBezTo>
                    <a:pt x="2077819" y="1194600"/>
                    <a:pt x="2133931" y="1144343"/>
                    <a:pt x="2144986" y="1110839"/>
                  </a:cubicBezTo>
                  <a:cubicBezTo>
                    <a:pt x="2120196" y="1124743"/>
                    <a:pt x="2112994" y="1146856"/>
                    <a:pt x="2094234" y="1172822"/>
                  </a:cubicBezTo>
                  <a:cubicBezTo>
                    <a:pt x="2069109" y="1208002"/>
                    <a:pt x="2058222" y="1240333"/>
                    <a:pt x="2039127" y="1241506"/>
                  </a:cubicBezTo>
                  <a:cubicBezTo>
                    <a:pt x="2031590" y="1241841"/>
                    <a:pt x="1945999" y="1197950"/>
                    <a:pt x="2013500" y="1122566"/>
                  </a:cubicBezTo>
                  <a:cubicBezTo>
                    <a:pt x="2066262" y="1063765"/>
                    <a:pt x="2063749" y="1069796"/>
                    <a:pt x="2162740" y="1064100"/>
                  </a:cubicBezTo>
                  <a:cubicBezTo>
                    <a:pt x="2153193" y="1094254"/>
                    <a:pt x="2148000" y="1082193"/>
                    <a:pt x="2144986" y="1110839"/>
                  </a:cubicBezTo>
                  <a:close/>
                  <a:moveTo>
                    <a:pt x="2268096" y="1403332"/>
                  </a:moveTo>
                  <a:cubicBezTo>
                    <a:pt x="2291043" y="1369492"/>
                    <a:pt x="2313823" y="1326774"/>
                    <a:pt x="2335932" y="1294945"/>
                  </a:cubicBezTo>
                  <a:cubicBezTo>
                    <a:pt x="2357037" y="1264456"/>
                    <a:pt x="2396399" y="1215875"/>
                    <a:pt x="2407621" y="1186056"/>
                  </a:cubicBezTo>
                  <a:cubicBezTo>
                    <a:pt x="2388024" y="1200631"/>
                    <a:pt x="2275633" y="1368152"/>
                    <a:pt x="2268096" y="1403332"/>
                  </a:cubicBezTo>
                  <a:close/>
                  <a:moveTo>
                    <a:pt x="2290038" y="958394"/>
                  </a:moveTo>
                  <a:cubicBezTo>
                    <a:pt x="2318010" y="908808"/>
                    <a:pt x="2370102" y="844145"/>
                    <a:pt x="2385511" y="802432"/>
                  </a:cubicBezTo>
                  <a:cubicBezTo>
                    <a:pt x="2371777" y="815331"/>
                    <a:pt x="2300255" y="925225"/>
                    <a:pt x="2290038" y="958394"/>
                  </a:cubicBezTo>
                  <a:close/>
                  <a:moveTo>
                    <a:pt x="2335597" y="760384"/>
                  </a:moveTo>
                  <a:cubicBezTo>
                    <a:pt x="2351174" y="734753"/>
                    <a:pt x="2386851" y="696223"/>
                    <a:pt x="2399916" y="666739"/>
                  </a:cubicBezTo>
                  <a:cubicBezTo>
                    <a:pt x="2371274" y="697563"/>
                    <a:pt x="2352514" y="726879"/>
                    <a:pt x="2335597" y="760384"/>
                  </a:cubicBezTo>
                  <a:close/>
                  <a:moveTo>
                    <a:pt x="2320355" y="641276"/>
                  </a:moveTo>
                  <a:lnTo>
                    <a:pt x="2347322" y="583984"/>
                  </a:lnTo>
                  <a:cubicBezTo>
                    <a:pt x="2331075" y="601071"/>
                    <a:pt x="2322532" y="616650"/>
                    <a:pt x="2320355" y="641276"/>
                  </a:cubicBezTo>
                  <a:close/>
                  <a:moveTo>
                    <a:pt x="1979666" y="1170812"/>
                  </a:moveTo>
                  <a:cubicBezTo>
                    <a:pt x="1949014" y="1148531"/>
                    <a:pt x="1916184" y="1110839"/>
                    <a:pt x="1911160" y="1065608"/>
                  </a:cubicBezTo>
                  <a:lnTo>
                    <a:pt x="2051857" y="1061085"/>
                  </a:lnTo>
                  <a:cubicBezTo>
                    <a:pt x="2045660" y="1084036"/>
                    <a:pt x="2026230" y="1098945"/>
                    <a:pt x="2013165" y="1114357"/>
                  </a:cubicBezTo>
                  <a:cubicBezTo>
                    <a:pt x="1997588" y="1132617"/>
                    <a:pt x="1989548" y="1142836"/>
                    <a:pt x="1979666" y="1170812"/>
                  </a:cubicBezTo>
                  <a:close/>
                  <a:moveTo>
                    <a:pt x="2526711" y="939967"/>
                  </a:moveTo>
                  <a:cubicBezTo>
                    <a:pt x="2526879" y="917687"/>
                    <a:pt x="2530564" y="872456"/>
                    <a:pt x="2535086" y="848835"/>
                  </a:cubicBezTo>
                  <a:lnTo>
                    <a:pt x="2541786" y="809635"/>
                  </a:lnTo>
                  <a:cubicBezTo>
                    <a:pt x="2545974" y="668582"/>
                    <a:pt x="2537096" y="282780"/>
                    <a:pt x="2571768" y="198349"/>
                  </a:cubicBezTo>
                  <a:cubicBezTo>
                    <a:pt x="2579473" y="208735"/>
                    <a:pt x="2575956" y="198349"/>
                    <a:pt x="2579975" y="215938"/>
                  </a:cubicBezTo>
                  <a:cubicBezTo>
                    <a:pt x="2581315" y="221299"/>
                    <a:pt x="2582488" y="232021"/>
                    <a:pt x="2582823" y="237549"/>
                  </a:cubicBezTo>
                  <a:lnTo>
                    <a:pt x="2541116" y="919529"/>
                  </a:lnTo>
                  <a:cubicBezTo>
                    <a:pt x="2534249" y="937287"/>
                    <a:pt x="2539441" y="930418"/>
                    <a:pt x="2526711" y="939967"/>
                  </a:cubicBezTo>
                  <a:close/>
                  <a:moveTo>
                    <a:pt x="248416" y="923550"/>
                  </a:moveTo>
                  <a:lnTo>
                    <a:pt x="264831" y="770603"/>
                  </a:lnTo>
                  <a:lnTo>
                    <a:pt x="278565" y="839621"/>
                  </a:lnTo>
                  <a:cubicBezTo>
                    <a:pt x="280408" y="870781"/>
                    <a:pt x="283423" y="888035"/>
                    <a:pt x="285768" y="915341"/>
                  </a:cubicBezTo>
                  <a:lnTo>
                    <a:pt x="248416" y="923550"/>
                  </a:lnTo>
                  <a:close/>
                  <a:moveTo>
                    <a:pt x="2463397" y="369723"/>
                  </a:moveTo>
                  <a:cubicBezTo>
                    <a:pt x="2466915" y="315614"/>
                    <a:pt x="2462225" y="259159"/>
                    <a:pt x="2466747" y="206892"/>
                  </a:cubicBezTo>
                  <a:cubicBezTo>
                    <a:pt x="2470767" y="161326"/>
                    <a:pt x="2469092" y="188800"/>
                    <a:pt x="2506109" y="133015"/>
                  </a:cubicBezTo>
                  <a:cubicBezTo>
                    <a:pt x="2524366" y="105709"/>
                    <a:pt x="2500414" y="120786"/>
                    <a:pt x="2529391" y="109395"/>
                  </a:cubicBezTo>
                  <a:cubicBezTo>
                    <a:pt x="2539106" y="221802"/>
                    <a:pt x="2516159" y="141224"/>
                    <a:pt x="2522691" y="252626"/>
                  </a:cubicBezTo>
                  <a:cubicBezTo>
                    <a:pt x="2525036" y="292328"/>
                    <a:pt x="2521351" y="294004"/>
                    <a:pt x="2504937" y="319467"/>
                  </a:cubicBezTo>
                  <a:cubicBezTo>
                    <a:pt x="2499409" y="328010"/>
                    <a:pt x="2496897" y="333874"/>
                    <a:pt x="2491202" y="342585"/>
                  </a:cubicBezTo>
                  <a:cubicBezTo>
                    <a:pt x="2474452" y="368383"/>
                    <a:pt x="2479310" y="361180"/>
                    <a:pt x="2463397" y="369723"/>
                  </a:cubicBezTo>
                  <a:close/>
                  <a:moveTo>
                    <a:pt x="1680014" y="355819"/>
                  </a:moveTo>
                  <a:cubicBezTo>
                    <a:pt x="1710163" y="298862"/>
                    <a:pt x="1723730" y="180926"/>
                    <a:pt x="1753042" y="117268"/>
                  </a:cubicBezTo>
                  <a:lnTo>
                    <a:pt x="1822219" y="116766"/>
                  </a:lnTo>
                  <a:cubicBezTo>
                    <a:pt x="1824564" y="186957"/>
                    <a:pt x="1765605" y="280769"/>
                    <a:pt x="1760747" y="350961"/>
                  </a:cubicBezTo>
                  <a:cubicBezTo>
                    <a:pt x="1790729" y="300202"/>
                    <a:pt x="1818199" y="155296"/>
                    <a:pt x="1843491" y="116598"/>
                  </a:cubicBezTo>
                  <a:lnTo>
                    <a:pt x="1905465" y="115928"/>
                  </a:lnTo>
                  <a:cubicBezTo>
                    <a:pt x="1898262" y="170038"/>
                    <a:pt x="1871463" y="199689"/>
                    <a:pt x="1866103" y="251956"/>
                  </a:cubicBezTo>
                  <a:cubicBezTo>
                    <a:pt x="1881345" y="235371"/>
                    <a:pt x="1896252" y="190140"/>
                    <a:pt x="1905297" y="164677"/>
                  </a:cubicBezTo>
                  <a:cubicBezTo>
                    <a:pt x="1928244" y="100684"/>
                    <a:pt x="1914844" y="116766"/>
                    <a:pt x="1995578" y="115928"/>
                  </a:cubicBezTo>
                  <a:cubicBezTo>
                    <a:pt x="1989213" y="184947"/>
                    <a:pt x="1954541" y="242072"/>
                    <a:pt x="1949014" y="305060"/>
                  </a:cubicBezTo>
                  <a:cubicBezTo>
                    <a:pt x="1967941" y="275241"/>
                    <a:pt x="1978158" y="224985"/>
                    <a:pt x="1989716" y="189470"/>
                  </a:cubicBezTo>
                  <a:cubicBezTo>
                    <a:pt x="2018358" y="102191"/>
                    <a:pt x="1990553" y="124472"/>
                    <a:pt x="2087701" y="120954"/>
                  </a:cubicBezTo>
                  <a:cubicBezTo>
                    <a:pt x="2076144" y="209908"/>
                    <a:pt x="2036447" y="256814"/>
                    <a:pt x="2023550" y="335549"/>
                  </a:cubicBezTo>
                  <a:lnTo>
                    <a:pt x="2105624" y="123299"/>
                  </a:lnTo>
                  <a:lnTo>
                    <a:pt x="2214999" y="122461"/>
                  </a:lnTo>
                  <a:cubicBezTo>
                    <a:pt x="2204279" y="172215"/>
                    <a:pt x="2128906" y="328010"/>
                    <a:pt x="2144483" y="364698"/>
                  </a:cubicBezTo>
                  <a:cubicBezTo>
                    <a:pt x="2149173" y="356322"/>
                    <a:pt x="2169105" y="245757"/>
                    <a:pt x="2240794" y="117101"/>
                  </a:cubicBezTo>
                  <a:lnTo>
                    <a:pt x="2334257" y="113415"/>
                  </a:lnTo>
                  <a:cubicBezTo>
                    <a:pt x="2331745" y="144239"/>
                    <a:pt x="2254361" y="312934"/>
                    <a:pt x="2238616" y="331361"/>
                  </a:cubicBezTo>
                  <a:cubicBezTo>
                    <a:pt x="2208969" y="366205"/>
                    <a:pt x="2223542" y="363190"/>
                    <a:pt x="2212319" y="381952"/>
                  </a:cubicBezTo>
                  <a:cubicBezTo>
                    <a:pt x="2112826" y="384633"/>
                    <a:pt x="2026733" y="377764"/>
                    <a:pt x="1934274" y="373241"/>
                  </a:cubicBezTo>
                  <a:cubicBezTo>
                    <a:pt x="1935949" y="340910"/>
                    <a:pt x="1944826" y="341245"/>
                    <a:pt x="1949014" y="305060"/>
                  </a:cubicBezTo>
                  <a:cubicBezTo>
                    <a:pt x="1938294" y="323152"/>
                    <a:pt x="1929752" y="354144"/>
                    <a:pt x="1919367" y="373241"/>
                  </a:cubicBezTo>
                  <a:lnTo>
                    <a:pt x="1768284" y="375252"/>
                  </a:lnTo>
                  <a:lnTo>
                    <a:pt x="1757230" y="349118"/>
                  </a:lnTo>
                  <a:cubicBezTo>
                    <a:pt x="1752037" y="382287"/>
                    <a:pt x="1751870" y="364195"/>
                    <a:pt x="1745672" y="372236"/>
                  </a:cubicBezTo>
                  <a:lnTo>
                    <a:pt x="1578175" y="368886"/>
                  </a:lnTo>
                  <a:lnTo>
                    <a:pt x="1612345" y="260667"/>
                  </a:lnTo>
                  <a:cubicBezTo>
                    <a:pt x="1600787" y="274571"/>
                    <a:pt x="1596265" y="289816"/>
                    <a:pt x="1588728" y="312431"/>
                  </a:cubicBezTo>
                  <a:lnTo>
                    <a:pt x="1565111" y="367043"/>
                  </a:lnTo>
                  <a:lnTo>
                    <a:pt x="1518714" y="367043"/>
                  </a:lnTo>
                  <a:cubicBezTo>
                    <a:pt x="1511176" y="345768"/>
                    <a:pt x="1520556" y="356992"/>
                    <a:pt x="1500624" y="347108"/>
                  </a:cubicBezTo>
                  <a:cubicBezTo>
                    <a:pt x="1501629" y="307573"/>
                    <a:pt x="1507157" y="315949"/>
                    <a:pt x="1512684" y="283115"/>
                  </a:cubicBezTo>
                  <a:lnTo>
                    <a:pt x="1489904" y="315949"/>
                  </a:lnTo>
                  <a:cubicBezTo>
                    <a:pt x="1472485" y="302045"/>
                    <a:pt x="1459085" y="289983"/>
                    <a:pt x="1440158" y="279597"/>
                  </a:cubicBezTo>
                  <a:cubicBezTo>
                    <a:pt x="1445350" y="236879"/>
                    <a:pt x="1482869" y="138376"/>
                    <a:pt x="1504979" y="110232"/>
                  </a:cubicBezTo>
                  <a:lnTo>
                    <a:pt x="1572815" y="109562"/>
                  </a:lnTo>
                  <a:cubicBezTo>
                    <a:pt x="1575160" y="169200"/>
                    <a:pt x="1525079" y="222807"/>
                    <a:pt x="1512684" y="283115"/>
                  </a:cubicBezTo>
                  <a:cubicBezTo>
                    <a:pt x="1529601" y="260164"/>
                    <a:pt x="1577003" y="150773"/>
                    <a:pt x="1584875" y="112578"/>
                  </a:cubicBezTo>
                  <a:lnTo>
                    <a:pt x="1655894" y="115593"/>
                  </a:lnTo>
                  <a:cubicBezTo>
                    <a:pt x="1650199" y="140386"/>
                    <a:pt x="1640317" y="163839"/>
                    <a:pt x="1631942" y="190140"/>
                  </a:cubicBezTo>
                  <a:cubicBezTo>
                    <a:pt x="1622562" y="219791"/>
                    <a:pt x="1614020" y="233361"/>
                    <a:pt x="1615695" y="255809"/>
                  </a:cubicBezTo>
                  <a:cubicBezTo>
                    <a:pt x="1615695" y="256646"/>
                    <a:pt x="1616197" y="258992"/>
                    <a:pt x="1616700" y="260499"/>
                  </a:cubicBezTo>
                  <a:lnTo>
                    <a:pt x="1664604" y="126817"/>
                  </a:lnTo>
                  <a:cubicBezTo>
                    <a:pt x="1665274" y="125309"/>
                    <a:pt x="1666949" y="122796"/>
                    <a:pt x="1667451" y="121624"/>
                  </a:cubicBezTo>
                  <a:cubicBezTo>
                    <a:pt x="1668121" y="120284"/>
                    <a:pt x="1669294" y="117938"/>
                    <a:pt x="1670466" y="116431"/>
                  </a:cubicBezTo>
                  <a:lnTo>
                    <a:pt x="1731938" y="117771"/>
                  </a:lnTo>
                  <a:cubicBezTo>
                    <a:pt x="1735120" y="186622"/>
                    <a:pt x="1679344" y="290151"/>
                    <a:pt x="1680014" y="355819"/>
                  </a:cubicBezTo>
                  <a:close/>
                  <a:moveTo>
                    <a:pt x="1859570" y="250951"/>
                  </a:moveTo>
                  <a:lnTo>
                    <a:pt x="1851196" y="303887"/>
                  </a:lnTo>
                  <a:cubicBezTo>
                    <a:pt x="1853876" y="301542"/>
                    <a:pt x="1860910" y="281942"/>
                    <a:pt x="1861245" y="279429"/>
                  </a:cubicBezTo>
                  <a:cubicBezTo>
                    <a:pt x="1866270" y="246762"/>
                    <a:pt x="1866773" y="271053"/>
                    <a:pt x="1859570" y="250951"/>
                  </a:cubicBezTo>
                  <a:close/>
                  <a:moveTo>
                    <a:pt x="1433290" y="262510"/>
                  </a:moveTo>
                  <a:lnTo>
                    <a:pt x="1399121" y="238219"/>
                  </a:lnTo>
                  <a:cubicBezTo>
                    <a:pt x="1394933" y="200862"/>
                    <a:pt x="1407496" y="182099"/>
                    <a:pt x="1418551" y="151778"/>
                  </a:cubicBezTo>
                  <a:cubicBezTo>
                    <a:pt x="1439990" y="92810"/>
                    <a:pt x="1423743" y="102694"/>
                    <a:pt x="1479855" y="105877"/>
                  </a:cubicBezTo>
                  <a:cubicBezTo>
                    <a:pt x="1478515" y="169200"/>
                    <a:pt x="1450543" y="212253"/>
                    <a:pt x="1433290" y="262510"/>
                  </a:cubicBezTo>
                  <a:close/>
                  <a:moveTo>
                    <a:pt x="2290373" y="460017"/>
                  </a:moveTo>
                  <a:cubicBezTo>
                    <a:pt x="2291378" y="422158"/>
                    <a:pt x="2301093" y="376089"/>
                    <a:pt x="2279988" y="354814"/>
                  </a:cubicBezTo>
                  <a:cubicBezTo>
                    <a:pt x="2257209" y="362017"/>
                    <a:pt x="2264076" y="384633"/>
                    <a:pt x="2249671" y="403563"/>
                  </a:cubicBezTo>
                  <a:cubicBezTo>
                    <a:pt x="2237109" y="314776"/>
                    <a:pt x="2352347" y="115928"/>
                    <a:pt x="2353352" y="115090"/>
                  </a:cubicBezTo>
                  <a:cubicBezTo>
                    <a:pt x="2393886" y="97668"/>
                    <a:pt x="2441790" y="108055"/>
                    <a:pt x="2499577" y="109060"/>
                  </a:cubicBezTo>
                  <a:cubicBezTo>
                    <a:pt x="2485172" y="152113"/>
                    <a:pt x="2370772" y="299197"/>
                    <a:pt x="2323370" y="408086"/>
                  </a:cubicBezTo>
                  <a:lnTo>
                    <a:pt x="2300590" y="449464"/>
                  </a:lnTo>
                  <a:cubicBezTo>
                    <a:pt x="2299250" y="451139"/>
                    <a:pt x="2296905" y="453317"/>
                    <a:pt x="2295733" y="454657"/>
                  </a:cubicBezTo>
                  <a:cubicBezTo>
                    <a:pt x="2294393" y="456164"/>
                    <a:pt x="2292383" y="458510"/>
                    <a:pt x="2290373" y="460017"/>
                  </a:cubicBezTo>
                  <a:close/>
                  <a:moveTo>
                    <a:pt x="1363779" y="143737"/>
                  </a:moveTo>
                  <a:cubicBezTo>
                    <a:pt x="1387564" y="104034"/>
                    <a:pt x="1364114" y="93145"/>
                    <a:pt x="1420896" y="95658"/>
                  </a:cubicBezTo>
                  <a:cubicBezTo>
                    <a:pt x="1422738" y="127655"/>
                    <a:pt x="1404146" y="183272"/>
                    <a:pt x="1384549" y="208735"/>
                  </a:cubicBezTo>
                  <a:cubicBezTo>
                    <a:pt x="1352222" y="187962"/>
                    <a:pt x="1333295" y="129497"/>
                    <a:pt x="1328102" y="91302"/>
                  </a:cubicBezTo>
                  <a:lnTo>
                    <a:pt x="1371651" y="91805"/>
                  </a:lnTo>
                  <a:lnTo>
                    <a:pt x="1363779" y="143737"/>
                  </a:lnTo>
                  <a:close/>
                  <a:moveTo>
                    <a:pt x="56967" y="211918"/>
                  </a:moveTo>
                  <a:lnTo>
                    <a:pt x="69361" y="107049"/>
                  </a:lnTo>
                  <a:lnTo>
                    <a:pt x="113581" y="93480"/>
                  </a:lnTo>
                  <a:cubicBezTo>
                    <a:pt x="110733" y="119614"/>
                    <a:pt x="77736" y="191648"/>
                    <a:pt x="56967" y="211918"/>
                  </a:cubicBezTo>
                  <a:close/>
                  <a:moveTo>
                    <a:pt x="426130" y="96496"/>
                  </a:moveTo>
                  <a:cubicBezTo>
                    <a:pt x="391961" y="96998"/>
                    <a:pt x="162490" y="93480"/>
                    <a:pt x="155287" y="75053"/>
                  </a:cubicBezTo>
                  <a:cubicBezTo>
                    <a:pt x="154282" y="72707"/>
                    <a:pt x="151770" y="73210"/>
                    <a:pt x="150095" y="72037"/>
                  </a:cubicBezTo>
                  <a:cubicBezTo>
                    <a:pt x="166175" y="41046"/>
                    <a:pt x="175890" y="50260"/>
                    <a:pt x="211566" y="53945"/>
                  </a:cubicBezTo>
                  <a:cubicBezTo>
                    <a:pt x="241883" y="56960"/>
                    <a:pt x="261313" y="58636"/>
                    <a:pt x="286940" y="63326"/>
                  </a:cubicBezTo>
                  <a:cubicBezTo>
                    <a:pt x="310725" y="67682"/>
                    <a:pt x="334677" y="72037"/>
                    <a:pt x="355447" y="76896"/>
                  </a:cubicBezTo>
                  <a:lnTo>
                    <a:pt x="426130" y="96496"/>
                  </a:lnTo>
                  <a:close/>
                  <a:moveTo>
                    <a:pt x="9900" y="1692642"/>
                  </a:moveTo>
                  <a:cubicBezTo>
                    <a:pt x="13920" y="1626806"/>
                    <a:pt x="9063" y="1553934"/>
                    <a:pt x="9565" y="1486925"/>
                  </a:cubicBezTo>
                  <a:cubicBezTo>
                    <a:pt x="10402" y="1407017"/>
                    <a:pt x="18275" y="1347380"/>
                    <a:pt x="19112" y="1270320"/>
                  </a:cubicBezTo>
                  <a:lnTo>
                    <a:pt x="51942" y="1435998"/>
                  </a:lnTo>
                  <a:cubicBezTo>
                    <a:pt x="59982" y="1495134"/>
                    <a:pt x="47754" y="1558289"/>
                    <a:pt x="48424" y="1614577"/>
                  </a:cubicBezTo>
                  <a:cubicBezTo>
                    <a:pt x="49597" y="1724471"/>
                    <a:pt x="57637" y="1877083"/>
                    <a:pt x="45074" y="1959336"/>
                  </a:cubicBezTo>
                  <a:lnTo>
                    <a:pt x="29832" y="2497751"/>
                  </a:lnTo>
                  <a:cubicBezTo>
                    <a:pt x="37705" y="2551357"/>
                    <a:pt x="46917" y="2607812"/>
                    <a:pt x="89126" y="2620711"/>
                  </a:cubicBezTo>
                  <a:cubicBezTo>
                    <a:pt x="88624" y="2584359"/>
                    <a:pt x="33015" y="2582516"/>
                    <a:pt x="44739" y="2276790"/>
                  </a:cubicBezTo>
                  <a:cubicBezTo>
                    <a:pt x="46247" y="2240772"/>
                    <a:pt x="41222" y="2180967"/>
                    <a:pt x="62494" y="2154666"/>
                  </a:cubicBezTo>
                  <a:cubicBezTo>
                    <a:pt x="66514" y="2178454"/>
                    <a:pt x="66347" y="2250991"/>
                    <a:pt x="75391" y="2266236"/>
                  </a:cubicBezTo>
                  <a:cubicBezTo>
                    <a:pt x="81254" y="2254007"/>
                    <a:pt x="66514" y="1778078"/>
                    <a:pt x="65509" y="1712744"/>
                  </a:cubicBezTo>
                  <a:cubicBezTo>
                    <a:pt x="62494" y="1517582"/>
                    <a:pt x="66682" y="1321414"/>
                    <a:pt x="65007" y="1125748"/>
                  </a:cubicBezTo>
                  <a:cubicBezTo>
                    <a:pt x="64672" y="1072309"/>
                    <a:pt x="73716" y="1038805"/>
                    <a:pt x="71204" y="990391"/>
                  </a:cubicBezTo>
                  <a:lnTo>
                    <a:pt x="73381" y="863577"/>
                  </a:lnTo>
                  <a:cubicBezTo>
                    <a:pt x="64672" y="797741"/>
                    <a:pt x="59144" y="827560"/>
                    <a:pt x="59814" y="734418"/>
                  </a:cubicBezTo>
                  <a:cubicBezTo>
                    <a:pt x="60652" y="590014"/>
                    <a:pt x="45577" y="432711"/>
                    <a:pt x="55124" y="289983"/>
                  </a:cubicBezTo>
                  <a:cubicBezTo>
                    <a:pt x="57972" y="247768"/>
                    <a:pt x="75559" y="213928"/>
                    <a:pt x="91974" y="179754"/>
                  </a:cubicBezTo>
                  <a:cubicBezTo>
                    <a:pt x="100348" y="162499"/>
                    <a:pt x="108053" y="146585"/>
                    <a:pt x="116261" y="128995"/>
                  </a:cubicBezTo>
                  <a:cubicBezTo>
                    <a:pt x="129325" y="101354"/>
                    <a:pt x="128153" y="98171"/>
                    <a:pt x="160480" y="93983"/>
                  </a:cubicBezTo>
                  <a:cubicBezTo>
                    <a:pt x="159307" y="157976"/>
                    <a:pt x="80919" y="278592"/>
                    <a:pt x="86111" y="377429"/>
                  </a:cubicBezTo>
                  <a:cubicBezTo>
                    <a:pt x="106881" y="302045"/>
                    <a:pt x="141888" y="150102"/>
                    <a:pt x="184097" y="105877"/>
                  </a:cubicBezTo>
                  <a:cubicBezTo>
                    <a:pt x="246238" y="88790"/>
                    <a:pt x="385763" y="126147"/>
                    <a:pt x="466832" y="101521"/>
                  </a:cubicBezTo>
                  <a:lnTo>
                    <a:pt x="722098" y="55955"/>
                  </a:lnTo>
                  <a:cubicBezTo>
                    <a:pt x="1009355" y="44731"/>
                    <a:pt x="973678" y="70697"/>
                    <a:pt x="1144190" y="83094"/>
                  </a:cubicBezTo>
                  <a:cubicBezTo>
                    <a:pt x="1195612" y="86779"/>
                    <a:pt x="1247704" y="86109"/>
                    <a:pt x="1294268" y="90967"/>
                  </a:cubicBezTo>
                  <a:cubicBezTo>
                    <a:pt x="1312190" y="100516"/>
                    <a:pt x="1324417" y="155296"/>
                    <a:pt x="1331620" y="171378"/>
                  </a:cubicBezTo>
                  <a:cubicBezTo>
                    <a:pt x="1346359" y="203374"/>
                    <a:pt x="1359424" y="217781"/>
                    <a:pt x="1379691" y="242742"/>
                  </a:cubicBezTo>
                  <a:cubicBezTo>
                    <a:pt x="1399121" y="266362"/>
                    <a:pt x="1413861" y="281607"/>
                    <a:pt x="1440325" y="302212"/>
                  </a:cubicBezTo>
                  <a:cubicBezTo>
                    <a:pt x="1473825" y="328345"/>
                    <a:pt x="1472652" y="340407"/>
                    <a:pt x="1497777" y="366205"/>
                  </a:cubicBezTo>
                  <a:cubicBezTo>
                    <a:pt x="1411851" y="374749"/>
                    <a:pt x="1361937" y="350291"/>
                    <a:pt x="1264286" y="359337"/>
                  </a:cubicBezTo>
                  <a:cubicBezTo>
                    <a:pt x="1156250" y="369388"/>
                    <a:pt x="988586" y="337224"/>
                    <a:pt x="889427" y="347443"/>
                  </a:cubicBezTo>
                  <a:cubicBezTo>
                    <a:pt x="840351" y="352469"/>
                    <a:pt x="824606" y="356657"/>
                    <a:pt x="772179" y="346940"/>
                  </a:cubicBezTo>
                  <a:cubicBezTo>
                    <a:pt x="732650" y="339569"/>
                    <a:pt x="591450" y="310756"/>
                    <a:pt x="560463" y="339402"/>
                  </a:cubicBezTo>
                  <a:cubicBezTo>
                    <a:pt x="559793" y="340072"/>
                    <a:pt x="558285" y="342250"/>
                    <a:pt x="556946" y="343422"/>
                  </a:cubicBezTo>
                  <a:cubicBezTo>
                    <a:pt x="538018" y="318964"/>
                    <a:pt x="559960" y="329853"/>
                    <a:pt x="532993" y="323320"/>
                  </a:cubicBezTo>
                  <a:cubicBezTo>
                    <a:pt x="489444" y="312934"/>
                    <a:pt x="455107" y="329518"/>
                    <a:pt x="406366" y="330523"/>
                  </a:cubicBezTo>
                  <a:cubicBezTo>
                    <a:pt x="400336" y="347275"/>
                    <a:pt x="394641" y="314106"/>
                    <a:pt x="410051" y="334711"/>
                  </a:cubicBezTo>
                  <a:cubicBezTo>
                    <a:pt x="419933" y="347946"/>
                    <a:pt x="416583" y="331863"/>
                    <a:pt x="415578" y="343422"/>
                  </a:cubicBezTo>
                  <a:lnTo>
                    <a:pt x="403853" y="347610"/>
                  </a:lnTo>
                  <a:cubicBezTo>
                    <a:pt x="338864" y="365535"/>
                    <a:pt x="322952" y="381952"/>
                    <a:pt x="306537" y="343087"/>
                  </a:cubicBezTo>
                  <a:cubicBezTo>
                    <a:pt x="308380" y="342082"/>
                    <a:pt x="311395" y="339067"/>
                    <a:pt x="312400" y="340910"/>
                  </a:cubicBezTo>
                  <a:lnTo>
                    <a:pt x="338362" y="335549"/>
                  </a:lnTo>
                  <a:cubicBezTo>
                    <a:pt x="351929" y="334711"/>
                    <a:pt x="370856" y="336387"/>
                    <a:pt x="384758" y="337057"/>
                  </a:cubicBezTo>
                  <a:cubicBezTo>
                    <a:pt x="364156" y="321477"/>
                    <a:pt x="325297" y="329016"/>
                    <a:pt x="294478" y="321142"/>
                  </a:cubicBezTo>
                  <a:cubicBezTo>
                    <a:pt x="238701" y="307238"/>
                    <a:pt x="259471" y="306400"/>
                    <a:pt x="240878" y="269713"/>
                  </a:cubicBezTo>
                  <a:cubicBezTo>
                    <a:pt x="210394" y="280267"/>
                    <a:pt x="222956" y="288475"/>
                    <a:pt x="225971" y="327675"/>
                  </a:cubicBezTo>
                  <a:cubicBezTo>
                    <a:pt x="235351" y="450971"/>
                    <a:pt x="265668" y="791375"/>
                    <a:pt x="232336" y="898254"/>
                  </a:cubicBezTo>
                  <a:cubicBezTo>
                    <a:pt x="221281" y="933936"/>
                    <a:pt x="226809" y="898757"/>
                    <a:pt x="212906" y="930083"/>
                  </a:cubicBezTo>
                  <a:cubicBezTo>
                    <a:pt x="218434" y="942480"/>
                    <a:pt x="218434" y="941642"/>
                    <a:pt x="224799" y="954541"/>
                  </a:cubicBezTo>
                  <a:cubicBezTo>
                    <a:pt x="236691" y="978664"/>
                    <a:pt x="221114" y="962917"/>
                    <a:pt x="240878" y="980675"/>
                  </a:cubicBezTo>
                  <a:cubicBezTo>
                    <a:pt x="301680" y="976487"/>
                    <a:pt x="214246" y="960237"/>
                    <a:pt x="285935" y="960572"/>
                  </a:cubicBezTo>
                  <a:cubicBezTo>
                    <a:pt x="304695" y="993071"/>
                    <a:pt x="294310" y="972299"/>
                    <a:pt x="278398" y="997762"/>
                  </a:cubicBezTo>
                  <a:lnTo>
                    <a:pt x="289620" y="1002620"/>
                  </a:lnTo>
                  <a:cubicBezTo>
                    <a:pt x="291128" y="1003290"/>
                    <a:pt x="298497" y="1006641"/>
                    <a:pt x="300340" y="1007813"/>
                  </a:cubicBezTo>
                  <a:lnTo>
                    <a:pt x="317425" y="1021215"/>
                  </a:lnTo>
                  <a:cubicBezTo>
                    <a:pt x="329484" y="1033444"/>
                    <a:pt x="333002" y="1039810"/>
                    <a:pt x="349752" y="1053714"/>
                  </a:cubicBezTo>
                  <a:cubicBezTo>
                    <a:pt x="339702" y="1007813"/>
                    <a:pt x="337022" y="1045338"/>
                    <a:pt x="325465" y="1006976"/>
                  </a:cubicBezTo>
                  <a:lnTo>
                    <a:pt x="385093" y="998097"/>
                  </a:lnTo>
                  <a:cubicBezTo>
                    <a:pt x="355614" y="976487"/>
                    <a:pt x="346569" y="998935"/>
                    <a:pt x="339032" y="960907"/>
                  </a:cubicBezTo>
                  <a:lnTo>
                    <a:pt x="383754" y="969786"/>
                  </a:lnTo>
                  <a:cubicBezTo>
                    <a:pt x="417755" y="911991"/>
                    <a:pt x="440703" y="929748"/>
                    <a:pt x="509711" y="923885"/>
                  </a:cubicBezTo>
                  <a:lnTo>
                    <a:pt x="537013" y="924387"/>
                  </a:lnTo>
                  <a:cubicBezTo>
                    <a:pt x="556946" y="927403"/>
                    <a:pt x="533831" y="928911"/>
                    <a:pt x="564650" y="927068"/>
                  </a:cubicBezTo>
                  <a:cubicBezTo>
                    <a:pt x="589607" y="925393"/>
                    <a:pt x="619757" y="923047"/>
                    <a:pt x="637512" y="915006"/>
                  </a:cubicBezTo>
                  <a:cubicBezTo>
                    <a:pt x="605687" y="901940"/>
                    <a:pt x="368344" y="942647"/>
                    <a:pt x="316085" y="917016"/>
                  </a:cubicBezTo>
                  <a:cubicBezTo>
                    <a:pt x="280910" y="883512"/>
                    <a:pt x="337022" y="574937"/>
                    <a:pt x="333002" y="518483"/>
                  </a:cubicBezTo>
                  <a:cubicBezTo>
                    <a:pt x="329317" y="469734"/>
                    <a:pt x="333839" y="431539"/>
                    <a:pt x="340204" y="383963"/>
                  </a:cubicBezTo>
                  <a:cubicBezTo>
                    <a:pt x="391961" y="396192"/>
                    <a:pt x="382414" y="407751"/>
                    <a:pt x="380069" y="463368"/>
                  </a:cubicBezTo>
                  <a:cubicBezTo>
                    <a:pt x="377556" y="524848"/>
                    <a:pt x="350589" y="719006"/>
                    <a:pt x="368846" y="755693"/>
                  </a:cubicBezTo>
                  <a:cubicBezTo>
                    <a:pt x="375714" y="731403"/>
                    <a:pt x="388276" y="505751"/>
                    <a:pt x="407371" y="410934"/>
                  </a:cubicBezTo>
                  <a:lnTo>
                    <a:pt x="422445" y="410431"/>
                  </a:lnTo>
                  <a:cubicBezTo>
                    <a:pt x="422780" y="487156"/>
                    <a:pt x="398661" y="649987"/>
                    <a:pt x="421440" y="708117"/>
                  </a:cubicBezTo>
                  <a:cubicBezTo>
                    <a:pt x="439363" y="663724"/>
                    <a:pt x="414070" y="416127"/>
                    <a:pt x="447737" y="377597"/>
                  </a:cubicBezTo>
                  <a:lnTo>
                    <a:pt x="490282" y="364530"/>
                  </a:lnTo>
                  <a:cubicBezTo>
                    <a:pt x="509711" y="363190"/>
                    <a:pt x="518756" y="365703"/>
                    <a:pt x="534333" y="368048"/>
                  </a:cubicBezTo>
                  <a:lnTo>
                    <a:pt x="539191" y="384968"/>
                  </a:lnTo>
                  <a:cubicBezTo>
                    <a:pt x="551586" y="485816"/>
                    <a:pt x="522776" y="642449"/>
                    <a:pt x="529811" y="747317"/>
                  </a:cubicBezTo>
                  <a:cubicBezTo>
                    <a:pt x="545053" y="708117"/>
                    <a:pt x="555438" y="436229"/>
                    <a:pt x="554768" y="369556"/>
                  </a:cubicBezTo>
                  <a:cubicBezTo>
                    <a:pt x="633157" y="368216"/>
                    <a:pt x="805344" y="395354"/>
                    <a:pt x="861455" y="389658"/>
                  </a:cubicBezTo>
                  <a:cubicBezTo>
                    <a:pt x="911034" y="384800"/>
                    <a:pt x="905842" y="378099"/>
                    <a:pt x="956929" y="385303"/>
                  </a:cubicBezTo>
                  <a:cubicBezTo>
                    <a:pt x="1023927" y="394852"/>
                    <a:pt x="1078196" y="389993"/>
                    <a:pt x="1151225" y="393009"/>
                  </a:cubicBezTo>
                  <a:cubicBezTo>
                    <a:pt x="1221741" y="396024"/>
                    <a:pt x="1311352" y="386308"/>
                    <a:pt x="1375671" y="395689"/>
                  </a:cubicBezTo>
                  <a:cubicBezTo>
                    <a:pt x="1488564" y="411939"/>
                    <a:pt x="1853541" y="411939"/>
                    <a:pt x="2003115" y="421823"/>
                  </a:cubicBezTo>
                  <a:lnTo>
                    <a:pt x="2215837" y="423833"/>
                  </a:lnTo>
                  <a:cubicBezTo>
                    <a:pt x="2217344" y="523508"/>
                    <a:pt x="2209472" y="629214"/>
                    <a:pt x="2202772" y="722356"/>
                  </a:cubicBezTo>
                  <a:cubicBezTo>
                    <a:pt x="2195737" y="821529"/>
                    <a:pt x="2200595" y="929916"/>
                    <a:pt x="2197412" y="1020377"/>
                  </a:cubicBezTo>
                  <a:cubicBezTo>
                    <a:pt x="2125556" y="1021382"/>
                    <a:pt x="2059562" y="1013509"/>
                    <a:pt x="1994071" y="1016022"/>
                  </a:cubicBezTo>
                  <a:cubicBezTo>
                    <a:pt x="1956551" y="1017529"/>
                    <a:pt x="1938462" y="1022388"/>
                    <a:pt x="1896085" y="1021215"/>
                  </a:cubicBezTo>
                  <a:cubicBezTo>
                    <a:pt x="1853206" y="1020210"/>
                    <a:pt x="1836791" y="1011666"/>
                    <a:pt x="1798266" y="1009321"/>
                  </a:cubicBezTo>
                  <a:cubicBezTo>
                    <a:pt x="1659411" y="1000610"/>
                    <a:pt x="1528429" y="992736"/>
                    <a:pt x="1391919" y="984528"/>
                  </a:cubicBezTo>
                  <a:cubicBezTo>
                    <a:pt x="1235811" y="974979"/>
                    <a:pt x="1031800" y="932764"/>
                    <a:pt x="910699" y="932261"/>
                  </a:cubicBezTo>
                  <a:lnTo>
                    <a:pt x="820418" y="915676"/>
                  </a:lnTo>
                  <a:cubicBezTo>
                    <a:pt x="800486" y="907970"/>
                    <a:pt x="755597" y="900599"/>
                    <a:pt x="744207" y="901772"/>
                  </a:cubicBezTo>
                  <a:cubicBezTo>
                    <a:pt x="710708" y="904620"/>
                    <a:pt x="691446" y="901102"/>
                    <a:pt x="662134" y="913331"/>
                  </a:cubicBezTo>
                  <a:cubicBezTo>
                    <a:pt x="700993" y="908640"/>
                    <a:pt x="784407" y="904955"/>
                    <a:pt x="821758" y="920869"/>
                  </a:cubicBezTo>
                  <a:cubicBezTo>
                    <a:pt x="820083" y="922377"/>
                    <a:pt x="817236" y="921707"/>
                    <a:pt x="816231" y="924387"/>
                  </a:cubicBezTo>
                  <a:lnTo>
                    <a:pt x="792781" y="934104"/>
                  </a:lnTo>
                  <a:cubicBezTo>
                    <a:pt x="787589" y="935276"/>
                    <a:pt x="768662" y="936784"/>
                    <a:pt x="759784" y="937454"/>
                  </a:cubicBezTo>
                  <a:cubicBezTo>
                    <a:pt x="687258" y="942145"/>
                    <a:pt x="616574" y="957892"/>
                    <a:pt x="541871" y="959567"/>
                  </a:cubicBezTo>
                  <a:cubicBezTo>
                    <a:pt x="534836" y="973974"/>
                    <a:pt x="540531" y="960070"/>
                    <a:pt x="540531" y="971293"/>
                  </a:cubicBezTo>
                  <a:lnTo>
                    <a:pt x="541871" y="982182"/>
                  </a:lnTo>
                  <a:cubicBezTo>
                    <a:pt x="511889" y="982182"/>
                    <a:pt x="456112" y="986873"/>
                    <a:pt x="436013" y="998432"/>
                  </a:cubicBezTo>
                  <a:cubicBezTo>
                    <a:pt x="657946" y="985365"/>
                    <a:pt x="707023" y="937957"/>
                    <a:pt x="979541" y="970791"/>
                  </a:cubicBezTo>
                  <a:cubicBezTo>
                    <a:pt x="1045367" y="978664"/>
                    <a:pt x="1081881" y="995752"/>
                    <a:pt x="1149048" y="1005133"/>
                  </a:cubicBezTo>
                  <a:cubicBezTo>
                    <a:pt x="1248876" y="1018870"/>
                    <a:pt x="1850526" y="1053714"/>
                    <a:pt x="1877995" y="1068456"/>
                  </a:cubicBezTo>
                  <a:lnTo>
                    <a:pt x="1940137" y="1157243"/>
                  </a:lnTo>
                  <a:cubicBezTo>
                    <a:pt x="1964759" y="1189574"/>
                    <a:pt x="1993401" y="1212692"/>
                    <a:pt x="2005293" y="1255578"/>
                  </a:cubicBezTo>
                  <a:cubicBezTo>
                    <a:pt x="1967271" y="1253400"/>
                    <a:pt x="1810494" y="1215708"/>
                    <a:pt x="1790059" y="1260938"/>
                  </a:cubicBezTo>
                  <a:cubicBezTo>
                    <a:pt x="1781852" y="1282716"/>
                    <a:pt x="1792237" y="1261106"/>
                    <a:pt x="1802119" y="1303489"/>
                  </a:cubicBezTo>
                  <a:cubicBezTo>
                    <a:pt x="1811499" y="1343359"/>
                    <a:pt x="1800444" y="1380884"/>
                    <a:pt x="1796592" y="1425780"/>
                  </a:cubicBezTo>
                  <a:cubicBezTo>
                    <a:pt x="1790227" y="1501667"/>
                    <a:pt x="1853038" y="1469168"/>
                    <a:pt x="2062242" y="1491951"/>
                  </a:cubicBezTo>
                  <a:cubicBezTo>
                    <a:pt x="2101436" y="1496306"/>
                    <a:pt x="2142641" y="1512723"/>
                    <a:pt x="2173963" y="1500159"/>
                  </a:cubicBezTo>
                  <a:cubicBezTo>
                    <a:pt x="2209304" y="1485752"/>
                    <a:pt x="2205284" y="1523445"/>
                    <a:pt x="2222369" y="1467158"/>
                  </a:cubicBezTo>
                  <a:cubicBezTo>
                    <a:pt x="2229404" y="1444375"/>
                    <a:pt x="2217344" y="1464645"/>
                    <a:pt x="2228734" y="1449568"/>
                  </a:cubicBezTo>
                  <a:cubicBezTo>
                    <a:pt x="2244814" y="1462299"/>
                    <a:pt x="2269101" y="1481732"/>
                    <a:pt x="2282836" y="1491281"/>
                  </a:cubicBezTo>
                  <a:cubicBezTo>
                    <a:pt x="2307458" y="1508200"/>
                    <a:pt x="2317340" y="1506190"/>
                    <a:pt x="2343637" y="1528470"/>
                  </a:cubicBezTo>
                  <a:cubicBezTo>
                    <a:pt x="2380989" y="1559964"/>
                    <a:pt x="2421691" y="1587606"/>
                    <a:pt x="2453515" y="1621947"/>
                  </a:cubicBezTo>
                  <a:cubicBezTo>
                    <a:pt x="2500079" y="1672371"/>
                    <a:pt x="2492374" y="1697165"/>
                    <a:pt x="2492542" y="1780423"/>
                  </a:cubicBezTo>
                  <a:cubicBezTo>
                    <a:pt x="2493044" y="1972570"/>
                    <a:pt x="2512809" y="2181972"/>
                    <a:pt x="2496394" y="2372612"/>
                  </a:cubicBezTo>
                  <a:cubicBezTo>
                    <a:pt x="2491202" y="2433590"/>
                    <a:pt x="2488020" y="2496578"/>
                    <a:pt x="2484000" y="2563419"/>
                  </a:cubicBezTo>
                  <a:cubicBezTo>
                    <a:pt x="2480985" y="2610493"/>
                    <a:pt x="2469092" y="2592233"/>
                    <a:pt x="2468422" y="2645840"/>
                  </a:cubicBezTo>
                  <a:cubicBezTo>
                    <a:pt x="2468087" y="2679009"/>
                    <a:pt x="2470935" y="2710671"/>
                    <a:pt x="2465742" y="2733621"/>
                  </a:cubicBezTo>
                  <a:lnTo>
                    <a:pt x="2392881" y="2738312"/>
                  </a:lnTo>
                  <a:cubicBezTo>
                    <a:pt x="2367757" y="2737474"/>
                    <a:pt x="2342465" y="2737306"/>
                    <a:pt x="2317340" y="2736804"/>
                  </a:cubicBezTo>
                  <a:cubicBezTo>
                    <a:pt x="2269436" y="2735799"/>
                    <a:pt x="2218852" y="2732113"/>
                    <a:pt x="2168603" y="2727758"/>
                  </a:cubicBezTo>
                  <a:cubicBezTo>
                    <a:pt x="1963251" y="2709833"/>
                    <a:pt x="1477175" y="2701792"/>
                    <a:pt x="1264118" y="2707153"/>
                  </a:cubicBezTo>
                  <a:cubicBezTo>
                    <a:pt x="1127943" y="2710671"/>
                    <a:pt x="1110188" y="2703970"/>
                    <a:pt x="980378" y="2682862"/>
                  </a:cubicBezTo>
                  <a:cubicBezTo>
                    <a:pt x="889092" y="2668120"/>
                    <a:pt x="789096" y="2679176"/>
                    <a:pt x="695298" y="2659744"/>
                  </a:cubicBezTo>
                  <a:cubicBezTo>
                    <a:pt x="605520" y="2640982"/>
                    <a:pt x="498657" y="2646007"/>
                    <a:pt x="401341" y="2650698"/>
                  </a:cubicBezTo>
                  <a:cubicBezTo>
                    <a:pt x="341879" y="2653546"/>
                    <a:pt x="211566" y="2625905"/>
                    <a:pt x="155455" y="2645002"/>
                  </a:cubicBezTo>
                  <a:cubicBezTo>
                    <a:pt x="148588" y="2647347"/>
                    <a:pt x="141888" y="2662927"/>
                    <a:pt x="126478" y="2661587"/>
                  </a:cubicBezTo>
                  <a:cubicBezTo>
                    <a:pt x="115256" y="2655891"/>
                    <a:pt x="60819" y="2640647"/>
                    <a:pt x="41724" y="2642322"/>
                  </a:cubicBezTo>
                  <a:lnTo>
                    <a:pt x="39882" y="2667115"/>
                  </a:lnTo>
                  <a:cubicBezTo>
                    <a:pt x="93984" y="2692411"/>
                    <a:pt x="578720" y="2751881"/>
                    <a:pt x="638684" y="2714188"/>
                  </a:cubicBezTo>
                  <a:cubicBezTo>
                    <a:pt x="577715" y="2691071"/>
                    <a:pt x="397991" y="2726418"/>
                    <a:pt x="336687" y="2682192"/>
                  </a:cubicBezTo>
                  <a:cubicBezTo>
                    <a:pt x="421608" y="2679679"/>
                    <a:pt x="534668" y="2673648"/>
                    <a:pt x="617244" y="2681019"/>
                  </a:cubicBezTo>
                  <a:cubicBezTo>
                    <a:pt x="710373" y="2689563"/>
                    <a:pt x="765479" y="2706147"/>
                    <a:pt x="873180" y="2705980"/>
                  </a:cubicBezTo>
                  <a:cubicBezTo>
                    <a:pt x="954919" y="2705812"/>
                    <a:pt x="1037830" y="2729098"/>
                    <a:pt x="1115381" y="2740489"/>
                  </a:cubicBezTo>
                  <a:cubicBezTo>
                    <a:pt x="1200469" y="2753221"/>
                    <a:pt x="1303145" y="2733118"/>
                    <a:pt x="1391416" y="2743505"/>
                  </a:cubicBezTo>
                  <a:cubicBezTo>
                    <a:pt x="1416876" y="2746353"/>
                    <a:pt x="1419723" y="2747693"/>
                    <a:pt x="1449203" y="2746353"/>
                  </a:cubicBezTo>
                  <a:lnTo>
                    <a:pt x="1926402" y="2750708"/>
                  </a:lnTo>
                  <a:cubicBezTo>
                    <a:pt x="1970286" y="2754729"/>
                    <a:pt x="1990721" y="2762267"/>
                    <a:pt x="2046665" y="2762100"/>
                  </a:cubicBezTo>
                  <a:cubicBezTo>
                    <a:pt x="2181165" y="2761430"/>
                    <a:pt x="2337942" y="2780862"/>
                    <a:pt x="2463062" y="2768968"/>
                  </a:cubicBezTo>
                  <a:cubicBezTo>
                    <a:pt x="2461723" y="2799625"/>
                    <a:pt x="2458205" y="2817047"/>
                    <a:pt x="2456865" y="2848876"/>
                  </a:cubicBezTo>
                  <a:cubicBezTo>
                    <a:pt x="2455860" y="2871659"/>
                    <a:pt x="2448490" y="2903655"/>
                    <a:pt x="2460550" y="2924428"/>
                  </a:cubicBezTo>
                  <a:cubicBezTo>
                    <a:pt x="2474285" y="2893772"/>
                    <a:pt x="2471772" y="2847703"/>
                    <a:pt x="2477467" y="2805823"/>
                  </a:cubicBezTo>
                  <a:cubicBezTo>
                    <a:pt x="2480315" y="2785050"/>
                    <a:pt x="2483497" y="2744510"/>
                    <a:pt x="2495892" y="2727088"/>
                  </a:cubicBezTo>
                  <a:cubicBezTo>
                    <a:pt x="2516662" y="2697771"/>
                    <a:pt x="2496729" y="2744510"/>
                    <a:pt x="2513814" y="2706482"/>
                  </a:cubicBezTo>
                  <a:cubicBezTo>
                    <a:pt x="2539944" y="2640982"/>
                    <a:pt x="2512809" y="1689459"/>
                    <a:pt x="2532909" y="1572026"/>
                  </a:cubicBezTo>
                  <a:cubicBezTo>
                    <a:pt x="2553511" y="1582412"/>
                    <a:pt x="2553343" y="1590286"/>
                    <a:pt x="2565236" y="1608546"/>
                  </a:cubicBezTo>
                  <a:cubicBezTo>
                    <a:pt x="2522524" y="1450238"/>
                    <a:pt x="2532574" y="1285397"/>
                    <a:pt x="2541786" y="1110504"/>
                  </a:cubicBezTo>
                  <a:cubicBezTo>
                    <a:pt x="2543126" y="1085543"/>
                    <a:pt x="2558703" y="1020042"/>
                    <a:pt x="2558703" y="1019205"/>
                  </a:cubicBezTo>
                  <a:cubicBezTo>
                    <a:pt x="2558703" y="1012169"/>
                    <a:pt x="2546979" y="982852"/>
                    <a:pt x="2552673" y="933434"/>
                  </a:cubicBezTo>
                  <a:cubicBezTo>
                    <a:pt x="2566073" y="814996"/>
                    <a:pt x="2590360" y="255641"/>
                    <a:pt x="2604598" y="216776"/>
                  </a:cubicBezTo>
                  <a:cubicBezTo>
                    <a:pt x="2618667" y="178079"/>
                    <a:pt x="2603928" y="184444"/>
                    <a:pt x="2616992" y="138879"/>
                  </a:cubicBezTo>
                  <a:cubicBezTo>
                    <a:pt x="2626372" y="106882"/>
                    <a:pt x="2609957" y="98841"/>
                    <a:pt x="2596055" y="67347"/>
                  </a:cubicBezTo>
                  <a:cubicBezTo>
                    <a:pt x="2540111" y="80078"/>
                    <a:pt x="2544299" y="76058"/>
                    <a:pt x="2483330" y="74215"/>
                  </a:cubicBezTo>
                  <a:cubicBezTo>
                    <a:pt x="2344810" y="70027"/>
                    <a:pt x="2224212" y="94988"/>
                    <a:pt x="2082844" y="84099"/>
                  </a:cubicBezTo>
                  <a:cubicBezTo>
                    <a:pt x="1902952" y="70362"/>
                    <a:pt x="1706813" y="85942"/>
                    <a:pt x="1527256" y="75053"/>
                  </a:cubicBezTo>
                  <a:cubicBezTo>
                    <a:pt x="1443843" y="70027"/>
                    <a:pt x="1360764" y="53945"/>
                    <a:pt x="1271991" y="54113"/>
                  </a:cubicBezTo>
                  <a:cubicBezTo>
                    <a:pt x="1125933" y="54280"/>
                    <a:pt x="1020075" y="22451"/>
                    <a:pt x="880215" y="23791"/>
                  </a:cubicBezTo>
                  <a:cubicBezTo>
                    <a:pt x="800486" y="24461"/>
                    <a:pt x="863968" y="11562"/>
                    <a:pt x="752750" y="23121"/>
                  </a:cubicBezTo>
                  <a:cubicBezTo>
                    <a:pt x="710540" y="27644"/>
                    <a:pt x="655266" y="19436"/>
                    <a:pt x="609540" y="20608"/>
                  </a:cubicBezTo>
                  <a:cubicBezTo>
                    <a:pt x="467502" y="24461"/>
                    <a:pt x="359466" y="36523"/>
                    <a:pt x="217596" y="6704"/>
                  </a:cubicBezTo>
                  <a:cubicBezTo>
                    <a:pt x="192807" y="1511"/>
                    <a:pt x="161150" y="-7033"/>
                    <a:pt x="141720" y="10557"/>
                  </a:cubicBezTo>
                  <a:lnTo>
                    <a:pt x="134685" y="18766"/>
                  </a:lnTo>
                  <a:cubicBezTo>
                    <a:pt x="113748" y="38198"/>
                    <a:pt x="58642" y="30492"/>
                    <a:pt x="45409" y="62824"/>
                  </a:cubicBezTo>
                  <a:lnTo>
                    <a:pt x="42897" y="70697"/>
                  </a:lnTo>
                  <a:cubicBezTo>
                    <a:pt x="22295" y="125309"/>
                    <a:pt x="38709" y="144407"/>
                    <a:pt x="32512" y="199689"/>
                  </a:cubicBezTo>
                  <a:cubicBezTo>
                    <a:pt x="17772" y="329183"/>
                    <a:pt x="32847" y="476602"/>
                    <a:pt x="30670" y="613970"/>
                  </a:cubicBezTo>
                  <a:cubicBezTo>
                    <a:pt x="27655" y="799584"/>
                    <a:pt x="31172" y="983020"/>
                    <a:pt x="18945" y="1163608"/>
                  </a:cubicBezTo>
                  <a:cubicBezTo>
                    <a:pt x="13250" y="1249044"/>
                    <a:pt x="855" y="1333810"/>
                    <a:pt x="18" y="1426785"/>
                  </a:cubicBezTo>
                  <a:cubicBezTo>
                    <a:pt x="-485" y="1466320"/>
                    <a:pt x="9900" y="1692474"/>
                    <a:pt x="9900" y="169264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BDFF6BD-AEAA-4108-BF36-8962912AE50B}"/>
                </a:ext>
              </a:extLst>
            </p:cNvPr>
            <p:cNvSpPr/>
            <p:nvPr/>
          </p:nvSpPr>
          <p:spPr>
            <a:xfrm>
              <a:off x="2803760" y="2136463"/>
              <a:ext cx="495118" cy="669882"/>
            </a:xfrm>
            <a:custGeom>
              <a:avLst/>
              <a:gdLst>
                <a:gd name="connsiteX0" fmla="*/ 40032 w 495118"/>
                <a:gd name="connsiteY0" fmla="*/ 608211 h 669882"/>
                <a:gd name="connsiteX1" fmla="*/ 52762 w 495118"/>
                <a:gd name="connsiteY1" fmla="*/ 460792 h 669882"/>
                <a:gd name="connsiteX2" fmla="*/ 44219 w 495118"/>
                <a:gd name="connsiteY2" fmla="*/ 245862 h 669882"/>
                <a:gd name="connsiteX3" fmla="*/ 50919 w 495118"/>
                <a:gd name="connsiteY3" fmla="*/ 187564 h 669882"/>
                <a:gd name="connsiteX4" fmla="*/ 49579 w 495118"/>
                <a:gd name="connsiteY4" fmla="*/ 39307 h 669882"/>
                <a:gd name="connsiteX5" fmla="*/ 58121 w 495118"/>
                <a:gd name="connsiteY5" fmla="*/ 192255 h 669882"/>
                <a:gd name="connsiteX6" fmla="*/ 107868 w 495118"/>
                <a:gd name="connsiteY6" fmla="*/ 113519 h 669882"/>
                <a:gd name="connsiteX7" fmla="*/ 174867 w 495118"/>
                <a:gd name="connsiteY7" fmla="*/ 55054 h 669882"/>
                <a:gd name="connsiteX8" fmla="*/ 50584 w 495118"/>
                <a:gd name="connsiteY8" fmla="*/ 283386 h 669882"/>
                <a:gd name="connsiteX9" fmla="*/ 72024 w 495118"/>
                <a:gd name="connsiteY9" fmla="*/ 259096 h 669882"/>
                <a:gd name="connsiteX10" fmla="*/ 204346 w 495118"/>
                <a:gd name="connsiteY10" fmla="*/ 80853 h 669882"/>
                <a:gd name="connsiteX11" fmla="*/ 192119 w 495118"/>
                <a:gd name="connsiteY11" fmla="*/ 114525 h 669882"/>
                <a:gd name="connsiteX12" fmla="*/ 153595 w 495118"/>
                <a:gd name="connsiteY12" fmla="*/ 188234 h 669882"/>
                <a:gd name="connsiteX13" fmla="*/ 120598 w 495118"/>
                <a:gd name="connsiteY13" fmla="*/ 276518 h 669882"/>
                <a:gd name="connsiteX14" fmla="*/ 180227 w 495118"/>
                <a:gd name="connsiteY14" fmla="*/ 180528 h 669882"/>
                <a:gd name="connsiteX15" fmla="*/ 161467 w 495118"/>
                <a:gd name="connsiteY15" fmla="*/ 232292 h 669882"/>
                <a:gd name="connsiteX16" fmla="*/ 200829 w 495118"/>
                <a:gd name="connsiteY16" fmla="*/ 162603 h 669882"/>
                <a:gd name="connsiteX17" fmla="*/ 227126 w 495118"/>
                <a:gd name="connsiteY17" fmla="*/ 93919 h 669882"/>
                <a:gd name="connsiteX18" fmla="*/ 213559 w 495118"/>
                <a:gd name="connsiteY18" fmla="*/ 82695 h 669882"/>
                <a:gd name="connsiteX19" fmla="*/ 203341 w 495118"/>
                <a:gd name="connsiteY19" fmla="*/ 66111 h 669882"/>
                <a:gd name="connsiteX20" fmla="*/ 219086 w 495118"/>
                <a:gd name="connsiteY20" fmla="*/ 58405 h 669882"/>
                <a:gd name="connsiteX21" fmla="*/ 225116 w 495118"/>
                <a:gd name="connsiteY21" fmla="*/ 56562 h 669882"/>
                <a:gd name="connsiteX22" fmla="*/ 329634 w 495118"/>
                <a:gd name="connsiteY22" fmla="*/ 61253 h 669882"/>
                <a:gd name="connsiteX23" fmla="*/ 466647 w 495118"/>
                <a:gd name="connsiteY23" fmla="*/ 66781 h 669882"/>
                <a:gd name="connsiteX24" fmla="*/ 445877 w 495118"/>
                <a:gd name="connsiteY24" fmla="*/ 647076 h 669882"/>
                <a:gd name="connsiteX25" fmla="*/ 488924 w 495118"/>
                <a:gd name="connsiteY25" fmla="*/ 344532 h 669882"/>
                <a:gd name="connsiteX26" fmla="*/ 490766 w 495118"/>
                <a:gd name="connsiteY26" fmla="*/ 190747 h 669882"/>
                <a:gd name="connsiteX27" fmla="*/ 492106 w 495118"/>
                <a:gd name="connsiteY27" fmla="*/ 21885 h 669882"/>
                <a:gd name="connsiteX28" fmla="*/ 128973 w 495118"/>
                <a:gd name="connsiteY28" fmla="*/ 9656 h 669882"/>
                <a:gd name="connsiteX29" fmla="*/ 7872 w 495118"/>
                <a:gd name="connsiteY29" fmla="*/ 319571 h 669882"/>
                <a:gd name="connsiteX30" fmla="*/ 9380 w 495118"/>
                <a:gd name="connsiteY30" fmla="*/ 485250 h 669882"/>
                <a:gd name="connsiteX31" fmla="*/ 0 w 495118"/>
                <a:gd name="connsiteY31" fmla="*/ 634177 h 669882"/>
                <a:gd name="connsiteX32" fmla="*/ 344709 w 495118"/>
                <a:gd name="connsiteY32" fmla="*/ 669859 h 669882"/>
                <a:gd name="connsiteX33" fmla="*/ 419580 w 495118"/>
                <a:gd name="connsiteY33" fmla="*/ 620775 h 669882"/>
                <a:gd name="connsiteX34" fmla="*/ 40032 w 495118"/>
                <a:gd name="connsiteY34" fmla="*/ 608211 h 6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95118" h="669882">
                  <a:moveTo>
                    <a:pt x="40032" y="608211"/>
                  </a:moveTo>
                  <a:cubicBezTo>
                    <a:pt x="38022" y="562645"/>
                    <a:pt x="53264" y="507363"/>
                    <a:pt x="52762" y="460792"/>
                  </a:cubicBezTo>
                  <a:cubicBezTo>
                    <a:pt x="52427" y="439852"/>
                    <a:pt x="31824" y="360614"/>
                    <a:pt x="44219" y="245862"/>
                  </a:cubicBezTo>
                  <a:lnTo>
                    <a:pt x="50919" y="187564"/>
                  </a:lnTo>
                  <a:cubicBezTo>
                    <a:pt x="47402" y="137475"/>
                    <a:pt x="49077" y="90737"/>
                    <a:pt x="49579" y="39307"/>
                  </a:cubicBezTo>
                  <a:cubicBezTo>
                    <a:pt x="195469" y="27581"/>
                    <a:pt x="83079" y="85711"/>
                    <a:pt x="58121" y="192255"/>
                  </a:cubicBezTo>
                  <a:cubicBezTo>
                    <a:pt x="75541" y="166121"/>
                    <a:pt x="88606" y="141831"/>
                    <a:pt x="107868" y="113519"/>
                  </a:cubicBezTo>
                  <a:cubicBezTo>
                    <a:pt x="159960" y="37465"/>
                    <a:pt x="138855" y="56227"/>
                    <a:pt x="174867" y="55054"/>
                  </a:cubicBezTo>
                  <a:cubicBezTo>
                    <a:pt x="169005" y="105981"/>
                    <a:pt x="78891" y="221236"/>
                    <a:pt x="50584" y="283386"/>
                  </a:cubicBezTo>
                  <a:cubicBezTo>
                    <a:pt x="72526" y="270320"/>
                    <a:pt x="56447" y="284392"/>
                    <a:pt x="72024" y="259096"/>
                  </a:cubicBezTo>
                  <a:lnTo>
                    <a:pt x="204346" y="80853"/>
                  </a:lnTo>
                  <a:cubicBezTo>
                    <a:pt x="191449" y="115027"/>
                    <a:pt x="206859" y="78507"/>
                    <a:pt x="192119" y="114525"/>
                  </a:cubicBezTo>
                  <a:lnTo>
                    <a:pt x="153595" y="188234"/>
                  </a:lnTo>
                  <a:cubicBezTo>
                    <a:pt x="134500" y="226597"/>
                    <a:pt x="116075" y="242511"/>
                    <a:pt x="120598" y="276518"/>
                  </a:cubicBezTo>
                  <a:cubicBezTo>
                    <a:pt x="139358" y="246867"/>
                    <a:pt x="147900" y="204986"/>
                    <a:pt x="180227" y="180528"/>
                  </a:cubicBezTo>
                  <a:lnTo>
                    <a:pt x="161467" y="232292"/>
                  </a:lnTo>
                  <a:cubicBezTo>
                    <a:pt x="171852" y="227267"/>
                    <a:pt x="200662" y="171817"/>
                    <a:pt x="200829" y="162603"/>
                  </a:cubicBezTo>
                  <a:cubicBezTo>
                    <a:pt x="200829" y="162436"/>
                    <a:pt x="178719" y="142501"/>
                    <a:pt x="227126" y="93919"/>
                  </a:cubicBezTo>
                  <a:cubicBezTo>
                    <a:pt x="216239" y="78842"/>
                    <a:pt x="216406" y="85711"/>
                    <a:pt x="213559" y="82695"/>
                  </a:cubicBezTo>
                  <a:cubicBezTo>
                    <a:pt x="203006" y="70969"/>
                    <a:pt x="205016" y="84036"/>
                    <a:pt x="203341" y="66111"/>
                  </a:cubicBezTo>
                  <a:cubicBezTo>
                    <a:pt x="206859" y="63933"/>
                    <a:pt x="208869" y="61755"/>
                    <a:pt x="219086" y="58405"/>
                  </a:cubicBezTo>
                  <a:cubicBezTo>
                    <a:pt x="221096" y="57735"/>
                    <a:pt x="223106" y="57065"/>
                    <a:pt x="225116" y="56562"/>
                  </a:cubicBezTo>
                  <a:cubicBezTo>
                    <a:pt x="262635" y="47013"/>
                    <a:pt x="302332" y="58572"/>
                    <a:pt x="329634" y="61253"/>
                  </a:cubicBezTo>
                  <a:cubicBezTo>
                    <a:pt x="369499" y="65273"/>
                    <a:pt x="428458" y="69126"/>
                    <a:pt x="466647" y="66781"/>
                  </a:cubicBezTo>
                  <a:cubicBezTo>
                    <a:pt x="462627" y="135800"/>
                    <a:pt x="436330" y="628816"/>
                    <a:pt x="445877" y="647076"/>
                  </a:cubicBezTo>
                  <a:cubicBezTo>
                    <a:pt x="501151" y="640375"/>
                    <a:pt x="483062" y="426952"/>
                    <a:pt x="488924" y="344532"/>
                  </a:cubicBezTo>
                  <a:cubicBezTo>
                    <a:pt x="492274" y="296788"/>
                    <a:pt x="485574" y="247537"/>
                    <a:pt x="490766" y="190747"/>
                  </a:cubicBezTo>
                  <a:cubicBezTo>
                    <a:pt x="495959" y="134795"/>
                    <a:pt x="496629" y="77670"/>
                    <a:pt x="492106" y="21885"/>
                  </a:cubicBezTo>
                  <a:cubicBezTo>
                    <a:pt x="365479" y="6641"/>
                    <a:pt x="239856" y="30261"/>
                    <a:pt x="128973" y="9656"/>
                  </a:cubicBezTo>
                  <a:cubicBezTo>
                    <a:pt x="-9380" y="-16142"/>
                    <a:pt x="21105" y="-13127"/>
                    <a:pt x="7872" y="319571"/>
                  </a:cubicBezTo>
                  <a:cubicBezTo>
                    <a:pt x="5695" y="377031"/>
                    <a:pt x="8710" y="428460"/>
                    <a:pt x="9380" y="485250"/>
                  </a:cubicBezTo>
                  <a:cubicBezTo>
                    <a:pt x="9882" y="543212"/>
                    <a:pt x="1172" y="579397"/>
                    <a:pt x="0" y="634177"/>
                  </a:cubicBezTo>
                  <a:cubicBezTo>
                    <a:pt x="81906" y="675052"/>
                    <a:pt x="239521" y="669356"/>
                    <a:pt x="344709" y="669859"/>
                  </a:cubicBezTo>
                  <a:cubicBezTo>
                    <a:pt x="393116" y="670194"/>
                    <a:pt x="414890" y="667513"/>
                    <a:pt x="419580" y="620775"/>
                  </a:cubicBezTo>
                  <a:cubicBezTo>
                    <a:pt x="326787" y="627643"/>
                    <a:pt x="115071" y="629151"/>
                    <a:pt x="40032" y="60821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5C176A3-582C-40DE-BFA5-7DA75DF2D1A2}"/>
                </a:ext>
              </a:extLst>
            </p:cNvPr>
            <p:cNvSpPr/>
            <p:nvPr/>
          </p:nvSpPr>
          <p:spPr>
            <a:xfrm>
              <a:off x="2105900" y="1734351"/>
              <a:ext cx="500278" cy="287530"/>
            </a:xfrm>
            <a:custGeom>
              <a:avLst/>
              <a:gdLst>
                <a:gd name="connsiteX0" fmla="*/ 50652 w 500278"/>
                <a:gd name="connsiteY0" fmla="*/ 193823 h 287530"/>
                <a:gd name="connsiteX1" fmla="*/ 96211 w 500278"/>
                <a:gd name="connsiteY1" fmla="*/ 122458 h 287530"/>
                <a:gd name="connsiteX2" fmla="*/ 156007 w 500278"/>
                <a:gd name="connsiteY2" fmla="*/ 49921 h 287530"/>
                <a:gd name="connsiteX3" fmla="*/ 116646 w 500278"/>
                <a:gd name="connsiteY3" fmla="*/ 179081 h 287530"/>
                <a:gd name="connsiteX4" fmla="*/ 181634 w 500278"/>
                <a:gd name="connsiteY4" fmla="*/ 44561 h 287530"/>
                <a:gd name="connsiteX5" fmla="*/ 432713 w 500278"/>
                <a:gd name="connsiteY5" fmla="*/ 52937 h 287530"/>
                <a:gd name="connsiteX6" fmla="*/ 427688 w 500278"/>
                <a:gd name="connsiteY6" fmla="*/ 217778 h 287530"/>
                <a:gd name="connsiteX7" fmla="*/ 218819 w 500278"/>
                <a:gd name="connsiteY7" fmla="*/ 223139 h 287530"/>
                <a:gd name="connsiteX8" fmla="*/ 32562 w 500278"/>
                <a:gd name="connsiteY8" fmla="*/ 203204 h 287530"/>
                <a:gd name="connsiteX9" fmla="*/ 104251 w 500278"/>
                <a:gd name="connsiteY9" fmla="*/ 48581 h 287530"/>
                <a:gd name="connsiteX10" fmla="*/ 81974 w 500278"/>
                <a:gd name="connsiteY10" fmla="*/ 121788 h 287530"/>
                <a:gd name="connsiteX11" fmla="*/ 50652 w 500278"/>
                <a:gd name="connsiteY11" fmla="*/ 193823 h 287530"/>
                <a:gd name="connsiteX12" fmla="*/ 6935 w 500278"/>
                <a:gd name="connsiteY12" fmla="*/ 10051 h 287530"/>
                <a:gd name="connsiteX13" fmla="*/ 11792 w 500278"/>
                <a:gd name="connsiteY13" fmla="*/ 261669 h 287530"/>
                <a:gd name="connsiteX14" fmla="*/ 26030 w 500278"/>
                <a:gd name="connsiteY14" fmla="*/ 260664 h 287530"/>
                <a:gd name="connsiteX15" fmla="*/ 56179 w 500278"/>
                <a:gd name="connsiteY15" fmla="*/ 254130 h 287530"/>
                <a:gd name="connsiteX16" fmla="*/ 147800 w 500278"/>
                <a:gd name="connsiteY16" fmla="*/ 264349 h 287530"/>
                <a:gd name="connsiteX17" fmla="*/ 455995 w 500278"/>
                <a:gd name="connsiteY17" fmla="*/ 269542 h 287530"/>
                <a:gd name="connsiteX18" fmla="*/ 478942 w 500278"/>
                <a:gd name="connsiteY18" fmla="*/ 284117 h 287530"/>
                <a:gd name="connsiteX19" fmla="*/ 473917 w 500278"/>
                <a:gd name="connsiteY19" fmla="*/ 236541 h 287530"/>
                <a:gd name="connsiteX20" fmla="*/ 457000 w 500278"/>
                <a:gd name="connsiteY20" fmla="*/ 169197 h 287530"/>
                <a:gd name="connsiteX21" fmla="*/ 455492 w 500278"/>
                <a:gd name="connsiteY21" fmla="*/ 0 h 287530"/>
                <a:gd name="connsiteX22" fmla="*/ 435560 w 500278"/>
                <a:gd name="connsiteY22" fmla="*/ 9884 h 287530"/>
                <a:gd name="connsiteX23" fmla="*/ 416633 w 500278"/>
                <a:gd name="connsiteY23" fmla="*/ 23118 h 287530"/>
                <a:gd name="connsiteX24" fmla="*/ 221666 w 500278"/>
                <a:gd name="connsiteY24" fmla="*/ 1340 h 287530"/>
                <a:gd name="connsiteX25" fmla="*/ 6935 w 500278"/>
                <a:gd name="connsiteY25" fmla="*/ 10051 h 28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00278" h="287530">
                  <a:moveTo>
                    <a:pt x="50652" y="193823"/>
                  </a:moveTo>
                  <a:cubicBezTo>
                    <a:pt x="71254" y="186284"/>
                    <a:pt x="73766" y="165679"/>
                    <a:pt x="96211" y="122458"/>
                  </a:cubicBezTo>
                  <a:cubicBezTo>
                    <a:pt x="134735" y="48749"/>
                    <a:pt x="113631" y="53104"/>
                    <a:pt x="156007" y="49921"/>
                  </a:cubicBezTo>
                  <a:cubicBezTo>
                    <a:pt x="145790" y="80745"/>
                    <a:pt x="98723" y="148424"/>
                    <a:pt x="116646" y="179081"/>
                  </a:cubicBezTo>
                  <a:lnTo>
                    <a:pt x="181634" y="44561"/>
                  </a:lnTo>
                  <a:lnTo>
                    <a:pt x="432713" y="52937"/>
                  </a:lnTo>
                  <a:lnTo>
                    <a:pt x="427688" y="217778"/>
                  </a:lnTo>
                  <a:cubicBezTo>
                    <a:pt x="357171" y="220626"/>
                    <a:pt x="285148" y="217778"/>
                    <a:pt x="218819" y="223139"/>
                  </a:cubicBezTo>
                  <a:cubicBezTo>
                    <a:pt x="133898" y="230007"/>
                    <a:pt x="104418" y="224144"/>
                    <a:pt x="32562" y="203204"/>
                  </a:cubicBezTo>
                  <a:cubicBezTo>
                    <a:pt x="24020" y="121788"/>
                    <a:pt x="64051" y="37357"/>
                    <a:pt x="104251" y="48581"/>
                  </a:cubicBezTo>
                  <a:lnTo>
                    <a:pt x="81974" y="121788"/>
                  </a:lnTo>
                  <a:cubicBezTo>
                    <a:pt x="70751" y="147587"/>
                    <a:pt x="56012" y="167689"/>
                    <a:pt x="50652" y="193823"/>
                  </a:cubicBezTo>
                  <a:close/>
                  <a:moveTo>
                    <a:pt x="6935" y="10051"/>
                  </a:moveTo>
                  <a:cubicBezTo>
                    <a:pt x="3250" y="61648"/>
                    <a:pt x="-8977" y="228499"/>
                    <a:pt x="11792" y="261669"/>
                  </a:cubicBezTo>
                  <a:cubicBezTo>
                    <a:pt x="28040" y="271720"/>
                    <a:pt x="6432" y="265354"/>
                    <a:pt x="26030" y="260664"/>
                  </a:cubicBezTo>
                  <a:cubicBezTo>
                    <a:pt x="49982" y="254968"/>
                    <a:pt x="8610" y="255303"/>
                    <a:pt x="56179" y="254130"/>
                  </a:cubicBezTo>
                  <a:cubicBezTo>
                    <a:pt x="104251" y="252790"/>
                    <a:pt x="64051" y="266024"/>
                    <a:pt x="147800" y="264349"/>
                  </a:cubicBezTo>
                  <a:cubicBezTo>
                    <a:pt x="199389" y="263344"/>
                    <a:pt x="434388" y="259659"/>
                    <a:pt x="455995" y="269542"/>
                  </a:cubicBezTo>
                  <a:cubicBezTo>
                    <a:pt x="468389" y="275238"/>
                    <a:pt x="475927" y="282944"/>
                    <a:pt x="478942" y="284117"/>
                  </a:cubicBezTo>
                  <a:cubicBezTo>
                    <a:pt x="521654" y="300366"/>
                    <a:pt x="489662" y="254298"/>
                    <a:pt x="473917" y="236541"/>
                  </a:cubicBezTo>
                  <a:cubicBezTo>
                    <a:pt x="449965" y="209905"/>
                    <a:pt x="452142" y="216270"/>
                    <a:pt x="457000" y="169197"/>
                  </a:cubicBezTo>
                  <a:cubicBezTo>
                    <a:pt x="461857" y="123798"/>
                    <a:pt x="468892" y="35347"/>
                    <a:pt x="455492" y="0"/>
                  </a:cubicBezTo>
                  <a:cubicBezTo>
                    <a:pt x="420318" y="5696"/>
                    <a:pt x="449965" y="838"/>
                    <a:pt x="435560" y="9884"/>
                  </a:cubicBezTo>
                  <a:cubicBezTo>
                    <a:pt x="370571" y="50592"/>
                    <a:pt x="471739" y="3015"/>
                    <a:pt x="416633" y="23118"/>
                  </a:cubicBezTo>
                  <a:cubicBezTo>
                    <a:pt x="388158" y="-3685"/>
                    <a:pt x="274595" y="0"/>
                    <a:pt x="221666" y="1340"/>
                  </a:cubicBezTo>
                  <a:cubicBezTo>
                    <a:pt x="158855" y="2848"/>
                    <a:pt x="70751" y="3183"/>
                    <a:pt x="6935" y="1005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767787E-21D4-4F39-AE9A-E0D86B0AB662}"/>
                </a:ext>
              </a:extLst>
            </p:cNvPr>
            <p:cNvSpPr/>
            <p:nvPr/>
          </p:nvSpPr>
          <p:spPr>
            <a:xfrm>
              <a:off x="2044248" y="2150898"/>
              <a:ext cx="509294" cy="286255"/>
            </a:xfrm>
            <a:custGeom>
              <a:avLst/>
              <a:gdLst>
                <a:gd name="connsiteX0" fmla="*/ 105268 w 509294"/>
                <a:gd name="connsiteY0" fmla="*/ 54356 h 286255"/>
                <a:gd name="connsiteX1" fmla="*/ 75789 w 509294"/>
                <a:gd name="connsiteY1" fmla="*/ 104780 h 286255"/>
                <a:gd name="connsiteX2" fmla="*/ 65404 w 509294"/>
                <a:gd name="connsiteY2" fmla="*/ 144650 h 286255"/>
                <a:gd name="connsiteX3" fmla="*/ 160375 w 509294"/>
                <a:gd name="connsiteY3" fmla="*/ 62565 h 286255"/>
                <a:gd name="connsiteX4" fmla="*/ 135585 w 509294"/>
                <a:gd name="connsiteY4" fmla="*/ 126558 h 286255"/>
                <a:gd name="connsiteX5" fmla="*/ 125536 w 509294"/>
                <a:gd name="connsiteY5" fmla="*/ 174637 h 286255"/>
                <a:gd name="connsiteX6" fmla="*/ 184495 w 509294"/>
                <a:gd name="connsiteY6" fmla="*/ 63235 h 286255"/>
                <a:gd name="connsiteX7" fmla="*/ 475772 w 509294"/>
                <a:gd name="connsiteY7" fmla="*/ 72113 h 286255"/>
                <a:gd name="connsiteX8" fmla="*/ 466895 w 509294"/>
                <a:gd name="connsiteY8" fmla="*/ 232096 h 286255"/>
                <a:gd name="connsiteX9" fmla="*/ 27550 w 509294"/>
                <a:gd name="connsiteY9" fmla="*/ 237625 h 286255"/>
                <a:gd name="connsiteX10" fmla="*/ 46309 w 509294"/>
                <a:gd name="connsiteY10" fmla="*/ 218360 h 286255"/>
                <a:gd name="connsiteX11" fmla="*/ 50497 w 509294"/>
                <a:gd name="connsiteY11" fmla="*/ 215009 h 286255"/>
                <a:gd name="connsiteX12" fmla="*/ 53679 w 509294"/>
                <a:gd name="connsiteY12" fmla="*/ 54189 h 286255"/>
                <a:gd name="connsiteX13" fmla="*/ 105268 w 509294"/>
                <a:gd name="connsiteY13" fmla="*/ 54356 h 286255"/>
                <a:gd name="connsiteX14" fmla="*/ 29895 w 509294"/>
                <a:gd name="connsiteY14" fmla="*/ 14318 h 286255"/>
                <a:gd name="connsiteX15" fmla="*/ 16997 w 509294"/>
                <a:gd name="connsiteY15" fmla="*/ 139625 h 286255"/>
                <a:gd name="connsiteX16" fmla="*/ 13145 w 509294"/>
                <a:gd name="connsiteY16" fmla="*/ 215344 h 286255"/>
                <a:gd name="connsiteX17" fmla="*/ 3430 w 509294"/>
                <a:gd name="connsiteY17" fmla="*/ 263088 h 286255"/>
                <a:gd name="connsiteX18" fmla="*/ 261041 w 509294"/>
                <a:gd name="connsiteY18" fmla="*/ 282185 h 286255"/>
                <a:gd name="connsiteX19" fmla="*/ 503744 w 509294"/>
                <a:gd name="connsiteY19" fmla="*/ 249184 h 286255"/>
                <a:gd name="connsiteX20" fmla="*/ 499389 w 509294"/>
                <a:gd name="connsiteY20" fmla="*/ 186028 h 286255"/>
                <a:gd name="connsiteX21" fmla="*/ 508266 w 509294"/>
                <a:gd name="connsiteY21" fmla="*/ 125050 h 286255"/>
                <a:gd name="connsiteX22" fmla="*/ 497882 w 509294"/>
                <a:gd name="connsiteY22" fmla="*/ 1084 h 286255"/>
                <a:gd name="connsiteX23" fmla="*/ 475772 w 509294"/>
                <a:gd name="connsiteY23" fmla="*/ 8623 h 286255"/>
                <a:gd name="connsiteX24" fmla="*/ 257188 w 509294"/>
                <a:gd name="connsiteY24" fmla="*/ 24537 h 286255"/>
                <a:gd name="connsiteX25" fmla="*/ 130896 w 509294"/>
                <a:gd name="connsiteY25" fmla="*/ 23867 h 286255"/>
                <a:gd name="connsiteX26" fmla="*/ 29895 w 509294"/>
                <a:gd name="connsiteY26" fmla="*/ 14318 h 28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09294" h="286255">
                  <a:moveTo>
                    <a:pt x="105268" y="54356"/>
                  </a:moveTo>
                  <a:cubicBezTo>
                    <a:pt x="96224" y="76134"/>
                    <a:pt x="89189" y="83002"/>
                    <a:pt x="75789" y="104780"/>
                  </a:cubicBezTo>
                  <a:cubicBezTo>
                    <a:pt x="64734" y="122537"/>
                    <a:pt x="55689" y="128401"/>
                    <a:pt x="65404" y="144650"/>
                  </a:cubicBezTo>
                  <a:cubicBezTo>
                    <a:pt x="104096" y="90038"/>
                    <a:pt x="101584" y="61727"/>
                    <a:pt x="160375" y="62565"/>
                  </a:cubicBezTo>
                  <a:cubicBezTo>
                    <a:pt x="155518" y="95399"/>
                    <a:pt x="148985" y="101430"/>
                    <a:pt x="135585" y="126558"/>
                  </a:cubicBezTo>
                  <a:cubicBezTo>
                    <a:pt x="103258" y="186531"/>
                    <a:pt x="124531" y="173296"/>
                    <a:pt x="125536" y="174637"/>
                  </a:cubicBezTo>
                  <a:cubicBezTo>
                    <a:pt x="148148" y="133259"/>
                    <a:pt x="165735" y="101932"/>
                    <a:pt x="184495" y="63235"/>
                  </a:cubicBezTo>
                  <a:lnTo>
                    <a:pt x="475772" y="72113"/>
                  </a:lnTo>
                  <a:lnTo>
                    <a:pt x="466895" y="232096"/>
                  </a:lnTo>
                  <a:cubicBezTo>
                    <a:pt x="318995" y="239132"/>
                    <a:pt x="180810" y="242985"/>
                    <a:pt x="27550" y="237625"/>
                  </a:cubicBezTo>
                  <a:lnTo>
                    <a:pt x="46309" y="218360"/>
                  </a:lnTo>
                  <a:cubicBezTo>
                    <a:pt x="46979" y="216014"/>
                    <a:pt x="49157" y="216182"/>
                    <a:pt x="50497" y="215009"/>
                  </a:cubicBezTo>
                  <a:cubicBezTo>
                    <a:pt x="44467" y="167266"/>
                    <a:pt x="40112" y="95399"/>
                    <a:pt x="53679" y="54189"/>
                  </a:cubicBezTo>
                  <a:lnTo>
                    <a:pt x="105268" y="54356"/>
                  </a:lnTo>
                  <a:close/>
                  <a:moveTo>
                    <a:pt x="29895" y="14318"/>
                  </a:moveTo>
                  <a:cubicBezTo>
                    <a:pt x="10465" y="42294"/>
                    <a:pt x="17332" y="99252"/>
                    <a:pt x="16997" y="139625"/>
                  </a:cubicBezTo>
                  <a:cubicBezTo>
                    <a:pt x="16662" y="162240"/>
                    <a:pt x="16495" y="193399"/>
                    <a:pt x="13145" y="215344"/>
                  </a:cubicBezTo>
                  <a:cubicBezTo>
                    <a:pt x="6613" y="257560"/>
                    <a:pt x="-6117" y="245833"/>
                    <a:pt x="3430" y="263088"/>
                  </a:cubicBezTo>
                  <a:cubicBezTo>
                    <a:pt x="10465" y="275485"/>
                    <a:pt x="228546" y="282185"/>
                    <a:pt x="261041" y="282185"/>
                  </a:cubicBezTo>
                  <a:cubicBezTo>
                    <a:pt x="324355" y="282353"/>
                    <a:pt x="490847" y="303126"/>
                    <a:pt x="503744" y="249184"/>
                  </a:cubicBezTo>
                  <a:cubicBezTo>
                    <a:pt x="512286" y="213167"/>
                    <a:pt x="494867" y="230254"/>
                    <a:pt x="499389" y="186028"/>
                  </a:cubicBezTo>
                  <a:cubicBezTo>
                    <a:pt x="501232" y="167936"/>
                    <a:pt x="507596" y="155372"/>
                    <a:pt x="508266" y="125050"/>
                  </a:cubicBezTo>
                  <a:cubicBezTo>
                    <a:pt x="508936" y="86855"/>
                    <a:pt x="513124" y="27050"/>
                    <a:pt x="497882" y="1084"/>
                  </a:cubicBezTo>
                  <a:cubicBezTo>
                    <a:pt x="457515" y="-1931"/>
                    <a:pt x="487832" y="1587"/>
                    <a:pt x="475772" y="8623"/>
                  </a:cubicBezTo>
                  <a:cubicBezTo>
                    <a:pt x="431553" y="34588"/>
                    <a:pt x="344789" y="17501"/>
                    <a:pt x="257188" y="24537"/>
                  </a:cubicBezTo>
                  <a:cubicBezTo>
                    <a:pt x="213472" y="28055"/>
                    <a:pt x="170592" y="28725"/>
                    <a:pt x="130896" y="23867"/>
                  </a:cubicBezTo>
                  <a:cubicBezTo>
                    <a:pt x="91701" y="19009"/>
                    <a:pt x="42290" y="4770"/>
                    <a:pt x="29895" y="1431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3C88922-2216-4494-BD48-D1D2C659DF84}"/>
                </a:ext>
              </a:extLst>
            </p:cNvPr>
            <p:cNvSpPr/>
            <p:nvPr/>
          </p:nvSpPr>
          <p:spPr>
            <a:xfrm>
              <a:off x="2127385" y="1394648"/>
              <a:ext cx="496985" cy="280592"/>
            </a:xfrm>
            <a:custGeom>
              <a:avLst/>
              <a:gdLst>
                <a:gd name="connsiteX0" fmla="*/ 166179 w 496985"/>
                <a:gd name="connsiteY0" fmla="*/ 49890 h 280592"/>
                <a:gd name="connsiteX1" fmla="*/ 153114 w 496985"/>
                <a:gd name="connsiteY1" fmla="*/ 72673 h 280592"/>
                <a:gd name="connsiteX2" fmla="*/ 118442 w 496985"/>
                <a:gd name="connsiteY2" fmla="*/ 150906 h 280592"/>
                <a:gd name="connsiteX3" fmla="*/ 136030 w 496985"/>
                <a:gd name="connsiteY3" fmla="*/ 124605 h 280592"/>
                <a:gd name="connsiteX4" fmla="*/ 145074 w 496985"/>
                <a:gd name="connsiteY4" fmla="*/ 104167 h 280592"/>
                <a:gd name="connsiteX5" fmla="*/ 210566 w 496985"/>
                <a:gd name="connsiteY5" fmla="*/ 47713 h 280592"/>
                <a:gd name="connsiteX6" fmla="*/ 443554 w 496985"/>
                <a:gd name="connsiteY6" fmla="*/ 58099 h 280592"/>
                <a:gd name="connsiteX7" fmla="*/ 441879 w 496985"/>
                <a:gd name="connsiteY7" fmla="*/ 233997 h 280592"/>
                <a:gd name="connsiteX8" fmla="*/ 31009 w 496985"/>
                <a:gd name="connsiteY8" fmla="*/ 231986 h 280592"/>
                <a:gd name="connsiteX9" fmla="*/ 28329 w 496985"/>
                <a:gd name="connsiteY9" fmla="*/ 46540 h 280592"/>
                <a:gd name="connsiteX10" fmla="*/ 81928 w 496985"/>
                <a:gd name="connsiteY10" fmla="*/ 43022 h 280592"/>
                <a:gd name="connsiteX11" fmla="*/ 49936 w 496985"/>
                <a:gd name="connsiteY11" fmla="*/ 165648 h 280592"/>
                <a:gd name="connsiteX12" fmla="*/ 134187 w 496985"/>
                <a:gd name="connsiteY12" fmla="*/ 44027 h 280592"/>
                <a:gd name="connsiteX13" fmla="*/ 94323 w 496985"/>
                <a:gd name="connsiteY13" fmla="*/ 111538 h 280592"/>
                <a:gd name="connsiteX14" fmla="*/ 83268 w 496985"/>
                <a:gd name="connsiteY14" fmla="*/ 176202 h 280592"/>
                <a:gd name="connsiteX15" fmla="*/ 130502 w 496985"/>
                <a:gd name="connsiteY15" fmla="*/ 73678 h 280592"/>
                <a:gd name="connsiteX16" fmla="*/ 159982 w 496985"/>
                <a:gd name="connsiteY16" fmla="*/ 53073 h 280592"/>
                <a:gd name="connsiteX17" fmla="*/ 166179 w 496985"/>
                <a:gd name="connsiteY17" fmla="*/ 49890 h 280592"/>
                <a:gd name="connsiteX18" fmla="*/ 9569 w 496985"/>
                <a:gd name="connsiteY18" fmla="*/ 266831 h 280592"/>
                <a:gd name="connsiteX19" fmla="*/ 365668 w 496985"/>
                <a:gd name="connsiteY19" fmla="*/ 279227 h 280592"/>
                <a:gd name="connsiteX20" fmla="*/ 462146 w 496985"/>
                <a:gd name="connsiteY20" fmla="*/ 232321 h 280592"/>
                <a:gd name="connsiteX21" fmla="*/ 468511 w 496985"/>
                <a:gd name="connsiteY21" fmla="*/ 181395 h 280592"/>
                <a:gd name="connsiteX22" fmla="*/ 466836 w 496985"/>
                <a:gd name="connsiteY22" fmla="*/ 135661 h 280592"/>
                <a:gd name="connsiteX23" fmla="*/ 496986 w 496985"/>
                <a:gd name="connsiteY23" fmla="*/ 73008 h 280592"/>
                <a:gd name="connsiteX24" fmla="*/ 465664 w 496985"/>
                <a:gd name="connsiteY24" fmla="*/ 28113 h 280592"/>
                <a:gd name="connsiteX25" fmla="*/ 5047 w 496985"/>
                <a:gd name="connsiteY25" fmla="*/ 639 h 280592"/>
                <a:gd name="connsiteX26" fmla="*/ 9569 w 496985"/>
                <a:gd name="connsiteY26" fmla="*/ 266831 h 28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6985" h="280592">
                  <a:moveTo>
                    <a:pt x="166179" y="49890"/>
                  </a:moveTo>
                  <a:lnTo>
                    <a:pt x="153114" y="72673"/>
                  </a:lnTo>
                  <a:cubicBezTo>
                    <a:pt x="135695" y="101319"/>
                    <a:pt x="120955" y="115224"/>
                    <a:pt x="118442" y="150906"/>
                  </a:cubicBezTo>
                  <a:cubicBezTo>
                    <a:pt x="163499" y="163973"/>
                    <a:pt x="130837" y="153921"/>
                    <a:pt x="136030" y="124605"/>
                  </a:cubicBezTo>
                  <a:cubicBezTo>
                    <a:pt x="136365" y="122930"/>
                    <a:pt x="144237" y="105675"/>
                    <a:pt x="145074" y="104167"/>
                  </a:cubicBezTo>
                  <a:cubicBezTo>
                    <a:pt x="155962" y="86075"/>
                    <a:pt x="184939" y="54078"/>
                    <a:pt x="210566" y="47713"/>
                  </a:cubicBezTo>
                  <a:cubicBezTo>
                    <a:pt x="245573" y="38834"/>
                    <a:pt x="397995" y="57094"/>
                    <a:pt x="443554" y="58099"/>
                  </a:cubicBezTo>
                  <a:cubicBezTo>
                    <a:pt x="439534" y="126950"/>
                    <a:pt x="437692" y="163638"/>
                    <a:pt x="441879" y="233997"/>
                  </a:cubicBezTo>
                  <a:lnTo>
                    <a:pt x="31009" y="231986"/>
                  </a:lnTo>
                  <a:cubicBezTo>
                    <a:pt x="31176" y="176034"/>
                    <a:pt x="23304" y="111873"/>
                    <a:pt x="28329" y="46540"/>
                  </a:cubicBezTo>
                  <a:lnTo>
                    <a:pt x="81928" y="43022"/>
                  </a:lnTo>
                  <a:cubicBezTo>
                    <a:pt x="67188" y="109696"/>
                    <a:pt x="16437" y="145713"/>
                    <a:pt x="49936" y="165648"/>
                  </a:cubicBezTo>
                  <a:cubicBezTo>
                    <a:pt x="70036" y="122762"/>
                    <a:pt x="69031" y="48718"/>
                    <a:pt x="134187" y="44027"/>
                  </a:cubicBezTo>
                  <a:cubicBezTo>
                    <a:pt x="124137" y="68485"/>
                    <a:pt x="107555" y="85740"/>
                    <a:pt x="94323" y="111538"/>
                  </a:cubicBezTo>
                  <a:cubicBezTo>
                    <a:pt x="68193" y="162465"/>
                    <a:pt x="74056" y="163470"/>
                    <a:pt x="83268" y="176202"/>
                  </a:cubicBezTo>
                  <a:cubicBezTo>
                    <a:pt x="94155" y="159449"/>
                    <a:pt x="101693" y="104000"/>
                    <a:pt x="130502" y="73678"/>
                  </a:cubicBezTo>
                  <a:lnTo>
                    <a:pt x="159982" y="53073"/>
                  </a:lnTo>
                  <a:cubicBezTo>
                    <a:pt x="161489" y="52236"/>
                    <a:pt x="164504" y="51398"/>
                    <a:pt x="166179" y="49890"/>
                  </a:cubicBezTo>
                  <a:close/>
                  <a:moveTo>
                    <a:pt x="9569" y="266831"/>
                  </a:moveTo>
                  <a:cubicBezTo>
                    <a:pt x="118275" y="284086"/>
                    <a:pt x="252440" y="270851"/>
                    <a:pt x="365668" y="279227"/>
                  </a:cubicBezTo>
                  <a:cubicBezTo>
                    <a:pt x="416420" y="282913"/>
                    <a:pt x="439534" y="282578"/>
                    <a:pt x="462146" y="232321"/>
                  </a:cubicBezTo>
                  <a:lnTo>
                    <a:pt x="468511" y="181395"/>
                  </a:lnTo>
                  <a:cubicBezTo>
                    <a:pt x="466334" y="163470"/>
                    <a:pt x="466166" y="153754"/>
                    <a:pt x="466836" y="135661"/>
                  </a:cubicBezTo>
                  <a:cubicBezTo>
                    <a:pt x="470354" y="51063"/>
                    <a:pt x="481409" y="71668"/>
                    <a:pt x="496986" y="73008"/>
                  </a:cubicBezTo>
                  <a:cubicBezTo>
                    <a:pt x="439869" y="61282"/>
                    <a:pt x="501173" y="59942"/>
                    <a:pt x="465664" y="28113"/>
                  </a:cubicBezTo>
                  <a:cubicBezTo>
                    <a:pt x="428480" y="-5392"/>
                    <a:pt x="56301" y="136"/>
                    <a:pt x="5047" y="639"/>
                  </a:cubicBezTo>
                  <a:cubicBezTo>
                    <a:pt x="-3160" y="77531"/>
                    <a:pt x="-1151" y="196137"/>
                    <a:pt x="9569" y="26683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E3108D4-75B3-4309-86EB-1F753CA244D9}"/>
                </a:ext>
              </a:extLst>
            </p:cNvPr>
            <p:cNvSpPr/>
            <p:nvPr/>
          </p:nvSpPr>
          <p:spPr>
            <a:xfrm>
              <a:off x="1381615" y="1365468"/>
              <a:ext cx="515650" cy="281349"/>
            </a:xfrm>
            <a:custGeom>
              <a:avLst/>
              <a:gdLst>
                <a:gd name="connsiteX0" fmla="*/ 74295 w 515650"/>
                <a:gd name="connsiteY0" fmla="*/ 174893 h 281349"/>
                <a:gd name="connsiteX1" fmla="*/ 130072 w 515650"/>
                <a:gd name="connsiteY1" fmla="*/ 71197 h 281349"/>
                <a:gd name="connsiteX2" fmla="*/ 397230 w 515650"/>
                <a:gd name="connsiteY2" fmla="*/ 50592 h 281349"/>
                <a:gd name="connsiteX3" fmla="*/ 464061 w 515650"/>
                <a:gd name="connsiteY3" fmla="*/ 72872 h 281349"/>
                <a:gd name="connsiteX4" fmla="*/ 454849 w 515650"/>
                <a:gd name="connsiteY4" fmla="*/ 152445 h 281349"/>
                <a:gd name="connsiteX5" fmla="*/ 458366 w 515650"/>
                <a:gd name="connsiteY5" fmla="*/ 225652 h 281349"/>
                <a:gd name="connsiteX6" fmla="*/ 242797 w 515650"/>
                <a:gd name="connsiteY6" fmla="*/ 230510 h 281349"/>
                <a:gd name="connsiteX7" fmla="*/ 132752 w 515650"/>
                <a:gd name="connsiteY7" fmla="*/ 227494 h 281349"/>
                <a:gd name="connsiteX8" fmla="*/ 38619 w 515650"/>
                <a:gd name="connsiteY8" fmla="*/ 202701 h 281349"/>
                <a:gd name="connsiteX9" fmla="*/ 67596 w 515650"/>
                <a:gd name="connsiteY9" fmla="*/ 114250 h 281349"/>
                <a:gd name="connsiteX10" fmla="*/ 118180 w 515650"/>
                <a:gd name="connsiteY10" fmla="*/ 58968 h 281349"/>
                <a:gd name="connsiteX11" fmla="*/ 65921 w 515650"/>
                <a:gd name="connsiteY11" fmla="*/ 198513 h 281349"/>
                <a:gd name="connsiteX12" fmla="*/ 72453 w 515650"/>
                <a:gd name="connsiteY12" fmla="*/ 180086 h 281349"/>
                <a:gd name="connsiteX13" fmla="*/ 74295 w 515650"/>
                <a:gd name="connsiteY13" fmla="*/ 174893 h 281349"/>
                <a:gd name="connsiteX14" fmla="*/ 95903 w 515650"/>
                <a:gd name="connsiteY14" fmla="*/ 200523 h 281349"/>
                <a:gd name="connsiteX15" fmla="*/ 124210 w 515650"/>
                <a:gd name="connsiteY15" fmla="*/ 133682 h 281349"/>
                <a:gd name="connsiteX16" fmla="*/ 164409 w 515650"/>
                <a:gd name="connsiteY16" fmla="*/ 75217 h 281349"/>
                <a:gd name="connsiteX17" fmla="*/ 112987 w 515650"/>
                <a:gd name="connsiteY17" fmla="*/ 136698 h 281349"/>
                <a:gd name="connsiteX18" fmla="*/ 86858 w 515650"/>
                <a:gd name="connsiteY18" fmla="*/ 190807 h 281349"/>
                <a:gd name="connsiteX19" fmla="*/ 95903 w 515650"/>
                <a:gd name="connsiteY19" fmla="*/ 200523 h 281349"/>
                <a:gd name="connsiteX20" fmla="*/ 36944 w 515650"/>
                <a:gd name="connsiteY20" fmla="*/ 143399 h 281349"/>
                <a:gd name="connsiteX21" fmla="*/ 29909 w 515650"/>
                <a:gd name="connsiteY21" fmla="*/ 129159 h 281349"/>
                <a:gd name="connsiteX22" fmla="*/ 30076 w 515650"/>
                <a:gd name="connsiteY22" fmla="*/ 117935 h 281349"/>
                <a:gd name="connsiteX23" fmla="*/ 32589 w 515650"/>
                <a:gd name="connsiteY23" fmla="*/ 89457 h 281349"/>
                <a:gd name="connsiteX24" fmla="*/ 76975 w 515650"/>
                <a:gd name="connsiteY24" fmla="*/ 55952 h 281349"/>
                <a:gd name="connsiteX25" fmla="*/ 36944 w 515650"/>
                <a:gd name="connsiteY25" fmla="*/ 143399 h 281349"/>
                <a:gd name="connsiteX26" fmla="*/ 932 w 515650"/>
                <a:gd name="connsiteY26" fmla="*/ 245922 h 281349"/>
                <a:gd name="connsiteX27" fmla="*/ 276967 w 515650"/>
                <a:gd name="connsiteY27" fmla="*/ 258486 h 281349"/>
                <a:gd name="connsiteX28" fmla="*/ 403762 w 515650"/>
                <a:gd name="connsiteY28" fmla="*/ 260999 h 281349"/>
                <a:gd name="connsiteX29" fmla="*/ 515650 w 515650"/>
                <a:gd name="connsiteY29" fmla="*/ 270380 h 281349"/>
                <a:gd name="connsiteX30" fmla="*/ 486841 w 515650"/>
                <a:gd name="connsiteY30" fmla="*/ 225317 h 281349"/>
                <a:gd name="connsiteX31" fmla="*/ 502250 w 515650"/>
                <a:gd name="connsiteY31" fmla="*/ 60140 h 281349"/>
                <a:gd name="connsiteX32" fmla="*/ 261222 w 515650"/>
                <a:gd name="connsiteY32" fmla="*/ 11224 h 281349"/>
                <a:gd name="connsiteX33" fmla="*/ 80325 w 515650"/>
                <a:gd name="connsiteY33" fmla="*/ 17087 h 281349"/>
                <a:gd name="connsiteX34" fmla="*/ 28234 w 515650"/>
                <a:gd name="connsiteY34" fmla="*/ 0 h 281349"/>
                <a:gd name="connsiteX35" fmla="*/ 5622 w 515650"/>
                <a:gd name="connsiteY35" fmla="*/ 103361 h 281349"/>
                <a:gd name="connsiteX36" fmla="*/ 932 w 515650"/>
                <a:gd name="connsiteY36" fmla="*/ 245922 h 28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15650" h="281349">
                  <a:moveTo>
                    <a:pt x="74295" y="174893"/>
                  </a:moveTo>
                  <a:cubicBezTo>
                    <a:pt x="86188" y="141891"/>
                    <a:pt x="106287" y="91969"/>
                    <a:pt x="130072" y="71197"/>
                  </a:cubicBezTo>
                  <a:cubicBezTo>
                    <a:pt x="163404" y="41880"/>
                    <a:pt x="345138" y="51262"/>
                    <a:pt x="397230" y="50592"/>
                  </a:cubicBezTo>
                  <a:cubicBezTo>
                    <a:pt x="480811" y="49754"/>
                    <a:pt x="462051" y="56790"/>
                    <a:pt x="464061" y="72872"/>
                  </a:cubicBezTo>
                  <a:cubicBezTo>
                    <a:pt x="465234" y="83091"/>
                    <a:pt x="454346" y="125474"/>
                    <a:pt x="454849" y="152445"/>
                  </a:cubicBezTo>
                  <a:cubicBezTo>
                    <a:pt x="455519" y="179248"/>
                    <a:pt x="458534" y="194828"/>
                    <a:pt x="458366" y="225652"/>
                  </a:cubicBezTo>
                  <a:cubicBezTo>
                    <a:pt x="400915" y="209737"/>
                    <a:pt x="303766" y="222469"/>
                    <a:pt x="242797" y="230510"/>
                  </a:cubicBezTo>
                  <a:cubicBezTo>
                    <a:pt x="201258" y="235870"/>
                    <a:pt x="169936" y="233693"/>
                    <a:pt x="132752" y="227494"/>
                  </a:cubicBezTo>
                  <a:cubicBezTo>
                    <a:pt x="103272" y="222469"/>
                    <a:pt x="62236" y="220961"/>
                    <a:pt x="38619" y="202701"/>
                  </a:cubicBezTo>
                  <a:cubicBezTo>
                    <a:pt x="41633" y="153785"/>
                    <a:pt x="42806" y="147587"/>
                    <a:pt x="67596" y="114250"/>
                  </a:cubicBezTo>
                  <a:cubicBezTo>
                    <a:pt x="90208" y="83928"/>
                    <a:pt x="99755" y="66841"/>
                    <a:pt x="118180" y="58968"/>
                  </a:cubicBezTo>
                  <a:cubicBezTo>
                    <a:pt x="111312" y="72034"/>
                    <a:pt x="46993" y="171542"/>
                    <a:pt x="65921" y="198513"/>
                  </a:cubicBezTo>
                  <a:cubicBezTo>
                    <a:pt x="71615" y="187457"/>
                    <a:pt x="67763" y="193152"/>
                    <a:pt x="72453" y="180086"/>
                  </a:cubicBezTo>
                  <a:cubicBezTo>
                    <a:pt x="72955" y="178578"/>
                    <a:pt x="73793" y="176400"/>
                    <a:pt x="74295" y="174893"/>
                  </a:cubicBezTo>
                  <a:close/>
                  <a:moveTo>
                    <a:pt x="95903" y="200523"/>
                  </a:moveTo>
                  <a:cubicBezTo>
                    <a:pt x="109470" y="177070"/>
                    <a:pt x="98247" y="168192"/>
                    <a:pt x="124210" y="133682"/>
                  </a:cubicBezTo>
                  <a:cubicBezTo>
                    <a:pt x="143304" y="108051"/>
                    <a:pt x="158044" y="108722"/>
                    <a:pt x="164409" y="75217"/>
                  </a:cubicBezTo>
                  <a:cubicBezTo>
                    <a:pt x="137944" y="87446"/>
                    <a:pt x="131077" y="109727"/>
                    <a:pt x="112987" y="136698"/>
                  </a:cubicBezTo>
                  <a:cubicBezTo>
                    <a:pt x="92218" y="167689"/>
                    <a:pt x="78818" y="165511"/>
                    <a:pt x="86858" y="190807"/>
                  </a:cubicBezTo>
                  <a:cubicBezTo>
                    <a:pt x="92385" y="208397"/>
                    <a:pt x="78985" y="192482"/>
                    <a:pt x="95903" y="200523"/>
                  </a:cubicBezTo>
                  <a:close/>
                  <a:moveTo>
                    <a:pt x="36944" y="143399"/>
                  </a:moveTo>
                  <a:cubicBezTo>
                    <a:pt x="30746" y="134520"/>
                    <a:pt x="32421" y="143901"/>
                    <a:pt x="29909" y="129159"/>
                  </a:cubicBezTo>
                  <a:cubicBezTo>
                    <a:pt x="29574" y="127149"/>
                    <a:pt x="29909" y="120448"/>
                    <a:pt x="30076" y="117935"/>
                  </a:cubicBezTo>
                  <a:cubicBezTo>
                    <a:pt x="30076" y="116092"/>
                    <a:pt x="32086" y="91634"/>
                    <a:pt x="32589" y="89457"/>
                  </a:cubicBezTo>
                  <a:cubicBezTo>
                    <a:pt x="37949" y="55785"/>
                    <a:pt x="43476" y="59470"/>
                    <a:pt x="76975" y="55952"/>
                  </a:cubicBezTo>
                  <a:cubicBezTo>
                    <a:pt x="68266" y="89457"/>
                    <a:pt x="54196" y="119443"/>
                    <a:pt x="36944" y="143399"/>
                  </a:cubicBezTo>
                  <a:close/>
                  <a:moveTo>
                    <a:pt x="932" y="245922"/>
                  </a:moveTo>
                  <a:cubicBezTo>
                    <a:pt x="139954" y="252455"/>
                    <a:pt x="46658" y="265354"/>
                    <a:pt x="276967" y="258486"/>
                  </a:cubicBezTo>
                  <a:cubicBezTo>
                    <a:pt x="328389" y="256978"/>
                    <a:pt x="353681" y="250780"/>
                    <a:pt x="403762" y="260999"/>
                  </a:cubicBezTo>
                  <a:cubicBezTo>
                    <a:pt x="447814" y="269877"/>
                    <a:pt x="483323" y="296011"/>
                    <a:pt x="515650" y="270380"/>
                  </a:cubicBezTo>
                  <a:cubicBezTo>
                    <a:pt x="514645" y="240226"/>
                    <a:pt x="505098" y="239891"/>
                    <a:pt x="486841" y="225317"/>
                  </a:cubicBezTo>
                  <a:cubicBezTo>
                    <a:pt x="480141" y="159983"/>
                    <a:pt x="486171" y="116092"/>
                    <a:pt x="502250" y="60140"/>
                  </a:cubicBezTo>
                  <a:cubicBezTo>
                    <a:pt x="522350" y="-10051"/>
                    <a:pt x="523690" y="4691"/>
                    <a:pt x="261222" y="11224"/>
                  </a:cubicBezTo>
                  <a:cubicBezTo>
                    <a:pt x="210136" y="12564"/>
                    <a:pt x="139619" y="21945"/>
                    <a:pt x="80325" y="17087"/>
                  </a:cubicBezTo>
                  <a:cubicBezTo>
                    <a:pt x="40461" y="13904"/>
                    <a:pt x="53358" y="7538"/>
                    <a:pt x="28234" y="0"/>
                  </a:cubicBezTo>
                  <a:cubicBezTo>
                    <a:pt x="3779" y="33002"/>
                    <a:pt x="29574" y="5361"/>
                    <a:pt x="5622" y="103361"/>
                  </a:cubicBezTo>
                  <a:cubicBezTo>
                    <a:pt x="-1581" y="133347"/>
                    <a:pt x="-241" y="211747"/>
                    <a:pt x="932" y="24592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E954A6E-EBC4-42BE-8734-9B337E53551E}"/>
                </a:ext>
              </a:extLst>
            </p:cNvPr>
            <p:cNvSpPr/>
            <p:nvPr/>
          </p:nvSpPr>
          <p:spPr>
            <a:xfrm>
              <a:off x="1377801" y="1725914"/>
              <a:ext cx="497689" cy="294257"/>
            </a:xfrm>
            <a:custGeom>
              <a:avLst/>
              <a:gdLst>
                <a:gd name="connsiteX0" fmla="*/ 29535 w 497689"/>
                <a:gd name="connsiteY0" fmla="*/ 124865 h 294257"/>
                <a:gd name="connsiteX1" fmla="*/ 47123 w 497689"/>
                <a:gd name="connsiteY1" fmla="*/ 37083 h 294257"/>
                <a:gd name="connsiteX2" fmla="*/ 80287 w 497689"/>
                <a:gd name="connsiteY2" fmla="*/ 36413 h 294257"/>
                <a:gd name="connsiteX3" fmla="*/ 50640 w 497689"/>
                <a:gd name="connsiteY3" fmla="*/ 108615 h 294257"/>
                <a:gd name="connsiteX4" fmla="*/ 29535 w 497689"/>
                <a:gd name="connsiteY4" fmla="*/ 124865 h 294257"/>
                <a:gd name="connsiteX5" fmla="*/ 62197 w 497689"/>
                <a:gd name="connsiteY5" fmla="*/ 207956 h 294257"/>
                <a:gd name="connsiteX6" fmla="*/ 100722 w 497689"/>
                <a:gd name="connsiteY6" fmla="*/ 122184 h 294257"/>
                <a:gd name="connsiteX7" fmla="*/ 161523 w 497689"/>
                <a:gd name="connsiteY7" fmla="*/ 44622 h 294257"/>
                <a:gd name="connsiteX8" fmla="*/ 107254 w 497689"/>
                <a:gd name="connsiteY8" fmla="*/ 201422 h 294257"/>
                <a:gd name="connsiteX9" fmla="*/ 181288 w 497689"/>
                <a:gd name="connsiteY9" fmla="*/ 51658 h 294257"/>
                <a:gd name="connsiteX10" fmla="*/ 310428 w 497689"/>
                <a:gd name="connsiteY10" fmla="*/ 63887 h 294257"/>
                <a:gd name="connsiteX11" fmla="*/ 439401 w 497689"/>
                <a:gd name="connsiteY11" fmla="*/ 81979 h 294257"/>
                <a:gd name="connsiteX12" fmla="*/ 430188 w 497689"/>
                <a:gd name="connsiteY12" fmla="*/ 245313 h 294257"/>
                <a:gd name="connsiteX13" fmla="*/ 32215 w 497689"/>
                <a:gd name="connsiteY13" fmla="*/ 218174 h 294257"/>
                <a:gd name="connsiteX14" fmla="*/ 56000 w 497689"/>
                <a:gd name="connsiteY14" fmla="*/ 114981 h 294257"/>
                <a:gd name="connsiteX15" fmla="*/ 123166 w 497689"/>
                <a:gd name="connsiteY15" fmla="*/ 43114 h 294257"/>
                <a:gd name="connsiteX16" fmla="*/ 62197 w 497689"/>
                <a:gd name="connsiteY16" fmla="*/ 207956 h 294257"/>
                <a:gd name="connsiteX17" fmla="*/ 17643 w 497689"/>
                <a:gd name="connsiteY17" fmla="*/ 247491 h 294257"/>
                <a:gd name="connsiteX18" fmla="*/ 258001 w 497689"/>
                <a:gd name="connsiteY18" fmla="*/ 271446 h 294257"/>
                <a:gd name="connsiteX19" fmla="*/ 375584 w 497689"/>
                <a:gd name="connsiteY19" fmla="*/ 287696 h 294257"/>
                <a:gd name="connsiteX20" fmla="*/ 473905 w 497689"/>
                <a:gd name="connsiteY20" fmla="*/ 263740 h 294257"/>
                <a:gd name="connsiteX21" fmla="*/ 467373 w 497689"/>
                <a:gd name="connsiteY21" fmla="*/ 150328 h 294257"/>
                <a:gd name="connsiteX22" fmla="*/ 497690 w 497689"/>
                <a:gd name="connsiteY22" fmla="*/ 52998 h 294257"/>
                <a:gd name="connsiteX23" fmla="*/ 453471 w 497689"/>
                <a:gd name="connsiteY23" fmla="*/ 16813 h 294257"/>
                <a:gd name="connsiteX24" fmla="*/ 389989 w 497689"/>
                <a:gd name="connsiteY24" fmla="*/ 28540 h 294257"/>
                <a:gd name="connsiteX25" fmla="*/ 287983 w 497689"/>
                <a:gd name="connsiteY25" fmla="*/ 23849 h 294257"/>
                <a:gd name="connsiteX26" fmla="*/ 97204 w 497689"/>
                <a:gd name="connsiteY26" fmla="*/ 11453 h 294257"/>
                <a:gd name="connsiteX27" fmla="*/ 7426 w 497689"/>
                <a:gd name="connsiteY27" fmla="*/ 54171 h 294257"/>
                <a:gd name="connsiteX28" fmla="*/ 17643 w 497689"/>
                <a:gd name="connsiteY28" fmla="*/ 247491 h 29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7689" h="294257">
                  <a:moveTo>
                    <a:pt x="29535" y="124865"/>
                  </a:moveTo>
                  <a:cubicBezTo>
                    <a:pt x="32718" y="78461"/>
                    <a:pt x="24511" y="61039"/>
                    <a:pt x="47123" y="37083"/>
                  </a:cubicBezTo>
                  <a:lnTo>
                    <a:pt x="80287" y="36413"/>
                  </a:lnTo>
                  <a:cubicBezTo>
                    <a:pt x="77942" y="63384"/>
                    <a:pt x="64542" y="91528"/>
                    <a:pt x="50640" y="108615"/>
                  </a:cubicBezTo>
                  <a:cubicBezTo>
                    <a:pt x="37743" y="124362"/>
                    <a:pt x="49970" y="113808"/>
                    <a:pt x="29535" y="124865"/>
                  </a:cubicBezTo>
                  <a:close/>
                  <a:moveTo>
                    <a:pt x="62197" y="207956"/>
                  </a:moveTo>
                  <a:lnTo>
                    <a:pt x="100722" y="122184"/>
                  </a:lnTo>
                  <a:cubicBezTo>
                    <a:pt x="120319" y="83319"/>
                    <a:pt x="122999" y="51993"/>
                    <a:pt x="161523" y="44622"/>
                  </a:cubicBezTo>
                  <a:cubicBezTo>
                    <a:pt x="155493" y="84492"/>
                    <a:pt x="93017" y="172273"/>
                    <a:pt x="107254" y="201422"/>
                  </a:cubicBezTo>
                  <a:lnTo>
                    <a:pt x="181288" y="51658"/>
                  </a:lnTo>
                  <a:cubicBezTo>
                    <a:pt x="223330" y="58191"/>
                    <a:pt x="266544" y="63384"/>
                    <a:pt x="310428" y="63887"/>
                  </a:cubicBezTo>
                  <a:cubicBezTo>
                    <a:pt x="375249" y="64557"/>
                    <a:pt x="386639" y="72263"/>
                    <a:pt x="439401" y="81979"/>
                  </a:cubicBezTo>
                  <a:lnTo>
                    <a:pt x="430188" y="245313"/>
                  </a:lnTo>
                  <a:lnTo>
                    <a:pt x="32215" y="218174"/>
                  </a:lnTo>
                  <a:cubicBezTo>
                    <a:pt x="32885" y="156359"/>
                    <a:pt x="26185" y="158034"/>
                    <a:pt x="56000" y="114981"/>
                  </a:cubicBezTo>
                  <a:cubicBezTo>
                    <a:pt x="106082" y="42612"/>
                    <a:pt x="82465" y="47637"/>
                    <a:pt x="123166" y="43114"/>
                  </a:cubicBezTo>
                  <a:cubicBezTo>
                    <a:pt x="111442" y="79131"/>
                    <a:pt x="49468" y="181655"/>
                    <a:pt x="62197" y="207956"/>
                  </a:cubicBezTo>
                  <a:close/>
                  <a:moveTo>
                    <a:pt x="17643" y="247491"/>
                  </a:moveTo>
                  <a:cubicBezTo>
                    <a:pt x="49635" y="272451"/>
                    <a:pt x="217467" y="269771"/>
                    <a:pt x="258001" y="271446"/>
                  </a:cubicBezTo>
                  <a:cubicBezTo>
                    <a:pt x="302221" y="273289"/>
                    <a:pt x="333878" y="280660"/>
                    <a:pt x="375584" y="287696"/>
                  </a:cubicBezTo>
                  <a:cubicBezTo>
                    <a:pt x="455146" y="300930"/>
                    <a:pt x="429184" y="294732"/>
                    <a:pt x="473905" y="263740"/>
                  </a:cubicBezTo>
                  <a:cubicBezTo>
                    <a:pt x="473235" y="232079"/>
                    <a:pt x="467875" y="192041"/>
                    <a:pt x="467373" y="150328"/>
                  </a:cubicBezTo>
                  <a:cubicBezTo>
                    <a:pt x="466535" y="74106"/>
                    <a:pt x="481275" y="108448"/>
                    <a:pt x="497690" y="52998"/>
                  </a:cubicBezTo>
                  <a:cubicBezTo>
                    <a:pt x="463855" y="33733"/>
                    <a:pt x="478428" y="28372"/>
                    <a:pt x="453471" y="16813"/>
                  </a:cubicBezTo>
                  <a:cubicBezTo>
                    <a:pt x="412936" y="32058"/>
                    <a:pt x="461008" y="43282"/>
                    <a:pt x="389989" y="28540"/>
                  </a:cubicBezTo>
                  <a:cubicBezTo>
                    <a:pt x="355987" y="21504"/>
                    <a:pt x="322655" y="22844"/>
                    <a:pt x="287983" y="23849"/>
                  </a:cubicBezTo>
                  <a:cubicBezTo>
                    <a:pt x="222995" y="25860"/>
                    <a:pt x="153651" y="18154"/>
                    <a:pt x="97204" y="11453"/>
                  </a:cubicBezTo>
                  <a:cubicBezTo>
                    <a:pt x="-31768" y="-3959"/>
                    <a:pt x="11613" y="-14681"/>
                    <a:pt x="7426" y="54171"/>
                  </a:cubicBezTo>
                  <a:cubicBezTo>
                    <a:pt x="4076" y="109620"/>
                    <a:pt x="-12171" y="209128"/>
                    <a:pt x="17643" y="24749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B568AF2-0ED2-477B-B60F-595260F42411}"/>
                </a:ext>
              </a:extLst>
            </p:cNvPr>
            <p:cNvSpPr/>
            <p:nvPr/>
          </p:nvSpPr>
          <p:spPr>
            <a:xfrm>
              <a:off x="2013509" y="2509641"/>
              <a:ext cx="530459" cy="268537"/>
            </a:xfrm>
            <a:custGeom>
              <a:avLst/>
              <a:gdLst>
                <a:gd name="connsiteX0" fmla="*/ 497801 w 530459"/>
                <a:gd name="connsiteY0" fmla="*/ 34342 h 268537"/>
                <a:gd name="connsiteX1" fmla="*/ 130648 w 530459"/>
                <a:gd name="connsiteY1" fmla="*/ 17087 h 268537"/>
                <a:gd name="connsiteX2" fmla="*/ 76379 w 530459"/>
                <a:gd name="connsiteY2" fmla="*/ 42886 h 268537"/>
                <a:gd name="connsiteX3" fmla="*/ 475524 w 530459"/>
                <a:gd name="connsiteY3" fmla="*/ 80243 h 268537"/>
                <a:gd name="connsiteX4" fmla="*/ 474854 w 530459"/>
                <a:gd name="connsiteY4" fmla="*/ 223641 h 268537"/>
                <a:gd name="connsiteX5" fmla="*/ 170847 w 530459"/>
                <a:gd name="connsiteY5" fmla="*/ 210072 h 268537"/>
                <a:gd name="connsiteX6" fmla="*/ 205016 w 530459"/>
                <a:gd name="connsiteY6" fmla="*/ 115087 h 268537"/>
                <a:gd name="connsiteX7" fmla="*/ 155437 w 530459"/>
                <a:gd name="connsiteY7" fmla="*/ 194660 h 268537"/>
                <a:gd name="connsiteX8" fmla="*/ 47234 w 530459"/>
                <a:gd name="connsiteY8" fmla="*/ 197340 h 268537"/>
                <a:gd name="connsiteX9" fmla="*/ 36012 w 530459"/>
                <a:gd name="connsiteY9" fmla="*/ 0 h 268537"/>
                <a:gd name="connsiteX10" fmla="*/ 6197 w 530459"/>
                <a:gd name="connsiteY10" fmla="*/ 194158 h 268537"/>
                <a:gd name="connsiteX11" fmla="*/ 0 w 530459"/>
                <a:gd name="connsiteY11" fmla="*/ 216773 h 268537"/>
                <a:gd name="connsiteX12" fmla="*/ 502491 w 530459"/>
                <a:gd name="connsiteY12" fmla="*/ 268537 h 268537"/>
                <a:gd name="connsiteX13" fmla="*/ 529626 w 530459"/>
                <a:gd name="connsiteY13" fmla="*/ 232520 h 268537"/>
                <a:gd name="connsiteX14" fmla="*/ 516226 w 530459"/>
                <a:gd name="connsiteY14" fmla="*/ 217611 h 268537"/>
                <a:gd name="connsiteX15" fmla="*/ 524601 w 530459"/>
                <a:gd name="connsiteY15" fmla="*/ 73710 h 268537"/>
                <a:gd name="connsiteX16" fmla="*/ 497801 w 530459"/>
                <a:gd name="connsiteY16" fmla="*/ 34342 h 26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0459" h="268537">
                  <a:moveTo>
                    <a:pt x="497801" y="34342"/>
                  </a:moveTo>
                  <a:cubicBezTo>
                    <a:pt x="432477" y="29484"/>
                    <a:pt x="170847" y="27976"/>
                    <a:pt x="130648" y="17087"/>
                  </a:cubicBezTo>
                  <a:cubicBezTo>
                    <a:pt x="93463" y="7036"/>
                    <a:pt x="70851" y="-17422"/>
                    <a:pt x="76379" y="42886"/>
                  </a:cubicBezTo>
                  <a:cubicBezTo>
                    <a:pt x="140195" y="68851"/>
                    <a:pt x="386248" y="78903"/>
                    <a:pt x="475524" y="80243"/>
                  </a:cubicBezTo>
                  <a:lnTo>
                    <a:pt x="474854" y="223641"/>
                  </a:lnTo>
                  <a:lnTo>
                    <a:pt x="170847" y="210072"/>
                  </a:lnTo>
                  <a:cubicBezTo>
                    <a:pt x="172187" y="174055"/>
                    <a:pt x="193292" y="146749"/>
                    <a:pt x="205016" y="115087"/>
                  </a:cubicBezTo>
                  <a:cubicBezTo>
                    <a:pt x="176877" y="121453"/>
                    <a:pt x="179222" y="150434"/>
                    <a:pt x="155437" y="194660"/>
                  </a:cubicBezTo>
                  <a:lnTo>
                    <a:pt x="47234" y="197340"/>
                  </a:lnTo>
                  <a:cubicBezTo>
                    <a:pt x="51757" y="81918"/>
                    <a:pt x="90448" y="8209"/>
                    <a:pt x="36012" y="0"/>
                  </a:cubicBezTo>
                  <a:cubicBezTo>
                    <a:pt x="13735" y="45398"/>
                    <a:pt x="48239" y="102021"/>
                    <a:pt x="6197" y="194158"/>
                  </a:cubicBezTo>
                  <a:cubicBezTo>
                    <a:pt x="335" y="207057"/>
                    <a:pt x="1172" y="196670"/>
                    <a:pt x="0" y="216773"/>
                  </a:cubicBezTo>
                  <a:cubicBezTo>
                    <a:pt x="67669" y="258151"/>
                    <a:pt x="386751" y="266192"/>
                    <a:pt x="502491" y="268537"/>
                  </a:cubicBezTo>
                  <a:cubicBezTo>
                    <a:pt x="513379" y="254130"/>
                    <a:pt x="522926" y="244917"/>
                    <a:pt x="529626" y="232520"/>
                  </a:cubicBezTo>
                  <a:cubicBezTo>
                    <a:pt x="512709" y="192482"/>
                    <a:pt x="548888" y="267029"/>
                    <a:pt x="516226" y="217611"/>
                  </a:cubicBezTo>
                  <a:cubicBezTo>
                    <a:pt x="501654" y="195330"/>
                    <a:pt x="497969" y="95152"/>
                    <a:pt x="524601" y="73710"/>
                  </a:cubicBezTo>
                  <a:cubicBezTo>
                    <a:pt x="505004" y="55617"/>
                    <a:pt x="509861" y="53774"/>
                    <a:pt x="497801" y="3434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F5B1B68-36C3-471C-A6DD-B3F76F5F5D44}"/>
                </a:ext>
              </a:extLst>
            </p:cNvPr>
            <p:cNvSpPr/>
            <p:nvPr/>
          </p:nvSpPr>
          <p:spPr>
            <a:xfrm>
              <a:off x="1367007" y="2092329"/>
              <a:ext cx="517361" cy="285807"/>
            </a:xfrm>
            <a:custGeom>
              <a:avLst/>
              <a:gdLst>
                <a:gd name="connsiteX0" fmla="*/ 50044 w 517361"/>
                <a:gd name="connsiteY0" fmla="*/ 121972 h 285807"/>
                <a:gd name="connsiteX1" fmla="*/ 106826 w 517361"/>
                <a:gd name="connsiteY1" fmla="*/ 38546 h 285807"/>
                <a:gd name="connsiteX2" fmla="*/ 124580 w 517361"/>
                <a:gd name="connsiteY2" fmla="*/ 98519 h 285807"/>
                <a:gd name="connsiteX3" fmla="*/ 95603 w 517361"/>
                <a:gd name="connsiteY3" fmla="*/ 179264 h 285807"/>
                <a:gd name="connsiteX4" fmla="*/ 169805 w 517361"/>
                <a:gd name="connsiteY4" fmla="*/ 46587 h 285807"/>
                <a:gd name="connsiteX5" fmla="*/ 455052 w 517361"/>
                <a:gd name="connsiteY5" fmla="*/ 80091 h 285807"/>
                <a:gd name="connsiteX6" fmla="*/ 451870 w 517361"/>
                <a:gd name="connsiteY6" fmla="*/ 231028 h 285807"/>
                <a:gd name="connsiteX7" fmla="*/ 238311 w 517361"/>
                <a:gd name="connsiteY7" fmla="*/ 244765 h 285807"/>
                <a:gd name="connsiteX8" fmla="*/ 22910 w 517361"/>
                <a:gd name="connsiteY8" fmla="*/ 224997 h 285807"/>
                <a:gd name="connsiteX9" fmla="*/ 34969 w 517361"/>
                <a:gd name="connsiteY9" fmla="*/ 39048 h 285807"/>
                <a:gd name="connsiteX10" fmla="*/ 81199 w 517361"/>
                <a:gd name="connsiteY10" fmla="*/ 39216 h 285807"/>
                <a:gd name="connsiteX11" fmla="*/ 50044 w 517361"/>
                <a:gd name="connsiteY11" fmla="*/ 121972 h 285807"/>
                <a:gd name="connsiteX12" fmla="*/ 517361 w 517361"/>
                <a:gd name="connsiteY12" fmla="*/ 62836 h 285807"/>
                <a:gd name="connsiteX13" fmla="*/ 479339 w 517361"/>
                <a:gd name="connsiteY13" fmla="*/ 20118 h 285807"/>
                <a:gd name="connsiteX14" fmla="*/ 111013 w 517361"/>
                <a:gd name="connsiteY14" fmla="*/ 4874 h 285807"/>
                <a:gd name="connsiteX15" fmla="*/ 465 w 517361"/>
                <a:gd name="connsiteY15" fmla="*/ 5879 h 285807"/>
                <a:gd name="connsiteX16" fmla="*/ 5657 w 517361"/>
                <a:gd name="connsiteY16" fmla="*/ 48597 h 285807"/>
                <a:gd name="connsiteX17" fmla="*/ 10515 w 517361"/>
                <a:gd name="connsiteY17" fmla="*/ 195681 h 285807"/>
                <a:gd name="connsiteX18" fmla="*/ 48537 w 517361"/>
                <a:gd name="connsiteY18" fmla="*/ 259172 h 285807"/>
                <a:gd name="connsiteX19" fmla="*/ 321557 w 517361"/>
                <a:gd name="connsiteY19" fmla="*/ 285808 h 285807"/>
                <a:gd name="connsiteX20" fmla="*/ 415355 w 517361"/>
                <a:gd name="connsiteY20" fmla="*/ 275421 h 285807"/>
                <a:gd name="connsiteX21" fmla="*/ 490561 w 517361"/>
                <a:gd name="connsiteY21" fmla="*/ 285305 h 285807"/>
                <a:gd name="connsiteX22" fmla="*/ 489892 w 517361"/>
                <a:gd name="connsiteY22" fmla="*/ 106057 h 285807"/>
                <a:gd name="connsiteX23" fmla="*/ 517361 w 517361"/>
                <a:gd name="connsiteY23" fmla="*/ 62836 h 28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7361" h="285807">
                  <a:moveTo>
                    <a:pt x="50044" y="121972"/>
                  </a:moveTo>
                  <a:cubicBezTo>
                    <a:pt x="66794" y="104884"/>
                    <a:pt x="88066" y="59821"/>
                    <a:pt x="106826" y="38546"/>
                  </a:cubicBezTo>
                  <a:cubicBezTo>
                    <a:pt x="167292" y="42901"/>
                    <a:pt x="147025" y="54125"/>
                    <a:pt x="124580" y="98519"/>
                  </a:cubicBezTo>
                  <a:cubicBezTo>
                    <a:pt x="115536" y="116276"/>
                    <a:pt x="88736" y="167035"/>
                    <a:pt x="95603" y="179264"/>
                  </a:cubicBezTo>
                  <a:lnTo>
                    <a:pt x="169805" y="46587"/>
                  </a:lnTo>
                  <a:cubicBezTo>
                    <a:pt x="233453" y="50775"/>
                    <a:pt x="444667" y="40053"/>
                    <a:pt x="455052" y="80091"/>
                  </a:cubicBezTo>
                  <a:cubicBezTo>
                    <a:pt x="467112" y="127165"/>
                    <a:pt x="453880" y="180772"/>
                    <a:pt x="451870" y="231028"/>
                  </a:cubicBezTo>
                  <a:cubicBezTo>
                    <a:pt x="375324" y="237561"/>
                    <a:pt x="324739" y="249120"/>
                    <a:pt x="238311" y="244765"/>
                  </a:cubicBezTo>
                  <a:cubicBezTo>
                    <a:pt x="164612" y="240912"/>
                    <a:pt x="100293" y="220809"/>
                    <a:pt x="22910" y="224997"/>
                  </a:cubicBezTo>
                  <a:cubicBezTo>
                    <a:pt x="44349" y="168710"/>
                    <a:pt x="35304" y="138054"/>
                    <a:pt x="34969" y="39048"/>
                  </a:cubicBezTo>
                  <a:lnTo>
                    <a:pt x="81199" y="39216"/>
                  </a:lnTo>
                  <a:cubicBezTo>
                    <a:pt x="69976" y="67695"/>
                    <a:pt x="55237" y="83944"/>
                    <a:pt x="50044" y="121972"/>
                  </a:cubicBezTo>
                  <a:close/>
                  <a:moveTo>
                    <a:pt x="517361" y="62836"/>
                  </a:moveTo>
                  <a:cubicBezTo>
                    <a:pt x="507144" y="48430"/>
                    <a:pt x="491901" y="34190"/>
                    <a:pt x="479339" y="20118"/>
                  </a:cubicBezTo>
                  <a:lnTo>
                    <a:pt x="111013" y="4874"/>
                  </a:lnTo>
                  <a:cubicBezTo>
                    <a:pt x="83041" y="2529"/>
                    <a:pt x="31787" y="-5345"/>
                    <a:pt x="465" y="5879"/>
                  </a:cubicBezTo>
                  <a:cubicBezTo>
                    <a:pt x="-1545" y="28997"/>
                    <a:pt x="3480" y="34693"/>
                    <a:pt x="5657" y="48597"/>
                  </a:cubicBezTo>
                  <a:cubicBezTo>
                    <a:pt x="14032" y="100529"/>
                    <a:pt x="4820" y="165025"/>
                    <a:pt x="10515" y="195681"/>
                  </a:cubicBezTo>
                  <a:cubicBezTo>
                    <a:pt x="22742" y="261517"/>
                    <a:pt x="29944" y="254649"/>
                    <a:pt x="48537" y="259172"/>
                  </a:cubicBezTo>
                  <a:lnTo>
                    <a:pt x="321557" y="285808"/>
                  </a:lnTo>
                  <a:cubicBezTo>
                    <a:pt x="362259" y="285808"/>
                    <a:pt x="378171" y="279777"/>
                    <a:pt x="415355" y="275421"/>
                  </a:cubicBezTo>
                  <a:cubicBezTo>
                    <a:pt x="454047" y="270898"/>
                    <a:pt x="458570" y="280950"/>
                    <a:pt x="490561" y="285305"/>
                  </a:cubicBezTo>
                  <a:cubicBezTo>
                    <a:pt x="507814" y="245435"/>
                    <a:pt x="468452" y="224495"/>
                    <a:pt x="489892" y="106057"/>
                  </a:cubicBezTo>
                  <a:cubicBezTo>
                    <a:pt x="500444" y="46922"/>
                    <a:pt x="483024" y="104717"/>
                    <a:pt x="517361" y="6283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51BE6E4-7BA0-4ED1-88B6-795B52794A76}"/>
                </a:ext>
              </a:extLst>
            </p:cNvPr>
            <p:cNvSpPr/>
            <p:nvPr/>
          </p:nvSpPr>
          <p:spPr>
            <a:xfrm>
              <a:off x="1375081" y="2447199"/>
              <a:ext cx="468083" cy="282729"/>
            </a:xfrm>
            <a:custGeom>
              <a:avLst/>
              <a:gdLst>
                <a:gd name="connsiteX0" fmla="*/ 97077 w 468083"/>
                <a:gd name="connsiteY0" fmla="*/ 44517 h 282729"/>
                <a:gd name="connsiteX1" fmla="*/ 68435 w 468083"/>
                <a:gd name="connsiteY1" fmla="*/ 109683 h 282729"/>
                <a:gd name="connsiteX2" fmla="*/ 57381 w 468083"/>
                <a:gd name="connsiteY2" fmla="*/ 165467 h 282729"/>
                <a:gd name="connsiteX3" fmla="*/ 125049 w 468083"/>
                <a:gd name="connsiteY3" fmla="*/ 50380 h 282729"/>
                <a:gd name="connsiteX4" fmla="*/ 125049 w 468083"/>
                <a:gd name="connsiteY4" fmla="*/ 82544 h 282729"/>
                <a:gd name="connsiteX5" fmla="*/ 109975 w 468083"/>
                <a:gd name="connsiteY5" fmla="*/ 113703 h 282729"/>
                <a:gd name="connsiteX6" fmla="*/ 102437 w 468083"/>
                <a:gd name="connsiteY6" fmla="*/ 181382 h 282729"/>
                <a:gd name="connsiteX7" fmla="*/ 131079 w 468083"/>
                <a:gd name="connsiteY7" fmla="*/ 105997 h 282729"/>
                <a:gd name="connsiteX8" fmla="*/ 189536 w 468083"/>
                <a:gd name="connsiteY8" fmla="*/ 53060 h 282729"/>
                <a:gd name="connsiteX9" fmla="*/ 144647 w 468083"/>
                <a:gd name="connsiteY9" fmla="*/ 170493 h 282729"/>
                <a:gd name="connsiteX10" fmla="*/ 203941 w 468083"/>
                <a:gd name="connsiteY10" fmla="*/ 47700 h 282729"/>
                <a:gd name="connsiteX11" fmla="*/ 424702 w 468083"/>
                <a:gd name="connsiteY11" fmla="*/ 66295 h 282729"/>
                <a:gd name="connsiteX12" fmla="*/ 412474 w 468083"/>
                <a:gd name="connsiteY12" fmla="*/ 235994 h 282729"/>
                <a:gd name="connsiteX13" fmla="*/ 192718 w 468083"/>
                <a:gd name="connsiteY13" fmla="*/ 244370 h 282729"/>
                <a:gd name="connsiteX14" fmla="*/ 1772 w 468083"/>
                <a:gd name="connsiteY14" fmla="*/ 223932 h 282729"/>
                <a:gd name="connsiteX15" fmla="*/ 54701 w 468083"/>
                <a:gd name="connsiteY15" fmla="*/ 265980 h 282729"/>
                <a:gd name="connsiteX16" fmla="*/ 328056 w 468083"/>
                <a:gd name="connsiteY16" fmla="*/ 278209 h 282729"/>
                <a:gd name="connsiteX17" fmla="*/ 445304 w 468083"/>
                <a:gd name="connsiteY17" fmla="*/ 212709 h 282729"/>
                <a:gd name="connsiteX18" fmla="*/ 468083 w 468083"/>
                <a:gd name="connsiteY18" fmla="*/ 41166 h 282729"/>
                <a:gd name="connsiteX19" fmla="*/ 109472 w 468083"/>
                <a:gd name="connsiteY19" fmla="*/ 10845 h 282729"/>
                <a:gd name="connsiteX20" fmla="*/ 15339 w 468083"/>
                <a:gd name="connsiteY20" fmla="*/ 9002 h 282729"/>
                <a:gd name="connsiteX21" fmla="*/ 11319 w 468083"/>
                <a:gd name="connsiteY21" fmla="*/ 127272 h 282729"/>
                <a:gd name="connsiteX22" fmla="*/ 31083 w 468083"/>
                <a:gd name="connsiteY22" fmla="*/ 208185 h 282729"/>
                <a:gd name="connsiteX23" fmla="*/ 38118 w 468083"/>
                <a:gd name="connsiteY23" fmla="*/ 36308 h 282729"/>
                <a:gd name="connsiteX24" fmla="*/ 97077 w 468083"/>
                <a:gd name="connsiteY24" fmla="*/ 44517 h 28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8083" h="282729">
                  <a:moveTo>
                    <a:pt x="97077" y="44517"/>
                  </a:moveTo>
                  <a:cubicBezTo>
                    <a:pt x="89205" y="63279"/>
                    <a:pt x="77313" y="86900"/>
                    <a:pt x="68435" y="109683"/>
                  </a:cubicBezTo>
                  <a:cubicBezTo>
                    <a:pt x="60228" y="130623"/>
                    <a:pt x="49676" y="150558"/>
                    <a:pt x="57381" y="165467"/>
                  </a:cubicBezTo>
                  <a:cubicBezTo>
                    <a:pt x="77480" y="132968"/>
                    <a:pt x="93057" y="68137"/>
                    <a:pt x="125049" y="50380"/>
                  </a:cubicBezTo>
                  <a:cubicBezTo>
                    <a:pt x="126724" y="53228"/>
                    <a:pt x="135099" y="55071"/>
                    <a:pt x="125049" y="82544"/>
                  </a:cubicBezTo>
                  <a:cubicBezTo>
                    <a:pt x="123039" y="88407"/>
                    <a:pt x="113995" y="104825"/>
                    <a:pt x="109975" y="113703"/>
                  </a:cubicBezTo>
                  <a:cubicBezTo>
                    <a:pt x="100762" y="134308"/>
                    <a:pt x="87530" y="156086"/>
                    <a:pt x="102437" y="181382"/>
                  </a:cubicBezTo>
                  <a:cubicBezTo>
                    <a:pt x="110980" y="162452"/>
                    <a:pt x="120024" y="130958"/>
                    <a:pt x="131079" y="105997"/>
                  </a:cubicBezTo>
                  <a:cubicBezTo>
                    <a:pt x="150341" y="62944"/>
                    <a:pt x="142134" y="55071"/>
                    <a:pt x="189536" y="53060"/>
                  </a:cubicBezTo>
                  <a:lnTo>
                    <a:pt x="144647" y="170493"/>
                  </a:lnTo>
                  <a:cubicBezTo>
                    <a:pt x="158884" y="161614"/>
                    <a:pt x="200088" y="72995"/>
                    <a:pt x="203941" y="47700"/>
                  </a:cubicBezTo>
                  <a:lnTo>
                    <a:pt x="424702" y="66295"/>
                  </a:lnTo>
                  <a:lnTo>
                    <a:pt x="412474" y="235994"/>
                  </a:lnTo>
                  <a:cubicBezTo>
                    <a:pt x="339111" y="238674"/>
                    <a:pt x="263234" y="246045"/>
                    <a:pt x="192718" y="244370"/>
                  </a:cubicBezTo>
                  <a:cubicBezTo>
                    <a:pt x="138952" y="243030"/>
                    <a:pt x="31921" y="220750"/>
                    <a:pt x="1772" y="223932"/>
                  </a:cubicBezTo>
                  <a:cubicBezTo>
                    <a:pt x="-5598" y="270001"/>
                    <a:pt x="9644" y="260955"/>
                    <a:pt x="54701" y="265980"/>
                  </a:cubicBezTo>
                  <a:cubicBezTo>
                    <a:pt x="211813" y="284073"/>
                    <a:pt x="144814" y="286418"/>
                    <a:pt x="328056" y="278209"/>
                  </a:cubicBezTo>
                  <a:cubicBezTo>
                    <a:pt x="411972" y="274356"/>
                    <a:pt x="444801" y="310374"/>
                    <a:pt x="445304" y="212709"/>
                  </a:cubicBezTo>
                  <a:cubicBezTo>
                    <a:pt x="445806" y="127775"/>
                    <a:pt x="458704" y="105327"/>
                    <a:pt x="468083" y="41166"/>
                  </a:cubicBezTo>
                  <a:cubicBezTo>
                    <a:pt x="398740" y="-3394"/>
                    <a:pt x="176638" y="20896"/>
                    <a:pt x="109472" y="10845"/>
                  </a:cubicBezTo>
                  <a:cubicBezTo>
                    <a:pt x="62740" y="3809"/>
                    <a:pt x="53696" y="-8588"/>
                    <a:pt x="15339" y="9002"/>
                  </a:cubicBezTo>
                  <a:cubicBezTo>
                    <a:pt x="11151" y="47700"/>
                    <a:pt x="15506" y="86732"/>
                    <a:pt x="11319" y="127272"/>
                  </a:cubicBezTo>
                  <a:cubicBezTo>
                    <a:pt x="7299" y="167478"/>
                    <a:pt x="-1913" y="196626"/>
                    <a:pt x="31083" y="208185"/>
                  </a:cubicBezTo>
                  <a:cubicBezTo>
                    <a:pt x="50346" y="167980"/>
                    <a:pt x="38118" y="88743"/>
                    <a:pt x="38118" y="36308"/>
                  </a:cubicBezTo>
                  <a:lnTo>
                    <a:pt x="97077" y="44517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AD44EA8-D703-443E-BACC-0B8F3D5673E8}"/>
                </a:ext>
              </a:extLst>
            </p:cNvPr>
            <p:cNvSpPr/>
            <p:nvPr/>
          </p:nvSpPr>
          <p:spPr>
            <a:xfrm>
              <a:off x="2856019" y="1744748"/>
              <a:ext cx="476685" cy="247155"/>
            </a:xfrm>
            <a:custGeom>
              <a:avLst/>
              <a:gdLst>
                <a:gd name="connsiteX0" fmla="*/ 58791 w 476685"/>
                <a:gd name="connsiteY0" fmla="*/ 32824 h 247155"/>
                <a:gd name="connsiteX1" fmla="*/ 65659 w 476685"/>
                <a:gd name="connsiteY1" fmla="*/ 61135 h 247155"/>
                <a:gd name="connsiteX2" fmla="*/ 56949 w 476685"/>
                <a:gd name="connsiteY2" fmla="*/ 77719 h 247155"/>
                <a:gd name="connsiteX3" fmla="*/ 52594 w 476685"/>
                <a:gd name="connsiteY3" fmla="*/ 89948 h 247155"/>
                <a:gd name="connsiteX4" fmla="*/ 43214 w 476685"/>
                <a:gd name="connsiteY4" fmla="*/ 71186 h 247155"/>
                <a:gd name="connsiteX5" fmla="*/ 58791 w 476685"/>
                <a:gd name="connsiteY5" fmla="*/ 32824 h 247155"/>
                <a:gd name="connsiteX6" fmla="*/ 33834 w 476685"/>
                <a:gd name="connsiteY6" fmla="*/ 161983 h 247155"/>
                <a:gd name="connsiteX7" fmla="*/ 91621 w 476685"/>
                <a:gd name="connsiteY7" fmla="*/ 43042 h 247155"/>
                <a:gd name="connsiteX8" fmla="*/ 112223 w 476685"/>
                <a:gd name="connsiteY8" fmla="*/ 35504 h 247155"/>
                <a:gd name="connsiteX9" fmla="*/ 129643 w 476685"/>
                <a:gd name="connsiteY9" fmla="*/ 39692 h 247155"/>
                <a:gd name="connsiteX10" fmla="*/ 107198 w 476685"/>
                <a:gd name="connsiteY10" fmla="*/ 128646 h 247155"/>
                <a:gd name="connsiteX11" fmla="*/ 182069 w 476685"/>
                <a:gd name="connsiteY11" fmla="*/ 45388 h 247155"/>
                <a:gd name="connsiteX12" fmla="*/ 158117 w 476685"/>
                <a:gd name="connsiteY12" fmla="*/ 145901 h 247155"/>
                <a:gd name="connsiteX13" fmla="*/ 216741 w 476685"/>
                <a:gd name="connsiteY13" fmla="*/ 48571 h 247155"/>
                <a:gd name="connsiteX14" fmla="*/ 439680 w 476685"/>
                <a:gd name="connsiteY14" fmla="*/ 67836 h 247155"/>
                <a:gd name="connsiteX15" fmla="*/ 420083 w 476685"/>
                <a:gd name="connsiteY15" fmla="*/ 199675 h 247155"/>
                <a:gd name="connsiteX16" fmla="*/ 118923 w 476685"/>
                <a:gd name="connsiteY16" fmla="*/ 186273 h 247155"/>
                <a:gd name="connsiteX17" fmla="*/ 33834 w 476685"/>
                <a:gd name="connsiteY17" fmla="*/ 161983 h 247155"/>
                <a:gd name="connsiteX18" fmla="*/ 0 w 476685"/>
                <a:gd name="connsiteY18" fmla="*/ 217935 h 247155"/>
                <a:gd name="connsiteX19" fmla="*/ 110381 w 476685"/>
                <a:gd name="connsiteY19" fmla="*/ 222961 h 247155"/>
                <a:gd name="connsiteX20" fmla="*/ 224279 w 476685"/>
                <a:gd name="connsiteY20" fmla="*/ 235525 h 247155"/>
                <a:gd name="connsiteX21" fmla="*/ 427955 w 476685"/>
                <a:gd name="connsiteY21" fmla="*/ 237703 h 247155"/>
                <a:gd name="connsiteX22" fmla="*/ 459110 w 476685"/>
                <a:gd name="connsiteY22" fmla="*/ 128311 h 247155"/>
                <a:gd name="connsiteX23" fmla="*/ 471337 w 476685"/>
                <a:gd name="connsiteY23" fmla="*/ 27463 h 247155"/>
                <a:gd name="connsiteX24" fmla="*/ 18257 w 476685"/>
                <a:gd name="connsiteY24" fmla="*/ 994 h 247155"/>
                <a:gd name="connsiteX25" fmla="*/ 0 w 476685"/>
                <a:gd name="connsiteY25" fmla="*/ 217935 h 24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6685" h="247155">
                  <a:moveTo>
                    <a:pt x="58791" y="32824"/>
                  </a:moveTo>
                  <a:cubicBezTo>
                    <a:pt x="65156" y="40530"/>
                    <a:pt x="77719" y="16239"/>
                    <a:pt x="65659" y="61135"/>
                  </a:cubicBezTo>
                  <a:cubicBezTo>
                    <a:pt x="64654" y="65155"/>
                    <a:pt x="57954" y="75542"/>
                    <a:pt x="56949" y="77719"/>
                  </a:cubicBezTo>
                  <a:lnTo>
                    <a:pt x="52594" y="89948"/>
                  </a:lnTo>
                  <a:lnTo>
                    <a:pt x="43214" y="71186"/>
                  </a:lnTo>
                  <a:cubicBezTo>
                    <a:pt x="33834" y="23610"/>
                    <a:pt x="52092" y="36006"/>
                    <a:pt x="58791" y="32824"/>
                  </a:cubicBezTo>
                  <a:close/>
                  <a:moveTo>
                    <a:pt x="33834" y="161983"/>
                  </a:moveTo>
                  <a:cubicBezTo>
                    <a:pt x="36012" y="113569"/>
                    <a:pt x="81739" y="50748"/>
                    <a:pt x="91621" y="43042"/>
                  </a:cubicBezTo>
                  <a:cubicBezTo>
                    <a:pt x="101336" y="35671"/>
                    <a:pt x="102843" y="36174"/>
                    <a:pt x="112223" y="35504"/>
                  </a:cubicBezTo>
                  <a:cubicBezTo>
                    <a:pt x="127298" y="34499"/>
                    <a:pt x="122105" y="35839"/>
                    <a:pt x="129643" y="39692"/>
                  </a:cubicBezTo>
                  <a:cubicBezTo>
                    <a:pt x="132825" y="67668"/>
                    <a:pt x="101838" y="82242"/>
                    <a:pt x="107198" y="128646"/>
                  </a:cubicBezTo>
                  <a:cubicBezTo>
                    <a:pt x="123110" y="98492"/>
                    <a:pt x="141535" y="33661"/>
                    <a:pt x="182069" y="45388"/>
                  </a:cubicBezTo>
                  <a:cubicBezTo>
                    <a:pt x="191114" y="71856"/>
                    <a:pt x="168335" y="104858"/>
                    <a:pt x="158117" y="145901"/>
                  </a:cubicBezTo>
                  <a:cubicBezTo>
                    <a:pt x="187429" y="133672"/>
                    <a:pt x="187262" y="62977"/>
                    <a:pt x="216741" y="48571"/>
                  </a:cubicBezTo>
                  <a:cubicBezTo>
                    <a:pt x="316570" y="38017"/>
                    <a:pt x="357271" y="66830"/>
                    <a:pt x="439680" y="67836"/>
                  </a:cubicBezTo>
                  <a:lnTo>
                    <a:pt x="420083" y="199675"/>
                  </a:lnTo>
                  <a:cubicBezTo>
                    <a:pt x="367824" y="204868"/>
                    <a:pt x="186759" y="191131"/>
                    <a:pt x="118923" y="186273"/>
                  </a:cubicBezTo>
                  <a:cubicBezTo>
                    <a:pt x="82576" y="183761"/>
                    <a:pt x="60634" y="180745"/>
                    <a:pt x="33834" y="161983"/>
                  </a:cubicBezTo>
                  <a:close/>
                  <a:moveTo>
                    <a:pt x="0" y="217935"/>
                  </a:moveTo>
                  <a:lnTo>
                    <a:pt x="110381" y="222961"/>
                  </a:lnTo>
                  <a:cubicBezTo>
                    <a:pt x="145220" y="226144"/>
                    <a:pt x="187262" y="231169"/>
                    <a:pt x="224279" y="235525"/>
                  </a:cubicBezTo>
                  <a:cubicBezTo>
                    <a:pt x="258448" y="239378"/>
                    <a:pt x="395293" y="258308"/>
                    <a:pt x="427955" y="237703"/>
                  </a:cubicBezTo>
                  <a:cubicBezTo>
                    <a:pt x="461622" y="216260"/>
                    <a:pt x="449562" y="181583"/>
                    <a:pt x="459110" y="128311"/>
                  </a:cubicBezTo>
                  <a:cubicBezTo>
                    <a:pt x="462962" y="107203"/>
                    <a:pt x="487249" y="42540"/>
                    <a:pt x="471337" y="27463"/>
                  </a:cubicBezTo>
                  <a:cubicBezTo>
                    <a:pt x="448055" y="15401"/>
                    <a:pt x="67334" y="-4701"/>
                    <a:pt x="18257" y="994"/>
                  </a:cubicBezTo>
                  <a:lnTo>
                    <a:pt x="0" y="217935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A83BD84-DA71-4959-BA7C-C76A87AF9BEE}"/>
                </a:ext>
              </a:extLst>
            </p:cNvPr>
            <p:cNvSpPr/>
            <p:nvPr/>
          </p:nvSpPr>
          <p:spPr>
            <a:xfrm>
              <a:off x="3017989" y="2410620"/>
              <a:ext cx="180729" cy="235718"/>
            </a:xfrm>
            <a:custGeom>
              <a:avLst/>
              <a:gdLst>
                <a:gd name="connsiteX0" fmla="*/ 180729 w 180729"/>
                <a:gd name="connsiteY0" fmla="*/ 2529 h 235718"/>
                <a:gd name="connsiteX1" fmla="*/ 147565 w 180729"/>
                <a:gd name="connsiteY1" fmla="*/ 41896 h 235718"/>
                <a:gd name="connsiteX2" fmla="*/ 141870 w 180729"/>
                <a:gd name="connsiteY2" fmla="*/ 30337 h 235718"/>
                <a:gd name="connsiteX3" fmla="*/ 147732 w 180729"/>
                <a:gd name="connsiteY3" fmla="*/ 7052 h 235718"/>
                <a:gd name="connsiteX4" fmla="*/ 149742 w 180729"/>
                <a:gd name="connsiteY4" fmla="*/ 2864 h 235718"/>
                <a:gd name="connsiteX5" fmla="*/ 119090 w 180729"/>
                <a:gd name="connsiteY5" fmla="*/ 19281 h 235718"/>
                <a:gd name="connsiteX6" fmla="*/ 61304 w 180729"/>
                <a:gd name="connsiteY6" fmla="*/ 111753 h 235718"/>
                <a:gd name="connsiteX7" fmla="*/ 0 w 180729"/>
                <a:gd name="connsiteY7" fmla="*/ 235719 h 235718"/>
                <a:gd name="connsiteX8" fmla="*/ 15242 w 180729"/>
                <a:gd name="connsiteY8" fmla="*/ 218632 h 235718"/>
                <a:gd name="connsiteX9" fmla="*/ 126125 w 180729"/>
                <a:gd name="connsiteY9" fmla="*/ 32683 h 235718"/>
                <a:gd name="connsiteX10" fmla="*/ 134333 w 180729"/>
                <a:gd name="connsiteY10" fmla="*/ 63172 h 235718"/>
                <a:gd name="connsiteX11" fmla="*/ 95641 w 180729"/>
                <a:gd name="connsiteY11" fmla="*/ 138724 h 235718"/>
                <a:gd name="connsiteX12" fmla="*/ 62309 w 180729"/>
                <a:gd name="connsiteY12" fmla="*/ 231028 h 235718"/>
                <a:gd name="connsiteX13" fmla="*/ 180729 w 180729"/>
                <a:gd name="connsiteY13" fmla="*/ 2529 h 2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729" h="235718">
                  <a:moveTo>
                    <a:pt x="180729" y="2529"/>
                  </a:moveTo>
                  <a:cubicBezTo>
                    <a:pt x="155605" y="7890"/>
                    <a:pt x="155270" y="18611"/>
                    <a:pt x="147565" y="41896"/>
                  </a:cubicBezTo>
                  <a:lnTo>
                    <a:pt x="141870" y="30337"/>
                  </a:lnTo>
                  <a:cubicBezTo>
                    <a:pt x="138855" y="11743"/>
                    <a:pt x="147062" y="12245"/>
                    <a:pt x="147732" y="7052"/>
                  </a:cubicBezTo>
                  <a:cubicBezTo>
                    <a:pt x="147900" y="5042"/>
                    <a:pt x="149407" y="4372"/>
                    <a:pt x="149742" y="2864"/>
                  </a:cubicBezTo>
                  <a:cubicBezTo>
                    <a:pt x="119090" y="519"/>
                    <a:pt x="138688" y="-7187"/>
                    <a:pt x="119090" y="19281"/>
                  </a:cubicBezTo>
                  <a:lnTo>
                    <a:pt x="61304" y="111753"/>
                  </a:lnTo>
                  <a:cubicBezTo>
                    <a:pt x="45727" y="140064"/>
                    <a:pt x="6365" y="207073"/>
                    <a:pt x="0" y="235719"/>
                  </a:cubicBezTo>
                  <a:cubicBezTo>
                    <a:pt x="12060" y="232201"/>
                    <a:pt x="7537" y="232871"/>
                    <a:pt x="15242" y="218632"/>
                  </a:cubicBezTo>
                  <a:lnTo>
                    <a:pt x="126125" y="32683"/>
                  </a:lnTo>
                  <a:cubicBezTo>
                    <a:pt x="138185" y="49435"/>
                    <a:pt x="143545" y="24809"/>
                    <a:pt x="134333" y="63172"/>
                  </a:cubicBezTo>
                  <a:lnTo>
                    <a:pt x="95641" y="138724"/>
                  </a:lnTo>
                  <a:cubicBezTo>
                    <a:pt x="86931" y="158156"/>
                    <a:pt x="55777" y="213271"/>
                    <a:pt x="62309" y="231028"/>
                  </a:cubicBezTo>
                  <a:lnTo>
                    <a:pt x="180729" y="2529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147EDF6-3B2E-4169-A9CF-BF1CBE1FAE79}"/>
                </a:ext>
              </a:extLst>
            </p:cNvPr>
            <p:cNvSpPr/>
            <p:nvPr/>
          </p:nvSpPr>
          <p:spPr>
            <a:xfrm>
              <a:off x="1686390" y="563375"/>
              <a:ext cx="31472" cy="365867"/>
            </a:xfrm>
            <a:custGeom>
              <a:avLst/>
              <a:gdLst>
                <a:gd name="connsiteX0" fmla="*/ 17584 w 31472"/>
                <a:gd name="connsiteY0" fmla="*/ 365867 h 365867"/>
                <a:gd name="connsiteX1" fmla="*/ 28136 w 31472"/>
                <a:gd name="connsiteY1" fmla="*/ 0 h 365867"/>
                <a:gd name="connsiteX2" fmla="*/ 13899 w 31472"/>
                <a:gd name="connsiteY2" fmla="*/ 71532 h 365867"/>
                <a:gd name="connsiteX3" fmla="*/ 5524 w 31472"/>
                <a:gd name="connsiteY3" fmla="*/ 169699 h 365867"/>
                <a:gd name="connsiteX4" fmla="*/ 499 w 31472"/>
                <a:gd name="connsiteY4" fmla="*/ 274735 h 365867"/>
                <a:gd name="connsiteX5" fmla="*/ 17584 w 31472"/>
                <a:gd name="connsiteY5" fmla="*/ 365867 h 36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72" h="365867">
                  <a:moveTo>
                    <a:pt x="17584" y="365867"/>
                  </a:moveTo>
                  <a:cubicBezTo>
                    <a:pt x="-16753" y="270882"/>
                    <a:pt x="46226" y="91467"/>
                    <a:pt x="28136" y="0"/>
                  </a:cubicBezTo>
                  <a:cubicBezTo>
                    <a:pt x="4184" y="10219"/>
                    <a:pt x="14401" y="36855"/>
                    <a:pt x="13899" y="71532"/>
                  </a:cubicBezTo>
                  <a:cubicBezTo>
                    <a:pt x="13396" y="109894"/>
                    <a:pt x="8706" y="136865"/>
                    <a:pt x="5524" y="169699"/>
                  </a:cubicBezTo>
                  <a:cubicBezTo>
                    <a:pt x="2174" y="203036"/>
                    <a:pt x="667" y="241399"/>
                    <a:pt x="499" y="274735"/>
                  </a:cubicBezTo>
                  <a:cubicBezTo>
                    <a:pt x="332" y="321139"/>
                    <a:pt x="-4191" y="339231"/>
                    <a:pt x="17584" y="36586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B6C9DA7-44DE-49E2-85C7-98B9C5C5AEE1}"/>
                </a:ext>
              </a:extLst>
            </p:cNvPr>
            <p:cNvSpPr/>
            <p:nvPr/>
          </p:nvSpPr>
          <p:spPr>
            <a:xfrm>
              <a:off x="1752017" y="599894"/>
              <a:ext cx="22815" cy="320971"/>
            </a:xfrm>
            <a:custGeom>
              <a:avLst/>
              <a:gdLst>
                <a:gd name="connsiteX0" fmla="*/ 10916 w 22815"/>
                <a:gd name="connsiteY0" fmla="*/ 320971 h 320971"/>
                <a:gd name="connsiteX1" fmla="*/ 18956 w 22815"/>
                <a:gd name="connsiteY1" fmla="*/ 0 h 320971"/>
                <a:gd name="connsiteX2" fmla="*/ 1536 w 22815"/>
                <a:gd name="connsiteY2" fmla="*/ 289310 h 320971"/>
                <a:gd name="connsiteX3" fmla="*/ 10916 w 22815"/>
                <a:gd name="connsiteY3" fmla="*/ 320971 h 3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15" h="320971">
                  <a:moveTo>
                    <a:pt x="10916" y="320971"/>
                  </a:moveTo>
                  <a:cubicBezTo>
                    <a:pt x="4886" y="259659"/>
                    <a:pt x="32691" y="20773"/>
                    <a:pt x="18956" y="0"/>
                  </a:cubicBezTo>
                  <a:cubicBezTo>
                    <a:pt x="2374" y="28646"/>
                    <a:pt x="-2986" y="225484"/>
                    <a:pt x="1536" y="289310"/>
                  </a:cubicBezTo>
                  <a:cubicBezTo>
                    <a:pt x="4551" y="332530"/>
                    <a:pt x="6059" y="312930"/>
                    <a:pt x="10916" y="32097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0A64C0C-3858-42E0-B185-AC2B5553B8B9}"/>
                </a:ext>
              </a:extLst>
            </p:cNvPr>
            <p:cNvSpPr/>
            <p:nvPr/>
          </p:nvSpPr>
          <p:spPr>
            <a:xfrm>
              <a:off x="3409886" y="1354077"/>
              <a:ext cx="176349" cy="287467"/>
            </a:xfrm>
            <a:custGeom>
              <a:avLst/>
              <a:gdLst>
                <a:gd name="connsiteX0" fmla="*/ 1553 w 176349"/>
                <a:gd name="connsiteY0" fmla="*/ 287467 h 287467"/>
                <a:gd name="connsiteX1" fmla="*/ 90326 w 176349"/>
                <a:gd name="connsiteY1" fmla="*/ 137870 h 287467"/>
                <a:gd name="connsiteX2" fmla="*/ 174577 w 176349"/>
                <a:gd name="connsiteY2" fmla="*/ 0 h 287467"/>
                <a:gd name="connsiteX3" fmla="*/ 154645 w 176349"/>
                <a:gd name="connsiteY3" fmla="*/ 35682 h 287467"/>
                <a:gd name="connsiteX4" fmla="*/ 76592 w 176349"/>
                <a:gd name="connsiteY4" fmla="*/ 138708 h 287467"/>
                <a:gd name="connsiteX5" fmla="*/ 1553 w 176349"/>
                <a:gd name="connsiteY5" fmla="*/ 287467 h 28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349" h="287467">
                  <a:moveTo>
                    <a:pt x="1553" y="287467"/>
                  </a:moveTo>
                  <a:cubicBezTo>
                    <a:pt x="17298" y="264684"/>
                    <a:pt x="46275" y="195163"/>
                    <a:pt x="90326" y="137870"/>
                  </a:cubicBezTo>
                  <a:cubicBezTo>
                    <a:pt x="105904" y="117600"/>
                    <a:pt x="189485" y="24961"/>
                    <a:pt x="174577" y="0"/>
                  </a:cubicBezTo>
                  <a:cubicBezTo>
                    <a:pt x="155818" y="18427"/>
                    <a:pt x="168045" y="9716"/>
                    <a:pt x="154645" y="35682"/>
                  </a:cubicBezTo>
                  <a:lnTo>
                    <a:pt x="76592" y="138708"/>
                  </a:lnTo>
                  <a:cubicBezTo>
                    <a:pt x="59842" y="162831"/>
                    <a:pt x="-11344" y="261501"/>
                    <a:pt x="1553" y="28746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39011EB-6D4D-4523-AF83-6F52B0166A35}"/>
                </a:ext>
              </a:extLst>
            </p:cNvPr>
            <p:cNvSpPr/>
            <p:nvPr/>
          </p:nvSpPr>
          <p:spPr>
            <a:xfrm>
              <a:off x="1331483" y="1233309"/>
              <a:ext cx="179869" cy="158963"/>
            </a:xfrm>
            <a:custGeom>
              <a:avLst/>
              <a:gdLst>
                <a:gd name="connsiteX0" fmla="*/ 3161 w 179869"/>
                <a:gd name="connsiteY0" fmla="*/ 158963 h 158963"/>
                <a:gd name="connsiteX1" fmla="*/ 63794 w 179869"/>
                <a:gd name="connsiteY1" fmla="*/ 49236 h 158963"/>
                <a:gd name="connsiteX2" fmla="*/ 179870 w 179869"/>
                <a:gd name="connsiteY2" fmla="*/ 26286 h 158963"/>
                <a:gd name="connsiteX3" fmla="*/ 3161 w 179869"/>
                <a:gd name="connsiteY3" fmla="*/ 158963 h 15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869" h="158963">
                  <a:moveTo>
                    <a:pt x="3161" y="158963"/>
                  </a:moveTo>
                  <a:cubicBezTo>
                    <a:pt x="12708" y="142546"/>
                    <a:pt x="9693" y="97315"/>
                    <a:pt x="63794" y="49236"/>
                  </a:cubicBezTo>
                  <a:cubicBezTo>
                    <a:pt x="128448" y="-8056"/>
                    <a:pt x="155583" y="38180"/>
                    <a:pt x="179870" y="26286"/>
                  </a:cubicBezTo>
                  <a:cubicBezTo>
                    <a:pt x="117896" y="-60825"/>
                    <a:pt x="-22802" y="90782"/>
                    <a:pt x="3161" y="15896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5F31AF1-964F-47E0-9DD6-B66F797D2FC8}"/>
                </a:ext>
              </a:extLst>
            </p:cNvPr>
            <p:cNvSpPr/>
            <p:nvPr/>
          </p:nvSpPr>
          <p:spPr>
            <a:xfrm>
              <a:off x="2532306" y="698732"/>
              <a:ext cx="42150" cy="358328"/>
            </a:xfrm>
            <a:custGeom>
              <a:avLst/>
              <a:gdLst>
                <a:gd name="connsiteX0" fmla="*/ 109 w 42150"/>
                <a:gd name="connsiteY0" fmla="*/ 358329 h 358328"/>
                <a:gd name="connsiteX1" fmla="*/ 42150 w 42150"/>
                <a:gd name="connsiteY1" fmla="*/ 0 h 358328"/>
                <a:gd name="connsiteX2" fmla="*/ 109 w 42150"/>
                <a:gd name="connsiteY2" fmla="*/ 358329 h 35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150" h="358328">
                  <a:moveTo>
                    <a:pt x="109" y="358329"/>
                  </a:moveTo>
                  <a:lnTo>
                    <a:pt x="42150" y="0"/>
                  </a:lnTo>
                  <a:cubicBezTo>
                    <a:pt x="9656" y="40875"/>
                    <a:pt x="-1231" y="281269"/>
                    <a:pt x="109" y="35832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0C69995-5195-49EA-A9D9-4E18D3228547}"/>
                </a:ext>
              </a:extLst>
            </p:cNvPr>
            <p:cNvSpPr/>
            <p:nvPr/>
          </p:nvSpPr>
          <p:spPr>
            <a:xfrm>
              <a:off x="2804753" y="1350103"/>
              <a:ext cx="99170" cy="153737"/>
            </a:xfrm>
            <a:custGeom>
              <a:avLst/>
              <a:gdLst>
                <a:gd name="connsiteX0" fmla="*/ 347 w 99170"/>
                <a:gd name="connsiteY0" fmla="*/ 120234 h 153737"/>
                <a:gd name="connsiteX1" fmla="*/ 45571 w 99170"/>
                <a:gd name="connsiteY1" fmla="*/ 153738 h 153737"/>
                <a:gd name="connsiteX2" fmla="*/ 24466 w 99170"/>
                <a:gd name="connsiteY2" fmla="*/ 64951 h 153737"/>
                <a:gd name="connsiteX3" fmla="*/ 99170 w 99170"/>
                <a:gd name="connsiteY3" fmla="*/ 7324 h 153737"/>
                <a:gd name="connsiteX4" fmla="*/ 347 w 99170"/>
                <a:gd name="connsiteY4" fmla="*/ 120234 h 15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70" h="153737">
                  <a:moveTo>
                    <a:pt x="347" y="120234"/>
                  </a:moveTo>
                  <a:cubicBezTo>
                    <a:pt x="14919" y="137488"/>
                    <a:pt x="21284" y="148712"/>
                    <a:pt x="45571" y="153738"/>
                  </a:cubicBezTo>
                  <a:cubicBezTo>
                    <a:pt x="35186" y="132798"/>
                    <a:pt x="-3673" y="121741"/>
                    <a:pt x="24466" y="64951"/>
                  </a:cubicBezTo>
                  <a:cubicBezTo>
                    <a:pt x="51768" y="9837"/>
                    <a:pt x="76223" y="34127"/>
                    <a:pt x="99170" y="7324"/>
                  </a:cubicBezTo>
                  <a:cubicBezTo>
                    <a:pt x="39039" y="-25343"/>
                    <a:pt x="-4343" y="58251"/>
                    <a:pt x="347" y="12023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90C6500-878B-4CBB-BD1A-7E11502B6C1B}"/>
                </a:ext>
              </a:extLst>
            </p:cNvPr>
            <p:cNvSpPr/>
            <p:nvPr/>
          </p:nvSpPr>
          <p:spPr>
            <a:xfrm>
              <a:off x="2470730" y="704260"/>
              <a:ext cx="43427" cy="322311"/>
            </a:xfrm>
            <a:custGeom>
              <a:avLst/>
              <a:gdLst>
                <a:gd name="connsiteX0" fmla="*/ 7918 w 43427"/>
                <a:gd name="connsiteY0" fmla="*/ 322312 h 322311"/>
                <a:gd name="connsiteX1" fmla="*/ 43427 w 43427"/>
                <a:gd name="connsiteY1" fmla="*/ 0 h 322311"/>
                <a:gd name="connsiteX2" fmla="*/ 45 w 43427"/>
                <a:gd name="connsiteY2" fmla="*/ 277248 h 322311"/>
                <a:gd name="connsiteX3" fmla="*/ 7918 w 43427"/>
                <a:gd name="connsiteY3" fmla="*/ 322312 h 32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27" h="322311">
                  <a:moveTo>
                    <a:pt x="7918" y="322312"/>
                  </a:moveTo>
                  <a:cubicBezTo>
                    <a:pt x="-960" y="230677"/>
                    <a:pt x="24165" y="83928"/>
                    <a:pt x="43427" y="0"/>
                  </a:cubicBezTo>
                  <a:cubicBezTo>
                    <a:pt x="2558" y="27139"/>
                    <a:pt x="-457" y="214093"/>
                    <a:pt x="45" y="277248"/>
                  </a:cubicBezTo>
                  <a:cubicBezTo>
                    <a:pt x="380" y="301539"/>
                    <a:pt x="-1965" y="305057"/>
                    <a:pt x="7918" y="32231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2877FDF-1CEF-4AAB-AE47-84FDFC82EE75}"/>
                </a:ext>
              </a:extLst>
            </p:cNvPr>
            <p:cNvSpPr/>
            <p:nvPr/>
          </p:nvSpPr>
          <p:spPr>
            <a:xfrm>
              <a:off x="1819882" y="652161"/>
              <a:ext cx="27577" cy="276075"/>
            </a:xfrm>
            <a:custGeom>
              <a:avLst/>
              <a:gdLst>
                <a:gd name="connsiteX0" fmla="*/ 12060 w 27577"/>
                <a:gd name="connsiteY0" fmla="*/ 276076 h 276075"/>
                <a:gd name="connsiteX1" fmla="*/ 14237 w 27577"/>
                <a:gd name="connsiteY1" fmla="*/ 130834 h 276075"/>
                <a:gd name="connsiteX2" fmla="*/ 26465 w 27577"/>
                <a:gd name="connsiteY2" fmla="*/ 0 h 276075"/>
                <a:gd name="connsiteX3" fmla="*/ 22947 w 27577"/>
                <a:gd name="connsiteY3" fmla="*/ 3183 h 276075"/>
                <a:gd name="connsiteX4" fmla="*/ 14907 w 27577"/>
                <a:gd name="connsiteY4" fmla="*/ 21945 h 276075"/>
                <a:gd name="connsiteX5" fmla="*/ 10552 w 27577"/>
                <a:gd name="connsiteY5" fmla="*/ 54780 h 276075"/>
                <a:gd name="connsiteX6" fmla="*/ 1005 w 27577"/>
                <a:gd name="connsiteY6" fmla="*/ 126311 h 276075"/>
                <a:gd name="connsiteX7" fmla="*/ 0 w 27577"/>
                <a:gd name="connsiteY7" fmla="*/ 244247 h 276075"/>
                <a:gd name="connsiteX8" fmla="*/ 12060 w 27577"/>
                <a:gd name="connsiteY8" fmla="*/ 276076 h 27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77" h="276075">
                  <a:moveTo>
                    <a:pt x="12060" y="276076"/>
                  </a:moveTo>
                  <a:cubicBezTo>
                    <a:pt x="9380" y="223139"/>
                    <a:pt x="8040" y="179751"/>
                    <a:pt x="14237" y="130834"/>
                  </a:cubicBezTo>
                  <a:cubicBezTo>
                    <a:pt x="18090" y="101183"/>
                    <a:pt x="31489" y="13904"/>
                    <a:pt x="26465" y="0"/>
                  </a:cubicBezTo>
                  <a:cubicBezTo>
                    <a:pt x="25292" y="1173"/>
                    <a:pt x="23282" y="1005"/>
                    <a:pt x="22947" y="3183"/>
                  </a:cubicBezTo>
                  <a:lnTo>
                    <a:pt x="14907" y="21945"/>
                  </a:lnTo>
                  <a:cubicBezTo>
                    <a:pt x="13065" y="31159"/>
                    <a:pt x="11390" y="49084"/>
                    <a:pt x="10552" y="54780"/>
                  </a:cubicBezTo>
                  <a:cubicBezTo>
                    <a:pt x="7035" y="78568"/>
                    <a:pt x="2680" y="104869"/>
                    <a:pt x="1005" y="126311"/>
                  </a:cubicBezTo>
                  <a:lnTo>
                    <a:pt x="0" y="244247"/>
                  </a:lnTo>
                  <a:cubicBezTo>
                    <a:pt x="4187" y="274568"/>
                    <a:pt x="10552" y="273898"/>
                    <a:pt x="12060" y="27607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6F224A9-B539-4F5A-A7C2-506B64801815}"/>
                </a:ext>
              </a:extLst>
            </p:cNvPr>
            <p:cNvSpPr/>
            <p:nvPr/>
          </p:nvSpPr>
          <p:spPr>
            <a:xfrm>
              <a:off x="1878828" y="711464"/>
              <a:ext cx="27200" cy="243743"/>
            </a:xfrm>
            <a:custGeom>
              <a:avLst/>
              <a:gdLst>
                <a:gd name="connsiteX0" fmla="*/ 24467 w 27200"/>
                <a:gd name="connsiteY0" fmla="*/ 243744 h 243743"/>
                <a:gd name="connsiteX1" fmla="*/ 10733 w 27200"/>
                <a:gd name="connsiteY1" fmla="*/ 194828 h 243743"/>
                <a:gd name="connsiteX2" fmla="*/ 26812 w 27200"/>
                <a:gd name="connsiteY2" fmla="*/ 0 h 243743"/>
                <a:gd name="connsiteX3" fmla="*/ 24467 w 27200"/>
                <a:gd name="connsiteY3" fmla="*/ 243744 h 2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0" h="243743">
                  <a:moveTo>
                    <a:pt x="24467" y="243744"/>
                  </a:moveTo>
                  <a:cubicBezTo>
                    <a:pt x="17098" y="216270"/>
                    <a:pt x="12743" y="240226"/>
                    <a:pt x="10733" y="194828"/>
                  </a:cubicBezTo>
                  <a:cubicBezTo>
                    <a:pt x="8723" y="145911"/>
                    <a:pt x="30330" y="68684"/>
                    <a:pt x="26812" y="0"/>
                  </a:cubicBezTo>
                  <a:cubicBezTo>
                    <a:pt x="13580" y="13737"/>
                    <a:pt x="-24944" y="224982"/>
                    <a:pt x="24467" y="24374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5EE4A24-525A-47C6-8EFD-BC83623AE13C}"/>
                </a:ext>
              </a:extLst>
            </p:cNvPr>
            <p:cNvSpPr/>
            <p:nvPr/>
          </p:nvSpPr>
          <p:spPr>
            <a:xfrm>
              <a:off x="2114870" y="2593904"/>
              <a:ext cx="73338" cy="103528"/>
            </a:xfrm>
            <a:custGeom>
              <a:avLst/>
              <a:gdLst>
                <a:gd name="connsiteX0" fmla="*/ 40007 w 73338"/>
                <a:gd name="connsiteY0" fmla="*/ 103528 h 103528"/>
                <a:gd name="connsiteX1" fmla="*/ 73339 w 73338"/>
                <a:gd name="connsiteY1" fmla="*/ 23956 h 103528"/>
                <a:gd name="connsiteX2" fmla="*/ 47376 w 73338"/>
                <a:gd name="connsiteY2" fmla="*/ 35850 h 103528"/>
                <a:gd name="connsiteX3" fmla="*/ 52234 w 73338"/>
                <a:gd name="connsiteY3" fmla="*/ 11727 h 103528"/>
                <a:gd name="connsiteX4" fmla="*/ 47376 w 73338"/>
                <a:gd name="connsiteY4" fmla="*/ 0 h 103528"/>
                <a:gd name="connsiteX5" fmla="*/ 16390 w 73338"/>
                <a:gd name="connsiteY5" fmla="*/ 48581 h 103528"/>
                <a:gd name="connsiteX6" fmla="*/ 9857 w 73338"/>
                <a:gd name="connsiteY6" fmla="*/ 90964 h 103528"/>
                <a:gd name="connsiteX7" fmla="*/ 24262 w 73338"/>
                <a:gd name="connsiteY7" fmla="*/ 57962 h 103528"/>
                <a:gd name="connsiteX8" fmla="*/ 47376 w 73338"/>
                <a:gd name="connsiteY8" fmla="*/ 35850 h 103528"/>
                <a:gd name="connsiteX9" fmla="*/ 33642 w 73338"/>
                <a:gd name="connsiteY9" fmla="*/ 88116 h 103528"/>
                <a:gd name="connsiteX10" fmla="*/ 40007 w 73338"/>
                <a:gd name="connsiteY10" fmla="*/ 103528 h 10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338" h="103528">
                  <a:moveTo>
                    <a:pt x="40007" y="103528"/>
                  </a:moveTo>
                  <a:cubicBezTo>
                    <a:pt x="46706" y="89959"/>
                    <a:pt x="70156" y="38530"/>
                    <a:pt x="73339" y="23956"/>
                  </a:cubicBezTo>
                  <a:lnTo>
                    <a:pt x="47376" y="35850"/>
                  </a:lnTo>
                  <a:cubicBezTo>
                    <a:pt x="48716" y="27306"/>
                    <a:pt x="52234" y="11894"/>
                    <a:pt x="52234" y="11727"/>
                  </a:cubicBezTo>
                  <a:cubicBezTo>
                    <a:pt x="52736" y="-6701"/>
                    <a:pt x="55249" y="10386"/>
                    <a:pt x="47376" y="0"/>
                  </a:cubicBezTo>
                  <a:cubicBezTo>
                    <a:pt x="33809" y="12397"/>
                    <a:pt x="25099" y="30824"/>
                    <a:pt x="16390" y="48581"/>
                  </a:cubicBezTo>
                  <a:cubicBezTo>
                    <a:pt x="310" y="81248"/>
                    <a:pt x="-7563" y="79740"/>
                    <a:pt x="9857" y="90964"/>
                  </a:cubicBezTo>
                  <a:cubicBezTo>
                    <a:pt x="16557" y="77395"/>
                    <a:pt x="17395" y="69857"/>
                    <a:pt x="24262" y="57962"/>
                  </a:cubicBezTo>
                  <a:cubicBezTo>
                    <a:pt x="37662" y="35012"/>
                    <a:pt x="40677" y="39033"/>
                    <a:pt x="47376" y="35850"/>
                  </a:cubicBezTo>
                  <a:cubicBezTo>
                    <a:pt x="44697" y="67679"/>
                    <a:pt x="34144" y="68181"/>
                    <a:pt x="33642" y="88116"/>
                  </a:cubicBezTo>
                  <a:cubicBezTo>
                    <a:pt x="33307" y="106209"/>
                    <a:pt x="34647" y="95152"/>
                    <a:pt x="40007" y="10352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5729CA0-686F-4854-A36D-78F6BDB5D9F5}"/>
                </a:ext>
              </a:extLst>
            </p:cNvPr>
            <p:cNvSpPr/>
            <p:nvPr/>
          </p:nvSpPr>
          <p:spPr>
            <a:xfrm>
              <a:off x="1954029" y="798575"/>
              <a:ext cx="29162" cy="196837"/>
            </a:xfrm>
            <a:custGeom>
              <a:avLst/>
              <a:gdLst>
                <a:gd name="connsiteX0" fmla="*/ 26817 w 29162"/>
                <a:gd name="connsiteY0" fmla="*/ 196838 h 196837"/>
                <a:gd name="connsiteX1" fmla="*/ 17773 w 29162"/>
                <a:gd name="connsiteY1" fmla="*/ 106879 h 196837"/>
                <a:gd name="connsiteX2" fmla="*/ 29162 w 29162"/>
                <a:gd name="connsiteY2" fmla="*/ 0 h 196837"/>
                <a:gd name="connsiteX3" fmla="*/ 13083 w 29162"/>
                <a:gd name="connsiteY3" fmla="*/ 46906 h 196837"/>
                <a:gd name="connsiteX4" fmla="*/ 26817 w 29162"/>
                <a:gd name="connsiteY4" fmla="*/ 196838 h 196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62" h="196837">
                  <a:moveTo>
                    <a:pt x="26817" y="196838"/>
                  </a:moveTo>
                  <a:cubicBezTo>
                    <a:pt x="11575" y="165009"/>
                    <a:pt x="6718" y="201026"/>
                    <a:pt x="17773" y="106879"/>
                  </a:cubicBezTo>
                  <a:cubicBezTo>
                    <a:pt x="22128" y="70192"/>
                    <a:pt x="26817" y="39200"/>
                    <a:pt x="29162" y="0"/>
                  </a:cubicBezTo>
                  <a:cubicBezTo>
                    <a:pt x="21625" y="8879"/>
                    <a:pt x="19280" y="-10219"/>
                    <a:pt x="13083" y="46906"/>
                  </a:cubicBezTo>
                  <a:cubicBezTo>
                    <a:pt x="4205" y="127819"/>
                    <a:pt x="-17234" y="187959"/>
                    <a:pt x="26817" y="19683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CDC97E8-FAD7-4931-BA2E-E961A8CF6765}"/>
                </a:ext>
              </a:extLst>
            </p:cNvPr>
            <p:cNvSpPr/>
            <p:nvPr/>
          </p:nvSpPr>
          <p:spPr>
            <a:xfrm>
              <a:off x="2603768" y="2203076"/>
              <a:ext cx="42025" cy="157805"/>
            </a:xfrm>
            <a:custGeom>
              <a:avLst/>
              <a:gdLst>
                <a:gd name="connsiteX0" fmla="*/ 0 w 42025"/>
                <a:gd name="connsiteY0" fmla="*/ 157805 h 157805"/>
                <a:gd name="connsiteX1" fmla="*/ 17587 w 42025"/>
                <a:gd name="connsiteY1" fmla="*/ 126646 h 157805"/>
                <a:gd name="connsiteX2" fmla="*/ 28642 w 42025"/>
                <a:gd name="connsiteY2" fmla="*/ 85939 h 157805"/>
                <a:gd name="connsiteX3" fmla="*/ 39529 w 42025"/>
                <a:gd name="connsiteY3" fmla="*/ 0 h 157805"/>
                <a:gd name="connsiteX4" fmla="*/ 0 w 42025"/>
                <a:gd name="connsiteY4" fmla="*/ 157805 h 15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25" h="157805">
                  <a:moveTo>
                    <a:pt x="0" y="157805"/>
                  </a:moveTo>
                  <a:cubicBezTo>
                    <a:pt x="16247" y="153450"/>
                    <a:pt x="11222" y="149597"/>
                    <a:pt x="17587" y="126646"/>
                  </a:cubicBezTo>
                  <a:cubicBezTo>
                    <a:pt x="21272" y="112910"/>
                    <a:pt x="25460" y="101686"/>
                    <a:pt x="28642" y="85939"/>
                  </a:cubicBezTo>
                  <a:cubicBezTo>
                    <a:pt x="34672" y="56455"/>
                    <a:pt x="47402" y="20270"/>
                    <a:pt x="39529" y="0"/>
                  </a:cubicBezTo>
                  <a:cubicBezTo>
                    <a:pt x="8542" y="20605"/>
                    <a:pt x="21942" y="98503"/>
                    <a:pt x="0" y="15780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916C1E0-2B2A-4465-A168-93ABBA1D4D4F}"/>
                </a:ext>
              </a:extLst>
            </p:cNvPr>
            <p:cNvSpPr/>
            <p:nvPr/>
          </p:nvSpPr>
          <p:spPr>
            <a:xfrm>
              <a:off x="1512190" y="2165049"/>
              <a:ext cx="64313" cy="128991"/>
            </a:xfrm>
            <a:custGeom>
              <a:avLst/>
              <a:gdLst>
                <a:gd name="connsiteX0" fmla="*/ 0 w 64313"/>
                <a:gd name="connsiteY0" fmla="*/ 128992 h 128991"/>
                <a:gd name="connsiteX1" fmla="*/ 38189 w 64313"/>
                <a:gd name="connsiteY1" fmla="*/ 71029 h 128991"/>
                <a:gd name="connsiteX2" fmla="*/ 63146 w 64313"/>
                <a:gd name="connsiteY2" fmla="*/ 0 h 128991"/>
                <a:gd name="connsiteX3" fmla="*/ 0 w 64313"/>
                <a:gd name="connsiteY3" fmla="*/ 128992 h 12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13" h="128991">
                  <a:moveTo>
                    <a:pt x="0" y="128992"/>
                  </a:moveTo>
                  <a:cubicBezTo>
                    <a:pt x="23115" y="128657"/>
                    <a:pt x="30484" y="88451"/>
                    <a:pt x="38189" y="71029"/>
                  </a:cubicBezTo>
                  <a:cubicBezTo>
                    <a:pt x="47067" y="50592"/>
                    <a:pt x="69679" y="16585"/>
                    <a:pt x="63146" y="0"/>
                  </a:cubicBezTo>
                  <a:cubicBezTo>
                    <a:pt x="30819" y="13569"/>
                    <a:pt x="18425" y="98168"/>
                    <a:pt x="0" y="12899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DF23D8A-0B32-4EC3-997E-D2F3455BD571}"/>
                </a:ext>
              </a:extLst>
            </p:cNvPr>
            <p:cNvSpPr/>
            <p:nvPr/>
          </p:nvSpPr>
          <p:spPr>
            <a:xfrm>
              <a:off x="2779388" y="1516740"/>
              <a:ext cx="43634" cy="125306"/>
            </a:xfrm>
            <a:custGeom>
              <a:avLst/>
              <a:gdLst>
                <a:gd name="connsiteX0" fmla="*/ 27220 w 43634"/>
                <a:gd name="connsiteY0" fmla="*/ 125306 h 125306"/>
                <a:gd name="connsiteX1" fmla="*/ 43634 w 43634"/>
                <a:gd name="connsiteY1" fmla="*/ 0 h 125306"/>
                <a:gd name="connsiteX2" fmla="*/ 11140 w 43634"/>
                <a:gd name="connsiteY2" fmla="*/ 115422 h 125306"/>
                <a:gd name="connsiteX3" fmla="*/ 27220 w 43634"/>
                <a:gd name="connsiteY3" fmla="*/ 125306 h 12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34" h="125306">
                  <a:moveTo>
                    <a:pt x="27220" y="125306"/>
                  </a:moveTo>
                  <a:cubicBezTo>
                    <a:pt x="2765" y="76892"/>
                    <a:pt x="17840" y="39033"/>
                    <a:pt x="43634" y="0"/>
                  </a:cubicBezTo>
                  <a:cubicBezTo>
                    <a:pt x="-17335" y="4691"/>
                    <a:pt x="-82" y="101686"/>
                    <a:pt x="11140" y="115422"/>
                  </a:cubicBezTo>
                  <a:cubicBezTo>
                    <a:pt x="21357" y="127987"/>
                    <a:pt x="11642" y="120616"/>
                    <a:pt x="27220" y="12530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21F09F1-5604-4E50-9C30-C4ED618E730D}"/>
                </a:ext>
              </a:extLst>
            </p:cNvPr>
            <p:cNvSpPr/>
            <p:nvPr/>
          </p:nvSpPr>
          <p:spPr>
            <a:xfrm>
              <a:off x="3024019" y="1478378"/>
              <a:ext cx="64138" cy="108554"/>
            </a:xfrm>
            <a:custGeom>
              <a:avLst/>
              <a:gdLst>
                <a:gd name="connsiteX0" fmla="*/ 0 w 64138"/>
                <a:gd name="connsiteY0" fmla="*/ 108554 h 108554"/>
                <a:gd name="connsiteX1" fmla="*/ 36012 w 64138"/>
                <a:gd name="connsiteY1" fmla="*/ 62318 h 108554"/>
                <a:gd name="connsiteX2" fmla="*/ 61471 w 64138"/>
                <a:gd name="connsiteY2" fmla="*/ 19265 h 108554"/>
                <a:gd name="connsiteX3" fmla="*/ 56279 w 64138"/>
                <a:gd name="connsiteY3" fmla="*/ 0 h 108554"/>
                <a:gd name="connsiteX4" fmla="*/ 0 w 64138"/>
                <a:gd name="connsiteY4" fmla="*/ 108554 h 10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38" h="108554">
                  <a:moveTo>
                    <a:pt x="0" y="108554"/>
                  </a:moveTo>
                  <a:cubicBezTo>
                    <a:pt x="16247" y="104366"/>
                    <a:pt x="11557" y="103026"/>
                    <a:pt x="36012" y="62318"/>
                  </a:cubicBezTo>
                  <a:lnTo>
                    <a:pt x="61471" y="19265"/>
                  </a:lnTo>
                  <a:cubicBezTo>
                    <a:pt x="67836" y="-14239"/>
                    <a:pt x="61471" y="8041"/>
                    <a:pt x="56279" y="0"/>
                  </a:cubicBezTo>
                  <a:cubicBezTo>
                    <a:pt x="39697" y="12397"/>
                    <a:pt x="2010" y="99508"/>
                    <a:pt x="0" y="10855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2889D42-2AAE-42D4-B901-E899EE16B090}"/>
                </a:ext>
              </a:extLst>
            </p:cNvPr>
            <p:cNvSpPr/>
            <p:nvPr/>
          </p:nvSpPr>
          <p:spPr>
            <a:xfrm>
              <a:off x="3120162" y="2483172"/>
              <a:ext cx="76902" cy="151774"/>
            </a:xfrm>
            <a:custGeom>
              <a:avLst/>
              <a:gdLst>
                <a:gd name="connsiteX0" fmla="*/ 0 w 76902"/>
                <a:gd name="connsiteY0" fmla="*/ 151775 h 151774"/>
                <a:gd name="connsiteX1" fmla="*/ 76881 w 76902"/>
                <a:gd name="connsiteY1" fmla="*/ 0 h 151774"/>
                <a:gd name="connsiteX2" fmla="*/ 0 w 76902"/>
                <a:gd name="connsiteY2" fmla="*/ 151775 h 151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02" h="151774">
                  <a:moveTo>
                    <a:pt x="0" y="151775"/>
                  </a:moveTo>
                  <a:cubicBezTo>
                    <a:pt x="15075" y="135693"/>
                    <a:pt x="78221" y="24793"/>
                    <a:pt x="76881" y="0"/>
                  </a:cubicBezTo>
                  <a:cubicBezTo>
                    <a:pt x="58959" y="36017"/>
                    <a:pt x="7370" y="104031"/>
                    <a:pt x="0" y="15177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2C37EAE-399F-4B74-80FC-0FDFAFE78B47}"/>
                </a:ext>
              </a:extLst>
            </p:cNvPr>
            <p:cNvSpPr/>
            <p:nvPr/>
          </p:nvSpPr>
          <p:spPr>
            <a:xfrm>
              <a:off x="2014950" y="868767"/>
              <a:ext cx="41270" cy="112574"/>
            </a:xfrm>
            <a:custGeom>
              <a:avLst/>
              <a:gdLst>
                <a:gd name="connsiteX0" fmla="*/ 41270 w 41270"/>
                <a:gd name="connsiteY0" fmla="*/ 112575 h 112574"/>
                <a:gd name="connsiteX1" fmla="*/ 24855 w 41270"/>
                <a:gd name="connsiteY1" fmla="*/ 0 h 112574"/>
                <a:gd name="connsiteX2" fmla="*/ 11288 w 41270"/>
                <a:gd name="connsiteY2" fmla="*/ 90629 h 112574"/>
                <a:gd name="connsiteX3" fmla="*/ 41270 w 41270"/>
                <a:gd name="connsiteY3" fmla="*/ 112575 h 11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70" h="112574">
                  <a:moveTo>
                    <a:pt x="41270" y="112575"/>
                  </a:moveTo>
                  <a:cubicBezTo>
                    <a:pt x="1908" y="57962"/>
                    <a:pt x="14136" y="74547"/>
                    <a:pt x="24855" y="0"/>
                  </a:cubicBezTo>
                  <a:cubicBezTo>
                    <a:pt x="-2782" y="23453"/>
                    <a:pt x="-7472" y="55617"/>
                    <a:pt x="11288" y="90629"/>
                  </a:cubicBezTo>
                  <a:cubicBezTo>
                    <a:pt x="22510" y="111569"/>
                    <a:pt x="18826" y="107381"/>
                    <a:pt x="41270" y="11257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25713F8E-2D05-430F-AE52-01B2895F33DF}"/>
                </a:ext>
              </a:extLst>
            </p:cNvPr>
            <p:cNvSpPr/>
            <p:nvPr/>
          </p:nvSpPr>
          <p:spPr>
            <a:xfrm>
              <a:off x="2292082" y="1465144"/>
              <a:ext cx="70993" cy="96995"/>
            </a:xfrm>
            <a:custGeom>
              <a:avLst/>
              <a:gdLst>
                <a:gd name="connsiteX0" fmla="*/ 5670 w 70993"/>
                <a:gd name="connsiteY0" fmla="*/ 96995 h 96995"/>
                <a:gd name="connsiteX1" fmla="*/ 37494 w 70993"/>
                <a:gd name="connsiteY1" fmla="*/ 44393 h 96995"/>
                <a:gd name="connsiteX2" fmla="*/ 70993 w 70993"/>
                <a:gd name="connsiteY2" fmla="*/ 0 h 96995"/>
                <a:gd name="connsiteX3" fmla="*/ 142 w 70993"/>
                <a:gd name="connsiteY3" fmla="*/ 81416 h 96995"/>
                <a:gd name="connsiteX4" fmla="*/ 5670 w 70993"/>
                <a:gd name="connsiteY4" fmla="*/ 96995 h 9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93" h="96995">
                  <a:moveTo>
                    <a:pt x="5670" y="96995"/>
                  </a:moveTo>
                  <a:cubicBezTo>
                    <a:pt x="20912" y="73877"/>
                    <a:pt x="7512" y="76390"/>
                    <a:pt x="37494" y="44393"/>
                  </a:cubicBezTo>
                  <a:cubicBezTo>
                    <a:pt x="51564" y="29484"/>
                    <a:pt x="65466" y="22113"/>
                    <a:pt x="70993" y="0"/>
                  </a:cubicBezTo>
                  <a:cubicBezTo>
                    <a:pt x="51396" y="6198"/>
                    <a:pt x="812" y="59638"/>
                    <a:pt x="142" y="81416"/>
                  </a:cubicBezTo>
                  <a:cubicBezTo>
                    <a:pt x="-528" y="97833"/>
                    <a:pt x="1147" y="88786"/>
                    <a:pt x="5670" y="9699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4D6AF5C-24CF-47C8-9A19-511D36FD47EE}"/>
                </a:ext>
              </a:extLst>
            </p:cNvPr>
            <p:cNvSpPr/>
            <p:nvPr/>
          </p:nvSpPr>
          <p:spPr>
            <a:xfrm>
              <a:off x="2275264" y="1816634"/>
              <a:ext cx="38500" cy="95289"/>
            </a:xfrm>
            <a:custGeom>
              <a:avLst/>
              <a:gdLst>
                <a:gd name="connsiteX0" fmla="*/ 7413 w 38500"/>
                <a:gd name="connsiteY0" fmla="*/ 95290 h 95289"/>
                <a:gd name="connsiteX1" fmla="*/ 34548 w 38500"/>
                <a:gd name="connsiteY1" fmla="*/ 26271 h 95289"/>
                <a:gd name="connsiteX2" fmla="*/ 30025 w 38500"/>
                <a:gd name="connsiteY2" fmla="*/ 640 h 95289"/>
                <a:gd name="connsiteX3" fmla="*/ 881 w 38500"/>
                <a:gd name="connsiteY3" fmla="*/ 69157 h 95289"/>
                <a:gd name="connsiteX4" fmla="*/ 7413 w 38500"/>
                <a:gd name="connsiteY4" fmla="*/ 95290 h 9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00" h="95289">
                  <a:moveTo>
                    <a:pt x="7413" y="95290"/>
                  </a:moveTo>
                  <a:lnTo>
                    <a:pt x="34548" y="26271"/>
                  </a:lnTo>
                  <a:cubicBezTo>
                    <a:pt x="44765" y="-12259"/>
                    <a:pt x="32203" y="3991"/>
                    <a:pt x="30025" y="640"/>
                  </a:cubicBezTo>
                  <a:lnTo>
                    <a:pt x="881" y="69157"/>
                  </a:lnTo>
                  <a:cubicBezTo>
                    <a:pt x="-2134" y="93950"/>
                    <a:pt x="3226" y="89929"/>
                    <a:pt x="7413" y="9529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D834E6C-8849-41C2-982A-2F93FCB7FFFB}"/>
                </a:ext>
              </a:extLst>
            </p:cNvPr>
            <p:cNvSpPr/>
            <p:nvPr/>
          </p:nvSpPr>
          <p:spPr>
            <a:xfrm>
              <a:off x="2650835" y="2238088"/>
              <a:ext cx="27142" cy="112909"/>
            </a:xfrm>
            <a:custGeom>
              <a:avLst/>
              <a:gdLst>
                <a:gd name="connsiteX0" fmla="*/ 0 w 27142"/>
                <a:gd name="connsiteY0" fmla="*/ 112910 h 112909"/>
                <a:gd name="connsiteX1" fmla="*/ 23115 w 27142"/>
                <a:gd name="connsiteY1" fmla="*/ 0 h 112909"/>
                <a:gd name="connsiteX2" fmla="*/ 0 w 27142"/>
                <a:gd name="connsiteY2" fmla="*/ 112910 h 11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2" h="112909">
                  <a:moveTo>
                    <a:pt x="0" y="112910"/>
                  </a:moveTo>
                  <a:cubicBezTo>
                    <a:pt x="10050" y="95655"/>
                    <a:pt x="37352" y="25798"/>
                    <a:pt x="23115" y="0"/>
                  </a:cubicBezTo>
                  <a:cubicBezTo>
                    <a:pt x="7035" y="20103"/>
                    <a:pt x="1172" y="85101"/>
                    <a:pt x="0" y="11291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8C1FD9A-63CF-4D16-8E4D-869B299591B2}"/>
                </a:ext>
              </a:extLst>
            </p:cNvPr>
            <p:cNvSpPr/>
            <p:nvPr/>
          </p:nvSpPr>
          <p:spPr>
            <a:xfrm>
              <a:off x="2087852" y="895570"/>
              <a:ext cx="16774" cy="109056"/>
            </a:xfrm>
            <a:custGeom>
              <a:avLst/>
              <a:gdLst>
                <a:gd name="connsiteX0" fmla="*/ 5720 w 16774"/>
                <a:gd name="connsiteY0" fmla="*/ 109057 h 109056"/>
                <a:gd name="connsiteX1" fmla="*/ 14263 w 16774"/>
                <a:gd name="connsiteY1" fmla="*/ 85939 h 109056"/>
                <a:gd name="connsiteX2" fmla="*/ 16775 w 16774"/>
                <a:gd name="connsiteY2" fmla="*/ 0 h 109056"/>
                <a:gd name="connsiteX3" fmla="*/ 5720 w 16774"/>
                <a:gd name="connsiteY3" fmla="*/ 109057 h 10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74" h="109056">
                  <a:moveTo>
                    <a:pt x="5720" y="109057"/>
                  </a:moveTo>
                  <a:cubicBezTo>
                    <a:pt x="14263" y="96492"/>
                    <a:pt x="10913" y="120281"/>
                    <a:pt x="14263" y="85939"/>
                  </a:cubicBezTo>
                  <a:lnTo>
                    <a:pt x="16775" y="0"/>
                  </a:lnTo>
                  <a:cubicBezTo>
                    <a:pt x="-8685" y="13737"/>
                    <a:pt x="1198" y="78233"/>
                    <a:pt x="5720" y="10905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C9E7169-2D7F-481F-AE1B-FD65FE0AE8B8}"/>
                </a:ext>
              </a:extLst>
            </p:cNvPr>
            <p:cNvSpPr/>
            <p:nvPr/>
          </p:nvSpPr>
          <p:spPr>
            <a:xfrm>
              <a:off x="2351461" y="865249"/>
              <a:ext cx="32048" cy="112407"/>
            </a:xfrm>
            <a:custGeom>
              <a:avLst/>
              <a:gdLst>
                <a:gd name="connsiteX0" fmla="*/ 6422 w 32048"/>
                <a:gd name="connsiteY0" fmla="*/ 112407 h 112407"/>
                <a:gd name="connsiteX1" fmla="*/ 14797 w 32048"/>
                <a:gd name="connsiteY1" fmla="*/ 50089 h 112407"/>
                <a:gd name="connsiteX2" fmla="*/ 32049 w 32048"/>
                <a:gd name="connsiteY2" fmla="*/ 0 h 112407"/>
                <a:gd name="connsiteX3" fmla="*/ 6422 w 32048"/>
                <a:gd name="connsiteY3" fmla="*/ 112407 h 11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48" h="112407">
                  <a:moveTo>
                    <a:pt x="6422" y="112407"/>
                  </a:moveTo>
                  <a:cubicBezTo>
                    <a:pt x="14462" y="98670"/>
                    <a:pt x="10107" y="74380"/>
                    <a:pt x="14797" y="50089"/>
                  </a:cubicBezTo>
                  <a:cubicBezTo>
                    <a:pt x="19487" y="26803"/>
                    <a:pt x="27861" y="17925"/>
                    <a:pt x="32049" y="0"/>
                  </a:cubicBezTo>
                  <a:cubicBezTo>
                    <a:pt x="-2623" y="5361"/>
                    <a:pt x="-5638" y="92137"/>
                    <a:pt x="6422" y="11240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8AA7010-182A-48E0-B8F3-416BA7853F23}"/>
                </a:ext>
              </a:extLst>
            </p:cNvPr>
            <p:cNvSpPr/>
            <p:nvPr/>
          </p:nvSpPr>
          <p:spPr>
            <a:xfrm>
              <a:off x="1568301" y="2195538"/>
              <a:ext cx="35646" cy="93644"/>
            </a:xfrm>
            <a:custGeom>
              <a:avLst/>
              <a:gdLst>
                <a:gd name="connsiteX0" fmla="*/ 0 w 35646"/>
                <a:gd name="connsiteY0" fmla="*/ 93645 h 93644"/>
                <a:gd name="connsiteX1" fmla="*/ 35342 w 35646"/>
                <a:gd name="connsiteY1" fmla="*/ 0 h 93644"/>
                <a:gd name="connsiteX2" fmla="*/ 0 w 35646"/>
                <a:gd name="connsiteY2" fmla="*/ 93645 h 9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46" h="93644">
                  <a:moveTo>
                    <a:pt x="0" y="93645"/>
                  </a:moveTo>
                  <a:cubicBezTo>
                    <a:pt x="16080" y="77395"/>
                    <a:pt x="38524" y="33672"/>
                    <a:pt x="35342" y="0"/>
                  </a:cubicBezTo>
                  <a:cubicBezTo>
                    <a:pt x="19095" y="13569"/>
                    <a:pt x="3015" y="62988"/>
                    <a:pt x="0" y="9364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6737A42-73F0-432A-BAA8-9871555AC1CF}"/>
                </a:ext>
              </a:extLst>
            </p:cNvPr>
            <p:cNvSpPr/>
            <p:nvPr/>
          </p:nvSpPr>
          <p:spPr>
            <a:xfrm>
              <a:off x="1552804" y="1823472"/>
              <a:ext cx="36769" cy="90461"/>
            </a:xfrm>
            <a:custGeom>
              <a:avLst/>
              <a:gdLst>
                <a:gd name="connsiteX0" fmla="*/ 88 w 36769"/>
                <a:gd name="connsiteY0" fmla="*/ 90462 h 90461"/>
                <a:gd name="connsiteX1" fmla="*/ 18847 w 36769"/>
                <a:gd name="connsiteY1" fmla="*/ 51932 h 90461"/>
                <a:gd name="connsiteX2" fmla="*/ 36770 w 36769"/>
                <a:gd name="connsiteY2" fmla="*/ 0 h 90461"/>
                <a:gd name="connsiteX3" fmla="*/ 88 w 36769"/>
                <a:gd name="connsiteY3" fmla="*/ 90462 h 9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69" h="90461">
                  <a:moveTo>
                    <a:pt x="88" y="90462"/>
                  </a:moveTo>
                  <a:cubicBezTo>
                    <a:pt x="13320" y="78568"/>
                    <a:pt x="10808" y="82253"/>
                    <a:pt x="18847" y="51932"/>
                  </a:cubicBezTo>
                  <a:cubicBezTo>
                    <a:pt x="24207" y="31829"/>
                    <a:pt x="30740" y="15580"/>
                    <a:pt x="36770" y="0"/>
                  </a:cubicBezTo>
                  <a:cubicBezTo>
                    <a:pt x="1763" y="13067"/>
                    <a:pt x="-582" y="88284"/>
                    <a:pt x="88" y="9046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B409519-115E-452C-8DE8-097811CE3EEF}"/>
                </a:ext>
              </a:extLst>
            </p:cNvPr>
            <p:cNvSpPr/>
            <p:nvPr/>
          </p:nvSpPr>
          <p:spPr>
            <a:xfrm>
              <a:off x="1303321" y="1241205"/>
              <a:ext cx="50081" cy="70823"/>
            </a:xfrm>
            <a:custGeom>
              <a:avLst/>
              <a:gdLst>
                <a:gd name="connsiteX0" fmla="*/ 0 w 50081"/>
                <a:gd name="connsiteY0" fmla="*/ 70823 h 70823"/>
                <a:gd name="connsiteX1" fmla="*/ 20937 w 50081"/>
                <a:gd name="connsiteY1" fmla="*/ 30953 h 70823"/>
                <a:gd name="connsiteX2" fmla="*/ 50082 w 50081"/>
                <a:gd name="connsiteY2" fmla="*/ 3312 h 70823"/>
                <a:gd name="connsiteX3" fmla="*/ 0 w 50081"/>
                <a:gd name="connsiteY3" fmla="*/ 70823 h 7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81" h="70823">
                  <a:moveTo>
                    <a:pt x="0" y="70823"/>
                  </a:moveTo>
                  <a:cubicBezTo>
                    <a:pt x="19430" y="48375"/>
                    <a:pt x="8542" y="49716"/>
                    <a:pt x="20937" y="30953"/>
                  </a:cubicBezTo>
                  <a:cubicBezTo>
                    <a:pt x="31489" y="14871"/>
                    <a:pt x="37184" y="17049"/>
                    <a:pt x="50082" y="3312"/>
                  </a:cubicBezTo>
                  <a:cubicBezTo>
                    <a:pt x="15410" y="-12937"/>
                    <a:pt x="1675" y="33969"/>
                    <a:pt x="0" y="7082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EA8F0E9-72F3-4A33-B7E7-002712957EED}"/>
                </a:ext>
              </a:extLst>
            </p:cNvPr>
            <p:cNvSpPr/>
            <p:nvPr/>
          </p:nvSpPr>
          <p:spPr>
            <a:xfrm>
              <a:off x="1514702" y="1460453"/>
              <a:ext cx="61240" cy="100177"/>
            </a:xfrm>
            <a:custGeom>
              <a:avLst/>
              <a:gdLst>
                <a:gd name="connsiteX0" fmla="*/ 0 w 61240"/>
                <a:gd name="connsiteY0" fmla="*/ 100178 h 100177"/>
                <a:gd name="connsiteX1" fmla="*/ 9882 w 61240"/>
                <a:gd name="connsiteY1" fmla="*/ 86944 h 100177"/>
                <a:gd name="connsiteX2" fmla="*/ 18425 w 61240"/>
                <a:gd name="connsiteY2" fmla="*/ 73039 h 100177"/>
                <a:gd name="connsiteX3" fmla="*/ 56112 w 61240"/>
                <a:gd name="connsiteY3" fmla="*/ 0 h 100177"/>
                <a:gd name="connsiteX4" fmla="*/ 0 w 61240"/>
                <a:gd name="connsiteY4" fmla="*/ 100178 h 10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40" h="100177">
                  <a:moveTo>
                    <a:pt x="0" y="100178"/>
                  </a:moveTo>
                  <a:cubicBezTo>
                    <a:pt x="5192" y="93980"/>
                    <a:pt x="2345" y="98670"/>
                    <a:pt x="9882" y="86944"/>
                  </a:cubicBezTo>
                  <a:cubicBezTo>
                    <a:pt x="14405" y="79908"/>
                    <a:pt x="13902" y="79740"/>
                    <a:pt x="18425" y="73039"/>
                  </a:cubicBezTo>
                  <a:cubicBezTo>
                    <a:pt x="50249" y="24291"/>
                    <a:pt x="71521" y="19097"/>
                    <a:pt x="56112" y="0"/>
                  </a:cubicBezTo>
                  <a:cubicBezTo>
                    <a:pt x="46899" y="25128"/>
                    <a:pt x="11725" y="53439"/>
                    <a:pt x="0" y="10017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77B18338-68B2-4AF0-A667-B4FB7C1C2A15}"/>
                </a:ext>
              </a:extLst>
            </p:cNvPr>
            <p:cNvSpPr/>
            <p:nvPr/>
          </p:nvSpPr>
          <p:spPr>
            <a:xfrm>
              <a:off x="2241305" y="2239261"/>
              <a:ext cx="33834" cy="79070"/>
            </a:xfrm>
            <a:custGeom>
              <a:avLst/>
              <a:gdLst>
                <a:gd name="connsiteX0" fmla="*/ 0 w 33834"/>
                <a:gd name="connsiteY0" fmla="*/ 79070 h 79070"/>
                <a:gd name="connsiteX1" fmla="*/ 21775 w 33834"/>
                <a:gd name="connsiteY1" fmla="*/ 48246 h 79070"/>
                <a:gd name="connsiteX2" fmla="*/ 33834 w 33834"/>
                <a:gd name="connsiteY2" fmla="*/ 0 h 79070"/>
                <a:gd name="connsiteX3" fmla="*/ 0 w 33834"/>
                <a:gd name="connsiteY3" fmla="*/ 79070 h 7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4" h="79070">
                  <a:moveTo>
                    <a:pt x="0" y="79070"/>
                  </a:moveTo>
                  <a:cubicBezTo>
                    <a:pt x="10217" y="75385"/>
                    <a:pt x="9882" y="80243"/>
                    <a:pt x="21775" y="48246"/>
                  </a:cubicBezTo>
                  <a:cubicBezTo>
                    <a:pt x="28642" y="29986"/>
                    <a:pt x="31824" y="20605"/>
                    <a:pt x="33834" y="0"/>
                  </a:cubicBezTo>
                  <a:cubicBezTo>
                    <a:pt x="13735" y="21778"/>
                    <a:pt x="10217" y="46571"/>
                    <a:pt x="0" y="7907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BB2E736-9D85-4A32-92D2-32653C1E3B95}"/>
                </a:ext>
              </a:extLst>
            </p:cNvPr>
            <p:cNvSpPr/>
            <p:nvPr/>
          </p:nvSpPr>
          <p:spPr>
            <a:xfrm>
              <a:off x="2357548" y="1480891"/>
              <a:ext cx="51086" cy="72704"/>
            </a:xfrm>
            <a:custGeom>
              <a:avLst/>
              <a:gdLst>
                <a:gd name="connsiteX0" fmla="*/ 0 w 51086"/>
                <a:gd name="connsiteY0" fmla="*/ 72704 h 72704"/>
                <a:gd name="connsiteX1" fmla="*/ 51087 w 51086"/>
                <a:gd name="connsiteY1" fmla="*/ 0 h 72704"/>
                <a:gd name="connsiteX2" fmla="*/ 0 w 51086"/>
                <a:gd name="connsiteY2" fmla="*/ 72704 h 7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086" h="72704">
                  <a:moveTo>
                    <a:pt x="0" y="72704"/>
                  </a:moveTo>
                  <a:cubicBezTo>
                    <a:pt x="13400" y="60643"/>
                    <a:pt x="46899" y="19433"/>
                    <a:pt x="51087" y="0"/>
                  </a:cubicBezTo>
                  <a:cubicBezTo>
                    <a:pt x="29647" y="8879"/>
                    <a:pt x="6867" y="45231"/>
                    <a:pt x="0" y="7270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A923D66-6FB2-433F-87E6-93B687838ED3}"/>
                </a:ext>
              </a:extLst>
            </p:cNvPr>
            <p:cNvSpPr/>
            <p:nvPr/>
          </p:nvSpPr>
          <p:spPr>
            <a:xfrm>
              <a:off x="3097717" y="1488268"/>
              <a:ext cx="39194" cy="62982"/>
            </a:xfrm>
            <a:custGeom>
              <a:avLst/>
              <a:gdLst>
                <a:gd name="connsiteX0" fmla="*/ 0 w 39194"/>
                <a:gd name="connsiteY0" fmla="*/ 62982 h 62982"/>
                <a:gd name="connsiteX1" fmla="*/ 39194 w 39194"/>
                <a:gd name="connsiteY1" fmla="*/ 329 h 62982"/>
                <a:gd name="connsiteX2" fmla="*/ 16415 w 39194"/>
                <a:gd name="connsiteY2" fmla="*/ 22609 h 62982"/>
                <a:gd name="connsiteX3" fmla="*/ 0 w 39194"/>
                <a:gd name="connsiteY3" fmla="*/ 62982 h 6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4" h="62982">
                  <a:moveTo>
                    <a:pt x="0" y="62982"/>
                  </a:moveTo>
                  <a:cubicBezTo>
                    <a:pt x="19095" y="52931"/>
                    <a:pt x="33332" y="20264"/>
                    <a:pt x="39194" y="329"/>
                  </a:cubicBezTo>
                  <a:cubicBezTo>
                    <a:pt x="14572" y="1502"/>
                    <a:pt x="27805" y="-7209"/>
                    <a:pt x="16415" y="22609"/>
                  </a:cubicBezTo>
                  <a:cubicBezTo>
                    <a:pt x="10720" y="37519"/>
                    <a:pt x="6030" y="50083"/>
                    <a:pt x="0" y="6298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00142E8-551E-4514-9DB4-21F1A62001BA}"/>
                </a:ext>
              </a:extLst>
            </p:cNvPr>
            <p:cNvSpPr/>
            <p:nvPr/>
          </p:nvSpPr>
          <p:spPr>
            <a:xfrm>
              <a:off x="3485569" y="2276953"/>
              <a:ext cx="25093" cy="37189"/>
            </a:xfrm>
            <a:custGeom>
              <a:avLst/>
              <a:gdLst>
                <a:gd name="connsiteX0" fmla="*/ 8614 w 25093"/>
                <a:gd name="connsiteY0" fmla="*/ 37190 h 37189"/>
                <a:gd name="connsiteX1" fmla="*/ 19334 w 25093"/>
                <a:gd name="connsiteY1" fmla="*/ 22615 h 37189"/>
                <a:gd name="connsiteX2" fmla="*/ 8614 w 25093"/>
                <a:gd name="connsiteY2" fmla="*/ 0 h 37189"/>
                <a:gd name="connsiteX3" fmla="*/ 8614 w 25093"/>
                <a:gd name="connsiteY3" fmla="*/ 37190 h 3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93" h="37189">
                  <a:moveTo>
                    <a:pt x="8614" y="37190"/>
                  </a:moveTo>
                  <a:cubicBezTo>
                    <a:pt x="20674" y="32332"/>
                    <a:pt x="13639" y="36687"/>
                    <a:pt x="19334" y="22615"/>
                  </a:cubicBezTo>
                  <a:cubicBezTo>
                    <a:pt x="32232" y="-8879"/>
                    <a:pt x="21177" y="4523"/>
                    <a:pt x="8614" y="0"/>
                  </a:cubicBezTo>
                  <a:cubicBezTo>
                    <a:pt x="-3613" y="18762"/>
                    <a:pt x="-2105" y="17590"/>
                    <a:pt x="8614" y="3719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E6EE915-429B-47A5-B721-86BDC68A6D02}"/>
                </a:ext>
              </a:extLst>
            </p:cNvPr>
            <p:cNvSpPr/>
            <p:nvPr/>
          </p:nvSpPr>
          <p:spPr>
            <a:xfrm>
              <a:off x="3068459" y="1812918"/>
              <a:ext cx="17936" cy="55449"/>
            </a:xfrm>
            <a:custGeom>
              <a:avLst/>
              <a:gdLst>
                <a:gd name="connsiteX0" fmla="*/ 4302 w 17936"/>
                <a:gd name="connsiteY0" fmla="*/ 55450 h 55449"/>
                <a:gd name="connsiteX1" fmla="*/ 14686 w 17936"/>
                <a:gd name="connsiteY1" fmla="*/ 0 h 55449"/>
                <a:gd name="connsiteX2" fmla="*/ 4302 w 17936"/>
                <a:gd name="connsiteY2" fmla="*/ 55450 h 5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36" h="55449">
                  <a:moveTo>
                    <a:pt x="4302" y="55450"/>
                  </a:moveTo>
                  <a:cubicBezTo>
                    <a:pt x="13681" y="38697"/>
                    <a:pt x="23061" y="22783"/>
                    <a:pt x="14686" y="0"/>
                  </a:cubicBezTo>
                  <a:cubicBezTo>
                    <a:pt x="4302" y="15747"/>
                    <a:pt x="-6083" y="37860"/>
                    <a:pt x="4302" y="5545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E133EBD-219F-453B-9F24-81B36141D3A4}"/>
                </a:ext>
              </a:extLst>
            </p:cNvPr>
            <p:cNvSpPr/>
            <p:nvPr/>
          </p:nvSpPr>
          <p:spPr>
            <a:xfrm>
              <a:off x="2318009" y="1841397"/>
              <a:ext cx="28483" cy="57627"/>
            </a:xfrm>
            <a:custGeom>
              <a:avLst/>
              <a:gdLst>
                <a:gd name="connsiteX0" fmla="*/ 2354 w 28483"/>
                <a:gd name="connsiteY0" fmla="*/ 57627 h 57627"/>
                <a:gd name="connsiteX1" fmla="*/ 28484 w 28483"/>
                <a:gd name="connsiteY1" fmla="*/ 0 h 57627"/>
                <a:gd name="connsiteX2" fmla="*/ 2354 w 28483"/>
                <a:gd name="connsiteY2" fmla="*/ 57627 h 5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483" h="57627">
                  <a:moveTo>
                    <a:pt x="2354" y="57627"/>
                  </a:moveTo>
                  <a:lnTo>
                    <a:pt x="28484" y="0"/>
                  </a:lnTo>
                  <a:cubicBezTo>
                    <a:pt x="9892" y="6701"/>
                    <a:pt x="-6188" y="34677"/>
                    <a:pt x="2354" y="5762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41A5BC2-49C9-43FF-86D9-B8C9276F68FF}"/>
                </a:ext>
              </a:extLst>
            </p:cNvPr>
            <p:cNvSpPr/>
            <p:nvPr/>
          </p:nvSpPr>
          <p:spPr>
            <a:xfrm>
              <a:off x="3527012" y="2211972"/>
              <a:ext cx="29814" cy="20995"/>
            </a:xfrm>
            <a:custGeom>
              <a:avLst/>
              <a:gdLst>
                <a:gd name="connsiteX0" fmla="*/ 0 w 29814"/>
                <a:gd name="connsiteY0" fmla="*/ 16736 h 20995"/>
                <a:gd name="connsiteX1" fmla="*/ 29814 w 29814"/>
                <a:gd name="connsiteY1" fmla="*/ 14055 h 20995"/>
                <a:gd name="connsiteX2" fmla="*/ 0 w 29814"/>
                <a:gd name="connsiteY2" fmla="*/ 16736 h 2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814" h="20995">
                  <a:moveTo>
                    <a:pt x="0" y="16736"/>
                  </a:moveTo>
                  <a:cubicBezTo>
                    <a:pt x="14237" y="23101"/>
                    <a:pt x="17085" y="22431"/>
                    <a:pt x="29814" y="14055"/>
                  </a:cubicBezTo>
                  <a:cubicBezTo>
                    <a:pt x="15745" y="4506"/>
                    <a:pt x="11055" y="-13418"/>
                    <a:pt x="0" y="1673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086F3E2-6587-455C-A2E7-F516A7743CE5}"/>
                </a:ext>
              </a:extLst>
            </p:cNvPr>
            <p:cNvSpPr/>
            <p:nvPr/>
          </p:nvSpPr>
          <p:spPr>
            <a:xfrm>
              <a:off x="3502725" y="2333672"/>
              <a:ext cx="19932" cy="18778"/>
            </a:xfrm>
            <a:custGeom>
              <a:avLst/>
              <a:gdLst>
                <a:gd name="connsiteX0" fmla="*/ 0 w 19932"/>
                <a:gd name="connsiteY0" fmla="*/ 9620 h 18778"/>
                <a:gd name="connsiteX1" fmla="*/ 19932 w 19932"/>
                <a:gd name="connsiteY1" fmla="*/ 9620 h 18778"/>
                <a:gd name="connsiteX2" fmla="*/ 0 w 19932"/>
                <a:gd name="connsiteY2" fmla="*/ 9620 h 18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32" h="18778">
                  <a:moveTo>
                    <a:pt x="0" y="9620"/>
                  </a:moveTo>
                  <a:cubicBezTo>
                    <a:pt x="5527" y="13641"/>
                    <a:pt x="-3685" y="28048"/>
                    <a:pt x="19932" y="9620"/>
                  </a:cubicBezTo>
                  <a:cubicBezTo>
                    <a:pt x="8877" y="1412"/>
                    <a:pt x="23617" y="-7132"/>
                    <a:pt x="0" y="962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图形 67">
            <a:extLst>
              <a:ext uri="{FF2B5EF4-FFF2-40B4-BE49-F238E27FC236}">
                <a16:creationId xmlns:a16="http://schemas.microsoft.com/office/drawing/2014/main" id="{EC822E8F-D6BC-4567-8F39-328B7FF0DA21}"/>
              </a:ext>
            </a:extLst>
          </p:cNvPr>
          <p:cNvGrpSpPr/>
          <p:nvPr/>
        </p:nvGrpSpPr>
        <p:grpSpPr>
          <a:xfrm>
            <a:off x="3691244" y="3759777"/>
            <a:ext cx="1601733" cy="1891832"/>
            <a:chOff x="4630720" y="3746054"/>
            <a:chExt cx="2578371" cy="304535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1AE0533-C7F2-4A54-AA38-596C5534983C}"/>
                </a:ext>
              </a:extLst>
            </p:cNvPr>
            <p:cNvSpPr/>
            <p:nvPr/>
          </p:nvSpPr>
          <p:spPr>
            <a:xfrm>
              <a:off x="4630720" y="3746054"/>
              <a:ext cx="2578371" cy="3045352"/>
            </a:xfrm>
            <a:custGeom>
              <a:avLst/>
              <a:gdLst>
                <a:gd name="connsiteX0" fmla="*/ 1099717 w 2578371"/>
                <a:gd name="connsiteY0" fmla="*/ 2216542 h 3045352"/>
                <a:gd name="connsiteX1" fmla="*/ 1083805 w 2578371"/>
                <a:gd name="connsiteY1" fmla="*/ 2282378 h 3045352"/>
                <a:gd name="connsiteX2" fmla="*/ 1164873 w 2578371"/>
                <a:gd name="connsiteY2" fmla="*/ 2192419 h 3045352"/>
                <a:gd name="connsiteX3" fmla="*/ 1280111 w 2578371"/>
                <a:gd name="connsiteY3" fmla="*/ 2187226 h 3045352"/>
                <a:gd name="connsiteX4" fmla="*/ 1308753 w 2578371"/>
                <a:gd name="connsiteY4" fmla="*/ 2199958 h 3045352"/>
                <a:gd name="connsiteX5" fmla="*/ 1632358 w 2578371"/>
                <a:gd name="connsiteY5" fmla="*/ 2164946 h 3045352"/>
                <a:gd name="connsiteX6" fmla="*/ 1558156 w 2578371"/>
                <a:gd name="connsiteY6" fmla="*/ 2164946 h 3045352"/>
                <a:gd name="connsiteX7" fmla="*/ 1538727 w 2578371"/>
                <a:gd name="connsiteY7" fmla="*/ 2159920 h 3045352"/>
                <a:gd name="connsiteX8" fmla="*/ 1532697 w 2578371"/>
                <a:gd name="connsiteY8" fmla="*/ 2157407 h 3045352"/>
                <a:gd name="connsiteX9" fmla="*/ 1538894 w 2578371"/>
                <a:gd name="connsiteY9" fmla="*/ 2154727 h 3045352"/>
                <a:gd name="connsiteX10" fmla="*/ 1558156 w 2578371"/>
                <a:gd name="connsiteY10" fmla="*/ 2148529 h 3045352"/>
                <a:gd name="connsiteX11" fmla="*/ 1747093 w 2578371"/>
                <a:gd name="connsiteY11" fmla="*/ 2083028 h 3045352"/>
                <a:gd name="connsiteX12" fmla="*/ 2054283 w 2578371"/>
                <a:gd name="connsiteY12" fmla="*/ 1961407 h 3045352"/>
                <a:gd name="connsiteX13" fmla="*/ 2133342 w 2578371"/>
                <a:gd name="connsiteY13" fmla="*/ 1897581 h 3045352"/>
                <a:gd name="connsiteX14" fmla="*/ 2328643 w 2578371"/>
                <a:gd name="connsiteY14" fmla="*/ 1664726 h 3045352"/>
                <a:gd name="connsiteX15" fmla="*/ 2465153 w 2578371"/>
                <a:gd name="connsiteY15" fmla="*/ 1372401 h 3045352"/>
                <a:gd name="connsiteX16" fmla="*/ 2544379 w 2578371"/>
                <a:gd name="connsiteY16" fmla="*/ 1166014 h 3045352"/>
                <a:gd name="connsiteX17" fmla="*/ 2560459 w 2578371"/>
                <a:gd name="connsiteY17" fmla="*/ 1106544 h 3045352"/>
                <a:gd name="connsiteX18" fmla="*/ 2569671 w 2578371"/>
                <a:gd name="connsiteY18" fmla="*/ 1086777 h 3045352"/>
                <a:gd name="connsiteX19" fmla="*/ 2571179 w 2578371"/>
                <a:gd name="connsiteY19" fmla="*/ 1051765 h 3045352"/>
                <a:gd name="connsiteX20" fmla="*/ 2566154 w 2578371"/>
                <a:gd name="connsiteY20" fmla="*/ 907193 h 3045352"/>
                <a:gd name="connsiteX21" fmla="*/ 2563809 w 2578371"/>
                <a:gd name="connsiteY21" fmla="*/ 901833 h 3045352"/>
                <a:gd name="connsiteX22" fmla="*/ 2554764 w 2578371"/>
                <a:gd name="connsiteY22" fmla="*/ 865145 h 3045352"/>
                <a:gd name="connsiteX23" fmla="*/ 2514900 w 2578371"/>
                <a:gd name="connsiteY23" fmla="*/ 687238 h 3045352"/>
                <a:gd name="connsiteX24" fmla="*/ 2400164 w 2578371"/>
                <a:gd name="connsiteY24" fmla="*/ 592253 h 3045352"/>
                <a:gd name="connsiteX25" fmla="*/ 2373365 w 2578371"/>
                <a:gd name="connsiteY25" fmla="*/ 543169 h 3045352"/>
                <a:gd name="connsiteX26" fmla="*/ 2254609 w 2578371"/>
                <a:gd name="connsiteY26" fmla="*/ 376485 h 3045352"/>
                <a:gd name="connsiteX27" fmla="*/ 1723644 w 2578371"/>
                <a:gd name="connsiteY27" fmla="*/ 43619 h 3045352"/>
                <a:gd name="connsiteX28" fmla="*/ 1482615 w 2578371"/>
                <a:gd name="connsiteY28" fmla="*/ 64 h 3045352"/>
                <a:gd name="connsiteX29" fmla="*/ 969907 w 2578371"/>
                <a:gd name="connsiteY29" fmla="*/ 65062 h 3045352"/>
                <a:gd name="connsiteX30" fmla="*/ 774270 w 2578371"/>
                <a:gd name="connsiteY30" fmla="*/ 155021 h 3045352"/>
                <a:gd name="connsiteX31" fmla="*/ 618163 w 2578371"/>
                <a:gd name="connsiteY31" fmla="*/ 284516 h 3045352"/>
                <a:gd name="connsiteX32" fmla="*/ 470095 w 2578371"/>
                <a:gd name="connsiteY32" fmla="*/ 422051 h 3045352"/>
                <a:gd name="connsiteX33" fmla="*/ 210642 w 2578371"/>
                <a:gd name="connsiteY33" fmla="*/ 877542 h 3045352"/>
                <a:gd name="connsiteX34" fmla="*/ 171615 w 2578371"/>
                <a:gd name="connsiteY34" fmla="*/ 980233 h 3045352"/>
                <a:gd name="connsiteX35" fmla="*/ 133426 w 2578371"/>
                <a:gd name="connsiteY35" fmla="*/ 1085939 h 3045352"/>
                <a:gd name="connsiteX36" fmla="*/ 70615 w 2578371"/>
                <a:gd name="connsiteY36" fmla="*/ 1315779 h 3045352"/>
                <a:gd name="connsiteX37" fmla="*/ 2443 w 2578371"/>
                <a:gd name="connsiteY37" fmla="*/ 1676620 h 3045352"/>
                <a:gd name="connsiteX38" fmla="*/ 4118 w 2578371"/>
                <a:gd name="connsiteY38" fmla="*/ 1947335 h 3045352"/>
                <a:gd name="connsiteX39" fmla="*/ 221027 w 2578371"/>
                <a:gd name="connsiteY39" fmla="*/ 2734352 h 3045352"/>
                <a:gd name="connsiteX40" fmla="*/ 343468 w 2578371"/>
                <a:gd name="connsiteY40" fmla="*/ 2897685 h 3045352"/>
                <a:gd name="connsiteX41" fmla="*/ 420684 w 2578371"/>
                <a:gd name="connsiteY41" fmla="*/ 2970055 h 3045352"/>
                <a:gd name="connsiteX42" fmla="*/ 439778 w 2578371"/>
                <a:gd name="connsiteY42" fmla="*/ 2969552 h 3045352"/>
                <a:gd name="connsiteX43" fmla="*/ 472608 w 2578371"/>
                <a:gd name="connsiteY43" fmla="*/ 2986137 h 3045352"/>
                <a:gd name="connsiteX44" fmla="*/ 714139 w 2578371"/>
                <a:gd name="connsiteY44" fmla="*/ 3044602 h 3045352"/>
                <a:gd name="connsiteX45" fmla="*/ 976439 w 2578371"/>
                <a:gd name="connsiteY45" fmla="*/ 2901203 h 3045352"/>
                <a:gd name="connsiteX46" fmla="*/ 884148 w 2578371"/>
                <a:gd name="connsiteY46" fmla="*/ 2426112 h 3045352"/>
                <a:gd name="connsiteX47" fmla="*/ 911283 w 2578371"/>
                <a:gd name="connsiteY47" fmla="*/ 2354078 h 3045352"/>
                <a:gd name="connsiteX48" fmla="*/ 953827 w 2578371"/>
                <a:gd name="connsiteY48" fmla="*/ 2324761 h 3045352"/>
                <a:gd name="connsiteX49" fmla="*/ 963709 w 2578371"/>
                <a:gd name="connsiteY49" fmla="*/ 2329620 h 3045352"/>
                <a:gd name="connsiteX50" fmla="*/ 1099717 w 2578371"/>
                <a:gd name="connsiteY50" fmla="*/ 2216542 h 3045352"/>
                <a:gd name="connsiteX51" fmla="*/ 102774 w 2578371"/>
                <a:gd name="connsiteY51" fmla="*/ 1394346 h 3045352"/>
                <a:gd name="connsiteX52" fmla="*/ 150008 w 2578371"/>
                <a:gd name="connsiteY52" fmla="*/ 1194493 h 3045352"/>
                <a:gd name="connsiteX53" fmla="*/ 287356 w 2578371"/>
                <a:gd name="connsiteY53" fmla="*/ 1088284 h 3045352"/>
                <a:gd name="connsiteX54" fmla="*/ 253019 w 2578371"/>
                <a:gd name="connsiteY54" fmla="*/ 1296346 h 3045352"/>
                <a:gd name="connsiteX55" fmla="*/ 208297 w 2578371"/>
                <a:gd name="connsiteY55" fmla="*/ 1327338 h 3045352"/>
                <a:gd name="connsiteX56" fmla="*/ 166088 w 2578371"/>
                <a:gd name="connsiteY56" fmla="*/ 1360339 h 3045352"/>
                <a:gd name="connsiteX57" fmla="*/ 263739 w 2578371"/>
                <a:gd name="connsiteY57" fmla="*/ 1312931 h 3045352"/>
                <a:gd name="connsiteX58" fmla="*/ 281829 w 2578371"/>
                <a:gd name="connsiteY58" fmla="*/ 1400712 h 3045352"/>
                <a:gd name="connsiteX59" fmla="*/ 179488 w 2578371"/>
                <a:gd name="connsiteY59" fmla="*/ 1464370 h 3045352"/>
                <a:gd name="connsiteX60" fmla="*/ 79660 w 2578371"/>
                <a:gd name="connsiteY60" fmla="*/ 1528699 h 3045352"/>
                <a:gd name="connsiteX61" fmla="*/ 157546 w 2578371"/>
                <a:gd name="connsiteY61" fmla="*/ 1367040 h 3045352"/>
                <a:gd name="connsiteX62" fmla="*/ 102774 w 2578371"/>
                <a:gd name="connsiteY62" fmla="*/ 1394346 h 3045352"/>
                <a:gd name="connsiteX63" fmla="*/ 156708 w 2578371"/>
                <a:gd name="connsiteY63" fmla="*/ 1359167 h 3045352"/>
                <a:gd name="connsiteX64" fmla="*/ 159891 w 2578371"/>
                <a:gd name="connsiteY64" fmla="*/ 1361847 h 3045352"/>
                <a:gd name="connsiteX65" fmla="*/ 156708 w 2578371"/>
                <a:gd name="connsiteY65" fmla="*/ 1359167 h 3045352"/>
                <a:gd name="connsiteX66" fmla="*/ 471938 w 2578371"/>
                <a:gd name="connsiteY66" fmla="*/ 935002 h 3045352"/>
                <a:gd name="connsiteX67" fmla="*/ 593038 w 2578371"/>
                <a:gd name="connsiteY67" fmla="*/ 946226 h 3045352"/>
                <a:gd name="connsiteX68" fmla="*/ 607610 w 2578371"/>
                <a:gd name="connsiteY68" fmla="*/ 1523505 h 3045352"/>
                <a:gd name="connsiteX69" fmla="*/ 390367 w 2578371"/>
                <a:gd name="connsiteY69" fmla="*/ 1481290 h 3045352"/>
                <a:gd name="connsiteX70" fmla="*/ 302431 w 2578371"/>
                <a:gd name="connsiteY70" fmla="*/ 1300367 h 3045352"/>
                <a:gd name="connsiteX71" fmla="*/ 336433 w 2578371"/>
                <a:gd name="connsiteY71" fmla="*/ 1071867 h 3045352"/>
                <a:gd name="connsiteX72" fmla="*/ 471938 w 2578371"/>
                <a:gd name="connsiteY72" fmla="*/ 935002 h 3045352"/>
                <a:gd name="connsiteX73" fmla="*/ 489692 w 2578371"/>
                <a:gd name="connsiteY73" fmla="*/ 502126 h 3045352"/>
                <a:gd name="connsiteX74" fmla="*/ 510127 w 2578371"/>
                <a:gd name="connsiteY74" fmla="*/ 477836 h 3045352"/>
                <a:gd name="connsiteX75" fmla="*/ 527547 w 2578371"/>
                <a:gd name="connsiteY75" fmla="*/ 449859 h 3045352"/>
                <a:gd name="connsiteX76" fmla="*/ 565569 w 2578371"/>
                <a:gd name="connsiteY76" fmla="*/ 397593 h 3045352"/>
                <a:gd name="connsiteX77" fmla="*/ 799395 w 2578371"/>
                <a:gd name="connsiteY77" fmla="*/ 179647 h 3045352"/>
                <a:gd name="connsiteX78" fmla="*/ 824352 w 2578371"/>
                <a:gd name="connsiteY78" fmla="*/ 159377 h 3045352"/>
                <a:gd name="connsiteX79" fmla="*/ 850146 w 2578371"/>
                <a:gd name="connsiteY79" fmla="*/ 147483 h 3045352"/>
                <a:gd name="connsiteX80" fmla="*/ 977444 w 2578371"/>
                <a:gd name="connsiteY80" fmla="*/ 93541 h 3045352"/>
                <a:gd name="connsiteX81" fmla="*/ 1049803 w 2578371"/>
                <a:gd name="connsiteY81" fmla="*/ 75281 h 3045352"/>
                <a:gd name="connsiteX82" fmla="*/ 1437391 w 2578371"/>
                <a:gd name="connsiteY82" fmla="*/ 28375 h 3045352"/>
                <a:gd name="connsiteX83" fmla="*/ 1973884 w 2578371"/>
                <a:gd name="connsiteY83" fmla="*/ 213151 h 3045352"/>
                <a:gd name="connsiteX84" fmla="*/ 2188113 w 2578371"/>
                <a:gd name="connsiteY84" fmla="*/ 360403 h 3045352"/>
                <a:gd name="connsiteX85" fmla="*/ 2261309 w 2578371"/>
                <a:gd name="connsiteY85" fmla="*/ 468454 h 3045352"/>
                <a:gd name="connsiteX86" fmla="*/ 2276384 w 2578371"/>
                <a:gd name="connsiteY86" fmla="*/ 603309 h 3045352"/>
                <a:gd name="connsiteX87" fmla="*/ 2300001 w 2578371"/>
                <a:gd name="connsiteY87" fmla="*/ 558748 h 3045352"/>
                <a:gd name="connsiteX88" fmla="*/ 2314908 w 2578371"/>
                <a:gd name="connsiteY88" fmla="*/ 571480 h 3045352"/>
                <a:gd name="connsiteX89" fmla="*/ 2325461 w 2578371"/>
                <a:gd name="connsiteY89" fmla="*/ 585217 h 3045352"/>
                <a:gd name="connsiteX90" fmla="*/ 2340535 w 2578371"/>
                <a:gd name="connsiteY90" fmla="*/ 615203 h 3045352"/>
                <a:gd name="connsiteX91" fmla="*/ 2364990 w 2578371"/>
                <a:gd name="connsiteY91" fmla="*/ 671993 h 3045352"/>
                <a:gd name="connsiteX92" fmla="*/ 2404352 w 2578371"/>
                <a:gd name="connsiteY92" fmla="*/ 655911 h 3045352"/>
                <a:gd name="connsiteX93" fmla="*/ 2481065 w 2578371"/>
                <a:gd name="connsiteY93" fmla="*/ 767815 h 3045352"/>
                <a:gd name="connsiteX94" fmla="*/ 2429141 w 2578371"/>
                <a:gd name="connsiteY94" fmla="*/ 1372569 h 3045352"/>
                <a:gd name="connsiteX95" fmla="*/ 2365325 w 2578371"/>
                <a:gd name="connsiteY95" fmla="*/ 1496032 h 3045352"/>
                <a:gd name="connsiteX96" fmla="*/ 2342880 w 2578371"/>
                <a:gd name="connsiteY96" fmla="*/ 1572254 h 3045352"/>
                <a:gd name="connsiteX97" fmla="*/ 2235180 w 2578371"/>
                <a:gd name="connsiteY97" fmla="*/ 1735755 h 3045352"/>
                <a:gd name="connsiteX98" fmla="*/ 2051603 w 2578371"/>
                <a:gd name="connsiteY98" fmla="*/ 1928908 h 3045352"/>
                <a:gd name="connsiteX99" fmla="*/ 1783273 w 2578371"/>
                <a:gd name="connsiteY99" fmla="*/ 2038132 h 3045352"/>
                <a:gd name="connsiteX100" fmla="*/ 1652960 w 2578371"/>
                <a:gd name="connsiteY100" fmla="*/ 2095424 h 3045352"/>
                <a:gd name="connsiteX101" fmla="*/ 1339573 w 2578371"/>
                <a:gd name="connsiteY101" fmla="*/ 2146016 h 3045352"/>
                <a:gd name="connsiteX102" fmla="*/ 1174756 w 2578371"/>
                <a:gd name="connsiteY102" fmla="*/ 2156905 h 3045352"/>
                <a:gd name="connsiteX103" fmla="*/ 1431529 w 2578371"/>
                <a:gd name="connsiteY103" fmla="*/ 2127756 h 3045352"/>
                <a:gd name="connsiteX104" fmla="*/ 1369890 w 2578371"/>
                <a:gd name="connsiteY104" fmla="*/ 2113349 h 3045352"/>
                <a:gd name="connsiteX105" fmla="*/ 1305571 w 2578371"/>
                <a:gd name="connsiteY105" fmla="*/ 2108491 h 3045352"/>
                <a:gd name="connsiteX106" fmla="*/ 1022668 w 2578371"/>
                <a:gd name="connsiteY106" fmla="*/ 2224751 h 3045352"/>
                <a:gd name="connsiteX107" fmla="*/ 874098 w 2578371"/>
                <a:gd name="connsiteY107" fmla="*/ 2353575 h 3045352"/>
                <a:gd name="connsiteX108" fmla="*/ 845456 w 2578371"/>
                <a:gd name="connsiteY108" fmla="*/ 2578054 h 3045352"/>
                <a:gd name="connsiteX109" fmla="*/ 928032 w 2578371"/>
                <a:gd name="connsiteY109" fmla="*/ 2772714 h 3045352"/>
                <a:gd name="connsiteX110" fmla="*/ 374119 w 2578371"/>
                <a:gd name="connsiteY110" fmla="*/ 2867364 h 3045352"/>
                <a:gd name="connsiteX111" fmla="*/ 203272 w 2578371"/>
                <a:gd name="connsiteY111" fmla="*/ 2630991 h 3045352"/>
                <a:gd name="connsiteX112" fmla="*/ 63412 w 2578371"/>
                <a:gd name="connsiteY112" fmla="*/ 2220563 h 3045352"/>
                <a:gd name="connsiteX113" fmla="*/ 64250 w 2578371"/>
                <a:gd name="connsiteY113" fmla="*/ 1730730 h 3045352"/>
                <a:gd name="connsiteX114" fmla="*/ 65255 w 2578371"/>
                <a:gd name="connsiteY114" fmla="*/ 1605926 h 3045352"/>
                <a:gd name="connsiteX115" fmla="*/ 113159 w 2578371"/>
                <a:gd name="connsiteY115" fmla="*/ 1517475 h 3045352"/>
                <a:gd name="connsiteX116" fmla="*/ 286184 w 2578371"/>
                <a:gd name="connsiteY116" fmla="*/ 1417129 h 3045352"/>
                <a:gd name="connsiteX117" fmla="*/ 334255 w 2578371"/>
                <a:gd name="connsiteY117" fmla="*/ 1484640 h 3045352"/>
                <a:gd name="connsiteX118" fmla="*/ 385509 w 2578371"/>
                <a:gd name="connsiteY118" fmla="*/ 1537745 h 3045352"/>
                <a:gd name="connsiteX119" fmla="*/ 306283 w 2578371"/>
                <a:gd name="connsiteY119" fmla="*/ 1598053 h 3045352"/>
                <a:gd name="connsiteX120" fmla="*/ 285346 w 2578371"/>
                <a:gd name="connsiteY120" fmla="*/ 1615810 h 3045352"/>
                <a:gd name="connsiteX121" fmla="*/ 405609 w 2578371"/>
                <a:gd name="connsiteY121" fmla="*/ 1556172 h 3045352"/>
                <a:gd name="connsiteX122" fmla="*/ 557529 w 2578371"/>
                <a:gd name="connsiteY122" fmla="*/ 1577782 h 3045352"/>
                <a:gd name="connsiteX123" fmla="*/ 519339 w 2578371"/>
                <a:gd name="connsiteY123" fmla="*/ 1616145 h 3045352"/>
                <a:gd name="connsiteX124" fmla="*/ 283169 w 2578371"/>
                <a:gd name="connsiteY124" fmla="*/ 1748487 h 3045352"/>
                <a:gd name="connsiteX125" fmla="*/ 237442 w 2578371"/>
                <a:gd name="connsiteY125" fmla="*/ 1778138 h 3045352"/>
                <a:gd name="connsiteX126" fmla="*/ 207962 w 2578371"/>
                <a:gd name="connsiteY126" fmla="*/ 1806952 h 3045352"/>
                <a:gd name="connsiteX127" fmla="*/ 290706 w 2578371"/>
                <a:gd name="connsiteY127" fmla="*/ 1755188 h 3045352"/>
                <a:gd name="connsiteX128" fmla="*/ 564396 w 2578371"/>
                <a:gd name="connsiteY128" fmla="*/ 1615140 h 3045352"/>
                <a:gd name="connsiteX129" fmla="*/ 537764 w 2578371"/>
                <a:gd name="connsiteY129" fmla="*/ 1776463 h 3045352"/>
                <a:gd name="connsiteX130" fmla="*/ 392544 w 2578371"/>
                <a:gd name="connsiteY130" fmla="*/ 1880159 h 3045352"/>
                <a:gd name="connsiteX131" fmla="*/ 242132 w 2578371"/>
                <a:gd name="connsiteY131" fmla="*/ 1976651 h 3045352"/>
                <a:gd name="connsiteX132" fmla="*/ 313988 w 2578371"/>
                <a:gd name="connsiteY132" fmla="*/ 1936111 h 3045352"/>
                <a:gd name="connsiteX133" fmla="*/ 388357 w 2578371"/>
                <a:gd name="connsiteY133" fmla="*/ 1897414 h 3045352"/>
                <a:gd name="connsiteX134" fmla="*/ 527547 w 2578371"/>
                <a:gd name="connsiteY134" fmla="*/ 1810135 h 3045352"/>
                <a:gd name="connsiteX135" fmla="*/ 416664 w 2578371"/>
                <a:gd name="connsiteY135" fmla="*/ 2062590 h 3045352"/>
                <a:gd name="connsiteX136" fmla="*/ 401421 w 2578371"/>
                <a:gd name="connsiteY136" fmla="*/ 2069961 h 3045352"/>
                <a:gd name="connsiteX137" fmla="*/ 324205 w 2578371"/>
                <a:gd name="connsiteY137" fmla="*/ 2113014 h 3045352"/>
                <a:gd name="connsiteX138" fmla="*/ 222200 w 2578371"/>
                <a:gd name="connsiteY138" fmla="*/ 2172484 h 3045352"/>
                <a:gd name="connsiteX139" fmla="*/ 415659 w 2578371"/>
                <a:gd name="connsiteY139" fmla="*/ 2087048 h 3045352"/>
                <a:gd name="connsiteX140" fmla="*/ 375627 w 2578371"/>
                <a:gd name="connsiteY140" fmla="*/ 2193592 h 3045352"/>
                <a:gd name="connsiteX141" fmla="*/ 340118 w 2578371"/>
                <a:gd name="connsiteY141" fmla="*/ 2289582 h 3045352"/>
                <a:gd name="connsiteX142" fmla="*/ 445641 w 2578371"/>
                <a:gd name="connsiteY142" fmla="*/ 2039807 h 3045352"/>
                <a:gd name="connsiteX143" fmla="*/ 550494 w 2578371"/>
                <a:gd name="connsiteY143" fmla="*/ 1783834 h 3045352"/>
                <a:gd name="connsiteX144" fmla="*/ 576958 w 2578371"/>
                <a:gd name="connsiteY144" fmla="*/ 1629547 h 3045352"/>
                <a:gd name="connsiteX145" fmla="*/ 814469 w 2578371"/>
                <a:gd name="connsiteY145" fmla="*/ 1324155 h 3045352"/>
                <a:gd name="connsiteX146" fmla="*/ 784152 w 2578371"/>
                <a:gd name="connsiteY146" fmla="*/ 1034845 h 3045352"/>
                <a:gd name="connsiteX147" fmla="*/ 564396 w 2578371"/>
                <a:gd name="connsiteY147" fmla="*/ 893792 h 3045352"/>
                <a:gd name="connsiteX148" fmla="*/ 489190 w 2578371"/>
                <a:gd name="connsiteY148" fmla="*/ 893122 h 3045352"/>
                <a:gd name="connsiteX149" fmla="*/ 412309 w 2578371"/>
                <a:gd name="connsiteY149" fmla="*/ 923946 h 3045352"/>
                <a:gd name="connsiteX150" fmla="*/ 408121 w 2578371"/>
                <a:gd name="connsiteY150" fmla="*/ 945556 h 3045352"/>
                <a:gd name="connsiteX151" fmla="*/ 359547 w 2578371"/>
                <a:gd name="connsiteY151" fmla="*/ 988944 h 3045352"/>
                <a:gd name="connsiteX152" fmla="*/ 193055 w 2578371"/>
                <a:gd name="connsiteY152" fmla="*/ 1138876 h 3045352"/>
                <a:gd name="connsiteX153" fmla="*/ 164246 w 2578371"/>
                <a:gd name="connsiteY153" fmla="*/ 1152948 h 3045352"/>
                <a:gd name="connsiteX154" fmla="*/ 214327 w 2578371"/>
                <a:gd name="connsiteY154" fmla="*/ 1009382 h 3045352"/>
                <a:gd name="connsiteX155" fmla="*/ 265414 w 2578371"/>
                <a:gd name="connsiteY155" fmla="*/ 970014 h 3045352"/>
                <a:gd name="connsiteX156" fmla="*/ 317338 w 2578371"/>
                <a:gd name="connsiteY156" fmla="*/ 931317 h 3045352"/>
                <a:gd name="connsiteX157" fmla="*/ 216337 w 2578371"/>
                <a:gd name="connsiteY157" fmla="*/ 993802 h 3045352"/>
                <a:gd name="connsiteX158" fmla="*/ 365242 w 2578371"/>
                <a:gd name="connsiteY158" fmla="*/ 816397 h 3045352"/>
                <a:gd name="connsiteX159" fmla="*/ 393884 w 2578371"/>
                <a:gd name="connsiteY159" fmla="*/ 862968 h 3045352"/>
                <a:gd name="connsiteX160" fmla="*/ 382327 w 2578371"/>
                <a:gd name="connsiteY160" fmla="*/ 876202 h 3045352"/>
                <a:gd name="connsiteX161" fmla="*/ 354020 w 2578371"/>
                <a:gd name="connsiteY161" fmla="*/ 900828 h 3045352"/>
                <a:gd name="connsiteX162" fmla="*/ 317338 w 2578371"/>
                <a:gd name="connsiteY162" fmla="*/ 931317 h 3045352"/>
                <a:gd name="connsiteX163" fmla="*/ 429226 w 2578371"/>
                <a:gd name="connsiteY163" fmla="*/ 893792 h 3045352"/>
                <a:gd name="connsiteX164" fmla="*/ 346817 w 2578371"/>
                <a:gd name="connsiteY164" fmla="*/ 764800 h 3045352"/>
                <a:gd name="connsiteX165" fmla="*/ 332580 w 2578371"/>
                <a:gd name="connsiteY165" fmla="*/ 692431 h 3045352"/>
                <a:gd name="connsiteX166" fmla="*/ 530394 w 2578371"/>
                <a:gd name="connsiteY166" fmla="*/ 407476 h 3045352"/>
                <a:gd name="connsiteX167" fmla="*/ 549824 w 2578371"/>
                <a:gd name="connsiteY167" fmla="*/ 405634 h 3045352"/>
                <a:gd name="connsiteX168" fmla="*/ 540109 w 2578371"/>
                <a:gd name="connsiteY168" fmla="*/ 417193 h 3045352"/>
                <a:gd name="connsiteX169" fmla="*/ 530394 w 2578371"/>
                <a:gd name="connsiteY169" fmla="*/ 429757 h 3045352"/>
                <a:gd name="connsiteX170" fmla="*/ 489692 w 2578371"/>
                <a:gd name="connsiteY170" fmla="*/ 502126 h 3045352"/>
                <a:gd name="connsiteX171" fmla="*/ 234427 w 2578371"/>
                <a:gd name="connsiteY171" fmla="*/ 1985028 h 3045352"/>
                <a:gd name="connsiteX172" fmla="*/ 234929 w 2578371"/>
                <a:gd name="connsiteY172" fmla="*/ 1992231 h 3045352"/>
                <a:gd name="connsiteX173" fmla="*/ 234427 w 2578371"/>
                <a:gd name="connsiteY173" fmla="*/ 1985028 h 3045352"/>
                <a:gd name="connsiteX174" fmla="*/ 173960 w 2578371"/>
                <a:gd name="connsiteY174" fmla="*/ 1681646 h 3045352"/>
                <a:gd name="connsiteX175" fmla="*/ 285346 w 2578371"/>
                <a:gd name="connsiteY175" fmla="*/ 1615810 h 3045352"/>
                <a:gd name="connsiteX176" fmla="*/ 223707 w 2578371"/>
                <a:gd name="connsiteY176" fmla="*/ 1644456 h 3045352"/>
                <a:gd name="connsiteX177" fmla="*/ 173960 w 2578371"/>
                <a:gd name="connsiteY177" fmla="*/ 1681646 h 3045352"/>
                <a:gd name="connsiteX178" fmla="*/ 431906 w 2578371"/>
                <a:gd name="connsiteY178" fmla="*/ 589405 h 3045352"/>
                <a:gd name="connsiteX179" fmla="*/ 489692 w 2578371"/>
                <a:gd name="connsiteY179" fmla="*/ 502126 h 3045352"/>
                <a:gd name="connsiteX180" fmla="*/ 431906 w 2578371"/>
                <a:gd name="connsiteY180" fmla="*/ 589405 h 3045352"/>
                <a:gd name="connsiteX181" fmla="*/ 285346 w 2578371"/>
                <a:gd name="connsiteY181" fmla="*/ 803163 h 3045352"/>
                <a:gd name="connsiteX182" fmla="*/ 298243 w 2578371"/>
                <a:gd name="connsiteY182" fmla="*/ 770998 h 3045352"/>
                <a:gd name="connsiteX183" fmla="*/ 313821 w 2578371"/>
                <a:gd name="connsiteY183" fmla="*/ 751901 h 3045352"/>
                <a:gd name="connsiteX184" fmla="*/ 319348 w 2578371"/>
                <a:gd name="connsiteY184" fmla="*/ 747545 h 3045352"/>
                <a:gd name="connsiteX185" fmla="*/ 348827 w 2578371"/>
                <a:gd name="connsiteY185" fmla="*/ 806680 h 3045352"/>
                <a:gd name="connsiteX186" fmla="*/ 267089 w 2578371"/>
                <a:gd name="connsiteY186" fmla="*/ 862968 h 3045352"/>
                <a:gd name="connsiteX187" fmla="*/ 260724 w 2578371"/>
                <a:gd name="connsiteY187" fmla="*/ 866151 h 3045352"/>
                <a:gd name="connsiteX188" fmla="*/ 285346 w 2578371"/>
                <a:gd name="connsiteY188" fmla="*/ 803163 h 3045352"/>
                <a:gd name="connsiteX189" fmla="*/ 2509540 w 2578371"/>
                <a:gd name="connsiteY189" fmla="*/ 737159 h 3045352"/>
                <a:gd name="connsiteX190" fmla="*/ 2504013 w 2578371"/>
                <a:gd name="connsiteY190" fmla="*/ 732803 h 3045352"/>
                <a:gd name="connsiteX191" fmla="*/ 2446394 w 2578371"/>
                <a:gd name="connsiteY191" fmla="*/ 651723 h 3045352"/>
                <a:gd name="connsiteX192" fmla="*/ 2509540 w 2578371"/>
                <a:gd name="connsiteY192" fmla="*/ 737159 h 304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578371" h="3045352">
                  <a:moveTo>
                    <a:pt x="1099717" y="2216542"/>
                  </a:moveTo>
                  <a:cubicBezTo>
                    <a:pt x="1091175" y="2231787"/>
                    <a:pt x="1069735" y="2257753"/>
                    <a:pt x="1083805" y="2282378"/>
                  </a:cubicBezTo>
                  <a:cubicBezTo>
                    <a:pt x="1115294" y="2269814"/>
                    <a:pt x="1106249" y="2213862"/>
                    <a:pt x="1164873" y="2192419"/>
                  </a:cubicBezTo>
                  <a:cubicBezTo>
                    <a:pt x="1184470" y="2185048"/>
                    <a:pt x="1251134" y="2172652"/>
                    <a:pt x="1280111" y="2187226"/>
                  </a:cubicBezTo>
                  <a:cubicBezTo>
                    <a:pt x="1305403" y="2199958"/>
                    <a:pt x="1261352" y="2197277"/>
                    <a:pt x="1308753" y="2199958"/>
                  </a:cubicBezTo>
                  <a:cubicBezTo>
                    <a:pt x="1315118" y="2200293"/>
                    <a:pt x="1631855" y="2165281"/>
                    <a:pt x="1632358" y="2164946"/>
                  </a:cubicBezTo>
                  <a:cubicBezTo>
                    <a:pt x="1611421" y="2155900"/>
                    <a:pt x="1590651" y="2169134"/>
                    <a:pt x="1558156" y="2164946"/>
                  </a:cubicBezTo>
                  <a:lnTo>
                    <a:pt x="1538727" y="2159920"/>
                  </a:lnTo>
                  <a:cubicBezTo>
                    <a:pt x="1537219" y="2159418"/>
                    <a:pt x="1534539" y="2158580"/>
                    <a:pt x="1532697" y="2157407"/>
                  </a:cubicBezTo>
                  <a:cubicBezTo>
                    <a:pt x="1534707" y="2156235"/>
                    <a:pt x="1537722" y="2152884"/>
                    <a:pt x="1538894" y="2154727"/>
                  </a:cubicBezTo>
                  <a:lnTo>
                    <a:pt x="1558156" y="2148529"/>
                  </a:lnTo>
                  <a:cubicBezTo>
                    <a:pt x="1682272" y="2119380"/>
                    <a:pt x="1607233" y="2148194"/>
                    <a:pt x="1747093" y="2083028"/>
                  </a:cubicBezTo>
                  <a:cubicBezTo>
                    <a:pt x="1795332" y="2060580"/>
                    <a:pt x="1981087" y="2027411"/>
                    <a:pt x="2054283" y="1961407"/>
                  </a:cubicBezTo>
                  <a:cubicBezTo>
                    <a:pt x="2081417" y="1936949"/>
                    <a:pt x="2104030" y="1921034"/>
                    <a:pt x="2133342" y="1897581"/>
                  </a:cubicBezTo>
                  <a:cubicBezTo>
                    <a:pt x="2193473" y="1849670"/>
                    <a:pt x="2285261" y="1730730"/>
                    <a:pt x="2328643" y="1664726"/>
                  </a:cubicBezTo>
                  <a:cubicBezTo>
                    <a:pt x="2428136" y="1513287"/>
                    <a:pt x="2375710" y="1667072"/>
                    <a:pt x="2465153" y="1372401"/>
                  </a:cubicBezTo>
                  <a:cubicBezTo>
                    <a:pt x="2486090" y="1303382"/>
                    <a:pt x="2535167" y="1197843"/>
                    <a:pt x="2544379" y="1166014"/>
                  </a:cubicBezTo>
                  <a:cubicBezTo>
                    <a:pt x="2553592" y="1133683"/>
                    <a:pt x="2544379" y="1138876"/>
                    <a:pt x="2560459" y="1106544"/>
                  </a:cubicBezTo>
                  <a:lnTo>
                    <a:pt x="2569671" y="1086777"/>
                  </a:lnTo>
                  <a:cubicBezTo>
                    <a:pt x="2571514" y="1078233"/>
                    <a:pt x="2571011" y="1061313"/>
                    <a:pt x="2571179" y="1051765"/>
                  </a:cubicBezTo>
                  <a:cubicBezTo>
                    <a:pt x="2571514" y="984588"/>
                    <a:pt x="2590106" y="962978"/>
                    <a:pt x="2566154" y="907193"/>
                  </a:cubicBezTo>
                  <a:cubicBezTo>
                    <a:pt x="2565484" y="905351"/>
                    <a:pt x="2564479" y="903508"/>
                    <a:pt x="2563809" y="901833"/>
                  </a:cubicBezTo>
                  <a:lnTo>
                    <a:pt x="2554764" y="865145"/>
                  </a:lnTo>
                  <a:cubicBezTo>
                    <a:pt x="2543039" y="797802"/>
                    <a:pt x="2545887" y="757597"/>
                    <a:pt x="2514900" y="687238"/>
                  </a:cubicBezTo>
                  <a:cubicBezTo>
                    <a:pt x="2475203" y="597278"/>
                    <a:pt x="2435339" y="629610"/>
                    <a:pt x="2400164" y="592253"/>
                  </a:cubicBezTo>
                  <a:cubicBezTo>
                    <a:pt x="2382075" y="573155"/>
                    <a:pt x="2384755" y="564444"/>
                    <a:pt x="2373365" y="543169"/>
                  </a:cubicBezTo>
                  <a:cubicBezTo>
                    <a:pt x="2345728" y="491572"/>
                    <a:pt x="2290621" y="426909"/>
                    <a:pt x="2254609" y="376485"/>
                  </a:cubicBezTo>
                  <a:cubicBezTo>
                    <a:pt x="2188616" y="284516"/>
                    <a:pt x="1848261" y="84160"/>
                    <a:pt x="1723644" y="43619"/>
                  </a:cubicBezTo>
                  <a:cubicBezTo>
                    <a:pt x="1647265" y="18659"/>
                    <a:pt x="1580936" y="-1276"/>
                    <a:pt x="1482615" y="64"/>
                  </a:cubicBezTo>
                  <a:cubicBezTo>
                    <a:pt x="1288821" y="2577"/>
                    <a:pt x="1159681" y="-1444"/>
                    <a:pt x="969907" y="65062"/>
                  </a:cubicBezTo>
                  <a:cubicBezTo>
                    <a:pt x="899725" y="89688"/>
                    <a:pt x="830214" y="116324"/>
                    <a:pt x="774270" y="155021"/>
                  </a:cubicBezTo>
                  <a:cubicBezTo>
                    <a:pt x="710956" y="198577"/>
                    <a:pt x="667239" y="233924"/>
                    <a:pt x="618163" y="284516"/>
                  </a:cubicBezTo>
                  <a:cubicBezTo>
                    <a:pt x="579303" y="324888"/>
                    <a:pt x="573609" y="292724"/>
                    <a:pt x="470095" y="422051"/>
                  </a:cubicBezTo>
                  <a:cubicBezTo>
                    <a:pt x="331575" y="595436"/>
                    <a:pt x="299918" y="701644"/>
                    <a:pt x="210642" y="877542"/>
                  </a:cubicBezTo>
                  <a:cubicBezTo>
                    <a:pt x="193558" y="911214"/>
                    <a:pt x="181330" y="941368"/>
                    <a:pt x="171615" y="980233"/>
                  </a:cubicBezTo>
                  <a:cubicBezTo>
                    <a:pt x="159556" y="1028647"/>
                    <a:pt x="145151" y="1044394"/>
                    <a:pt x="133426" y="1085939"/>
                  </a:cubicBezTo>
                  <a:cubicBezTo>
                    <a:pt x="108637" y="1173553"/>
                    <a:pt x="103109" y="1220291"/>
                    <a:pt x="70615" y="1315779"/>
                  </a:cubicBezTo>
                  <a:lnTo>
                    <a:pt x="2443" y="1676620"/>
                  </a:lnTo>
                  <a:cubicBezTo>
                    <a:pt x="-5764" y="1768087"/>
                    <a:pt x="9813" y="1873793"/>
                    <a:pt x="4118" y="1947335"/>
                  </a:cubicBezTo>
                  <a:cubicBezTo>
                    <a:pt x="-13971" y="2173824"/>
                    <a:pt x="88202" y="2577719"/>
                    <a:pt x="221027" y="2734352"/>
                  </a:cubicBezTo>
                  <a:cubicBezTo>
                    <a:pt x="274459" y="2797340"/>
                    <a:pt x="262734" y="2831682"/>
                    <a:pt x="343468" y="2897685"/>
                  </a:cubicBezTo>
                  <a:cubicBezTo>
                    <a:pt x="374287" y="2922814"/>
                    <a:pt x="393717" y="2944926"/>
                    <a:pt x="420684" y="2970055"/>
                  </a:cubicBezTo>
                  <a:cubicBezTo>
                    <a:pt x="451336" y="2989487"/>
                    <a:pt x="376632" y="2953805"/>
                    <a:pt x="439778" y="2969552"/>
                  </a:cubicBezTo>
                  <a:cubicBezTo>
                    <a:pt x="454686" y="2973238"/>
                    <a:pt x="457366" y="2978431"/>
                    <a:pt x="472608" y="2986137"/>
                  </a:cubicBezTo>
                  <a:cubicBezTo>
                    <a:pt x="527212" y="3013610"/>
                    <a:pt x="654175" y="3051135"/>
                    <a:pt x="714139" y="3044602"/>
                  </a:cubicBezTo>
                  <a:cubicBezTo>
                    <a:pt x="842441" y="3030363"/>
                    <a:pt x="943442" y="3009925"/>
                    <a:pt x="976439" y="2901203"/>
                  </a:cubicBezTo>
                  <a:cubicBezTo>
                    <a:pt x="1030373" y="2723463"/>
                    <a:pt x="824017" y="2684095"/>
                    <a:pt x="884148" y="2426112"/>
                  </a:cubicBezTo>
                  <a:cubicBezTo>
                    <a:pt x="891685" y="2393948"/>
                    <a:pt x="896710" y="2379709"/>
                    <a:pt x="911283" y="2354078"/>
                  </a:cubicBezTo>
                  <a:cubicBezTo>
                    <a:pt x="935737" y="2311025"/>
                    <a:pt x="941767" y="2320238"/>
                    <a:pt x="953827" y="2324761"/>
                  </a:cubicBezTo>
                  <a:lnTo>
                    <a:pt x="963709" y="2329620"/>
                  </a:lnTo>
                  <a:cubicBezTo>
                    <a:pt x="1015298" y="2248037"/>
                    <a:pt x="1095027" y="2224416"/>
                    <a:pt x="1099717" y="2216542"/>
                  </a:cubicBezTo>
                  <a:close/>
                  <a:moveTo>
                    <a:pt x="102774" y="1394346"/>
                  </a:moveTo>
                  <a:cubicBezTo>
                    <a:pt x="108302" y="1344760"/>
                    <a:pt x="131751" y="1237379"/>
                    <a:pt x="150008" y="1194493"/>
                  </a:cubicBezTo>
                  <a:cubicBezTo>
                    <a:pt x="162236" y="1166182"/>
                    <a:pt x="256369" y="1098838"/>
                    <a:pt x="287356" y="1088284"/>
                  </a:cubicBezTo>
                  <a:cubicBezTo>
                    <a:pt x="284844" y="1116260"/>
                    <a:pt x="259886" y="1280599"/>
                    <a:pt x="253019" y="1296346"/>
                  </a:cubicBezTo>
                  <a:cubicBezTo>
                    <a:pt x="236772" y="1314941"/>
                    <a:pt x="232919" y="1313098"/>
                    <a:pt x="208297" y="1327338"/>
                  </a:cubicBezTo>
                  <a:lnTo>
                    <a:pt x="166088" y="1360339"/>
                  </a:lnTo>
                  <a:cubicBezTo>
                    <a:pt x="198080" y="1351293"/>
                    <a:pt x="227727" y="1326668"/>
                    <a:pt x="263739" y="1312931"/>
                  </a:cubicBezTo>
                  <a:lnTo>
                    <a:pt x="281829" y="1400712"/>
                  </a:lnTo>
                  <a:cubicBezTo>
                    <a:pt x="251679" y="1413109"/>
                    <a:pt x="209637" y="1445943"/>
                    <a:pt x="179488" y="1464370"/>
                  </a:cubicBezTo>
                  <a:lnTo>
                    <a:pt x="79660" y="1528699"/>
                  </a:lnTo>
                  <a:cubicBezTo>
                    <a:pt x="95739" y="1375919"/>
                    <a:pt x="101267" y="1426846"/>
                    <a:pt x="157546" y="1367040"/>
                  </a:cubicBezTo>
                  <a:cubicBezTo>
                    <a:pt x="117849" y="1375081"/>
                    <a:pt x="145318" y="1380442"/>
                    <a:pt x="102774" y="1394346"/>
                  </a:cubicBezTo>
                  <a:close/>
                  <a:moveTo>
                    <a:pt x="156708" y="1359167"/>
                  </a:moveTo>
                  <a:cubicBezTo>
                    <a:pt x="155703" y="1360004"/>
                    <a:pt x="159556" y="1361680"/>
                    <a:pt x="159891" y="1361847"/>
                  </a:cubicBezTo>
                  <a:lnTo>
                    <a:pt x="156708" y="1359167"/>
                  </a:lnTo>
                  <a:close/>
                  <a:moveTo>
                    <a:pt x="471938" y="935002"/>
                  </a:moveTo>
                  <a:cubicBezTo>
                    <a:pt x="506107" y="919590"/>
                    <a:pt x="557194" y="936342"/>
                    <a:pt x="593038" y="946226"/>
                  </a:cubicBezTo>
                  <a:cubicBezTo>
                    <a:pt x="870413" y="1023286"/>
                    <a:pt x="841436" y="1401717"/>
                    <a:pt x="607610" y="1523505"/>
                  </a:cubicBezTo>
                  <a:cubicBezTo>
                    <a:pt x="531734" y="1563041"/>
                    <a:pt x="427216" y="1519652"/>
                    <a:pt x="390367" y="1481290"/>
                  </a:cubicBezTo>
                  <a:cubicBezTo>
                    <a:pt x="353517" y="1442760"/>
                    <a:pt x="305781" y="1371396"/>
                    <a:pt x="302431" y="1300367"/>
                  </a:cubicBezTo>
                  <a:cubicBezTo>
                    <a:pt x="299081" y="1230175"/>
                    <a:pt x="305781" y="1138206"/>
                    <a:pt x="336433" y="1071867"/>
                  </a:cubicBezTo>
                  <a:cubicBezTo>
                    <a:pt x="351340" y="1039871"/>
                    <a:pt x="425541" y="955942"/>
                    <a:pt x="471938" y="935002"/>
                  </a:cubicBezTo>
                  <a:close/>
                  <a:moveTo>
                    <a:pt x="489692" y="502126"/>
                  </a:moveTo>
                  <a:cubicBezTo>
                    <a:pt x="506275" y="489059"/>
                    <a:pt x="496392" y="498106"/>
                    <a:pt x="510127" y="477836"/>
                  </a:cubicBezTo>
                  <a:cubicBezTo>
                    <a:pt x="517329" y="467282"/>
                    <a:pt x="519507" y="462256"/>
                    <a:pt x="527547" y="449859"/>
                  </a:cubicBezTo>
                  <a:cubicBezTo>
                    <a:pt x="539272" y="431600"/>
                    <a:pt x="551164" y="416188"/>
                    <a:pt x="565569" y="397593"/>
                  </a:cubicBezTo>
                  <a:cubicBezTo>
                    <a:pt x="734406" y="179647"/>
                    <a:pt x="737086" y="233086"/>
                    <a:pt x="799395" y="179647"/>
                  </a:cubicBezTo>
                  <a:cubicBezTo>
                    <a:pt x="809779" y="170601"/>
                    <a:pt x="808774" y="168256"/>
                    <a:pt x="824352" y="159377"/>
                  </a:cubicBezTo>
                  <a:cubicBezTo>
                    <a:pt x="830382" y="155859"/>
                    <a:pt x="843111" y="150666"/>
                    <a:pt x="850146" y="147483"/>
                  </a:cubicBezTo>
                  <a:cubicBezTo>
                    <a:pt x="894700" y="127380"/>
                    <a:pt x="932052" y="109790"/>
                    <a:pt x="977444" y="93541"/>
                  </a:cubicBezTo>
                  <a:cubicBezTo>
                    <a:pt x="1003574" y="84327"/>
                    <a:pt x="1022333" y="83490"/>
                    <a:pt x="1049803" y="75281"/>
                  </a:cubicBezTo>
                  <a:cubicBezTo>
                    <a:pt x="1217970" y="24522"/>
                    <a:pt x="1241084" y="28543"/>
                    <a:pt x="1437391" y="28375"/>
                  </a:cubicBezTo>
                  <a:cubicBezTo>
                    <a:pt x="1668872" y="28040"/>
                    <a:pt x="1820624" y="121349"/>
                    <a:pt x="1973884" y="213151"/>
                  </a:cubicBezTo>
                  <a:cubicBezTo>
                    <a:pt x="2022291" y="242133"/>
                    <a:pt x="2154446" y="324553"/>
                    <a:pt x="2188113" y="360403"/>
                  </a:cubicBezTo>
                  <a:cubicBezTo>
                    <a:pt x="2218430" y="392567"/>
                    <a:pt x="2236352" y="424731"/>
                    <a:pt x="2261309" y="468454"/>
                  </a:cubicBezTo>
                  <a:cubicBezTo>
                    <a:pt x="2305026" y="544677"/>
                    <a:pt x="2241210" y="547357"/>
                    <a:pt x="2276384" y="603309"/>
                  </a:cubicBezTo>
                  <a:cubicBezTo>
                    <a:pt x="2297656" y="596106"/>
                    <a:pt x="2293971" y="584882"/>
                    <a:pt x="2300001" y="558748"/>
                  </a:cubicBezTo>
                  <a:cubicBezTo>
                    <a:pt x="2313736" y="569135"/>
                    <a:pt x="2302681" y="558748"/>
                    <a:pt x="2314908" y="571480"/>
                  </a:cubicBezTo>
                  <a:cubicBezTo>
                    <a:pt x="2320101" y="577176"/>
                    <a:pt x="2320268" y="577176"/>
                    <a:pt x="2325461" y="585217"/>
                  </a:cubicBezTo>
                  <a:cubicBezTo>
                    <a:pt x="2331491" y="594431"/>
                    <a:pt x="2335845" y="604649"/>
                    <a:pt x="2340535" y="615203"/>
                  </a:cubicBezTo>
                  <a:cubicBezTo>
                    <a:pt x="2349915" y="635306"/>
                    <a:pt x="2356783" y="654738"/>
                    <a:pt x="2364990" y="671993"/>
                  </a:cubicBezTo>
                  <a:cubicBezTo>
                    <a:pt x="2386597" y="661774"/>
                    <a:pt x="2375375" y="663282"/>
                    <a:pt x="2404352" y="655911"/>
                  </a:cubicBezTo>
                  <a:cubicBezTo>
                    <a:pt x="2420097" y="688410"/>
                    <a:pt x="2456276" y="722752"/>
                    <a:pt x="2481065" y="767815"/>
                  </a:cubicBezTo>
                  <a:cubicBezTo>
                    <a:pt x="2591614" y="968171"/>
                    <a:pt x="2490445" y="1179919"/>
                    <a:pt x="2429141" y="1372569"/>
                  </a:cubicBezTo>
                  <a:cubicBezTo>
                    <a:pt x="2378390" y="1532217"/>
                    <a:pt x="2391622" y="1427851"/>
                    <a:pt x="2365325" y="1496032"/>
                  </a:cubicBezTo>
                  <a:cubicBezTo>
                    <a:pt x="2356448" y="1518815"/>
                    <a:pt x="2353935" y="1546791"/>
                    <a:pt x="2342880" y="1572254"/>
                  </a:cubicBezTo>
                  <a:cubicBezTo>
                    <a:pt x="2315913" y="1634070"/>
                    <a:pt x="2268679" y="1677960"/>
                    <a:pt x="2235180" y="1735755"/>
                  </a:cubicBezTo>
                  <a:cubicBezTo>
                    <a:pt x="2187108" y="1819014"/>
                    <a:pt x="2129322" y="1874128"/>
                    <a:pt x="2051603" y="1928908"/>
                  </a:cubicBezTo>
                  <a:cubicBezTo>
                    <a:pt x="1930670" y="2014176"/>
                    <a:pt x="1900353" y="1992231"/>
                    <a:pt x="1783273" y="2038132"/>
                  </a:cubicBezTo>
                  <a:cubicBezTo>
                    <a:pt x="1733358" y="2057564"/>
                    <a:pt x="1699859" y="2080515"/>
                    <a:pt x="1652960" y="2095424"/>
                  </a:cubicBezTo>
                  <a:cubicBezTo>
                    <a:pt x="1544589" y="2130101"/>
                    <a:pt x="1463186" y="2143671"/>
                    <a:pt x="1339573" y="2146016"/>
                  </a:cubicBezTo>
                  <a:lnTo>
                    <a:pt x="1174756" y="2156905"/>
                  </a:lnTo>
                  <a:cubicBezTo>
                    <a:pt x="1217300" y="2111506"/>
                    <a:pt x="1353642" y="2121390"/>
                    <a:pt x="1431529" y="2127756"/>
                  </a:cubicBezTo>
                  <a:cubicBezTo>
                    <a:pt x="1414276" y="2117035"/>
                    <a:pt x="1390827" y="2114522"/>
                    <a:pt x="1369890" y="2113349"/>
                  </a:cubicBezTo>
                  <a:cubicBezTo>
                    <a:pt x="1347780" y="2112177"/>
                    <a:pt x="1326508" y="2111171"/>
                    <a:pt x="1305571" y="2108491"/>
                  </a:cubicBezTo>
                  <a:cubicBezTo>
                    <a:pt x="1158341" y="2089561"/>
                    <a:pt x="1128191" y="2160758"/>
                    <a:pt x="1022668" y="2224751"/>
                  </a:cubicBezTo>
                  <a:cubicBezTo>
                    <a:pt x="947965" y="2269814"/>
                    <a:pt x="913628" y="2272327"/>
                    <a:pt x="874098" y="2353575"/>
                  </a:cubicBezTo>
                  <a:cubicBezTo>
                    <a:pt x="841436" y="2420751"/>
                    <a:pt x="832894" y="2493791"/>
                    <a:pt x="845456" y="2578054"/>
                  </a:cubicBezTo>
                  <a:cubicBezTo>
                    <a:pt x="860531" y="2679572"/>
                    <a:pt x="883813" y="2704365"/>
                    <a:pt x="928032" y="2772714"/>
                  </a:cubicBezTo>
                  <a:cubicBezTo>
                    <a:pt x="1055833" y="2970557"/>
                    <a:pt x="678462" y="3111108"/>
                    <a:pt x="374119" y="2867364"/>
                  </a:cubicBezTo>
                  <a:cubicBezTo>
                    <a:pt x="319850" y="2823808"/>
                    <a:pt x="238614" y="2690294"/>
                    <a:pt x="203272" y="2630991"/>
                  </a:cubicBezTo>
                  <a:cubicBezTo>
                    <a:pt x="150511" y="2542372"/>
                    <a:pt x="84684" y="2342519"/>
                    <a:pt x="63412" y="2220563"/>
                  </a:cubicBezTo>
                  <a:cubicBezTo>
                    <a:pt x="1606" y="1868097"/>
                    <a:pt x="71620" y="1824207"/>
                    <a:pt x="64250" y="1730730"/>
                  </a:cubicBezTo>
                  <a:cubicBezTo>
                    <a:pt x="60397" y="1681311"/>
                    <a:pt x="55373" y="1662213"/>
                    <a:pt x="65255" y="1605926"/>
                  </a:cubicBezTo>
                  <a:cubicBezTo>
                    <a:pt x="75640" y="1546288"/>
                    <a:pt x="69945" y="1548466"/>
                    <a:pt x="113159" y="1517475"/>
                  </a:cubicBezTo>
                  <a:cubicBezTo>
                    <a:pt x="150176" y="1490839"/>
                    <a:pt x="239117" y="1431369"/>
                    <a:pt x="286184" y="1417129"/>
                  </a:cubicBezTo>
                  <a:lnTo>
                    <a:pt x="334255" y="1484640"/>
                  </a:lnTo>
                  <a:cubicBezTo>
                    <a:pt x="352345" y="1506083"/>
                    <a:pt x="366247" y="1525181"/>
                    <a:pt x="385509" y="1537745"/>
                  </a:cubicBezTo>
                  <a:lnTo>
                    <a:pt x="306283" y="1598053"/>
                  </a:lnTo>
                  <a:cubicBezTo>
                    <a:pt x="290203" y="1609109"/>
                    <a:pt x="296903" y="1602408"/>
                    <a:pt x="285346" y="1615810"/>
                  </a:cubicBezTo>
                  <a:cubicBezTo>
                    <a:pt x="328728" y="1601571"/>
                    <a:pt x="374287" y="1557177"/>
                    <a:pt x="405609" y="1556172"/>
                  </a:cubicBezTo>
                  <a:lnTo>
                    <a:pt x="557529" y="1577782"/>
                  </a:lnTo>
                  <a:cubicBezTo>
                    <a:pt x="550661" y="1602408"/>
                    <a:pt x="541784" y="1603413"/>
                    <a:pt x="519339" y="1616145"/>
                  </a:cubicBezTo>
                  <a:lnTo>
                    <a:pt x="283169" y="1748487"/>
                  </a:lnTo>
                  <a:cubicBezTo>
                    <a:pt x="267424" y="1757701"/>
                    <a:pt x="250507" y="1769092"/>
                    <a:pt x="237442" y="1778138"/>
                  </a:cubicBezTo>
                  <a:cubicBezTo>
                    <a:pt x="219352" y="1790702"/>
                    <a:pt x="210977" y="1789362"/>
                    <a:pt x="207962" y="1806952"/>
                  </a:cubicBezTo>
                  <a:cubicBezTo>
                    <a:pt x="224545" y="1799749"/>
                    <a:pt x="266419" y="1768422"/>
                    <a:pt x="290706" y="1755188"/>
                  </a:cubicBezTo>
                  <a:cubicBezTo>
                    <a:pt x="352177" y="1721684"/>
                    <a:pt x="509457" y="1615475"/>
                    <a:pt x="564396" y="1615140"/>
                  </a:cubicBezTo>
                  <a:cubicBezTo>
                    <a:pt x="565569" y="1659366"/>
                    <a:pt x="550326" y="1739776"/>
                    <a:pt x="537764" y="1776463"/>
                  </a:cubicBezTo>
                  <a:cubicBezTo>
                    <a:pt x="494382" y="1812815"/>
                    <a:pt x="443798" y="1848497"/>
                    <a:pt x="392544" y="1880159"/>
                  </a:cubicBezTo>
                  <a:cubicBezTo>
                    <a:pt x="349162" y="1906962"/>
                    <a:pt x="266084" y="1948843"/>
                    <a:pt x="242132" y="1976651"/>
                  </a:cubicBezTo>
                  <a:cubicBezTo>
                    <a:pt x="269769" y="1968778"/>
                    <a:pt x="288696" y="1951523"/>
                    <a:pt x="313988" y="1936111"/>
                  </a:cubicBezTo>
                  <a:cubicBezTo>
                    <a:pt x="338945" y="1921202"/>
                    <a:pt x="363735" y="1911988"/>
                    <a:pt x="388357" y="1897414"/>
                  </a:cubicBezTo>
                  <a:cubicBezTo>
                    <a:pt x="419846" y="1878484"/>
                    <a:pt x="495890" y="1818679"/>
                    <a:pt x="527547" y="1810135"/>
                  </a:cubicBezTo>
                  <a:cubicBezTo>
                    <a:pt x="501585" y="1864244"/>
                    <a:pt x="457868" y="2032771"/>
                    <a:pt x="416664" y="2062590"/>
                  </a:cubicBezTo>
                  <a:cubicBezTo>
                    <a:pt x="408624" y="2068453"/>
                    <a:pt x="411471" y="2065270"/>
                    <a:pt x="401421" y="2069961"/>
                  </a:cubicBezTo>
                  <a:lnTo>
                    <a:pt x="324205" y="2113014"/>
                  </a:lnTo>
                  <a:cubicBezTo>
                    <a:pt x="293721" y="2132782"/>
                    <a:pt x="248999" y="2150706"/>
                    <a:pt x="222200" y="2172484"/>
                  </a:cubicBezTo>
                  <a:cubicBezTo>
                    <a:pt x="240122" y="2179855"/>
                    <a:pt x="363400" y="2096764"/>
                    <a:pt x="415659" y="2087048"/>
                  </a:cubicBezTo>
                  <a:cubicBezTo>
                    <a:pt x="405609" y="2122395"/>
                    <a:pt x="389529" y="2159753"/>
                    <a:pt x="375627" y="2193592"/>
                  </a:cubicBezTo>
                  <a:lnTo>
                    <a:pt x="340118" y="2289582"/>
                  </a:lnTo>
                  <a:cubicBezTo>
                    <a:pt x="371775" y="2267972"/>
                    <a:pt x="434083" y="2073479"/>
                    <a:pt x="445641" y="2039807"/>
                  </a:cubicBezTo>
                  <a:cubicBezTo>
                    <a:pt x="475455" y="1953198"/>
                    <a:pt x="529389" y="1874631"/>
                    <a:pt x="550494" y="1783834"/>
                  </a:cubicBezTo>
                  <a:cubicBezTo>
                    <a:pt x="562554" y="1732405"/>
                    <a:pt x="570259" y="1679468"/>
                    <a:pt x="576958" y="1629547"/>
                  </a:cubicBezTo>
                  <a:cubicBezTo>
                    <a:pt x="591028" y="1525013"/>
                    <a:pt x="743618" y="1504408"/>
                    <a:pt x="814469" y="1324155"/>
                  </a:cubicBezTo>
                  <a:cubicBezTo>
                    <a:pt x="851319" y="1230343"/>
                    <a:pt x="837919" y="1099341"/>
                    <a:pt x="784152" y="1034845"/>
                  </a:cubicBezTo>
                  <a:cubicBezTo>
                    <a:pt x="725026" y="963983"/>
                    <a:pt x="641277" y="930479"/>
                    <a:pt x="564396" y="893792"/>
                  </a:cubicBezTo>
                  <a:cubicBezTo>
                    <a:pt x="538602" y="881395"/>
                    <a:pt x="514650" y="885248"/>
                    <a:pt x="489190" y="893122"/>
                  </a:cubicBezTo>
                  <a:cubicBezTo>
                    <a:pt x="384002" y="926123"/>
                    <a:pt x="404604" y="905016"/>
                    <a:pt x="412309" y="923946"/>
                  </a:cubicBezTo>
                  <a:cubicBezTo>
                    <a:pt x="415491" y="931652"/>
                    <a:pt x="442626" y="906021"/>
                    <a:pt x="408121" y="945556"/>
                  </a:cubicBezTo>
                  <a:cubicBezTo>
                    <a:pt x="396732" y="958623"/>
                    <a:pt x="374119" y="975040"/>
                    <a:pt x="359547" y="988944"/>
                  </a:cubicBezTo>
                  <a:cubicBezTo>
                    <a:pt x="306283" y="1040038"/>
                    <a:pt x="277976" y="1085772"/>
                    <a:pt x="193055" y="1138876"/>
                  </a:cubicBezTo>
                  <a:lnTo>
                    <a:pt x="164246" y="1152948"/>
                  </a:lnTo>
                  <a:cubicBezTo>
                    <a:pt x="172620" y="1126982"/>
                    <a:pt x="189370" y="1035850"/>
                    <a:pt x="214327" y="1009382"/>
                  </a:cubicBezTo>
                  <a:cubicBezTo>
                    <a:pt x="224210" y="998828"/>
                    <a:pt x="250842" y="981908"/>
                    <a:pt x="265414" y="970014"/>
                  </a:cubicBezTo>
                  <a:lnTo>
                    <a:pt x="317338" y="931317"/>
                  </a:lnTo>
                  <a:cubicBezTo>
                    <a:pt x="271611" y="948906"/>
                    <a:pt x="257039" y="977553"/>
                    <a:pt x="216337" y="993802"/>
                  </a:cubicBezTo>
                  <a:cubicBezTo>
                    <a:pt x="231914" y="899990"/>
                    <a:pt x="276469" y="845210"/>
                    <a:pt x="365242" y="816397"/>
                  </a:cubicBezTo>
                  <a:lnTo>
                    <a:pt x="393884" y="862968"/>
                  </a:lnTo>
                  <a:cubicBezTo>
                    <a:pt x="386849" y="873187"/>
                    <a:pt x="391372" y="866988"/>
                    <a:pt x="382327" y="876202"/>
                  </a:cubicBezTo>
                  <a:lnTo>
                    <a:pt x="354020" y="900828"/>
                  </a:lnTo>
                  <a:cubicBezTo>
                    <a:pt x="335763" y="915067"/>
                    <a:pt x="329230" y="914397"/>
                    <a:pt x="317338" y="931317"/>
                  </a:cubicBezTo>
                  <a:cubicBezTo>
                    <a:pt x="375292" y="912722"/>
                    <a:pt x="368927" y="878882"/>
                    <a:pt x="429226" y="893792"/>
                  </a:cubicBezTo>
                  <a:cubicBezTo>
                    <a:pt x="415659" y="841692"/>
                    <a:pt x="379647" y="807015"/>
                    <a:pt x="346817" y="764800"/>
                  </a:cubicBezTo>
                  <a:cubicBezTo>
                    <a:pt x="325880" y="737997"/>
                    <a:pt x="314491" y="731966"/>
                    <a:pt x="332580" y="692431"/>
                  </a:cubicBezTo>
                  <a:cubicBezTo>
                    <a:pt x="382662" y="583207"/>
                    <a:pt x="456026" y="495425"/>
                    <a:pt x="530394" y="407476"/>
                  </a:cubicBezTo>
                  <a:cubicBezTo>
                    <a:pt x="541114" y="394912"/>
                    <a:pt x="539942" y="395080"/>
                    <a:pt x="549824" y="405634"/>
                  </a:cubicBezTo>
                  <a:lnTo>
                    <a:pt x="540109" y="417193"/>
                  </a:lnTo>
                  <a:cubicBezTo>
                    <a:pt x="535754" y="422721"/>
                    <a:pt x="534414" y="424564"/>
                    <a:pt x="530394" y="429757"/>
                  </a:cubicBezTo>
                  <a:cubicBezTo>
                    <a:pt x="512640" y="453042"/>
                    <a:pt x="492540" y="469794"/>
                    <a:pt x="489692" y="502126"/>
                  </a:cubicBezTo>
                  <a:close/>
                  <a:moveTo>
                    <a:pt x="234427" y="1985028"/>
                  </a:moveTo>
                  <a:cubicBezTo>
                    <a:pt x="231412" y="1967438"/>
                    <a:pt x="209805" y="1994409"/>
                    <a:pt x="234929" y="1992231"/>
                  </a:cubicBezTo>
                  <a:lnTo>
                    <a:pt x="234427" y="1985028"/>
                  </a:lnTo>
                  <a:close/>
                  <a:moveTo>
                    <a:pt x="173960" y="1681646"/>
                  </a:moveTo>
                  <a:cubicBezTo>
                    <a:pt x="191213" y="1674442"/>
                    <a:pt x="271276" y="1627201"/>
                    <a:pt x="285346" y="1615810"/>
                  </a:cubicBezTo>
                  <a:cubicBezTo>
                    <a:pt x="258546" y="1621338"/>
                    <a:pt x="248162" y="1632059"/>
                    <a:pt x="223707" y="1644456"/>
                  </a:cubicBezTo>
                  <a:cubicBezTo>
                    <a:pt x="200090" y="1656350"/>
                    <a:pt x="183675" y="1658193"/>
                    <a:pt x="173960" y="1681646"/>
                  </a:cubicBezTo>
                  <a:close/>
                  <a:moveTo>
                    <a:pt x="431906" y="589405"/>
                  </a:moveTo>
                  <a:cubicBezTo>
                    <a:pt x="447651" y="578181"/>
                    <a:pt x="483830" y="524239"/>
                    <a:pt x="489692" y="502126"/>
                  </a:cubicBezTo>
                  <a:cubicBezTo>
                    <a:pt x="471268" y="514355"/>
                    <a:pt x="437266" y="568967"/>
                    <a:pt x="431906" y="589405"/>
                  </a:cubicBezTo>
                  <a:close/>
                  <a:moveTo>
                    <a:pt x="285346" y="803163"/>
                  </a:moveTo>
                  <a:cubicBezTo>
                    <a:pt x="291208" y="790598"/>
                    <a:pt x="294056" y="778872"/>
                    <a:pt x="298243" y="770998"/>
                  </a:cubicBezTo>
                  <a:lnTo>
                    <a:pt x="313821" y="751901"/>
                  </a:lnTo>
                  <a:cubicBezTo>
                    <a:pt x="314658" y="748550"/>
                    <a:pt x="317505" y="748885"/>
                    <a:pt x="319348" y="747545"/>
                  </a:cubicBezTo>
                  <a:cubicBezTo>
                    <a:pt x="341458" y="793279"/>
                    <a:pt x="340453" y="759104"/>
                    <a:pt x="348827" y="806680"/>
                  </a:cubicBezTo>
                  <a:lnTo>
                    <a:pt x="267089" y="862968"/>
                  </a:lnTo>
                  <a:cubicBezTo>
                    <a:pt x="265916" y="861125"/>
                    <a:pt x="262901" y="865145"/>
                    <a:pt x="260724" y="866151"/>
                  </a:cubicBezTo>
                  <a:lnTo>
                    <a:pt x="285346" y="803163"/>
                  </a:lnTo>
                  <a:close/>
                  <a:moveTo>
                    <a:pt x="2509540" y="737159"/>
                  </a:moveTo>
                  <a:cubicBezTo>
                    <a:pt x="2507698" y="735651"/>
                    <a:pt x="2505185" y="733976"/>
                    <a:pt x="2504013" y="732803"/>
                  </a:cubicBezTo>
                  <a:lnTo>
                    <a:pt x="2446394" y="651723"/>
                  </a:lnTo>
                  <a:cubicBezTo>
                    <a:pt x="2496810" y="667638"/>
                    <a:pt x="2497648" y="694273"/>
                    <a:pt x="2509540" y="73715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CE21481-A94A-431D-A68E-122692156D36}"/>
                </a:ext>
              </a:extLst>
            </p:cNvPr>
            <p:cNvSpPr/>
            <p:nvPr/>
          </p:nvSpPr>
          <p:spPr>
            <a:xfrm>
              <a:off x="6136891" y="4202313"/>
              <a:ext cx="612252" cy="641703"/>
            </a:xfrm>
            <a:custGeom>
              <a:avLst/>
              <a:gdLst>
                <a:gd name="connsiteX0" fmla="*/ 489320 w 612252"/>
                <a:gd name="connsiteY0" fmla="*/ 96794 h 641703"/>
                <a:gd name="connsiteX1" fmla="*/ 561176 w 612252"/>
                <a:gd name="connsiteY1" fmla="*/ 275707 h 641703"/>
                <a:gd name="connsiteX2" fmla="*/ 380112 w 612252"/>
                <a:gd name="connsiteY2" fmla="*/ 585789 h 641703"/>
                <a:gd name="connsiteX3" fmla="*/ 56842 w 612252"/>
                <a:gd name="connsiteY3" fmla="*/ 453782 h 641703"/>
                <a:gd name="connsiteX4" fmla="*/ 66389 w 612252"/>
                <a:gd name="connsiteY4" fmla="*/ 249238 h 641703"/>
                <a:gd name="connsiteX5" fmla="*/ 338740 w 612252"/>
                <a:gd name="connsiteY5" fmla="*/ 28780 h 641703"/>
                <a:gd name="connsiteX6" fmla="*/ 334385 w 612252"/>
                <a:gd name="connsiteY6" fmla="*/ 32968 h 641703"/>
                <a:gd name="connsiteX7" fmla="*/ 323498 w 612252"/>
                <a:gd name="connsiteY7" fmla="*/ 45700 h 641703"/>
                <a:gd name="connsiteX8" fmla="*/ 316630 w 612252"/>
                <a:gd name="connsiteY8" fmla="*/ 64462 h 641703"/>
                <a:gd name="connsiteX9" fmla="*/ 423996 w 612252"/>
                <a:gd name="connsiteY9" fmla="*/ 80042 h 641703"/>
                <a:gd name="connsiteX10" fmla="*/ 478767 w 612252"/>
                <a:gd name="connsiteY10" fmla="*/ 101484 h 641703"/>
                <a:gd name="connsiteX11" fmla="*/ 489320 w 612252"/>
                <a:gd name="connsiteY11" fmla="*/ 96794 h 641703"/>
                <a:gd name="connsiteX12" fmla="*/ 605395 w 612252"/>
                <a:gd name="connsiteY12" fmla="*/ 352264 h 641703"/>
                <a:gd name="connsiteX13" fmla="*/ 507577 w 612252"/>
                <a:gd name="connsiteY13" fmla="*/ 71665 h 641703"/>
                <a:gd name="connsiteX14" fmla="*/ 344937 w 612252"/>
                <a:gd name="connsiteY14" fmla="*/ 134 h 641703"/>
                <a:gd name="connsiteX15" fmla="*/ 135566 w 612252"/>
                <a:gd name="connsiteY15" fmla="*/ 107012 h 641703"/>
                <a:gd name="connsiteX16" fmla="*/ 64212 w 612252"/>
                <a:gd name="connsiteY16" fmla="*/ 537041 h 641703"/>
                <a:gd name="connsiteX17" fmla="*/ 144108 w 612252"/>
                <a:gd name="connsiteY17" fmla="*/ 614603 h 641703"/>
                <a:gd name="connsiteX18" fmla="*/ 491665 w 612252"/>
                <a:gd name="connsiteY18" fmla="*/ 553123 h 641703"/>
                <a:gd name="connsiteX19" fmla="*/ 605395 w 612252"/>
                <a:gd name="connsiteY19" fmla="*/ 352264 h 64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2252" h="641703">
                  <a:moveTo>
                    <a:pt x="489320" y="96794"/>
                  </a:moveTo>
                  <a:cubicBezTo>
                    <a:pt x="540071" y="173854"/>
                    <a:pt x="545766" y="143365"/>
                    <a:pt x="561176" y="275707"/>
                  </a:cubicBezTo>
                  <a:cubicBezTo>
                    <a:pt x="577423" y="415755"/>
                    <a:pt x="512099" y="536705"/>
                    <a:pt x="380112" y="585789"/>
                  </a:cubicBezTo>
                  <a:cubicBezTo>
                    <a:pt x="233719" y="640234"/>
                    <a:pt x="129703" y="586459"/>
                    <a:pt x="56842" y="453782"/>
                  </a:cubicBezTo>
                  <a:cubicBezTo>
                    <a:pt x="26358" y="398165"/>
                    <a:pt x="45452" y="306866"/>
                    <a:pt x="66389" y="249238"/>
                  </a:cubicBezTo>
                  <a:cubicBezTo>
                    <a:pt x="98884" y="159949"/>
                    <a:pt x="235562" y="21744"/>
                    <a:pt x="338740" y="28780"/>
                  </a:cubicBezTo>
                  <a:cubicBezTo>
                    <a:pt x="337567" y="30288"/>
                    <a:pt x="335390" y="31963"/>
                    <a:pt x="334385" y="32968"/>
                  </a:cubicBezTo>
                  <a:lnTo>
                    <a:pt x="323498" y="45700"/>
                  </a:lnTo>
                  <a:cubicBezTo>
                    <a:pt x="318640" y="53071"/>
                    <a:pt x="316965" y="47542"/>
                    <a:pt x="316630" y="64462"/>
                  </a:cubicBezTo>
                  <a:cubicBezTo>
                    <a:pt x="367549" y="56588"/>
                    <a:pt x="388486" y="44862"/>
                    <a:pt x="423996" y="80042"/>
                  </a:cubicBezTo>
                  <a:cubicBezTo>
                    <a:pt x="447780" y="103830"/>
                    <a:pt x="445603" y="115556"/>
                    <a:pt x="478767" y="101484"/>
                  </a:cubicBezTo>
                  <a:lnTo>
                    <a:pt x="489320" y="96794"/>
                  </a:lnTo>
                  <a:close/>
                  <a:moveTo>
                    <a:pt x="605395" y="352264"/>
                  </a:moveTo>
                  <a:cubicBezTo>
                    <a:pt x="621977" y="312394"/>
                    <a:pt x="615277" y="145375"/>
                    <a:pt x="507577" y="71665"/>
                  </a:cubicBezTo>
                  <a:cubicBezTo>
                    <a:pt x="438066" y="24089"/>
                    <a:pt x="484127" y="3987"/>
                    <a:pt x="344937" y="134"/>
                  </a:cubicBezTo>
                  <a:cubicBezTo>
                    <a:pt x="251474" y="-2547"/>
                    <a:pt x="214624" y="35146"/>
                    <a:pt x="135566" y="107012"/>
                  </a:cubicBezTo>
                  <a:cubicBezTo>
                    <a:pt x="14633" y="216907"/>
                    <a:pt x="-60573" y="404363"/>
                    <a:pt x="64212" y="537041"/>
                  </a:cubicBezTo>
                  <a:cubicBezTo>
                    <a:pt x="91514" y="566189"/>
                    <a:pt x="102904" y="593328"/>
                    <a:pt x="144108" y="614603"/>
                  </a:cubicBezTo>
                  <a:cubicBezTo>
                    <a:pt x="258341" y="673571"/>
                    <a:pt x="408251" y="628675"/>
                    <a:pt x="491665" y="553123"/>
                  </a:cubicBezTo>
                  <a:cubicBezTo>
                    <a:pt x="546939" y="503201"/>
                    <a:pt x="573403" y="429659"/>
                    <a:pt x="605395" y="35226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DC16B86-E9FD-4BBD-BA38-556593882C37}"/>
                </a:ext>
              </a:extLst>
            </p:cNvPr>
            <p:cNvSpPr/>
            <p:nvPr/>
          </p:nvSpPr>
          <p:spPr>
            <a:xfrm>
              <a:off x="6045379" y="5022357"/>
              <a:ext cx="597143" cy="583213"/>
            </a:xfrm>
            <a:custGeom>
              <a:avLst/>
              <a:gdLst>
                <a:gd name="connsiteX0" fmla="*/ 314177 w 597143"/>
                <a:gd name="connsiteY0" fmla="*/ 34450 h 583213"/>
                <a:gd name="connsiteX1" fmla="*/ 514504 w 597143"/>
                <a:gd name="connsiteY1" fmla="*/ 116368 h 583213"/>
                <a:gd name="connsiteX2" fmla="*/ 517686 w 597143"/>
                <a:gd name="connsiteY2" fmla="*/ 118880 h 583213"/>
                <a:gd name="connsiteX3" fmla="*/ 539796 w 597143"/>
                <a:gd name="connsiteY3" fmla="*/ 168969 h 583213"/>
                <a:gd name="connsiteX4" fmla="*/ 293575 w 597143"/>
                <a:gd name="connsiteY4" fmla="*/ 543883 h 583213"/>
                <a:gd name="connsiteX5" fmla="*/ 49532 w 597143"/>
                <a:gd name="connsiteY5" fmla="*/ 284559 h 583213"/>
                <a:gd name="connsiteX6" fmla="*/ 314177 w 597143"/>
                <a:gd name="connsiteY6" fmla="*/ 34450 h 583213"/>
                <a:gd name="connsiteX7" fmla="*/ 592892 w 597143"/>
                <a:gd name="connsiteY7" fmla="*/ 301647 h 583213"/>
                <a:gd name="connsiteX8" fmla="*/ 543481 w 597143"/>
                <a:gd name="connsiteY8" fmla="*/ 65609 h 583213"/>
                <a:gd name="connsiteX9" fmla="*/ 459732 w 597143"/>
                <a:gd name="connsiteY9" fmla="*/ 275 h 583213"/>
                <a:gd name="connsiteX10" fmla="*/ 128088 w 597143"/>
                <a:gd name="connsiteY10" fmla="*/ 113520 h 583213"/>
                <a:gd name="connsiteX11" fmla="*/ 10840 w 597143"/>
                <a:gd name="connsiteY11" fmla="*/ 288580 h 583213"/>
                <a:gd name="connsiteX12" fmla="*/ 69296 w 597143"/>
                <a:gd name="connsiteY12" fmla="*/ 510714 h 583213"/>
                <a:gd name="connsiteX13" fmla="*/ 165942 w 597143"/>
                <a:gd name="connsiteY13" fmla="*/ 564320 h 583213"/>
                <a:gd name="connsiteX14" fmla="*/ 489044 w 597143"/>
                <a:gd name="connsiteY14" fmla="*/ 489606 h 583213"/>
                <a:gd name="connsiteX15" fmla="*/ 592892 w 597143"/>
                <a:gd name="connsiteY15" fmla="*/ 301647 h 58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7143" h="583213">
                  <a:moveTo>
                    <a:pt x="314177" y="34450"/>
                  </a:moveTo>
                  <a:cubicBezTo>
                    <a:pt x="404458" y="14682"/>
                    <a:pt x="459062" y="67954"/>
                    <a:pt x="514504" y="116368"/>
                  </a:cubicBezTo>
                  <a:cubicBezTo>
                    <a:pt x="515174" y="117038"/>
                    <a:pt x="517016" y="118210"/>
                    <a:pt x="517686" y="118880"/>
                  </a:cubicBezTo>
                  <a:cubicBezTo>
                    <a:pt x="517853" y="119048"/>
                    <a:pt x="529411" y="119551"/>
                    <a:pt x="539796" y="168969"/>
                  </a:cubicBezTo>
                  <a:cubicBezTo>
                    <a:pt x="585020" y="381554"/>
                    <a:pt x="476482" y="534334"/>
                    <a:pt x="293575" y="543883"/>
                  </a:cubicBezTo>
                  <a:cubicBezTo>
                    <a:pt x="150365" y="551421"/>
                    <a:pt x="1460" y="439182"/>
                    <a:pt x="49532" y="284559"/>
                  </a:cubicBezTo>
                  <a:cubicBezTo>
                    <a:pt x="81859" y="181031"/>
                    <a:pt x="199944" y="59410"/>
                    <a:pt x="314177" y="34450"/>
                  </a:cubicBezTo>
                  <a:close/>
                  <a:moveTo>
                    <a:pt x="592892" y="301647"/>
                  </a:moveTo>
                  <a:cubicBezTo>
                    <a:pt x="610144" y="228775"/>
                    <a:pt x="571118" y="123571"/>
                    <a:pt x="543481" y="65609"/>
                  </a:cubicBezTo>
                  <a:cubicBezTo>
                    <a:pt x="525391" y="28084"/>
                    <a:pt x="516681" y="1113"/>
                    <a:pt x="459732" y="275"/>
                  </a:cubicBezTo>
                  <a:cubicBezTo>
                    <a:pt x="314512" y="-1903"/>
                    <a:pt x="234783" y="6473"/>
                    <a:pt x="128088" y="113520"/>
                  </a:cubicBezTo>
                  <a:cubicBezTo>
                    <a:pt x="88223" y="153222"/>
                    <a:pt x="34122" y="225927"/>
                    <a:pt x="10840" y="288580"/>
                  </a:cubicBezTo>
                  <a:cubicBezTo>
                    <a:pt x="-20817" y="373178"/>
                    <a:pt x="22397" y="472016"/>
                    <a:pt x="69296" y="510714"/>
                  </a:cubicBezTo>
                  <a:cubicBezTo>
                    <a:pt x="81356" y="520597"/>
                    <a:pt x="148187" y="556112"/>
                    <a:pt x="165942" y="564320"/>
                  </a:cubicBezTo>
                  <a:cubicBezTo>
                    <a:pt x="276155" y="614744"/>
                    <a:pt x="410488" y="555442"/>
                    <a:pt x="489044" y="489606"/>
                  </a:cubicBezTo>
                  <a:cubicBezTo>
                    <a:pt x="552693" y="436334"/>
                    <a:pt x="569108" y="401322"/>
                    <a:pt x="592892" y="30164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F3A054B-4225-4037-AF03-EE8610666795}"/>
                </a:ext>
              </a:extLst>
            </p:cNvPr>
            <p:cNvSpPr/>
            <p:nvPr/>
          </p:nvSpPr>
          <p:spPr>
            <a:xfrm>
              <a:off x="5430629" y="3962729"/>
              <a:ext cx="641195" cy="596672"/>
            </a:xfrm>
            <a:custGeom>
              <a:avLst/>
              <a:gdLst>
                <a:gd name="connsiteX0" fmla="*/ 310863 w 641195"/>
                <a:gd name="connsiteY0" fmla="*/ 32326 h 596672"/>
                <a:gd name="connsiteX1" fmla="*/ 518224 w 641195"/>
                <a:gd name="connsiteY1" fmla="*/ 90288 h 596672"/>
                <a:gd name="connsiteX2" fmla="*/ 557084 w 641195"/>
                <a:gd name="connsiteY2" fmla="*/ 117427 h 596672"/>
                <a:gd name="connsiteX3" fmla="*/ 581706 w 641195"/>
                <a:gd name="connsiteY3" fmla="*/ 161150 h 596672"/>
                <a:gd name="connsiteX4" fmla="*/ 514874 w 641195"/>
                <a:gd name="connsiteY4" fmla="*/ 470897 h 596672"/>
                <a:gd name="connsiteX5" fmla="*/ 329120 w 641195"/>
                <a:gd name="connsiteY5" fmla="*/ 558511 h 596672"/>
                <a:gd name="connsiteX6" fmla="*/ 112044 w 641195"/>
                <a:gd name="connsiteY6" fmla="*/ 509930 h 596672"/>
                <a:gd name="connsiteX7" fmla="*/ 115896 w 641195"/>
                <a:gd name="connsiteY7" fmla="*/ 109553 h 596672"/>
                <a:gd name="connsiteX8" fmla="*/ 201487 w 641195"/>
                <a:gd name="connsiteY8" fmla="*/ 59129 h 596672"/>
                <a:gd name="connsiteX9" fmla="*/ 310863 w 641195"/>
                <a:gd name="connsiteY9" fmla="*/ 32326 h 596672"/>
                <a:gd name="connsiteX10" fmla="*/ 294616 w 641195"/>
                <a:gd name="connsiteY10" fmla="*/ 7365 h 596672"/>
                <a:gd name="connsiteX11" fmla="*/ 658 w 641195"/>
                <a:gd name="connsiteY11" fmla="*/ 337718 h 596672"/>
                <a:gd name="connsiteX12" fmla="*/ 99984 w 641195"/>
                <a:gd name="connsiteY12" fmla="*/ 544104 h 596672"/>
                <a:gd name="connsiteX13" fmla="*/ 351900 w 641195"/>
                <a:gd name="connsiteY13" fmla="*/ 591680 h 596672"/>
                <a:gd name="connsiteX14" fmla="*/ 545024 w 641195"/>
                <a:gd name="connsiteY14" fmla="*/ 478771 h 596672"/>
                <a:gd name="connsiteX15" fmla="*/ 638822 w 641195"/>
                <a:gd name="connsiteY15" fmla="*/ 258145 h 596672"/>
                <a:gd name="connsiteX16" fmla="*/ 548876 w 641195"/>
                <a:gd name="connsiteY16" fmla="*/ 50418 h 596672"/>
                <a:gd name="connsiteX17" fmla="*/ 294616 w 641195"/>
                <a:gd name="connsiteY17" fmla="*/ 7365 h 5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1195" h="596672">
                  <a:moveTo>
                    <a:pt x="310863" y="32326"/>
                  </a:moveTo>
                  <a:cubicBezTo>
                    <a:pt x="423421" y="15238"/>
                    <a:pt x="456585" y="69013"/>
                    <a:pt x="518224" y="90288"/>
                  </a:cubicBezTo>
                  <a:cubicBezTo>
                    <a:pt x="542009" y="98329"/>
                    <a:pt x="533131" y="82750"/>
                    <a:pt x="557084" y="117427"/>
                  </a:cubicBezTo>
                  <a:cubicBezTo>
                    <a:pt x="567971" y="133006"/>
                    <a:pt x="574671" y="145403"/>
                    <a:pt x="581706" y="161150"/>
                  </a:cubicBezTo>
                  <a:cubicBezTo>
                    <a:pt x="630447" y="268029"/>
                    <a:pt x="560601" y="419133"/>
                    <a:pt x="514874" y="470897"/>
                  </a:cubicBezTo>
                  <a:cubicBezTo>
                    <a:pt x="465295" y="527185"/>
                    <a:pt x="429953" y="551978"/>
                    <a:pt x="329120" y="558511"/>
                  </a:cubicBezTo>
                  <a:cubicBezTo>
                    <a:pt x="214217" y="565882"/>
                    <a:pt x="194955" y="563202"/>
                    <a:pt x="112044" y="509930"/>
                  </a:cubicBezTo>
                  <a:cubicBezTo>
                    <a:pt x="12718" y="445937"/>
                    <a:pt x="-4702" y="209731"/>
                    <a:pt x="115896" y="109553"/>
                  </a:cubicBezTo>
                  <a:cubicBezTo>
                    <a:pt x="134321" y="94309"/>
                    <a:pt x="181890" y="68510"/>
                    <a:pt x="201487" y="59129"/>
                  </a:cubicBezTo>
                  <a:cubicBezTo>
                    <a:pt x="239007" y="41539"/>
                    <a:pt x="266309" y="39194"/>
                    <a:pt x="310863" y="32326"/>
                  </a:cubicBezTo>
                  <a:close/>
                  <a:moveTo>
                    <a:pt x="294616" y="7365"/>
                  </a:moveTo>
                  <a:cubicBezTo>
                    <a:pt x="115059" y="48743"/>
                    <a:pt x="-10229" y="128986"/>
                    <a:pt x="658" y="337718"/>
                  </a:cubicBezTo>
                  <a:cubicBezTo>
                    <a:pt x="6186" y="447947"/>
                    <a:pt x="24275" y="498873"/>
                    <a:pt x="99984" y="544104"/>
                  </a:cubicBezTo>
                  <a:cubicBezTo>
                    <a:pt x="209192" y="609605"/>
                    <a:pt x="206010" y="597879"/>
                    <a:pt x="351900" y="591680"/>
                  </a:cubicBezTo>
                  <a:cubicBezTo>
                    <a:pt x="435481" y="587995"/>
                    <a:pt x="508007" y="523499"/>
                    <a:pt x="545024" y="478771"/>
                  </a:cubicBezTo>
                  <a:cubicBezTo>
                    <a:pt x="582376" y="433372"/>
                    <a:pt x="626930" y="329174"/>
                    <a:pt x="638822" y="258145"/>
                  </a:cubicBezTo>
                  <a:cubicBezTo>
                    <a:pt x="654064" y="168521"/>
                    <a:pt x="592593" y="83755"/>
                    <a:pt x="548876" y="50418"/>
                  </a:cubicBezTo>
                  <a:cubicBezTo>
                    <a:pt x="494607" y="9040"/>
                    <a:pt x="379034" y="-12235"/>
                    <a:pt x="294616" y="736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6BB0B3E-A7EB-4E91-A16F-BE03093E01BD}"/>
                </a:ext>
              </a:extLst>
            </p:cNvPr>
            <p:cNvSpPr/>
            <p:nvPr/>
          </p:nvSpPr>
          <p:spPr>
            <a:xfrm>
              <a:off x="5346685" y="5299148"/>
              <a:ext cx="509171" cy="513291"/>
            </a:xfrm>
            <a:custGeom>
              <a:avLst/>
              <a:gdLst>
                <a:gd name="connsiteX0" fmla="*/ 150931 w 509171"/>
                <a:gd name="connsiteY0" fmla="*/ 113307 h 513291"/>
                <a:gd name="connsiteX1" fmla="*/ 183928 w 509171"/>
                <a:gd name="connsiteY1" fmla="*/ 89854 h 513291"/>
                <a:gd name="connsiteX2" fmla="*/ 306703 w 509171"/>
                <a:gd name="connsiteY2" fmla="*/ 77458 h 513291"/>
                <a:gd name="connsiteX3" fmla="*/ 324626 w 509171"/>
                <a:gd name="connsiteY3" fmla="*/ 72767 h 513291"/>
                <a:gd name="connsiteX4" fmla="*/ 371525 w 509171"/>
                <a:gd name="connsiteY4" fmla="*/ 111297 h 513291"/>
                <a:gd name="connsiteX5" fmla="*/ 333168 w 509171"/>
                <a:gd name="connsiteY5" fmla="*/ 458235 h 513291"/>
                <a:gd name="connsiteX6" fmla="*/ 150094 w 509171"/>
                <a:gd name="connsiteY6" fmla="*/ 446005 h 513291"/>
                <a:gd name="connsiteX7" fmla="*/ 209388 w 509171"/>
                <a:gd name="connsiteY7" fmla="*/ 47471 h 513291"/>
                <a:gd name="connsiteX8" fmla="*/ 150931 w 509171"/>
                <a:gd name="connsiteY8" fmla="*/ 113307 h 513291"/>
                <a:gd name="connsiteX9" fmla="*/ 504182 w 509171"/>
                <a:gd name="connsiteY9" fmla="*/ 303277 h 513291"/>
                <a:gd name="connsiteX10" fmla="*/ 431321 w 509171"/>
                <a:gd name="connsiteY10" fmla="*/ 126877 h 513291"/>
                <a:gd name="connsiteX11" fmla="*/ 298999 w 509171"/>
                <a:gd name="connsiteY11" fmla="*/ 4251 h 513291"/>
                <a:gd name="connsiteX12" fmla="*/ 51438 w 509171"/>
                <a:gd name="connsiteY12" fmla="*/ 409486 h 513291"/>
                <a:gd name="connsiteX13" fmla="*/ 504182 w 509171"/>
                <a:gd name="connsiteY13" fmla="*/ 303277 h 51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9171" h="513291">
                  <a:moveTo>
                    <a:pt x="150931" y="113307"/>
                  </a:moveTo>
                  <a:cubicBezTo>
                    <a:pt x="182086" y="107947"/>
                    <a:pt x="159473" y="110962"/>
                    <a:pt x="183928" y="89854"/>
                  </a:cubicBezTo>
                  <a:cubicBezTo>
                    <a:pt x="247912" y="34740"/>
                    <a:pt x="293471" y="77960"/>
                    <a:pt x="306703" y="77458"/>
                  </a:cubicBezTo>
                  <a:cubicBezTo>
                    <a:pt x="331158" y="76285"/>
                    <a:pt x="296989" y="72432"/>
                    <a:pt x="324626" y="72767"/>
                  </a:cubicBezTo>
                  <a:cubicBezTo>
                    <a:pt x="350755" y="73102"/>
                    <a:pt x="331158" y="77625"/>
                    <a:pt x="371525" y="111297"/>
                  </a:cubicBezTo>
                  <a:cubicBezTo>
                    <a:pt x="543209" y="254361"/>
                    <a:pt x="452928" y="422050"/>
                    <a:pt x="333168" y="458235"/>
                  </a:cubicBezTo>
                  <a:cubicBezTo>
                    <a:pt x="251094" y="483195"/>
                    <a:pt x="216925" y="490734"/>
                    <a:pt x="150094" y="446005"/>
                  </a:cubicBezTo>
                  <a:cubicBezTo>
                    <a:pt x="-76530" y="293728"/>
                    <a:pt x="88790" y="48309"/>
                    <a:pt x="209388" y="47471"/>
                  </a:cubicBezTo>
                  <a:cubicBezTo>
                    <a:pt x="185100" y="72097"/>
                    <a:pt x="154281" y="73270"/>
                    <a:pt x="150931" y="113307"/>
                  </a:cubicBezTo>
                  <a:close/>
                  <a:moveTo>
                    <a:pt x="504182" y="303277"/>
                  </a:moveTo>
                  <a:cubicBezTo>
                    <a:pt x="526292" y="224877"/>
                    <a:pt x="470013" y="164402"/>
                    <a:pt x="431321" y="126877"/>
                  </a:cubicBezTo>
                  <a:cubicBezTo>
                    <a:pt x="374875" y="72097"/>
                    <a:pt x="346568" y="20333"/>
                    <a:pt x="298999" y="4251"/>
                  </a:cubicBezTo>
                  <a:cubicBezTo>
                    <a:pt x="196490" y="-30259"/>
                    <a:pt x="-123764" y="148990"/>
                    <a:pt x="51438" y="409486"/>
                  </a:cubicBezTo>
                  <a:cubicBezTo>
                    <a:pt x="180076" y="600628"/>
                    <a:pt x="446731" y="505811"/>
                    <a:pt x="504182" y="30327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2D87DC2-ECC7-4819-A03B-5F2A0BFA7161}"/>
                </a:ext>
              </a:extLst>
            </p:cNvPr>
            <p:cNvSpPr/>
            <p:nvPr/>
          </p:nvSpPr>
          <p:spPr>
            <a:xfrm>
              <a:off x="5023749" y="6230426"/>
              <a:ext cx="323238" cy="327784"/>
            </a:xfrm>
            <a:custGeom>
              <a:avLst/>
              <a:gdLst>
                <a:gd name="connsiteX0" fmla="*/ 118438 w 323238"/>
                <a:gd name="connsiteY0" fmla="*/ 47781 h 327784"/>
                <a:gd name="connsiteX1" fmla="*/ 258465 w 323238"/>
                <a:gd name="connsiteY1" fmla="*/ 135730 h 327784"/>
                <a:gd name="connsiteX2" fmla="*/ 212403 w 323238"/>
                <a:gd name="connsiteY2" fmla="*/ 279296 h 327784"/>
                <a:gd name="connsiteX3" fmla="*/ 118438 w 323238"/>
                <a:gd name="connsiteY3" fmla="*/ 47781 h 327784"/>
                <a:gd name="connsiteX4" fmla="*/ 322282 w 323238"/>
                <a:gd name="connsiteY4" fmla="*/ 192352 h 327784"/>
                <a:gd name="connsiteX5" fmla="*/ 207881 w 323238"/>
                <a:gd name="connsiteY5" fmla="*/ 27846 h 327784"/>
                <a:gd name="connsiteX6" fmla="*/ 11407 w 323238"/>
                <a:gd name="connsiteY6" fmla="*/ 135897 h 327784"/>
                <a:gd name="connsiteX7" fmla="*/ 322282 w 323238"/>
                <a:gd name="connsiteY7" fmla="*/ 192352 h 32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238" h="327784">
                  <a:moveTo>
                    <a:pt x="118438" y="47781"/>
                  </a:moveTo>
                  <a:cubicBezTo>
                    <a:pt x="177229" y="18800"/>
                    <a:pt x="232503" y="100215"/>
                    <a:pt x="258465" y="135730"/>
                  </a:cubicBezTo>
                  <a:cubicBezTo>
                    <a:pt x="312232" y="209104"/>
                    <a:pt x="273037" y="261203"/>
                    <a:pt x="212403" y="279296"/>
                  </a:cubicBezTo>
                  <a:cubicBezTo>
                    <a:pt x="-9195" y="345467"/>
                    <a:pt x="9229" y="101723"/>
                    <a:pt x="118438" y="47781"/>
                  </a:cubicBezTo>
                  <a:close/>
                  <a:moveTo>
                    <a:pt x="322282" y="192352"/>
                  </a:moveTo>
                  <a:cubicBezTo>
                    <a:pt x="332499" y="134055"/>
                    <a:pt x="258633" y="81285"/>
                    <a:pt x="207881" y="27846"/>
                  </a:cubicBezTo>
                  <a:cubicBezTo>
                    <a:pt x="123128" y="-61276"/>
                    <a:pt x="27654" y="87819"/>
                    <a:pt x="11407" y="135897"/>
                  </a:cubicBezTo>
                  <a:cubicBezTo>
                    <a:pt x="-67484" y="370595"/>
                    <a:pt x="287442" y="390698"/>
                    <a:pt x="322282" y="19235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730214-B159-4ACD-8B26-97D855226D38}"/>
                </a:ext>
              </a:extLst>
            </p:cNvPr>
            <p:cNvSpPr/>
            <p:nvPr/>
          </p:nvSpPr>
          <p:spPr>
            <a:xfrm>
              <a:off x="5913511" y="5003858"/>
              <a:ext cx="377538" cy="450812"/>
            </a:xfrm>
            <a:custGeom>
              <a:avLst/>
              <a:gdLst>
                <a:gd name="connsiteX0" fmla="*/ 24455 w 377538"/>
                <a:gd name="connsiteY0" fmla="*/ 224156 h 450812"/>
                <a:gd name="connsiteX1" fmla="*/ 274863 w 377538"/>
                <a:gd name="connsiteY1" fmla="*/ 40385 h 450812"/>
                <a:gd name="connsiteX2" fmla="*/ 377538 w 377538"/>
                <a:gd name="connsiteY2" fmla="*/ 4033 h 450812"/>
                <a:gd name="connsiteX3" fmla="*/ 155270 w 377538"/>
                <a:gd name="connsiteY3" fmla="*/ 80925 h 450812"/>
                <a:gd name="connsiteX4" fmla="*/ 0 w 377538"/>
                <a:gd name="connsiteY4" fmla="*/ 235883 h 450812"/>
                <a:gd name="connsiteX5" fmla="*/ 52427 w 377538"/>
                <a:gd name="connsiteY5" fmla="*/ 241578 h 450812"/>
                <a:gd name="connsiteX6" fmla="*/ 42377 w 377538"/>
                <a:gd name="connsiteY6" fmla="*/ 267042 h 450812"/>
                <a:gd name="connsiteX7" fmla="*/ 37687 w 377538"/>
                <a:gd name="connsiteY7" fmla="*/ 288987 h 450812"/>
                <a:gd name="connsiteX8" fmla="*/ 73866 w 377538"/>
                <a:gd name="connsiteY8" fmla="*/ 317298 h 450812"/>
                <a:gd name="connsiteX9" fmla="*/ 91286 w 377538"/>
                <a:gd name="connsiteY9" fmla="*/ 450813 h 450812"/>
                <a:gd name="connsiteX10" fmla="*/ 91956 w 377538"/>
                <a:gd name="connsiteY10" fmla="*/ 357336 h 450812"/>
                <a:gd name="connsiteX11" fmla="*/ 84586 w 377538"/>
                <a:gd name="connsiteY11" fmla="*/ 306912 h 450812"/>
                <a:gd name="connsiteX12" fmla="*/ 70181 w 377538"/>
                <a:gd name="connsiteY12" fmla="*/ 290997 h 450812"/>
                <a:gd name="connsiteX13" fmla="*/ 106361 w 377538"/>
                <a:gd name="connsiteY13" fmla="*/ 210587 h 450812"/>
                <a:gd name="connsiteX14" fmla="*/ 24455 w 377538"/>
                <a:gd name="connsiteY14" fmla="*/ 224156 h 45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538" h="450812">
                  <a:moveTo>
                    <a:pt x="24455" y="224156"/>
                  </a:moveTo>
                  <a:cubicBezTo>
                    <a:pt x="38859" y="150614"/>
                    <a:pt x="204849" y="68193"/>
                    <a:pt x="274863" y="40385"/>
                  </a:cubicBezTo>
                  <a:cubicBezTo>
                    <a:pt x="358946" y="6881"/>
                    <a:pt x="364641" y="40552"/>
                    <a:pt x="377538" y="4033"/>
                  </a:cubicBezTo>
                  <a:cubicBezTo>
                    <a:pt x="328797" y="-17410"/>
                    <a:pt x="203341" y="52279"/>
                    <a:pt x="155270" y="80925"/>
                  </a:cubicBezTo>
                  <a:cubicBezTo>
                    <a:pt x="114233" y="105383"/>
                    <a:pt x="2010" y="185291"/>
                    <a:pt x="0" y="235883"/>
                  </a:cubicBezTo>
                  <a:lnTo>
                    <a:pt x="52427" y="241578"/>
                  </a:lnTo>
                  <a:cubicBezTo>
                    <a:pt x="43214" y="267712"/>
                    <a:pt x="48742" y="247777"/>
                    <a:pt x="42377" y="267042"/>
                  </a:cubicBezTo>
                  <a:cubicBezTo>
                    <a:pt x="37687" y="281616"/>
                    <a:pt x="39529" y="266204"/>
                    <a:pt x="37687" y="288987"/>
                  </a:cubicBezTo>
                  <a:lnTo>
                    <a:pt x="73866" y="317298"/>
                  </a:lnTo>
                  <a:cubicBezTo>
                    <a:pt x="77719" y="365712"/>
                    <a:pt x="68171" y="418481"/>
                    <a:pt x="91286" y="450813"/>
                  </a:cubicBezTo>
                  <a:cubicBezTo>
                    <a:pt x="102508" y="428868"/>
                    <a:pt x="90783" y="399719"/>
                    <a:pt x="91956" y="357336"/>
                  </a:cubicBezTo>
                  <a:cubicBezTo>
                    <a:pt x="92458" y="333715"/>
                    <a:pt x="96813" y="326177"/>
                    <a:pt x="84586" y="306912"/>
                  </a:cubicBezTo>
                  <a:cubicBezTo>
                    <a:pt x="79561" y="299373"/>
                    <a:pt x="77049" y="299541"/>
                    <a:pt x="70181" y="290997"/>
                  </a:cubicBezTo>
                  <a:cubicBezTo>
                    <a:pt x="36849" y="249117"/>
                    <a:pt x="99493" y="245766"/>
                    <a:pt x="106361" y="210587"/>
                  </a:cubicBezTo>
                  <a:cubicBezTo>
                    <a:pt x="72526" y="219298"/>
                    <a:pt x="67166" y="224156"/>
                    <a:pt x="24455" y="22415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2B1E96C-D818-468B-AB0D-2DD843EE982F}"/>
                </a:ext>
              </a:extLst>
            </p:cNvPr>
            <p:cNvSpPr/>
            <p:nvPr/>
          </p:nvSpPr>
          <p:spPr>
            <a:xfrm>
              <a:off x="5108185" y="3928381"/>
              <a:ext cx="391495" cy="453481"/>
            </a:xfrm>
            <a:custGeom>
              <a:avLst/>
              <a:gdLst>
                <a:gd name="connsiteX0" fmla="*/ 0 w 391495"/>
                <a:gd name="connsiteY0" fmla="*/ 453481 h 453481"/>
                <a:gd name="connsiteX1" fmla="*/ 37854 w 391495"/>
                <a:gd name="connsiteY1" fmla="*/ 390995 h 453481"/>
                <a:gd name="connsiteX2" fmla="*/ 339014 w 391495"/>
                <a:gd name="connsiteY2" fmla="*/ 51429 h 453481"/>
                <a:gd name="connsiteX3" fmla="*/ 391273 w 391495"/>
                <a:gd name="connsiteY3" fmla="*/ 0 h 453481"/>
                <a:gd name="connsiteX4" fmla="*/ 218584 w 391495"/>
                <a:gd name="connsiteY4" fmla="*/ 134855 h 453481"/>
                <a:gd name="connsiteX5" fmla="*/ 0 w 391495"/>
                <a:gd name="connsiteY5" fmla="*/ 453481 h 45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495" h="453481">
                  <a:moveTo>
                    <a:pt x="0" y="453481"/>
                  </a:moveTo>
                  <a:cubicBezTo>
                    <a:pt x="22947" y="444770"/>
                    <a:pt x="8207" y="438237"/>
                    <a:pt x="37854" y="390995"/>
                  </a:cubicBezTo>
                  <a:cubicBezTo>
                    <a:pt x="114066" y="269710"/>
                    <a:pt x="209539" y="119275"/>
                    <a:pt x="339014" y="51429"/>
                  </a:cubicBezTo>
                  <a:cubicBezTo>
                    <a:pt x="366149" y="37357"/>
                    <a:pt x="394288" y="35347"/>
                    <a:pt x="391273" y="0"/>
                  </a:cubicBezTo>
                  <a:cubicBezTo>
                    <a:pt x="362464" y="1173"/>
                    <a:pt x="246221" y="104366"/>
                    <a:pt x="218584" y="134855"/>
                  </a:cubicBezTo>
                  <a:cubicBezTo>
                    <a:pt x="156777" y="202701"/>
                    <a:pt x="16247" y="374913"/>
                    <a:pt x="0" y="45348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425D5DA-87D1-4CB7-A87D-2CD36A333550}"/>
                </a:ext>
              </a:extLst>
            </p:cNvPr>
            <p:cNvSpPr/>
            <p:nvPr/>
          </p:nvSpPr>
          <p:spPr>
            <a:xfrm>
              <a:off x="4955792" y="6081628"/>
              <a:ext cx="110518" cy="187030"/>
            </a:xfrm>
            <a:custGeom>
              <a:avLst/>
              <a:gdLst>
                <a:gd name="connsiteX0" fmla="*/ 8178 w 110518"/>
                <a:gd name="connsiteY0" fmla="*/ 187031 h 187030"/>
                <a:gd name="connsiteX1" fmla="*/ 77019 w 110518"/>
                <a:gd name="connsiteY1" fmla="*/ 35591 h 187030"/>
                <a:gd name="connsiteX2" fmla="*/ 110519 w 110518"/>
                <a:gd name="connsiteY2" fmla="*/ 2422 h 187030"/>
                <a:gd name="connsiteX3" fmla="*/ 61945 w 110518"/>
                <a:gd name="connsiteY3" fmla="*/ 28053 h 187030"/>
                <a:gd name="connsiteX4" fmla="*/ 18730 w 110518"/>
                <a:gd name="connsiteY4" fmla="*/ 52176 h 187030"/>
                <a:gd name="connsiteX5" fmla="*/ 8178 w 110518"/>
                <a:gd name="connsiteY5" fmla="*/ 187031 h 18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18" h="187030">
                  <a:moveTo>
                    <a:pt x="8178" y="187031"/>
                  </a:moveTo>
                  <a:cubicBezTo>
                    <a:pt x="23085" y="171954"/>
                    <a:pt x="23923" y="87858"/>
                    <a:pt x="77019" y="35591"/>
                  </a:cubicBezTo>
                  <a:cubicBezTo>
                    <a:pt x="93267" y="19509"/>
                    <a:pt x="99967" y="25037"/>
                    <a:pt x="110519" y="2422"/>
                  </a:cubicBezTo>
                  <a:cubicBezTo>
                    <a:pt x="84724" y="-6792"/>
                    <a:pt x="74842" y="12138"/>
                    <a:pt x="61945" y="28053"/>
                  </a:cubicBezTo>
                  <a:cubicBezTo>
                    <a:pt x="25933" y="71943"/>
                    <a:pt x="43520" y="26042"/>
                    <a:pt x="18730" y="52176"/>
                  </a:cubicBezTo>
                  <a:cubicBezTo>
                    <a:pt x="-1704" y="73619"/>
                    <a:pt x="-5724" y="163410"/>
                    <a:pt x="8178" y="18703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1CE2826-CF31-4A10-BB8F-2C75FC49232F}"/>
                </a:ext>
              </a:extLst>
            </p:cNvPr>
            <p:cNvSpPr/>
            <p:nvPr/>
          </p:nvSpPr>
          <p:spPr>
            <a:xfrm>
              <a:off x="4975613" y="6083206"/>
              <a:ext cx="165536" cy="252963"/>
            </a:xfrm>
            <a:custGeom>
              <a:avLst/>
              <a:gdLst>
                <a:gd name="connsiteX0" fmla="*/ 1421 w 165536"/>
                <a:gd name="connsiteY0" fmla="*/ 252964 h 252963"/>
                <a:gd name="connsiteX1" fmla="*/ 66578 w 165536"/>
                <a:gd name="connsiteY1" fmla="*/ 111743 h 252963"/>
                <a:gd name="connsiteX2" fmla="*/ 165401 w 165536"/>
                <a:gd name="connsiteY2" fmla="*/ 8382 h 252963"/>
                <a:gd name="connsiteX3" fmla="*/ 144296 w 165536"/>
                <a:gd name="connsiteY3" fmla="*/ 6 h 252963"/>
                <a:gd name="connsiteX4" fmla="*/ 96560 w 165536"/>
                <a:gd name="connsiteY4" fmla="*/ 35688 h 252963"/>
                <a:gd name="connsiteX5" fmla="*/ 53011 w 165536"/>
                <a:gd name="connsiteY5" fmla="*/ 104372 h 252963"/>
                <a:gd name="connsiteX6" fmla="*/ 1421 w 165536"/>
                <a:gd name="connsiteY6" fmla="*/ 252964 h 25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536" h="252963">
                  <a:moveTo>
                    <a:pt x="1421" y="252964"/>
                  </a:moveTo>
                  <a:cubicBezTo>
                    <a:pt x="7954" y="246598"/>
                    <a:pt x="54183" y="134023"/>
                    <a:pt x="66578" y="111743"/>
                  </a:cubicBezTo>
                  <a:cubicBezTo>
                    <a:pt x="110295" y="32338"/>
                    <a:pt x="118837" y="42054"/>
                    <a:pt x="165401" y="8382"/>
                  </a:cubicBezTo>
                  <a:cubicBezTo>
                    <a:pt x="160711" y="4864"/>
                    <a:pt x="177293" y="341"/>
                    <a:pt x="144296" y="6"/>
                  </a:cubicBezTo>
                  <a:cubicBezTo>
                    <a:pt x="123192" y="-329"/>
                    <a:pt x="114314" y="13408"/>
                    <a:pt x="96560" y="35688"/>
                  </a:cubicBezTo>
                  <a:cubicBezTo>
                    <a:pt x="80480" y="56126"/>
                    <a:pt x="66745" y="79076"/>
                    <a:pt x="53011" y="104372"/>
                  </a:cubicBezTo>
                  <a:cubicBezTo>
                    <a:pt x="38941" y="130505"/>
                    <a:pt x="-8796" y="229008"/>
                    <a:pt x="1421" y="25296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CF1BB82-A21F-4CAA-9611-9CC49C29BB37}"/>
                </a:ext>
              </a:extLst>
            </p:cNvPr>
            <p:cNvSpPr/>
            <p:nvPr/>
          </p:nvSpPr>
          <p:spPr>
            <a:xfrm>
              <a:off x="6529565" y="4410358"/>
              <a:ext cx="70882" cy="285104"/>
            </a:xfrm>
            <a:custGeom>
              <a:avLst/>
              <a:gdLst>
                <a:gd name="connsiteX0" fmla="*/ 23617 w 70882"/>
                <a:gd name="connsiteY0" fmla="*/ 285105 h 285104"/>
                <a:gd name="connsiteX1" fmla="*/ 0 w 70882"/>
                <a:gd name="connsiteY1" fmla="*/ 3333 h 285104"/>
                <a:gd name="connsiteX2" fmla="*/ 47569 w 70882"/>
                <a:gd name="connsiteY2" fmla="*/ 225299 h 285104"/>
                <a:gd name="connsiteX3" fmla="*/ 23617 w 70882"/>
                <a:gd name="connsiteY3" fmla="*/ 285105 h 28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82" h="285104">
                  <a:moveTo>
                    <a:pt x="23617" y="285105"/>
                  </a:moveTo>
                  <a:cubicBezTo>
                    <a:pt x="98153" y="262154"/>
                    <a:pt x="80231" y="-34527"/>
                    <a:pt x="0" y="3333"/>
                  </a:cubicBezTo>
                  <a:cubicBezTo>
                    <a:pt x="53432" y="65651"/>
                    <a:pt x="71019" y="124786"/>
                    <a:pt x="47569" y="225299"/>
                  </a:cubicBezTo>
                  <a:cubicBezTo>
                    <a:pt x="35844" y="275053"/>
                    <a:pt x="26465" y="257296"/>
                    <a:pt x="23617" y="28510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ECAB7CB-CBC4-432A-83B3-61215A7275F0}"/>
                </a:ext>
              </a:extLst>
            </p:cNvPr>
            <p:cNvSpPr/>
            <p:nvPr/>
          </p:nvSpPr>
          <p:spPr>
            <a:xfrm>
              <a:off x="6700245" y="5150787"/>
              <a:ext cx="141702" cy="233357"/>
            </a:xfrm>
            <a:custGeom>
              <a:avLst/>
              <a:gdLst>
                <a:gd name="connsiteX0" fmla="*/ 66664 w 141702"/>
                <a:gd name="connsiteY0" fmla="*/ 67846 h 233357"/>
                <a:gd name="connsiteX1" fmla="*/ 141703 w 141702"/>
                <a:gd name="connsiteY1" fmla="*/ 0 h 233357"/>
                <a:gd name="connsiteX2" fmla="*/ 23450 w 141702"/>
                <a:gd name="connsiteY2" fmla="*/ 82923 h 233357"/>
                <a:gd name="connsiteX3" fmla="*/ 107198 w 141702"/>
                <a:gd name="connsiteY3" fmla="*/ 102691 h 233357"/>
                <a:gd name="connsiteX4" fmla="*/ 88438 w 141702"/>
                <a:gd name="connsiteY4" fmla="*/ 148759 h 233357"/>
                <a:gd name="connsiteX5" fmla="*/ 0 w 141702"/>
                <a:gd name="connsiteY5" fmla="*/ 233358 h 233357"/>
                <a:gd name="connsiteX6" fmla="*/ 73866 w 141702"/>
                <a:gd name="connsiteY6" fmla="*/ 179583 h 233357"/>
                <a:gd name="connsiteX7" fmla="*/ 66664 w 141702"/>
                <a:gd name="connsiteY7" fmla="*/ 67846 h 23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702" h="233357">
                  <a:moveTo>
                    <a:pt x="66664" y="67846"/>
                  </a:moveTo>
                  <a:cubicBezTo>
                    <a:pt x="92793" y="34677"/>
                    <a:pt x="130815" y="40205"/>
                    <a:pt x="141703" y="0"/>
                  </a:cubicBezTo>
                  <a:cubicBezTo>
                    <a:pt x="120263" y="6198"/>
                    <a:pt x="34672" y="68181"/>
                    <a:pt x="23450" y="82923"/>
                  </a:cubicBezTo>
                  <a:cubicBezTo>
                    <a:pt x="61304" y="103361"/>
                    <a:pt x="35342" y="60643"/>
                    <a:pt x="107198" y="102691"/>
                  </a:cubicBezTo>
                  <a:cubicBezTo>
                    <a:pt x="104518" y="132845"/>
                    <a:pt x="106026" y="128322"/>
                    <a:pt x="88438" y="148759"/>
                  </a:cubicBezTo>
                  <a:cubicBezTo>
                    <a:pt x="47737" y="196000"/>
                    <a:pt x="14070" y="205046"/>
                    <a:pt x="0" y="233358"/>
                  </a:cubicBezTo>
                  <a:cubicBezTo>
                    <a:pt x="25460" y="220626"/>
                    <a:pt x="53097" y="197676"/>
                    <a:pt x="73866" y="179583"/>
                  </a:cubicBezTo>
                  <a:cubicBezTo>
                    <a:pt x="162975" y="101351"/>
                    <a:pt x="101838" y="93477"/>
                    <a:pt x="66664" y="6784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8604293-3C15-474E-957B-665BFB775830}"/>
                </a:ext>
              </a:extLst>
            </p:cNvPr>
            <p:cNvSpPr/>
            <p:nvPr/>
          </p:nvSpPr>
          <p:spPr>
            <a:xfrm>
              <a:off x="5053067" y="4746047"/>
              <a:ext cx="150758" cy="205556"/>
            </a:xfrm>
            <a:custGeom>
              <a:avLst/>
              <a:gdLst>
                <a:gd name="connsiteX0" fmla="*/ 10061 w 150758"/>
                <a:gd name="connsiteY0" fmla="*/ 205556 h 205556"/>
                <a:gd name="connsiteX1" fmla="*/ 34515 w 150758"/>
                <a:gd name="connsiteY1" fmla="*/ 192155 h 205556"/>
                <a:gd name="connsiteX2" fmla="*/ 18101 w 150758"/>
                <a:gd name="connsiteY2" fmla="*/ 179088 h 205556"/>
                <a:gd name="connsiteX3" fmla="*/ 91632 w 150758"/>
                <a:gd name="connsiteY3" fmla="*/ 37532 h 205556"/>
                <a:gd name="connsiteX4" fmla="*/ 133339 w 150758"/>
                <a:gd name="connsiteY4" fmla="*/ 25471 h 205556"/>
                <a:gd name="connsiteX5" fmla="*/ 150758 w 150758"/>
                <a:gd name="connsiteY5" fmla="*/ 21115 h 205556"/>
                <a:gd name="connsiteX6" fmla="*/ 127979 w 150758"/>
                <a:gd name="connsiteY6" fmla="*/ 7 h 205556"/>
                <a:gd name="connsiteX7" fmla="*/ 93307 w 150758"/>
                <a:gd name="connsiteY7" fmla="*/ 17262 h 205556"/>
                <a:gd name="connsiteX8" fmla="*/ 40713 w 150758"/>
                <a:gd name="connsiteY8" fmla="*/ 69696 h 205556"/>
                <a:gd name="connsiteX9" fmla="*/ 10061 w 150758"/>
                <a:gd name="connsiteY9" fmla="*/ 205556 h 20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758" h="205556">
                  <a:moveTo>
                    <a:pt x="10061" y="205556"/>
                  </a:moveTo>
                  <a:lnTo>
                    <a:pt x="34515" y="192155"/>
                  </a:lnTo>
                  <a:cubicBezTo>
                    <a:pt x="5036" y="184114"/>
                    <a:pt x="32338" y="192155"/>
                    <a:pt x="18101" y="179088"/>
                  </a:cubicBezTo>
                  <a:cubicBezTo>
                    <a:pt x="18436" y="126486"/>
                    <a:pt x="47413" y="64336"/>
                    <a:pt x="91632" y="37532"/>
                  </a:cubicBezTo>
                  <a:cubicBezTo>
                    <a:pt x="110392" y="26141"/>
                    <a:pt x="114747" y="29324"/>
                    <a:pt x="133339" y="25471"/>
                  </a:cubicBezTo>
                  <a:lnTo>
                    <a:pt x="150758" y="21115"/>
                  </a:lnTo>
                  <a:cubicBezTo>
                    <a:pt x="145566" y="5033"/>
                    <a:pt x="149251" y="510"/>
                    <a:pt x="127979" y="7"/>
                  </a:cubicBezTo>
                  <a:cubicBezTo>
                    <a:pt x="115417" y="-328"/>
                    <a:pt x="101849" y="10729"/>
                    <a:pt x="93307" y="17262"/>
                  </a:cubicBezTo>
                  <a:cubicBezTo>
                    <a:pt x="73877" y="31669"/>
                    <a:pt x="53945" y="51939"/>
                    <a:pt x="40713" y="69696"/>
                  </a:cubicBezTo>
                  <a:cubicBezTo>
                    <a:pt x="13913" y="105714"/>
                    <a:pt x="-16069" y="163006"/>
                    <a:pt x="10061" y="20555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1E1EA9E-1519-4CEA-BC87-3B3B57DBADAC}"/>
                </a:ext>
              </a:extLst>
            </p:cNvPr>
            <p:cNvSpPr/>
            <p:nvPr/>
          </p:nvSpPr>
          <p:spPr>
            <a:xfrm>
              <a:off x="5702542" y="4050173"/>
              <a:ext cx="177787" cy="111901"/>
            </a:xfrm>
            <a:custGeom>
              <a:avLst/>
              <a:gdLst>
                <a:gd name="connsiteX0" fmla="*/ 4613 w 177787"/>
                <a:gd name="connsiteY0" fmla="*/ 111901 h 111901"/>
                <a:gd name="connsiteX1" fmla="*/ 39955 w 177787"/>
                <a:gd name="connsiteY1" fmla="*/ 45228 h 111901"/>
                <a:gd name="connsiteX2" fmla="*/ 152010 w 177787"/>
                <a:gd name="connsiteY2" fmla="*/ 42547 h 111901"/>
                <a:gd name="connsiteX3" fmla="*/ 158208 w 177787"/>
                <a:gd name="connsiteY3" fmla="*/ 51091 h 111901"/>
                <a:gd name="connsiteX4" fmla="*/ 169933 w 177787"/>
                <a:gd name="connsiteY4" fmla="*/ 61645 h 111901"/>
                <a:gd name="connsiteX5" fmla="*/ 151173 w 177787"/>
                <a:gd name="connsiteY5" fmla="*/ 13399 h 111901"/>
                <a:gd name="connsiteX6" fmla="*/ 4613 w 177787"/>
                <a:gd name="connsiteY6" fmla="*/ 111901 h 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787" h="111901">
                  <a:moveTo>
                    <a:pt x="4613" y="111901"/>
                  </a:moveTo>
                  <a:cubicBezTo>
                    <a:pt x="22870" y="81747"/>
                    <a:pt x="5785" y="74544"/>
                    <a:pt x="39955" y="45228"/>
                  </a:cubicBezTo>
                  <a:cubicBezTo>
                    <a:pt x="66587" y="22277"/>
                    <a:pt x="119013" y="1337"/>
                    <a:pt x="152010" y="42547"/>
                  </a:cubicBezTo>
                  <a:cubicBezTo>
                    <a:pt x="153350" y="44222"/>
                    <a:pt x="156868" y="49583"/>
                    <a:pt x="158208" y="51091"/>
                  </a:cubicBezTo>
                  <a:cubicBezTo>
                    <a:pt x="166583" y="60640"/>
                    <a:pt x="161055" y="55446"/>
                    <a:pt x="169933" y="61645"/>
                  </a:cubicBezTo>
                  <a:cubicBezTo>
                    <a:pt x="187352" y="36852"/>
                    <a:pt x="173450" y="30151"/>
                    <a:pt x="151173" y="13399"/>
                  </a:cubicBezTo>
                  <a:cubicBezTo>
                    <a:pt x="86184" y="-35350"/>
                    <a:pt x="-23862" y="60807"/>
                    <a:pt x="4613" y="11190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D5F8D3-0E46-482F-9F9C-903688747953}"/>
                </a:ext>
              </a:extLst>
            </p:cNvPr>
            <p:cNvSpPr/>
            <p:nvPr/>
          </p:nvSpPr>
          <p:spPr>
            <a:xfrm>
              <a:off x="5199471" y="4077883"/>
              <a:ext cx="212553" cy="258748"/>
            </a:xfrm>
            <a:custGeom>
              <a:avLst/>
              <a:gdLst>
                <a:gd name="connsiteX0" fmla="*/ 0 w 212553"/>
                <a:gd name="connsiteY0" fmla="*/ 256570 h 258748"/>
                <a:gd name="connsiteX1" fmla="*/ 23450 w 212553"/>
                <a:gd name="connsiteY1" fmla="*/ 258748 h 258748"/>
                <a:gd name="connsiteX2" fmla="*/ 95641 w 212553"/>
                <a:gd name="connsiteY2" fmla="*/ 120208 h 258748"/>
                <a:gd name="connsiteX3" fmla="*/ 212554 w 212553"/>
                <a:gd name="connsiteY3" fmla="*/ 11989 h 258748"/>
                <a:gd name="connsiteX4" fmla="*/ 181399 w 212553"/>
                <a:gd name="connsiteY4" fmla="*/ 8973 h 258748"/>
                <a:gd name="connsiteX5" fmla="*/ 0 w 212553"/>
                <a:gd name="connsiteY5" fmla="*/ 256570 h 25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553" h="258748">
                  <a:moveTo>
                    <a:pt x="0" y="256570"/>
                  </a:moveTo>
                  <a:lnTo>
                    <a:pt x="23450" y="258748"/>
                  </a:lnTo>
                  <a:cubicBezTo>
                    <a:pt x="13735" y="218376"/>
                    <a:pt x="54772" y="177835"/>
                    <a:pt x="95641" y="120208"/>
                  </a:cubicBezTo>
                  <a:cubicBezTo>
                    <a:pt x="165655" y="21705"/>
                    <a:pt x="172187" y="43986"/>
                    <a:pt x="212554" y="11989"/>
                  </a:cubicBezTo>
                  <a:cubicBezTo>
                    <a:pt x="199992" y="-1915"/>
                    <a:pt x="201667" y="-4763"/>
                    <a:pt x="181399" y="8973"/>
                  </a:cubicBezTo>
                  <a:cubicBezTo>
                    <a:pt x="134668" y="40468"/>
                    <a:pt x="3015" y="225244"/>
                    <a:pt x="0" y="25657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57D1962-F38D-4840-9D78-9C3D1322152E}"/>
                </a:ext>
              </a:extLst>
            </p:cNvPr>
            <p:cNvSpPr/>
            <p:nvPr/>
          </p:nvSpPr>
          <p:spPr>
            <a:xfrm>
              <a:off x="6430574" y="5248619"/>
              <a:ext cx="99713" cy="202198"/>
            </a:xfrm>
            <a:custGeom>
              <a:avLst/>
              <a:gdLst>
                <a:gd name="connsiteX0" fmla="*/ 0 w 99713"/>
                <a:gd name="connsiteY0" fmla="*/ 202199 h 202198"/>
                <a:gd name="connsiteX1" fmla="*/ 89108 w 99713"/>
                <a:gd name="connsiteY1" fmla="*/ 0 h 202198"/>
                <a:gd name="connsiteX2" fmla="*/ 51422 w 99713"/>
                <a:gd name="connsiteY2" fmla="*/ 104869 h 202198"/>
                <a:gd name="connsiteX3" fmla="*/ 0 w 99713"/>
                <a:gd name="connsiteY3" fmla="*/ 202199 h 20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713" h="202198">
                  <a:moveTo>
                    <a:pt x="0" y="202199"/>
                  </a:moveTo>
                  <a:cubicBezTo>
                    <a:pt x="7537" y="197843"/>
                    <a:pt x="137013" y="32332"/>
                    <a:pt x="89108" y="0"/>
                  </a:cubicBezTo>
                  <a:cubicBezTo>
                    <a:pt x="56447" y="20940"/>
                    <a:pt x="101671" y="8209"/>
                    <a:pt x="51422" y="104869"/>
                  </a:cubicBezTo>
                  <a:cubicBezTo>
                    <a:pt x="38022" y="130499"/>
                    <a:pt x="5360" y="179081"/>
                    <a:pt x="0" y="20219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93BF6B7-C847-4005-BB2D-44095B4C0FEC}"/>
                </a:ext>
              </a:extLst>
            </p:cNvPr>
            <p:cNvSpPr/>
            <p:nvPr/>
          </p:nvSpPr>
          <p:spPr>
            <a:xfrm>
              <a:off x="6709960" y="5075144"/>
              <a:ext cx="127889" cy="111492"/>
            </a:xfrm>
            <a:custGeom>
              <a:avLst/>
              <a:gdLst>
                <a:gd name="connsiteX0" fmla="*/ 0 w 127889"/>
                <a:gd name="connsiteY0" fmla="*/ 111492 h 111492"/>
                <a:gd name="connsiteX1" fmla="*/ 69511 w 127889"/>
                <a:gd name="connsiteY1" fmla="*/ 57383 h 111492"/>
                <a:gd name="connsiteX2" fmla="*/ 126293 w 127889"/>
                <a:gd name="connsiteY2" fmla="*/ 258 h 111492"/>
                <a:gd name="connsiteX3" fmla="*/ 0 w 127889"/>
                <a:gd name="connsiteY3" fmla="*/ 111492 h 11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89" h="111492">
                  <a:moveTo>
                    <a:pt x="0" y="111492"/>
                  </a:moveTo>
                  <a:cubicBezTo>
                    <a:pt x="40367" y="109649"/>
                    <a:pt x="2177" y="110655"/>
                    <a:pt x="69511" y="57383"/>
                  </a:cubicBezTo>
                  <a:cubicBezTo>
                    <a:pt x="81739" y="47666"/>
                    <a:pt x="138018" y="11817"/>
                    <a:pt x="126293" y="258"/>
                  </a:cubicBezTo>
                  <a:cubicBezTo>
                    <a:pt x="120598" y="-5438"/>
                    <a:pt x="9380" y="84856"/>
                    <a:pt x="0" y="11149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D63C857-AE2C-4843-B48D-1C4F2CBC022C}"/>
                </a:ext>
              </a:extLst>
            </p:cNvPr>
            <p:cNvSpPr/>
            <p:nvPr/>
          </p:nvSpPr>
          <p:spPr>
            <a:xfrm>
              <a:off x="6686845" y="5029836"/>
              <a:ext cx="126460" cy="120113"/>
            </a:xfrm>
            <a:custGeom>
              <a:avLst/>
              <a:gdLst>
                <a:gd name="connsiteX0" fmla="*/ 0 w 126460"/>
                <a:gd name="connsiteY0" fmla="*/ 120113 h 120113"/>
                <a:gd name="connsiteX1" fmla="*/ 19597 w 126460"/>
                <a:gd name="connsiteY1" fmla="*/ 104869 h 120113"/>
                <a:gd name="connsiteX2" fmla="*/ 126460 w 126460"/>
                <a:gd name="connsiteY2" fmla="*/ 0 h 120113"/>
                <a:gd name="connsiteX3" fmla="*/ 0 w 126460"/>
                <a:gd name="connsiteY3" fmla="*/ 120113 h 12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460" h="120113">
                  <a:moveTo>
                    <a:pt x="0" y="120113"/>
                  </a:moveTo>
                  <a:cubicBezTo>
                    <a:pt x="20435" y="112239"/>
                    <a:pt x="3350" y="124134"/>
                    <a:pt x="19597" y="104869"/>
                  </a:cubicBezTo>
                  <a:cubicBezTo>
                    <a:pt x="67669" y="48581"/>
                    <a:pt x="114401" y="24291"/>
                    <a:pt x="126460" y="0"/>
                  </a:cubicBezTo>
                  <a:cubicBezTo>
                    <a:pt x="88438" y="8209"/>
                    <a:pt x="6532" y="87614"/>
                    <a:pt x="0" y="12011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B2B1BED-CCC8-4A46-97BC-61AA91122B12}"/>
                </a:ext>
              </a:extLst>
            </p:cNvPr>
            <p:cNvSpPr/>
            <p:nvPr/>
          </p:nvSpPr>
          <p:spPr>
            <a:xfrm>
              <a:off x="6663060" y="4993149"/>
              <a:ext cx="110213" cy="120448"/>
            </a:xfrm>
            <a:custGeom>
              <a:avLst/>
              <a:gdLst>
                <a:gd name="connsiteX0" fmla="*/ 0 w 110213"/>
                <a:gd name="connsiteY0" fmla="*/ 120448 h 120448"/>
                <a:gd name="connsiteX1" fmla="*/ 28140 w 110213"/>
                <a:gd name="connsiteY1" fmla="*/ 88786 h 120448"/>
                <a:gd name="connsiteX2" fmla="*/ 110213 w 110213"/>
                <a:gd name="connsiteY2" fmla="*/ 0 h 120448"/>
                <a:gd name="connsiteX3" fmla="*/ 0 w 110213"/>
                <a:gd name="connsiteY3" fmla="*/ 120448 h 12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213" h="120448">
                  <a:moveTo>
                    <a:pt x="0" y="120448"/>
                  </a:moveTo>
                  <a:cubicBezTo>
                    <a:pt x="22612" y="108554"/>
                    <a:pt x="14572" y="109057"/>
                    <a:pt x="28140" y="88786"/>
                  </a:cubicBezTo>
                  <a:cubicBezTo>
                    <a:pt x="58121" y="44393"/>
                    <a:pt x="96646" y="39535"/>
                    <a:pt x="110213" y="0"/>
                  </a:cubicBezTo>
                  <a:cubicBezTo>
                    <a:pt x="69679" y="5528"/>
                    <a:pt x="14907" y="78903"/>
                    <a:pt x="0" y="12044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0228BE9-5ADE-4ECE-A7E3-9FC21248744E}"/>
                </a:ext>
              </a:extLst>
            </p:cNvPr>
            <p:cNvSpPr/>
            <p:nvPr/>
          </p:nvSpPr>
          <p:spPr>
            <a:xfrm>
              <a:off x="5256922" y="4217356"/>
              <a:ext cx="102843" cy="127818"/>
            </a:xfrm>
            <a:custGeom>
              <a:avLst/>
              <a:gdLst>
                <a:gd name="connsiteX0" fmla="*/ 0 w 102843"/>
                <a:gd name="connsiteY0" fmla="*/ 127819 h 127818"/>
                <a:gd name="connsiteX1" fmla="*/ 49914 w 102843"/>
                <a:gd name="connsiteY1" fmla="*/ 67009 h 127818"/>
                <a:gd name="connsiteX2" fmla="*/ 102843 w 102843"/>
                <a:gd name="connsiteY2" fmla="*/ 0 h 127818"/>
                <a:gd name="connsiteX3" fmla="*/ 46732 w 102843"/>
                <a:gd name="connsiteY3" fmla="*/ 55952 h 127818"/>
                <a:gd name="connsiteX4" fmla="*/ 0 w 102843"/>
                <a:gd name="connsiteY4" fmla="*/ 127819 h 12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43" h="127818">
                  <a:moveTo>
                    <a:pt x="0" y="127819"/>
                  </a:moveTo>
                  <a:cubicBezTo>
                    <a:pt x="18425" y="120783"/>
                    <a:pt x="12060" y="111569"/>
                    <a:pt x="49914" y="67009"/>
                  </a:cubicBezTo>
                  <a:cubicBezTo>
                    <a:pt x="71186" y="41880"/>
                    <a:pt x="92961" y="33672"/>
                    <a:pt x="102843" y="0"/>
                  </a:cubicBezTo>
                  <a:cubicBezTo>
                    <a:pt x="76881" y="10554"/>
                    <a:pt x="63816" y="37022"/>
                    <a:pt x="46732" y="55952"/>
                  </a:cubicBezTo>
                  <a:cubicBezTo>
                    <a:pt x="27805" y="76892"/>
                    <a:pt x="8710" y="102188"/>
                    <a:pt x="0" y="12781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E227F8D-8A1F-41B0-88E3-1D65FDE275F5}"/>
                </a:ext>
              </a:extLst>
            </p:cNvPr>
            <p:cNvSpPr/>
            <p:nvPr/>
          </p:nvSpPr>
          <p:spPr>
            <a:xfrm>
              <a:off x="4890439" y="5965444"/>
              <a:ext cx="70348" cy="61815"/>
            </a:xfrm>
            <a:custGeom>
              <a:avLst/>
              <a:gdLst>
                <a:gd name="connsiteX0" fmla="*/ 0 w 70348"/>
                <a:gd name="connsiteY0" fmla="*/ 61815 h 61815"/>
                <a:gd name="connsiteX1" fmla="*/ 70349 w 70348"/>
                <a:gd name="connsiteY1" fmla="*/ 0 h 61815"/>
                <a:gd name="connsiteX2" fmla="*/ 0 w 70348"/>
                <a:gd name="connsiteY2" fmla="*/ 61815 h 6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348" h="61815">
                  <a:moveTo>
                    <a:pt x="0" y="61815"/>
                  </a:moveTo>
                  <a:cubicBezTo>
                    <a:pt x="25962" y="28479"/>
                    <a:pt x="63146" y="39368"/>
                    <a:pt x="70349" y="0"/>
                  </a:cubicBezTo>
                  <a:cubicBezTo>
                    <a:pt x="45392" y="13569"/>
                    <a:pt x="335" y="33839"/>
                    <a:pt x="0" y="6181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C197CC6-16E4-49CC-BAFE-9F6F39F7E6B7}"/>
                </a:ext>
              </a:extLst>
            </p:cNvPr>
            <p:cNvSpPr/>
            <p:nvPr/>
          </p:nvSpPr>
          <p:spPr>
            <a:xfrm>
              <a:off x="4733054" y="5742976"/>
              <a:ext cx="23127" cy="51261"/>
            </a:xfrm>
            <a:custGeom>
              <a:avLst/>
              <a:gdLst>
                <a:gd name="connsiteX0" fmla="*/ 10825 w 23127"/>
                <a:gd name="connsiteY0" fmla="*/ 0 h 51261"/>
                <a:gd name="connsiteX1" fmla="*/ 18362 w 23127"/>
                <a:gd name="connsiteY1" fmla="*/ 51262 h 51261"/>
                <a:gd name="connsiteX2" fmla="*/ 10825 w 23127"/>
                <a:gd name="connsiteY2" fmla="*/ 0 h 5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27" h="51261">
                  <a:moveTo>
                    <a:pt x="10825" y="0"/>
                  </a:moveTo>
                  <a:cubicBezTo>
                    <a:pt x="-3915" y="14574"/>
                    <a:pt x="-5590" y="41378"/>
                    <a:pt x="18362" y="51262"/>
                  </a:cubicBezTo>
                  <a:cubicBezTo>
                    <a:pt x="27574" y="26133"/>
                    <a:pt x="22550" y="13904"/>
                    <a:pt x="10825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4C6CCC2-BF67-4F8A-B18F-7E968518625C}"/>
                </a:ext>
              </a:extLst>
            </p:cNvPr>
            <p:cNvSpPr/>
            <p:nvPr/>
          </p:nvSpPr>
          <p:spPr>
            <a:xfrm>
              <a:off x="6418679" y="5312136"/>
              <a:ext cx="37020" cy="67653"/>
            </a:xfrm>
            <a:custGeom>
              <a:avLst/>
              <a:gdLst>
                <a:gd name="connsiteX0" fmla="*/ 4 w 37020"/>
                <a:gd name="connsiteY0" fmla="*/ 67653 h 67653"/>
                <a:gd name="connsiteX1" fmla="*/ 37020 w 37020"/>
                <a:gd name="connsiteY1" fmla="*/ 477 h 67653"/>
                <a:gd name="connsiteX2" fmla="*/ 11226 w 37020"/>
                <a:gd name="connsiteY2" fmla="*/ 27280 h 67653"/>
                <a:gd name="connsiteX3" fmla="*/ 4 w 37020"/>
                <a:gd name="connsiteY3" fmla="*/ 67653 h 6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20" h="67653">
                  <a:moveTo>
                    <a:pt x="4" y="67653"/>
                  </a:moveTo>
                  <a:cubicBezTo>
                    <a:pt x="5531" y="53749"/>
                    <a:pt x="27306" y="29626"/>
                    <a:pt x="37020" y="477"/>
                  </a:cubicBezTo>
                  <a:cubicBezTo>
                    <a:pt x="9718" y="142"/>
                    <a:pt x="23286" y="-4884"/>
                    <a:pt x="11226" y="27280"/>
                  </a:cubicBezTo>
                  <a:cubicBezTo>
                    <a:pt x="5698" y="42022"/>
                    <a:pt x="-164" y="48723"/>
                    <a:pt x="4" y="6765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368E742-FA5C-4221-A785-9639FF3B9574}"/>
                </a:ext>
              </a:extLst>
            </p:cNvPr>
            <p:cNvSpPr/>
            <p:nvPr/>
          </p:nvSpPr>
          <p:spPr>
            <a:xfrm>
              <a:off x="7010617" y="4588417"/>
              <a:ext cx="44352" cy="49418"/>
            </a:xfrm>
            <a:custGeom>
              <a:avLst/>
              <a:gdLst>
                <a:gd name="connsiteX0" fmla="*/ 0 w 44352"/>
                <a:gd name="connsiteY0" fmla="*/ 49419 h 49418"/>
                <a:gd name="connsiteX1" fmla="*/ 43214 w 44352"/>
                <a:gd name="connsiteY1" fmla="*/ 0 h 49418"/>
                <a:gd name="connsiteX2" fmla="*/ 22110 w 44352"/>
                <a:gd name="connsiteY2" fmla="*/ 21610 h 49418"/>
                <a:gd name="connsiteX3" fmla="*/ 0 w 44352"/>
                <a:gd name="connsiteY3" fmla="*/ 49419 h 4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52" h="49418">
                  <a:moveTo>
                    <a:pt x="0" y="49419"/>
                  </a:moveTo>
                  <a:cubicBezTo>
                    <a:pt x="21942" y="44561"/>
                    <a:pt x="50417" y="20773"/>
                    <a:pt x="43214" y="0"/>
                  </a:cubicBezTo>
                  <a:cubicBezTo>
                    <a:pt x="19597" y="9381"/>
                    <a:pt x="38524" y="-2010"/>
                    <a:pt x="22110" y="21610"/>
                  </a:cubicBezTo>
                  <a:cubicBezTo>
                    <a:pt x="12730" y="35347"/>
                    <a:pt x="8877" y="37022"/>
                    <a:pt x="0" y="4941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9A8F4C4-CF9A-4D2D-84DC-1341FE674083}"/>
                </a:ext>
              </a:extLst>
            </p:cNvPr>
            <p:cNvSpPr/>
            <p:nvPr/>
          </p:nvSpPr>
          <p:spPr>
            <a:xfrm>
              <a:off x="4882734" y="6078521"/>
              <a:ext cx="70516" cy="63323"/>
            </a:xfrm>
            <a:custGeom>
              <a:avLst/>
              <a:gdLst>
                <a:gd name="connsiteX0" fmla="*/ 0 w 70516"/>
                <a:gd name="connsiteY0" fmla="*/ 63323 h 63323"/>
                <a:gd name="connsiteX1" fmla="*/ 70516 w 70516"/>
                <a:gd name="connsiteY1" fmla="*/ 0 h 63323"/>
                <a:gd name="connsiteX2" fmla="*/ 0 w 70516"/>
                <a:gd name="connsiteY2" fmla="*/ 63323 h 6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516" h="63323">
                  <a:moveTo>
                    <a:pt x="0" y="63323"/>
                  </a:moveTo>
                  <a:cubicBezTo>
                    <a:pt x="15075" y="58298"/>
                    <a:pt x="64821" y="21610"/>
                    <a:pt x="70516" y="0"/>
                  </a:cubicBezTo>
                  <a:cubicBezTo>
                    <a:pt x="42042" y="20438"/>
                    <a:pt x="20435" y="39033"/>
                    <a:pt x="0" y="6332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ADE0E6C-5651-4C9C-B1C0-68A8500D1E1F}"/>
                </a:ext>
              </a:extLst>
            </p:cNvPr>
            <p:cNvSpPr/>
            <p:nvPr/>
          </p:nvSpPr>
          <p:spPr>
            <a:xfrm>
              <a:off x="5312866" y="4307818"/>
              <a:ext cx="46731" cy="62988"/>
            </a:xfrm>
            <a:custGeom>
              <a:avLst/>
              <a:gdLst>
                <a:gd name="connsiteX0" fmla="*/ 0 w 46731"/>
                <a:gd name="connsiteY0" fmla="*/ 62988 h 62988"/>
                <a:gd name="connsiteX1" fmla="*/ 46732 w 46731"/>
                <a:gd name="connsiteY1" fmla="*/ 0 h 62988"/>
                <a:gd name="connsiteX2" fmla="*/ 0 w 46731"/>
                <a:gd name="connsiteY2" fmla="*/ 62988 h 6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731" h="62988">
                  <a:moveTo>
                    <a:pt x="0" y="62988"/>
                  </a:moveTo>
                  <a:cubicBezTo>
                    <a:pt x="20100" y="58968"/>
                    <a:pt x="38524" y="20103"/>
                    <a:pt x="46732" y="0"/>
                  </a:cubicBezTo>
                  <a:cubicBezTo>
                    <a:pt x="32662" y="11727"/>
                    <a:pt x="5025" y="42048"/>
                    <a:pt x="0" y="6298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1493FAC-9953-4C57-85D2-B5EADBD22CB6}"/>
                </a:ext>
              </a:extLst>
            </p:cNvPr>
            <p:cNvSpPr/>
            <p:nvPr/>
          </p:nvSpPr>
          <p:spPr>
            <a:xfrm>
              <a:off x="4754096" y="5556324"/>
              <a:ext cx="24622" cy="21139"/>
            </a:xfrm>
            <a:custGeom>
              <a:avLst/>
              <a:gdLst>
                <a:gd name="connsiteX0" fmla="*/ 0 w 24622"/>
                <a:gd name="connsiteY0" fmla="*/ 21140 h 21139"/>
                <a:gd name="connsiteX1" fmla="*/ 24622 w 24622"/>
                <a:gd name="connsiteY1" fmla="*/ 3048 h 21139"/>
                <a:gd name="connsiteX2" fmla="*/ 0 w 24622"/>
                <a:gd name="connsiteY2" fmla="*/ 21140 h 2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22" h="21139">
                  <a:moveTo>
                    <a:pt x="0" y="21140"/>
                  </a:moveTo>
                  <a:cubicBezTo>
                    <a:pt x="22780" y="11424"/>
                    <a:pt x="11222" y="19800"/>
                    <a:pt x="24622" y="3048"/>
                  </a:cubicBezTo>
                  <a:cubicBezTo>
                    <a:pt x="8375" y="-3318"/>
                    <a:pt x="4020" y="-805"/>
                    <a:pt x="0" y="2114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BBCD67B-65C0-42A7-941F-A6694480A428}"/>
                </a:ext>
              </a:extLst>
            </p:cNvPr>
            <p:cNvSpPr/>
            <p:nvPr/>
          </p:nvSpPr>
          <p:spPr>
            <a:xfrm>
              <a:off x="4762620" y="5416520"/>
              <a:ext cx="22463" cy="21398"/>
            </a:xfrm>
            <a:custGeom>
              <a:avLst/>
              <a:gdLst>
                <a:gd name="connsiteX0" fmla="*/ 22463 w 22463"/>
                <a:gd name="connsiteY0" fmla="*/ 7997 h 21398"/>
                <a:gd name="connsiteX1" fmla="*/ 7389 w 22463"/>
                <a:gd name="connsiteY1" fmla="*/ 21399 h 21398"/>
                <a:gd name="connsiteX2" fmla="*/ 22463 w 22463"/>
                <a:gd name="connsiteY2" fmla="*/ 7997 h 2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63" h="21398">
                  <a:moveTo>
                    <a:pt x="22463" y="7997"/>
                  </a:moveTo>
                  <a:cubicBezTo>
                    <a:pt x="-5509" y="-11101"/>
                    <a:pt x="-3331" y="8332"/>
                    <a:pt x="7389" y="21399"/>
                  </a:cubicBezTo>
                  <a:lnTo>
                    <a:pt x="22463" y="7997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967F323-70E8-4F4E-9AC7-73CDDD4B0E50}"/>
                </a:ext>
              </a:extLst>
            </p:cNvPr>
            <p:cNvSpPr/>
            <p:nvPr/>
          </p:nvSpPr>
          <p:spPr>
            <a:xfrm>
              <a:off x="6506671" y="4589422"/>
              <a:ext cx="17346" cy="22950"/>
            </a:xfrm>
            <a:custGeom>
              <a:avLst/>
              <a:gdLst>
                <a:gd name="connsiteX0" fmla="*/ 5474 w 17346"/>
                <a:gd name="connsiteY0" fmla="*/ 22950 h 22950"/>
                <a:gd name="connsiteX1" fmla="*/ 13012 w 17346"/>
                <a:gd name="connsiteY1" fmla="*/ 0 h 22950"/>
                <a:gd name="connsiteX2" fmla="*/ 5474 w 17346"/>
                <a:gd name="connsiteY2" fmla="*/ 22950 h 2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6" h="22950">
                  <a:moveTo>
                    <a:pt x="5474" y="22950"/>
                  </a:moveTo>
                  <a:cubicBezTo>
                    <a:pt x="7484" y="17757"/>
                    <a:pt x="25407" y="24961"/>
                    <a:pt x="13012" y="0"/>
                  </a:cubicBezTo>
                  <a:cubicBezTo>
                    <a:pt x="1120" y="4858"/>
                    <a:pt x="-5245" y="-5026"/>
                    <a:pt x="5474" y="2295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1B3D564-F597-4913-B111-55432362F334}"/>
                </a:ext>
              </a:extLst>
            </p:cNvPr>
            <p:cNvSpPr/>
            <p:nvPr/>
          </p:nvSpPr>
          <p:spPr>
            <a:xfrm>
              <a:off x="4745051" y="5619512"/>
              <a:ext cx="19094" cy="18762"/>
            </a:xfrm>
            <a:custGeom>
              <a:avLst/>
              <a:gdLst>
                <a:gd name="connsiteX0" fmla="*/ 0 w 19094"/>
                <a:gd name="connsiteY0" fmla="*/ 18762 h 18762"/>
                <a:gd name="connsiteX1" fmla="*/ 19095 w 19094"/>
                <a:gd name="connsiteY1" fmla="*/ 0 h 18762"/>
                <a:gd name="connsiteX2" fmla="*/ 0 w 19094"/>
                <a:gd name="connsiteY2" fmla="*/ 18762 h 1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94" h="18762">
                  <a:moveTo>
                    <a:pt x="0" y="18762"/>
                  </a:moveTo>
                  <a:cubicBezTo>
                    <a:pt x="16917" y="11056"/>
                    <a:pt x="13567" y="28144"/>
                    <a:pt x="19095" y="0"/>
                  </a:cubicBezTo>
                  <a:cubicBezTo>
                    <a:pt x="-6197" y="2848"/>
                    <a:pt x="3852" y="-5863"/>
                    <a:pt x="0" y="1876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6DBDEA8-D796-4CB8-9DFF-9C12D61D8EB7}"/>
                </a:ext>
              </a:extLst>
            </p:cNvPr>
            <p:cNvSpPr/>
            <p:nvPr/>
          </p:nvSpPr>
          <p:spPr>
            <a:xfrm>
              <a:off x="6047006" y="4965844"/>
              <a:ext cx="18089" cy="16940"/>
            </a:xfrm>
            <a:custGeom>
              <a:avLst/>
              <a:gdLst>
                <a:gd name="connsiteX0" fmla="*/ 18090 w 18089"/>
                <a:gd name="connsiteY0" fmla="*/ 4522 h 16940"/>
                <a:gd name="connsiteX1" fmla="*/ 0 w 18089"/>
                <a:gd name="connsiteY1" fmla="*/ 12060 h 16940"/>
                <a:gd name="connsiteX2" fmla="*/ 18090 w 18089"/>
                <a:gd name="connsiteY2" fmla="*/ 4522 h 16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89" h="16940">
                  <a:moveTo>
                    <a:pt x="18090" y="4522"/>
                  </a:moveTo>
                  <a:cubicBezTo>
                    <a:pt x="-1005" y="-3352"/>
                    <a:pt x="7035" y="-1007"/>
                    <a:pt x="0" y="12060"/>
                  </a:cubicBezTo>
                  <a:cubicBezTo>
                    <a:pt x="14907" y="18426"/>
                    <a:pt x="11390" y="20939"/>
                    <a:pt x="18090" y="452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A24A9E1-951E-4291-B7A9-25430F65C979}"/>
                </a:ext>
              </a:extLst>
            </p:cNvPr>
            <p:cNvSpPr/>
            <p:nvPr/>
          </p:nvSpPr>
          <p:spPr>
            <a:xfrm>
              <a:off x="5992021" y="5044539"/>
              <a:ext cx="15668" cy="17870"/>
            </a:xfrm>
            <a:custGeom>
              <a:avLst/>
              <a:gdLst>
                <a:gd name="connsiteX0" fmla="*/ 716 w 15668"/>
                <a:gd name="connsiteY0" fmla="*/ 8583 h 17870"/>
                <a:gd name="connsiteX1" fmla="*/ 11771 w 15668"/>
                <a:gd name="connsiteY1" fmla="*/ 11096 h 17870"/>
                <a:gd name="connsiteX2" fmla="*/ 716 w 15668"/>
                <a:gd name="connsiteY2" fmla="*/ 8583 h 1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68" h="17870">
                  <a:moveTo>
                    <a:pt x="716" y="8583"/>
                  </a:moveTo>
                  <a:cubicBezTo>
                    <a:pt x="381" y="24832"/>
                    <a:pt x="-3639" y="15786"/>
                    <a:pt x="11771" y="11096"/>
                  </a:cubicBezTo>
                  <a:cubicBezTo>
                    <a:pt x="24836" y="7075"/>
                    <a:pt x="884" y="-10180"/>
                    <a:pt x="716" y="858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67">
            <a:extLst>
              <a:ext uri="{FF2B5EF4-FFF2-40B4-BE49-F238E27FC236}">
                <a16:creationId xmlns:a16="http://schemas.microsoft.com/office/drawing/2014/main" id="{6CD6D8B6-3567-4C80-A567-EBDDA36F350E}"/>
              </a:ext>
            </a:extLst>
          </p:cNvPr>
          <p:cNvGrpSpPr/>
          <p:nvPr/>
        </p:nvGrpSpPr>
        <p:grpSpPr>
          <a:xfrm>
            <a:off x="3466735" y="1220943"/>
            <a:ext cx="2171214" cy="652787"/>
            <a:chOff x="4134946" y="138707"/>
            <a:chExt cx="3808127" cy="114493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41BB442-4045-46C8-A130-00324225DF16}"/>
                </a:ext>
              </a:extLst>
            </p:cNvPr>
            <p:cNvSpPr/>
            <p:nvPr/>
          </p:nvSpPr>
          <p:spPr>
            <a:xfrm>
              <a:off x="4134946" y="138707"/>
              <a:ext cx="3808127" cy="1144934"/>
            </a:xfrm>
            <a:custGeom>
              <a:avLst/>
              <a:gdLst>
                <a:gd name="connsiteX0" fmla="*/ 1772033 w 3808127"/>
                <a:gd name="connsiteY0" fmla="*/ 1089393 h 1144934"/>
                <a:gd name="connsiteX1" fmla="*/ 1808045 w 3808127"/>
                <a:gd name="connsiteY1" fmla="*/ 1050193 h 1144934"/>
                <a:gd name="connsiteX2" fmla="*/ 1847574 w 3808127"/>
                <a:gd name="connsiteY2" fmla="*/ 1014678 h 1144934"/>
                <a:gd name="connsiteX3" fmla="*/ 1900671 w 3808127"/>
                <a:gd name="connsiteY3" fmla="*/ 1107988 h 1144934"/>
                <a:gd name="connsiteX4" fmla="*/ 1851259 w 3808127"/>
                <a:gd name="connsiteY4" fmla="*/ 1098774 h 1144934"/>
                <a:gd name="connsiteX5" fmla="*/ 1772033 w 3808127"/>
                <a:gd name="connsiteY5" fmla="*/ 1089393 h 1144934"/>
                <a:gd name="connsiteX6" fmla="*/ 1868511 w 3808127"/>
                <a:gd name="connsiteY6" fmla="*/ 997759 h 1144934"/>
                <a:gd name="connsiteX7" fmla="*/ 1952595 w 3808127"/>
                <a:gd name="connsiteY7" fmla="*/ 946832 h 1144934"/>
                <a:gd name="connsiteX8" fmla="*/ 2003681 w 3808127"/>
                <a:gd name="connsiteY8" fmla="*/ 1023892 h 1144934"/>
                <a:gd name="connsiteX9" fmla="*/ 2030313 w 3808127"/>
                <a:gd name="connsiteY9" fmla="*/ 1065103 h 1144934"/>
                <a:gd name="connsiteX10" fmla="*/ 2042541 w 3808127"/>
                <a:gd name="connsiteY10" fmla="*/ 1083362 h 1144934"/>
                <a:gd name="connsiteX11" fmla="*/ 2055438 w 3808127"/>
                <a:gd name="connsiteY11" fmla="*/ 1109831 h 1144934"/>
                <a:gd name="connsiteX12" fmla="*/ 1950082 w 3808127"/>
                <a:gd name="connsiteY12" fmla="*/ 1110166 h 1144934"/>
                <a:gd name="connsiteX13" fmla="*/ 1868511 w 3808127"/>
                <a:gd name="connsiteY13" fmla="*/ 997759 h 1144934"/>
                <a:gd name="connsiteX14" fmla="*/ 2814200 w 3808127"/>
                <a:gd name="connsiteY14" fmla="*/ 291823 h 1144934"/>
                <a:gd name="connsiteX15" fmla="*/ 2825590 w 3808127"/>
                <a:gd name="connsiteY15" fmla="*/ 51764 h 1144934"/>
                <a:gd name="connsiteX16" fmla="*/ 2861769 w 3808127"/>
                <a:gd name="connsiteY16" fmla="*/ 52602 h 1144934"/>
                <a:gd name="connsiteX17" fmla="*/ 2863109 w 3808127"/>
                <a:gd name="connsiteY17" fmla="*/ 147754 h 1144934"/>
                <a:gd name="connsiteX18" fmla="*/ 2877514 w 3808127"/>
                <a:gd name="connsiteY18" fmla="*/ 82086 h 1144934"/>
                <a:gd name="connsiteX19" fmla="*/ 2924078 w 3808127"/>
                <a:gd name="connsiteY19" fmla="*/ 52267 h 1144934"/>
                <a:gd name="connsiteX20" fmla="*/ 2926088 w 3808127"/>
                <a:gd name="connsiteY20" fmla="*/ 123128 h 1144934"/>
                <a:gd name="connsiteX21" fmla="*/ 2937478 w 3808127"/>
                <a:gd name="connsiteY21" fmla="*/ 50759 h 1144934"/>
                <a:gd name="connsiteX22" fmla="*/ 2991077 w 3808127"/>
                <a:gd name="connsiteY22" fmla="*/ 140216 h 1144934"/>
                <a:gd name="connsiteX23" fmla="*/ 3043671 w 3808127"/>
                <a:gd name="connsiteY23" fmla="*/ 54445 h 1144934"/>
                <a:gd name="connsiteX24" fmla="*/ 3046183 w 3808127"/>
                <a:gd name="connsiteY24" fmla="*/ 132342 h 1144934"/>
                <a:gd name="connsiteX25" fmla="*/ 3072648 w 3808127"/>
                <a:gd name="connsiteY25" fmla="*/ 55450 h 1144934"/>
                <a:gd name="connsiteX26" fmla="*/ 3146514 w 3808127"/>
                <a:gd name="connsiteY26" fmla="*/ 54109 h 1144934"/>
                <a:gd name="connsiteX27" fmla="*/ 3146514 w 3808127"/>
                <a:gd name="connsiteY27" fmla="*/ 139378 h 1144934"/>
                <a:gd name="connsiteX28" fmla="*/ 3192408 w 3808127"/>
                <a:gd name="connsiteY28" fmla="*/ 141388 h 1144934"/>
                <a:gd name="connsiteX29" fmla="*/ 3187216 w 3808127"/>
                <a:gd name="connsiteY29" fmla="*/ 51429 h 1144934"/>
                <a:gd name="connsiteX30" fmla="*/ 3260915 w 3808127"/>
                <a:gd name="connsiteY30" fmla="*/ 51764 h 1144934"/>
                <a:gd name="connsiteX31" fmla="*/ 3258067 w 3808127"/>
                <a:gd name="connsiteY31" fmla="*/ 159816 h 1144934"/>
                <a:gd name="connsiteX32" fmla="*/ 3276324 w 3808127"/>
                <a:gd name="connsiteY32" fmla="*/ 141723 h 1144934"/>
                <a:gd name="connsiteX33" fmla="*/ 3272137 w 3808127"/>
                <a:gd name="connsiteY33" fmla="*/ 122123 h 1144934"/>
                <a:gd name="connsiteX34" fmla="*/ 3348683 w 3808127"/>
                <a:gd name="connsiteY34" fmla="*/ 53774 h 1144934"/>
                <a:gd name="connsiteX35" fmla="*/ 3337126 w 3808127"/>
                <a:gd name="connsiteY35" fmla="*/ 146581 h 1144934"/>
                <a:gd name="connsiteX36" fmla="*/ 3355048 w 3808127"/>
                <a:gd name="connsiteY36" fmla="*/ 101016 h 1144934"/>
                <a:gd name="connsiteX37" fmla="*/ 3358398 w 3808127"/>
                <a:gd name="connsiteY37" fmla="*/ 60308 h 1144934"/>
                <a:gd name="connsiteX38" fmla="*/ 3359738 w 3808127"/>
                <a:gd name="connsiteY38" fmla="*/ 55617 h 1144934"/>
                <a:gd name="connsiteX39" fmla="*/ 3394745 w 3808127"/>
                <a:gd name="connsiteY39" fmla="*/ 53439 h 1144934"/>
                <a:gd name="connsiteX40" fmla="*/ 3389720 w 3808127"/>
                <a:gd name="connsiteY40" fmla="*/ 139713 h 1144934"/>
                <a:gd name="connsiteX41" fmla="*/ 3404795 w 3808127"/>
                <a:gd name="connsiteY41" fmla="*/ 51429 h 1144934"/>
                <a:gd name="connsiteX42" fmla="*/ 3456216 w 3808127"/>
                <a:gd name="connsiteY42" fmla="*/ 51429 h 1144934"/>
                <a:gd name="connsiteX43" fmla="*/ 3465093 w 3808127"/>
                <a:gd name="connsiteY43" fmla="*/ 109224 h 1144934"/>
                <a:gd name="connsiteX44" fmla="*/ 3519195 w 3808127"/>
                <a:gd name="connsiteY44" fmla="*/ 49921 h 1144934"/>
                <a:gd name="connsiteX45" fmla="*/ 3481843 w 3808127"/>
                <a:gd name="connsiteY45" fmla="*/ 262004 h 1144934"/>
                <a:gd name="connsiteX46" fmla="*/ 3464591 w 3808127"/>
                <a:gd name="connsiteY46" fmla="*/ 278756 h 1144934"/>
                <a:gd name="connsiteX47" fmla="*/ 3510820 w 3808127"/>
                <a:gd name="connsiteY47" fmla="*/ 434886 h 1144934"/>
                <a:gd name="connsiteX48" fmla="*/ 3431929 w 3808127"/>
                <a:gd name="connsiteY48" fmla="*/ 487488 h 1144934"/>
                <a:gd name="connsiteX49" fmla="*/ 3440136 w 3808127"/>
                <a:gd name="connsiteY49" fmla="*/ 548466 h 1144934"/>
                <a:gd name="connsiteX50" fmla="*/ 3523215 w 3808127"/>
                <a:gd name="connsiteY50" fmla="*/ 586996 h 1144934"/>
                <a:gd name="connsiteX51" fmla="*/ 3550852 w 3808127"/>
                <a:gd name="connsiteY51" fmla="*/ 660705 h 1144934"/>
                <a:gd name="connsiteX52" fmla="*/ 3518023 w 3808127"/>
                <a:gd name="connsiteY52" fmla="*/ 685834 h 1144934"/>
                <a:gd name="connsiteX53" fmla="*/ 3446166 w 3808127"/>
                <a:gd name="connsiteY53" fmla="*/ 603413 h 1144934"/>
                <a:gd name="connsiteX54" fmla="*/ 3347008 w 3808127"/>
                <a:gd name="connsiteY54" fmla="*/ 401549 h 1144934"/>
                <a:gd name="connsiteX55" fmla="*/ 3311331 w 3808127"/>
                <a:gd name="connsiteY55" fmla="*/ 348445 h 1144934"/>
                <a:gd name="connsiteX56" fmla="*/ 3387542 w 3808127"/>
                <a:gd name="connsiteY56" fmla="*/ 505078 h 1144934"/>
                <a:gd name="connsiteX57" fmla="*/ 3457724 w 3808127"/>
                <a:gd name="connsiteY57" fmla="*/ 668579 h 1144934"/>
                <a:gd name="connsiteX58" fmla="*/ 3354545 w 3808127"/>
                <a:gd name="connsiteY58" fmla="*/ 661710 h 1144934"/>
                <a:gd name="connsiteX59" fmla="*/ 3482681 w 3808127"/>
                <a:gd name="connsiteY59" fmla="*/ 725034 h 1144934"/>
                <a:gd name="connsiteX60" fmla="*/ 3540132 w 3808127"/>
                <a:gd name="connsiteY60" fmla="*/ 864579 h 1144934"/>
                <a:gd name="connsiteX61" fmla="*/ 3501105 w 3808127"/>
                <a:gd name="connsiteY61" fmla="*/ 728384 h 1144934"/>
                <a:gd name="connsiteX62" fmla="*/ 3583681 w 3808127"/>
                <a:gd name="connsiteY62" fmla="*/ 624521 h 1144934"/>
                <a:gd name="connsiteX63" fmla="*/ 3549680 w 3808127"/>
                <a:gd name="connsiteY63" fmla="*/ 560862 h 1144934"/>
                <a:gd name="connsiteX64" fmla="*/ 3516348 w 3808127"/>
                <a:gd name="connsiteY64" fmla="*/ 542770 h 1144934"/>
                <a:gd name="connsiteX65" fmla="*/ 3485026 w 3808127"/>
                <a:gd name="connsiteY65" fmla="*/ 525180 h 1144934"/>
                <a:gd name="connsiteX66" fmla="*/ 3536280 w 3808127"/>
                <a:gd name="connsiteY66" fmla="*/ 477939 h 1144934"/>
                <a:gd name="connsiteX67" fmla="*/ 3642640 w 3808127"/>
                <a:gd name="connsiteY67" fmla="*/ 710124 h 1144934"/>
                <a:gd name="connsiteX68" fmla="*/ 3688870 w 3808127"/>
                <a:gd name="connsiteY68" fmla="*/ 828227 h 1144934"/>
                <a:gd name="connsiteX69" fmla="*/ 3714832 w 3808127"/>
                <a:gd name="connsiteY69" fmla="*/ 969448 h 1144934"/>
                <a:gd name="connsiteX70" fmla="*/ 3621871 w 3808127"/>
                <a:gd name="connsiteY70" fmla="*/ 972966 h 1144934"/>
                <a:gd name="connsiteX71" fmla="*/ 3584519 w 3808127"/>
                <a:gd name="connsiteY71" fmla="*/ 964422 h 1144934"/>
                <a:gd name="connsiteX72" fmla="*/ 3580499 w 3808127"/>
                <a:gd name="connsiteY72" fmla="*/ 965762 h 1144934"/>
                <a:gd name="connsiteX73" fmla="*/ 3449851 w 3808127"/>
                <a:gd name="connsiteY73" fmla="*/ 958391 h 1144934"/>
                <a:gd name="connsiteX74" fmla="*/ 3432097 w 3808127"/>
                <a:gd name="connsiteY74" fmla="*/ 961742 h 1144934"/>
                <a:gd name="connsiteX75" fmla="*/ 3352368 w 3808127"/>
                <a:gd name="connsiteY75" fmla="*/ 954036 h 1144934"/>
                <a:gd name="connsiteX76" fmla="*/ 3133952 w 3808127"/>
                <a:gd name="connsiteY76" fmla="*/ 957889 h 1144934"/>
                <a:gd name="connsiteX77" fmla="*/ 3132947 w 3808127"/>
                <a:gd name="connsiteY77" fmla="*/ 952863 h 1144934"/>
                <a:gd name="connsiteX78" fmla="*/ 3132277 w 3808127"/>
                <a:gd name="connsiteY78" fmla="*/ 948005 h 1144934"/>
                <a:gd name="connsiteX79" fmla="*/ 3131942 w 3808127"/>
                <a:gd name="connsiteY79" fmla="*/ 943649 h 1144934"/>
                <a:gd name="connsiteX80" fmla="*/ 3132109 w 3808127"/>
                <a:gd name="connsiteY80" fmla="*/ 939796 h 1144934"/>
                <a:gd name="connsiteX81" fmla="*/ 3132612 w 3808127"/>
                <a:gd name="connsiteY81" fmla="*/ 936613 h 1144934"/>
                <a:gd name="connsiteX82" fmla="*/ 3133282 w 3808127"/>
                <a:gd name="connsiteY82" fmla="*/ 933766 h 1144934"/>
                <a:gd name="connsiteX83" fmla="*/ 3133952 w 3808127"/>
                <a:gd name="connsiteY83" fmla="*/ 931253 h 1144934"/>
                <a:gd name="connsiteX84" fmla="*/ 3092077 w 3808127"/>
                <a:gd name="connsiteY84" fmla="*/ 935776 h 1144934"/>
                <a:gd name="connsiteX85" fmla="*/ 3061928 w 3808127"/>
                <a:gd name="connsiteY85" fmla="*/ 874965 h 1144934"/>
                <a:gd name="connsiteX86" fmla="*/ 2905653 w 3808127"/>
                <a:gd name="connsiteY86" fmla="*/ 595037 h 1144934"/>
                <a:gd name="connsiteX87" fmla="*/ 2880864 w 3808127"/>
                <a:gd name="connsiteY87" fmla="*/ 538079 h 1144934"/>
                <a:gd name="connsiteX88" fmla="*/ 2882371 w 3808127"/>
                <a:gd name="connsiteY88" fmla="*/ 460852 h 1144934"/>
                <a:gd name="connsiteX89" fmla="*/ 2842507 w 3808127"/>
                <a:gd name="connsiteY89" fmla="*/ 533221 h 1144934"/>
                <a:gd name="connsiteX90" fmla="*/ 2840329 w 3808127"/>
                <a:gd name="connsiteY90" fmla="*/ 539252 h 1144934"/>
                <a:gd name="connsiteX91" fmla="*/ 2837984 w 3808127"/>
                <a:gd name="connsiteY91" fmla="*/ 545283 h 1144934"/>
                <a:gd name="connsiteX92" fmla="*/ 2749881 w 3808127"/>
                <a:gd name="connsiteY92" fmla="*/ 547796 h 1144934"/>
                <a:gd name="connsiteX93" fmla="*/ 2780365 w 3808127"/>
                <a:gd name="connsiteY93" fmla="*/ 419139 h 1144934"/>
                <a:gd name="connsiteX94" fmla="*/ 2736649 w 3808127"/>
                <a:gd name="connsiteY94" fmla="*/ 488158 h 1144934"/>
                <a:gd name="connsiteX95" fmla="*/ 2709012 w 3808127"/>
                <a:gd name="connsiteY95" fmla="*/ 574599 h 1144934"/>
                <a:gd name="connsiteX96" fmla="*/ 2828940 w 3808127"/>
                <a:gd name="connsiteY96" fmla="*/ 589676 h 1144934"/>
                <a:gd name="connsiteX97" fmla="*/ 2805992 w 3808127"/>
                <a:gd name="connsiteY97" fmla="*/ 704763 h 1144934"/>
                <a:gd name="connsiteX98" fmla="*/ 2851049 w 3808127"/>
                <a:gd name="connsiteY98" fmla="*/ 656517 h 1144934"/>
                <a:gd name="connsiteX99" fmla="*/ 2866626 w 3808127"/>
                <a:gd name="connsiteY99" fmla="*/ 581468 h 1144934"/>
                <a:gd name="connsiteX100" fmla="*/ 2914698 w 3808127"/>
                <a:gd name="connsiteY100" fmla="*/ 639598 h 1144934"/>
                <a:gd name="connsiteX101" fmla="*/ 2948197 w 3808127"/>
                <a:gd name="connsiteY101" fmla="*/ 696052 h 1144934"/>
                <a:gd name="connsiteX102" fmla="*/ 3077170 w 3808127"/>
                <a:gd name="connsiteY102" fmla="*/ 928405 h 1144934"/>
                <a:gd name="connsiteX103" fmla="*/ 3150869 w 3808127"/>
                <a:gd name="connsiteY103" fmla="*/ 1036121 h 1144934"/>
                <a:gd name="connsiteX104" fmla="*/ 3125912 w 3808127"/>
                <a:gd name="connsiteY104" fmla="*/ 972798 h 1144934"/>
                <a:gd name="connsiteX105" fmla="*/ 3291901 w 3808127"/>
                <a:gd name="connsiteY105" fmla="*/ 964087 h 1144934"/>
                <a:gd name="connsiteX106" fmla="*/ 3309321 w 3808127"/>
                <a:gd name="connsiteY106" fmla="*/ 990723 h 1144934"/>
                <a:gd name="connsiteX107" fmla="*/ 3322051 w 3808127"/>
                <a:gd name="connsiteY107" fmla="*/ 964087 h 1144934"/>
                <a:gd name="connsiteX108" fmla="*/ 3411159 w 3808127"/>
                <a:gd name="connsiteY108" fmla="*/ 977154 h 1144934"/>
                <a:gd name="connsiteX109" fmla="*/ 3475311 w 3808127"/>
                <a:gd name="connsiteY109" fmla="*/ 1013841 h 1144934"/>
                <a:gd name="connsiteX110" fmla="*/ 3487538 w 3808127"/>
                <a:gd name="connsiteY110" fmla="*/ 982179 h 1144934"/>
                <a:gd name="connsiteX111" fmla="*/ 3625556 w 3808127"/>
                <a:gd name="connsiteY111" fmla="*/ 1028918 h 1144934"/>
                <a:gd name="connsiteX112" fmla="*/ 3628906 w 3808127"/>
                <a:gd name="connsiteY112" fmla="*/ 1002282 h 1144934"/>
                <a:gd name="connsiteX113" fmla="*/ 3630581 w 3808127"/>
                <a:gd name="connsiteY113" fmla="*/ 996754 h 1144934"/>
                <a:gd name="connsiteX114" fmla="*/ 3721364 w 3808127"/>
                <a:gd name="connsiteY114" fmla="*/ 999434 h 1144934"/>
                <a:gd name="connsiteX115" fmla="*/ 3723206 w 3808127"/>
                <a:gd name="connsiteY115" fmla="*/ 1047513 h 1144934"/>
                <a:gd name="connsiteX116" fmla="*/ 3498593 w 3808127"/>
                <a:gd name="connsiteY116" fmla="*/ 1046340 h 1144934"/>
                <a:gd name="connsiteX117" fmla="*/ 3485026 w 3808127"/>
                <a:gd name="connsiteY117" fmla="*/ 1015014 h 1144934"/>
                <a:gd name="connsiteX118" fmla="*/ 3481843 w 3808127"/>
                <a:gd name="connsiteY118" fmla="*/ 1029923 h 1144934"/>
                <a:gd name="connsiteX119" fmla="*/ 3472463 w 3808127"/>
                <a:gd name="connsiteY119" fmla="*/ 1045837 h 1144934"/>
                <a:gd name="connsiteX120" fmla="*/ 3350693 w 3808127"/>
                <a:gd name="connsiteY120" fmla="*/ 1052706 h 1144934"/>
                <a:gd name="connsiteX121" fmla="*/ 3335618 w 3808127"/>
                <a:gd name="connsiteY121" fmla="*/ 1021547 h 1144934"/>
                <a:gd name="connsiteX122" fmla="*/ 3329588 w 3808127"/>
                <a:gd name="connsiteY122" fmla="*/ 1046843 h 1144934"/>
                <a:gd name="connsiteX123" fmla="*/ 3230765 w 3808127"/>
                <a:gd name="connsiteY123" fmla="*/ 1053711 h 1144934"/>
                <a:gd name="connsiteX124" fmla="*/ 3154219 w 3808127"/>
                <a:gd name="connsiteY124" fmla="*/ 1037294 h 1144934"/>
                <a:gd name="connsiteX125" fmla="*/ 3115360 w 3808127"/>
                <a:gd name="connsiteY125" fmla="*/ 1066108 h 1144934"/>
                <a:gd name="connsiteX126" fmla="*/ 2945350 w 3808127"/>
                <a:gd name="connsiteY126" fmla="*/ 1074484 h 1144934"/>
                <a:gd name="connsiteX127" fmla="*/ 2835304 w 3808127"/>
                <a:gd name="connsiteY127" fmla="*/ 1088053 h 1144934"/>
                <a:gd name="connsiteX128" fmla="*/ 2668980 w 3808127"/>
                <a:gd name="connsiteY128" fmla="*/ 869605 h 1144934"/>
                <a:gd name="connsiteX129" fmla="*/ 2547544 w 3808127"/>
                <a:gd name="connsiteY129" fmla="*/ 734917 h 1144934"/>
                <a:gd name="connsiteX130" fmla="*/ 2579369 w 3808127"/>
                <a:gd name="connsiteY130" fmla="*/ 786682 h 1144934"/>
                <a:gd name="connsiteX131" fmla="*/ 2681207 w 3808127"/>
                <a:gd name="connsiteY131" fmla="*/ 910480 h 1144934"/>
                <a:gd name="connsiteX132" fmla="*/ 2806327 w 3808127"/>
                <a:gd name="connsiteY132" fmla="*/ 1092576 h 1144934"/>
                <a:gd name="connsiteX133" fmla="*/ 2629785 w 3808127"/>
                <a:gd name="connsiteY133" fmla="*/ 1108156 h 1144934"/>
                <a:gd name="connsiteX134" fmla="*/ 2607341 w 3808127"/>
                <a:gd name="connsiteY134" fmla="*/ 1073981 h 1144934"/>
                <a:gd name="connsiteX135" fmla="*/ 2599804 w 3808127"/>
                <a:gd name="connsiteY135" fmla="*/ 1106145 h 1144934"/>
                <a:gd name="connsiteX136" fmla="*/ 2418739 w 3808127"/>
                <a:gd name="connsiteY136" fmla="*/ 1112679 h 1144934"/>
                <a:gd name="connsiteX137" fmla="*/ 2274692 w 3808127"/>
                <a:gd name="connsiteY137" fmla="*/ 826217 h 1144934"/>
                <a:gd name="connsiteX138" fmla="*/ 2404167 w 3808127"/>
                <a:gd name="connsiteY138" fmla="*/ 791875 h 1144934"/>
                <a:gd name="connsiteX139" fmla="*/ 2428789 w 3808127"/>
                <a:gd name="connsiteY139" fmla="*/ 817003 h 1144934"/>
                <a:gd name="connsiteX140" fmla="*/ 2504665 w 3808127"/>
                <a:gd name="connsiteY140" fmla="*/ 944654 h 1144934"/>
                <a:gd name="connsiteX141" fmla="*/ 2536657 w 3808127"/>
                <a:gd name="connsiteY141" fmla="*/ 980169 h 1144934"/>
                <a:gd name="connsiteX142" fmla="*/ 2517562 w 3808127"/>
                <a:gd name="connsiteY142" fmla="*/ 938624 h 1144934"/>
                <a:gd name="connsiteX143" fmla="*/ 2425607 w 3808127"/>
                <a:gd name="connsiteY143" fmla="*/ 779311 h 1144934"/>
                <a:gd name="connsiteX144" fmla="*/ 2690754 w 3808127"/>
                <a:gd name="connsiteY144" fmla="*/ 656517 h 1144934"/>
                <a:gd name="connsiteX145" fmla="*/ 2679700 w 3808127"/>
                <a:gd name="connsiteY145" fmla="*/ 651492 h 1144934"/>
                <a:gd name="connsiteX146" fmla="*/ 2399310 w 3808127"/>
                <a:gd name="connsiteY146" fmla="*/ 777468 h 1144934"/>
                <a:gd name="connsiteX147" fmla="*/ 1802685 w 3808127"/>
                <a:gd name="connsiteY147" fmla="*/ 1037461 h 1144934"/>
                <a:gd name="connsiteX148" fmla="*/ 1643563 w 3808127"/>
                <a:gd name="connsiteY148" fmla="*/ 1068620 h 1144934"/>
                <a:gd name="connsiteX149" fmla="*/ 1517772 w 3808127"/>
                <a:gd name="connsiteY149" fmla="*/ 1084367 h 1144934"/>
                <a:gd name="connsiteX150" fmla="*/ 1507890 w 3808127"/>
                <a:gd name="connsiteY150" fmla="*/ 1090063 h 1144934"/>
                <a:gd name="connsiteX151" fmla="*/ 1450271 w 3808127"/>
                <a:gd name="connsiteY151" fmla="*/ 1080850 h 1144934"/>
                <a:gd name="connsiteX152" fmla="*/ 1334530 w 3808127"/>
                <a:gd name="connsiteY152" fmla="*/ 1062087 h 1144934"/>
                <a:gd name="connsiteX153" fmla="*/ 989319 w 3808127"/>
                <a:gd name="connsiteY153" fmla="*/ 1062422 h 1144934"/>
                <a:gd name="connsiteX154" fmla="*/ 477615 w 3808127"/>
                <a:gd name="connsiteY154" fmla="*/ 1070631 h 1144934"/>
                <a:gd name="connsiteX155" fmla="*/ 398222 w 3808127"/>
                <a:gd name="connsiteY155" fmla="*/ 1064767 h 1144934"/>
                <a:gd name="connsiteX156" fmla="*/ 140276 w 3808127"/>
                <a:gd name="connsiteY156" fmla="*/ 1051701 h 1144934"/>
                <a:gd name="connsiteX157" fmla="*/ 134581 w 3808127"/>
                <a:gd name="connsiteY157" fmla="*/ 1040309 h 1144934"/>
                <a:gd name="connsiteX158" fmla="*/ 132069 w 3808127"/>
                <a:gd name="connsiteY158" fmla="*/ 1034949 h 1144934"/>
                <a:gd name="connsiteX159" fmla="*/ 126541 w 3808127"/>
                <a:gd name="connsiteY159" fmla="*/ 1018531 h 1144934"/>
                <a:gd name="connsiteX160" fmla="*/ 128216 w 3808127"/>
                <a:gd name="connsiteY160" fmla="*/ 967102 h 1144934"/>
                <a:gd name="connsiteX161" fmla="*/ 146809 w 3808127"/>
                <a:gd name="connsiteY161" fmla="*/ 662213 h 1144934"/>
                <a:gd name="connsiteX162" fmla="*/ 128551 w 3808127"/>
                <a:gd name="connsiteY162" fmla="*/ 866589 h 1144934"/>
                <a:gd name="connsiteX163" fmla="*/ 114984 w 3808127"/>
                <a:gd name="connsiteY163" fmla="*/ 964590 h 1144934"/>
                <a:gd name="connsiteX164" fmla="*/ 94047 w 3808127"/>
                <a:gd name="connsiteY164" fmla="*/ 1055219 h 1144934"/>
                <a:gd name="connsiteX165" fmla="*/ 78470 w 3808127"/>
                <a:gd name="connsiteY165" fmla="*/ 1036121 h 1144934"/>
                <a:gd name="connsiteX166" fmla="*/ 109122 w 3808127"/>
                <a:gd name="connsiteY166" fmla="*/ 670422 h 1144934"/>
                <a:gd name="connsiteX167" fmla="*/ 99742 w 3808127"/>
                <a:gd name="connsiteY167" fmla="*/ 749157 h 1144934"/>
                <a:gd name="connsiteX168" fmla="*/ 66577 w 3808127"/>
                <a:gd name="connsiteY168" fmla="*/ 985195 h 1144934"/>
                <a:gd name="connsiteX169" fmla="*/ 42458 w 3808127"/>
                <a:gd name="connsiteY169" fmla="*/ 1051701 h 1144934"/>
                <a:gd name="connsiteX170" fmla="*/ 21353 w 3808127"/>
                <a:gd name="connsiteY170" fmla="*/ 990053 h 1144934"/>
                <a:gd name="connsiteX171" fmla="*/ 44133 w 3808127"/>
                <a:gd name="connsiteY171" fmla="*/ 831410 h 1144934"/>
                <a:gd name="connsiteX172" fmla="*/ 76292 w 3808127"/>
                <a:gd name="connsiteY172" fmla="*/ 146414 h 1144934"/>
                <a:gd name="connsiteX173" fmla="*/ 164061 w 3808127"/>
                <a:gd name="connsiteY173" fmla="*/ 131337 h 1144934"/>
                <a:gd name="connsiteX174" fmla="*/ 184328 w 3808127"/>
                <a:gd name="connsiteY174" fmla="*/ 227997 h 1144934"/>
                <a:gd name="connsiteX175" fmla="*/ 197560 w 3808127"/>
                <a:gd name="connsiteY175" fmla="*/ 196670 h 1144934"/>
                <a:gd name="connsiteX176" fmla="*/ 187678 w 3808127"/>
                <a:gd name="connsiteY176" fmla="*/ 129494 h 1144934"/>
                <a:gd name="connsiteX177" fmla="*/ 269584 w 3808127"/>
                <a:gd name="connsiteY177" fmla="*/ 244749 h 1144934"/>
                <a:gd name="connsiteX178" fmla="*/ 280974 w 3808127"/>
                <a:gd name="connsiteY178" fmla="*/ 141053 h 1144934"/>
                <a:gd name="connsiteX179" fmla="*/ 336415 w 3808127"/>
                <a:gd name="connsiteY179" fmla="*/ 154120 h 1144934"/>
                <a:gd name="connsiteX180" fmla="*/ 357520 w 3808127"/>
                <a:gd name="connsiteY180" fmla="*/ 288807 h 1144934"/>
                <a:gd name="connsiteX181" fmla="*/ 361875 w 3808127"/>
                <a:gd name="connsiteY181" fmla="*/ 162161 h 1144934"/>
                <a:gd name="connsiteX182" fmla="*/ 409946 w 3808127"/>
                <a:gd name="connsiteY182" fmla="*/ 210072 h 1144934"/>
                <a:gd name="connsiteX183" fmla="*/ 458856 w 3808127"/>
                <a:gd name="connsiteY183" fmla="*/ 175730 h 1144934"/>
                <a:gd name="connsiteX184" fmla="*/ 496542 w 3808127"/>
                <a:gd name="connsiteY184" fmla="*/ 356151 h 1144934"/>
                <a:gd name="connsiteX185" fmla="*/ 496375 w 3808127"/>
                <a:gd name="connsiteY185" fmla="*/ 269040 h 1144934"/>
                <a:gd name="connsiteX186" fmla="*/ 505085 w 3808127"/>
                <a:gd name="connsiteY186" fmla="*/ 191142 h 1144934"/>
                <a:gd name="connsiteX187" fmla="*/ 606588 w 3808127"/>
                <a:gd name="connsiteY187" fmla="*/ 216438 h 1144934"/>
                <a:gd name="connsiteX188" fmla="*/ 635063 w 3808127"/>
                <a:gd name="connsiteY188" fmla="*/ 185781 h 1144934"/>
                <a:gd name="connsiteX189" fmla="*/ 677942 w 3808127"/>
                <a:gd name="connsiteY189" fmla="*/ 100680 h 1144934"/>
                <a:gd name="connsiteX190" fmla="*/ 839074 w 3808127"/>
                <a:gd name="connsiteY190" fmla="*/ 126981 h 1144934"/>
                <a:gd name="connsiteX191" fmla="*/ 847951 w 3808127"/>
                <a:gd name="connsiteY191" fmla="*/ 206219 h 1144934"/>
                <a:gd name="connsiteX192" fmla="*/ 881283 w 3808127"/>
                <a:gd name="connsiteY192" fmla="*/ 186452 h 1144934"/>
                <a:gd name="connsiteX193" fmla="*/ 882791 w 3808127"/>
                <a:gd name="connsiteY193" fmla="*/ 109559 h 1144934"/>
                <a:gd name="connsiteX194" fmla="*/ 959839 w 3808127"/>
                <a:gd name="connsiteY194" fmla="*/ 103528 h 1144934"/>
                <a:gd name="connsiteX195" fmla="*/ 961012 w 3808127"/>
                <a:gd name="connsiteY195" fmla="*/ 178075 h 1144934"/>
                <a:gd name="connsiteX196" fmla="*/ 966874 w 3808127"/>
                <a:gd name="connsiteY196" fmla="*/ 196000 h 1144934"/>
                <a:gd name="connsiteX197" fmla="*/ 975919 w 3808127"/>
                <a:gd name="connsiteY197" fmla="*/ 182599 h 1144934"/>
                <a:gd name="connsiteX198" fmla="*/ 977594 w 3808127"/>
                <a:gd name="connsiteY198" fmla="*/ 177070 h 1144934"/>
                <a:gd name="connsiteX199" fmla="*/ 986304 w 3808127"/>
                <a:gd name="connsiteY199" fmla="*/ 108554 h 1144934"/>
                <a:gd name="connsiteX200" fmla="*/ 1035046 w 3808127"/>
                <a:gd name="connsiteY200" fmla="*/ 102188 h 1144934"/>
                <a:gd name="connsiteX201" fmla="*/ 1053470 w 3808127"/>
                <a:gd name="connsiteY201" fmla="*/ 197676 h 1144934"/>
                <a:gd name="connsiteX202" fmla="*/ 1055815 w 3808127"/>
                <a:gd name="connsiteY202" fmla="*/ 95655 h 1144934"/>
                <a:gd name="connsiteX203" fmla="*/ 1121474 w 3808127"/>
                <a:gd name="connsiteY203" fmla="*/ 94985 h 1144934"/>
                <a:gd name="connsiteX204" fmla="*/ 1109917 w 3808127"/>
                <a:gd name="connsiteY204" fmla="*/ 207727 h 1144934"/>
                <a:gd name="connsiteX205" fmla="*/ 1127504 w 3808127"/>
                <a:gd name="connsiteY205" fmla="*/ 159816 h 1144934"/>
                <a:gd name="connsiteX206" fmla="*/ 1135209 w 3808127"/>
                <a:gd name="connsiteY206" fmla="*/ 112407 h 1144934"/>
                <a:gd name="connsiteX207" fmla="*/ 1194168 w 3808127"/>
                <a:gd name="connsiteY207" fmla="*/ 102523 h 1144934"/>
                <a:gd name="connsiteX208" fmla="*/ 1185123 w 3808127"/>
                <a:gd name="connsiteY208" fmla="*/ 212752 h 1144934"/>
                <a:gd name="connsiteX209" fmla="*/ 1230347 w 3808127"/>
                <a:gd name="connsiteY209" fmla="*/ 107214 h 1144934"/>
                <a:gd name="connsiteX210" fmla="*/ 1223312 w 3808127"/>
                <a:gd name="connsiteY210" fmla="*/ 237546 h 1144934"/>
                <a:gd name="connsiteX211" fmla="*/ 1216947 w 3808127"/>
                <a:gd name="connsiteY211" fmla="*/ 364360 h 1144934"/>
                <a:gd name="connsiteX212" fmla="*/ 1241067 w 3808127"/>
                <a:gd name="connsiteY212" fmla="*/ 348110 h 1144934"/>
                <a:gd name="connsiteX213" fmla="*/ 1257482 w 3808127"/>
                <a:gd name="connsiteY213" fmla="*/ 337891 h 1144934"/>
                <a:gd name="connsiteX214" fmla="*/ 1260832 w 3808127"/>
                <a:gd name="connsiteY214" fmla="*/ 337054 h 1144934"/>
                <a:gd name="connsiteX215" fmla="*/ 1271719 w 3808127"/>
                <a:gd name="connsiteY215" fmla="*/ 214595 h 1144934"/>
                <a:gd name="connsiteX216" fmla="*/ 1305553 w 3808127"/>
                <a:gd name="connsiteY216" fmla="*/ 108554 h 1144934"/>
                <a:gd name="connsiteX217" fmla="*/ 1320628 w 3808127"/>
                <a:gd name="connsiteY217" fmla="*/ 162161 h 1144934"/>
                <a:gd name="connsiteX218" fmla="*/ 1339555 w 3808127"/>
                <a:gd name="connsiteY218" fmla="*/ 106879 h 1144934"/>
                <a:gd name="connsiteX219" fmla="*/ 1384612 w 3808127"/>
                <a:gd name="connsiteY219" fmla="*/ 121956 h 1144934"/>
                <a:gd name="connsiteX220" fmla="*/ 1387962 w 3808127"/>
                <a:gd name="connsiteY220" fmla="*/ 133850 h 1144934"/>
                <a:gd name="connsiteX221" fmla="*/ 1393657 w 3808127"/>
                <a:gd name="connsiteY221" fmla="*/ 151272 h 1144934"/>
                <a:gd name="connsiteX222" fmla="*/ 1395834 w 3808127"/>
                <a:gd name="connsiteY222" fmla="*/ 156968 h 1144934"/>
                <a:gd name="connsiteX223" fmla="*/ 1411412 w 3808127"/>
                <a:gd name="connsiteY223" fmla="*/ 127484 h 1144934"/>
                <a:gd name="connsiteX224" fmla="*/ 1414092 w 3808127"/>
                <a:gd name="connsiteY224" fmla="*/ 121956 h 1144934"/>
                <a:gd name="connsiteX225" fmla="*/ 1425984 w 3808127"/>
                <a:gd name="connsiteY225" fmla="*/ 108219 h 1144934"/>
                <a:gd name="connsiteX226" fmla="*/ 1435866 w 3808127"/>
                <a:gd name="connsiteY226" fmla="*/ 126981 h 1144934"/>
                <a:gd name="connsiteX227" fmla="*/ 1442734 w 3808127"/>
                <a:gd name="connsiteY227" fmla="*/ 161658 h 1144934"/>
                <a:gd name="connsiteX228" fmla="*/ 1463503 w 3808127"/>
                <a:gd name="connsiteY228" fmla="*/ 134520 h 1144934"/>
                <a:gd name="connsiteX229" fmla="*/ 1486115 w 3808127"/>
                <a:gd name="connsiteY229" fmla="*/ 106376 h 1144934"/>
                <a:gd name="connsiteX230" fmla="*/ 1488125 w 3808127"/>
                <a:gd name="connsiteY230" fmla="*/ 112407 h 1144934"/>
                <a:gd name="connsiteX231" fmla="*/ 1489800 w 3808127"/>
                <a:gd name="connsiteY231" fmla="*/ 118438 h 1144934"/>
                <a:gd name="connsiteX232" fmla="*/ 1498008 w 3808127"/>
                <a:gd name="connsiteY232" fmla="*/ 181258 h 1144934"/>
                <a:gd name="connsiteX233" fmla="*/ 1523802 w 3808127"/>
                <a:gd name="connsiteY233" fmla="*/ 101686 h 1144934"/>
                <a:gd name="connsiteX234" fmla="*/ 1574051 w 3808127"/>
                <a:gd name="connsiteY234" fmla="*/ 99675 h 1144934"/>
                <a:gd name="connsiteX235" fmla="*/ 1576396 w 3808127"/>
                <a:gd name="connsiteY235" fmla="*/ 170034 h 1144934"/>
                <a:gd name="connsiteX236" fmla="*/ 1592643 w 3808127"/>
                <a:gd name="connsiteY236" fmla="*/ 97665 h 1144934"/>
                <a:gd name="connsiteX237" fmla="*/ 1676727 w 3808127"/>
                <a:gd name="connsiteY237" fmla="*/ 93142 h 1144934"/>
                <a:gd name="connsiteX238" fmla="*/ 1710226 w 3808127"/>
                <a:gd name="connsiteY238" fmla="*/ 207559 h 1144934"/>
                <a:gd name="connsiteX239" fmla="*/ 1716256 w 3808127"/>
                <a:gd name="connsiteY239" fmla="*/ 116930 h 1144934"/>
                <a:gd name="connsiteX240" fmla="*/ 1785600 w 3808127"/>
                <a:gd name="connsiteY240" fmla="*/ 90294 h 1144934"/>
                <a:gd name="connsiteX241" fmla="*/ 1786940 w 3808127"/>
                <a:gd name="connsiteY241" fmla="*/ 125976 h 1144934"/>
                <a:gd name="connsiteX242" fmla="*/ 1794645 w 3808127"/>
                <a:gd name="connsiteY242" fmla="*/ 148927 h 1144934"/>
                <a:gd name="connsiteX243" fmla="*/ 1805700 w 3808127"/>
                <a:gd name="connsiteY243" fmla="*/ 115087 h 1144934"/>
                <a:gd name="connsiteX244" fmla="*/ 1824794 w 3808127"/>
                <a:gd name="connsiteY244" fmla="*/ 91467 h 1144934"/>
                <a:gd name="connsiteX245" fmla="*/ 1854776 w 3808127"/>
                <a:gd name="connsiteY245" fmla="*/ 125139 h 1144934"/>
                <a:gd name="connsiteX246" fmla="*/ 1884926 w 3808127"/>
                <a:gd name="connsiteY246" fmla="*/ 84933 h 1144934"/>
                <a:gd name="connsiteX247" fmla="*/ 1901676 w 3808127"/>
                <a:gd name="connsiteY247" fmla="*/ 102021 h 1144934"/>
                <a:gd name="connsiteX248" fmla="*/ 1915075 w 3808127"/>
                <a:gd name="connsiteY248" fmla="*/ 116428 h 1144934"/>
                <a:gd name="connsiteX249" fmla="*/ 1925125 w 3808127"/>
                <a:gd name="connsiteY249" fmla="*/ 99005 h 1144934"/>
                <a:gd name="connsiteX250" fmla="*/ 1926800 w 3808127"/>
                <a:gd name="connsiteY250" fmla="*/ 94817 h 1144934"/>
                <a:gd name="connsiteX251" fmla="*/ 1928475 w 3808127"/>
                <a:gd name="connsiteY251" fmla="*/ 90127 h 1144934"/>
                <a:gd name="connsiteX252" fmla="*/ 1930150 w 3808127"/>
                <a:gd name="connsiteY252" fmla="*/ 84933 h 1144934"/>
                <a:gd name="connsiteX253" fmla="*/ 1975542 w 3808127"/>
                <a:gd name="connsiteY253" fmla="*/ 87446 h 1144934"/>
                <a:gd name="connsiteX254" fmla="*/ 1984754 w 3808127"/>
                <a:gd name="connsiteY254" fmla="*/ 140383 h 1144934"/>
                <a:gd name="connsiteX255" fmla="*/ 1990784 w 3808127"/>
                <a:gd name="connsiteY255" fmla="*/ 87949 h 1144934"/>
                <a:gd name="connsiteX256" fmla="*/ 2052088 w 3808127"/>
                <a:gd name="connsiteY256" fmla="*/ 86106 h 1144934"/>
                <a:gd name="connsiteX257" fmla="*/ 2070178 w 3808127"/>
                <a:gd name="connsiteY257" fmla="*/ 372401 h 1144934"/>
                <a:gd name="connsiteX258" fmla="*/ 2083577 w 3808127"/>
                <a:gd name="connsiteY258" fmla="*/ 364024 h 1144934"/>
                <a:gd name="connsiteX259" fmla="*/ 2091952 w 3808127"/>
                <a:gd name="connsiteY259" fmla="*/ 348613 h 1144934"/>
                <a:gd name="connsiteX260" fmla="*/ 2098820 w 3808127"/>
                <a:gd name="connsiteY260" fmla="*/ 310585 h 1144934"/>
                <a:gd name="connsiteX261" fmla="*/ 2110545 w 3808127"/>
                <a:gd name="connsiteY261" fmla="*/ 87111 h 1144934"/>
                <a:gd name="connsiteX262" fmla="*/ 2146054 w 3808127"/>
                <a:gd name="connsiteY262" fmla="*/ 99005 h 1144934"/>
                <a:gd name="connsiteX263" fmla="*/ 2155769 w 3808127"/>
                <a:gd name="connsiteY263" fmla="*/ 134017 h 1144934"/>
                <a:gd name="connsiteX264" fmla="*/ 2193456 w 3808127"/>
                <a:gd name="connsiteY264" fmla="*/ 87614 h 1144934"/>
                <a:gd name="connsiteX265" fmla="*/ 2205850 w 3808127"/>
                <a:gd name="connsiteY265" fmla="*/ 98335 h 1144934"/>
                <a:gd name="connsiteX266" fmla="*/ 2232315 w 3808127"/>
                <a:gd name="connsiteY266" fmla="*/ 96157 h 1144934"/>
                <a:gd name="connsiteX267" fmla="*/ 2256099 w 3808127"/>
                <a:gd name="connsiteY267" fmla="*/ 165846 h 1144934"/>
                <a:gd name="connsiteX268" fmla="*/ 2252917 w 3808127"/>
                <a:gd name="connsiteY268" fmla="*/ 104701 h 1144934"/>
                <a:gd name="connsiteX269" fmla="*/ 2310536 w 3808127"/>
                <a:gd name="connsiteY269" fmla="*/ 84933 h 1144934"/>
                <a:gd name="connsiteX270" fmla="*/ 2313886 w 3808127"/>
                <a:gd name="connsiteY270" fmla="*/ 149932 h 1144934"/>
                <a:gd name="connsiteX271" fmla="*/ 2323266 w 3808127"/>
                <a:gd name="connsiteY271" fmla="*/ 124134 h 1144934"/>
                <a:gd name="connsiteX272" fmla="*/ 2328793 w 3808127"/>
                <a:gd name="connsiteY272" fmla="*/ 86776 h 1144934"/>
                <a:gd name="connsiteX273" fmla="*/ 2367485 w 3808127"/>
                <a:gd name="connsiteY273" fmla="*/ 87279 h 1144934"/>
                <a:gd name="connsiteX274" fmla="*/ 2384905 w 3808127"/>
                <a:gd name="connsiteY274" fmla="*/ 171710 h 1144934"/>
                <a:gd name="connsiteX275" fmla="*/ 2380047 w 3808127"/>
                <a:gd name="connsiteY275" fmla="*/ 85436 h 1144934"/>
                <a:gd name="connsiteX276" fmla="*/ 2444366 w 3808127"/>
                <a:gd name="connsiteY276" fmla="*/ 84598 h 1144934"/>
                <a:gd name="connsiteX277" fmla="*/ 2482723 w 3808127"/>
                <a:gd name="connsiteY277" fmla="*/ 175228 h 1144934"/>
                <a:gd name="connsiteX278" fmla="*/ 2490428 w 3808127"/>
                <a:gd name="connsiteY278" fmla="*/ 79238 h 1144934"/>
                <a:gd name="connsiteX279" fmla="*/ 2533977 w 3808127"/>
                <a:gd name="connsiteY279" fmla="*/ 79070 h 1144934"/>
                <a:gd name="connsiteX280" fmla="*/ 2525435 w 3808127"/>
                <a:gd name="connsiteY280" fmla="*/ 168694 h 1144934"/>
                <a:gd name="connsiteX281" fmla="*/ 2542520 w 3808127"/>
                <a:gd name="connsiteY281" fmla="*/ 145744 h 1144934"/>
                <a:gd name="connsiteX282" fmla="*/ 2609183 w 3808127"/>
                <a:gd name="connsiteY282" fmla="*/ 75552 h 1144934"/>
                <a:gd name="connsiteX283" fmla="*/ 2619066 w 3808127"/>
                <a:gd name="connsiteY283" fmla="*/ 157303 h 1144934"/>
                <a:gd name="connsiteX284" fmla="*/ 2617726 w 3808127"/>
                <a:gd name="connsiteY284" fmla="*/ 139546 h 1144934"/>
                <a:gd name="connsiteX285" fmla="*/ 2625431 w 3808127"/>
                <a:gd name="connsiteY285" fmla="*/ 78065 h 1144934"/>
                <a:gd name="connsiteX286" fmla="*/ 2627608 w 3808127"/>
                <a:gd name="connsiteY286" fmla="*/ 73710 h 1144934"/>
                <a:gd name="connsiteX287" fmla="*/ 2629785 w 3808127"/>
                <a:gd name="connsiteY287" fmla="*/ 69186 h 1144934"/>
                <a:gd name="connsiteX288" fmla="*/ 2668645 w 3808127"/>
                <a:gd name="connsiteY288" fmla="*/ 70527 h 1144934"/>
                <a:gd name="connsiteX289" fmla="*/ 2667975 w 3808127"/>
                <a:gd name="connsiteY289" fmla="*/ 162999 h 1144934"/>
                <a:gd name="connsiteX290" fmla="*/ 2681207 w 3808127"/>
                <a:gd name="connsiteY290" fmla="*/ 64663 h 1144934"/>
                <a:gd name="connsiteX291" fmla="*/ 2737654 w 3808127"/>
                <a:gd name="connsiteY291" fmla="*/ 63491 h 1144934"/>
                <a:gd name="connsiteX292" fmla="*/ 2735141 w 3808127"/>
                <a:gd name="connsiteY292" fmla="*/ 174558 h 1144934"/>
                <a:gd name="connsiteX293" fmla="*/ 2750048 w 3808127"/>
                <a:gd name="connsiteY293" fmla="*/ 58800 h 1144934"/>
                <a:gd name="connsiteX294" fmla="*/ 2790248 w 3808127"/>
                <a:gd name="connsiteY294" fmla="*/ 57460 h 1144934"/>
                <a:gd name="connsiteX295" fmla="*/ 2780365 w 3808127"/>
                <a:gd name="connsiteY295" fmla="*/ 310250 h 1144934"/>
                <a:gd name="connsiteX296" fmla="*/ 2814200 w 3808127"/>
                <a:gd name="connsiteY296" fmla="*/ 291823 h 1144934"/>
                <a:gd name="connsiteX297" fmla="*/ 3331263 w 3808127"/>
                <a:gd name="connsiteY297" fmla="*/ 1020374 h 1144934"/>
                <a:gd name="connsiteX298" fmla="*/ 3314011 w 3808127"/>
                <a:gd name="connsiteY298" fmla="*/ 991728 h 1144934"/>
                <a:gd name="connsiteX299" fmla="*/ 3331263 w 3808127"/>
                <a:gd name="connsiteY299" fmla="*/ 1020374 h 1144934"/>
                <a:gd name="connsiteX300" fmla="*/ 2903978 w 3808127"/>
                <a:gd name="connsiteY300" fmla="*/ 573091 h 1144934"/>
                <a:gd name="connsiteX301" fmla="*/ 3036468 w 3808127"/>
                <a:gd name="connsiteY301" fmla="*/ 487990 h 1144934"/>
                <a:gd name="connsiteX302" fmla="*/ 3062933 w 3808127"/>
                <a:gd name="connsiteY302" fmla="*/ 551649 h 1144934"/>
                <a:gd name="connsiteX303" fmla="*/ 3292236 w 3808127"/>
                <a:gd name="connsiteY303" fmla="*/ 939796 h 1144934"/>
                <a:gd name="connsiteX304" fmla="*/ 3224065 w 3808127"/>
                <a:gd name="connsiteY304" fmla="*/ 825044 h 1144934"/>
                <a:gd name="connsiteX305" fmla="*/ 3044006 w 3808127"/>
                <a:gd name="connsiteY305" fmla="*/ 479949 h 1144934"/>
                <a:gd name="connsiteX306" fmla="*/ 3114187 w 3808127"/>
                <a:gd name="connsiteY306" fmla="*/ 422992 h 1144934"/>
                <a:gd name="connsiteX307" fmla="*/ 3275822 w 3808127"/>
                <a:gd name="connsiteY307" fmla="*/ 327337 h 1144934"/>
                <a:gd name="connsiteX308" fmla="*/ 3366605 w 3808127"/>
                <a:gd name="connsiteY308" fmla="*/ 291990 h 1144934"/>
                <a:gd name="connsiteX309" fmla="*/ 3164269 w 3808127"/>
                <a:gd name="connsiteY309" fmla="*/ 375248 h 1144934"/>
                <a:gd name="connsiteX310" fmla="*/ 3010171 w 3808127"/>
                <a:gd name="connsiteY310" fmla="*/ 499047 h 1144934"/>
                <a:gd name="connsiteX311" fmla="*/ 2903978 w 3808127"/>
                <a:gd name="connsiteY311" fmla="*/ 573091 h 1144934"/>
                <a:gd name="connsiteX312" fmla="*/ 3432097 w 3808127"/>
                <a:gd name="connsiteY312" fmla="*/ 910145 h 1144934"/>
                <a:gd name="connsiteX313" fmla="*/ 3442649 w 3808127"/>
                <a:gd name="connsiteY313" fmla="*/ 947335 h 1144934"/>
                <a:gd name="connsiteX314" fmla="*/ 3432097 w 3808127"/>
                <a:gd name="connsiteY314" fmla="*/ 910145 h 1144934"/>
                <a:gd name="connsiteX315" fmla="*/ 3339806 w 3808127"/>
                <a:gd name="connsiteY315" fmla="*/ 895738 h 1144934"/>
                <a:gd name="connsiteX316" fmla="*/ 3409987 w 3808127"/>
                <a:gd name="connsiteY316" fmla="*/ 895738 h 1144934"/>
                <a:gd name="connsiteX317" fmla="*/ 3432767 w 3808127"/>
                <a:gd name="connsiteY317" fmla="*/ 896408 h 1144934"/>
                <a:gd name="connsiteX318" fmla="*/ 3585356 w 3808127"/>
                <a:gd name="connsiteY318" fmla="*/ 954203 h 1144934"/>
                <a:gd name="connsiteX319" fmla="*/ 3561739 w 3808127"/>
                <a:gd name="connsiteY319" fmla="*/ 898754 h 1144934"/>
                <a:gd name="connsiteX320" fmla="*/ 3643645 w 3808127"/>
                <a:gd name="connsiteY320" fmla="*/ 894565 h 1144934"/>
                <a:gd name="connsiteX321" fmla="*/ 3593229 w 3808127"/>
                <a:gd name="connsiteY321" fmla="*/ 880996 h 1144934"/>
                <a:gd name="connsiteX322" fmla="*/ 3355718 w 3808127"/>
                <a:gd name="connsiteY322" fmla="*/ 761888 h 1144934"/>
                <a:gd name="connsiteX323" fmla="*/ 3298601 w 3808127"/>
                <a:gd name="connsiteY323" fmla="*/ 637922 h 1144934"/>
                <a:gd name="connsiteX324" fmla="*/ 3187383 w 3808127"/>
                <a:gd name="connsiteY324" fmla="*/ 389823 h 1144934"/>
                <a:gd name="connsiteX325" fmla="*/ 3230430 w 3808127"/>
                <a:gd name="connsiteY325" fmla="*/ 512114 h 1144934"/>
                <a:gd name="connsiteX326" fmla="*/ 3344831 w 3808127"/>
                <a:gd name="connsiteY326" fmla="*/ 759543 h 1144934"/>
                <a:gd name="connsiteX327" fmla="*/ 3370123 w 3808127"/>
                <a:gd name="connsiteY327" fmla="*/ 823536 h 1144934"/>
                <a:gd name="connsiteX328" fmla="*/ 3403790 w 3808127"/>
                <a:gd name="connsiteY328" fmla="*/ 878818 h 1144934"/>
                <a:gd name="connsiteX329" fmla="*/ 3339806 w 3808127"/>
                <a:gd name="connsiteY329" fmla="*/ 895738 h 1144934"/>
                <a:gd name="connsiteX330" fmla="*/ 2693937 w 3808127"/>
                <a:gd name="connsiteY330" fmla="*/ 670087 h 1144934"/>
                <a:gd name="connsiteX331" fmla="*/ 2883879 w 3808127"/>
                <a:gd name="connsiteY331" fmla="*/ 978494 h 1144934"/>
                <a:gd name="connsiteX332" fmla="*/ 2960592 w 3808127"/>
                <a:gd name="connsiteY332" fmla="*/ 1067280 h 1144934"/>
                <a:gd name="connsiteX333" fmla="*/ 2946690 w 3808127"/>
                <a:gd name="connsiteY333" fmla="*/ 1037461 h 1144934"/>
                <a:gd name="connsiteX334" fmla="*/ 2927260 w 3808127"/>
                <a:gd name="connsiteY334" fmla="*/ 1013673 h 1144934"/>
                <a:gd name="connsiteX335" fmla="*/ 2693937 w 3808127"/>
                <a:gd name="connsiteY335" fmla="*/ 670087 h 1144934"/>
                <a:gd name="connsiteX336" fmla="*/ 2105855 w 3808127"/>
                <a:gd name="connsiteY336" fmla="*/ 867427 h 1144934"/>
                <a:gd name="connsiteX337" fmla="*/ 2258277 w 3808127"/>
                <a:gd name="connsiteY337" fmla="*/ 829735 h 1144934"/>
                <a:gd name="connsiteX338" fmla="*/ 2398640 w 3808127"/>
                <a:gd name="connsiteY338" fmla="*/ 1114354 h 1144934"/>
                <a:gd name="connsiteX339" fmla="*/ 2080562 w 3808127"/>
                <a:gd name="connsiteY339" fmla="*/ 1104805 h 1144934"/>
                <a:gd name="connsiteX340" fmla="*/ 1974369 w 3808127"/>
                <a:gd name="connsiteY340" fmla="*/ 941472 h 1144934"/>
                <a:gd name="connsiteX341" fmla="*/ 2026796 w 3808127"/>
                <a:gd name="connsiteY341" fmla="*/ 907130 h 1144934"/>
                <a:gd name="connsiteX342" fmla="*/ 2092120 w 3808127"/>
                <a:gd name="connsiteY342" fmla="*/ 882839 h 1144934"/>
                <a:gd name="connsiteX343" fmla="*/ 2254760 w 3808127"/>
                <a:gd name="connsiteY343" fmla="*/ 1105978 h 1144934"/>
                <a:gd name="connsiteX344" fmla="*/ 2105855 w 3808127"/>
                <a:gd name="connsiteY344" fmla="*/ 867427 h 1144934"/>
                <a:gd name="connsiteX345" fmla="*/ 3613496 w 3808127"/>
                <a:gd name="connsiteY345" fmla="*/ 324657 h 1144934"/>
                <a:gd name="connsiteX346" fmla="*/ 3689372 w 3808127"/>
                <a:gd name="connsiteY346" fmla="*/ 512114 h 1144934"/>
                <a:gd name="connsiteX347" fmla="*/ 3702772 w 3808127"/>
                <a:gd name="connsiteY347" fmla="*/ 823201 h 1144934"/>
                <a:gd name="connsiteX348" fmla="*/ 3622373 w 3808127"/>
                <a:gd name="connsiteY348" fmla="*/ 646131 h 1144934"/>
                <a:gd name="connsiteX349" fmla="*/ 3548172 w 3808127"/>
                <a:gd name="connsiteY349" fmla="*/ 480620 h 1144934"/>
                <a:gd name="connsiteX350" fmla="*/ 3591051 w 3808127"/>
                <a:gd name="connsiteY350" fmla="*/ 461690 h 1144934"/>
                <a:gd name="connsiteX351" fmla="*/ 3612826 w 3808127"/>
                <a:gd name="connsiteY351" fmla="*/ 430196 h 1144934"/>
                <a:gd name="connsiteX352" fmla="*/ 3532762 w 3808127"/>
                <a:gd name="connsiteY352" fmla="*/ 435221 h 1144934"/>
                <a:gd name="connsiteX353" fmla="*/ 3520200 w 3808127"/>
                <a:gd name="connsiteY353" fmla="*/ 355146 h 1144934"/>
                <a:gd name="connsiteX354" fmla="*/ 3533097 w 3808127"/>
                <a:gd name="connsiteY354" fmla="*/ 262171 h 1144934"/>
                <a:gd name="connsiteX355" fmla="*/ 3585356 w 3808127"/>
                <a:gd name="connsiteY355" fmla="*/ 259491 h 1144934"/>
                <a:gd name="connsiteX356" fmla="*/ 3613496 w 3808127"/>
                <a:gd name="connsiteY356" fmla="*/ 324657 h 1144934"/>
                <a:gd name="connsiteX357" fmla="*/ 3717009 w 3808127"/>
                <a:gd name="connsiteY357" fmla="*/ 521830 h 1144934"/>
                <a:gd name="connsiteX358" fmla="*/ 3678652 w 3808127"/>
                <a:gd name="connsiteY358" fmla="*/ 461522 h 1144934"/>
                <a:gd name="connsiteX359" fmla="*/ 3617851 w 3808127"/>
                <a:gd name="connsiteY359" fmla="*/ 259491 h 1144934"/>
                <a:gd name="connsiteX360" fmla="*/ 3739789 w 3808127"/>
                <a:gd name="connsiteY360" fmla="*/ 269207 h 1144934"/>
                <a:gd name="connsiteX361" fmla="*/ 3716004 w 3808127"/>
                <a:gd name="connsiteY361" fmla="*/ 322479 h 1144934"/>
                <a:gd name="connsiteX362" fmla="*/ 3717009 w 3808127"/>
                <a:gd name="connsiteY362" fmla="*/ 521830 h 1144934"/>
                <a:gd name="connsiteX363" fmla="*/ 614293 w 3808127"/>
                <a:gd name="connsiteY363" fmla="*/ 120113 h 1144934"/>
                <a:gd name="connsiteX364" fmla="*/ 617308 w 3808127"/>
                <a:gd name="connsiteY364" fmla="*/ 114250 h 1144934"/>
                <a:gd name="connsiteX365" fmla="*/ 620825 w 3808127"/>
                <a:gd name="connsiteY365" fmla="*/ 108386 h 1144934"/>
                <a:gd name="connsiteX366" fmla="*/ 654995 w 3808127"/>
                <a:gd name="connsiteY366" fmla="*/ 107381 h 1144934"/>
                <a:gd name="connsiteX367" fmla="*/ 649635 w 3808127"/>
                <a:gd name="connsiteY367" fmla="*/ 178411 h 1144934"/>
                <a:gd name="connsiteX368" fmla="*/ 611948 w 3808127"/>
                <a:gd name="connsiteY368" fmla="*/ 180086 h 1144934"/>
                <a:gd name="connsiteX369" fmla="*/ 610775 w 3808127"/>
                <a:gd name="connsiteY369" fmla="*/ 140718 h 1144934"/>
                <a:gd name="connsiteX370" fmla="*/ 614293 w 3808127"/>
                <a:gd name="connsiteY370" fmla="*/ 120113 h 1144934"/>
                <a:gd name="connsiteX371" fmla="*/ 516140 w 3808127"/>
                <a:gd name="connsiteY371" fmla="*/ 119443 h 1144934"/>
                <a:gd name="connsiteX372" fmla="*/ 592686 w 3808127"/>
                <a:gd name="connsiteY372" fmla="*/ 114082 h 1144934"/>
                <a:gd name="connsiteX373" fmla="*/ 592351 w 3808127"/>
                <a:gd name="connsiteY373" fmla="*/ 182934 h 1144934"/>
                <a:gd name="connsiteX374" fmla="*/ 504247 w 3808127"/>
                <a:gd name="connsiteY374" fmla="*/ 174222 h 1144934"/>
                <a:gd name="connsiteX375" fmla="*/ 516140 w 3808127"/>
                <a:gd name="connsiteY375" fmla="*/ 119443 h 1144934"/>
                <a:gd name="connsiteX376" fmla="*/ 424686 w 3808127"/>
                <a:gd name="connsiteY376" fmla="*/ 163836 h 1144934"/>
                <a:gd name="connsiteX377" fmla="*/ 466895 w 3808127"/>
                <a:gd name="connsiteY377" fmla="*/ 124134 h 1144934"/>
                <a:gd name="connsiteX378" fmla="*/ 465556 w 3808127"/>
                <a:gd name="connsiteY378" fmla="*/ 167019 h 1144934"/>
                <a:gd name="connsiteX379" fmla="*/ 424686 w 3808127"/>
                <a:gd name="connsiteY379" fmla="*/ 163836 h 1144934"/>
                <a:gd name="connsiteX380" fmla="*/ 358190 w 3808127"/>
                <a:gd name="connsiteY380" fmla="*/ 141388 h 1144934"/>
                <a:gd name="connsiteX381" fmla="*/ 409946 w 3808127"/>
                <a:gd name="connsiteY381" fmla="*/ 133347 h 1144934"/>
                <a:gd name="connsiteX382" fmla="*/ 390684 w 3808127"/>
                <a:gd name="connsiteY382" fmla="*/ 154455 h 1144934"/>
                <a:gd name="connsiteX383" fmla="*/ 358190 w 3808127"/>
                <a:gd name="connsiteY383" fmla="*/ 141388 h 1144934"/>
                <a:gd name="connsiteX384" fmla="*/ 3555207 w 3808127"/>
                <a:gd name="connsiteY384" fmla="*/ 50089 h 1144934"/>
                <a:gd name="connsiteX385" fmla="*/ 3622876 w 3808127"/>
                <a:gd name="connsiteY385" fmla="*/ 51597 h 1144934"/>
                <a:gd name="connsiteX386" fmla="*/ 3642305 w 3808127"/>
                <a:gd name="connsiteY386" fmla="*/ 130499 h 1144934"/>
                <a:gd name="connsiteX387" fmla="*/ 3636610 w 3808127"/>
                <a:gd name="connsiteY387" fmla="*/ 50089 h 1144934"/>
                <a:gd name="connsiteX388" fmla="*/ 3698919 w 3808127"/>
                <a:gd name="connsiteY388" fmla="*/ 51597 h 1144934"/>
                <a:gd name="connsiteX389" fmla="*/ 3690712 w 3808127"/>
                <a:gd name="connsiteY389" fmla="*/ 132677 h 1144934"/>
                <a:gd name="connsiteX390" fmla="*/ 3752518 w 3808127"/>
                <a:gd name="connsiteY390" fmla="*/ 56790 h 1144934"/>
                <a:gd name="connsiteX391" fmla="*/ 3738449 w 3808127"/>
                <a:gd name="connsiteY391" fmla="*/ 98168 h 1144934"/>
                <a:gd name="connsiteX392" fmla="*/ 3732084 w 3808127"/>
                <a:gd name="connsiteY392" fmla="*/ 241901 h 1144934"/>
                <a:gd name="connsiteX393" fmla="*/ 3726054 w 3808127"/>
                <a:gd name="connsiteY393" fmla="*/ 243744 h 1144934"/>
                <a:gd name="connsiteX394" fmla="*/ 3719857 w 3808127"/>
                <a:gd name="connsiteY394" fmla="*/ 245084 h 1144934"/>
                <a:gd name="connsiteX395" fmla="*/ 3691215 w 3808127"/>
                <a:gd name="connsiteY395" fmla="*/ 246927 h 1144934"/>
                <a:gd name="connsiteX396" fmla="*/ 3638118 w 3808127"/>
                <a:gd name="connsiteY396" fmla="*/ 248267 h 1144934"/>
                <a:gd name="connsiteX397" fmla="*/ 3533097 w 3808127"/>
                <a:gd name="connsiteY397" fmla="*/ 250445 h 1144934"/>
                <a:gd name="connsiteX398" fmla="*/ 3555207 w 3808127"/>
                <a:gd name="connsiteY398" fmla="*/ 50089 h 1144934"/>
                <a:gd name="connsiteX399" fmla="*/ 3030271 w 3808127"/>
                <a:gd name="connsiteY399" fmla="*/ 21610 h 1144934"/>
                <a:gd name="connsiteX400" fmla="*/ 2647540 w 3808127"/>
                <a:gd name="connsiteY400" fmla="*/ 39870 h 1144934"/>
                <a:gd name="connsiteX401" fmla="*/ 1511742 w 3808127"/>
                <a:gd name="connsiteY401" fmla="*/ 70359 h 1144934"/>
                <a:gd name="connsiteX402" fmla="*/ 1124992 w 3808127"/>
                <a:gd name="connsiteY402" fmla="*/ 69186 h 1144934"/>
                <a:gd name="connsiteX403" fmla="*/ 833044 w 3808127"/>
                <a:gd name="connsiteY403" fmla="*/ 73039 h 1144934"/>
                <a:gd name="connsiteX404" fmla="*/ 628698 w 3808127"/>
                <a:gd name="connsiteY404" fmla="*/ 78065 h 1144934"/>
                <a:gd name="connsiteX405" fmla="*/ 536072 w 3808127"/>
                <a:gd name="connsiteY405" fmla="*/ 81583 h 1144934"/>
                <a:gd name="connsiteX406" fmla="*/ 493193 w 3808127"/>
                <a:gd name="connsiteY406" fmla="*/ 89792 h 1144934"/>
                <a:gd name="connsiteX407" fmla="*/ 266904 w 3808127"/>
                <a:gd name="connsiteY407" fmla="*/ 104869 h 1144934"/>
                <a:gd name="connsiteX408" fmla="*/ 78972 w 3808127"/>
                <a:gd name="connsiteY408" fmla="*/ 120951 h 1144934"/>
                <a:gd name="connsiteX409" fmla="*/ 26378 w 3808127"/>
                <a:gd name="connsiteY409" fmla="*/ 44393 h 1144934"/>
                <a:gd name="connsiteX410" fmla="*/ 34585 w 3808127"/>
                <a:gd name="connsiteY410" fmla="*/ 282777 h 1144934"/>
                <a:gd name="connsiteX411" fmla="*/ 20013 w 3808127"/>
                <a:gd name="connsiteY411" fmla="*/ 570244 h 1144934"/>
                <a:gd name="connsiteX412" fmla="*/ 21018 w 3808127"/>
                <a:gd name="connsiteY412" fmla="*/ 849000 h 1144934"/>
                <a:gd name="connsiteX413" fmla="*/ 5273 w 3808127"/>
                <a:gd name="connsiteY413" fmla="*/ 1116029 h 1144934"/>
                <a:gd name="connsiteX414" fmla="*/ 103762 w 3808127"/>
                <a:gd name="connsiteY414" fmla="*/ 1108658 h 1144934"/>
                <a:gd name="connsiteX415" fmla="*/ 214477 w 3808127"/>
                <a:gd name="connsiteY415" fmla="*/ 1110501 h 1144934"/>
                <a:gd name="connsiteX416" fmla="*/ 448806 w 3808127"/>
                <a:gd name="connsiteY416" fmla="*/ 1123735 h 1144934"/>
                <a:gd name="connsiteX417" fmla="*/ 1177586 w 3808127"/>
                <a:gd name="connsiteY417" fmla="*/ 1115024 h 1144934"/>
                <a:gd name="connsiteX418" fmla="*/ 1418279 w 3808127"/>
                <a:gd name="connsiteY418" fmla="*/ 1124070 h 1144934"/>
                <a:gd name="connsiteX419" fmla="*/ 1666677 w 3808127"/>
                <a:gd name="connsiteY419" fmla="*/ 1122395 h 1144934"/>
                <a:gd name="connsiteX420" fmla="*/ 1907370 w 3808127"/>
                <a:gd name="connsiteY420" fmla="*/ 1139482 h 1144934"/>
                <a:gd name="connsiteX421" fmla="*/ 2156104 w 3808127"/>
                <a:gd name="connsiteY421" fmla="*/ 1140320 h 1144934"/>
                <a:gd name="connsiteX422" fmla="*/ 2842507 w 3808127"/>
                <a:gd name="connsiteY422" fmla="*/ 1105475 h 1144934"/>
                <a:gd name="connsiteX423" fmla="*/ 2953892 w 3808127"/>
                <a:gd name="connsiteY423" fmla="*/ 1096094 h 1144934"/>
                <a:gd name="connsiteX424" fmla="*/ 2990072 w 3808127"/>
                <a:gd name="connsiteY424" fmla="*/ 1100952 h 1144934"/>
                <a:gd name="connsiteX425" fmla="*/ 3517688 w 3808127"/>
                <a:gd name="connsiteY425" fmla="*/ 1079174 h 1144934"/>
                <a:gd name="connsiteX426" fmla="*/ 3674297 w 3808127"/>
                <a:gd name="connsiteY426" fmla="*/ 1136132 h 1144934"/>
                <a:gd name="connsiteX427" fmla="*/ 3753188 w 3808127"/>
                <a:gd name="connsiteY427" fmla="*/ 954036 h 1144934"/>
                <a:gd name="connsiteX428" fmla="*/ 3786185 w 3808127"/>
                <a:gd name="connsiteY428" fmla="*/ 944487 h 1144934"/>
                <a:gd name="connsiteX429" fmla="*/ 3764746 w 3808127"/>
                <a:gd name="connsiteY429" fmla="*/ 788524 h 1144934"/>
                <a:gd name="connsiteX430" fmla="*/ 3762736 w 3808127"/>
                <a:gd name="connsiteY430" fmla="*/ 600565 h 1144934"/>
                <a:gd name="connsiteX431" fmla="*/ 3756538 w 3808127"/>
                <a:gd name="connsiteY431" fmla="*/ 419642 h 1144934"/>
                <a:gd name="connsiteX432" fmla="*/ 3770273 w 3808127"/>
                <a:gd name="connsiteY432" fmla="*/ 243911 h 1144934"/>
                <a:gd name="connsiteX433" fmla="*/ 3790875 w 3808127"/>
                <a:gd name="connsiteY433" fmla="*/ 271888 h 1144934"/>
                <a:gd name="connsiteX434" fmla="*/ 3759218 w 3808127"/>
                <a:gd name="connsiteY434" fmla="*/ 59638 h 1144934"/>
                <a:gd name="connsiteX435" fmla="*/ 3808128 w 3808127"/>
                <a:gd name="connsiteY435" fmla="*/ 22783 h 1144934"/>
                <a:gd name="connsiteX436" fmla="*/ 3382182 w 3808127"/>
                <a:gd name="connsiteY436" fmla="*/ 21778 h 1144934"/>
                <a:gd name="connsiteX437" fmla="*/ 2969805 w 3808127"/>
                <a:gd name="connsiteY437" fmla="*/ 0 h 1144934"/>
                <a:gd name="connsiteX438" fmla="*/ 3030271 w 3808127"/>
                <a:gd name="connsiteY438" fmla="*/ 21610 h 114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3808127" h="1144934">
                  <a:moveTo>
                    <a:pt x="1772033" y="1089393"/>
                  </a:moveTo>
                  <a:cubicBezTo>
                    <a:pt x="1780073" y="1065605"/>
                    <a:pt x="1788113" y="1065270"/>
                    <a:pt x="1808045" y="1050193"/>
                  </a:cubicBezTo>
                  <a:cubicBezTo>
                    <a:pt x="1825967" y="1036456"/>
                    <a:pt x="1835012" y="1029755"/>
                    <a:pt x="1847574" y="1014678"/>
                  </a:cubicBezTo>
                  <a:cubicBezTo>
                    <a:pt x="1859466" y="1027075"/>
                    <a:pt x="1893133" y="1092073"/>
                    <a:pt x="1900671" y="1107988"/>
                  </a:cubicBezTo>
                  <a:lnTo>
                    <a:pt x="1851259" y="1098774"/>
                  </a:lnTo>
                  <a:cubicBezTo>
                    <a:pt x="1843722" y="1085205"/>
                    <a:pt x="1816587" y="1090566"/>
                    <a:pt x="1772033" y="1089393"/>
                  </a:cubicBezTo>
                  <a:close/>
                  <a:moveTo>
                    <a:pt x="1868511" y="997759"/>
                  </a:moveTo>
                  <a:cubicBezTo>
                    <a:pt x="1898158" y="982514"/>
                    <a:pt x="1921608" y="962412"/>
                    <a:pt x="1952595" y="946832"/>
                  </a:cubicBezTo>
                  <a:cubicBezTo>
                    <a:pt x="1977719" y="969280"/>
                    <a:pt x="1984587" y="995413"/>
                    <a:pt x="2003681" y="1023892"/>
                  </a:cubicBezTo>
                  <a:cubicBezTo>
                    <a:pt x="2014904" y="1040979"/>
                    <a:pt x="2020096" y="1048853"/>
                    <a:pt x="2030313" y="1065103"/>
                  </a:cubicBezTo>
                  <a:cubicBezTo>
                    <a:pt x="2039358" y="1079174"/>
                    <a:pt x="2036678" y="1073311"/>
                    <a:pt x="2042541" y="1083362"/>
                  </a:cubicBezTo>
                  <a:cubicBezTo>
                    <a:pt x="2056108" y="1106480"/>
                    <a:pt x="2043881" y="1076159"/>
                    <a:pt x="2055438" y="1109831"/>
                  </a:cubicBezTo>
                  <a:lnTo>
                    <a:pt x="1950082" y="1110166"/>
                  </a:lnTo>
                  <a:cubicBezTo>
                    <a:pt x="1897991" y="1102795"/>
                    <a:pt x="1879398" y="1051366"/>
                    <a:pt x="1868511" y="997759"/>
                  </a:cubicBezTo>
                  <a:close/>
                  <a:moveTo>
                    <a:pt x="2814200" y="291823"/>
                  </a:moveTo>
                  <a:cubicBezTo>
                    <a:pt x="2813865" y="201026"/>
                    <a:pt x="2828102" y="124636"/>
                    <a:pt x="2825590" y="51764"/>
                  </a:cubicBezTo>
                  <a:lnTo>
                    <a:pt x="2861769" y="52602"/>
                  </a:lnTo>
                  <a:cubicBezTo>
                    <a:pt x="2864281" y="88619"/>
                    <a:pt x="2845019" y="121453"/>
                    <a:pt x="2863109" y="147754"/>
                  </a:cubicBezTo>
                  <a:cubicBezTo>
                    <a:pt x="2886056" y="135693"/>
                    <a:pt x="2870981" y="117600"/>
                    <a:pt x="2877514" y="82086"/>
                  </a:cubicBezTo>
                  <a:cubicBezTo>
                    <a:pt x="2884884" y="43053"/>
                    <a:pt x="2887229" y="50424"/>
                    <a:pt x="2924078" y="52267"/>
                  </a:cubicBezTo>
                  <a:lnTo>
                    <a:pt x="2926088" y="123128"/>
                  </a:lnTo>
                  <a:cubicBezTo>
                    <a:pt x="2961597" y="115422"/>
                    <a:pt x="2944680" y="89792"/>
                    <a:pt x="2937478" y="50759"/>
                  </a:cubicBezTo>
                  <a:cubicBezTo>
                    <a:pt x="3066283" y="51429"/>
                    <a:pt x="2970977" y="87614"/>
                    <a:pt x="2991077" y="140216"/>
                  </a:cubicBezTo>
                  <a:cubicBezTo>
                    <a:pt x="3031946" y="117935"/>
                    <a:pt x="2989402" y="64663"/>
                    <a:pt x="3043671" y="54445"/>
                  </a:cubicBezTo>
                  <a:cubicBezTo>
                    <a:pt x="3060756" y="80243"/>
                    <a:pt x="3028764" y="111402"/>
                    <a:pt x="3046183" y="132342"/>
                  </a:cubicBezTo>
                  <a:lnTo>
                    <a:pt x="3072648" y="55450"/>
                  </a:lnTo>
                  <a:lnTo>
                    <a:pt x="3146514" y="54109"/>
                  </a:lnTo>
                  <a:cubicBezTo>
                    <a:pt x="3145174" y="67176"/>
                    <a:pt x="3143499" y="129327"/>
                    <a:pt x="3146514" y="139378"/>
                  </a:cubicBezTo>
                  <a:cubicBezTo>
                    <a:pt x="3154554" y="165679"/>
                    <a:pt x="3172141" y="151440"/>
                    <a:pt x="3192408" y="141388"/>
                  </a:cubicBezTo>
                  <a:cubicBezTo>
                    <a:pt x="3189561" y="109392"/>
                    <a:pt x="3185373" y="92137"/>
                    <a:pt x="3187216" y="51429"/>
                  </a:cubicBezTo>
                  <a:lnTo>
                    <a:pt x="3260915" y="51764"/>
                  </a:lnTo>
                  <a:cubicBezTo>
                    <a:pt x="3261585" y="91969"/>
                    <a:pt x="3243662" y="127819"/>
                    <a:pt x="3258067" y="159816"/>
                  </a:cubicBezTo>
                  <a:cubicBezTo>
                    <a:pt x="3299104" y="157470"/>
                    <a:pt x="3276492" y="142393"/>
                    <a:pt x="3276324" y="141723"/>
                  </a:cubicBezTo>
                  <a:cubicBezTo>
                    <a:pt x="3273309" y="123296"/>
                    <a:pt x="3273979" y="159816"/>
                    <a:pt x="3272137" y="122123"/>
                  </a:cubicBezTo>
                  <a:cubicBezTo>
                    <a:pt x="3268452" y="52099"/>
                    <a:pt x="3291566" y="56287"/>
                    <a:pt x="3348683" y="53774"/>
                  </a:cubicBezTo>
                  <a:cubicBezTo>
                    <a:pt x="3341816" y="77060"/>
                    <a:pt x="3323726" y="124804"/>
                    <a:pt x="3337126" y="146581"/>
                  </a:cubicBezTo>
                  <a:cubicBezTo>
                    <a:pt x="3354043" y="133347"/>
                    <a:pt x="3352368" y="130164"/>
                    <a:pt x="3355048" y="101016"/>
                  </a:cubicBezTo>
                  <a:lnTo>
                    <a:pt x="3358398" y="60308"/>
                  </a:lnTo>
                  <a:cubicBezTo>
                    <a:pt x="3358565" y="57962"/>
                    <a:pt x="3358900" y="56957"/>
                    <a:pt x="3359738" y="55617"/>
                  </a:cubicBezTo>
                  <a:lnTo>
                    <a:pt x="3394745" y="53439"/>
                  </a:lnTo>
                  <a:cubicBezTo>
                    <a:pt x="3393740" y="82253"/>
                    <a:pt x="3382852" y="120951"/>
                    <a:pt x="3389720" y="139713"/>
                  </a:cubicBezTo>
                  <a:cubicBezTo>
                    <a:pt x="3425397" y="127987"/>
                    <a:pt x="3411327" y="86776"/>
                    <a:pt x="3404795" y="51429"/>
                  </a:cubicBezTo>
                  <a:lnTo>
                    <a:pt x="3456216" y="51429"/>
                  </a:lnTo>
                  <a:lnTo>
                    <a:pt x="3465093" y="109224"/>
                  </a:lnTo>
                  <a:cubicBezTo>
                    <a:pt x="3498090" y="61983"/>
                    <a:pt x="3440806" y="49921"/>
                    <a:pt x="3519195" y="49921"/>
                  </a:cubicBezTo>
                  <a:cubicBezTo>
                    <a:pt x="3497085" y="102523"/>
                    <a:pt x="3488878" y="194828"/>
                    <a:pt x="3481843" y="262004"/>
                  </a:cubicBezTo>
                  <a:lnTo>
                    <a:pt x="3464591" y="278756"/>
                  </a:lnTo>
                  <a:cubicBezTo>
                    <a:pt x="3491558" y="421652"/>
                    <a:pt x="3477991" y="336886"/>
                    <a:pt x="3510820" y="434886"/>
                  </a:cubicBezTo>
                  <a:lnTo>
                    <a:pt x="3431929" y="487488"/>
                  </a:lnTo>
                  <a:cubicBezTo>
                    <a:pt x="3442984" y="527191"/>
                    <a:pt x="3443486" y="496367"/>
                    <a:pt x="3440136" y="548466"/>
                  </a:cubicBezTo>
                  <a:cubicBezTo>
                    <a:pt x="3437456" y="590179"/>
                    <a:pt x="3497085" y="569071"/>
                    <a:pt x="3523215" y="586996"/>
                  </a:cubicBezTo>
                  <a:cubicBezTo>
                    <a:pt x="3535610" y="595707"/>
                    <a:pt x="3556547" y="632897"/>
                    <a:pt x="3550852" y="660705"/>
                  </a:cubicBezTo>
                  <a:cubicBezTo>
                    <a:pt x="3546330" y="682148"/>
                    <a:pt x="3545157" y="683823"/>
                    <a:pt x="3518023" y="685834"/>
                  </a:cubicBezTo>
                  <a:cubicBezTo>
                    <a:pt x="3466936" y="689351"/>
                    <a:pt x="3463586" y="642948"/>
                    <a:pt x="3446166" y="603413"/>
                  </a:cubicBezTo>
                  <a:lnTo>
                    <a:pt x="3347008" y="401549"/>
                  </a:lnTo>
                  <a:cubicBezTo>
                    <a:pt x="3334613" y="375919"/>
                    <a:pt x="3332938" y="355146"/>
                    <a:pt x="3311331" y="348445"/>
                  </a:cubicBezTo>
                  <a:cubicBezTo>
                    <a:pt x="3312504" y="378431"/>
                    <a:pt x="3371295" y="468726"/>
                    <a:pt x="3387542" y="505078"/>
                  </a:cubicBezTo>
                  <a:cubicBezTo>
                    <a:pt x="3409484" y="553827"/>
                    <a:pt x="3448511" y="623683"/>
                    <a:pt x="3457724" y="668579"/>
                  </a:cubicBezTo>
                  <a:cubicBezTo>
                    <a:pt x="3413504" y="662716"/>
                    <a:pt x="3386537" y="633902"/>
                    <a:pt x="3354545" y="661710"/>
                  </a:cubicBezTo>
                  <a:cubicBezTo>
                    <a:pt x="3387040" y="689854"/>
                    <a:pt x="3452196" y="695717"/>
                    <a:pt x="3482681" y="725034"/>
                  </a:cubicBezTo>
                  <a:cubicBezTo>
                    <a:pt x="3515678" y="756695"/>
                    <a:pt x="3519195" y="827724"/>
                    <a:pt x="3540132" y="864579"/>
                  </a:cubicBezTo>
                  <a:cubicBezTo>
                    <a:pt x="3530250" y="813485"/>
                    <a:pt x="3510988" y="770599"/>
                    <a:pt x="3501105" y="728384"/>
                  </a:cubicBezTo>
                  <a:cubicBezTo>
                    <a:pt x="3548005" y="701916"/>
                    <a:pt x="3608303" y="696890"/>
                    <a:pt x="3583681" y="624521"/>
                  </a:cubicBezTo>
                  <a:cubicBezTo>
                    <a:pt x="3576479" y="603245"/>
                    <a:pt x="3563749" y="574264"/>
                    <a:pt x="3549680" y="560862"/>
                  </a:cubicBezTo>
                  <a:cubicBezTo>
                    <a:pt x="3534605" y="546456"/>
                    <a:pt x="3534940" y="550476"/>
                    <a:pt x="3516348" y="542770"/>
                  </a:cubicBezTo>
                  <a:lnTo>
                    <a:pt x="3485026" y="525180"/>
                  </a:lnTo>
                  <a:cubicBezTo>
                    <a:pt x="3494070" y="483970"/>
                    <a:pt x="3493400" y="482630"/>
                    <a:pt x="3536280" y="477939"/>
                  </a:cubicBezTo>
                  <a:lnTo>
                    <a:pt x="3642640" y="710124"/>
                  </a:lnTo>
                  <a:cubicBezTo>
                    <a:pt x="3663075" y="763229"/>
                    <a:pt x="3655203" y="778641"/>
                    <a:pt x="3688870" y="828227"/>
                  </a:cubicBezTo>
                  <a:cubicBezTo>
                    <a:pt x="3719522" y="872955"/>
                    <a:pt x="3719689" y="902607"/>
                    <a:pt x="3714832" y="969448"/>
                  </a:cubicBezTo>
                  <a:cubicBezTo>
                    <a:pt x="3691382" y="970620"/>
                    <a:pt x="3642640" y="975311"/>
                    <a:pt x="3621871" y="972966"/>
                  </a:cubicBezTo>
                  <a:cubicBezTo>
                    <a:pt x="3605791" y="971290"/>
                    <a:pt x="3598589" y="962244"/>
                    <a:pt x="3584519" y="964422"/>
                  </a:cubicBezTo>
                  <a:cubicBezTo>
                    <a:pt x="3583514" y="964590"/>
                    <a:pt x="3581504" y="965427"/>
                    <a:pt x="3580499" y="965762"/>
                  </a:cubicBezTo>
                  <a:cubicBezTo>
                    <a:pt x="3503785" y="982179"/>
                    <a:pt x="3485696" y="968107"/>
                    <a:pt x="3449851" y="958391"/>
                  </a:cubicBezTo>
                  <a:cubicBezTo>
                    <a:pt x="3431092" y="953198"/>
                    <a:pt x="3457891" y="956884"/>
                    <a:pt x="3432097" y="961742"/>
                  </a:cubicBezTo>
                  <a:cubicBezTo>
                    <a:pt x="3403287" y="966935"/>
                    <a:pt x="3382015" y="957554"/>
                    <a:pt x="3352368" y="954036"/>
                  </a:cubicBezTo>
                  <a:cubicBezTo>
                    <a:pt x="3251702" y="942477"/>
                    <a:pt x="3241987" y="957889"/>
                    <a:pt x="3133952" y="957889"/>
                  </a:cubicBezTo>
                  <a:cubicBezTo>
                    <a:pt x="3133282" y="956381"/>
                    <a:pt x="3133114" y="953701"/>
                    <a:pt x="3132947" y="952863"/>
                  </a:cubicBezTo>
                  <a:cubicBezTo>
                    <a:pt x="3132947" y="952025"/>
                    <a:pt x="3132277" y="949010"/>
                    <a:pt x="3132277" y="948005"/>
                  </a:cubicBezTo>
                  <a:cubicBezTo>
                    <a:pt x="3132109" y="947167"/>
                    <a:pt x="3131942" y="944487"/>
                    <a:pt x="3131942" y="943649"/>
                  </a:cubicBezTo>
                  <a:cubicBezTo>
                    <a:pt x="3131942" y="942812"/>
                    <a:pt x="3132109" y="940466"/>
                    <a:pt x="3132109" y="939796"/>
                  </a:cubicBezTo>
                  <a:cubicBezTo>
                    <a:pt x="3132109" y="939294"/>
                    <a:pt x="3132612" y="936948"/>
                    <a:pt x="3132612" y="936613"/>
                  </a:cubicBezTo>
                  <a:cubicBezTo>
                    <a:pt x="3132612" y="936111"/>
                    <a:pt x="3133114" y="934938"/>
                    <a:pt x="3133282" y="933766"/>
                  </a:cubicBezTo>
                  <a:cubicBezTo>
                    <a:pt x="3133282" y="932593"/>
                    <a:pt x="3134287" y="932090"/>
                    <a:pt x="3133952" y="931253"/>
                  </a:cubicBezTo>
                  <a:cubicBezTo>
                    <a:pt x="3105142" y="939461"/>
                    <a:pt x="3120887" y="941807"/>
                    <a:pt x="3092077" y="935776"/>
                  </a:cubicBezTo>
                  <a:cubicBezTo>
                    <a:pt x="3081358" y="917683"/>
                    <a:pt x="3073150" y="895068"/>
                    <a:pt x="3061928" y="874965"/>
                  </a:cubicBezTo>
                  <a:lnTo>
                    <a:pt x="2905653" y="595037"/>
                  </a:lnTo>
                  <a:cubicBezTo>
                    <a:pt x="2884549" y="562370"/>
                    <a:pt x="2878686" y="573091"/>
                    <a:pt x="2880864" y="538079"/>
                  </a:cubicBezTo>
                  <a:cubicBezTo>
                    <a:pt x="2882706" y="507088"/>
                    <a:pt x="2887564" y="494189"/>
                    <a:pt x="2882371" y="460852"/>
                  </a:cubicBezTo>
                  <a:cubicBezTo>
                    <a:pt x="2840664" y="459679"/>
                    <a:pt x="2850882" y="502732"/>
                    <a:pt x="2842507" y="533221"/>
                  </a:cubicBezTo>
                  <a:cubicBezTo>
                    <a:pt x="2842004" y="534729"/>
                    <a:pt x="2840664" y="540257"/>
                    <a:pt x="2840329" y="539252"/>
                  </a:cubicBezTo>
                  <a:cubicBezTo>
                    <a:pt x="2839994" y="538079"/>
                    <a:pt x="2838822" y="543273"/>
                    <a:pt x="2837984" y="545283"/>
                  </a:cubicBezTo>
                  <a:cubicBezTo>
                    <a:pt x="2812190" y="553994"/>
                    <a:pt x="2783548" y="552654"/>
                    <a:pt x="2749881" y="547796"/>
                  </a:cubicBezTo>
                  <a:cubicBezTo>
                    <a:pt x="2751723" y="522500"/>
                    <a:pt x="2802810" y="437734"/>
                    <a:pt x="2780365" y="419139"/>
                  </a:cubicBezTo>
                  <a:cubicBezTo>
                    <a:pt x="2745861" y="406910"/>
                    <a:pt x="2747536" y="456329"/>
                    <a:pt x="2736649" y="488158"/>
                  </a:cubicBezTo>
                  <a:cubicBezTo>
                    <a:pt x="2728274" y="513454"/>
                    <a:pt x="2709012" y="548968"/>
                    <a:pt x="2709012" y="574599"/>
                  </a:cubicBezTo>
                  <a:cubicBezTo>
                    <a:pt x="2740669" y="592021"/>
                    <a:pt x="2782040" y="594199"/>
                    <a:pt x="2828940" y="589676"/>
                  </a:cubicBezTo>
                  <a:cubicBezTo>
                    <a:pt x="2821402" y="616982"/>
                    <a:pt x="2804652" y="674442"/>
                    <a:pt x="2805992" y="704763"/>
                  </a:cubicBezTo>
                  <a:cubicBezTo>
                    <a:pt x="2841669" y="702921"/>
                    <a:pt x="2845019" y="687341"/>
                    <a:pt x="2851049" y="656517"/>
                  </a:cubicBezTo>
                  <a:cubicBezTo>
                    <a:pt x="2857079" y="625693"/>
                    <a:pt x="2864784" y="610784"/>
                    <a:pt x="2866626" y="581468"/>
                  </a:cubicBezTo>
                  <a:cubicBezTo>
                    <a:pt x="2891583" y="597215"/>
                    <a:pt x="2899958" y="613464"/>
                    <a:pt x="2914698" y="639598"/>
                  </a:cubicBezTo>
                  <a:cubicBezTo>
                    <a:pt x="2926255" y="660370"/>
                    <a:pt x="2936138" y="678965"/>
                    <a:pt x="2948197" y="696052"/>
                  </a:cubicBezTo>
                  <a:cubicBezTo>
                    <a:pt x="2998949" y="767919"/>
                    <a:pt x="3027926" y="856706"/>
                    <a:pt x="3077170" y="928405"/>
                  </a:cubicBezTo>
                  <a:lnTo>
                    <a:pt x="3150869" y="1036121"/>
                  </a:lnTo>
                  <a:lnTo>
                    <a:pt x="3125912" y="972798"/>
                  </a:lnTo>
                  <a:lnTo>
                    <a:pt x="3291901" y="964087"/>
                  </a:lnTo>
                  <a:lnTo>
                    <a:pt x="3309321" y="990723"/>
                  </a:lnTo>
                  <a:lnTo>
                    <a:pt x="3322051" y="964087"/>
                  </a:lnTo>
                  <a:cubicBezTo>
                    <a:pt x="3354713" y="967270"/>
                    <a:pt x="3377660" y="972296"/>
                    <a:pt x="3411159" y="977154"/>
                  </a:cubicBezTo>
                  <a:cubicBezTo>
                    <a:pt x="3456886" y="983687"/>
                    <a:pt x="3462079" y="977154"/>
                    <a:pt x="3475311" y="1013841"/>
                  </a:cubicBezTo>
                  <a:lnTo>
                    <a:pt x="3487538" y="982179"/>
                  </a:lnTo>
                  <a:cubicBezTo>
                    <a:pt x="3561237" y="994241"/>
                    <a:pt x="3599761" y="969448"/>
                    <a:pt x="3625556" y="1028918"/>
                  </a:cubicBezTo>
                  <a:lnTo>
                    <a:pt x="3628906" y="1002282"/>
                  </a:lnTo>
                  <a:cubicBezTo>
                    <a:pt x="3629073" y="999937"/>
                    <a:pt x="3629743" y="998931"/>
                    <a:pt x="3630581" y="996754"/>
                  </a:cubicBezTo>
                  <a:lnTo>
                    <a:pt x="3721364" y="999434"/>
                  </a:lnTo>
                  <a:lnTo>
                    <a:pt x="3723206" y="1047513"/>
                  </a:lnTo>
                  <a:lnTo>
                    <a:pt x="3498593" y="1046340"/>
                  </a:lnTo>
                  <a:cubicBezTo>
                    <a:pt x="3486031" y="1029923"/>
                    <a:pt x="3490721" y="1041147"/>
                    <a:pt x="3485026" y="1015014"/>
                  </a:cubicBezTo>
                  <a:cubicBezTo>
                    <a:pt x="3484356" y="1017526"/>
                    <a:pt x="3482513" y="1028080"/>
                    <a:pt x="3481843" y="1029923"/>
                  </a:cubicBezTo>
                  <a:cubicBezTo>
                    <a:pt x="3476148" y="1046005"/>
                    <a:pt x="3481341" y="1035116"/>
                    <a:pt x="3472463" y="1045837"/>
                  </a:cubicBezTo>
                  <a:lnTo>
                    <a:pt x="3350693" y="1052706"/>
                  </a:lnTo>
                  <a:lnTo>
                    <a:pt x="3335618" y="1021547"/>
                  </a:lnTo>
                  <a:lnTo>
                    <a:pt x="3329588" y="1046843"/>
                  </a:lnTo>
                  <a:cubicBezTo>
                    <a:pt x="3300611" y="1050193"/>
                    <a:pt x="3234952" y="1052873"/>
                    <a:pt x="3230765" y="1053711"/>
                  </a:cubicBezTo>
                  <a:cubicBezTo>
                    <a:pt x="3206143" y="1058569"/>
                    <a:pt x="3170131" y="1074986"/>
                    <a:pt x="3154219" y="1037294"/>
                  </a:cubicBezTo>
                  <a:cubicBezTo>
                    <a:pt x="3142662" y="1066275"/>
                    <a:pt x="3156229" y="1059909"/>
                    <a:pt x="3115360" y="1066108"/>
                  </a:cubicBezTo>
                  <a:lnTo>
                    <a:pt x="2945350" y="1074484"/>
                  </a:lnTo>
                  <a:cubicBezTo>
                    <a:pt x="2919388" y="1078169"/>
                    <a:pt x="2860931" y="1093246"/>
                    <a:pt x="2835304" y="1088053"/>
                  </a:cubicBezTo>
                  <a:cubicBezTo>
                    <a:pt x="2789913" y="1078672"/>
                    <a:pt x="2703652" y="910145"/>
                    <a:pt x="2668980" y="869605"/>
                  </a:cubicBezTo>
                  <a:cubicBezTo>
                    <a:pt x="2631293" y="825547"/>
                    <a:pt x="2595281" y="772107"/>
                    <a:pt x="2547544" y="734917"/>
                  </a:cubicBezTo>
                  <a:cubicBezTo>
                    <a:pt x="2549722" y="766914"/>
                    <a:pt x="2555919" y="761553"/>
                    <a:pt x="2579369" y="786682"/>
                  </a:cubicBezTo>
                  <a:lnTo>
                    <a:pt x="2681207" y="910480"/>
                  </a:lnTo>
                  <a:cubicBezTo>
                    <a:pt x="2707002" y="944989"/>
                    <a:pt x="2795440" y="1063092"/>
                    <a:pt x="2806327" y="1092576"/>
                  </a:cubicBezTo>
                  <a:cubicBezTo>
                    <a:pt x="2744186" y="1087550"/>
                    <a:pt x="2698794" y="1105643"/>
                    <a:pt x="2629785" y="1108156"/>
                  </a:cubicBezTo>
                  <a:lnTo>
                    <a:pt x="2607341" y="1073981"/>
                  </a:lnTo>
                  <a:cubicBezTo>
                    <a:pt x="2591261" y="1109161"/>
                    <a:pt x="2617726" y="1070798"/>
                    <a:pt x="2599804" y="1106145"/>
                  </a:cubicBezTo>
                  <a:lnTo>
                    <a:pt x="2418739" y="1112679"/>
                  </a:lnTo>
                  <a:cubicBezTo>
                    <a:pt x="2395792" y="1084200"/>
                    <a:pt x="2288091" y="872955"/>
                    <a:pt x="2274692" y="826217"/>
                  </a:cubicBezTo>
                  <a:cubicBezTo>
                    <a:pt x="2299649" y="811140"/>
                    <a:pt x="2375692" y="796063"/>
                    <a:pt x="2404167" y="791875"/>
                  </a:cubicBezTo>
                  <a:lnTo>
                    <a:pt x="2428789" y="817003"/>
                  </a:lnTo>
                  <a:cubicBezTo>
                    <a:pt x="2459441" y="858883"/>
                    <a:pt x="2473511" y="904282"/>
                    <a:pt x="2504665" y="944654"/>
                  </a:cubicBezTo>
                  <a:cubicBezTo>
                    <a:pt x="2518065" y="961909"/>
                    <a:pt x="2525100" y="959899"/>
                    <a:pt x="2536657" y="980169"/>
                  </a:cubicBezTo>
                  <a:cubicBezTo>
                    <a:pt x="2546372" y="959899"/>
                    <a:pt x="2533140" y="960737"/>
                    <a:pt x="2517562" y="938624"/>
                  </a:cubicBezTo>
                  <a:cubicBezTo>
                    <a:pt x="2493443" y="904282"/>
                    <a:pt x="2431301" y="813485"/>
                    <a:pt x="2425607" y="779311"/>
                  </a:cubicBezTo>
                  <a:cubicBezTo>
                    <a:pt x="2452239" y="768924"/>
                    <a:pt x="2680035" y="682148"/>
                    <a:pt x="2690754" y="656517"/>
                  </a:cubicBezTo>
                  <a:cubicBezTo>
                    <a:pt x="2696114" y="643786"/>
                    <a:pt x="2690084" y="644288"/>
                    <a:pt x="2679700" y="651492"/>
                  </a:cubicBezTo>
                  <a:cubicBezTo>
                    <a:pt x="2614208" y="697057"/>
                    <a:pt x="2467816" y="759208"/>
                    <a:pt x="2399310" y="777468"/>
                  </a:cubicBezTo>
                  <a:cubicBezTo>
                    <a:pt x="2140694" y="846319"/>
                    <a:pt x="2006361" y="871447"/>
                    <a:pt x="1802685" y="1037461"/>
                  </a:cubicBezTo>
                  <a:cubicBezTo>
                    <a:pt x="1721951" y="1103297"/>
                    <a:pt x="1747578" y="1080347"/>
                    <a:pt x="1643563" y="1068620"/>
                  </a:cubicBezTo>
                  <a:cubicBezTo>
                    <a:pt x="1602191" y="1063930"/>
                    <a:pt x="1553449" y="1063260"/>
                    <a:pt x="1517772" y="1084367"/>
                  </a:cubicBezTo>
                  <a:lnTo>
                    <a:pt x="1507890" y="1090063"/>
                  </a:lnTo>
                  <a:cubicBezTo>
                    <a:pt x="1474391" y="1106648"/>
                    <a:pt x="1461493" y="1086043"/>
                    <a:pt x="1450271" y="1080850"/>
                  </a:cubicBezTo>
                  <a:cubicBezTo>
                    <a:pt x="1416269" y="1064935"/>
                    <a:pt x="1366187" y="1065605"/>
                    <a:pt x="1334530" y="1062087"/>
                  </a:cubicBezTo>
                  <a:cubicBezTo>
                    <a:pt x="1217115" y="1049523"/>
                    <a:pt x="1107237" y="1072641"/>
                    <a:pt x="989319" y="1062422"/>
                  </a:cubicBezTo>
                  <a:cubicBezTo>
                    <a:pt x="800717" y="1045837"/>
                    <a:pt x="682464" y="1077834"/>
                    <a:pt x="477615" y="1070631"/>
                  </a:cubicBezTo>
                  <a:cubicBezTo>
                    <a:pt x="447298" y="1069626"/>
                    <a:pt x="421169" y="1063930"/>
                    <a:pt x="398222" y="1064767"/>
                  </a:cubicBezTo>
                  <a:lnTo>
                    <a:pt x="140276" y="1051701"/>
                  </a:lnTo>
                  <a:cubicBezTo>
                    <a:pt x="139104" y="1049691"/>
                    <a:pt x="135586" y="1042655"/>
                    <a:pt x="134581" y="1040309"/>
                  </a:cubicBezTo>
                  <a:cubicBezTo>
                    <a:pt x="133744" y="1038634"/>
                    <a:pt x="132739" y="1036791"/>
                    <a:pt x="132069" y="1034949"/>
                  </a:cubicBezTo>
                  <a:lnTo>
                    <a:pt x="126541" y="1018531"/>
                  </a:lnTo>
                  <a:cubicBezTo>
                    <a:pt x="122521" y="1000439"/>
                    <a:pt x="125704" y="981844"/>
                    <a:pt x="128216" y="967102"/>
                  </a:cubicBezTo>
                  <a:cubicBezTo>
                    <a:pt x="138769" y="905957"/>
                    <a:pt x="184998" y="692702"/>
                    <a:pt x="146809" y="662213"/>
                  </a:cubicBezTo>
                  <a:lnTo>
                    <a:pt x="128551" y="866589"/>
                  </a:lnTo>
                  <a:cubicBezTo>
                    <a:pt x="123359" y="901099"/>
                    <a:pt x="118669" y="936613"/>
                    <a:pt x="114984" y="964590"/>
                  </a:cubicBezTo>
                  <a:cubicBezTo>
                    <a:pt x="102254" y="1061920"/>
                    <a:pt x="133576" y="1038634"/>
                    <a:pt x="94047" y="1055219"/>
                  </a:cubicBezTo>
                  <a:cubicBezTo>
                    <a:pt x="74115" y="1045000"/>
                    <a:pt x="85672" y="1056726"/>
                    <a:pt x="78470" y="1036121"/>
                  </a:cubicBezTo>
                  <a:cubicBezTo>
                    <a:pt x="55188" y="968778"/>
                    <a:pt x="148316" y="716322"/>
                    <a:pt x="109122" y="670422"/>
                  </a:cubicBezTo>
                  <a:cubicBezTo>
                    <a:pt x="94884" y="688011"/>
                    <a:pt x="102087" y="722521"/>
                    <a:pt x="99742" y="749157"/>
                  </a:cubicBezTo>
                  <a:lnTo>
                    <a:pt x="66577" y="985195"/>
                  </a:lnTo>
                  <a:cubicBezTo>
                    <a:pt x="63395" y="1019704"/>
                    <a:pt x="72272" y="1052538"/>
                    <a:pt x="42458" y="1051701"/>
                  </a:cubicBezTo>
                  <a:cubicBezTo>
                    <a:pt x="4101" y="1050528"/>
                    <a:pt x="18171" y="1017526"/>
                    <a:pt x="21353" y="990053"/>
                  </a:cubicBezTo>
                  <a:cubicBezTo>
                    <a:pt x="28388" y="930080"/>
                    <a:pt x="36093" y="884849"/>
                    <a:pt x="44133" y="831410"/>
                  </a:cubicBezTo>
                  <a:cubicBezTo>
                    <a:pt x="60380" y="721516"/>
                    <a:pt x="75957" y="288975"/>
                    <a:pt x="76292" y="146414"/>
                  </a:cubicBezTo>
                  <a:lnTo>
                    <a:pt x="164061" y="131337"/>
                  </a:lnTo>
                  <a:lnTo>
                    <a:pt x="184328" y="227997"/>
                  </a:lnTo>
                  <a:cubicBezTo>
                    <a:pt x="208782" y="218783"/>
                    <a:pt x="202418" y="213925"/>
                    <a:pt x="197560" y="196670"/>
                  </a:cubicBezTo>
                  <a:cubicBezTo>
                    <a:pt x="189855" y="170034"/>
                    <a:pt x="189185" y="160821"/>
                    <a:pt x="187678" y="129494"/>
                  </a:cubicBezTo>
                  <a:cubicBezTo>
                    <a:pt x="297388" y="130499"/>
                    <a:pt x="271929" y="137368"/>
                    <a:pt x="269584" y="244749"/>
                  </a:cubicBezTo>
                  <a:cubicBezTo>
                    <a:pt x="311291" y="236205"/>
                    <a:pt x="283319" y="196168"/>
                    <a:pt x="280974" y="141053"/>
                  </a:cubicBezTo>
                  <a:lnTo>
                    <a:pt x="336415" y="154120"/>
                  </a:lnTo>
                  <a:cubicBezTo>
                    <a:pt x="344288" y="191812"/>
                    <a:pt x="335745" y="261836"/>
                    <a:pt x="357520" y="288807"/>
                  </a:cubicBezTo>
                  <a:cubicBezTo>
                    <a:pt x="372427" y="263009"/>
                    <a:pt x="360702" y="198346"/>
                    <a:pt x="361875" y="162161"/>
                  </a:cubicBezTo>
                  <a:cubicBezTo>
                    <a:pt x="406932" y="171710"/>
                    <a:pt x="394034" y="181928"/>
                    <a:pt x="409946" y="210072"/>
                  </a:cubicBezTo>
                  <a:cubicBezTo>
                    <a:pt x="415641" y="168024"/>
                    <a:pt x="412459" y="176400"/>
                    <a:pt x="458856" y="175730"/>
                  </a:cubicBezTo>
                  <a:cubicBezTo>
                    <a:pt x="459358" y="253628"/>
                    <a:pt x="414301" y="372568"/>
                    <a:pt x="496542" y="356151"/>
                  </a:cubicBezTo>
                  <a:cubicBezTo>
                    <a:pt x="502740" y="328677"/>
                    <a:pt x="496207" y="298356"/>
                    <a:pt x="496375" y="269040"/>
                  </a:cubicBezTo>
                  <a:cubicBezTo>
                    <a:pt x="496710" y="233358"/>
                    <a:pt x="502070" y="220626"/>
                    <a:pt x="505085" y="191142"/>
                  </a:cubicBezTo>
                  <a:cubicBezTo>
                    <a:pt x="628530" y="193655"/>
                    <a:pt x="563039" y="197508"/>
                    <a:pt x="606588" y="216438"/>
                  </a:cubicBezTo>
                  <a:cubicBezTo>
                    <a:pt x="619150" y="179081"/>
                    <a:pt x="596371" y="185446"/>
                    <a:pt x="635063" y="185781"/>
                  </a:cubicBezTo>
                  <a:cubicBezTo>
                    <a:pt x="666887" y="186117"/>
                    <a:pt x="676434" y="257481"/>
                    <a:pt x="677942" y="100680"/>
                  </a:cubicBezTo>
                  <a:cubicBezTo>
                    <a:pt x="723334" y="100513"/>
                    <a:pt x="829192" y="75050"/>
                    <a:pt x="839074" y="126981"/>
                  </a:cubicBezTo>
                  <a:cubicBezTo>
                    <a:pt x="841251" y="138540"/>
                    <a:pt x="832709" y="178913"/>
                    <a:pt x="847951" y="206219"/>
                  </a:cubicBezTo>
                  <a:cubicBezTo>
                    <a:pt x="863529" y="200188"/>
                    <a:pt x="868051" y="195498"/>
                    <a:pt x="881283" y="186452"/>
                  </a:cubicBezTo>
                  <a:lnTo>
                    <a:pt x="882791" y="109559"/>
                  </a:lnTo>
                  <a:lnTo>
                    <a:pt x="959839" y="103528"/>
                  </a:lnTo>
                  <a:lnTo>
                    <a:pt x="961012" y="178075"/>
                  </a:lnTo>
                  <a:cubicBezTo>
                    <a:pt x="963189" y="192482"/>
                    <a:pt x="963022" y="189132"/>
                    <a:pt x="966874" y="196000"/>
                  </a:cubicBezTo>
                  <a:lnTo>
                    <a:pt x="975919" y="182599"/>
                  </a:lnTo>
                  <a:cubicBezTo>
                    <a:pt x="976422" y="180923"/>
                    <a:pt x="977092" y="178913"/>
                    <a:pt x="977594" y="177070"/>
                  </a:cubicBezTo>
                  <a:cubicBezTo>
                    <a:pt x="983624" y="152277"/>
                    <a:pt x="977929" y="130834"/>
                    <a:pt x="986304" y="108554"/>
                  </a:cubicBezTo>
                  <a:cubicBezTo>
                    <a:pt x="1007576" y="99173"/>
                    <a:pt x="1006404" y="101518"/>
                    <a:pt x="1035046" y="102188"/>
                  </a:cubicBezTo>
                  <a:cubicBezTo>
                    <a:pt x="1038563" y="139210"/>
                    <a:pt x="1028848" y="183604"/>
                    <a:pt x="1053470" y="197676"/>
                  </a:cubicBezTo>
                  <a:lnTo>
                    <a:pt x="1055815" y="95655"/>
                  </a:lnTo>
                  <a:lnTo>
                    <a:pt x="1121474" y="94985"/>
                  </a:lnTo>
                  <a:cubicBezTo>
                    <a:pt x="1117789" y="129997"/>
                    <a:pt x="1097857" y="184609"/>
                    <a:pt x="1109917" y="207727"/>
                  </a:cubicBezTo>
                  <a:cubicBezTo>
                    <a:pt x="1130351" y="191477"/>
                    <a:pt x="1123484" y="192985"/>
                    <a:pt x="1127504" y="159816"/>
                  </a:cubicBezTo>
                  <a:lnTo>
                    <a:pt x="1135209" y="112407"/>
                  </a:lnTo>
                  <a:lnTo>
                    <a:pt x="1194168" y="102523"/>
                  </a:lnTo>
                  <a:cubicBezTo>
                    <a:pt x="1197350" y="143231"/>
                    <a:pt x="1176413" y="197340"/>
                    <a:pt x="1185123" y="212752"/>
                  </a:cubicBezTo>
                  <a:cubicBezTo>
                    <a:pt x="1205390" y="183269"/>
                    <a:pt x="1202208" y="120616"/>
                    <a:pt x="1230347" y="107214"/>
                  </a:cubicBezTo>
                  <a:cubicBezTo>
                    <a:pt x="1252289" y="142728"/>
                    <a:pt x="1228840" y="199016"/>
                    <a:pt x="1223312" y="237546"/>
                  </a:cubicBezTo>
                  <a:cubicBezTo>
                    <a:pt x="1218622" y="270715"/>
                    <a:pt x="1206228" y="338561"/>
                    <a:pt x="1216947" y="364360"/>
                  </a:cubicBezTo>
                  <a:cubicBezTo>
                    <a:pt x="1242575" y="357994"/>
                    <a:pt x="1229677" y="357156"/>
                    <a:pt x="1241067" y="348110"/>
                  </a:cubicBezTo>
                  <a:cubicBezTo>
                    <a:pt x="1257984" y="334541"/>
                    <a:pt x="1252959" y="356821"/>
                    <a:pt x="1257482" y="337891"/>
                  </a:cubicBezTo>
                  <a:cubicBezTo>
                    <a:pt x="1257817" y="336551"/>
                    <a:pt x="1259827" y="337389"/>
                    <a:pt x="1260832" y="337054"/>
                  </a:cubicBezTo>
                  <a:cubicBezTo>
                    <a:pt x="1260497" y="298691"/>
                    <a:pt x="1266024" y="252288"/>
                    <a:pt x="1271719" y="214595"/>
                  </a:cubicBezTo>
                  <a:cubicBezTo>
                    <a:pt x="1276576" y="181928"/>
                    <a:pt x="1271552" y="123798"/>
                    <a:pt x="1305553" y="108554"/>
                  </a:cubicBezTo>
                  <a:cubicBezTo>
                    <a:pt x="1332520" y="142393"/>
                    <a:pt x="1301534" y="123128"/>
                    <a:pt x="1320628" y="162161"/>
                  </a:cubicBezTo>
                  <a:cubicBezTo>
                    <a:pt x="1341565" y="154958"/>
                    <a:pt x="1335033" y="131169"/>
                    <a:pt x="1339555" y="106879"/>
                  </a:cubicBezTo>
                  <a:lnTo>
                    <a:pt x="1384612" y="121956"/>
                  </a:lnTo>
                  <a:cubicBezTo>
                    <a:pt x="1385115" y="123966"/>
                    <a:pt x="1387292" y="131504"/>
                    <a:pt x="1387962" y="133850"/>
                  </a:cubicBezTo>
                  <a:lnTo>
                    <a:pt x="1393657" y="151272"/>
                  </a:lnTo>
                  <a:cubicBezTo>
                    <a:pt x="1393992" y="150267"/>
                    <a:pt x="1394662" y="155293"/>
                    <a:pt x="1395834" y="156968"/>
                  </a:cubicBezTo>
                  <a:cubicBezTo>
                    <a:pt x="1419284" y="140216"/>
                    <a:pt x="1399854" y="150099"/>
                    <a:pt x="1411412" y="127484"/>
                  </a:cubicBezTo>
                  <a:cubicBezTo>
                    <a:pt x="1412249" y="125809"/>
                    <a:pt x="1413254" y="123463"/>
                    <a:pt x="1414092" y="121956"/>
                  </a:cubicBezTo>
                  <a:lnTo>
                    <a:pt x="1425984" y="108219"/>
                  </a:lnTo>
                  <a:cubicBezTo>
                    <a:pt x="1438211" y="122291"/>
                    <a:pt x="1428664" y="108051"/>
                    <a:pt x="1435866" y="126981"/>
                  </a:cubicBezTo>
                  <a:lnTo>
                    <a:pt x="1442734" y="161658"/>
                  </a:lnTo>
                  <a:cubicBezTo>
                    <a:pt x="1471376" y="148089"/>
                    <a:pt x="1459148" y="153115"/>
                    <a:pt x="1463503" y="134520"/>
                  </a:cubicBezTo>
                  <a:cubicBezTo>
                    <a:pt x="1470538" y="104031"/>
                    <a:pt x="1432684" y="117935"/>
                    <a:pt x="1486115" y="106376"/>
                  </a:cubicBezTo>
                  <a:cubicBezTo>
                    <a:pt x="1487120" y="108219"/>
                    <a:pt x="1487790" y="110899"/>
                    <a:pt x="1488125" y="112407"/>
                  </a:cubicBezTo>
                  <a:cubicBezTo>
                    <a:pt x="1488460" y="113747"/>
                    <a:pt x="1489465" y="116595"/>
                    <a:pt x="1489800" y="118438"/>
                  </a:cubicBezTo>
                  <a:cubicBezTo>
                    <a:pt x="1493150" y="138038"/>
                    <a:pt x="1487623" y="166181"/>
                    <a:pt x="1498008" y="181258"/>
                  </a:cubicBezTo>
                  <a:cubicBezTo>
                    <a:pt x="1513585" y="171710"/>
                    <a:pt x="1507890" y="122961"/>
                    <a:pt x="1523802" y="101686"/>
                  </a:cubicBezTo>
                  <a:lnTo>
                    <a:pt x="1574051" y="99675"/>
                  </a:lnTo>
                  <a:cubicBezTo>
                    <a:pt x="1572376" y="126144"/>
                    <a:pt x="1566849" y="149094"/>
                    <a:pt x="1576396" y="170034"/>
                  </a:cubicBezTo>
                  <a:cubicBezTo>
                    <a:pt x="1595323" y="150937"/>
                    <a:pt x="1586949" y="133850"/>
                    <a:pt x="1592643" y="97665"/>
                  </a:cubicBezTo>
                  <a:lnTo>
                    <a:pt x="1676727" y="93142"/>
                  </a:lnTo>
                  <a:cubicBezTo>
                    <a:pt x="1662490" y="218616"/>
                    <a:pt x="1634853" y="231682"/>
                    <a:pt x="1710226" y="207559"/>
                  </a:cubicBezTo>
                  <a:cubicBezTo>
                    <a:pt x="1711399" y="175228"/>
                    <a:pt x="1709054" y="146079"/>
                    <a:pt x="1716256" y="116930"/>
                  </a:cubicBezTo>
                  <a:cubicBezTo>
                    <a:pt x="1726809" y="73710"/>
                    <a:pt x="1732671" y="88451"/>
                    <a:pt x="1785600" y="90294"/>
                  </a:cubicBezTo>
                  <a:cubicBezTo>
                    <a:pt x="1786940" y="102188"/>
                    <a:pt x="1785935" y="118438"/>
                    <a:pt x="1786940" y="125976"/>
                  </a:cubicBezTo>
                  <a:lnTo>
                    <a:pt x="1794645" y="148927"/>
                  </a:lnTo>
                  <a:cubicBezTo>
                    <a:pt x="1807710" y="126814"/>
                    <a:pt x="1797325" y="134017"/>
                    <a:pt x="1805700" y="115087"/>
                  </a:cubicBezTo>
                  <a:cubicBezTo>
                    <a:pt x="1814912" y="94482"/>
                    <a:pt x="1806705" y="101686"/>
                    <a:pt x="1824794" y="91467"/>
                  </a:cubicBezTo>
                  <a:cubicBezTo>
                    <a:pt x="1846569" y="100848"/>
                    <a:pt x="1838027" y="114585"/>
                    <a:pt x="1854776" y="125139"/>
                  </a:cubicBezTo>
                  <a:cubicBezTo>
                    <a:pt x="1868679" y="116930"/>
                    <a:pt x="1870856" y="91299"/>
                    <a:pt x="1884926" y="84933"/>
                  </a:cubicBezTo>
                  <a:cubicBezTo>
                    <a:pt x="1905863" y="94147"/>
                    <a:pt x="1887941" y="86944"/>
                    <a:pt x="1901676" y="102021"/>
                  </a:cubicBezTo>
                  <a:cubicBezTo>
                    <a:pt x="1915578" y="117265"/>
                    <a:pt x="1894473" y="108554"/>
                    <a:pt x="1915075" y="116428"/>
                  </a:cubicBezTo>
                  <a:lnTo>
                    <a:pt x="1925125" y="99005"/>
                  </a:lnTo>
                  <a:cubicBezTo>
                    <a:pt x="1925460" y="98168"/>
                    <a:pt x="1926465" y="95487"/>
                    <a:pt x="1926800" y="94817"/>
                  </a:cubicBezTo>
                  <a:cubicBezTo>
                    <a:pt x="1926968" y="93980"/>
                    <a:pt x="1928140" y="92304"/>
                    <a:pt x="1928475" y="90127"/>
                  </a:cubicBezTo>
                  <a:cubicBezTo>
                    <a:pt x="1928643" y="87949"/>
                    <a:pt x="1929313" y="86944"/>
                    <a:pt x="1930150" y="84933"/>
                  </a:cubicBezTo>
                  <a:lnTo>
                    <a:pt x="1975542" y="87446"/>
                  </a:lnTo>
                  <a:cubicBezTo>
                    <a:pt x="1972359" y="115757"/>
                    <a:pt x="1959797" y="128489"/>
                    <a:pt x="1984754" y="140383"/>
                  </a:cubicBezTo>
                  <a:lnTo>
                    <a:pt x="1990784" y="87949"/>
                  </a:lnTo>
                  <a:lnTo>
                    <a:pt x="2052088" y="86106"/>
                  </a:lnTo>
                  <a:cubicBezTo>
                    <a:pt x="2070345" y="218281"/>
                    <a:pt x="2028806" y="382284"/>
                    <a:pt x="2070178" y="372401"/>
                  </a:cubicBezTo>
                  <a:cubicBezTo>
                    <a:pt x="2088435" y="368045"/>
                    <a:pt x="2072020" y="376421"/>
                    <a:pt x="2083577" y="364024"/>
                  </a:cubicBezTo>
                  <a:cubicBezTo>
                    <a:pt x="2084582" y="362852"/>
                    <a:pt x="2091785" y="349115"/>
                    <a:pt x="2091952" y="348613"/>
                  </a:cubicBezTo>
                  <a:cubicBezTo>
                    <a:pt x="2095972" y="338226"/>
                    <a:pt x="2097480" y="322479"/>
                    <a:pt x="2098820" y="310585"/>
                  </a:cubicBezTo>
                  <a:cubicBezTo>
                    <a:pt x="2106525" y="241734"/>
                    <a:pt x="2079892" y="140048"/>
                    <a:pt x="2110545" y="87111"/>
                  </a:cubicBezTo>
                  <a:lnTo>
                    <a:pt x="2146054" y="99005"/>
                  </a:lnTo>
                  <a:cubicBezTo>
                    <a:pt x="2152921" y="117935"/>
                    <a:pt x="2143039" y="110062"/>
                    <a:pt x="2155769" y="134017"/>
                  </a:cubicBezTo>
                  <a:cubicBezTo>
                    <a:pt x="2171178" y="126311"/>
                    <a:pt x="2179386" y="104198"/>
                    <a:pt x="2193456" y="87614"/>
                  </a:cubicBezTo>
                  <a:cubicBezTo>
                    <a:pt x="2223103" y="104533"/>
                    <a:pt x="2172686" y="76055"/>
                    <a:pt x="2205850" y="98335"/>
                  </a:cubicBezTo>
                  <a:cubicBezTo>
                    <a:pt x="2219920" y="107884"/>
                    <a:pt x="2223270" y="93477"/>
                    <a:pt x="2232315" y="96157"/>
                  </a:cubicBezTo>
                  <a:cubicBezTo>
                    <a:pt x="2233320" y="132007"/>
                    <a:pt x="2227122" y="159648"/>
                    <a:pt x="2256099" y="165846"/>
                  </a:cubicBezTo>
                  <a:cubicBezTo>
                    <a:pt x="2256099" y="148424"/>
                    <a:pt x="2245212" y="126981"/>
                    <a:pt x="2252917" y="104701"/>
                  </a:cubicBezTo>
                  <a:cubicBezTo>
                    <a:pt x="2262967" y="75552"/>
                    <a:pt x="2272179" y="87279"/>
                    <a:pt x="2310536" y="84933"/>
                  </a:cubicBezTo>
                  <a:lnTo>
                    <a:pt x="2313886" y="149932"/>
                  </a:lnTo>
                  <a:cubicBezTo>
                    <a:pt x="2335996" y="131672"/>
                    <a:pt x="2321423" y="149429"/>
                    <a:pt x="2323266" y="124134"/>
                  </a:cubicBezTo>
                  <a:lnTo>
                    <a:pt x="2328793" y="86776"/>
                  </a:lnTo>
                  <a:lnTo>
                    <a:pt x="2367485" y="87279"/>
                  </a:lnTo>
                  <a:cubicBezTo>
                    <a:pt x="2367988" y="126479"/>
                    <a:pt x="2355760" y="151775"/>
                    <a:pt x="2384905" y="171710"/>
                  </a:cubicBezTo>
                  <a:lnTo>
                    <a:pt x="2380047" y="85436"/>
                  </a:lnTo>
                  <a:lnTo>
                    <a:pt x="2444366" y="84598"/>
                  </a:lnTo>
                  <a:cubicBezTo>
                    <a:pt x="2444869" y="154455"/>
                    <a:pt x="2424602" y="214093"/>
                    <a:pt x="2482723" y="175228"/>
                  </a:cubicBezTo>
                  <a:lnTo>
                    <a:pt x="2490428" y="79238"/>
                  </a:lnTo>
                  <a:lnTo>
                    <a:pt x="2533977" y="79070"/>
                  </a:lnTo>
                  <a:cubicBezTo>
                    <a:pt x="2528785" y="112742"/>
                    <a:pt x="2512203" y="141891"/>
                    <a:pt x="2525435" y="168694"/>
                  </a:cubicBezTo>
                  <a:cubicBezTo>
                    <a:pt x="2556087" y="157638"/>
                    <a:pt x="2541012" y="162663"/>
                    <a:pt x="2542520" y="145744"/>
                  </a:cubicBezTo>
                  <a:cubicBezTo>
                    <a:pt x="2547712" y="88116"/>
                    <a:pt x="2534480" y="78233"/>
                    <a:pt x="2609183" y="75552"/>
                  </a:cubicBezTo>
                  <a:cubicBezTo>
                    <a:pt x="2608011" y="82253"/>
                    <a:pt x="2581546" y="194828"/>
                    <a:pt x="2619066" y="157303"/>
                  </a:cubicBezTo>
                  <a:cubicBezTo>
                    <a:pt x="2630120" y="146079"/>
                    <a:pt x="2619736" y="156298"/>
                    <a:pt x="2617726" y="139546"/>
                  </a:cubicBezTo>
                  <a:lnTo>
                    <a:pt x="2625431" y="78065"/>
                  </a:lnTo>
                  <a:cubicBezTo>
                    <a:pt x="2625598" y="77227"/>
                    <a:pt x="2627273" y="75887"/>
                    <a:pt x="2627608" y="73710"/>
                  </a:cubicBezTo>
                  <a:cubicBezTo>
                    <a:pt x="2627776" y="71532"/>
                    <a:pt x="2628948" y="70694"/>
                    <a:pt x="2629785" y="69186"/>
                  </a:cubicBezTo>
                  <a:lnTo>
                    <a:pt x="2668645" y="70527"/>
                  </a:lnTo>
                  <a:lnTo>
                    <a:pt x="2667975" y="162999"/>
                  </a:lnTo>
                  <a:cubicBezTo>
                    <a:pt x="2699297" y="151272"/>
                    <a:pt x="2688242" y="89122"/>
                    <a:pt x="2681207" y="64663"/>
                  </a:cubicBezTo>
                  <a:lnTo>
                    <a:pt x="2737654" y="63491"/>
                  </a:lnTo>
                  <a:cubicBezTo>
                    <a:pt x="2740334" y="99173"/>
                    <a:pt x="2726934" y="159983"/>
                    <a:pt x="2735141" y="174558"/>
                  </a:cubicBezTo>
                  <a:cubicBezTo>
                    <a:pt x="2753063" y="147252"/>
                    <a:pt x="2754403" y="92304"/>
                    <a:pt x="2750048" y="58800"/>
                  </a:cubicBezTo>
                  <a:lnTo>
                    <a:pt x="2790248" y="57460"/>
                  </a:lnTo>
                  <a:cubicBezTo>
                    <a:pt x="2775843" y="101518"/>
                    <a:pt x="2753398" y="269375"/>
                    <a:pt x="2780365" y="310250"/>
                  </a:cubicBezTo>
                  <a:cubicBezTo>
                    <a:pt x="2800633" y="304219"/>
                    <a:pt x="2790750" y="303717"/>
                    <a:pt x="2814200" y="291823"/>
                  </a:cubicBezTo>
                  <a:close/>
                  <a:moveTo>
                    <a:pt x="3331263" y="1020374"/>
                  </a:moveTo>
                  <a:lnTo>
                    <a:pt x="3314011" y="991728"/>
                  </a:lnTo>
                  <a:lnTo>
                    <a:pt x="3331263" y="1020374"/>
                  </a:lnTo>
                  <a:close/>
                  <a:moveTo>
                    <a:pt x="2903978" y="573091"/>
                  </a:moveTo>
                  <a:cubicBezTo>
                    <a:pt x="2948532" y="551314"/>
                    <a:pt x="3004644" y="510941"/>
                    <a:pt x="3036468" y="487990"/>
                  </a:cubicBezTo>
                  <a:cubicBezTo>
                    <a:pt x="3046351" y="508261"/>
                    <a:pt x="3048528" y="527861"/>
                    <a:pt x="3062933" y="551649"/>
                  </a:cubicBezTo>
                  <a:cubicBezTo>
                    <a:pt x="3109665" y="628374"/>
                    <a:pt x="3236292" y="895738"/>
                    <a:pt x="3292236" y="939796"/>
                  </a:cubicBezTo>
                  <a:cubicBezTo>
                    <a:pt x="3271132" y="895906"/>
                    <a:pt x="3244500" y="872453"/>
                    <a:pt x="3224065" y="825044"/>
                  </a:cubicBezTo>
                  <a:cubicBezTo>
                    <a:pt x="3198271" y="765071"/>
                    <a:pt x="3065948" y="542435"/>
                    <a:pt x="3044006" y="479949"/>
                  </a:cubicBezTo>
                  <a:cubicBezTo>
                    <a:pt x="3070470" y="453146"/>
                    <a:pt x="3081358" y="441084"/>
                    <a:pt x="3114187" y="422992"/>
                  </a:cubicBezTo>
                  <a:lnTo>
                    <a:pt x="3275822" y="327337"/>
                  </a:lnTo>
                  <a:cubicBezTo>
                    <a:pt x="3301449" y="315611"/>
                    <a:pt x="3344831" y="303884"/>
                    <a:pt x="3366605" y="291990"/>
                  </a:cubicBezTo>
                  <a:cubicBezTo>
                    <a:pt x="3322888" y="296346"/>
                    <a:pt x="3209660" y="349785"/>
                    <a:pt x="3164269" y="375248"/>
                  </a:cubicBezTo>
                  <a:cubicBezTo>
                    <a:pt x="3102295" y="410093"/>
                    <a:pt x="3051376" y="463197"/>
                    <a:pt x="3010171" y="499047"/>
                  </a:cubicBezTo>
                  <a:cubicBezTo>
                    <a:pt x="2972652" y="531881"/>
                    <a:pt x="2926758" y="539085"/>
                    <a:pt x="2903978" y="573091"/>
                  </a:cubicBezTo>
                  <a:close/>
                  <a:moveTo>
                    <a:pt x="3432097" y="910145"/>
                  </a:moveTo>
                  <a:cubicBezTo>
                    <a:pt x="3426067" y="933263"/>
                    <a:pt x="3429082" y="926897"/>
                    <a:pt x="3442649" y="947335"/>
                  </a:cubicBezTo>
                  <a:lnTo>
                    <a:pt x="3432097" y="910145"/>
                  </a:lnTo>
                  <a:close/>
                  <a:moveTo>
                    <a:pt x="3339806" y="895738"/>
                  </a:moveTo>
                  <a:cubicBezTo>
                    <a:pt x="3361078" y="906124"/>
                    <a:pt x="3373305" y="889372"/>
                    <a:pt x="3409987" y="895738"/>
                  </a:cubicBezTo>
                  <a:cubicBezTo>
                    <a:pt x="3441644" y="901266"/>
                    <a:pt x="3408312" y="903612"/>
                    <a:pt x="3432767" y="896408"/>
                  </a:cubicBezTo>
                  <a:cubicBezTo>
                    <a:pt x="3554872" y="860726"/>
                    <a:pt x="3561572" y="922542"/>
                    <a:pt x="3585356" y="954203"/>
                  </a:cubicBezTo>
                  <a:cubicBezTo>
                    <a:pt x="3576479" y="924384"/>
                    <a:pt x="3569779" y="926395"/>
                    <a:pt x="3561739" y="898754"/>
                  </a:cubicBezTo>
                  <a:cubicBezTo>
                    <a:pt x="3596411" y="900596"/>
                    <a:pt x="3617683" y="908972"/>
                    <a:pt x="3643645" y="894565"/>
                  </a:cubicBezTo>
                  <a:cubicBezTo>
                    <a:pt x="3628068" y="875300"/>
                    <a:pt x="3627901" y="882504"/>
                    <a:pt x="3593229" y="880996"/>
                  </a:cubicBezTo>
                  <a:cubicBezTo>
                    <a:pt x="3371965" y="870610"/>
                    <a:pt x="3415514" y="909475"/>
                    <a:pt x="3355718" y="761888"/>
                  </a:cubicBezTo>
                  <a:cubicBezTo>
                    <a:pt x="3337796" y="717663"/>
                    <a:pt x="3319036" y="685834"/>
                    <a:pt x="3298601" y="637922"/>
                  </a:cubicBezTo>
                  <a:cubicBezTo>
                    <a:pt x="3263762" y="556004"/>
                    <a:pt x="3214853" y="469396"/>
                    <a:pt x="3187383" y="389823"/>
                  </a:cubicBezTo>
                  <a:cubicBezTo>
                    <a:pt x="3169294" y="422992"/>
                    <a:pt x="3215188" y="479949"/>
                    <a:pt x="3230430" y="512114"/>
                  </a:cubicBezTo>
                  <a:lnTo>
                    <a:pt x="3344831" y="759543"/>
                  </a:lnTo>
                  <a:cubicBezTo>
                    <a:pt x="3358900" y="787184"/>
                    <a:pt x="3359068" y="796230"/>
                    <a:pt x="3370123" y="823536"/>
                  </a:cubicBezTo>
                  <a:cubicBezTo>
                    <a:pt x="3380340" y="848832"/>
                    <a:pt x="3396420" y="863741"/>
                    <a:pt x="3403790" y="878818"/>
                  </a:cubicBezTo>
                  <a:cubicBezTo>
                    <a:pt x="3387207" y="890712"/>
                    <a:pt x="3362250" y="892555"/>
                    <a:pt x="3339806" y="895738"/>
                  </a:cubicBezTo>
                  <a:close/>
                  <a:moveTo>
                    <a:pt x="2693937" y="670087"/>
                  </a:moveTo>
                  <a:cubicBezTo>
                    <a:pt x="2689247" y="700408"/>
                    <a:pt x="2854567" y="942812"/>
                    <a:pt x="2883879" y="978494"/>
                  </a:cubicBezTo>
                  <a:cubicBezTo>
                    <a:pt x="2910511" y="1010825"/>
                    <a:pt x="2936473" y="1030761"/>
                    <a:pt x="2960592" y="1067280"/>
                  </a:cubicBezTo>
                  <a:cubicBezTo>
                    <a:pt x="2957410" y="1052706"/>
                    <a:pt x="2958415" y="1056224"/>
                    <a:pt x="2946690" y="1037461"/>
                  </a:cubicBezTo>
                  <a:cubicBezTo>
                    <a:pt x="2932620" y="1015014"/>
                    <a:pt x="2943173" y="1029923"/>
                    <a:pt x="2927260" y="1013673"/>
                  </a:cubicBezTo>
                  <a:cubicBezTo>
                    <a:pt x="2871149" y="956046"/>
                    <a:pt x="2729111" y="731567"/>
                    <a:pt x="2693937" y="670087"/>
                  </a:cubicBezTo>
                  <a:close/>
                  <a:moveTo>
                    <a:pt x="2105855" y="867427"/>
                  </a:moveTo>
                  <a:cubicBezTo>
                    <a:pt x="2165149" y="862401"/>
                    <a:pt x="2187426" y="833588"/>
                    <a:pt x="2258277" y="829735"/>
                  </a:cubicBezTo>
                  <a:lnTo>
                    <a:pt x="2398640" y="1114354"/>
                  </a:lnTo>
                  <a:cubicBezTo>
                    <a:pt x="2319581" y="1130771"/>
                    <a:pt x="2166991" y="1113349"/>
                    <a:pt x="2080562" y="1104805"/>
                  </a:cubicBezTo>
                  <a:cubicBezTo>
                    <a:pt x="2032993" y="1062925"/>
                    <a:pt x="2010046" y="999769"/>
                    <a:pt x="1974369" y="941472"/>
                  </a:cubicBezTo>
                  <a:lnTo>
                    <a:pt x="2026796" y="907130"/>
                  </a:lnTo>
                  <a:cubicBezTo>
                    <a:pt x="2049408" y="895738"/>
                    <a:pt x="2062473" y="888702"/>
                    <a:pt x="2092120" y="882839"/>
                  </a:cubicBezTo>
                  <a:cubicBezTo>
                    <a:pt x="2102170" y="907800"/>
                    <a:pt x="2217408" y="1092744"/>
                    <a:pt x="2254760" y="1105978"/>
                  </a:cubicBezTo>
                  <a:cubicBezTo>
                    <a:pt x="2222433" y="1058737"/>
                    <a:pt x="2118919" y="918856"/>
                    <a:pt x="2105855" y="867427"/>
                  </a:cubicBezTo>
                  <a:close/>
                  <a:moveTo>
                    <a:pt x="3613496" y="324657"/>
                  </a:moveTo>
                  <a:cubicBezTo>
                    <a:pt x="3647833" y="402890"/>
                    <a:pt x="3655203" y="442090"/>
                    <a:pt x="3689372" y="512114"/>
                  </a:cubicBezTo>
                  <a:cubicBezTo>
                    <a:pt x="3731246" y="598052"/>
                    <a:pt x="3699254" y="655847"/>
                    <a:pt x="3702772" y="823201"/>
                  </a:cubicBezTo>
                  <a:cubicBezTo>
                    <a:pt x="3656208" y="786849"/>
                    <a:pt x="3688367" y="766579"/>
                    <a:pt x="3622373" y="646131"/>
                  </a:cubicBezTo>
                  <a:cubicBezTo>
                    <a:pt x="3592056" y="590849"/>
                    <a:pt x="3583681" y="533724"/>
                    <a:pt x="3548172" y="480620"/>
                  </a:cubicBezTo>
                  <a:cubicBezTo>
                    <a:pt x="3559562" y="470066"/>
                    <a:pt x="3578657" y="469396"/>
                    <a:pt x="3591051" y="461690"/>
                  </a:cubicBezTo>
                  <a:cubicBezTo>
                    <a:pt x="3602776" y="454486"/>
                    <a:pt x="3607131" y="443932"/>
                    <a:pt x="3612826" y="430196"/>
                  </a:cubicBezTo>
                  <a:cubicBezTo>
                    <a:pt x="3582174" y="417296"/>
                    <a:pt x="3568774" y="427013"/>
                    <a:pt x="3532762" y="435221"/>
                  </a:cubicBezTo>
                  <a:cubicBezTo>
                    <a:pt x="3501273" y="401214"/>
                    <a:pt x="3509313" y="391498"/>
                    <a:pt x="3520200" y="355146"/>
                  </a:cubicBezTo>
                  <a:cubicBezTo>
                    <a:pt x="3528407" y="327337"/>
                    <a:pt x="3527905" y="295341"/>
                    <a:pt x="3533097" y="262171"/>
                  </a:cubicBezTo>
                  <a:lnTo>
                    <a:pt x="3585356" y="259491"/>
                  </a:lnTo>
                  <a:cubicBezTo>
                    <a:pt x="3603614" y="281101"/>
                    <a:pt x="3601604" y="297183"/>
                    <a:pt x="3613496" y="324657"/>
                  </a:cubicBezTo>
                  <a:close/>
                  <a:moveTo>
                    <a:pt x="3717009" y="521830"/>
                  </a:moveTo>
                  <a:cubicBezTo>
                    <a:pt x="3695067" y="508261"/>
                    <a:pt x="3689875" y="489833"/>
                    <a:pt x="3678652" y="461522"/>
                  </a:cubicBezTo>
                  <a:cubicBezTo>
                    <a:pt x="3661735" y="419307"/>
                    <a:pt x="3619861" y="296011"/>
                    <a:pt x="3617851" y="259491"/>
                  </a:cubicBezTo>
                  <a:cubicBezTo>
                    <a:pt x="3665755" y="260999"/>
                    <a:pt x="3711147" y="252455"/>
                    <a:pt x="3739789" y="269207"/>
                  </a:cubicBezTo>
                  <a:cubicBezTo>
                    <a:pt x="3727896" y="318794"/>
                    <a:pt x="3719689" y="273563"/>
                    <a:pt x="3716004" y="322479"/>
                  </a:cubicBezTo>
                  <a:cubicBezTo>
                    <a:pt x="3714162" y="349785"/>
                    <a:pt x="3737779" y="443430"/>
                    <a:pt x="3717009" y="521830"/>
                  </a:cubicBezTo>
                  <a:close/>
                  <a:moveTo>
                    <a:pt x="614293" y="120113"/>
                  </a:moveTo>
                  <a:cubicBezTo>
                    <a:pt x="614628" y="118438"/>
                    <a:pt x="616973" y="117600"/>
                    <a:pt x="617308" y="114250"/>
                  </a:cubicBezTo>
                  <a:cubicBezTo>
                    <a:pt x="617643" y="110899"/>
                    <a:pt x="619653" y="110564"/>
                    <a:pt x="620825" y="108386"/>
                  </a:cubicBezTo>
                  <a:lnTo>
                    <a:pt x="654995" y="107381"/>
                  </a:lnTo>
                  <a:lnTo>
                    <a:pt x="649635" y="178411"/>
                  </a:lnTo>
                  <a:lnTo>
                    <a:pt x="611948" y="180086"/>
                  </a:lnTo>
                  <a:cubicBezTo>
                    <a:pt x="611613" y="169364"/>
                    <a:pt x="610106" y="150937"/>
                    <a:pt x="610775" y="140718"/>
                  </a:cubicBezTo>
                  <a:cubicBezTo>
                    <a:pt x="611445" y="129494"/>
                    <a:pt x="611613" y="130164"/>
                    <a:pt x="614293" y="120113"/>
                  </a:cubicBezTo>
                  <a:close/>
                  <a:moveTo>
                    <a:pt x="516140" y="119443"/>
                  </a:moveTo>
                  <a:lnTo>
                    <a:pt x="592686" y="114082"/>
                  </a:lnTo>
                  <a:lnTo>
                    <a:pt x="592351" y="182934"/>
                  </a:lnTo>
                  <a:lnTo>
                    <a:pt x="504247" y="174222"/>
                  </a:lnTo>
                  <a:lnTo>
                    <a:pt x="516140" y="119443"/>
                  </a:lnTo>
                  <a:close/>
                  <a:moveTo>
                    <a:pt x="424686" y="163836"/>
                  </a:moveTo>
                  <a:cubicBezTo>
                    <a:pt x="426026" y="128154"/>
                    <a:pt x="430214" y="127819"/>
                    <a:pt x="466895" y="124134"/>
                  </a:cubicBezTo>
                  <a:lnTo>
                    <a:pt x="465556" y="167019"/>
                  </a:lnTo>
                  <a:lnTo>
                    <a:pt x="424686" y="163836"/>
                  </a:lnTo>
                  <a:close/>
                  <a:moveTo>
                    <a:pt x="358190" y="141388"/>
                  </a:moveTo>
                  <a:cubicBezTo>
                    <a:pt x="369747" y="133347"/>
                    <a:pt x="360200" y="129829"/>
                    <a:pt x="409946" y="133347"/>
                  </a:cubicBezTo>
                  <a:cubicBezTo>
                    <a:pt x="400734" y="159816"/>
                    <a:pt x="412459" y="153785"/>
                    <a:pt x="390684" y="154455"/>
                  </a:cubicBezTo>
                  <a:lnTo>
                    <a:pt x="358190" y="141388"/>
                  </a:lnTo>
                  <a:close/>
                  <a:moveTo>
                    <a:pt x="3555207" y="50089"/>
                  </a:moveTo>
                  <a:lnTo>
                    <a:pt x="3622876" y="51597"/>
                  </a:lnTo>
                  <a:cubicBezTo>
                    <a:pt x="3611318" y="77730"/>
                    <a:pt x="3599594" y="150434"/>
                    <a:pt x="3642305" y="130499"/>
                  </a:cubicBezTo>
                  <a:cubicBezTo>
                    <a:pt x="3631251" y="103361"/>
                    <a:pt x="3605121" y="151272"/>
                    <a:pt x="3636610" y="50089"/>
                  </a:cubicBezTo>
                  <a:lnTo>
                    <a:pt x="3698919" y="51597"/>
                  </a:lnTo>
                  <a:cubicBezTo>
                    <a:pt x="3699087" y="82086"/>
                    <a:pt x="3683510" y="114082"/>
                    <a:pt x="3690712" y="132677"/>
                  </a:cubicBezTo>
                  <a:cubicBezTo>
                    <a:pt x="3726556" y="66339"/>
                    <a:pt x="3687865" y="53272"/>
                    <a:pt x="3752518" y="56790"/>
                  </a:cubicBezTo>
                  <a:cubicBezTo>
                    <a:pt x="3744311" y="110732"/>
                    <a:pt x="3744814" y="56120"/>
                    <a:pt x="3738449" y="98168"/>
                  </a:cubicBezTo>
                  <a:cubicBezTo>
                    <a:pt x="3733759" y="129997"/>
                    <a:pt x="3759721" y="235033"/>
                    <a:pt x="3732084" y="241901"/>
                  </a:cubicBezTo>
                  <a:cubicBezTo>
                    <a:pt x="3730576" y="242236"/>
                    <a:pt x="3727896" y="243241"/>
                    <a:pt x="3726054" y="243744"/>
                  </a:cubicBezTo>
                  <a:cubicBezTo>
                    <a:pt x="3724211" y="244079"/>
                    <a:pt x="3722034" y="244749"/>
                    <a:pt x="3719857" y="245084"/>
                  </a:cubicBezTo>
                  <a:lnTo>
                    <a:pt x="3691215" y="246927"/>
                  </a:lnTo>
                  <a:cubicBezTo>
                    <a:pt x="3673460" y="247262"/>
                    <a:pt x="3655873" y="247764"/>
                    <a:pt x="3638118" y="248267"/>
                  </a:cubicBezTo>
                  <a:cubicBezTo>
                    <a:pt x="3602441" y="249440"/>
                    <a:pt x="3571622" y="248100"/>
                    <a:pt x="3533097" y="250445"/>
                  </a:cubicBezTo>
                  <a:lnTo>
                    <a:pt x="3555207" y="50089"/>
                  </a:lnTo>
                  <a:close/>
                  <a:moveTo>
                    <a:pt x="3030271" y="21610"/>
                  </a:moveTo>
                  <a:cubicBezTo>
                    <a:pt x="2905151" y="32834"/>
                    <a:pt x="2840999" y="11056"/>
                    <a:pt x="2647540" y="39870"/>
                  </a:cubicBezTo>
                  <a:cubicBezTo>
                    <a:pt x="2403999" y="76055"/>
                    <a:pt x="1831829" y="37860"/>
                    <a:pt x="1511742" y="70359"/>
                  </a:cubicBezTo>
                  <a:cubicBezTo>
                    <a:pt x="1380090" y="83761"/>
                    <a:pt x="1249274" y="71867"/>
                    <a:pt x="1124992" y="69186"/>
                  </a:cubicBezTo>
                  <a:cubicBezTo>
                    <a:pt x="1002216" y="66339"/>
                    <a:pt x="971732" y="84263"/>
                    <a:pt x="833044" y="73039"/>
                  </a:cubicBezTo>
                  <a:cubicBezTo>
                    <a:pt x="702396" y="62486"/>
                    <a:pt x="737906" y="69521"/>
                    <a:pt x="628698" y="78065"/>
                  </a:cubicBezTo>
                  <a:cubicBezTo>
                    <a:pt x="596036" y="80745"/>
                    <a:pt x="570911" y="75887"/>
                    <a:pt x="536072" y="81583"/>
                  </a:cubicBezTo>
                  <a:cubicBezTo>
                    <a:pt x="518652" y="84431"/>
                    <a:pt x="508602" y="87111"/>
                    <a:pt x="493193" y="89792"/>
                  </a:cubicBezTo>
                  <a:cubicBezTo>
                    <a:pt x="363382" y="112072"/>
                    <a:pt x="357352" y="99843"/>
                    <a:pt x="266904" y="104869"/>
                  </a:cubicBezTo>
                  <a:cubicBezTo>
                    <a:pt x="220507" y="107381"/>
                    <a:pt x="251829" y="121118"/>
                    <a:pt x="78972" y="120951"/>
                  </a:cubicBezTo>
                  <a:lnTo>
                    <a:pt x="26378" y="44393"/>
                  </a:lnTo>
                  <a:cubicBezTo>
                    <a:pt x="-18679" y="79573"/>
                    <a:pt x="50330" y="114417"/>
                    <a:pt x="34585" y="282777"/>
                  </a:cubicBezTo>
                  <a:cubicBezTo>
                    <a:pt x="26211" y="372233"/>
                    <a:pt x="21018" y="481122"/>
                    <a:pt x="20013" y="570244"/>
                  </a:cubicBezTo>
                  <a:cubicBezTo>
                    <a:pt x="19176" y="647304"/>
                    <a:pt x="31068" y="793382"/>
                    <a:pt x="21018" y="849000"/>
                  </a:cubicBezTo>
                  <a:cubicBezTo>
                    <a:pt x="3264" y="947837"/>
                    <a:pt x="-6786" y="1016521"/>
                    <a:pt x="5273" y="1116029"/>
                  </a:cubicBezTo>
                  <a:cubicBezTo>
                    <a:pt x="43630" y="1109998"/>
                    <a:pt x="67415" y="1097099"/>
                    <a:pt x="103762" y="1108658"/>
                  </a:cubicBezTo>
                  <a:cubicBezTo>
                    <a:pt x="163056" y="1127588"/>
                    <a:pt x="155016" y="1107821"/>
                    <a:pt x="214477" y="1110501"/>
                  </a:cubicBezTo>
                  <a:cubicBezTo>
                    <a:pt x="281979" y="1113516"/>
                    <a:pt x="383482" y="1116867"/>
                    <a:pt x="448806" y="1123735"/>
                  </a:cubicBezTo>
                  <a:cubicBezTo>
                    <a:pt x="686652" y="1149031"/>
                    <a:pt x="961849" y="1112846"/>
                    <a:pt x="1177586" y="1115024"/>
                  </a:cubicBezTo>
                  <a:cubicBezTo>
                    <a:pt x="1263177" y="1115862"/>
                    <a:pt x="1339220" y="1122562"/>
                    <a:pt x="1418279" y="1124070"/>
                  </a:cubicBezTo>
                  <a:cubicBezTo>
                    <a:pt x="1501525" y="1125745"/>
                    <a:pt x="1584101" y="1120720"/>
                    <a:pt x="1666677" y="1122395"/>
                  </a:cubicBezTo>
                  <a:cubicBezTo>
                    <a:pt x="1753441" y="1124238"/>
                    <a:pt x="1824627" y="1138980"/>
                    <a:pt x="1907370" y="1139482"/>
                  </a:cubicBezTo>
                  <a:cubicBezTo>
                    <a:pt x="1990449" y="1139985"/>
                    <a:pt x="2073863" y="1136634"/>
                    <a:pt x="2156104" y="1140320"/>
                  </a:cubicBezTo>
                  <a:cubicBezTo>
                    <a:pt x="2433981" y="1152549"/>
                    <a:pt x="2573674" y="1140320"/>
                    <a:pt x="2842507" y="1105475"/>
                  </a:cubicBezTo>
                  <a:cubicBezTo>
                    <a:pt x="2872991" y="1101455"/>
                    <a:pt x="2925250" y="1092576"/>
                    <a:pt x="2953892" y="1096094"/>
                  </a:cubicBezTo>
                  <a:cubicBezTo>
                    <a:pt x="2996437" y="1101120"/>
                    <a:pt x="2964947" y="1107485"/>
                    <a:pt x="2990072" y="1100952"/>
                  </a:cubicBezTo>
                  <a:cubicBezTo>
                    <a:pt x="3118040" y="1067280"/>
                    <a:pt x="3379670" y="1080682"/>
                    <a:pt x="3517688" y="1079174"/>
                  </a:cubicBezTo>
                  <a:cubicBezTo>
                    <a:pt x="3761563" y="1076662"/>
                    <a:pt x="3686525" y="1087383"/>
                    <a:pt x="3674297" y="1136132"/>
                  </a:cubicBezTo>
                  <a:cubicBezTo>
                    <a:pt x="3776471" y="1128928"/>
                    <a:pt x="3754863" y="1070631"/>
                    <a:pt x="3753188" y="954036"/>
                  </a:cubicBezTo>
                  <a:lnTo>
                    <a:pt x="3786185" y="944487"/>
                  </a:lnTo>
                  <a:cubicBezTo>
                    <a:pt x="3752351" y="910145"/>
                    <a:pt x="3764578" y="832582"/>
                    <a:pt x="3764746" y="788524"/>
                  </a:cubicBezTo>
                  <a:cubicBezTo>
                    <a:pt x="3764913" y="728552"/>
                    <a:pt x="3765918" y="660035"/>
                    <a:pt x="3762736" y="600565"/>
                  </a:cubicBezTo>
                  <a:cubicBezTo>
                    <a:pt x="3759386" y="539420"/>
                    <a:pt x="3757041" y="485310"/>
                    <a:pt x="3756538" y="419642"/>
                  </a:cubicBezTo>
                  <a:cubicBezTo>
                    <a:pt x="3756036" y="350790"/>
                    <a:pt x="3767593" y="311590"/>
                    <a:pt x="3770273" y="243911"/>
                  </a:cubicBezTo>
                  <a:lnTo>
                    <a:pt x="3790875" y="271888"/>
                  </a:lnTo>
                  <a:cubicBezTo>
                    <a:pt x="3762233" y="214260"/>
                    <a:pt x="3769436" y="120951"/>
                    <a:pt x="3759218" y="59638"/>
                  </a:cubicBezTo>
                  <a:cubicBezTo>
                    <a:pt x="3788195" y="43556"/>
                    <a:pt x="3801595" y="57962"/>
                    <a:pt x="3808128" y="22783"/>
                  </a:cubicBezTo>
                  <a:cubicBezTo>
                    <a:pt x="3790373" y="14574"/>
                    <a:pt x="3447841" y="22783"/>
                    <a:pt x="3382182" y="21778"/>
                  </a:cubicBezTo>
                  <a:cubicBezTo>
                    <a:pt x="3249525" y="19935"/>
                    <a:pt x="3112010" y="3350"/>
                    <a:pt x="2969805" y="0"/>
                  </a:cubicBezTo>
                  <a:cubicBezTo>
                    <a:pt x="2994762" y="9549"/>
                    <a:pt x="3007324" y="-2345"/>
                    <a:pt x="3030271" y="2161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29AF9A6-066D-4AC2-8894-B0CF6E43D4EB}"/>
                </a:ext>
              </a:extLst>
            </p:cNvPr>
            <p:cNvSpPr/>
            <p:nvPr/>
          </p:nvSpPr>
          <p:spPr>
            <a:xfrm>
              <a:off x="6115486" y="565410"/>
              <a:ext cx="223910" cy="375911"/>
            </a:xfrm>
            <a:custGeom>
              <a:avLst/>
              <a:gdLst>
                <a:gd name="connsiteX0" fmla="*/ 29004 w 223910"/>
                <a:gd name="connsiteY0" fmla="*/ 93787 h 375911"/>
                <a:gd name="connsiteX1" fmla="*/ 147759 w 223910"/>
                <a:gd name="connsiteY1" fmla="*/ 49562 h 375911"/>
                <a:gd name="connsiteX2" fmla="*/ 78080 w 223910"/>
                <a:gd name="connsiteY2" fmla="*/ 128464 h 375911"/>
                <a:gd name="connsiteX3" fmla="*/ 164006 w 223910"/>
                <a:gd name="connsiteY3" fmla="*/ 230150 h 375911"/>
                <a:gd name="connsiteX4" fmla="*/ 77745 w 223910"/>
                <a:gd name="connsiteY4" fmla="*/ 250923 h 375911"/>
                <a:gd name="connsiteX5" fmla="*/ 6727 w 223910"/>
                <a:gd name="connsiteY5" fmla="*/ 237688 h 375911"/>
                <a:gd name="connsiteX6" fmla="*/ 71548 w 223910"/>
                <a:gd name="connsiteY6" fmla="*/ 283924 h 375911"/>
                <a:gd name="connsiteX7" fmla="*/ 182766 w 223910"/>
                <a:gd name="connsiteY7" fmla="*/ 256451 h 375911"/>
                <a:gd name="connsiteX8" fmla="*/ 174559 w 223910"/>
                <a:gd name="connsiteY8" fmla="*/ 278564 h 375911"/>
                <a:gd name="connsiteX9" fmla="*/ 43408 w 223910"/>
                <a:gd name="connsiteY9" fmla="*/ 369360 h 375911"/>
                <a:gd name="connsiteX10" fmla="*/ 97007 w 223910"/>
                <a:gd name="connsiteY10" fmla="*/ 343395 h 375911"/>
                <a:gd name="connsiteX11" fmla="*/ 214088 w 223910"/>
                <a:gd name="connsiteY11" fmla="*/ 249582 h 375911"/>
                <a:gd name="connsiteX12" fmla="*/ 201191 w 223910"/>
                <a:gd name="connsiteY12" fmla="*/ 251090 h 375911"/>
                <a:gd name="connsiteX13" fmla="*/ 176904 w 223910"/>
                <a:gd name="connsiteY13" fmla="*/ 243552 h 375911"/>
                <a:gd name="connsiteX14" fmla="*/ 210068 w 223910"/>
                <a:gd name="connsiteY14" fmla="*/ 220099 h 375911"/>
                <a:gd name="connsiteX15" fmla="*/ 134862 w 223910"/>
                <a:gd name="connsiteY15" fmla="*/ 111042 h 375911"/>
                <a:gd name="connsiteX16" fmla="*/ 63006 w 223910"/>
                <a:gd name="connsiteY16" fmla="*/ 23763 h 375911"/>
                <a:gd name="connsiteX17" fmla="*/ 29004 w 223910"/>
                <a:gd name="connsiteY17" fmla="*/ 93787 h 37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3910" h="375911">
                  <a:moveTo>
                    <a:pt x="29004" y="93787"/>
                  </a:moveTo>
                  <a:cubicBezTo>
                    <a:pt x="74563" y="74187"/>
                    <a:pt x="61331" y="20580"/>
                    <a:pt x="147759" y="49562"/>
                  </a:cubicBezTo>
                  <a:cubicBezTo>
                    <a:pt x="134694" y="113052"/>
                    <a:pt x="101530" y="72345"/>
                    <a:pt x="78080" y="128464"/>
                  </a:cubicBezTo>
                  <a:cubicBezTo>
                    <a:pt x="106890" y="175538"/>
                    <a:pt x="159819" y="138348"/>
                    <a:pt x="164006" y="230150"/>
                  </a:cubicBezTo>
                  <a:cubicBezTo>
                    <a:pt x="134192" y="238358"/>
                    <a:pt x="115265" y="252933"/>
                    <a:pt x="77745" y="250923"/>
                  </a:cubicBezTo>
                  <a:cubicBezTo>
                    <a:pt x="51616" y="249415"/>
                    <a:pt x="9574" y="228307"/>
                    <a:pt x="6727" y="237688"/>
                  </a:cubicBezTo>
                  <a:cubicBezTo>
                    <a:pt x="-21078" y="264827"/>
                    <a:pt x="44581" y="280909"/>
                    <a:pt x="71548" y="283924"/>
                  </a:cubicBezTo>
                  <a:cubicBezTo>
                    <a:pt x="125314" y="289955"/>
                    <a:pt x="139384" y="262817"/>
                    <a:pt x="182766" y="256451"/>
                  </a:cubicBezTo>
                  <a:cubicBezTo>
                    <a:pt x="180421" y="275381"/>
                    <a:pt x="183938" y="264492"/>
                    <a:pt x="174559" y="278564"/>
                  </a:cubicBezTo>
                  <a:cubicBezTo>
                    <a:pt x="155966" y="306205"/>
                    <a:pt x="68365" y="341719"/>
                    <a:pt x="43408" y="369360"/>
                  </a:cubicBezTo>
                  <a:cubicBezTo>
                    <a:pt x="68700" y="384437"/>
                    <a:pt x="49438" y="372543"/>
                    <a:pt x="97007" y="343395"/>
                  </a:cubicBezTo>
                  <a:cubicBezTo>
                    <a:pt x="100525" y="341217"/>
                    <a:pt x="265175" y="254273"/>
                    <a:pt x="214088" y="249582"/>
                  </a:cubicBezTo>
                  <a:cubicBezTo>
                    <a:pt x="187456" y="247237"/>
                    <a:pt x="227823" y="253770"/>
                    <a:pt x="201191" y="251090"/>
                  </a:cubicBezTo>
                  <a:lnTo>
                    <a:pt x="176904" y="243552"/>
                  </a:lnTo>
                  <a:lnTo>
                    <a:pt x="210068" y="220099"/>
                  </a:lnTo>
                  <a:cubicBezTo>
                    <a:pt x="163504" y="118413"/>
                    <a:pt x="159986" y="150745"/>
                    <a:pt x="134862" y="111042"/>
                  </a:cubicBezTo>
                  <a:cubicBezTo>
                    <a:pt x="247755" y="37333"/>
                    <a:pt x="136202" y="-40230"/>
                    <a:pt x="63006" y="23763"/>
                  </a:cubicBezTo>
                  <a:cubicBezTo>
                    <a:pt x="43576" y="40683"/>
                    <a:pt x="18619" y="55425"/>
                    <a:pt x="29004" y="9378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5AB2B7E-6329-4C15-BB12-5D057AC4FCC3}"/>
                </a:ext>
              </a:extLst>
            </p:cNvPr>
            <p:cNvSpPr/>
            <p:nvPr/>
          </p:nvSpPr>
          <p:spPr>
            <a:xfrm>
              <a:off x="5291259" y="593286"/>
              <a:ext cx="201833" cy="285977"/>
            </a:xfrm>
            <a:custGeom>
              <a:avLst/>
              <a:gdLst>
                <a:gd name="connsiteX0" fmla="*/ 113396 w 201833"/>
                <a:gd name="connsiteY0" fmla="*/ 46981 h 285977"/>
                <a:gd name="connsiteX1" fmla="*/ 0 w 201833"/>
                <a:gd name="connsiteY1" fmla="*/ 272131 h 285977"/>
                <a:gd name="connsiteX2" fmla="*/ 125958 w 201833"/>
                <a:gd name="connsiteY2" fmla="*/ 273638 h 285977"/>
                <a:gd name="connsiteX3" fmla="*/ 201834 w 201833"/>
                <a:gd name="connsiteY3" fmla="*/ 251190 h 285977"/>
                <a:gd name="connsiteX4" fmla="*/ 141870 w 201833"/>
                <a:gd name="connsiteY4" fmla="*/ 230250 h 285977"/>
                <a:gd name="connsiteX5" fmla="*/ 56447 w 201833"/>
                <a:gd name="connsiteY5" fmla="*/ 229915 h 285977"/>
                <a:gd name="connsiteX6" fmla="*/ 124618 w 201833"/>
                <a:gd name="connsiteY6" fmla="*/ 5101 h 285977"/>
                <a:gd name="connsiteX7" fmla="*/ 21440 w 201833"/>
                <a:gd name="connsiteY7" fmla="*/ 64236 h 285977"/>
                <a:gd name="connsiteX8" fmla="*/ 48909 w 201833"/>
                <a:gd name="connsiteY8" fmla="*/ 76968 h 285977"/>
                <a:gd name="connsiteX9" fmla="*/ 113396 w 201833"/>
                <a:gd name="connsiteY9" fmla="*/ 46981 h 28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833" h="285977">
                  <a:moveTo>
                    <a:pt x="113396" y="46981"/>
                  </a:moveTo>
                  <a:cubicBezTo>
                    <a:pt x="121603" y="141129"/>
                    <a:pt x="0" y="211488"/>
                    <a:pt x="0" y="272131"/>
                  </a:cubicBezTo>
                  <a:cubicBezTo>
                    <a:pt x="42209" y="276654"/>
                    <a:pt x="87601" y="266435"/>
                    <a:pt x="125958" y="273638"/>
                  </a:cubicBezTo>
                  <a:cubicBezTo>
                    <a:pt x="168167" y="281679"/>
                    <a:pt x="187429" y="305970"/>
                    <a:pt x="201834" y="251190"/>
                  </a:cubicBezTo>
                  <a:lnTo>
                    <a:pt x="141870" y="230250"/>
                  </a:lnTo>
                  <a:cubicBezTo>
                    <a:pt x="113898" y="227402"/>
                    <a:pt x="84419" y="229077"/>
                    <a:pt x="56447" y="229915"/>
                  </a:cubicBezTo>
                  <a:cubicBezTo>
                    <a:pt x="69511" y="165084"/>
                    <a:pt x="216071" y="49829"/>
                    <a:pt x="124618" y="5101"/>
                  </a:cubicBezTo>
                  <a:cubicBezTo>
                    <a:pt x="81739" y="-16007"/>
                    <a:pt x="33332" y="33245"/>
                    <a:pt x="21440" y="64236"/>
                  </a:cubicBezTo>
                  <a:cubicBezTo>
                    <a:pt x="8375" y="98243"/>
                    <a:pt x="33499" y="91877"/>
                    <a:pt x="48909" y="76968"/>
                  </a:cubicBezTo>
                  <a:cubicBezTo>
                    <a:pt x="74369" y="52510"/>
                    <a:pt x="62476" y="43631"/>
                    <a:pt x="113396" y="4698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0C5DC53-F56A-4E28-8C5D-40ADE923ED8C}"/>
                </a:ext>
              </a:extLst>
            </p:cNvPr>
            <p:cNvSpPr/>
            <p:nvPr/>
          </p:nvSpPr>
          <p:spPr>
            <a:xfrm>
              <a:off x="4580573" y="628204"/>
              <a:ext cx="49575" cy="240366"/>
            </a:xfrm>
            <a:custGeom>
              <a:avLst/>
              <a:gdLst>
                <a:gd name="connsiteX0" fmla="*/ 46393 w 49575"/>
                <a:gd name="connsiteY0" fmla="*/ 222972 h 240366"/>
                <a:gd name="connsiteX1" fmla="*/ 49575 w 49575"/>
                <a:gd name="connsiteY1" fmla="*/ 1 h 240366"/>
                <a:gd name="connsiteX2" fmla="*/ 5523 w 49575"/>
                <a:gd name="connsiteY2" fmla="*/ 141892 h 240366"/>
                <a:gd name="connsiteX3" fmla="*/ 46393 w 49575"/>
                <a:gd name="connsiteY3" fmla="*/ 222972 h 24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75" h="240366">
                  <a:moveTo>
                    <a:pt x="46393" y="222972"/>
                  </a:moveTo>
                  <a:lnTo>
                    <a:pt x="49575" y="1"/>
                  </a:lnTo>
                  <a:cubicBezTo>
                    <a:pt x="1671" y="-166"/>
                    <a:pt x="16578" y="16921"/>
                    <a:pt x="5523" y="141892"/>
                  </a:cubicBezTo>
                  <a:cubicBezTo>
                    <a:pt x="-5699" y="269711"/>
                    <a:pt x="-3354" y="244080"/>
                    <a:pt x="46393" y="22297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60A23E7-8E95-42D0-922C-E8FF1AC0A421}"/>
                </a:ext>
              </a:extLst>
            </p:cNvPr>
            <p:cNvSpPr/>
            <p:nvPr/>
          </p:nvSpPr>
          <p:spPr>
            <a:xfrm>
              <a:off x="4864477" y="903269"/>
              <a:ext cx="124282" cy="104697"/>
            </a:xfrm>
            <a:custGeom>
              <a:avLst/>
              <a:gdLst>
                <a:gd name="connsiteX0" fmla="*/ 0 w 124282"/>
                <a:gd name="connsiteY0" fmla="*/ 82595 h 104697"/>
                <a:gd name="connsiteX1" fmla="*/ 56782 w 124282"/>
                <a:gd name="connsiteY1" fmla="*/ 104541 h 104697"/>
                <a:gd name="connsiteX2" fmla="*/ 93631 w 124282"/>
                <a:gd name="connsiteY2" fmla="*/ 103703 h 104697"/>
                <a:gd name="connsiteX3" fmla="*/ 124283 w 124282"/>
                <a:gd name="connsiteY3" fmla="*/ 91642 h 104697"/>
                <a:gd name="connsiteX4" fmla="*/ 29647 w 124282"/>
                <a:gd name="connsiteY4" fmla="*/ 82093 h 104697"/>
                <a:gd name="connsiteX5" fmla="*/ 27637 w 124282"/>
                <a:gd name="connsiteY5" fmla="*/ 75392 h 104697"/>
                <a:gd name="connsiteX6" fmla="*/ 39194 w 124282"/>
                <a:gd name="connsiteY6" fmla="*/ 29156 h 104697"/>
                <a:gd name="connsiteX7" fmla="*/ 89108 w 124282"/>
                <a:gd name="connsiteY7" fmla="*/ 24633 h 104697"/>
                <a:gd name="connsiteX8" fmla="*/ 0 w 124282"/>
                <a:gd name="connsiteY8" fmla="*/ 82595 h 10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82" h="104697">
                  <a:moveTo>
                    <a:pt x="0" y="82595"/>
                  </a:moveTo>
                  <a:cubicBezTo>
                    <a:pt x="15410" y="94657"/>
                    <a:pt x="27135" y="103201"/>
                    <a:pt x="56782" y="104541"/>
                  </a:cubicBezTo>
                  <a:cubicBezTo>
                    <a:pt x="65826" y="104876"/>
                    <a:pt x="84754" y="104708"/>
                    <a:pt x="93631" y="103703"/>
                  </a:cubicBezTo>
                  <a:lnTo>
                    <a:pt x="124283" y="91642"/>
                  </a:lnTo>
                  <a:cubicBezTo>
                    <a:pt x="101168" y="84606"/>
                    <a:pt x="54437" y="89799"/>
                    <a:pt x="29647" y="82093"/>
                  </a:cubicBezTo>
                  <a:cubicBezTo>
                    <a:pt x="28810" y="79915"/>
                    <a:pt x="27637" y="74219"/>
                    <a:pt x="27637" y="75392"/>
                  </a:cubicBezTo>
                  <a:cubicBezTo>
                    <a:pt x="27637" y="75392"/>
                    <a:pt x="14405" y="76732"/>
                    <a:pt x="39194" y="29156"/>
                  </a:cubicBezTo>
                  <a:lnTo>
                    <a:pt x="89108" y="24633"/>
                  </a:lnTo>
                  <a:cubicBezTo>
                    <a:pt x="87936" y="-21603"/>
                    <a:pt x="1172" y="-3008"/>
                    <a:pt x="0" y="8259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34D4DE-DFE0-4D68-BBBC-6D4404D6BB74}"/>
                </a:ext>
              </a:extLst>
            </p:cNvPr>
            <p:cNvSpPr/>
            <p:nvPr/>
          </p:nvSpPr>
          <p:spPr>
            <a:xfrm>
              <a:off x="4299675" y="911485"/>
              <a:ext cx="41946" cy="237043"/>
            </a:xfrm>
            <a:custGeom>
              <a:avLst/>
              <a:gdLst>
                <a:gd name="connsiteX0" fmla="*/ 12061 w 41946"/>
                <a:gd name="connsiteY0" fmla="*/ 237043 h 237043"/>
                <a:gd name="connsiteX1" fmla="*/ 18761 w 41946"/>
                <a:gd name="connsiteY1" fmla="*/ 188462 h 237043"/>
                <a:gd name="connsiteX2" fmla="*/ 35846 w 41946"/>
                <a:gd name="connsiteY2" fmla="*/ 56455 h 237043"/>
                <a:gd name="connsiteX3" fmla="*/ 34673 w 41946"/>
                <a:gd name="connsiteY3" fmla="*/ 0 h 237043"/>
                <a:gd name="connsiteX4" fmla="*/ 23283 w 41946"/>
                <a:gd name="connsiteY4" fmla="*/ 18595 h 237043"/>
                <a:gd name="connsiteX5" fmla="*/ 21776 w 41946"/>
                <a:gd name="connsiteY5" fmla="*/ 24291 h 237043"/>
                <a:gd name="connsiteX6" fmla="*/ 8711 w 41946"/>
                <a:gd name="connsiteY6" fmla="*/ 123463 h 237043"/>
                <a:gd name="connsiteX7" fmla="*/ 12061 w 41946"/>
                <a:gd name="connsiteY7" fmla="*/ 237043 h 23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46" h="237043">
                  <a:moveTo>
                    <a:pt x="12061" y="237043"/>
                  </a:moveTo>
                  <a:cubicBezTo>
                    <a:pt x="37856" y="212585"/>
                    <a:pt x="21106" y="220626"/>
                    <a:pt x="18761" y="188462"/>
                  </a:cubicBezTo>
                  <a:lnTo>
                    <a:pt x="35846" y="56455"/>
                  </a:lnTo>
                  <a:cubicBezTo>
                    <a:pt x="44723" y="8376"/>
                    <a:pt x="43551" y="15580"/>
                    <a:pt x="34673" y="0"/>
                  </a:cubicBezTo>
                  <a:lnTo>
                    <a:pt x="23283" y="18595"/>
                  </a:lnTo>
                  <a:cubicBezTo>
                    <a:pt x="22613" y="20270"/>
                    <a:pt x="22278" y="22448"/>
                    <a:pt x="21776" y="24291"/>
                  </a:cubicBezTo>
                  <a:lnTo>
                    <a:pt x="8711" y="123463"/>
                  </a:lnTo>
                  <a:cubicBezTo>
                    <a:pt x="3184" y="162328"/>
                    <a:pt x="-9379" y="212250"/>
                    <a:pt x="12061" y="23704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6F929A0-EDCB-4529-8A7D-34631120051D}"/>
                </a:ext>
              </a:extLst>
            </p:cNvPr>
            <p:cNvSpPr/>
            <p:nvPr/>
          </p:nvSpPr>
          <p:spPr>
            <a:xfrm>
              <a:off x="4947723" y="1133046"/>
              <a:ext cx="203843" cy="29578"/>
            </a:xfrm>
            <a:custGeom>
              <a:avLst/>
              <a:gdLst>
                <a:gd name="connsiteX0" fmla="*/ 0 w 203843"/>
                <a:gd name="connsiteY0" fmla="*/ 20005 h 29578"/>
                <a:gd name="connsiteX1" fmla="*/ 35007 w 203843"/>
                <a:gd name="connsiteY1" fmla="*/ 21680 h 29578"/>
                <a:gd name="connsiteX2" fmla="*/ 203844 w 203843"/>
                <a:gd name="connsiteY2" fmla="*/ 20005 h 29578"/>
                <a:gd name="connsiteX3" fmla="*/ 100498 w 203843"/>
                <a:gd name="connsiteY3" fmla="*/ 1410 h 29578"/>
                <a:gd name="connsiteX4" fmla="*/ 0 w 203843"/>
                <a:gd name="connsiteY4" fmla="*/ 20005 h 2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843" h="29578">
                  <a:moveTo>
                    <a:pt x="0" y="20005"/>
                  </a:moveTo>
                  <a:cubicBezTo>
                    <a:pt x="17587" y="36590"/>
                    <a:pt x="1675" y="27879"/>
                    <a:pt x="35007" y="21680"/>
                  </a:cubicBezTo>
                  <a:cubicBezTo>
                    <a:pt x="99828" y="9451"/>
                    <a:pt x="172020" y="33909"/>
                    <a:pt x="203844" y="20005"/>
                  </a:cubicBezTo>
                  <a:cubicBezTo>
                    <a:pt x="191784" y="12131"/>
                    <a:pt x="122105" y="3085"/>
                    <a:pt x="100498" y="1410"/>
                  </a:cubicBezTo>
                  <a:cubicBezTo>
                    <a:pt x="56447" y="-1773"/>
                    <a:pt x="30484" y="-1103"/>
                    <a:pt x="0" y="2000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B901333-A42C-4CAC-A3BB-4BABF631E480}"/>
                </a:ext>
              </a:extLst>
            </p:cNvPr>
            <p:cNvSpPr/>
            <p:nvPr/>
          </p:nvSpPr>
          <p:spPr>
            <a:xfrm>
              <a:off x="6209311" y="877813"/>
              <a:ext cx="153259" cy="85603"/>
            </a:xfrm>
            <a:custGeom>
              <a:avLst/>
              <a:gdLst>
                <a:gd name="connsiteX0" fmla="*/ 0 w 153259"/>
                <a:gd name="connsiteY0" fmla="*/ 85604 h 85603"/>
                <a:gd name="connsiteX1" fmla="*/ 82241 w 153259"/>
                <a:gd name="connsiteY1" fmla="*/ 49754 h 85603"/>
                <a:gd name="connsiteX2" fmla="*/ 153260 w 153259"/>
                <a:gd name="connsiteY2" fmla="*/ 0 h 85603"/>
                <a:gd name="connsiteX3" fmla="*/ 0 w 153259"/>
                <a:gd name="connsiteY3" fmla="*/ 85604 h 8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259" h="85603">
                  <a:moveTo>
                    <a:pt x="0" y="85604"/>
                  </a:moveTo>
                  <a:cubicBezTo>
                    <a:pt x="19095" y="81918"/>
                    <a:pt x="65156" y="59135"/>
                    <a:pt x="82241" y="49754"/>
                  </a:cubicBezTo>
                  <a:cubicBezTo>
                    <a:pt x="105691" y="36687"/>
                    <a:pt x="147230" y="26636"/>
                    <a:pt x="153260" y="0"/>
                  </a:cubicBezTo>
                  <a:cubicBezTo>
                    <a:pt x="118923" y="13402"/>
                    <a:pt x="24287" y="64998"/>
                    <a:pt x="0" y="8560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0DC8D7A-272C-4723-ACBC-72DAE628FAFB}"/>
                </a:ext>
              </a:extLst>
            </p:cNvPr>
            <p:cNvSpPr/>
            <p:nvPr/>
          </p:nvSpPr>
          <p:spPr>
            <a:xfrm>
              <a:off x="4347993" y="1032603"/>
              <a:ext cx="18101" cy="124301"/>
            </a:xfrm>
            <a:custGeom>
              <a:avLst/>
              <a:gdLst>
                <a:gd name="connsiteX0" fmla="*/ 8967 w 18101"/>
                <a:gd name="connsiteY0" fmla="*/ 0 h 124301"/>
                <a:gd name="connsiteX1" fmla="*/ 11145 w 18101"/>
                <a:gd name="connsiteY1" fmla="*/ 124301 h 124301"/>
                <a:gd name="connsiteX2" fmla="*/ 16170 w 18101"/>
                <a:gd name="connsiteY2" fmla="*/ 60140 h 124301"/>
                <a:gd name="connsiteX3" fmla="*/ 8967 w 18101"/>
                <a:gd name="connsiteY3" fmla="*/ 0 h 12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01" h="124301">
                  <a:moveTo>
                    <a:pt x="8967" y="0"/>
                  </a:moveTo>
                  <a:cubicBezTo>
                    <a:pt x="-2925" y="30154"/>
                    <a:pt x="-3762" y="98335"/>
                    <a:pt x="11145" y="124301"/>
                  </a:cubicBezTo>
                  <a:cubicBezTo>
                    <a:pt x="17845" y="107716"/>
                    <a:pt x="15165" y="80913"/>
                    <a:pt x="16170" y="60140"/>
                  </a:cubicBezTo>
                  <a:cubicBezTo>
                    <a:pt x="17845" y="20103"/>
                    <a:pt x="21865" y="19433"/>
                    <a:pt x="8967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A410DB3-6026-4E1A-80B9-57FCF679A77B}"/>
                </a:ext>
              </a:extLst>
            </p:cNvPr>
            <p:cNvSpPr/>
            <p:nvPr/>
          </p:nvSpPr>
          <p:spPr>
            <a:xfrm>
              <a:off x="4854782" y="252287"/>
              <a:ext cx="26970" cy="84598"/>
            </a:xfrm>
            <a:custGeom>
              <a:avLst/>
              <a:gdLst>
                <a:gd name="connsiteX0" fmla="*/ 6345 w 26970"/>
                <a:gd name="connsiteY0" fmla="*/ 84598 h 84598"/>
                <a:gd name="connsiteX1" fmla="*/ 21587 w 26970"/>
                <a:gd name="connsiteY1" fmla="*/ 43891 h 84598"/>
                <a:gd name="connsiteX2" fmla="*/ 13882 w 26970"/>
                <a:gd name="connsiteY2" fmla="*/ 0 h 84598"/>
                <a:gd name="connsiteX3" fmla="*/ 6345 w 26970"/>
                <a:gd name="connsiteY3" fmla="*/ 84598 h 8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70" h="84598">
                  <a:moveTo>
                    <a:pt x="6345" y="84598"/>
                  </a:moveTo>
                  <a:cubicBezTo>
                    <a:pt x="27282" y="76055"/>
                    <a:pt x="16730" y="78065"/>
                    <a:pt x="21587" y="43891"/>
                  </a:cubicBezTo>
                  <a:cubicBezTo>
                    <a:pt x="25775" y="14742"/>
                    <a:pt x="34317" y="16585"/>
                    <a:pt x="13882" y="0"/>
                  </a:cubicBezTo>
                  <a:cubicBezTo>
                    <a:pt x="315" y="14574"/>
                    <a:pt x="-5380" y="65836"/>
                    <a:pt x="6345" y="8459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1FCAC32-2936-4C0D-A910-4148F1998E85}"/>
                </a:ext>
              </a:extLst>
            </p:cNvPr>
            <p:cNvSpPr/>
            <p:nvPr/>
          </p:nvSpPr>
          <p:spPr>
            <a:xfrm>
              <a:off x="4908361" y="252120"/>
              <a:ext cx="26165" cy="107716"/>
            </a:xfrm>
            <a:custGeom>
              <a:avLst/>
              <a:gdLst>
                <a:gd name="connsiteX0" fmla="*/ 0 w 26165"/>
                <a:gd name="connsiteY0" fmla="*/ 107716 h 107716"/>
                <a:gd name="connsiteX1" fmla="*/ 20267 w 26165"/>
                <a:gd name="connsiteY1" fmla="*/ 0 h 107716"/>
                <a:gd name="connsiteX2" fmla="*/ 12395 w 26165"/>
                <a:gd name="connsiteY2" fmla="*/ 20438 h 107716"/>
                <a:gd name="connsiteX3" fmla="*/ 0 w 26165"/>
                <a:gd name="connsiteY3" fmla="*/ 107716 h 10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5" h="107716">
                  <a:moveTo>
                    <a:pt x="0" y="107716"/>
                  </a:moveTo>
                  <a:cubicBezTo>
                    <a:pt x="17587" y="84598"/>
                    <a:pt x="35844" y="32164"/>
                    <a:pt x="20267" y="0"/>
                  </a:cubicBezTo>
                  <a:cubicBezTo>
                    <a:pt x="11055" y="12229"/>
                    <a:pt x="16917" y="-9549"/>
                    <a:pt x="12395" y="20438"/>
                  </a:cubicBezTo>
                  <a:lnTo>
                    <a:pt x="0" y="107716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F51E67-438D-4ECE-B0F0-F0059280CB6F}"/>
                </a:ext>
              </a:extLst>
            </p:cNvPr>
            <p:cNvSpPr/>
            <p:nvPr/>
          </p:nvSpPr>
          <p:spPr>
            <a:xfrm>
              <a:off x="6790693" y="1099614"/>
              <a:ext cx="27302" cy="22614"/>
            </a:xfrm>
            <a:custGeom>
              <a:avLst/>
              <a:gdLst>
                <a:gd name="connsiteX0" fmla="*/ 27302 w 27302"/>
                <a:gd name="connsiteY0" fmla="*/ 8206 h 22614"/>
                <a:gd name="connsiteX1" fmla="*/ 8710 w 27302"/>
                <a:gd name="connsiteY1" fmla="*/ 4521 h 22614"/>
                <a:gd name="connsiteX2" fmla="*/ 0 w 27302"/>
                <a:gd name="connsiteY2" fmla="*/ 15745 h 22614"/>
                <a:gd name="connsiteX3" fmla="*/ 27302 w 27302"/>
                <a:gd name="connsiteY3" fmla="*/ 8206 h 2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2" h="22614">
                  <a:moveTo>
                    <a:pt x="27302" y="8206"/>
                  </a:moveTo>
                  <a:cubicBezTo>
                    <a:pt x="20100" y="4018"/>
                    <a:pt x="39864" y="-5698"/>
                    <a:pt x="8710" y="4521"/>
                  </a:cubicBezTo>
                  <a:cubicBezTo>
                    <a:pt x="2847" y="6363"/>
                    <a:pt x="1842" y="12562"/>
                    <a:pt x="0" y="15745"/>
                  </a:cubicBezTo>
                  <a:cubicBezTo>
                    <a:pt x="19932" y="30319"/>
                    <a:pt x="18592" y="18760"/>
                    <a:pt x="27302" y="820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814EF94-E83F-4CBC-B907-73F4F59E84FF}"/>
                </a:ext>
              </a:extLst>
            </p:cNvPr>
            <p:cNvSpPr/>
            <p:nvPr/>
          </p:nvSpPr>
          <p:spPr>
            <a:xfrm>
              <a:off x="6689190" y="1173479"/>
              <a:ext cx="20937" cy="18370"/>
            </a:xfrm>
            <a:custGeom>
              <a:avLst/>
              <a:gdLst>
                <a:gd name="connsiteX0" fmla="*/ 0 w 20937"/>
                <a:gd name="connsiteY0" fmla="*/ 9558 h 18370"/>
                <a:gd name="connsiteX1" fmla="*/ 20937 w 20937"/>
                <a:gd name="connsiteY1" fmla="*/ 9558 h 18370"/>
                <a:gd name="connsiteX2" fmla="*/ 0 w 20937"/>
                <a:gd name="connsiteY2" fmla="*/ 9558 h 1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37" h="18370">
                  <a:moveTo>
                    <a:pt x="0" y="9558"/>
                  </a:moveTo>
                  <a:cubicBezTo>
                    <a:pt x="8207" y="14752"/>
                    <a:pt x="-1005" y="26478"/>
                    <a:pt x="20937" y="9558"/>
                  </a:cubicBezTo>
                  <a:cubicBezTo>
                    <a:pt x="-2847" y="-9874"/>
                    <a:pt x="5527" y="5705"/>
                    <a:pt x="0" y="955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4A66BCA-9E22-4A0C-998A-411E0EDEA428}"/>
                </a:ext>
              </a:extLst>
            </p:cNvPr>
            <p:cNvSpPr/>
            <p:nvPr/>
          </p:nvSpPr>
          <p:spPr>
            <a:xfrm>
              <a:off x="5341233" y="1167340"/>
              <a:ext cx="22384" cy="17863"/>
            </a:xfrm>
            <a:custGeom>
              <a:avLst/>
              <a:gdLst>
                <a:gd name="connsiteX0" fmla="*/ 10660 w 22384"/>
                <a:gd name="connsiteY0" fmla="*/ 2798 h 17863"/>
                <a:gd name="connsiteX1" fmla="*/ 2955 w 22384"/>
                <a:gd name="connsiteY1" fmla="*/ 8158 h 17863"/>
                <a:gd name="connsiteX2" fmla="*/ 22385 w 22384"/>
                <a:gd name="connsiteY2" fmla="*/ 8828 h 17863"/>
                <a:gd name="connsiteX3" fmla="*/ 10660 w 22384"/>
                <a:gd name="connsiteY3" fmla="*/ 2798 h 1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4" h="17863">
                  <a:moveTo>
                    <a:pt x="10660" y="2798"/>
                  </a:moveTo>
                  <a:cubicBezTo>
                    <a:pt x="-15302" y="-720"/>
                    <a:pt x="16020" y="-2731"/>
                    <a:pt x="2955" y="8158"/>
                  </a:cubicBezTo>
                  <a:cubicBezTo>
                    <a:pt x="16857" y="24743"/>
                    <a:pt x="10492" y="16702"/>
                    <a:pt x="22385" y="8828"/>
                  </a:cubicBezTo>
                  <a:cubicBezTo>
                    <a:pt x="10995" y="-1055"/>
                    <a:pt x="27242" y="4975"/>
                    <a:pt x="10660" y="279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2EDEDDA-63C6-4064-B59F-209A5944B9CC}"/>
                </a:ext>
              </a:extLst>
            </p:cNvPr>
            <p:cNvSpPr/>
            <p:nvPr/>
          </p:nvSpPr>
          <p:spPr>
            <a:xfrm>
              <a:off x="5038740" y="994830"/>
              <a:ext cx="24053" cy="16068"/>
            </a:xfrm>
            <a:custGeom>
              <a:avLst/>
              <a:gdLst>
                <a:gd name="connsiteX0" fmla="*/ 4624 w 24053"/>
                <a:gd name="connsiteY0" fmla="*/ 7619 h 16068"/>
                <a:gd name="connsiteX1" fmla="*/ 24053 w 24053"/>
                <a:gd name="connsiteY1" fmla="*/ 7619 h 16068"/>
                <a:gd name="connsiteX2" fmla="*/ 12329 w 24053"/>
                <a:gd name="connsiteY2" fmla="*/ 2426 h 16068"/>
                <a:gd name="connsiteX3" fmla="*/ 4624 w 24053"/>
                <a:gd name="connsiteY3" fmla="*/ 7619 h 1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3" h="16068">
                  <a:moveTo>
                    <a:pt x="4624" y="7619"/>
                  </a:moveTo>
                  <a:cubicBezTo>
                    <a:pt x="27571" y="22696"/>
                    <a:pt x="14339" y="14320"/>
                    <a:pt x="24053" y="7619"/>
                  </a:cubicBezTo>
                  <a:cubicBezTo>
                    <a:pt x="13501" y="-590"/>
                    <a:pt x="27906" y="3933"/>
                    <a:pt x="12329" y="2426"/>
                  </a:cubicBezTo>
                  <a:cubicBezTo>
                    <a:pt x="-17318" y="-422"/>
                    <a:pt x="17521" y="-2767"/>
                    <a:pt x="4624" y="761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图形 67">
            <a:extLst>
              <a:ext uri="{FF2B5EF4-FFF2-40B4-BE49-F238E27FC236}">
                <a16:creationId xmlns:a16="http://schemas.microsoft.com/office/drawing/2014/main" id="{8FB74F5A-0492-466D-8986-C9A915010D72}"/>
              </a:ext>
            </a:extLst>
          </p:cNvPr>
          <p:cNvGrpSpPr/>
          <p:nvPr/>
        </p:nvGrpSpPr>
        <p:grpSpPr>
          <a:xfrm>
            <a:off x="7789742" y="1002482"/>
            <a:ext cx="879835" cy="1946187"/>
            <a:chOff x="10456199" y="253567"/>
            <a:chExt cx="889895" cy="196843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0756DB0-842F-475D-86CA-261C452FF00F}"/>
                </a:ext>
              </a:extLst>
            </p:cNvPr>
            <p:cNvSpPr/>
            <p:nvPr/>
          </p:nvSpPr>
          <p:spPr>
            <a:xfrm>
              <a:off x="10456199" y="253567"/>
              <a:ext cx="889895" cy="1968439"/>
            </a:xfrm>
            <a:custGeom>
              <a:avLst/>
              <a:gdLst>
                <a:gd name="connsiteX0" fmla="*/ 825091 w 889895"/>
                <a:gd name="connsiteY0" fmla="*/ 1545950 h 1968439"/>
                <a:gd name="connsiteX1" fmla="*/ 830451 w 889895"/>
                <a:gd name="connsiteY1" fmla="*/ 1557509 h 1968439"/>
                <a:gd name="connsiteX2" fmla="*/ 830451 w 889895"/>
                <a:gd name="connsiteY2" fmla="*/ 1679633 h 1968439"/>
                <a:gd name="connsiteX3" fmla="*/ 797956 w 889895"/>
                <a:gd name="connsiteY3" fmla="*/ 1731732 h 1968439"/>
                <a:gd name="connsiteX4" fmla="*/ 747707 w 889895"/>
                <a:gd name="connsiteY4" fmla="*/ 1769424 h 1968439"/>
                <a:gd name="connsiteX5" fmla="*/ 768979 w 889895"/>
                <a:gd name="connsiteY5" fmla="*/ 1681643 h 1968439"/>
                <a:gd name="connsiteX6" fmla="*/ 820401 w 889895"/>
                <a:gd name="connsiteY6" fmla="*/ 1626026 h 1968439"/>
                <a:gd name="connsiteX7" fmla="*/ 795444 w 889895"/>
                <a:gd name="connsiteY7" fmla="*/ 1601065 h 1968439"/>
                <a:gd name="connsiteX8" fmla="*/ 825091 w 889895"/>
                <a:gd name="connsiteY8" fmla="*/ 1545950 h 1968439"/>
                <a:gd name="connsiteX9" fmla="*/ 748712 w 889895"/>
                <a:gd name="connsiteY9" fmla="*/ 1570743 h 1968439"/>
                <a:gd name="connsiteX10" fmla="*/ 753402 w 889895"/>
                <a:gd name="connsiteY10" fmla="*/ 1571079 h 1968439"/>
                <a:gd name="connsiteX11" fmla="*/ 758259 w 889895"/>
                <a:gd name="connsiteY11" fmla="*/ 1571414 h 1968439"/>
                <a:gd name="connsiteX12" fmla="*/ 768142 w 889895"/>
                <a:gd name="connsiteY12" fmla="*/ 1572251 h 1968439"/>
                <a:gd name="connsiteX13" fmla="*/ 784389 w 889895"/>
                <a:gd name="connsiteY13" fmla="*/ 1576104 h 1968439"/>
                <a:gd name="connsiteX14" fmla="*/ 789749 w 889895"/>
                <a:gd name="connsiteY14" fmla="*/ 1577947 h 1968439"/>
                <a:gd name="connsiteX15" fmla="*/ 772664 w 889895"/>
                <a:gd name="connsiteY15" fmla="*/ 1644956 h 1968439"/>
                <a:gd name="connsiteX16" fmla="*/ 736820 w 889895"/>
                <a:gd name="connsiteY16" fmla="*/ 1698395 h 1968439"/>
                <a:gd name="connsiteX17" fmla="*/ 742347 w 889895"/>
                <a:gd name="connsiteY17" fmla="*/ 1748819 h 1968439"/>
                <a:gd name="connsiteX18" fmla="*/ 678363 w 889895"/>
                <a:gd name="connsiteY18" fmla="*/ 1875800 h 1968439"/>
                <a:gd name="connsiteX19" fmla="*/ 659101 w 889895"/>
                <a:gd name="connsiteY19" fmla="*/ 1847489 h 1968439"/>
                <a:gd name="connsiteX20" fmla="*/ 658264 w 889895"/>
                <a:gd name="connsiteY20" fmla="*/ 1728549 h 1968439"/>
                <a:gd name="connsiteX21" fmla="*/ 659771 w 889895"/>
                <a:gd name="connsiteY21" fmla="*/ 1570408 h 1968439"/>
                <a:gd name="connsiteX22" fmla="*/ 719568 w 889895"/>
                <a:gd name="connsiteY22" fmla="*/ 1306227 h 1968439"/>
                <a:gd name="connsiteX23" fmla="*/ 708345 w 889895"/>
                <a:gd name="connsiteY23" fmla="*/ 1304049 h 1968439"/>
                <a:gd name="connsiteX24" fmla="*/ 704325 w 889895"/>
                <a:gd name="connsiteY24" fmla="*/ 1302876 h 1968439"/>
                <a:gd name="connsiteX25" fmla="*/ 700473 w 889895"/>
                <a:gd name="connsiteY25" fmla="*/ 1301369 h 1968439"/>
                <a:gd name="connsiteX26" fmla="*/ 696453 w 889895"/>
                <a:gd name="connsiteY26" fmla="*/ 1299526 h 1968439"/>
                <a:gd name="connsiteX27" fmla="*/ 722415 w 889895"/>
                <a:gd name="connsiteY27" fmla="*/ 1225816 h 1968439"/>
                <a:gd name="connsiteX28" fmla="*/ 684226 w 889895"/>
                <a:gd name="connsiteY28" fmla="*/ 1315441 h 1968439"/>
                <a:gd name="connsiteX29" fmla="*/ 657091 w 889895"/>
                <a:gd name="connsiteY29" fmla="*/ 1340401 h 1968439"/>
                <a:gd name="connsiteX30" fmla="*/ 659771 w 889895"/>
                <a:gd name="connsiteY30" fmla="*/ 947060 h 1968439"/>
                <a:gd name="connsiteX31" fmla="*/ 735312 w 889895"/>
                <a:gd name="connsiteY31" fmla="*/ 893286 h 1968439"/>
                <a:gd name="connsiteX32" fmla="*/ 688581 w 889895"/>
                <a:gd name="connsiteY32" fmla="*/ 1028141 h 1968439"/>
                <a:gd name="connsiteX33" fmla="*/ 682383 w 889895"/>
                <a:gd name="connsiteY33" fmla="*/ 1066001 h 1968439"/>
                <a:gd name="connsiteX34" fmla="*/ 734475 w 889895"/>
                <a:gd name="connsiteY34" fmla="*/ 1012226 h 1968439"/>
                <a:gd name="connsiteX35" fmla="*/ 714543 w 889895"/>
                <a:gd name="connsiteY35" fmla="*/ 1007536 h 1968439"/>
                <a:gd name="connsiteX36" fmla="*/ 710188 w 889895"/>
                <a:gd name="connsiteY36" fmla="*/ 1006028 h 1968439"/>
                <a:gd name="connsiteX37" fmla="*/ 785226 w 889895"/>
                <a:gd name="connsiteY37" fmla="*/ 845710 h 1968439"/>
                <a:gd name="connsiteX38" fmla="*/ 835978 w 889895"/>
                <a:gd name="connsiteY38" fmla="*/ 807515 h 1968439"/>
                <a:gd name="connsiteX39" fmla="*/ 820736 w 889895"/>
                <a:gd name="connsiteY39" fmla="*/ 917577 h 1968439"/>
                <a:gd name="connsiteX40" fmla="*/ 742682 w 889895"/>
                <a:gd name="connsiteY40" fmla="*/ 998490 h 1968439"/>
                <a:gd name="connsiteX41" fmla="*/ 795779 w 889895"/>
                <a:gd name="connsiteY41" fmla="*/ 973361 h 1968439"/>
                <a:gd name="connsiteX42" fmla="*/ 767974 w 889895"/>
                <a:gd name="connsiteY42" fmla="*/ 1060473 h 1968439"/>
                <a:gd name="connsiteX43" fmla="*/ 721745 w 889895"/>
                <a:gd name="connsiteY43" fmla="*/ 1137030 h 1968439"/>
                <a:gd name="connsiteX44" fmla="*/ 735480 w 889895"/>
                <a:gd name="connsiteY44" fmla="*/ 1138538 h 1968439"/>
                <a:gd name="connsiteX45" fmla="*/ 739332 w 889895"/>
                <a:gd name="connsiteY45" fmla="*/ 1139878 h 1968439"/>
                <a:gd name="connsiteX46" fmla="*/ 743520 w 889895"/>
                <a:gd name="connsiteY46" fmla="*/ 1141553 h 1968439"/>
                <a:gd name="connsiteX47" fmla="*/ 718228 w 889895"/>
                <a:gd name="connsiteY47" fmla="*/ 1224476 h 1968439"/>
                <a:gd name="connsiteX48" fmla="*/ 828106 w 889895"/>
                <a:gd name="connsiteY48" fmla="*/ 1078397 h 1968439"/>
                <a:gd name="connsiteX49" fmla="*/ 764457 w 889895"/>
                <a:gd name="connsiteY49" fmla="*/ 1269540 h 1968439"/>
                <a:gd name="connsiteX50" fmla="*/ 810518 w 889895"/>
                <a:gd name="connsiteY50" fmla="*/ 1245081 h 1968439"/>
                <a:gd name="connsiteX51" fmla="*/ 717390 w 889895"/>
                <a:gd name="connsiteY51" fmla="*/ 1536234 h 1968439"/>
                <a:gd name="connsiteX52" fmla="*/ 671161 w 889895"/>
                <a:gd name="connsiteY52" fmla="*/ 1627366 h 1968439"/>
                <a:gd name="connsiteX53" fmla="*/ 690926 w 889895"/>
                <a:gd name="connsiteY53" fmla="*/ 1630716 h 1968439"/>
                <a:gd name="connsiteX54" fmla="*/ 682383 w 889895"/>
                <a:gd name="connsiteY54" fmla="*/ 1696217 h 1968439"/>
                <a:gd name="connsiteX55" fmla="*/ 734642 w 889895"/>
                <a:gd name="connsiteY55" fmla="*/ 1591349 h 1968439"/>
                <a:gd name="connsiteX56" fmla="*/ 719903 w 889895"/>
                <a:gd name="connsiteY56" fmla="*/ 1570743 h 1968439"/>
                <a:gd name="connsiteX57" fmla="*/ 733805 w 889895"/>
                <a:gd name="connsiteY57" fmla="*/ 1540422 h 1968439"/>
                <a:gd name="connsiteX58" fmla="*/ 745362 w 889895"/>
                <a:gd name="connsiteY58" fmla="*/ 1477266 h 1968439"/>
                <a:gd name="connsiteX59" fmla="*/ 825426 w 889895"/>
                <a:gd name="connsiteY59" fmla="*/ 1382114 h 1968439"/>
                <a:gd name="connsiteX60" fmla="*/ 748712 w 889895"/>
                <a:gd name="connsiteY60" fmla="*/ 1570743 h 1968439"/>
                <a:gd name="connsiteX61" fmla="*/ 742347 w 889895"/>
                <a:gd name="connsiteY61" fmla="*/ 1584648 h 1968439"/>
                <a:gd name="connsiteX62" fmla="*/ 742180 w 889895"/>
                <a:gd name="connsiteY62" fmla="*/ 1580962 h 1968439"/>
                <a:gd name="connsiteX63" fmla="*/ 742347 w 889895"/>
                <a:gd name="connsiteY63" fmla="*/ 1584648 h 1968439"/>
                <a:gd name="connsiteX64" fmla="*/ 718395 w 889895"/>
                <a:gd name="connsiteY64" fmla="*/ 1297683 h 1968439"/>
                <a:gd name="connsiteX65" fmla="*/ 765964 w 889895"/>
                <a:gd name="connsiteY65" fmla="*/ 1271717 h 1968439"/>
                <a:gd name="connsiteX66" fmla="*/ 718395 w 889895"/>
                <a:gd name="connsiteY66" fmla="*/ 1297683 h 1968439"/>
                <a:gd name="connsiteX67" fmla="*/ 694108 w 889895"/>
                <a:gd name="connsiteY67" fmla="*/ 1161153 h 1968439"/>
                <a:gd name="connsiteX68" fmla="*/ 721745 w 889895"/>
                <a:gd name="connsiteY68" fmla="*/ 1143563 h 1968439"/>
                <a:gd name="connsiteX69" fmla="*/ 694108 w 889895"/>
                <a:gd name="connsiteY69" fmla="*/ 1161153 h 1968439"/>
                <a:gd name="connsiteX70" fmla="*/ 734307 w 889895"/>
                <a:gd name="connsiteY70" fmla="*/ 998825 h 1968439"/>
                <a:gd name="connsiteX71" fmla="*/ 736820 w 889895"/>
                <a:gd name="connsiteY71" fmla="*/ 1000835 h 1968439"/>
                <a:gd name="connsiteX72" fmla="*/ 737657 w 889895"/>
                <a:gd name="connsiteY72" fmla="*/ 1001673 h 1968439"/>
                <a:gd name="connsiteX73" fmla="*/ 734307 w 889895"/>
                <a:gd name="connsiteY73" fmla="*/ 998825 h 1968439"/>
                <a:gd name="connsiteX74" fmla="*/ 810518 w 889895"/>
                <a:gd name="connsiteY74" fmla="*/ 886083 h 1968439"/>
                <a:gd name="connsiteX75" fmla="*/ 810518 w 889895"/>
                <a:gd name="connsiteY75" fmla="*/ 886083 h 1968439"/>
                <a:gd name="connsiteX76" fmla="*/ 675516 w 889895"/>
                <a:gd name="connsiteY76" fmla="*/ 1065163 h 1968439"/>
                <a:gd name="connsiteX77" fmla="*/ 674678 w 889895"/>
                <a:gd name="connsiteY77" fmla="*/ 1101850 h 1968439"/>
                <a:gd name="connsiteX78" fmla="*/ 675516 w 889895"/>
                <a:gd name="connsiteY78" fmla="*/ 1065163 h 1968439"/>
                <a:gd name="connsiteX79" fmla="*/ 778359 w 889895"/>
                <a:gd name="connsiteY79" fmla="*/ 1397359 h 1968439"/>
                <a:gd name="connsiteX80" fmla="*/ 793601 w 889895"/>
                <a:gd name="connsiteY80" fmla="*/ 1336548 h 1968439"/>
                <a:gd name="connsiteX81" fmla="*/ 818056 w 889895"/>
                <a:gd name="connsiteY81" fmla="*/ 1282606 h 1968439"/>
                <a:gd name="connsiteX82" fmla="*/ 778359 w 889895"/>
                <a:gd name="connsiteY82" fmla="*/ 1397359 h 1968439"/>
                <a:gd name="connsiteX83" fmla="*/ 768812 w 889895"/>
                <a:gd name="connsiteY83" fmla="*/ 1098165 h 1968439"/>
                <a:gd name="connsiteX84" fmla="*/ 791256 w 889895"/>
                <a:gd name="connsiteY84" fmla="*/ 1018592 h 1968439"/>
                <a:gd name="connsiteX85" fmla="*/ 803149 w 889895"/>
                <a:gd name="connsiteY85" fmla="*/ 984753 h 1968439"/>
                <a:gd name="connsiteX86" fmla="*/ 828441 w 889895"/>
                <a:gd name="connsiteY86" fmla="*/ 951081 h 1968439"/>
                <a:gd name="connsiteX87" fmla="*/ 828273 w 889895"/>
                <a:gd name="connsiteY87" fmla="*/ 1054609 h 1968439"/>
                <a:gd name="connsiteX88" fmla="*/ 803484 w 889895"/>
                <a:gd name="connsiteY88" fmla="*/ 1074377 h 1968439"/>
                <a:gd name="connsiteX89" fmla="*/ 768812 w 889895"/>
                <a:gd name="connsiteY89" fmla="*/ 1098165 h 1968439"/>
                <a:gd name="connsiteX90" fmla="*/ 102341 w 889895"/>
                <a:gd name="connsiteY90" fmla="*/ 871843 h 1968439"/>
                <a:gd name="connsiteX91" fmla="*/ 95306 w 889895"/>
                <a:gd name="connsiteY91" fmla="*/ 894794 h 1968439"/>
                <a:gd name="connsiteX92" fmla="*/ 69846 w 889895"/>
                <a:gd name="connsiteY92" fmla="*/ 859447 h 1968439"/>
                <a:gd name="connsiteX93" fmla="*/ 102341 w 889895"/>
                <a:gd name="connsiteY93" fmla="*/ 871843 h 1968439"/>
                <a:gd name="connsiteX94" fmla="*/ 799631 w 889895"/>
                <a:gd name="connsiteY94" fmla="*/ 747207 h 1968439"/>
                <a:gd name="connsiteX95" fmla="*/ 803651 w 889895"/>
                <a:gd name="connsiteY95" fmla="*/ 743522 h 1968439"/>
                <a:gd name="connsiteX96" fmla="*/ 849378 w 889895"/>
                <a:gd name="connsiteY96" fmla="*/ 709850 h 1968439"/>
                <a:gd name="connsiteX97" fmla="*/ 826933 w 889895"/>
                <a:gd name="connsiteY97" fmla="*/ 745029 h 1968439"/>
                <a:gd name="connsiteX98" fmla="*/ 787069 w 889895"/>
                <a:gd name="connsiteY98" fmla="*/ 756923 h 1968439"/>
                <a:gd name="connsiteX99" fmla="*/ 795611 w 889895"/>
                <a:gd name="connsiteY99" fmla="*/ 750558 h 1968439"/>
                <a:gd name="connsiteX100" fmla="*/ 799631 w 889895"/>
                <a:gd name="connsiteY100" fmla="*/ 747207 h 1968439"/>
                <a:gd name="connsiteX101" fmla="*/ 815711 w 889895"/>
                <a:gd name="connsiteY101" fmla="*/ 627932 h 1968439"/>
                <a:gd name="connsiteX102" fmla="*/ 843683 w 889895"/>
                <a:gd name="connsiteY102" fmla="*/ 565781 h 1968439"/>
                <a:gd name="connsiteX103" fmla="*/ 854738 w 889895"/>
                <a:gd name="connsiteY103" fmla="*/ 592082 h 1968439"/>
                <a:gd name="connsiteX104" fmla="*/ 695280 w 889895"/>
                <a:gd name="connsiteY104" fmla="*/ 775183 h 1968439"/>
                <a:gd name="connsiteX105" fmla="*/ 852393 w 889895"/>
                <a:gd name="connsiteY105" fmla="*/ 646862 h 1968439"/>
                <a:gd name="connsiteX106" fmla="*/ 820401 w 889895"/>
                <a:gd name="connsiteY106" fmla="*/ 715378 h 1968439"/>
                <a:gd name="connsiteX107" fmla="*/ 686068 w 889895"/>
                <a:gd name="connsiteY107" fmla="*/ 836999 h 1968439"/>
                <a:gd name="connsiteX108" fmla="*/ 692098 w 889895"/>
                <a:gd name="connsiteY108" fmla="*/ 847720 h 1968439"/>
                <a:gd name="connsiteX109" fmla="*/ 699300 w 889895"/>
                <a:gd name="connsiteY109" fmla="*/ 865645 h 1968439"/>
                <a:gd name="connsiteX110" fmla="*/ 659939 w 889895"/>
                <a:gd name="connsiteY110" fmla="*/ 900824 h 1968439"/>
                <a:gd name="connsiteX111" fmla="*/ 755412 w 889895"/>
                <a:gd name="connsiteY111" fmla="*/ 650045 h 1968439"/>
                <a:gd name="connsiteX112" fmla="*/ 815711 w 889895"/>
                <a:gd name="connsiteY112" fmla="*/ 627932 h 1968439"/>
                <a:gd name="connsiteX113" fmla="*/ 660944 w 889895"/>
                <a:gd name="connsiteY113" fmla="*/ 719901 h 1968439"/>
                <a:gd name="connsiteX114" fmla="*/ 715380 w 889895"/>
                <a:gd name="connsiteY114" fmla="*/ 618048 h 1968439"/>
                <a:gd name="connsiteX115" fmla="*/ 802981 w 889895"/>
                <a:gd name="connsiteY115" fmla="*/ 547521 h 1968439"/>
                <a:gd name="connsiteX116" fmla="*/ 802311 w 889895"/>
                <a:gd name="connsiteY116" fmla="*/ 592920 h 1968439"/>
                <a:gd name="connsiteX117" fmla="*/ 660944 w 889895"/>
                <a:gd name="connsiteY117" fmla="*/ 719901 h 1968439"/>
                <a:gd name="connsiteX118" fmla="*/ 827268 w 889895"/>
                <a:gd name="connsiteY118" fmla="*/ 520718 h 1968439"/>
                <a:gd name="connsiteX119" fmla="*/ 850885 w 889895"/>
                <a:gd name="connsiteY119" fmla="*/ 506646 h 1968439"/>
                <a:gd name="connsiteX120" fmla="*/ 851555 w 889895"/>
                <a:gd name="connsiteY120" fmla="*/ 547019 h 1968439"/>
                <a:gd name="connsiteX121" fmla="*/ 814036 w 889895"/>
                <a:gd name="connsiteY121" fmla="*/ 541156 h 1968439"/>
                <a:gd name="connsiteX122" fmla="*/ 824086 w 889895"/>
                <a:gd name="connsiteY122" fmla="*/ 525576 h 1968439"/>
                <a:gd name="connsiteX123" fmla="*/ 827268 w 889895"/>
                <a:gd name="connsiteY123" fmla="*/ 520718 h 1968439"/>
                <a:gd name="connsiteX124" fmla="*/ 664126 w 889895"/>
                <a:gd name="connsiteY124" fmla="*/ 641501 h 1968439"/>
                <a:gd name="connsiteX125" fmla="*/ 754574 w 889895"/>
                <a:gd name="connsiteY125" fmla="*/ 498940 h 1968439"/>
                <a:gd name="connsiteX126" fmla="*/ 795109 w 889895"/>
                <a:gd name="connsiteY126" fmla="*/ 467781 h 1968439"/>
                <a:gd name="connsiteX127" fmla="*/ 801474 w 889895"/>
                <a:gd name="connsiteY127" fmla="*/ 499778 h 1968439"/>
                <a:gd name="connsiteX128" fmla="*/ 798459 w 889895"/>
                <a:gd name="connsiteY128" fmla="*/ 527586 h 1968439"/>
                <a:gd name="connsiteX129" fmla="*/ 664126 w 889895"/>
                <a:gd name="connsiteY129" fmla="*/ 641501 h 1968439"/>
                <a:gd name="connsiteX130" fmla="*/ 664796 w 889895"/>
                <a:gd name="connsiteY130" fmla="*/ 563268 h 1968439"/>
                <a:gd name="connsiteX131" fmla="*/ 716888 w 889895"/>
                <a:gd name="connsiteY131" fmla="*/ 438465 h 1968439"/>
                <a:gd name="connsiteX132" fmla="*/ 809513 w 889895"/>
                <a:gd name="connsiteY132" fmla="*/ 358222 h 1968439"/>
                <a:gd name="connsiteX133" fmla="*/ 758427 w 889895"/>
                <a:gd name="connsiteY133" fmla="*/ 480178 h 1968439"/>
                <a:gd name="connsiteX134" fmla="*/ 664796 w 889895"/>
                <a:gd name="connsiteY134" fmla="*/ 563268 h 1968439"/>
                <a:gd name="connsiteX135" fmla="*/ 107533 w 889895"/>
                <a:gd name="connsiteY135" fmla="*/ 294396 h 1968439"/>
                <a:gd name="connsiteX136" fmla="*/ 116410 w 889895"/>
                <a:gd name="connsiteY136" fmla="*/ 718896 h 1968439"/>
                <a:gd name="connsiteX137" fmla="*/ 106026 w 889895"/>
                <a:gd name="connsiteY137" fmla="*/ 819912 h 1968439"/>
                <a:gd name="connsiteX138" fmla="*/ 84419 w 889895"/>
                <a:gd name="connsiteY138" fmla="*/ 833648 h 1968439"/>
                <a:gd name="connsiteX139" fmla="*/ 72191 w 889895"/>
                <a:gd name="connsiteY139" fmla="*/ 810195 h 1968439"/>
                <a:gd name="connsiteX140" fmla="*/ 66664 w 889895"/>
                <a:gd name="connsiteY140" fmla="*/ 701641 h 1968439"/>
                <a:gd name="connsiteX141" fmla="*/ 62644 w 889895"/>
                <a:gd name="connsiteY141" fmla="*/ 562096 h 1968439"/>
                <a:gd name="connsiteX142" fmla="*/ 66329 w 889895"/>
                <a:gd name="connsiteY142" fmla="*/ 415514 h 1968439"/>
                <a:gd name="connsiteX143" fmla="*/ 55442 w 889895"/>
                <a:gd name="connsiteY143" fmla="*/ 290208 h 1968439"/>
                <a:gd name="connsiteX144" fmla="*/ 107533 w 889895"/>
                <a:gd name="connsiteY144" fmla="*/ 294396 h 1968439"/>
                <a:gd name="connsiteX145" fmla="*/ 179054 w 889895"/>
                <a:gd name="connsiteY145" fmla="*/ 849563 h 1968439"/>
                <a:gd name="connsiteX146" fmla="*/ 123110 w 889895"/>
                <a:gd name="connsiteY146" fmla="*/ 757929 h 1968439"/>
                <a:gd name="connsiteX147" fmla="*/ 123948 w 889895"/>
                <a:gd name="connsiteY147" fmla="*/ 456725 h 1968439"/>
                <a:gd name="connsiteX148" fmla="*/ 127968 w 889895"/>
                <a:gd name="connsiteY148" fmla="*/ 301432 h 1968439"/>
                <a:gd name="connsiteX149" fmla="*/ 274528 w 889895"/>
                <a:gd name="connsiteY149" fmla="*/ 322372 h 1968439"/>
                <a:gd name="connsiteX150" fmla="*/ 247058 w 889895"/>
                <a:gd name="connsiteY150" fmla="*/ 867488 h 1968439"/>
                <a:gd name="connsiteX151" fmla="*/ 190947 w 889895"/>
                <a:gd name="connsiteY151" fmla="*/ 857101 h 1968439"/>
                <a:gd name="connsiteX152" fmla="*/ 208199 w 889895"/>
                <a:gd name="connsiteY152" fmla="*/ 332256 h 1968439"/>
                <a:gd name="connsiteX153" fmla="*/ 179054 w 889895"/>
                <a:gd name="connsiteY153" fmla="*/ 849563 h 1968439"/>
                <a:gd name="connsiteX154" fmla="*/ 665131 w 889895"/>
                <a:gd name="connsiteY154" fmla="*/ 395077 h 1968439"/>
                <a:gd name="connsiteX155" fmla="*/ 817218 w 889895"/>
                <a:gd name="connsiteY155" fmla="*/ 254191 h 1968439"/>
                <a:gd name="connsiteX156" fmla="*/ 759097 w 889895"/>
                <a:gd name="connsiteY156" fmla="*/ 383183 h 1968439"/>
                <a:gd name="connsiteX157" fmla="*/ 667141 w 889895"/>
                <a:gd name="connsiteY157" fmla="*/ 474649 h 1968439"/>
                <a:gd name="connsiteX158" fmla="*/ 665131 w 889895"/>
                <a:gd name="connsiteY158" fmla="*/ 395077 h 1968439"/>
                <a:gd name="connsiteX159" fmla="*/ 295465 w 889895"/>
                <a:gd name="connsiteY159" fmla="*/ 326058 h 1968439"/>
                <a:gd name="connsiteX160" fmla="*/ 301495 w 889895"/>
                <a:gd name="connsiteY160" fmla="*/ 324383 h 1968439"/>
                <a:gd name="connsiteX161" fmla="*/ 307692 w 889895"/>
                <a:gd name="connsiteY161" fmla="*/ 322875 h 1968439"/>
                <a:gd name="connsiteX162" fmla="*/ 314225 w 889895"/>
                <a:gd name="connsiteY162" fmla="*/ 321870 h 1968439"/>
                <a:gd name="connsiteX163" fmla="*/ 321092 w 889895"/>
                <a:gd name="connsiteY163" fmla="*/ 321032 h 1968439"/>
                <a:gd name="connsiteX164" fmla="*/ 350906 w 889895"/>
                <a:gd name="connsiteY164" fmla="*/ 320362 h 1968439"/>
                <a:gd name="connsiteX165" fmla="*/ 532138 w 889895"/>
                <a:gd name="connsiteY165" fmla="*/ 289371 h 1968439"/>
                <a:gd name="connsiteX166" fmla="*/ 568318 w 889895"/>
                <a:gd name="connsiteY166" fmla="*/ 290208 h 1968439"/>
                <a:gd name="connsiteX167" fmla="*/ 639001 w 889895"/>
                <a:gd name="connsiteY167" fmla="*/ 267258 h 1968439"/>
                <a:gd name="connsiteX168" fmla="*/ 593610 w 889895"/>
                <a:gd name="connsiteY168" fmla="*/ 356714 h 1968439"/>
                <a:gd name="connsiteX169" fmla="*/ 626272 w 889895"/>
                <a:gd name="connsiteY169" fmla="*/ 318184 h 1968439"/>
                <a:gd name="connsiteX170" fmla="*/ 637829 w 889895"/>
                <a:gd name="connsiteY170" fmla="*/ 389716 h 1968439"/>
                <a:gd name="connsiteX171" fmla="*/ 636991 w 889895"/>
                <a:gd name="connsiteY171" fmla="*/ 451029 h 1968439"/>
                <a:gd name="connsiteX172" fmla="*/ 614379 w 889895"/>
                <a:gd name="connsiteY172" fmla="*/ 398762 h 1968439"/>
                <a:gd name="connsiteX173" fmla="*/ 605670 w 889895"/>
                <a:gd name="connsiteY173" fmla="*/ 779706 h 1968439"/>
                <a:gd name="connsiteX174" fmla="*/ 611532 w 889895"/>
                <a:gd name="connsiteY174" fmla="*/ 573990 h 1968439"/>
                <a:gd name="connsiteX175" fmla="*/ 621582 w 889895"/>
                <a:gd name="connsiteY175" fmla="*/ 554557 h 1968439"/>
                <a:gd name="connsiteX176" fmla="*/ 628282 w 889895"/>
                <a:gd name="connsiteY176" fmla="*/ 933659 h 1968439"/>
                <a:gd name="connsiteX177" fmla="*/ 508689 w 889895"/>
                <a:gd name="connsiteY177" fmla="*/ 915901 h 1968439"/>
                <a:gd name="connsiteX178" fmla="*/ 477869 w 889895"/>
                <a:gd name="connsiteY178" fmla="*/ 865310 h 1968439"/>
                <a:gd name="connsiteX179" fmla="*/ 502659 w 889895"/>
                <a:gd name="connsiteY179" fmla="*/ 601631 h 1968439"/>
                <a:gd name="connsiteX180" fmla="*/ 502156 w 889895"/>
                <a:gd name="connsiteY180" fmla="*/ 368106 h 1968439"/>
                <a:gd name="connsiteX181" fmla="*/ 484402 w 889895"/>
                <a:gd name="connsiteY181" fmla="*/ 492239 h 1968439"/>
                <a:gd name="connsiteX182" fmla="*/ 495456 w 889895"/>
                <a:gd name="connsiteY182" fmla="*/ 553552 h 1968439"/>
                <a:gd name="connsiteX183" fmla="*/ 464972 w 889895"/>
                <a:gd name="connsiteY183" fmla="*/ 880554 h 1968439"/>
                <a:gd name="connsiteX184" fmla="*/ 411540 w 889895"/>
                <a:gd name="connsiteY184" fmla="*/ 879214 h 1968439"/>
                <a:gd name="connsiteX185" fmla="*/ 414723 w 889895"/>
                <a:gd name="connsiteY185" fmla="*/ 749217 h 1968439"/>
                <a:gd name="connsiteX186" fmla="*/ 441355 w 889895"/>
                <a:gd name="connsiteY186" fmla="*/ 344485 h 1968439"/>
                <a:gd name="connsiteX187" fmla="*/ 432812 w 889895"/>
                <a:gd name="connsiteY187" fmla="*/ 397925 h 1968439"/>
                <a:gd name="connsiteX188" fmla="*/ 399313 w 889895"/>
                <a:gd name="connsiteY188" fmla="*/ 882062 h 1968439"/>
                <a:gd name="connsiteX189" fmla="*/ 328462 w 889895"/>
                <a:gd name="connsiteY189" fmla="*/ 878712 h 1968439"/>
                <a:gd name="connsiteX190" fmla="*/ 367154 w 889895"/>
                <a:gd name="connsiteY190" fmla="*/ 442820 h 1968439"/>
                <a:gd name="connsiteX191" fmla="*/ 360621 w 889895"/>
                <a:gd name="connsiteY191" fmla="*/ 330748 h 1968439"/>
                <a:gd name="connsiteX192" fmla="*/ 343537 w 889895"/>
                <a:gd name="connsiteY192" fmla="*/ 613860 h 1968439"/>
                <a:gd name="connsiteX193" fmla="*/ 322097 w 889895"/>
                <a:gd name="connsiteY193" fmla="*/ 817566 h 1968439"/>
                <a:gd name="connsiteX194" fmla="*/ 305850 w 889895"/>
                <a:gd name="connsiteY194" fmla="*/ 875696 h 1968439"/>
                <a:gd name="connsiteX195" fmla="*/ 252586 w 889895"/>
                <a:gd name="connsiteY195" fmla="*/ 871676 h 1968439"/>
                <a:gd name="connsiteX196" fmla="*/ 295465 w 889895"/>
                <a:gd name="connsiteY196" fmla="*/ 326058 h 1968439"/>
                <a:gd name="connsiteX197" fmla="*/ 482727 w 889895"/>
                <a:gd name="connsiteY197" fmla="*/ 270608 h 1968439"/>
                <a:gd name="connsiteX198" fmla="*/ 485909 w 889895"/>
                <a:gd name="connsiteY198" fmla="*/ 264745 h 1968439"/>
                <a:gd name="connsiteX199" fmla="*/ 489259 w 889895"/>
                <a:gd name="connsiteY199" fmla="*/ 259049 h 1968439"/>
                <a:gd name="connsiteX200" fmla="*/ 603995 w 889895"/>
                <a:gd name="connsiteY200" fmla="*/ 115651 h 1968439"/>
                <a:gd name="connsiteX201" fmla="*/ 675013 w 889895"/>
                <a:gd name="connsiteY201" fmla="*/ 96553 h 1968439"/>
                <a:gd name="connsiteX202" fmla="*/ 585905 w 889895"/>
                <a:gd name="connsiteY202" fmla="*/ 232246 h 1968439"/>
                <a:gd name="connsiteX203" fmla="*/ 560780 w 889895"/>
                <a:gd name="connsiteY203" fmla="*/ 253521 h 1968439"/>
                <a:gd name="connsiteX204" fmla="*/ 482727 w 889895"/>
                <a:gd name="connsiteY204" fmla="*/ 270608 h 1968439"/>
                <a:gd name="connsiteX205" fmla="*/ 664126 w 889895"/>
                <a:gd name="connsiteY205" fmla="*/ 368776 h 1968439"/>
                <a:gd name="connsiteX206" fmla="*/ 710690 w 889895"/>
                <a:gd name="connsiteY206" fmla="*/ 244307 h 1968439"/>
                <a:gd name="connsiteX207" fmla="*/ 795109 w 889895"/>
                <a:gd name="connsiteY207" fmla="*/ 170263 h 1968439"/>
                <a:gd name="connsiteX208" fmla="*/ 813868 w 889895"/>
                <a:gd name="connsiteY208" fmla="*/ 236099 h 1968439"/>
                <a:gd name="connsiteX209" fmla="*/ 664126 w 889895"/>
                <a:gd name="connsiteY209" fmla="*/ 368776 h 1968439"/>
                <a:gd name="connsiteX210" fmla="*/ 622419 w 889895"/>
                <a:gd name="connsiteY210" fmla="*/ 200919 h 1968439"/>
                <a:gd name="connsiteX211" fmla="*/ 626439 w 889895"/>
                <a:gd name="connsiteY211" fmla="*/ 197401 h 1968439"/>
                <a:gd name="connsiteX212" fmla="*/ 661279 w 889895"/>
                <a:gd name="connsiteY212" fmla="*/ 149825 h 1968439"/>
                <a:gd name="connsiteX213" fmla="*/ 701143 w 889895"/>
                <a:gd name="connsiteY213" fmla="*/ 92030 h 1968439"/>
                <a:gd name="connsiteX214" fmla="*/ 745865 w 889895"/>
                <a:gd name="connsiteY214" fmla="*/ 99401 h 1968439"/>
                <a:gd name="connsiteX215" fmla="*/ 684058 w 889895"/>
                <a:gd name="connsiteY215" fmla="*/ 164902 h 1968439"/>
                <a:gd name="connsiteX216" fmla="*/ 648884 w 889895"/>
                <a:gd name="connsiteY216" fmla="*/ 190365 h 1968439"/>
                <a:gd name="connsiteX217" fmla="*/ 623759 w 889895"/>
                <a:gd name="connsiteY217" fmla="*/ 217839 h 1968439"/>
                <a:gd name="connsiteX218" fmla="*/ 613374 w 889895"/>
                <a:gd name="connsiteY218" fmla="*/ 207452 h 1968439"/>
                <a:gd name="connsiteX219" fmla="*/ 622419 w 889895"/>
                <a:gd name="connsiteY219" fmla="*/ 200919 h 1968439"/>
                <a:gd name="connsiteX220" fmla="*/ 645366 w 889895"/>
                <a:gd name="connsiteY220" fmla="*/ 230570 h 1968439"/>
                <a:gd name="connsiteX221" fmla="*/ 827268 w 889895"/>
                <a:gd name="connsiteY221" fmla="*/ 92030 h 1968439"/>
                <a:gd name="connsiteX222" fmla="*/ 711193 w 889895"/>
                <a:gd name="connsiteY222" fmla="*/ 229900 h 1968439"/>
                <a:gd name="connsiteX223" fmla="*/ 667141 w 889895"/>
                <a:gd name="connsiteY223" fmla="*/ 263572 h 1968439"/>
                <a:gd name="connsiteX224" fmla="*/ 645366 w 889895"/>
                <a:gd name="connsiteY224" fmla="*/ 230570 h 1968439"/>
                <a:gd name="connsiteX225" fmla="*/ 326117 w 889895"/>
                <a:gd name="connsiteY225" fmla="*/ 286858 h 1968439"/>
                <a:gd name="connsiteX226" fmla="*/ 463632 w 889895"/>
                <a:gd name="connsiteY226" fmla="*/ 110793 h 1968439"/>
                <a:gd name="connsiteX227" fmla="*/ 472844 w 889895"/>
                <a:gd name="connsiteY227" fmla="*/ 97558 h 1968439"/>
                <a:gd name="connsiteX228" fmla="*/ 479042 w 889895"/>
                <a:gd name="connsiteY228" fmla="*/ 88680 h 1968439"/>
                <a:gd name="connsiteX229" fmla="*/ 502156 w 889895"/>
                <a:gd name="connsiteY229" fmla="*/ 93370 h 1968439"/>
                <a:gd name="connsiteX230" fmla="*/ 523763 w 889895"/>
                <a:gd name="connsiteY230" fmla="*/ 102919 h 1968439"/>
                <a:gd name="connsiteX231" fmla="*/ 402496 w 889895"/>
                <a:gd name="connsiteY231" fmla="*/ 269938 h 1968439"/>
                <a:gd name="connsiteX232" fmla="*/ 428123 w 889895"/>
                <a:gd name="connsiteY232" fmla="*/ 247658 h 1968439"/>
                <a:gd name="connsiteX233" fmla="*/ 449227 w 889895"/>
                <a:gd name="connsiteY233" fmla="*/ 223702 h 1968439"/>
                <a:gd name="connsiteX234" fmla="*/ 489929 w 889895"/>
                <a:gd name="connsiteY234" fmla="*/ 174283 h 1968439"/>
                <a:gd name="connsiteX235" fmla="*/ 593442 w 889895"/>
                <a:gd name="connsiteY235" fmla="*/ 99569 h 1968439"/>
                <a:gd name="connsiteX236" fmla="*/ 524936 w 889895"/>
                <a:gd name="connsiteY236" fmla="*/ 193883 h 1968439"/>
                <a:gd name="connsiteX237" fmla="*/ 488422 w 889895"/>
                <a:gd name="connsiteY237" fmla="*/ 233753 h 1968439"/>
                <a:gd name="connsiteX238" fmla="*/ 467987 w 889895"/>
                <a:gd name="connsiteY238" fmla="*/ 267928 h 1968439"/>
                <a:gd name="connsiteX239" fmla="*/ 467317 w 889895"/>
                <a:gd name="connsiteY239" fmla="*/ 272451 h 1968439"/>
                <a:gd name="connsiteX240" fmla="*/ 326117 w 889895"/>
                <a:gd name="connsiteY240" fmla="*/ 286858 h 1968439"/>
                <a:gd name="connsiteX241" fmla="*/ 245383 w 889895"/>
                <a:gd name="connsiteY241" fmla="*/ 283507 h 1968439"/>
                <a:gd name="connsiteX242" fmla="*/ 337004 w 889895"/>
                <a:gd name="connsiteY242" fmla="*/ 171770 h 1968439"/>
                <a:gd name="connsiteX243" fmla="*/ 459612 w 889895"/>
                <a:gd name="connsiteY243" fmla="*/ 86167 h 1968439"/>
                <a:gd name="connsiteX244" fmla="*/ 308697 w 889895"/>
                <a:gd name="connsiteY244" fmla="*/ 287025 h 1968439"/>
                <a:gd name="connsiteX245" fmla="*/ 245383 w 889895"/>
                <a:gd name="connsiteY245" fmla="*/ 283507 h 1968439"/>
                <a:gd name="connsiteX246" fmla="*/ 393618 w 889895"/>
                <a:gd name="connsiteY246" fmla="*/ 87842 h 1968439"/>
                <a:gd name="connsiteX247" fmla="*/ 300322 w 889895"/>
                <a:gd name="connsiteY247" fmla="*/ 195223 h 1968439"/>
                <a:gd name="connsiteX248" fmla="*/ 209706 w 889895"/>
                <a:gd name="connsiteY248" fmla="*/ 274461 h 1968439"/>
                <a:gd name="connsiteX249" fmla="*/ 201164 w 889895"/>
                <a:gd name="connsiteY249" fmla="*/ 262232 h 1968439"/>
                <a:gd name="connsiteX250" fmla="*/ 286420 w 889895"/>
                <a:gd name="connsiteY250" fmla="*/ 151668 h 1968439"/>
                <a:gd name="connsiteX251" fmla="*/ 393618 w 889895"/>
                <a:gd name="connsiteY251" fmla="*/ 87842 h 1968439"/>
                <a:gd name="connsiteX252" fmla="*/ 162975 w 889895"/>
                <a:gd name="connsiteY252" fmla="*/ 258547 h 1968439"/>
                <a:gd name="connsiteX253" fmla="*/ 163812 w 889895"/>
                <a:gd name="connsiteY253" fmla="*/ 225545 h 1968439"/>
                <a:gd name="connsiteX254" fmla="*/ 227126 w 889895"/>
                <a:gd name="connsiteY254" fmla="*/ 152673 h 1968439"/>
                <a:gd name="connsiteX255" fmla="*/ 322599 w 889895"/>
                <a:gd name="connsiteY255" fmla="*/ 72430 h 1968439"/>
                <a:gd name="connsiteX256" fmla="*/ 205351 w 889895"/>
                <a:gd name="connsiteY256" fmla="*/ 228393 h 1968439"/>
                <a:gd name="connsiteX257" fmla="*/ 162975 w 889895"/>
                <a:gd name="connsiteY257" fmla="*/ 258547 h 1968439"/>
                <a:gd name="connsiteX258" fmla="*/ 83749 w 889895"/>
                <a:gd name="connsiteY258" fmla="*/ 263070 h 1968439"/>
                <a:gd name="connsiteX259" fmla="*/ 207361 w 889895"/>
                <a:gd name="connsiteY259" fmla="*/ 102249 h 1968439"/>
                <a:gd name="connsiteX260" fmla="*/ 233491 w 889895"/>
                <a:gd name="connsiteY260" fmla="*/ 82649 h 1968439"/>
                <a:gd name="connsiteX261" fmla="*/ 267995 w 889895"/>
                <a:gd name="connsiteY261" fmla="*/ 73100 h 1968439"/>
                <a:gd name="connsiteX262" fmla="*/ 228969 w 889895"/>
                <a:gd name="connsiteY262" fmla="*/ 131230 h 1968439"/>
                <a:gd name="connsiteX263" fmla="*/ 184917 w 889895"/>
                <a:gd name="connsiteY263" fmla="*/ 185005 h 1968439"/>
                <a:gd name="connsiteX264" fmla="*/ 83749 w 889895"/>
                <a:gd name="connsiteY264" fmla="*/ 263070 h 1968439"/>
                <a:gd name="connsiteX265" fmla="*/ 727272 w 889895"/>
                <a:gd name="connsiteY265" fmla="*/ 64389 h 1968439"/>
                <a:gd name="connsiteX266" fmla="*/ 803484 w 889895"/>
                <a:gd name="connsiteY266" fmla="*/ 42109 h 1968439"/>
                <a:gd name="connsiteX267" fmla="*/ 772497 w 889895"/>
                <a:gd name="connsiteY267" fmla="*/ 87507 h 1968439"/>
                <a:gd name="connsiteX268" fmla="*/ 748880 w 889895"/>
                <a:gd name="connsiteY268" fmla="*/ 75110 h 1968439"/>
                <a:gd name="connsiteX269" fmla="*/ 743017 w 889895"/>
                <a:gd name="connsiteY269" fmla="*/ 73100 h 1968439"/>
                <a:gd name="connsiteX270" fmla="*/ 737490 w 889895"/>
                <a:gd name="connsiteY270" fmla="*/ 70755 h 1968439"/>
                <a:gd name="connsiteX271" fmla="*/ 727272 w 889895"/>
                <a:gd name="connsiteY271" fmla="*/ 64389 h 1968439"/>
                <a:gd name="connsiteX272" fmla="*/ 215736 w 889895"/>
                <a:gd name="connsiteY272" fmla="*/ 28372 h 1968439"/>
                <a:gd name="connsiteX273" fmla="*/ 186592 w 889895"/>
                <a:gd name="connsiteY273" fmla="*/ 89852 h 1968439"/>
                <a:gd name="connsiteX274" fmla="*/ 175537 w 889895"/>
                <a:gd name="connsiteY274" fmla="*/ 83319 h 1968439"/>
                <a:gd name="connsiteX275" fmla="*/ 161467 w 889895"/>
                <a:gd name="connsiteY275" fmla="*/ 72263 h 1968439"/>
                <a:gd name="connsiteX276" fmla="*/ 116410 w 889895"/>
                <a:gd name="connsiteY276" fmla="*/ 146307 h 1968439"/>
                <a:gd name="connsiteX277" fmla="*/ 60634 w 889895"/>
                <a:gd name="connsiteY277" fmla="*/ 218676 h 1968439"/>
                <a:gd name="connsiteX278" fmla="*/ 17085 w 889895"/>
                <a:gd name="connsiteY278" fmla="*/ 416519 h 1968439"/>
                <a:gd name="connsiteX279" fmla="*/ 21607 w 889895"/>
                <a:gd name="connsiteY279" fmla="*/ 629607 h 1968439"/>
                <a:gd name="connsiteX280" fmla="*/ 23617 w 889895"/>
                <a:gd name="connsiteY280" fmla="*/ 870671 h 1968439"/>
                <a:gd name="connsiteX281" fmla="*/ 29647 w 889895"/>
                <a:gd name="connsiteY281" fmla="*/ 1111399 h 1968439"/>
                <a:gd name="connsiteX282" fmla="*/ 46564 w 889895"/>
                <a:gd name="connsiteY282" fmla="*/ 1829564 h 1968439"/>
                <a:gd name="connsiteX283" fmla="*/ 67836 w 889895"/>
                <a:gd name="connsiteY283" fmla="*/ 926288 h 1968439"/>
                <a:gd name="connsiteX284" fmla="*/ 215736 w 889895"/>
                <a:gd name="connsiteY284" fmla="*/ 930476 h 1968439"/>
                <a:gd name="connsiteX285" fmla="*/ 316067 w 889895"/>
                <a:gd name="connsiteY285" fmla="*/ 922770 h 1968439"/>
                <a:gd name="connsiteX286" fmla="*/ 624429 w 889895"/>
                <a:gd name="connsiteY286" fmla="*/ 944548 h 1968439"/>
                <a:gd name="connsiteX287" fmla="*/ 620242 w 889895"/>
                <a:gd name="connsiteY287" fmla="*/ 1536737 h 1968439"/>
                <a:gd name="connsiteX288" fmla="*/ 629789 w 889895"/>
                <a:gd name="connsiteY288" fmla="*/ 1887527 h 1968439"/>
                <a:gd name="connsiteX289" fmla="*/ 381223 w 889895"/>
                <a:gd name="connsiteY289" fmla="*/ 1865749 h 1968439"/>
                <a:gd name="connsiteX290" fmla="*/ 381391 w 889895"/>
                <a:gd name="connsiteY290" fmla="*/ 1887862 h 1968439"/>
                <a:gd name="connsiteX291" fmla="*/ 381223 w 889895"/>
                <a:gd name="connsiteY291" fmla="*/ 1895400 h 1968439"/>
                <a:gd name="connsiteX292" fmla="*/ 81906 w 889895"/>
                <a:gd name="connsiteY292" fmla="*/ 1863571 h 1968439"/>
                <a:gd name="connsiteX293" fmla="*/ 0 w 889895"/>
                <a:gd name="connsiteY293" fmla="*/ 1848829 h 1968439"/>
                <a:gd name="connsiteX294" fmla="*/ 128470 w 889895"/>
                <a:gd name="connsiteY294" fmla="*/ 1897076 h 1968439"/>
                <a:gd name="connsiteX295" fmla="*/ 383736 w 889895"/>
                <a:gd name="connsiteY295" fmla="*/ 1908467 h 1968439"/>
                <a:gd name="connsiteX296" fmla="*/ 461454 w 889895"/>
                <a:gd name="connsiteY296" fmla="*/ 1925387 h 1968439"/>
                <a:gd name="connsiteX297" fmla="*/ 638331 w 889895"/>
                <a:gd name="connsiteY297" fmla="*/ 1923209 h 1968439"/>
                <a:gd name="connsiteX298" fmla="*/ 628952 w 889895"/>
                <a:gd name="connsiteY298" fmla="*/ 1968440 h 1968439"/>
                <a:gd name="connsiteX299" fmla="*/ 680206 w 889895"/>
                <a:gd name="connsiteY299" fmla="*/ 1921869 h 1968439"/>
                <a:gd name="connsiteX300" fmla="*/ 692265 w 889895"/>
                <a:gd name="connsiteY300" fmla="*/ 1893893 h 1968439"/>
                <a:gd name="connsiteX301" fmla="*/ 810351 w 889895"/>
                <a:gd name="connsiteY301" fmla="*/ 1750829 h 1968439"/>
                <a:gd name="connsiteX302" fmla="*/ 722415 w 889895"/>
                <a:gd name="connsiteY302" fmla="*/ 1869267 h 1968439"/>
                <a:gd name="connsiteX303" fmla="*/ 857753 w 889895"/>
                <a:gd name="connsiteY303" fmla="*/ 1738600 h 1968439"/>
                <a:gd name="connsiteX304" fmla="*/ 875005 w 889895"/>
                <a:gd name="connsiteY304" fmla="*/ 1638422 h 1968439"/>
                <a:gd name="connsiteX305" fmla="*/ 864453 w 889895"/>
                <a:gd name="connsiteY305" fmla="*/ 1507420 h 1968439"/>
                <a:gd name="connsiteX306" fmla="*/ 861773 w 889895"/>
                <a:gd name="connsiteY306" fmla="*/ 1374743 h 1968439"/>
                <a:gd name="connsiteX307" fmla="*/ 856748 w 889895"/>
                <a:gd name="connsiteY307" fmla="*/ 1181423 h 1968439"/>
                <a:gd name="connsiteX308" fmla="*/ 875842 w 889895"/>
                <a:gd name="connsiteY308" fmla="*/ 1135690 h 1968439"/>
                <a:gd name="connsiteX309" fmla="*/ 867300 w 889895"/>
                <a:gd name="connsiteY309" fmla="*/ 998490 h 1968439"/>
                <a:gd name="connsiteX310" fmla="*/ 883380 w 889895"/>
                <a:gd name="connsiteY310" fmla="*/ 463928 h 1968439"/>
                <a:gd name="connsiteX311" fmla="*/ 877685 w 889895"/>
                <a:gd name="connsiteY311" fmla="*/ 145972 h 1968439"/>
                <a:gd name="connsiteX312" fmla="*/ 874837 w 889895"/>
                <a:gd name="connsiteY312" fmla="*/ 68912 h 1968439"/>
                <a:gd name="connsiteX313" fmla="*/ 873497 w 889895"/>
                <a:gd name="connsiteY313" fmla="*/ 64892 h 1968439"/>
                <a:gd name="connsiteX314" fmla="*/ 861940 w 889895"/>
                <a:gd name="connsiteY314" fmla="*/ 61 h 1968439"/>
                <a:gd name="connsiteX315" fmla="*/ 531636 w 889895"/>
                <a:gd name="connsiteY315" fmla="*/ 54840 h 1968439"/>
                <a:gd name="connsiteX316" fmla="*/ 414220 w 889895"/>
                <a:gd name="connsiteY316" fmla="*/ 49145 h 1968439"/>
                <a:gd name="connsiteX317" fmla="*/ 325279 w 889895"/>
                <a:gd name="connsiteY317" fmla="*/ 38423 h 1968439"/>
                <a:gd name="connsiteX318" fmla="*/ 287425 w 889895"/>
                <a:gd name="connsiteY318" fmla="*/ 25021 h 1968439"/>
                <a:gd name="connsiteX319" fmla="*/ 215736 w 889895"/>
                <a:gd name="connsiteY319" fmla="*/ 28372 h 196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</a:cxnLst>
              <a:rect l="l" t="t" r="r" b="b"/>
              <a:pathLst>
                <a:path w="889895" h="1968439">
                  <a:moveTo>
                    <a:pt x="825091" y="1545950"/>
                  </a:moveTo>
                  <a:lnTo>
                    <a:pt x="830451" y="1557509"/>
                  </a:lnTo>
                  <a:cubicBezTo>
                    <a:pt x="846195" y="1603075"/>
                    <a:pt x="842343" y="1637920"/>
                    <a:pt x="830451" y="1679633"/>
                  </a:cubicBezTo>
                  <a:cubicBezTo>
                    <a:pt x="817888" y="1724361"/>
                    <a:pt x="827938" y="1705933"/>
                    <a:pt x="797956" y="1731732"/>
                  </a:cubicBezTo>
                  <a:cubicBezTo>
                    <a:pt x="773669" y="1752504"/>
                    <a:pt x="779029" y="1757698"/>
                    <a:pt x="747707" y="1769424"/>
                  </a:cubicBezTo>
                  <a:cubicBezTo>
                    <a:pt x="751894" y="1735417"/>
                    <a:pt x="761107" y="1712969"/>
                    <a:pt x="768979" y="1681643"/>
                  </a:cubicBezTo>
                  <a:cubicBezTo>
                    <a:pt x="785896" y="1614634"/>
                    <a:pt x="778861" y="1661875"/>
                    <a:pt x="820401" y="1626026"/>
                  </a:cubicBezTo>
                  <a:cubicBezTo>
                    <a:pt x="804489" y="1604750"/>
                    <a:pt x="798794" y="1628538"/>
                    <a:pt x="795444" y="1601065"/>
                  </a:cubicBezTo>
                  <a:cubicBezTo>
                    <a:pt x="792261" y="1574764"/>
                    <a:pt x="808508" y="1554326"/>
                    <a:pt x="825091" y="1545950"/>
                  </a:cubicBezTo>
                  <a:close/>
                  <a:moveTo>
                    <a:pt x="748712" y="1570743"/>
                  </a:moveTo>
                  <a:cubicBezTo>
                    <a:pt x="750219" y="1571414"/>
                    <a:pt x="752899" y="1569571"/>
                    <a:pt x="753402" y="1571079"/>
                  </a:cubicBezTo>
                  <a:cubicBezTo>
                    <a:pt x="754072" y="1572754"/>
                    <a:pt x="757254" y="1571414"/>
                    <a:pt x="758259" y="1571414"/>
                  </a:cubicBezTo>
                  <a:cubicBezTo>
                    <a:pt x="759599" y="1571581"/>
                    <a:pt x="766299" y="1571916"/>
                    <a:pt x="768142" y="1572251"/>
                  </a:cubicBezTo>
                  <a:lnTo>
                    <a:pt x="784389" y="1576104"/>
                  </a:lnTo>
                  <a:cubicBezTo>
                    <a:pt x="785561" y="1576439"/>
                    <a:pt x="788241" y="1576774"/>
                    <a:pt x="789749" y="1577947"/>
                  </a:cubicBezTo>
                  <a:cubicBezTo>
                    <a:pt x="784389" y="1602405"/>
                    <a:pt x="779196" y="1621167"/>
                    <a:pt x="772664" y="1644956"/>
                  </a:cubicBezTo>
                  <a:cubicBezTo>
                    <a:pt x="760437" y="1689349"/>
                    <a:pt x="763619" y="1673937"/>
                    <a:pt x="736820" y="1698395"/>
                  </a:cubicBezTo>
                  <a:cubicBezTo>
                    <a:pt x="749884" y="1724026"/>
                    <a:pt x="747037" y="1713639"/>
                    <a:pt x="742347" y="1748819"/>
                  </a:cubicBezTo>
                  <a:cubicBezTo>
                    <a:pt x="733805" y="1813315"/>
                    <a:pt x="716720" y="1814655"/>
                    <a:pt x="678363" y="1875800"/>
                  </a:cubicBezTo>
                  <a:cubicBezTo>
                    <a:pt x="661949" y="1860891"/>
                    <a:pt x="670323" y="1887024"/>
                    <a:pt x="659101" y="1847489"/>
                  </a:cubicBezTo>
                  <a:lnTo>
                    <a:pt x="658264" y="1728549"/>
                  </a:lnTo>
                  <a:cubicBezTo>
                    <a:pt x="656756" y="1672932"/>
                    <a:pt x="659101" y="1625188"/>
                    <a:pt x="659771" y="1570408"/>
                  </a:cubicBezTo>
                  <a:cubicBezTo>
                    <a:pt x="661279" y="1465875"/>
                    <a:pt x="638164" y="1343082"/>
                    <a:pt x="719568" y="1306227"/>
                  </a:cubicBezTo>
                  <a:lnTo>
                    <a:pt x="708345" y="1304049"/>
                  </a:lnTo>
                  <a:cubicBezTo>
                    <a:pt x="707675" y="1303882"/>
                    <a:pt x="705163" y="1303211"/>
                    <a:pt x="704325" y="1302876"/>
                  </a:cubicBezTo>
                  <a:cubicBezTo>
                    <a:pt x="703655" y="1302709"/>
                    <a:pt x="701143" y="1301536"/>
                    <a:pt x="700473" y="1301369"/>
                  </a:cubicBezTo>
                  <a:cubicBezTo>
                    <a:pt x="699803" y="1301034"/>
                    <a:pt x="697793" y="1300196"/>
                    <a:pt x="696453" y="1299526"/>
                  </a:cubicBezTo>
                  <a:lnTo>
                    <a:pt x="722415" y="1225816"/>
                  </a:lnTo>
                  <a:cubicBezTo>
                    <a:pt x="703488" y="1248432"/>
                    <a:pt x="693773" y="1298856"/>
                    <a:pt x="684226" y="1315441"/>
                  </a:cubicBezTo>
                  <a:cubicBezTo>
                    <a:pt x="667141" y="1345259"/>
                    <a:pt x="684896" y="1327670"/>
                    <a:pt x="657091" y="1340401"/>
                  </a:cubicBezTo>
                  <a:lnTo>
                    <a:pt x="659771" y="947060"/>
                  </a:lnTo>
                  <a:cubicBezTo>
                    <a:pt x="692265" y="928466"/>
                    <a:pt x="709685" y="909033"/>
                    <a:pt x="735312" y="893286"/>
                  </a:cubicBezTo>
                  <a:lnTo>
                    <a:pt x="688581" y="1028141"/>
                  </a:lnTo>
                  <a:cubicBezTo>
                    <a:pt x="673171" y="1056955"/>
                    <a:pt x="664461" y="1037187"/>
                    <a:pt x="682383" y="1066001"/>
                  </a:cubicBezTo>
                  <a:cubicBezTo>
                    <a:pt x="699468" y="1037355"/>
                    <a:pt x="702148" y="1026131"/>
                    <a:pt x="734475" y="1012226"/>
                  </a:cubicBezTo>
                  <a:lnTo>
                    <a:pt x="714543" y="1007536"/>
                  </a:lnTo>
                  <a:cubicBezTo>
                    <a:pt x="713873" y="1007368"/>
                    <a:pt x="711528" y="1006698"/>
                    <a:pt x="710188" y="1006028"/>
                  </a:cubicBezTo>
                  <a:cubicBezTo>
                    <a:pt x="728947" y="943878"/>
                    <a:pt x="746200" y="883905"/>
                    <a:pt x="785226" y="845710"/>
                  </a:cubicBezTo>
                  <a:cubicBezTo>
                    <a:pt x="831121" y="800814"/>
                    <a:pt x="801641" y="816729"/>
                    <a:pt x="835978" y="807515"/>
                  </a:cubicBezTo>
                  <a:lnTo>
                    <a:pt x="820736" y="917577"/>
                  </a:lnTo>
                  <a:cubicBezTo>
                    <a:pt x="798794" y="968503"/>
                    <a:pt x="774507" y="965488"/>
                    <a:pt x="742682" y="998490"/>
                  </a:cubicBezTo>
                  <a:cubicBezTo>
                    <a:pt x="772329" y="987433"/>
                    <a:pt x="764122" y="981737"/>
                    <a:pt x="795779" y="973361"/>
                  </a:cubicBezTo>
                  <a:cubicBezTo>
                    <a:pt x="787739" y="1004520"/>
                    <a:pt x="776684" y="1030151"/>
                    <a:pt x="767974" y="1060473"/>
                  </a:cubicBezTo>
                  <a:cubicBezTo>
                    <a:pt x="755077" y="1106374"/>
                    <a:pt x="760269" y="1115587"/>
                    <a:pt x="721745" y="1137030"/>
                  </a:cubicBezTo>
                  <a:lnTo>
                    <a:pt x="735480" y="1138538"/>
                  </a:lnTo>
                  <a:cubicBezTo>
                    <a:pt x="736150" y="1138705"/>
                    <a:pt x="738830" y="1139710"/>
                    <a:pt x="739332" y="1139878"/>
                  </a:cubicBezTo>
                  <a:cubicBezTo>
                    <a:pt x="740002" y="1140045"/>
                    <a:pt x="742180" y="1140883"/>
                    <a:pt x="743520" y="1141553"/>
                  </a:cubicBezTo>
                  <a:lnTo>
                    <a:pt x="718228" y="1224476"/>
                  </a:lnTo>
                  <a:cubicBezTo>
                    <a:pt x="769314" y="1151102"/>
                    <a:pt x="721577" y="1116090"/>
                    <a:pt x="828106" y="1078397"/>
                  </a:cubicBezTo>
                  <a:cubicBezTo>
                    <a:pt x="822076" y="1277246"/>
                    <a:pt x="794271" y="1212582"/>
                    <a:pt x="764457" y="1269540"/>
                  </a:cubicBezTo>
                  <a:cubicBezTo>
                    <a:pt x="790251" y="1258148"/>
                    <a:pt x="783886" y="1254295"/>
                    <a:pt x="810518" y="1245081"/>
                  </a:cubicBezTo>
                  <a:lnTo>
                    <a:pt x="717390" y="1536234"/>
                  </a:lnTo>
                  <a:cubicBezTo>
                    <a:pt x="701813" y="1591181"/>
                    <a:pt x="710020" y="1598887"/>
                    <a:pt x="671161" y="1627366"/>
                  </a:cubicBezTo>
                  <a:cubicBezTo>
                    <a:pt x="711025" y="1613461"/>
                    <a:pt x="678363" y="1622508"/>
                    <a:pt x="690926" y="1630716"/>
                  </a:cubicBezTo>
                  <a:lnTo>
                    <a:pt x="682383" y="1696217"/>
                  </a:lnTo>
                  <a:cubicBezTo>
                    <a:pt x="704660" y="1650986"/>
                    <a:pt x="681043" y="1609944"/>
                    <a:pt x="734642" y="1591349"/>
                  </a:cubicBezTo>
                  <a:cubicBezTo>
                    <a:pt x="719568" y="1583140"/>
                    <a:pt x="720405" y="1592856"/>
                    <a:pt x="719903" y="1570743"/>
                  </a:cubicBezTo>
                  <a:cubicBezTo>
                    <a:pt x="719400" y="1550138"/>
                    <a:pt x="724425" y="1561865"/>
                    <a:pt x="733805" y="1540422"/>
                  </a:cubicBezTo>
                  <a:cubicBezTo>
                    <a:pt x="743687" y="1517639"/>
                    <a:pt x="733972" y="1511943"/>
                    <a:pt x="745362" y="1477266"/>
                  </a:cubicBezTo>
                  <a:cubicBezTo>
                    <a:pt x="764959" y="1417629"/>
                    <a:pt x="771827" y="1405065"/>
                    <a:pt x="825426" y="1382114"/>
                  </a:cubicBezTo>
                  <a:cubicBezTo>
                    <a:pt x="831288" y="1473413"/>
                    <a:pt x="829781" y="1543605"/>
                    <a:pt x="748712" y="1570743"/>
                  </a:cubicBezTo>
                  <a:close/>
                  <a:moveTo>
                    <a:pt x="742347" y="1584648"/>
                  </a:moveTo>
                  <a:cubicBezTo>
                    <a:pt x="761944" y="1582638"/>
                    <a:pt x="743520" y="1572251"/>
                    <a:pt x="742180" y="1580962"/>
                  </a:cubicBezTo>
                  <a:cubicBezTo>
                    <a:pt x="742180" y="1581130"/>
                    <a:pt x="721075" y="1586826"/>
                    <a:pt x="742347" y="1584648"/>
                  </a:cubicBezTo>
                  <a:close/>
                  <a:moveTo>
                    <a:pt x="718395" y="1297683"/>
                  </a:moveTo>
                  <a:lnTo>
                    <a:pt x="765964" y="1271717"/>
                  </a:lnTo>
                  <a:lnTo>
                    <a:pt x="718395" y="1297683"/>
                  </a:lnTo>
                  <a:close/>
                  <a:moveTo>
                    <a:pt x="694108" y="1161153"/>
                  </a:moveTo>
                  <a:lnTo>
                    <a:pt x="721745" y="1143563"/>
                  </a:lnTo>
                  <a:lnTo>
                    <a:pt x="694108" y="1161153"/>
                  </a:lnTo>
                  <a:close/>
                  <a:moveTo>
                    <a:pt x="734307" y="998825"/>
                  </a:moveTo>
                  <a:cubicBezTo>
                    <a:pt x="733637" y="999495"/>
                    <a:pt x="736820" y="999830"/>
                    <a:pt x="736820" y="1000835"/>
                  </a:cubicBezTo>
                  <a:cubicBezTo>
                    <a:pt x="736820" y="1001170"/>
                    <a:pt x="737825" y="1001673"/>
                    <a:pt x="737657" y="1001673"/>
                  </a:cubicBezTo>
                  <a:cubicBezTo>
                    <a:pt x="737490" y="1001505"/>
                    <a:pt x="748545" y="986596"/>
                    <a:pt x="734307" y="998825"/>
                  </a:cubicBezTo>
                  <a:close/>
                  <a:moveTo>
                    <a:pt x="810518" y="886083"/>
                  </a:moveTo>
                  <a:lnTo>
                    <a:pt x="810518" y="886083"/>
                  </a:lnTo>
                  <a:close/>
                  <a:moveTo>
                    <a:pt x="675516" y="1065163"/>
                  </a:moveTo>
                  <a:cubicBezTo>
                    <a:pt x="670491" y="1085266"/>
                    <a:pt x="666973" y="1085936"/>
                    <a:pt x="674678" y="1101850"/>
                  </a:cubicBezTo>
                  <a:cubicBezTo>
                    <a:pt x="682383" y="1083088"/>
                    <a:pt x="682718" y="1081413"/>
                    <a:pt x="675516" y="1065163"/>
                  </a:cubicBezTo>
                  <a:close/>
                  <a:moveTo>
                    <a:pt x="778359" y="1397359"/>
                  </a:moveTo>
                  <a:cubicBezTo>
                    <a:pt x="779029" y="1366702"/>
                    <a:pt x="785561" y="1362682"/>
                    <a:pt x="793601" y="1336548"/>
                  </a:cubicBezTo>
                  <a:cubicBezTo>
                    <a:pt x="801809" y="1310247"/>
                    <a:pt x="799464" y="1304217"/>
                    <a:pt x="818056" y="1282606"/>
                  </a:cubicBezTo>
                  <a:cubicBezTo>
                    <a:pt x="826431" y="1360504"/>
                    <a:pt x="831288" y="1368377"/>
                    <a:pt x="778359" y="1397359"/>
                  </a:cubicBezTo>
                  <a:close/>
                  <a:moveTo>
                    <a:pt x="768812" y="1098165"/>
                  </a:moveTo>
                  <a:cubicBezTo>
                    <a:pt x="771157" y="1063991"/>
                    <a:pt x="781541" y="1049249"/>
                    <a:pt x="791256" y="1018592"/>
                  </a:cubicBezTo>
                  <a:cubicBezTo>
                    <a:pt x="795946" y="1003515"/>
                    <a:pt x="797956" y="998155"/>
                    <a:pt x="803149" y="984753"/>
                  </a:cubicBezTo>
                  <a:cubicBezTo>
                    <a:pt x="813701" y="958117"/>
                    <a:pt x="811523" y="962807"/>
                    <a:pt x="828441" y="951081"/>
                  </a:cubicBezTo>
                  <a:lnTo>
                    <a:pt x="828273" y="1054609"/>
                  </a:lnTo>
                  <a:cubicBezTo>
                    <a:pt x="816381" y="1062315"/>
                    <a:pt x="814538" y="1063656"/>
                    <a:pt x="803484" y="1074377"/>
                  </a:cubicBezTo>
                  <a:cubicBezTo>
                    <a:pt x="778359" y="1098668"/>
                    <a:pt x="801306" y="1086606"/>
                    <a:pt x="768812" y="1098165"/>
                  </a:cubicBezTo>
                  <a:close/>
                  <a:moveTo>
                    <a:pt x="102341" y="871843"/>
                  </a:moveTo>
                  <a:cubicBezTo>
                    <a:pt x="110548" y="888763"/>
                    <a:pt x="95473" y="894459"/>
                    <a:pt x="95306" y="894794"/>
                  </a:cubicBezTo>
                  <a:cubicBezTo>
                    <a:pt x="60801" y="888260"/>
                    <a:pt x="71856" y="897139"/>
                    <a:pt x="69846" y="859447"/>
                  </a:cubicBezTo>
                  <a:cubicBezTo>
                    <a:pt x="96813" y="862295"/>
                    <a:pt x="94301" y="855091"/>
                    <a:pt x="102341" y="871843"/>
                  </a:cubicBezTo>
                  <a:close/>
                  <a:moveTo>
                    <a:pt x="799631" y="747207"/>
                  </a:moveTo>
                  <a:cubicBezTo>
                    <a:pt x="800804" y="746202"/>
                    <a:pt x="802479" y="744527"/>
                    <a:pt x="803651" y="743522"/>
                  </a:cubicBezTo>
                  <a:cubicBezTo>
                    <a:pt x="832126" y="717891"/>
                    <a:pt x="818558" y="720739"/>
                    <a:pt x="849378" y="709850"/>
                  </a:cubicBezTo>
                  <a:cubicBezTo>
                    <a:pt x="843683" y="734811"/>
                    <a:pt x="849713" y="727775"/>
                    <a:pt x="826933" y="745029"/>
                  </a:cubicBezTo>
                  <a:cubicBezTo>
                    <a:pt x="789079" y="773676"/>
                    <a:pt x="801306" y="769488"/>
                    <a:pt x="787069" y="756923"/>
                  </a:cubicBezTo>
                  <a:lnTo>
                    <a:pt x="795611" y="750558"/>
                  </a:lnTo>
                  <a:cubicBezTo>
                    <a:pt x="796616" y="749720"/>
                    <a:pt x="798626" y="748045"/>
                    <a:pt x="799631" y="747207"/>
                  </a:cubicBezTo>
                  <a:close/>
                  <a:moveTo>
                    <a:pt x="815711" y="627932"/>
                  </a:moveTo>
                  <a:cubicBezTo>
                    <a:pt x="817888" y="574995"/>
                    <a:pt x="819396" y="599621"/>
                    <a:pt x="843683" y="565781"/>
                  </a:cubicBezTo>
                  <a:cubicBezTo>
                    <a:pt x="854235" y="579015"/>
                    <a:pt x="852058" y="568294"/>
                    <a:pt x="854738" y="592082"/>
                  </a:cubicBezTo>
                  <a:cubicBezTo>
                    <a:pt x="861270" y="649710"/>
                    <a:pt x="713203" y="716886"/>
                    <a:pt x="695280" y="775183"/>
                  </a:cubicBezTo>
                  <a:lnTo>
                    <a:pt x="852393" y="646862"/>
                  </a:lnTo>
                  <a:cubicBezTo>
                    <a:pt x="850550" y="694438"/>
                    <a:pt x="846195" y="691925"/>
                    <a:pt x="820401" y="715378"/>
                  </a:cubicBezTo>
                  <a:lnTo>
                    <a:pt x="686068" y="836999"/>
                  </a:lnTo>
                  <a:cubicBezTo>
                    <a:pt x="695950" y="861792"/>
                    <a:pt x="675181" y="812876"/>
                    <a:pt x="692098" y="847720"/>
                  </a:cubicBezTo>
                  <a:cubicBezTo>
                    <a:pt x="695448" y="854253"/>
                    <a:pt x="695280" y="850736"/>
                    <a:pt x="699300" y="865645"/>
                  </a:cubicBezTo>
                  <a:cubicBezTo>
                    <a:pt x="676521" y="883067"/>
                    <a:pt x="684896" y="888093"/>
                    <a:pt x="659939" y="900824"/>
                  </a:cubicBezTo>
                  <a:cubicBezTo>
                    <a:pt x="656589" y="713033"/>
                    <a:pt x="649721" y="754076"/>
                    <a:pt x="755412" y="650045"/>
                  </a:cubicBezTo>
                  <a:cubicBezTo>
                    <a:pt x="776684" y="629104"/>
                    <a:pt x="793099" y="603139"/>
                    <a:pt x="815711" y="627932"/>
                  </a:cubicBezTo>
                  <a:close/>
                  <a:moveTo>
                    <a:pt x="660944" y="719901"/>
                  </a:moveTo>
                  <a:cubicBezTo>
                    <a:pt x="657426" y="658756"/>
                    <a:pt x="682383" y="645354"/>
                    <a:pt x="715380" y="618048"/>
                  </a:cubicBezTo>
                  <a:cubicBezTo>
                    <a:pt x="743855" y="594427"/>
                    <a:pt x="770822" y="565614"/>
                    <a:pt x="802981" y="547521"/>
                  </a:cubicBezTo>
                  <a:lnTo>
                    <a:pt x="802311" y="592920"/>
                  </a:lnTo>
                  <a:cubicBezTo>
                    <a:pt x="762112" y="625754"/>
                    <a:pt x="681881" y="710017"/>
                    <a:pt x="660944" y="719901"/>
                  </a:cubicBezTo>
                  <a:close/>
                  <a:moveTo>
                    <a:pt x="827268" y="520718"/>
                  </a:moveTo>
                  <a:cubicBezTo>
                    <a:pt x="846698" y="499275"/>
                    <a:pt x="830786" y="514855"/>
                    <a:pt x="850885" y="506646"/>
                  </a:cubicBezTo>
                  <a:lnTo>
                    <a:pt x="851555" y="547019"/>
                  </a:lnTo>
                  <a:cubicBezTo>
                    <a:pt x="851053" y="547186"/>
                    <a:pt x="846195" y="573152"/>
                    <a:pt x="814036" y="541156"/>
                  </a:cubicBezTo>
                  <a:lnTo>
                    <a:pt x="824086" y="525576"/>
                  </a:lnTo>
                  <a:cubicBezTo>
                    <a:pt x="825091" y="524236"/>
                    <a:pt x="826096" y="522058"/>
                    <a:pt x="827268" y="520718"/>
                  </a:cubicBezTo>
                  <a:close/>
                  <a:moveTo>
                    <a:pt x="664126" y="641501"/>
                  </a:moveTo>
                  <a:cubicBezTo>
                    <a:pt x="662116" y="572482"/>
                    <a:pt x="671831" y="572817"/>
                    <a:pt x="754574" y="498940"/>
                  </a:cubicBezTo>
                  <a:lnTo>
                    <a:pt x="795109" y="467781"/>
                  </a:lnTo>
                  <a:lnTo>
                    <a:pt x="801474" y="499778"/>
                  </a:lnTo>
                  <a:cubicBezTo>
                    <a:pt x="802646" y="523566"/>
                    <a:pt x="807169" y="508321"/>
                    <a:pt x="798459" y="527586"/>
                  </a:cubicBezTo>
                  <a:lnTo>
                    <a:pt x="664126" y="641501"/>
                  </a:lnTo>
                  <a:close/>
                  <a:moveTo>
                    <a:pt x="664796" y="563268"/>
                  </a:moveTo>
                  <a:cubicBezTo>
                    <a:pt x="658934" y="478838"/>
                    <a:pt x="671663" y="483528"/>
                    <a:pt x="716888" y="438465"/>
                  </a:cubicBezTo>
                  <a:cubicBezTo>
                    <a:pt x="742012" y="413337"/>
                    <a:pt x="779364" y="367771"/>
                    <a:pt x="809513" y="358222"/>
                  </a:cubicBezTo>
                  <a:cubicBezTo>
                    <a:pt x="813031" y="439805"/>
                    <a:pt x="799129" y="441145"/>
                    <a:pt x="758427" y="480178"/>
                  </a:cubicBezTo>
                  <a:cubicBezTo>
                    <a:pt x="729617" y="507651"/>
                    <a:pt x="697960" y="544171"/>
                    <a:pt x="664796" y="563268"/>
                  </a:cubicBezTo>
                  <a:close/>
                  <a:moveTo>
                    <a:pt x="107533" y="294396"/>
                  </a:moveTo>
                  <a:cubicBezTo>
                    <a:pt x="105021" y="425398"/>
                    <a:pt x="126125" y="582031"/>
                    <a:pt x="116410" y="718896"/>
                  </a:cubicBezTo>
                  <a:lnTo>
                    <a:pt x="106026" y="819912"/>
                  </a:lnTo>
                  <a:cubicBezTo>
                    <a:pt x="93463" y="839009"/>
                    <a:pt x="111553" y="827115"/>
                    <a:pt x="84419" y="833648"/>
                  </a:cubicBezTo>
                  <a:cubicBezTo>
                    <a:pt x="73866" y="823765"/>
                    <a:pt x="75709" y="828455"/>
                    <a:pt x="72191" y="810195"/>
                  </a:cubicBezTo>
                  <a:lnTo>
                    <a:pt x="66664" y="701641"/>
                  </a:lnTo>
                  <a:cubicBezTo>
                    <a:pt x="60801" y="657248"/>
                    <a:pt x="62141" y="608834"/>
                    <a:pt x="62644" y="562096"/>
                  </a:cubicBezTo>
                  <a:cubicBezTo>
                    <a:pt x="63314" y="514017"/>
                    <a:pt x="63984" y="458065"/>
                    <a:pt x="66329" y="415514"/>
                  </a:cubicBezTo>
                  <a:cubicBezTo>
                    <a:pt x="68339" y="378660"/>
                    <a:pt x="53934" y="340967"/>
                    <a:pt x="55442" y="290208"/>
                  </a:cubicBezTo>
                  <a:lnTo>
                    <a:pt x="107533" y="294396"/>
                  </a:lnTo>
                  <a:close/>
                  <a:moveTo>
                    <a:pt x="179054" y="849563"/>
                  </a:moveTo>
                  <a:cubicBezTo>
                    <a:pt x="92458" y="853583"/>
                    <a:pt x="119760" y="829628"/>
                    <a:pt x="123110" y="757929"/>
                  </a:cubicBezTo>
                  <a:cubicBezTo>
                    <a:pt x="130648" y="592752"/>
                    <a:pt x="126293" y="608164"/>
                    <a:pt x="123948" y="456725"/>
                  </a:cubicBezTo>
                  <a:cubicBezTo>
                    <a:pt x="123110" y="402448"/>
                    <a:pt x="128638" y="349846"/>
                    <a:pt x="127968" y="301432"/>
                  </a:cubicBezTo>
                  <a:cubicBezTo>
                    <a:pt x="179557" y="307128"/>
                    <a:pt x="219421" y="318017"/>
                    <a:pt x="274528" y="322372"/>
                  </a:cubicBezTo>
                  <a:cubicBezTo>
                    <a:pt x="282065" y="426906"/>
                    <a:pt x="227629" y="718728"/>
                    <a:pt x="247058" y="867488"/>
                  </a:cubicBezTo>
                  <a:lnTo>
                    <a:pt x="190947" y="857101"/>
                  </a:lnTo>
                  <a:cubicBezTo>
                    <a:pt x="185084" y="772000"/>
                    <a:pt x="226791" y="361740"/>
                    <a:pt x="208199" y="332256"/>
                  </a:cubicBezTo>
                  <a:cubicBezTo>
                    <a:pt x="194632" y="353699"/>
                    <a:pt x="178384" y="783224"/>
                    <a:pt x="179054" y="849563"/>
                  </a:cubicBezTo>
                  <a:close/>
                  <a:moveTo>
                    <a:pt x="665131" y="395077"/>
                  </a:moveTo>
                  <a:cubicBezTo>
                    <a:pt x="679536" y="365760"/>
                    <a:pt x="793936" y="268933"/>
                    <a:pt x="817218" y="254191"/>
                  </a:cubicBezTo>
                  <a:cubicBezTo>
                    <a:pt x="826933" y="337449"/>
                    <a:pt x="799129" y="344318"/>
                    <a:pt x="759097" y="383183"/>
                  </a:cubicBezTo>
                  <a:lnTo>
                    <a:pt x="667141" y="474649"/>
                  </a:lnTo>
                  <a:lnTo>
                    <a:pt x="665131" y="395077"/>
                  </a:lnTo>
                  <a:close/>
                  <a:moveTo>
                    <a:pt x="295465" y="326058"/>
                  </a:moveTo>
                  <a:cubicBezTo>
                    <a:pt x="297475" y="325220"/>
                    <a:pt x="299987" y="324718"/>
                    <a:pt x="301495" y="324383"/>
                  </a:cubicBezTo>
                  <a:cubicBezTo>
                    <a:pt x="303002" y="324048"/>
                    <a:pt x="305850" y="323210"/>
                    <a:pt x="307692" y="322875"/>
                  </a:cubicBezTo>
                  <a:cubicBezTo>
                    <a:pt x="309702" y="322540"/>
                    <a:pt x="311880" y="322037"/>
                    <a:pt x="314225" y="321870"/>
                  </a:cubicBezTo>
                  <a:cubicBezTo>
                    <a:pt x="316570" y="321535"/>
                    <a:pt x="318412" y="321367"/>
                    <a:pt x="321092" y="321032"/>
                  </a:cubicBezTo>
                  <a:cubicBezTo>
                    <a:pt x="328964" y="320362"/>
                    <a:pt x="342364" y="320697"/>
                    <a:pt x="350906" y="320362"/>
                  </a:cubicBezTo>
                  <a:cubicBezTo>
                    <a:pt x="434822" y="318184"/>
                    <a:pt x="463799" y="300595"/>
                    <a:pt x="532138" y="289371"/>
                  </a:cubicBezTo>
                  <a:lnTo>
                    <a:pt x="568318" y="290208"/>
                  </a:lnTo>
                  <a:cubicBezTo>
                    <a:pt x="589087" y="292889"/>
                    <a:pt x="612034" y="276304"/>
                    <a:pt x="639001" y="267258"/>
                  </a:cubicBezTo>
                  <a:cubicBezTo>
                    <a:pt x="637661" y="335104"/>
                    <a:pt x="595955" y="308971"/>
                    <a:pt x="593610" y="356714"/>
                  </a:cubicBezTo>
                  <a:cubicBezTo>
                    <a:pt x="603325" y="350516"/>
                    <a:pt x="620744" y="325723"/>
                    <a:pt x="626272" y="318184"/>
                  </a:cubicBezTo>
                  <a:cubicBezTo>
                    <a:pt x="634981" y="327398"/>
                    <a:pt x="652234" y="314834"/>
                    <a:pt x="637829" y="389716"/>
                  </a:cubicBezTo>
                  <a:cubicBezTo>
                    <a:pt x="629789" y="431094"/>
                    <a:pt x="643524" y="437460"/>
                    <a:pt x="636991" y="451029"/>
                  </a:cubicBezTo>
                  <a:cubicBezTo>
                    <a:pt x="602990" y="434277"/>
                    <a:pt x="633139" y="431429"/>
                    <a:pt x="614379" y="398762"/>
                  </a:cubicBezTo>
                  <a:cubicBezTo>
                    <a:pt x="588752" y="419702"/>
                    <a:pt x="593777" y="750055"/>
                    <a:pt x="605670" y="779706"/>
                  </a:cubicBezTo>
                  <a:lnTo>
                    <a:pt x="611532" y="573990"/>
                  </a:lnTo>
                  <a:cubicBezTo>
                    <a:pt x="617394" y="554055"/>
                    <a:pt x="615049" y="563436"/>
                    <a:pt x="621582" y="554557"/>
                  </a:cubicBezTo>
                  <a:cubicBezTo>
                    <a:pt x="626439" y="685224"/>
                    <a:pt x="630459" y="801819"/>
                    <a:pt x="628282" y="933659"/>
                  </a:cubicBezTo>
                  <a:lnTo>
                    <a:pt x="508689" y="915901"/>
                  </a:lnTo>
                  <a:cubicBezTo>
                    <a:pt x="512541" y="874524"/>
                    <a:pt x="522758" y="880554"/>
                    <a:pt x="477869" y="865310"/>
                  </a:cubicBezTo>
                  <a:cubicBezTo>
                    <a:pt x="479042" y="785402"/>
                    <a:pt x="492609" y="682376"/>
                    <a:pt x="502659" y="601631"/>
                  </a:cubicBezTo>
                  <a:cubicBezTo>
                    <a:pt x="509024" y="551039"/>
                    <a:pt x="534483" y="394072"/>
                    <a:pt x="502156" y="368106"/>
                  </a:cubicBezTo>
                  <a:cubicBezTo>
                    <a:pt x="497299" y="380000"/>
                    <a:pt x="482224" y="478335"/>
                    <a:pt x="484402" y="492239"/>
                  </a:cubicBezTo>
                  <a:cubicBezTo>
                    <a:pt x="488254" y="516195"/>
                    <a:pt x="499309" y="507651"/>
                    <a:pt x="495456" y="553552"/>
                  </a:cubicBezTo>
                  <a:cubicBezTo>
                    <a:pt x="486914" y="657416"/>
                    <a:pt x="469494" y="772000"/>
                    <a:pt x="464972" y="880554"/>
                  </a:cubicBezTo>
                  <a:lnTo>
                    <a:pt x="411540" y="879214"/>
                  </a:lnTo>
                  <a:cubicBezTo>
                    <a:pt x="422093" y="837669"/>
                    <a:pt x="408693" y="806342"/>
                    <a:pt x="414723" y="749217"/>
                  </a:cubicBezTo>
                  <a:cubicBezTo>
                    <a:pt x="424103" y="659258"/>
                    <a:pt x="468657" y="394909"/>
                    <a:pt x="441355" y="344485"/>
                  </a:cubicBezTo>
                  <a:cubicBezTo>
                    <a:pt x="419245" y="357719"/>
                    <a:pt x="430468" y="375309"/>
                    <a:pt x="432812" y="397925"/>
                  </a:cubicBezTo>
                  <a:cubicBezTo>
                    <a:pt x="442360" y="488721"/>
                    <a:pt x="391776" y="742014"/>
                    <a:pt x="399313" y="882062"/>
                  </a:cubicBezTo>
                  <a:cubicBezTo>
                    <a:pt x="362631" y="882062"/>
                    <a:pt x="367154" y="883737"/>
                    <a:pt x="328462" y="878712"/>
                  </a:cubicBezTo>
                  <a:lnTo>
                    <a:pt x="367154" y="442820"/>
                  </a:lnTo>
                  <a:cubicBezTo>
                    <a:pt x="370504" y="406636"/>
                    <a:pt x="391441" y="346663"/>
                    <a:pt x="360621" y="330748"/>
                  </a:cubicBezTo>
                  <a:cubicBezTo>
                    <a:pt x="349231" y="359730"/>
                    <a:pt x="349734" y="556903"/>
                    <a:pt x="343537" y="613860"/>
                  </a:cubicBezTo>
                  <a:lnTo>
                    <a:pt x="322097" y="817566"/>
                  </a:lnTo>
                  <a:cubicBezTo>
                    <a:pt x="319919" y="849228"/>
                    <a:pt x="318412" y="857269"/>
                    <a:pt x="305850" y="875696"/>
                  </a:cubicBezTo>
                  <a:lnTo>
                    <a:pt x="252586" y="871676"/>
                  </a:lnTo>
                  <a:cubicBezTo>
                    <a:pt x="245718" y="785402"/>
                    <a:pt x="271178" y="381340"/>
                    <a:pt x="295465" y="326058"/>
                  </a:cubicBezTo>
                  <a:close/>
                  <a:moveTo>
                    <a:pt x="482727" y="270608"/>
                  </a:moveTo>
                  <a:cubicBezTo>
                    <a:pt x="483899" y="268598"/>
                    <a:pt x="485072" y="266085"/>
                    <a:pt x="485909" y="264745"/>
                  </a:cubicBezTo>
                  <a:cubicBezTo>
                    <a:pt x="486747" y="263405"/>
                    <a:pt x="488254" y="260557"/>
                    <a:pt x="489259" y="259049"/>
                  </a:cubicBezTo>
                  <a:lnTo>
                    <a:pt x="603995" y="115651"/>
                  </a:lnTo>
                  <a:cubicBezTo>
                    <a:pt x="626272" y="86334"/>
                    <a:pt x="629957" y="93370"/>
                    <a:pt x="675013" y="96553"/>
                  </a:cubicBezTo>
                  <a:cubicBezTo>
                    <a:pt x="671161" y="125367"/>
                    <a:pt x="612872" y="197401"/>
                    <a:pt x="585905" y="232246"/>
                  </a:cubicBezTo>
                  <a:cubicBezTo>
                    <a:pt x="573343" y="248495"/>
                    <a:pt x="576190" y="246653"/>
                    <a:pt x="560780" y="253521"/>
                  </a:cubicBezTo>
                  <a:lnTo>
                    <a:pt x="482727" y="270608"/>
                  </a:lnTo>
                  <a:close/>
                  <a:moveTo>
                    <a:pt x="664126" y="368776"/>
                  </a:moveTo>
                  <a:cubicBezTo>
                    <a:pt x="667308" y="285853"/>
                    <a:pt x="666973" y="286020"/>
                    <a:pt x="710690" y="244307"/>
                  </a:cubicBezTo>
                  <a:cubicBezTo>
                    <a:pt x="737490" y="218844"/>
                    <a:pt x="760437" y="187182"/>
                    <a:pt x="795109" y="170263"/>
                  </a:cubicBezTo>
                  <a:cubicBezTo>
                    <a:pt x="810853" y="191035"/>
                    <a:pt x="811188" y="204605"/>
                    <a:pt x="813868" y="236099"/>
                  </a:cubicBezTo>
                  <a:cubicBezTo>
                    <a:pt x="766467" y="266085"/>
                    <a:pt x="707508" y="349846"/>
                    <a:pt x="664126" y="368776"/>
                  </a:cubicBezTo>
                  <a:close/>
                  <a:moveTo>
                    <a:pt x="622419" y="200919"/>
                  </a:moveTo>
                  <a:cubicBezTo>
                    <a:pt x="623424" y="200082"/>
                    <a:pt x="625267" y="198574"/>
                    <a:pt x="626439" y="197401"/>
                  </a:cubicBezTo>
                  <a:lnTo>
                    <a:pt x="661279" y="149825"/>
                  </a:lnTo>
                  <a:cubicBezTo>
                    <a:pt x="677861" y="129387"/>
                    <a:pt x="690926" y="116153"/>
                    <a:pt x="701143" y="92030"/>
                  </a:cubicBezTo>
                  <a:lnTo>
                    <a:pt x="745865" y="99401"/>
                  </a:lnTo>
                  <a:cubicBezTo>
                    <a:pt x="731795" y="128717"/>
                    <a:pt x="714710" y="139606"/>
                    <a:pt x="684058" y="164902"/>
                  </a:cubicBezTo>
                  <a:cubicBezTo>
                    <a:pt x="673003" y="174116"/>
                    <a:pt x="659939" y="181822"/>
                    <a:pt x="648884" y="190365"/>
                  </a:cubicBezTo>
                  <a:cubicBezTo>
                    <a:pt x="626272" y="207788"/>
                    <a:pt x="627779" y="221859"/>
                    <a:pt x="623759" y="217839"/>
                  </a:cubicBezTo>
                  <a:lnTo>
                    <a:pt x="613374" y="207452"/>
                  </a:lnTo>
                  <a:lnTo>
                    <a:pt x="622419" y="200919"/>
                  </a:lnTo>
                  <a:close/>
                  <a:moveTo>
                    <a:pt x="645366" y="230570"/>
                  </a:moveTo>
                  <a:cubicBezTo>
                    <a:pt x="672501" y="198239"/>
                    <a:pt x="778192" y="105599"/>
                    <a:pt x="827268" y="92030"/>
                  </a:cubicBezTo>
                  <a:cubicBezTo>
                    <a:pt x="817721" y="133911"/>
                    <a:pt x="743017" y="195894"/>
                    <a:pt x="711193" y="229900"/>
                  </a:cubicBezTo>
                  <a:cubicBezTo>
                    <a:pt x="691763" y="250841"/>
                    <a:pt x="693773" y="252683"/>
                    <a:pt x="667141" y="263572"/>
                  </a:cubicBezTo>
                  <a:lnTo>
                    <a:pt x="645366" y="230570"/>
                  </a:lnTo>
                  <a:close/>
                  <a:moveTo>
                    <a:pt x="326117" y="286858"/>
                  </a:moveTo>
                  <a:cubicBezTo>
                    <a:pt x="335497" y="260389"/>
                    <a:pt x="428458" y="159541"/>
                    <a:pt x="463632" y="110793"/>
                  </a:cubicBezTo>
                  <a:cubicBezTo>
                    <a:pt x="468489" y="104259"/>
                    <a:pt x="467317" y="105432"/>
                    <a:pt x="472844" y="97558"/>
                  </a:cubicBezTo>
                  <a:lnTo>
                    <a:pt x="479042" y="88680"/>
                  </a:lnTo>
                  <a:cubicBezTo>
                    <a:pt x="487082" y="90522"/>
                    <a:pt x="494451" y="91025"/>
                    <a:pt x="502156" y="93370"/>
                  </a:cubicBezTo>
                  <a:lnTo>
                    <a:pt x="523763" y="102919"/>
                  </a:lnTo>
                  <a:cubicBezTo>
                    <a:pt x="482559" y="180817"/>
                    <a:pt x="415058" y="229063"/>
                    <a:pt x="402496" y="269938"/>
                  </a:cubicBezTo>
                  <a:cubicBezTo>
                    <a:pt x="425275" y="256369"/>
                    <a:pt x="409698" y="267425"/>
                    <a:pt x="428123" y="247658"/>
                  </a:cubicBezTo>
                  <a:cubicBezTo>
                    <a:pt x="437000" y="237941"/>
                    <a:pt x="440517" y="233418"/>
                    <a:pt x="449227" y="223702"/>
                  </a:cubicBezTo>
                  <a:cubicBezTo>
                    <a:pt x="465474" y="205610"/>
                    <a:pt x="474184" y="194218"/>
                    <a:pt x="489929" y="174283"/>
                  </a:cubicBezTo>
                  <a:cubicBezTo>
                    <a:pt x="562623" y="81644"/>
                    <a:pt x="538671" y="98061"/>
                    <a:pt x="593442" y="99569"/>
                  </a:cubicBezTo>
                  <a:cubicBezTo>
                    <a:pt x="580042" y="137093"/>
                    <a:pt x="550228" y="165070"/>
                    <a:pt x="524936" y="193883"/>
                  </a:cubicBezTo>
                  <a:cubicBezTo>
                    <a:pt x="509024" y="211976"/>
                    <a:pt x="504501" y="217504"/>
                    <a:pt x="488422" y="233753"/>
                  </a:cubicBezTo>
                  <a:cubicBezTo>
                    <a:pt x="463632" y="258882"/>
                    <a:pt x="468154" y="269268"/>
                    <a:pt x="467987" y="267928"/>
                  </a:cubicBezTo>
                  <a:cubicBezTo>
                    <a:pt x="467819" y="266923"/>
                    <a:pt x="467652" y="270943"/>
                    <a:pt x="467317" y="272451"/>
                  </a:cubicBezTo>
                  <a:cubicBezTo>
                    <a:pt x="424103" y="288030"/>
                    <a:pt x="380721" y="287360"/>
                    <a:pt x="326117" y="286858"/>
                  </a:cubicBezTo>
                  <a:close/>
                  <a:moveTo>
                    <a:pt x="245383" y="283507"/>
                  </a:moveTo>
                  <a:cubicBezTo>
                    <a:pt x="250241" y="247490"/>
                    <a:pt x="309702" y="197066"/>
                    <a:pt x="337004" y="171770"/>
                  </a:cubicBezTo>
                  <a:cubicBezTo>
                    <a:pt x="418073" y="96553"/>
                    <a:pt x="399481" y="81644"/>
                    <a:pt x="459612" y="86167"/>
                  </a:cubicBezTo>
                  <a:cubicBezTo>
                    <a:pt x="431640" y="150663"/>
                    <a:pt x="348896" y="234926"/>
                    <a:pt x="308697" y="287025"/>
                  </a:cubicBezTo>
                  <a:lnTo>
                    <a:pt x="245383" y="283507"/>
                  </a:lnTo>
                  <a:close/>
                  <a:moveTo>
                    <a:pt x="393618" y="87842"/>
                  </a:moveTo>
                  <a:cubicBezTo>
                    <a:pt x="378543" y="123189"/>
                    <a:pt x="329467" y="166075"/>
                    <a:pt x="300322" y="195223"/>
                  </a:cubicBezTo>
                  <a:cubicBezTo>
                    <a:pt x="259788" y="235931"/>
                    <a:pt x="228969" y="283675"/>
                    <a:pt x="209706" y="274461"/>
                  </a:cubicBezTo>
                  <a:cubicBezTo>
                    <a:pt x="184414" y="262567"/>
                    <a:pt x="204346" y="284680"/>
                    <a:pt x="201164" y="262232"/>
                  </a:cubicBezTo>
                  <a:cubicBezTo>
                    <a:pt x="198317" y="243135"/>
                    <a:pt x="268163" y="174618"/>
                    <a:pt x="286420" y="151668"/>
                  </a:cubicBezTo>
                  <a:cubicBezTo>
                    <a:pt x="334324" y="91025"/>
                    <a:pt x="342867" y="53333"/>
                    <a:pt x="393618" y="87842"/>
                  </a:cubicBezTo>
                  <a:close/>
                  <a:moveTo>
                    <a:pt x="162975" y="258547"/>
                  </a:moveTo>
                  <a:cubicBezTo>
                    <a:pt x="159960" y="253353"/>
                    <a:pt x="135170" y="268095"/>
                    <a:pt x="163812" y="225545"/>
                  </a:cubicBezTo>
                  <a:lnTo>
                    <a:pt x="227126" y="152673"/>
                  </a:lnTo>
                  <a:cubicBezTo>
                    <a:pt x="261463" y="112635"/>
                    <a:pt x="287928" y="75445"/>
                    <a:pt x="322599" y="72430"/>
                  </a:cubicBezTo>
                  <a:cubicBezTo>
                    <a:pt x="304510" y="124194"/>
                    <a:pt x="240526" y="180984"/>
                    <a:pt x="205351" y="228393"/>
                  </a:cubicBezTo>
                  <a:cubicBezTo>
                    <a:pt x="188267" y="251176"/>
                    <a:pt x="189104" y="264577"/>
                    <a:pt x="162975" y="258547"/>
                  </a:cubicBezTo>
                  <a:close/>
                  <a:moveTo>
                    <a:pt x="83749" y="263070"/>
                  </a:moveTo>
                  <a:cubicBezTo>
                    <a:pt x="93798" y="219347"/>
                    <a:pt x="171852" y="132905"/>
                    <a:pt x="207361" y="102249"/>
                  </a:cubicBezTo>
                  <a:lnTo>
                    <a:pt x="233491" y="82649"/>
                  </a:lnTo>
                  <a:cubicBezTo>
                    <a:pt x="255768" y="69582"/>
                    <a:pt x="227629" y="73100"/>
                    <a:pt x="267995" y="73100"/>
                  </a:cubicBezTo>
                  <a:cubicBezTo>
                    <a:pt x="256606" y="101244"/>
                    <a:pt x="247058" y="110793"/>
                    <a:pt x="228969" y="131230"/>
                  </a:cubicBezTo>
                  <a:cubicBezTo>
                    <a:pt x="212219" y="149993"/>
                    <a:pt x="200829" y="166745"/>
                    <a:pt x="184917" y="185005"/>
                  </a:cubicBezTo>
                  <a:cubicBezTo>
                    <a:pt x="100331" y="281665"/>
                    <a:pt x="137683" y="269938"/>
                    <a:pt x="83749" y="263070"/>
                  </a:cubicBezTo>
                  <a:close/>
                  <a:moveTo>
                    <a:pt x="727272" y="64389"/>
                  </a:moveTo>
                  <a:cubicBezTo>
                    <a:pt x="753402" y="51155"/>
                    <a:pt x="771994" y="49647"/>
                    <a:pt x="803484" y="42109"/>
                  </a:cubicBezTo>
                  <a:cubicBezTo>
                    <a:pt x="796449" y="71760"/>
                    <a:pt x="790586" y="65729"/>
                    <a:pt x="772497" y="87507"/>
                  </a:cubicBezTo>
                  <a:cubicBezTo>
                    <a:pt x="750722" y="69917"/>
                    <a:pt x="766132" y="82146"/>
                    <a:pt x="748880" y="75110"/>
                  </a:cubicBezTo>
                  <a:cubicBezTo>
                    <a:pt x="747205" y="74273"/>
                    <a:pt x="744692" y="73770"/>
                    <a:pt x="743017" y="73100"/>
                  </a:cubicBezTo>
                  <a:cubicBezTo>
                    <a:pt x="741510" y="72598"/>
                    <a:pt x="738830" y="71257"/>
                    <a:pt x="737490" y="70755"/>
                  </a:cubicBezTo>
                  <a:lnTo>
                    <a:pt x="727272" y="64389"/>
                  </a:lnTo>
                  <a:close/>
                  <a:moveTo>
                    <a:pt x="215736" y="28372"/>
                  </a:moveTo>
                  <a:cubicBezTo>
                    <a:pt x="215736" y="28372"/>
                    <a:pt x="210879" y="92030"/>
                    <a:pt x="186592" y="89852"/>
                  </a:cubicBezTo>
                  <a:cubicBezTo>
                    <a:pt x="161635" y="87339"/>
                    <a:pt x="193124" y="95381"/>
                    <a:pt x="175537" y="83319"/>
                  </a:cubicBezTo>
                  <a:cubicBezTo>
                    <a:pt x="120933" y="45962"/>
                    <a:pt x="224446" y="93538"/>
                    <a:pt x="161467" y="72263"/>
                  </a:cubicBezTo>
                  <a:cubicBezTo>
                    <a:pt x="146895" y="90522"/>
                    <a:pt x="129978" y="123692"/>
                    <a:pt x="116410" y="146307"/>
                  </a:cubicBezTo>
                  <a:cubicBezTo>
                    <a:pt x="94803" y="182157"/>
                    <a:pt x="85424" y="188188"/>
                    <a:pt x="60634" y="218676"/>
                  </a:cubicBezTo>
                  <a:cubicBezTo>
                    <a:pt x="4690" y="287695"/>
                    <a:pt x="8542" y="300092"/>
                    <a:pt x="17085" y="416519"/>
                  </a:cubicBezTo>
                  <a:cubicBezTo>
                    <a:pt x="20435" y="464263"/>
                    <a:pt x="14405" y="553887"/>
                    <a:pt x="21607" y="629607"/>
                  </a:cubicBezTo>
                  <a:cubicBezTo>
                    <a:pt x="30652" y="724759"/>
                    <a:pt x="29144" y="774346"/>
                    <a:pt x="23617" y="870671"/>
                  </a:cubicBezTo>
                  <a:lnTo>
                    <a:pt x="29647" y="1111399"/>
                  </a:lnTo>
                  <a:cubicBezTo>
                    <a:pt x="28140" y="1220456"/>
                    <a:pt x="1172" y="1768922"/>
                    <a:pt x="46564" y="1829564"/>
                  </a:cubicBezTo>
                  <a:cubicBezTo>
                    <a:pt x="55442" y="1812645"/>
                    <a:pt x="68506" y="1022948"/>
                    <a:pt x="67836" y="926288"/>
                  </a:cubicBezTo>
                  <a:cubicBezTo>
                    <a:pt x="117415" y="927125"/>
                    <a:pt x="166157" y="928801"/>
                    <a:pt x="215736" y="930476"/>
                  </a:cubicBezTo>
                  <a:cubicBezTo>
                    <a:pt x="272015" y="932486"/>
                    <a:pt x="280223" y="923942"/>
                    <a:pt x="316067" y="922770"/>
                  </a:cubicBezTo>
                  <a:cubicBezTo>
                    <a:pt x="379213" y="920592"/>
                    <a:pt x="554080" y="938684"/>
                    <a:pt x="624429" y="944548"/>
                  </a:cubicBezTo>
                  <a:lnTo>
                    <a:pt x="620242" y="1536737"/>
                  </a:lnTo>
                  <a:cubicBezTo>
                    <a:pt x="639336" y="1642945"/>
                    <a:pt x="610694" y="1785674"/>
                    <a:pt x="629789" y="1887527"/>
                  </a:cubicBezTo>
                  <a:cubicBezTo>
                    <a:pt x="520581" y="1927732"/>
                    <a:pt x="460450" y="1903274"/>
                    <a:pt x="381223" y="1865749"/>
                  </a:cubicBezTo>
                  <a:cubicBezTo>
                    <a:pt x="368159" y="1892050"/>
                    <a:pt x="381056" y="1863236"/>
                    <a:pt x="381391" y="1887862"/>
                  </a:cubicBezTo>
                  <a:lnTo>
                    <a:pt x="381223" y="1895400"/>
                  </a:lnTo>
                  <a:cubicBezTo>
                    <a:pt x="268330" y="1901264"/>
                    <a:pt x="188267" y="1894730"/>
                    <a:pt x="81906" y="1863571"/>
                  </a:cubicBezTo>
                  <a:cubicBezTo>
                    <a:pt x="54772" y="1855530"/>
                    <a:pt x="34672" y="1836768"/>
                    <a:pt x="0" y="1848829"/>
                  </a:cubicBezTo>
                  <a:cubicBezTo>
                    <a:pt x="0" y="1886187"/>
                    <a:pt x="28140" y="1871445"/>
                    <a:pt x="128470" y="1897076"/>
                  </a:cubicBezTo>
                  <a:cubicBezTo>
                    <a:pt x="214731" y="1919188"/>
                    <a:pt x="297140" y="1919523"/>
                    <a:pt x="383736" y="1908467"/>
                  </a:cubicBezTo>
                  <a:cubicBezTo>
                    <a:pt x="428458" y="1902771"/>
                    <a:pt x="421925" y="1914163"/>
                    <a:pt x="461454" y="1925387"/>
                  </a:cubicBezTo>
                  <a:cubicBezTo>
                    <a:pt x="524266" y="1943144"/>
                    <a:pt x="581047" y="1924549"/>
                    <a:pt x="638331" y="1923209"/>
                  </a:cubicBezTo>
                  <a:cubicBezTo>
                    <a:pt x="631129" y="1942641"/>
                    <a:pt x="623089" y="1950347"/>
                    <a:pt x="628952" y="1968440"/>
                  </a:cubicBezTo>
                  <a:cubicBezTo>
                    <a:pt x="654914" y="1961069"/>
                    <a:pt x="662619" y="1944652"/>
                    <a:pt x="680206" y="1921869"/>
                  </a:cubicBezTo>
                  <a:cubicBezTo>
                    <a:pt x="707005" y="1886689"/>
                    <a:pt x="684058" y="1922371"/>
                    <a:pt x="692265" y="1893893"/>
                  </a:cubicBezTo>
                  <a:cubicBezTo>
                    <a:pt x="705833" y="1847154"/>
                    <a:pt x="775009" y="1769424"/>
                    <a:pt x="810351" y="1750829"/>
                  </a:cubicBezTo>
                  <a:cubicBezTo>
                    <a:pt x="796449" y="1796395"/>
                    <a:pt x="732465" y="1836265"/>
                    <a:pt x="722415" y="1869267"/>
                  </a:cubicBezTo>
                  <a:cubicBezTo>
                    <a:pt x="757757" y="1868094"/>
                    <a:pt x="833968" y="1767246"/>
                    <a:pt x="857753" y="1738600"/>
                  </a:cubicBezTo>
                  <a:cubicBezTo>
                    <a:pt x="891755" y="1697892"/>
                    <a:pt x="876847" y="1688009"/>
                    <a:pt x="875005" y="1638422"/>
                  </a:cubicBezTo>
                  <a:cubicBezTo>
                    <a:pt x="873330" y="1590008"/>
                    <a:pt x="869980" y="1556504"/>
                    <a:pt x="864453" y="1507420"/>
                  </a:cubicBezTo>
                  <a:cubicBezTo>
                    <a:pt x="859595" y="1464702"/>
                    <a:pt x="863113" y="1418634"/>
                    <a:pt x="861773" y="1374743"/>
                  </a:cubicBezTo>
                  <a:cubicBezTo>
                    <a:pt x="860433" y="1330350"/>
                    <a:pt x="844688" y="1215095"/>
                    <a:pt x="856748" y="1181423"/>
                  </a:cubicBezTo>
                  <a:cubicBezTo>
                    <a:pt x="872157" y="1138035"/>
                    <a:pt x="876345" y="1191977"/>
                    <a:pt x="875842" y="1135690"/>
                  </a:cubicBezTo>
                  <a:cubicBezTo>
                    <a:pt x="875507" y="1097997"/>
                    <a:pt x="866965" y="1047238"/>
                    <a:pt x="867300" y="998490"/>
                  </a:cubicBezTo>
                  <a:cubicBezTo>
                    <a:pt x="867970" y="814551"/>
                    <a:pt x="882040" y="649207"/>
                    <a:pt x="883380" y="463928"/>
                  </a:cubicBezTo>
                  <a:cubicBezTo>
                    <a:pt x="884385" y="296909"/>
                    <a:pt x="900632" y="349343"/>
                    <a:pt x="877685" y="145972"/>
                  </a:cubicBezTo>
                  <a:cubicBezTo>
                    <a:pt x="872827" y="103422"/>
                    <a:pt x="884552" y="98898"/>
                    <a:pt x="874837" y="68912"/>
                  </a:cubicBezTo>
                  <a:cubicBezTo>
                    <a:pt x="874670" y="67907"/>
                    <a:pt x="873832" y="65897"/>
                    <a:pt x="873497" y="64892"/>
                  </a:cubicBezTo>
                  <a:cubicBezTo>
                    <a:pt x="854738" y="16143"/>
                    <a:pt x="856748" y="79298"/>
                    <a:pt x="861940" y="61"/>
                  </a:cubicBezTo>
                  <a:cubicBezTo>
                    <a:pt x="803986" y="-2117"/>
                    <a:pt x="705163" y="55008"/>
                    <a:pt x="531636" y="54840"/>
                  </a:cubicBezTo>
                  <a:cubicBezTo>
                    <a:pt x="467652" y="54840"/>
                    <a:pt x="464134" y="60536"/>
                    <a:pt x="414220" y="49145"/>
                  </a:cubicBezTo>
                  <a:cubicBezTo>
                    <a:pt x="379381" y="41104"/>
                    <a:pt x="363134" y="48810"/>
                    <a:pt x="325279" y="38423"/>
                  </a:cubicBezTo>
                  <a:cubicBezTo>
                    <a:pt x="314560" y="35575"/>
                    <a:pt x="288597" y="25189"/>
                    <a:pt x="287425" y="25021"/>
                  </a:cubicBezTo>
                  <a:lnTo>
                    <a:pt x="215736" y="28372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285E2C5-B931-4047-86EE-5C577B912810}"/>
                </a:ext>
              </a:extLst>
            </p:cNvPr>
            <p:cNvSpPr/>
            <p:nvPr/>
          </p:nvSpPr>
          <p:spPr>
            <a:xfrm>
              <a:off x="10994405" y="591686"/>
              <a:ext cx="46754" cy="546120"/>
            </a:xfrm>
            <a:custGeom>
              <a:avLst/>
              <a:gdLst>
                <a:gd name="connsiteX0" fmla="*/ 8505 w 46754"/>
                <a:gd name="connsiteY0" fmla="*/ 546121 h 546120"/>
                <a:gd name="connsiteX1" fmla="*/ 12692 w 46754"/>
                <a:gd name="connsiteY1" fmla="*/ 531546 h 546120"/>
                <a:gd name="connsiteX2" fmla="*/ 13362 w 46754"/>
                <a:gd name="connsiteY2" fmla="*/ 517977 h 546120"/>
                <a:gd name="connsiteX3" fmla="*/ 13362 w 46754"/>
                <a:gd name="connsiteY3" fmla="*/ 479782 h 546120"/>
                <a:gd name="connsiteX4" fmla="*/ 42339 w 46754"/>
                <a:gd name="connsiteY4" fmla="*/ 133850 h 546120"/>
                <a:gd name="connsiteX5" fmla="*/ 38655 w 46754"/>
                <a:gd name="connsiteY5" fmla="*/ 0 h 546120"/>
                <a:gd name="connsiteX6" fmla="*/ 26092 w 46754"/>
                <a:gd name="connsiteY6" fmla="*/ 125641 h 546120"/>
                <a:gd name="connsiteX7" fmla="*/ 8505 w 46754"/>
                <a:gd name="connsiteY7" fmla="*/ 546121 h 54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54" h="546120">
                  <a:moveTo>
                    <a:pt x="8505" y="546121"/>
                  </a:moveTo>
                  <a:cubicBezTo>
                    <a:pt x="11520" y="539587"/>
                    <a:pt x="9845" y="553994"/>
                    <a:pt x="12692" y="531546"/>
                  </a:cubicBezTo>
                  <a:cubicBezTo>
                    <a:pt x="13027" y="529033"/>
                    <a:pt x="13195" y="520825"/>
                    <a:pt x="13362" y="517977"/>
                  </a:cubicBezTo>
                  <a:cubicBezTo>
                    <a:pt x="13865" y="506083"/>
                    <a:pt x="13195" y="492179"/>
                    <a:pt x="13362" y="479782"/>
                  </a:cubicBezTo>
                  <a:cubicBezTo>
                    <a:pt x="16377" y="356151"/>
                    <a:pt x="42507" y="232185"/>
                    <a:pt x="42339" y="133850"/>
                  </a:cubicBezTo>
                  <a:cubicBezTo>
                    <a:pt x="42339" y="102691"/>
                    <a:pt x="54399" y="25296"/>
                    <a:pt x="38655" y="0"/>
                  </a:cubicBezTo>
                  <a:cubicBezTo>
                    <a:pt x="6495" y="15915"/>
                    <a:pt x="24082" y="97498"/>
                    <a:pt x="26092" y="125641"/>
                  </a:cubicBezTo>
                  <a:cubicBezTo>
                    <a:pt x="33965" y="237378"/>
                    <a:pt x="-20304" y="485645"/>
                    <a:pt x="8505" y="54612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F5FBC36-728B-4537-A871-75FD5E283093}"/>
                </a:ext>
              </a:extLst>
            </p:cNvPr>
            <p:cNvSpPr/>
            <p:nvPr/>
          </p:nvSpPr>
          <p:spPr>
            <a:xfrm>
              <a:off x="10580319" y="1689958"/>
              <a:ext cx="24514" cy="417966"/>
            </a:xfrm>
            <a:custGeom>
              <a:avLst/>
              <a:gdLst>
                <a:gd name="connsiteX0" fmla="*/ 1168 w 24514"/>
                <a:gd name="connsiteY0" fmla="*/ 417966 h 417966"/>
                <a:gd name="connsiteX1" fmla="*/ 24115 w 24514"/>
                <a:gd name="connsiteY1" fmla="*/ 20940 h 417966"/>
                <a:gd name="connsiteX2" fmla="*/ 16243 w 24514"/>
                <a:gd name="connsiteY2" fmla="*/ 0 h 417966"/>
                <a:gd name="connsiteX3" fmla="*/ 1168 w 24514"/>
                <a:gd name="connsiteY3" fmla="*/ 417966 h 41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14" h="417966">
                  <a:moveTo>
                    <a:pt x="1168" y="417966"/>
                  </a:moveTo>
                  <a:cubicBezTo>
                    <a:pt x="10715" y="404230"/>
                    <a:pt x="27298" y="49754"/>
                    <a:pt x="24115" y="20940"/>
                  </a:cubicBezTo>
                  <a:cubicBezTo>
                    <a:pt x="20598" y="-11224"/>
                    <a:pt x="24115" y="10554"/>
                    <a:pt x="16243" y="0"/>
                  </a:cubicBezTo>
                  <a:cubicBezTo>
                    <a:pt x="9375" y="11559"/>
                    <a:pt x="-4024" y="405737"/>
                    <a:pt x="1168" y="41796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03331D9-EFDD-4D98-AB86-263BA7EF3905}"/>
                </a:ext>
              </a:extLst>
            </p:cNvPr>
            <p:cNvSpPr/>
            <p:nvPr/>
          </p:nvSpPr>
          <p:spPr>
            <a:xfrm>
              <a:off x="10785659" y="1219054"/>
              <a:ext cx="250415" cy="186703"/>
            </a:xfrm>
            <a:custGeom>
              <a:avLst/>
              <a:gdLst>
                <a:gd name="connsiteX0" fmla="*/ 175 w 250415"/>
                <a:gd name="connsiteY0" fmla="*/ 181928 h 186703"/>
                <a:gd name="connsiteX1" fmla="*/ 21782 w 250415"/>
                <a:gd name="connsiteY1" fmla="*/ 169364 h 186703"/>
                <a:gd name="connsiteX2" fmla="*/ 54276 w 250415"/>
                <a:gd name="connsiteY2" fmla="*/ 140383 h 186703"/>
                <a:gd name="connsiteX3" fmla="*/ 189614 w 250415"/>
                <a:gd name="connsiteY3" fmla="*/ 49251 h 186703"/>
                <a:gd name="connsiteX4" fmla="*/ 250415 w 250415"/>
                <a:gd name="connsiteY4" fmla="*/ 0 h 186703"/>
                <a:gd name="connsiteX5" fmla="*/ 114910 w 250415"/>
                <a:gd name="connsiteY5" fmla="*/ 81583 h 186703"/>
                <a:gd name="connsiteX6" fmla="*/ 175 w 250415"/>
                <a:gd name="connsiteY6" fmla="*/ 181928 h 1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415" h="186703">
                  <a:moveTo>
                    <a:pt x="175" y="181928"/>
                  </a:moveTo>
                  <a:cubicBezTo>
                    <a:pt x="4362" y="184274"/>
                    <a:pt x="-4850" y="196503"/>
                    <a:pt x="21782" y="169364"/>
                  </a:cubicBezTo>
                  <a:cubicBezTo>
                    <a:pt x="35851" y="154790"/>
                    <a:pt x="38531" y="154120"/>
                    <a:pt x="54276" y="140383"/>
                  </a:cubicBezTo>
                  <a:cubicBezTo>
                    <a:pt x="84761" y="114250"/>
                    <a:pt x="153099" y="63826"/>
                    <a:pt x="189614" y="49251"/>
                  </a:cubicBezTo>
                  <a:cubicBezTo>
                    <a:pt x="218758" y="37692"/>
                    <a:pt x="250583" y="29651"/>
                    <a:pt x="250415" y="0"/>
                  </a:cubicBezTo>
                  <a:cubicBezTo>
                    <a:pt x="226463" y="1173"/>
                    <a:pt x="139197" y="62988"/>
                    <a:pt x="114910" y="81583"/>
                  </a:cubicBezTo>
                  <a:cubicBezTo>
                    <a:pt x="100170" y="92975"/>
                    <a:pt x="-4850" y="169699"/>
                    <a:pt x="175" y="18192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27679CE-EFB7-4316-B183-E17999F50AEB}"/>
                </a:ext>
              </a:extLst>
            </p:cNvPr>
            <p:cNvSpPr/>
            <p:nvPr/>
          </p:nvSpPr>
          <p:spPr>
            <a:xfrm>
              <a:off x="10632406" y="1842067"/>
              <a:ext cx="24079" cy="168359"/>
            </a:xfrm>
            <a:custGeom>
              <a:avLst/>
              <a:gdLst>
                <a:gd name="connsiteX0" fmla="*/ 0 w 24079"/>
                <a:gd name="connsiteY0" fmla="*/ 168359 h 168359"/>
                <a:gd name="connsiteX1" fmla="*/ 16917 w 24079"/>
                <a:gd name="connsiteY1" fmla="*/ 0 h 168359"/>
                <a:gd name="connsiteX2" fmla="*/ 0 w 24079"/>
                <a:gd name="connsiteY2" fmla="*/ 168359 h 16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79" h="168359">
                  <a:moveTo>
                    <a:pt x="0" y="168359"/>
                  </a:moveTo>
                  <a:cubicBezTo>
                    <a:pt x="17755" y="144739"/>
                    <a:pt x="33834" y="33002"/>
                    <a:pt x="16917" y="0"/>
                  </a:cubicBezTo>
                  <a:lnTo>
                    <a:pt x="0" y="168359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5621862-DACE-4B42-8EFF-A50A74B45A74}"/>
                </a:ext>
              </a:extLst>
            </p:cNvPr>
            <p:cNvSpPr/>
            <p:nvPr/>
          </p:nvSpPr>
          <p:spPr>
            <a:xfrm>
              <a:off x="10851995" y="1289748"/>
              <a:ext cx="168837" cy="126981"/>
            </a:xfrm>
            <a:custGeom>
              <a:avLst/>
              <a:gdLst>
                <a:gd name="connsiteX0" fmla="*/ 0 w 168837"/>
                <a:gd name="connsiteY0" fmla="*/ 126981 h 126981"/>
                <a:gd name="connsiteX1" fmla="*/ 39194 w 168837"/>
                <a:gd name="connsiteY1" fmla="*/ 91299 h 126981"/>
                <a:gd name="connsiteX2" fmla="*/ 168837 w 168837"/>
                <a:gd name="connsiteY2" fmla="*/ 0 h 126981"/>
                <a:gd name="connsiteX3" fmla="*/ 52762 w 168837"/>
                <a:gd name="connsiteY3" fmla="*/ 67344 h 126981"/>
                <a:gd name="connsiteX4" fmla="*/ 0 w 168837"/>
                <a:gd name="connsiteY4" fmla="*/ 126981 h 12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37" h="126981">
                  <a:moveTo>
                    <a:pt x="0" y="126981"/>
                  </a:moveTo>
                  <a:cubicBezTo>
                    <a:pt x="15410" y="116595"/>
                    <a:pt x="22780" y="105371"/>
                    <a:pt x="39194" y="91299"/>
                  </a:cubicBezTo>
                  <a:cubicBezTo>
                    <a:pt x="84251" y="52602"/>
                    <a:pt x="138018" y="28646"/>
                    <a:pt x="168837" y="0"/>
                  </a:cubicBezTo>
                  <a:lnTo>
                    <a:pt x="52762" y="67344"/>
                  </a:lnTo>
                  <a:cubicBezTo>
                    <a:pt x="27302" y="87111"/>
                    <a:pt x="5025" y="96827"/>
                    <a:pt x="0" y="12698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B9FDF5B-3995-4AA0-8BA1-83E49A8FDD80}"/>
                </a:ext>
              </a:extLst>
            </p:cNvPr>
            <p:cNvSpPr/>
            <p:nvPr/>
          </p:nvSpPr>
          <p:spPr>
            <a:xfrm>
              <a:off x="10921674" y="1347711"/>
              <a:ext cx="84036" cy="84095"/>
            </a:xfrm>
            <a:custGeom>
              <a:avLst/>
              <a:gdLst>
                <a:gd name="connsiteX0" fmla="*/ 0 w 84036"/>
                <a:gd name="connsiteY0" fmla="*/ 84096 h 84095"/>
                <a:gd name="connsiteX1" fmla="*/ 83916 w 84036"/>
                <a:gd name="connsiteY1" fmla="*/ 0 h 84095"/>
                <a:gd name="connsiteX2" fmla="*/ 0 w 84036"/>
                <a:gd name="connsiteY2" fmla="*/ 84096 h 8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36" h="84095">
                  <a:moveTo>
                    <a:pt x="0" y="84096"/>
                  </a:moveTo>
                  <a:cubicBezTo>
                    <a:pt x="12562" y="79070"/>
                    <a:pt x="87433" y="29651"/>
                    <a:pt x="83916" y="0"/>
                  </a:cubicBezTo>
                  <a:cubicBezTo>
                    <a:pt x="78221" y="2680"/>
                    <a:pt x="6532" y="66506"/>
                    <a:pt x="0" y="8409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E1E848D-74E2-4055-8EA6-A2ECD997D37E}"/>
                </a:ext>
              </a:extLst>
            </p:cNvPr>
            <p:cNvSpPr/>
            <p:nvPr/>
          </p:nvSpPr>
          <p:spPr>
            <a:xfrm>
              <a:off x="10741503" y="2023158"/>
              <a:ext cx="20859" cy="67678"/>
            </a:xfrm>
            <a:custGeom>
              <a:avLst/>
              <a:gdLst>
                <a:gd name="connsiteX0" fmla="*/ 8486 w 20859"/>
                <a:gd name="connsiteY0" fmla="*/ 67679 h 67678"/>
                <a:gd name="connsiteX1" fmla="*/ 13176 w 20859"/>
                <a:gd name="connsiteY1" fmla="*/ 0 h 67678"/>
                <a:gd name="connsiteX2" fmla="*/ 8486 w 20859"/>
                <a:gd name="connsiteY2" fmla="*/ 67679 h 6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" h="67678">
                  <a:moveTo>
                    <a:pt x="8486" y="67679"/>
                  </a:moveTo>
                  <a:cubicBezTo>
                    <a:pt x="20546" y="47911"/>
                    <a:pt x="26743" y="15915"/>
                    <a:pt x="13176" y="0"/>
                  </a:cubicBezTo>
                  <a:cubicBezTo>
                    <a:pt x="-391" y="22615"/>
                    <a:pt x="-5919" y="43556"/>
                    <a:pt x="8486" y="6767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F487F27-7A41-40E0-BF8A-6088DEF992C5}"/>
                </a:ext>
              </a:extLst>
            </p:cNvPr>
            <p:cNvSpPr/>
            <p:nvPr/>
          </p:nvSpPr>
          <p:spPr>
            <a:xfrm>
              <a:off x="10670931" y="1990994"/>
              <a:ext cx="19556" cy="39535"/>
            </a:xfrm>
            <a:custGeom>
              <a:avLst/>
              <a:gdLst>
                <a:gd name="connsiteX0" fmla="*/ 0 w 19556"/>
                <a:gd name="connsiteY0" fmla="*/ 25631 h 39535"/>
                <a:gd name="connsiteX1" fmla="*/ 12897 w 19556"/>
                <a:gd name="connsiteY1" fmla="*/ 39535 h 39535"/>
                <a:gd name="connsiteX2" fmla="*/ 15912 w 19556"/>
                <a:gd name="connsiteY2" fmla="*/ 0 h 39535"/>
                <a:gd name="connsiteX3" fmla="*/ 0 w 19556"/>
                <a:gd name="connsiteY3" fmla="*/ 25631 h 3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56" h="39535">
                  <a:moveTo>
                    <a:pt x="0" y="25631"/>
                  </a:moveTo>
                  <a:cubicBezTo>
                    <a:pt x="4522" y="31494"/>
                    <a:pt x="6700" y="33504"/>
                    <a:pt x="12897" y="39535"/>
                  </a:cubicBezTo>
                  <a:cubicBezTo>
                    <a:pt x="19430" y="18762"/>
                    <a:pt x="22445" y="18427"/>
                    <a:pt x="15912" y="0"/>
                  </a:cubicBezTo>
                  <a:lnTo>
                    <a:pt x="0" y="25631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DC81E23-15FD-431C-8544-DAE023D7151E}"/>
                </a:ext>
              </a:extLst>
            </p:cNvPr>
            <p:cNvSpPr/>
            <p:nvPr/>
          </p:nvSpPr>
          <p:spPr>
            <a:xfrm>
              <a:off x="10982308" y="1503955"/>
              <a:ext cx="19262" cy="12450"/>
            </a:xfrm>
            <a:custGeom>
              <a:avLst/>
              <a:gdLst>
                <a:gd name="connsiteX0" fmla="*/ 0 w 19262"/>
                <a:gd name="connsiteY0" fmla="*/ 11445 h 12450"/>
                <a:gd name="connsiteX1" fmla="*/ 19262 w 19262"/>
                <a:gd name="connsiteY1" fmla="*/ 12450 h 12450"/>
                <a:gd name="connsiteX2" fmla="*/ 0 w 19262"/>
                <a:gd name="connsiteY2" fmla="*/ 11445 h 1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62" h="12450">
                  <a:moveTo>
                    <a:pt x="0" y="11445"/>
                  </a:moveTo>
                  <a:lnTo>
                    <a:pt x="19262" y="12450"/>
                  </a:lnTo>
                  <a:cubicBezTo>
                    <a:pt x="-1005" y="-12343"/>
                    <a:pt x="7872" y="6755"/>
                    <a:pt x="0" y="1144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" name="图形 67">
            <a:extLst>
              <a:ext uri="{FF2B5EF4-FFF2-40B4-BE49-F238E27FC236}">
                <a16:creationId xmlns:a16="http://schemas.microsoft.com/office/drawing/2014/main" id="{0BB32E1F-E1C2-4591-8A5F-0239BB2D08FA}"/>
              </a:ext>
            </a:extLst>
          </p:cNvPr>
          <p:cNvGrpSpPr/>
          <p:nvPr/>
        </p:nvGrpSpPr>
        <p:grpSpPr>
          <a:xfrm>
            <a:off x="9487427" y="942796"/>
            <a:ext cx="1893655" cy="1944423"/>
            <a:chOff x="4219780" y="1448559"/>
            <a:chExt cx="2143464" cy="22009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F595DF5-27CF-4739-BAB8-A5279843678D}"/>
                </a:ext>
              </a:extLst>
            </p:cNvPr>
            <p:cNvSpPr/>
            <p:nvPr/>
          </p:nvSpPr>
          <p:spPr>
            <a:xfrm>
              <a:off x="4219780" y="1448559"/>
              <a:ext cx="2143464" cy="2200930"/>
            </a:xfrm>
            <a:custGeom>
              <a:avLst/>
              <a:gdLst>
                <a:gd name="connsiteX0" fmla="*/ 990913 w 2143464"/>
                <a:gd name="connsiteY0" fmla="*/ 2152988 h 2200930"/>
                <a:gd name="connsiteX1" fmla="*/ 1001968 w 2143464"/>
                <a:gd name="connsiteY1" fmla="*/ 2181802 h 2200930"/>
                <a:gd name="connsiteX2" fmla="*/ 1082869 w 2143464"/>
                <a:gd name="connsiteY2" fmla="*/ 2189508 h 2200930"/>
                <a:gd name="connsiteX3" fmla="*/ 1156065 w 2143464"/>
                <a:gd name="connsiteY3" fmla="*/ 2096868 h 2200930"/>
                <a:gd name="connsiteX4" fmla="*/ 1177337 w 2143464"/>
                <a:gd name="connsiteY4" fmla="*/ 2087822 h 2200930"/>
                <a:gd name="connsiteX5" fmla="*/ 1205477 w 2143464"/>
                <a:gd name="connsiteY5" fmla="*/ 2078776 h 2200930"/>
                <a:gd name="connsiteX6" fmla="*/ 1356726 w 2143464"/>
                <a:gd name="connsiteY6" fmla="*/ 1989319 h 2200930"/>
                <a:gd name="connsiteX7" fmla="*/ 1569950 w 2143464"/>
                <a:gd name="connsiteY7" fmla="*/ 1886629 h 2200930"/>
                <a:gd name="connsiteX8" fmla="*/ 1744817 w 2143464"/>
                <a:gd name="connsiteY8" fmla="*/ 1753449 h 2200930"/>
                <a:gd name="connsiteX9" fmla="*/ 1437293 w 2143464"/>
                <a:gd name="connsiteY9" fmla="*/ 1932697 h 2200930"/>
                <a:gd name="connsiteX10" fmla="*/ 1608977 w 2143464"/>
                <a:gd name="connsiteY10" fmla="*/ 1797507 h 2200930"/>
                <a:gd name="connsiteX11" fmla="*/ 2018005 w 2143464"/>
                <a:gd name="connsiteY11" fmla="*/ 1528467 h 2200930"/>
                <a:gd name="connsiteX12" fmla="*/ 2060047 w 2143464"/>
                <a:gd name="connsiteY12" fmla="*/ 1496471 h 2200930"/>
                <a:gd name="connsiteX13" fmla="*/ 2117163 w 2143464"/>
                <a:gd name="connsiteY13" fmla="*/ 1478043 h 2200930"/>
                <a:gd name="connsiteX14" fmla="*/ 2142455 w 2143464"/>
                <a:gd name="connsiteY14" fmla="*/ 1440686 h 2200930"/>
                <a:gd name="connsiteX15" fmla="*/ 2080984 w 2143464"/>
                <a:gd name="connsiteY15" fmla="*/ 1448392 h 2200930"/>
                <a:gd name="connsiteX16" fmla="*/ 2073279 w 2143464"/>
                <a:gd name="connsiteY16" fmla="*/ 1364966 h 2200930"/>
                <a:gd name="connsiteX17" fmla="*/ 2060717 w 2143464"/>
                <a:gd name="connsiteY17" fmla="*/ 1279028 h 2200930"/>
                <a:gd name="connsiteX18" fmla="*/ 2100414 w 2143464"/>
                <a:gd name="connsiteY18" fmla="*/ 1401318 h 2200930"/>
                <a:gd name="connsiteX19" fmla="*/ 2126376 w 2143464"/>
                <a:gd name="connsiteY19" fmla="*/ 1426782 h 2200930"/>
                <a:gd name="connsiteX20" fmla="*/ 2005610 w 2143464"/>
                <a:gd name="connsiteY20" fmla="*/ 884347 h 2200930"/>
                <a:gd name="connsiteX21" fmla="*/ 2011305 w 2143464"/>
                <a:gd name="connsiteY21" fmla="*/ 809800 h 2200930"/>
                <a:gd name="connsiteX22" fmla="*/ 1965243 w 2143464"/>
                <a:gd name="connsiteY22" fmla="*/ 659365 h 2200930"/>
                <a:gd name="connsiteX23" fmla="*/ 1938779 w 2143464"/>
                <a:gd name="connsiteY23" fmla="*/ 489833 h 2200930"/>
                <a:gd name="connsiteX24" fmla="*/ 1889032 w 2143464"/>
                <a:gd name="connsiteY24" fmla="*/ 144236 h 2200930"/>
                <a:gd name="connsiteX25" fmla="*/ 1935931 w 2143464"/>
                <a:gd name="connsiteY25" fmla="*/ 102523 h 2200930"/>
                <a:gd name="connsiteX26" fmla="*/ 1844980 w 2143464"/>
                <a:gd name="connsiteY26" fmla="*/ 137535 h 2200930"/>
                <a:gd name="connsiteX27" fmla="*/ 1834931 w 2143464"/>
                <a:gd name="connsiteY27" fmla="*/ 149597 h 2200930"/>
                <a:gd name="connsiteX28" fmla="*/ 1828063 w 2143464"/>
                <a:gd name="connsiteY28" fmla="*/ 159146 h 2200930"/>
                <a:gd name="connsiteX29" fmla="*/ 1824546 w 2143464"/>
                <a:gd name="connsiteY29" fmla="*/ 164171 h 2200930"/>
                <a:gd name="connsiteX30" fmla="*/ 1821196 w 2143464"/>
                <a:gd name="connsiteY30" fmla="*/ 153282 h 2200930"/>
                <a:gd name="connsiteX31" fmla="*/ 1819353 w 2143464"/>
                <a:gd name="connsiteY31" fmla="*/ 143063 h 2200930"/>
                <a:gd name="connsiteX32" fmla="*/ 1795904 w 2143464"/>
                <a:gd name="connsiteY32" fmla="*/ 85939 h 2200930"/>
                <a:gd name="connsiteX33" fmla="*/ 1681503 w 2143464"/>
                <a:gd name="connsiteY33" fmla="*/ 0 h 2200930"/>
                <a:gd name="connsiteX34" fmla="*/ 1662576 w 2143464"/>
                <a:gd name="connsiteY34" fmla="*/ 30154 h 2200930"/>
                <a:gd name="connsiteX35" fmla="*/ 1486537 w 2143464"/>
                <a:gd name="connsiteY35" fmla="*/ 208899 h 2200930"/>
                <a:gd name="connsiteX36" fmla="*/ 1334114 w 2143464"/>
                <a:gd name="connsiteY36" fmla="*/ 304219 h 2200930"/>
                <a:gd name="connsiteX37" fmla="*/ 998618 w 2143464"/>
                <a:gd name="connsiteY37" fmla="*/ 663051 h 2200930"/>
                <a:gd name="connsiteX38" fmla="*/ 992755 w 2143464"/>
                <a:gd name="connsiteY38" fmla="*/ 659030 h 2200930"/>
                <a:gd name="connsiteX39" fmla="*/ 959926 w 2143464"/>
                <a:gd name="connsiteY39" fmla="*/ 651659 h 2200930"/>
                <a:gd name="connsiteX40" fmla="*/ 871487 w 2143464"/>
                <a:gd name="connsiteY40" fmla="*/ 665061 h 2200930"/>
                <a:gd name="connsiteX41" fmla="*/ 758259 w 2143464"/>
                <a:gd name="connsiteY41" fmla="*/ 627704 h 2200930"/>
                <a:gd name="connsiteX42" fmla="*/ 574348 w 2143464"/>
                <a:gd name="connsiteY42" fmla="*/ 486818 h 2200930"/>
                <a:gd name="connsiteX43" fmla="*/ 497634 w 2143464"/>
                <a:gd name="connsiteY43" fmla="*/ 405570 h 2200930"/>
                <a:gd name="connsiteX44" fmla="*/ 454922 w 2143464"/>
                <a:gd name="connsiteY44" fmla="*/ 365197 h 2200930"/>
                <a:gd name="connsiteX45" fmla="*/ 413718 w 2143464"/>
                <a:gd name="connsiteY45" fmla="*/ 324322 h 2200930"/>
                <a:gd name="connsiteX46" fmla="*/ 229304 w 2143464"/>
                <a:gd name="connsiteY46" fmla="*/ 183939 h 2200930"/>
                <a:gd name="connsiteX47" fmla="*/ 95976 w 2143464"/>
                <a:gd name="connsiteY47" fmla="*/ 354978 h 2200930"/>
                <a:gd name="connsiteX48" fmla="*/ 16750 w 2143464"/>
                <a:gd name="connsiteY48" fmla="*/ 318124 h 2200930"/>
                <a:gd name="connsiteX49" fmla="*/ 27637 w 2143464"/>
                <a:gd name="connsiteY49" fmla="*/ 463365 h 2200930"/>
                <a:gd name="connsiteX50" fmla="*/ 23785 w 2143464"/>
                <a:gd name="connsiteY50" fmla="*/ 971290 h 2200930"/>
                <a:gd name="connsiteX51" fmla="*/ 40032 w 2143464"/>
                <a:gd name="connsiteY51" fmla="*/ 1636016 h 2200930"/>
                <a:gd name="connsiteX52" fmla="*/ 0 w 2143464"/>
                <a:gd name="connsiteY52" fmla="*/ 1632163 h 2200930"/>
                <a:gd name="connsiteX53" fmla="*/ 36012 w 2143464"/>
                <a:gd name="connsiteY53" fmla="*/ 1689791 h 2200930"/>
                <a:gd name="connsiteX54" fmla="*/ 54437 w 2143464"/>
                <a:gd name="connsiteY54" fmla="*/ 1769196 h 2200930"/>
                <a:gd name="connsiteX55" fmla="*/ 63984 w 2143464"/>
                <a:gd name="connsiteY55" fmla="*/ 1697329 h 2200930"/>
                <a:gd name="connsiteX56" fmla="*/ 243373 w 2143464"/>
                <a:gd name="connsiteY56" fmla="*/ 1788293 h 2200930"/>
                <a:gd name="connsiteX57" fmla="*/ 423098 w 2143464"/>
                <a:gd name="connsiteY57" fmla="*/ 1879258 h 2200930"/>
                <a:gd name="connsiteX58" fmla="*/ 596457 w 2143464"/>
                <a:gd name="connsiteY58" fmla="*/ 1976923 h 2200930"/>
                <a:gd name="connsiteX59" fmla="*/ 614714 w 2143464"/>
                <a:gd name="connsiteY59" fmla="*/ 1988649 h 2200930"/>
                <a:gd name="connsiteX60" fmla="*/ 723922 w 2143464"/>
                <a:gd name="connsiteY60" fmla="*/ 2053313 h 2200930"/>
                <a:gd name="connsiteX61" fmla="*/ 737322 w 2143464"/>
                <a:gd name="connsiteY61" fmla="*/ 2100386 h 2200930"/>
                <a:gd name="connsiteX62" fmla="*/ 934634 w 2143464"/>
                <a:gd name="connsiteY62" fmla="*/ 2157846 h 2200930"/>
                <a:gd name="connsiteX63" fmla="*/ 974331 w 2143464"/>
                <a:gd name="connsiteY63" fmla="*/ 2191518 h 2200930"/>
                <a:gd name="connsiteX64" fmla="*/ 990913 w 2143464"/>
                <a:gd name="connsiteY64" fmla="*/ 2152988 h 2200930"/>
                <a:gd name="connsiteX65" fmla="*/ 620242 w 2143464"/>
                <a:gd name="connsiteY65" fmla="*/ 1532320 h 2200930"/>
                <a:gd name="connsiteX66" fmla="*/ 622252 w 2143464"/>
                <a:gd name="connsiteY66" fmla="*/ 1941073 h 2200930"/>
                <a:gd name="connsiteX67" fmla="*/ 573510 w 2143464"/>
                <a:gd name="connsiteY67" fmla="*/ 1742225 h 2200930"/>
                <a:gd name="connsiteX68" fmla="*/ 620242 w 2143464"/>
                <a:gd name="connsiteY68" fmla="*/ 1532320 h 2200930"/>
                <a:gd name="connsiteX69" fmla="*/ 561450 w 2143464"/>
                <a:gd name="connsiteY69" fmla="*/ 1627138 h 2200930"/>
                <a:gd name="connsiteX70" fmla="*/ 559943 w 2143464"/>
                <a:gd name="connsiteY70" fmla="*/ 1908741 h 2200930"/>
                <a:gd name="connsiteX71" fmla="*/ 523261 w 2143464"/>
                <a:gd name="connsiteY71" fmla="*/ 1689288 h 2200930"/>
                <a:gd name="connsiteX72" fmla="*/ 561450 w 2143464"/>
                <a:gd name="connsiteY72" fmla="*/ 1627138 h 2200930"/>
                <a:gd name="connsiteX73" fmla="*/ 465977 w 2143464"/>
                <a:gd name="connsiteY73" fmla="*/ 1733179 h 2200930"/>
                <a:gd name="connsiteX74" fmla="*/ 461622 w 2143464"/>
                <a:gd name="connsiteY74" fmla="*/ 1854464 h 2200930"/>
                <a:gd name="connsiteX75" fmla="*/ 399648 w 2143464"/>
                <a:gd name="connsiteY75" fmla="*/ 1827661 h 2200930"/>
                <a:gd name="connsiteX76" fmla="*/ 423768 w 2143464"/>
                <a:gd name="connsiteY76" fmla="*/ 1771374 h 2200930"/>
                <a:gd name="connsiteX77" fmla="*/ 465977 w 2143464"/>
                <a:gd name="connsiteY77" fmla="*/ 1733179 h 2200930"/>
                <a:gd name="connsiteX78" fmla="*/ 989908 w 2143464"/>
                <a:gd name="connsiteY78" fmla="*/ 1946099 h 2200930"/>
                <a:gd name="connsiteX79" fmla="*/ 1094594 w 2143464"/>
                <a:gd name="connsiteY79" fmla="*/ 1829169 h 2200930"/>
                <a:gd name="connsiteX80" fmla="*/ 1103136 w 2143464"/>
                <a:gd name="connsiteY80" fmla="*/ 1848099 h 2200930"/>
                <a:gd name="connsiteX81" fmla="*/ 1099786 w 2143464"/>
                <a:gd name="connsiteY81" fmla="*/ 2116133 h 2200930"/>
                <a:gd name="connsiteX82" fmla="*/ 1033792 w 2143464"/>
                <a:gd name="connsiteY82" fmla="*/ 2163709 h 2200930"/>
                <a:gd name="connsiteX83" fmla="*/ 1005820 w 2143464"/>
                <a:gd name="connsiteY83" fmla="*/ 2132383 h 2200930"/>
                <a:gd name="connsiteX84" fmla="*/ 981030 w 2143464"/>
                <a:gd name="connsiteY84" fmla="*/ 2112950 h 2200930"/>
                <a:gd name="connsiteX85" fmla="*/ 976006 w 2143464"/>
                <a:gd name="connsiteY85" fmla="*/ 2109265 h 2200930"/>
                <a:gd name="connsiteX86" fmla="*/ 965621 w 2143464"/>
                <a:gd name="connsiteY86" fmla="*/ 2100889 h 2200930"/>
                <a:gd name="connsiteX87" fmla="*/ 949206 w 2143464"/>
                <a:gd name="connsiteY87" fmla="*/ 1863008 h 2200930"/>
                <a:gd name="connsiteX88" fmla="*/ 1095599 w 2143464"/>
                <a:gd name="connsiteY88" fmla="*/ 1754789 h 2200930"/>
                <a:gd name="connsiteX89" fmla="*/ 1004648 w 2143464"/>
                <a:gd name="connsiteY89" fmla="*/ 1893664 h 2200930"/>
                <a:gd name="connsiteX90" fmla="*/ 989908 w 2143464"/>
                <a:gd name="connsiteY90" fmla="*/ 1946099 h 2200930"/>
                <a:gd name="connsiteX91" fmla="*/ 836983 w 2143464"/>
                <a:gd name="connsiteY91" fmla="*/ 866589 h 2200930"/>
                <a:gd name="connsiteX92" fmla="*/ 967463 w 2143464"/>
                <a:gd name="connsiteY92" fmla="*/ 769929 h 2200930"/>
                <a:gd name="connsiteX93" fmla="*/ 1013860 w 2143464"/>
                <a:gd name="connsiteY93" fmla="*/ 1268641 h 2200930"/>
                <a:gd name="connsiteX94" fmla="*/ 1055734 w 2143464"/>
                <a:gd name="connsiteY94" fmla="*/ 1428792 h 2200930"/>
                <a:gd name="connsiteX95" fmla="*/ 1090909 w 2143464"/>
                <a:gd name="connsiteY95" fmla="*/ 1727483 h 2200930"/>
                <a:gd name="connsiteX96" fmla="*/ 1053724 w 2143464"/>
                <a:gd name="connsiteY96" fmla="*/ 1754621 h 2200930"/>
                <a:gd name="connsiteX97" fmla="*/ 940831 w 2143464"/>
                <a:gd name="connsiteY97" fmla="*/ 1842905 h 2200930"/>
                <a:gd name="connsiteX98" fmla="*/ 1076169 w 2143464"/>
                <a:gd name="connsiteY98" fmla="*/ 1719945 h 2200930"/>
                <a:gd name="connsiteX99" fmla="*/ 939156 w 2143464"/>
                <a:gd name="connsiteY99" fmla="*/ 1817275 h 2200930"/>
                <a:gd name="connsiteX100" fmla="*/ 919224 w 2143464"/>
                <a:gd name="connsiteY100" fmla="*/ 1682420 h 2200930"/>
                <a:gd name="connsiteX101" fmla="*/ 951551 w 2143464"/>
                <a:gd name="connsiteY101" fmla="*/ 1674379 h 2200930"/>
                <a:gd name="connsiteX102" fmla="*/ 927264 w 2143464"/>
                <a:gd name="connsiteY102" fmla="*/ 1577719 h 2200930"/>
                <a:gd name="connsiteX103" fmla="*/ 910682 w 2143464"/>
                <a:gd name="connsiteY103" fmla="*/ 1481059 h 2200930"/>
                <a:gd name="connsiteX104" fmla="*/ 885557 w 2143464"/>
                <a:gd name="connsiteY104" fmla="*/ 1279865 h 2200930"/>
                <a:gd name="connsiteX105" fmla="*/ 836983 w 2143464"/>
                <a:gd name="connsiteY105" fmla="*/ 866589 h 2200930"/>
                <a:gd name="connsiteX106" fmla="*/ 514551 w 2143464"/>
                <a:gd name="connsiteY106" fmla="*/ 1675719 h 2200930"/>
                <a:gd name="connsiteX107" fmla="*/ 498639 w 2143464"/>
                <a:gd name="connsiteY107" fmla="*/ 1861165 h 2200930"/>
                <a:gd name="connsiteX108" fmla="*/ 492776 w 2143464"/>
                <a:gd name="connsiteY108" fmla="*/ 1872389 h 2200930"/>
                <a:gd name="connsiteX109" fmla="*/ 468489 w 2143464"/>
                <a:gd name="connsiteY109" fmla="*/ 1825651 h 2200930"/>
                <a:gd name="connsiteX110" fmla="*/ 476027 w 2143464"/>
                <a:gd name="connsiteY110" fmla="*/ 1765175 h 2200930"/>
                <a:gd name="connsiteX111" fmla="*/ 514551 w 2143464"/>
                <a:gd name="connsiteY111" fmla="*/ 1675719 h 2200930"/>
                <a:gd name="connsiteX112" fmla="*/ 1322390 w 2143464"/>
                <a:gd name="connsiteY112" fmla="*/ 1935377 h 2200930"/>
                <a:gd name="connsiteX113" fmla="*/ 1330764 w 2143464"/>
                <a:gd name="connsiteY113" fmla="*/ 1793319 h 2200930"/>
                <a:gd name="connsiteX114" fmla="*/ 1335119 w 2143464"/>
                <a:gd name="connsiteY114" fmla="*/ 1614406 h 2200930"/>
                <a:gd name="connsiteX115" fmla="*/ 1380009 w 2143464"/>
                <a:gd name="connsiteY115" fmla="*/ 1636184 h 2200930"/>
                <a:gd name="connsiteX116" fmla="*/ 1384029 w 2143464"/>
                <a:gd name="connsiteY116" fmla="*/ 1919128 h 2200930"/>
                <a:gd name="connsiteX117" fmla="*/ 1396926 w 2143464"/>
                <a:gd name="connsiteY117" fmla="*/ 1906731 h 2200930"/>
                <a:gd name="connsiteX118" fmla="*/ 1394916 w 2143464"/>
                <a:gd name="connsiteY118" fmla="*/ 1796837 h 2200930"/>
                <a:gd name="connsiteX119" fmla="*/ 1398266 w 2143464"/>
                <a:gd name="connsiteY119" fmla="*/ 1727651 h 2200930"/>
                <a:gd name="connsiteX120" fmla="*/ 1397596 w 2143464"/>
                <a:gd name="connsiteY120" fmla="*/ 1689623 h 2200930"/>
                <a:gd name="connsiteX121" fmla="*/ 1410661 w 2143464"/>
                <a:gd name="connsiteY121" fmla="*/ 1647240 h 2200930"/>
                <a:gd name="connsiteX122" fmla="*/ 1440810 w 2143464"/>
                <a:gd name="connsiteY122" fmla="*/ 1649250 h 2200930"/>
                <a:gd name="connsiteX123" fmla="*/ 1450022 w 2143464"/>
                <a:gd name="connsiteY123" fmla="*/ 1667845 h 2200930"/>
                <a:gd name="connsiteX124" fmla="*/ 1467275 w 2143464"/>
                <a:gd name="connsiteY124" fmla="*/ 1844246 h 2200930"/>
                <a:gd name="connsiteX125" fmla="*/ 1467107 w 2143464"/>
                <a:gd name="connsiteY125" fmla="*/ 1655281 h 2200930"/>
                <a:gd name="connsiteX126" fmla="*/ 1526736 w 2143464"/>
                <a:gd name="connsiteY126" fmla="*/ 1650926 h 2200930"/>
                <a:gd name="connsiteX127" fmla="*/ 1531091 w 2143464"/>
                <a:gd name="connsiteY127" fmla="*/ 1797004 h 2200930"/>
                <a:gd name="connsiteX128" fmla="*/ 1537288 w 2143464"/>
                <a:gd name="connsiteY128" fmla="*/ 1735692 h 2200930"/>
                <a:gd name="connsiteX129" fmla="*/ 1540471 w 2143464"/>
                <a:gd name="connsiteY129" fmla="*/ 1645062 h 2200930"/>
                <a:gd name="connsiteX130" fmla="*/ 1611657 w 2143464"/>
                <a:gd name="connsiteY130" fmla="*/ 1632163 h 2200930"/>
                <a:gd name="connsiteX131" fmla="*/ 1639462 w 2143464"/>
                <a:gd name="connsiteY131" fmla="*/ 1731504 h 2200930"/>
                <a:gd name="connsiteX132" fmla="*/ 1592060 w 2143464"/>
                <a:gd name="connsiteY132" fmla="*/ 1765845 h 2200930"/>
                <a:gd name="connsiteX133" fmla="*/ 1547003 w 2143464"/>
                <a:gd name="connsiteY133" fmla="*/ 1803705 h 2200930"/>
                <a:gd name="connsiteX134" fmla="*/ 1399941 w 2143464"/>
                <a:gd name="connsiteY134" fmla="*/ 1927839 h 2200930"/>
                <a:gd name="connsiteX135" fmla="*/ 1391733 w 2143464"/>
                <a:gd name="connsiteY135" fmla="*/ 1934372 h 2200930"/>
                <a:gd name="connsiteX136" fmla="*/ 1252376 w 2143464"/>
                <a:gd name="connsiteY136" fmla="*/ 2006909 h 2200930"/>
                <a:gd name="connsiteX137" fmla="*/ 1278673 w 2143464"/>
                <a:gd name="connsiteY137" fmla="*/ 1629650 h 2200930"/>
                <a:gd name="connsiteX138" fmla="*/ 1294418 w 2143464"/>
                <a:gd name="connsiteY138" fmla="*/ 1572525 h 2200930"/>
                <a:gd name="connsiteX139" fmla="*/ 1322390 w 2143464"/>
                <a:gd name="connsiteY139" fmla="*/ 1935377 h 2200930"/>
                <a:gd name="connsiteX140" fmla="*/ 1618859 w 2143464"/>
                <a:gd name="connsiteY140" fmla="*/ 1674881 h 2200930"/>
                <a:gd name="connsiteX141" fmla="*/ 1604622 w 2143464"/>
                <a:gd name="connsiteY141" fmla="*/ 1675384 h 2200930"/>
                <a:gd name="connsiteX142" fmla="*/ 1591055 w 2143464"/>
                <a:gd name="connsiteY142" fmla="*/ 1674881 h 2200930"/>
                <a:gd name="connsiteX143" fmla="*/ 1591222 w 2143464"/>
                <a:gd name="connsiteY143" fmla="*/ 1740717 h 2200930"/>
                <a:gd name="connsiteX144" fmla="*/ 1605795 w 2143464"/>
                <a:gd name="connsiteY144" fmla="*/ 1713076 h 2200930"/>
                <a:gd name="connsiteX145" fmla="*/ 1618859 w 2143464"/>
                <a:gd name="connsiteY145" fmla="*/ 1674881 h 2200930"/>
                <a:gd name="connsiteX146" fmla="*/ 1517524 w 2143464"/>
                <a:gd name="connsiteY146" fmla="*/ 540760 h 2200930"/>
                <a:gd name="connsiteX147" fmla="*/ 1592562 w 2143464"/>
                <a:gd name="connsiteY147" fmla="*/ 502732 h 2200930"/>
                <a:gd name="connsiteX148" fmla="*/ 1771952 w 2143464"/>
                <a:gd name="connsiteY148" fmla="*/ 474421 h 2200930"/>
                <a:gd name="connsiteX149" fmla="*/ 1853858 w 2143464"/>
                <a:gd name="connsiteY149" fmla="*/ 517139 h 2200930"/>
                <a:gd name="connsiteX150" fmla="*/ 1863740 w 2143464"/>
                <a:gd name="connsiteY150" fmla="*/ 503067 h 2200930"/>
                <a:gd name="connsiteX151" fmla="*/ 1877475 w 2143464"/>
                <a:gd name="connsiteY151" fmla="*/ 493351 h 2200930"/>
                <a:gd name="connsiteX152" fmla="*/ 1910807 w 2143464"/>
                <a:gd name="connsiteY152" fmla="*/ 536907 h 2200930"/>
                <a:gd name="connsiteX153" fmla="*/ 1920689 w 2143464"/>
                <a:gd name="connsiteY153" fmla="*/ 600900 h 2200930"/>
                <a:gd name="connsiteX154" fmla="*/ 1993383 w 2143464"/>
                <a:gd name="connsiteY154" fmla="*/ 974808 h 2200930"/>
                <a:gd name="connsiteX155" fmla="*/ 2022025 w 2143464"/>
                <a:gd name="connsiteY155" fmla="*/ 1443366 h 2200930"/>
                <a:gd name="connsiteX156" fmla="*/ 2015158 w 2143464"/>
                <a:gd name="connsiteY156" fmla="*/ 1484744 h 2200930"/>
                <a:gd name="connsiteX157" fmla="*/ 1967756 w 2143464"/>
                <a:gd name="connsiteY157" fmla="*/ 1518751 h 2200930"/>
                <a:gd name="connsiteX158" fmla="*/ 1922364 w 2143464"/>
                <a:gd name="connsiteY158" fmla="*/ 1512218 h 2200930"/>
                <a:gd name="connsiteX159" fmla="*/ 1748335 w 2143464"/>
                <a:gd name="connsiteY159" fmla="*/ 1652266 h 2200930"/>
                <a:gd name="connsiteX160" fmla="*/ 1684183 w 2143464"/>
                <a:gd name="connsiteY160" fmla="*/ 1654611 h 2200930"/>
                <a:gd name="connsiteX161" fmla="*/ 1704785 w 2143464"/>
                <a:gd name="connsiteY161" fmla="*/ 1684430 h 2200930"/>
                <a:gd name="connsiteX162" fmla="*/ 1659561 w 2143464"/>
                <a:gd name="connsiteY162" fmla="*/ 1659637 h 2200930"/>
                <a:gd name="connsiteX163" fmla="*/ 1684183 w 2143464"/>
                <a:gd name="connsiteY163" fmla="*/ 1691801 h 2200930"/>
                <a:gd name="connsiteX164" fmla="*/ 1652359 w 2143464"/>
                <a:gd name="connsiteY164" fmla="*/ 1718269 h 2200930"/>
                <a:gd name="connsiteX165" fmla="*/ 1648171 w 2143464"/>
                <a:gd name="connsiteY165" fmla="*/ 1672368 h 2200930"/>
                <a:gd name="connsiteX166" fmla="*/ 1649511 w 2143464"/>
                <a:gd name="connsiteY166" fmla="*/ 1653773 h 2200930"/>
                <a:gd name="connsiteX167" fmla="*/ 1546501 w 2143464"/>
                <a:gd name="connsiteY167" fmla="*/ 1636686 h 2200930"/>
                <a:gd name="connsiteX168" fmla="*/ 1425735 w 2143464"/>
                <a:gd name="connsiteY168" fmla="*/ 1624792 h 2200930"/>
                <a:gd name="connsiteX169" fmla="*/ 1422385 w 2143464"/>
                <a:gd name="connsiteY169" fmla="*/ 1646738 h 2200930"/>
                <a:gd name="connsiteX170" fmla="*/ 1238641 w 2143464"/>
                <a:gd name="connsiteY170" fmla="*/ 1523777 h 2200930"/>
                <a:gd name="connsiteX171" fmla="*/ 1270800 w 2143464"/>
                <a:gd name="connsiteY171" fmla="*/ 1550580 h 2200930"/>
                <a:gd name="connsiteX172" fmla="*/ 1235291 w 2143464"/>
                <a:gd name="connsiteY172" fmla="*/ 2019306 h 2200930"/>
                <a:gd name="connsiteX173" fmla="*/ 1230434 w 2143464"/>
                <a:gd name="connsiteY173" fmla="*/ 2022154 h 2200930"/>
                <a:gd name="connsiteX174" fmla="*/ 1160085 w 2143464"/>
                <a:gd name="connsiteY174" fmla="*/ 2068054 h 2200930"/>
                <a:gd name="connsiteX175" fmla="*/ 1152213 w 2143464"/>
                <a:gd name="connsiteY175" fmla="*/ 1771876 h 2200930"/>
                <a:gd name="connsiteX176" fmla="*/ 1182027 w 2143464"/>
                <a:gd name="connsiteY176" fmla="*/ 1490942 h 2200930"/>
                <a:gd name="connsiteX177" fmla="*/ 1207319 w 2143464"/>
                <a:gd name="connsiteY177" fmla="*/ 1599832 h 2200930"/>
                <a:gd name="connsiteX178" fmla="*/ 1178342 w 2143464"/>
                <a:gd name="connsiteY178" fmla="*/ 1877415 h 2200930"/>
                <a:gd name="connsiteX179" fmla="*/ 1175327 w 2143464"/>
                <a:gd name="connsiteY179" fmla="*/ 2008082 h 2200930"/>
                <a:gd name="connsiteX180" fmla="*/ 1177505 w 2143464"/>
                <a:gd name="connsiteY180" fmla="*/ 2013275 h 2200930"/>
                <a:gd name="connsiteX181" fmla="*/ 1187554 w 2143464"/>
                <a:gd name="connsiteY181" fmla="*/ 1880430 h 2200930"/>
                <a:gd name="connsiteX182" fmla="*/ 1203802 w 2143464"/>
                <a:gd name="connsiteY182" fmla="*/ 1764170 h 2200930"/>
                <a:gd name="connsiteX183" fmla="*/ 1238474 w 2143464"/>
                <a:gd name="connsiteY183" fmla="*/ 1515401 h 2200930"/>
                <a:gd name="connsiteX184" fmla="*/ 1162932 w 2143464"/>
                <a:gd name="connsiteY184" fmla="*/ 1448559 h 2200930"/>
                <a:gd name="connsiteX185" fmla="*/ 1070976 w 2143464"/>
                <a:gd name="connsiteY185" fmla="*/ 1208501 h 2200930"/>
                <a:gd name="connsiteX186" fmla="*/ 1056404 w 2143464"/>
                <a:gd name="connsiteY186" fmla="*/ 1125745 h 2200930"/>
                <a:gd name="connsiteX187" fmla="*/ 995938 w 2143464"/>
                <a:gd name="connsiteY187" fmla="*/ 719170 h 2200930"/>
                <a:gd name="connsiteX188" fmla="*/ 1024077 w 2143464"/>
                <a:gd name="connsiteY188" fmla="*/ 700910 h 2200930"/>
                <a:gd name="connsiteX189" fmla="*/ 1044847 w 2143464"/>
                <a:gd name="connsiteY189" fmla="*/ 676620 h 2200930"/>
                <a:gd name="connsiteX190" fmla="*/ 1215861 w 2143464"/>
                <a:gd name="connsiteY190" fmla="*/ 578620 h 2200930"/>
                <a:gd name="connsiteX191" fmla="*/ 1286545 w 2143464"/>
                <a:gd name="connsiteY191" fmla="*/ 587331 h 2200930"/>
                <a:gd name="connsiteX192" fmla="*/ 1489049 w 2143464"/>
                <a:gd name="connsiteY192" fmla="*/ 527526 h 2200930"/>
                <a:gd name="connsiteX193" fmla="*/ 1504459 w 2143464"/>
                <a:gd name="connsiteY193" fmla="*/ 551649 h 2200930"/>
                <a:gd name="connsiteX194" fmla="*/ 1508479 w 2143464"/>
                <a:gd name="connsiteY194" fmla="*/ 567396 h 2200930"/>
                <a:gd name="connsiteX195" fmla="*/ 1517524 w 2143464"/>
                <a:gd name="connsiteY195" fmla="*/ 540760 h 2200930"/>
                <a:gd name="connsiteX196" fmla="*/ 1140990 w 2143464"/>
                <a:gd name="connsiteY196" fmla="*/ 1767521 h 2200930"/>
                <a:gd name="connsiteX197" fmla="*/ 1135463 w 2143464"/>
                <a:gd name="connsiteY197" fmla="*/ 1471342 h 2200930"/>
                <a:gd name="connsiteX198" fmla="*/ 1151710 w 2143464"/>
                <a:gd name="connsiteY198" fmla="*/ 1444204 h 2200930"/>
                <a:gd name="connsiteX199" fmla="*/ 1161090 w 2143464"/>
                <a:gd name="connsiteY199" fmla="*/ 1513725 h 2200930"/>
                <a:gd name="connsiteX200" fmla="*/ 1140990 w 2143464"/>
                <a:gd name="connsiteY200" fmla="*/ 1767521 h 2200930"/>
                <a:gd name="connsiteX201" fmla="*/ 1093421 w 2143464"/>
                <a:gd name="connsiteY201" fmla="*/ 1426614 h 2200930"/>
                <a:gd name="connsiteX202" fmla="*/ 1102131 w 2143464"/>
                <a:gd name="connsiteY202" fmla="*/ 1408689 h 2200930"/>
                <a:gd name="connsiteX203" fmla="*/ 1121561 w 2143464"/>
                <a:gd name="connsiteY203" fmla="*/ 1448559 h 2200930"/>
                <a:gd name="connsiteX204" fmla="*/ 1109333 w 2143464"/>
                <a:gd name="connsiteY204" fmla="*/ 1584587 h 2200930"/>
                <a:gd name="connsiteX205" fmla="*/ 1092584 w 2143464"/>
                <a:gd name="connsiteY205" fmla="*/ 1449062 h 2200930"/>
                <a:gd name="connsiteX206" fmla="*/ 1093421 w 2143464"/>
                <a:gd name="connsiteY206" fmla="*/ 1426614 h 2200930"/>
                <a:gd name="connsiteX207" fmla="*/ 682383 w 2143464"/>
                <a:gd name="connsiteY207" fmla="*/ 1378368 h 2200930"/>
                <a:gd name="connsiteX208" fmla="*/ 704158 w 2143464"/>
                <a:gd name="connsiteY208" fmla="*/ 1991330 h 2200930"/>
                <a:gd name="connsiteX209" fmla="*/ 634814 w 2143464"/>
                <a:gd name="connsiteY209" fmla="*/ 1955312 h 2200930"/>
                <a:gd name="connsiteX210" fmla="*/ 633474 w 2143464"/>
                <a:gd name="connsiteY210" fmla="*/ 1487592 h 2200930"/>
                <a:gd name="connsiteX211" fmla="*/ 657259 w 2143464"/>
                <a:gd name="connsiteY211" fmla="*/ 1403329 h 2200930"/>
                <a:gd name="connsiteX212" fmla="*/ 682383 w 2143464"/>
                <a:gd name="connsiteY212" fmla="*/ 1378368 h 2200930"/>
                <a:gd name="connsiteX213" fmla="*/ 785561 w 2143464"/>
                <a:gd name="connsiteY213" fmla="*/ 2043931 h 2200930"/>
                <a:gd name="connsiteX214" fmla="*/ 711863 w 2143464"/>
                <a:gd name="connsiteY214" fmla="*/ 1626467 h 2200930"/>
                <a:gd name="connsiteX215" fmla="*/ 700473 w 2143464"/>
                <a:gd name="connsiteY215" fmla="*/ 1388587 h 2200930"/>
                <a:gd name="connsiteX216" fmla="*/ 739165 w 2143464"/>
                <a:gd name="connsiteY216" fmla="*/ 1303988 h 2200930"/>
                <a:gd name="connsiteX217" fmla="*/ 831288 w 2143464"/>
                <a:gd name="connsiteY217" fmla="*/ 1266799 h 2200930"/>
                <a:gd name="connsiteX218" fmla="*/ 877685 w 2143464"/>
                <a:gd name="connsiteY218" fmla="*/ 1712574 h 2200930"/>
                <a:gd name="connsiteX219" fmla="*/ 912189 w 2143464"/>
                <a:gd name="connsiteY219" fmla="*/ 1918793 h 2200930"/>
                <a:gd name="connsiteX220" fmla="*/ 953058 w 2143464"/>
                <a:gd name="connsiteY220" fmla="*/ 2128195 h 2200930"/>
                <a:gd name="connsiteX221" fmla="*/ 859260 w 2143464"/>
                <a:gd name="connsiteY221" fmla="*/ 2100219 h 2200930"/>
                <a:gd name="connsiteX222" fmla="*/ 793099 w 2143464"/>
                <a:gd name="connsiteY222" fmla="*/ 2036393 h 2200930"/>
                <a:gd name="connsiteX223" fmla="*/ 797454 w 2143464"/>
                <a:gd name="connsiteY223" fmla="*/ 1917453 h 2200930"/>
                <a:gd name="connsiteX224" fmla="*/ 789916 w 2143464"/>
                <a:gd name="connsiteY224" fmla="*/ 1795329 h 2200930"/>
                <a:gd name="connsiteX225" fmla="*/ 765462 w 2143464"/>
                <a:gd name="connsiteY225" fmla="*/ 1316217 h 2200930"/>
                <a:gd name="connsiteX226" fmla="*/ 777689 w 2143464"/>
                <a:gd name="connsiteY226" fmla="*/ 1488262 h 2200930"/>
                <a:gd name="connsiteX227" fmla="*/ 775177 w 2143464"/>
                <a:gd name="connsiteY227" fmla="*/ 1674714 h 2200930"/>
                <a:gd name="connsiteX228" fmla="*/ 785561 w 2143464"/>
                <a:gd name="connsiteY228" fmla="*/ 2043931 h 2200930"/>
                <a:gd name="connsiteX229" fmla="*/ 867635 w 2143464"/>
                <a:gd name="connsiteY229" fmla="*/ 777803 h 2200930"/>
                <a:gd name="connsiteX230" fmla="*/ 897114 w 2143464"/>
                <a:gd name="connsiteY230" fmla="*/ 754517 h 2200930"/>
                <a:gd name="connsiteX231" fmla="*/ 962103 w 2143464"/>
                <a:gd name="connsiteY231" fmla="*/ 709454 h 2200930"/>
                <a:gd name="connsiteX232" fmla="*/ 916544 w 2143464"/>
                <a:gd name="connsiteY232" fmla="*/ 789362 h 2200930"/>
                <a:gd name="connsiteX233" fmla="*/ 878187 w 2143464"/>
                <a:gd name="connsiteY233" fmla="*/ 820186 h 2200930"/>
                <a:gd name="connsiteX234" fmla="*/ 836480 w 2143464"/>
                <a:gd name="connsiteY234" fmla="*/ 812982 h 2200930"/>
                <a:gd name="connsiteX235" fmla="*/ 867635 w 2143464"/>
                <a:gd name="connsiteY235" fmla="*/ 777803 h 2200930"/>
                <a:gd name="connsiteX236" fmla="*/ 815711 w 2143464"/>
                <a:gd name="connsiteY236" fmla="*/ 789194 h 2200930"/>
                <a:gd name="connsiteX237" fmla="*/ 936979 w 2143464"/>
                <a:gd name="connsiteY237" fmla="*/ 702753 h 2200930"/>
                <a:gd name="connsiteX238" fmla="*/ 880700 w 2143464"/>
                <a:gd name="connsiteY238" fmla="*/ 753680 h 2200930"/>
                <a:gd name="connsiteX239" fmla="*/ 815711 w 2143464"/>
                <a:gd name="connsiteY239" fmla="*/ 789194 h 2200930"/>
                <a:gd name="connsiteX240" fmla="*/ 768309 w 2143464"/>
                <a:gd name="connsiteY240" fmla="*/ 744299 h 2200930"/>
                <a:gd name="connsiteX241" fmla="*/ 532306 w 2143464"/>
                <a:gd name="connsiteY241" fmla="*/ 551481 h 2200930"/>
                <a:gd name="connsiteX242" fmla="*/ 478707 w 2143464"/>
                <a:gd name="connsiteY242" fmla="*/ 473751 h 2200930"/>
                <a:gd name="connsiteX243" fmla="*/ 524601 w 2143464"/>
                <a:gd name="connsiteY243" fmla="*/ 483802 h 2200930"/>
                <a:gd name="connsiteX244" fmla="*/ 778527 w 2143464"/>
                <a:gd name="connsiteY244" fmla="*/ 710794 h 2200930"/>
                <a:gd name="connsiteX245" fmla="*/ 745697 w 2143464"/>
                <a:gd name="connsiteY245" fmla="*/ 677457 h 2200930"/>
                <a:gd name="connsiteX246" fmla="*/ 729617 w 2143464"/>
                <a:gd name="connsiteY246" fmla="*/ 662716 h 2200930"/>
                <a:gd name="connsiteX247" fmla="*/ 714878 w 2143464"/>
                <a:gd name="connsiteY247" fmla="*/ 640770 h 2200930"/>
                <a:gd name="connsiteX248" fmla="*/ 816548 w 2143464"/>
                <a:gd name="connsiteY248" fmla="*/ 680138 h 2200930"/>
                <a:gd name="connsiteX249" fmla="*/ 790419 w 2143464"/>
                <a:gd name="connsiteY249" fmla="*/ 712805 h 2200930"/>
                <a:gd name="connsiteX250" fmla="*/ 781876 w 2143464"/>
                <a:gd name="connsiteY250" fmla="*/ 725871 h 2200930"/>
                <a:gd name="connsiteX251" fmla="*/ 768309 w 2143464"/>
                <a:gd name="connsiteY251" fmla="*/ 744299 h 2200930"/>
                <a:gd name="connsiteX252" fmla="*/ 1236631 w 2143464"/>
                <a:gd name="connsiteY252" fmla="*/ 569741 h 2200930"/>
                <a:gd name="connsiteX253" fmla="*/ 1309325 w 2143464"/>
                <a:gd name="connsiteY253" fmla="*/ 528028 h 2200930"/>
                <a:gd name="connsiteX254" fmla="*/ 1236631 w 2143464"/>
                <a:gd name="connsiteY254" fmla="*/ 569741 h 2200930"/>
                <a:gd name="connsiteX255" fmla="*/ 1165612 w 2143464"/>
                <a:gd name="connsiteY255" fmla="*/ 527023 h 2200930"/>
                <a:gd name="connsiteX256" fmla="*/ 1170135 w 2143464"/>
                <a:gd name="connsiteY256" fmla="*/ 524008 h 2200930"/>
                <a:gd name="connsiteX257" fmla="*/ 1174657 w 2143464"/>
                <a:gd name="connsiteY257" fmla="*/ 521160 h 2200930"/>
                <a:gd name="connsiteX258" fmla="*/ 1240316 w 2143464"/>
                <a:gd name="connsiteY258" fmla="*/ 474254 h 2200930"/>
                <a:gd name="connsiteX259" fmla="*/ 1261923 w 2143464"/>
                <a:gd name="connsiteY259" fmla="*/ 435389 h 2200930"/>
                <a:gd name="connsiteX260" fmla="*/ 1278003 w 2143464"/>
                <a:gd name="connsiteY260" fmla="*/ 420814 h 2200930"/>
                <a:gd name="connsiteX261" fmla="*/ 1298772 w 2143464"/>
                <a:gd name="connsiteY261" fmla="*/ 403727 h 2200930"/>
                <a:gd name="connsiteX262" fmla="*/ 1544826 w 2143464"/>
                <a:gd name="connsiteY262" fmla="*/ 191142 h 2200930"/>
                <a:gd name="connsiteX263" fmla="*/ 1709140 w 2143464"/>
                <a:gd name="connsiteY263" fmla="*/ 98168 h 2200930"/>
                <a:gd name="connsiteX264" fmla="*/ 1659059 w 2143464"/>
                <a:gd name="connsiteY264" fmla="*/ 155125 h 2200930"/>
                <a:gd name="connsiteX265" fmla="*/ 1730412 w 2143464"/>
                <a:gd name="connsiteY265" fmla="*/ 120951 h 2200930"/>
                <a:gd name="connsiteX266" fmla="*/ 1697248 w 2143464"/>
                <a:gd name="connsiteY266" fmla="*/ 163334 h 2200930"/>
                <a:gd name="connsiteX267" fmla="*/ 1584020 w 2143464"/>
                <a:gd name="connsiteY267" fmla="*/ 238383 h 2200930"/>
                <a:gd name="connsiteX268" fmla="*/ 1732087 w 2143464"/>
                <a:gd name="connsiteY268" fmla="*/ 152612 h 2200930"/>
                <a:gd name="connsiteX269" fmla="*/ 1751685 w 2143464"/>
                <a:gd name="connsiteY269" fmla="*/ 165679 h 2200930"/>
                <a:gd name="connsiteX270" fmla="*/ 1620702 w 2143464"/>
                <a:gd name="connsiteY270" fmla="*/ 267532 h 2200930"/>
                <a:gd name="connsiteX271" fmla="*/ 1253213 w 2143464"/>
                <a:gd name="connsiteY271" fmla="*/ 524678 h 2200930"/>
                <a:gd name="connsiteX272" fmla="*/ 1186382 w 2143464"/>
                <a:gd name="connsiteY272" fmla="*/ 535232 h 2200930"/>
                <a:gd name="connsiteX273" fmla="*/ 1165612 w 2143464"/>
                <a:gd name="connsiteY273" fmla="*/ 527023 h 2200930"/>
                <a:gd name="connsiteX274" fmla="*/ 1363426 w 2143464"/>
                <a:gd name="connsiteY274" fmla="*/ 407915 h 2200930"/>
                <a:gd name="connsiteX275" fmla="*/ 1584020 w 2143464"/>
                <a:gd name="connsiteY275" fmla="*/ 238383 h 2200930"/>
                <a:gd name="connsiteX276" fmla="*/ 1546333 w 2143464"/>
                <a:gd name="connsiteY276" fmla="*/ 260329 h 2200930"/>
                <a:gd name="connsiteX277" fmla="*/ 1536786 w 2143464"/>
                <a:gd name="connsiteY277" fmla="*/ 253460 h 2200930"/>
                <a:gd name="connsiteX278" fmla="*/ 1528913 w 2143464"/>
                <a:gd name="connsiteY278" fmla="*/ 254298 h 2200930"/>
                <a:gd name="connsiteX279" fmla="*/ 1525396 w 2143464"/>
                <a:gd name="connsiteY279" fmla="*/ 259323 h 2200930"/>
                <a:gd name="connsiteX280" fmla="*/ 1515849 w 2143464"/>
                <a:gd name="connsiteY280" fmla="*/ 267365 h 2200930"/>
                <a:gd name="connsiteX281" fmla="*/ 1328587 w 2143464"/>
                <a:gd name="connsiteY281" fmla="*/ 403895 h 2200930"/>
                <a:gd name="connsiteX282" fmla="*/ 1315690 w 2143464"/>
                <a:gd name="connsiteY282" fmla="*/ 413778 h 2200930"/>
                <a:gd name="connsiteX283" fmla="*/ 1253381 w 2143464"/>
                <a:gd name="connsiteY283" fmla="*/ 463700 h 2200930"/>
                <a:gd name="connsiteX284" fmla="*/ 1334784 w 2143464"/>
                <a:gd name="connsiteY284" fmla="*/ 408250 h 2200930"/>
                <a:gd name="connsiteX285" fmla="*/ 1356894 w 2143464"/>
                <a:gd name="connsiteY285" fmla="*/ 402890 h 2200930"/>
                <a:gd name="connsiteX286" fmla="*/ 1363426 w 2143464"/>
                <a:gd name="connsiteY286" fmla="*/ 407915 h 2200930"/>
                <a:gd name="connsiteX287" fmla="*/ 1317197 w 2143464"/>
                <a:gd name="connsiteY287" fmla="*/ 445105 h 2200930"/>
                <a:gd name="connsiteX288" fmla="*/ 1348687 w 2143464"/>
                <a:gd name="connsiteY288" fmla="*/ 410260 h 2200930"/>
                <a:gd name="connsiteX289" fmla="*/ 1317197 w 2143464"/>
                <a:gd name="connsiteY289" fmla="*/ 445105 h 2200930"/>
                <a:gd name="connsiteX290" fmla="*/ 1559900 w 2143464"/>
                <a:gd name="connsiteY290" fmla="*/ 236541 h 2200930"/>
                <a:gd name="connsiteX291" fmla="*/ 1659059 w 2143464"/>
                <a:gd name="connsiteY291" fmla="*/ 155125 h 2200930"/>
                <a:gd name="connsiteX292" fmla="*/ 1552363 w 2143464"/>
                <a:gd name="connsiteY292" fmla="*/ 230510 h 2200930"/>
                <a:gd name="connsiteX293" fmla="*/ 1559900 w 2143464"/>
                <a:gd name="connsiteY293" fmla="*/ 236541 h 2200930"/>
                <a:gd name="connsiteX294" fmla="*/ 1318370 w 2143464"/>
                <a:gd name="connsiteY294" fmla="*/ 569238 h 2200930"/>
                <a:gd name="connsiteX295" fmla="*/ 1376826 w 2143464"/>
                <a:gd name="connsiteY295" fmla="*/ 482965 h 2200930"/>
                <a:gd name="connsiteX296" fmla="*/ 1358401 w 2143464"/>
                <a:gd name="connsiteY296" fmla="*/ 565721 h 2200930"/>
                <a:gd name="connsiteX297" fmla="*/ 1318370 w 2143464"/>
                <a:gd name="connsiteY297" fmla="*/ 569238 h 2200930"/>
                <a:gd name="connsiteX298" fmla="*/ 1892215 w 2143464"/>
                <a:gd name="connsiteY298" fmla="*/ 440414 h 2200930"/>
                <a:gd name="connsiteX299" fmla="*/ 1900925 w 2143464"/>
                <a:gd name="connsiteY299" fmla="*/ 463365 h 2200930"/>
                <a:gd name="connsiteX300" fmla="*/ 1892215 w 2143464"/>
                <a:gd name="connsiteY300" fmla="*/ 487990 h 2200930"/>
                <a:gd name="connsiteX301" fmla="*/ 1892215 w 2143464"/>
                <a:gd name="connsiteY301" fmla="*/ 440414 h 2200930"/>
                <a:gd name="connsiteX302" fmla="*/ 176542 w 2143464"/>
                <a:gd name="connsiteY302" fmla="*/ 982179 h 2200930"/>
                <a:gd name="connsiteX303" fmla="*/ 178049 w 2143464"/>
                <a:gd name="connsiteY303" fmla="*/ 976986 h 2200930"/>
                <a:gd name="connsiteX304" fmla="*/ 179389 w 2143464"/>
                <a:gd name="connsiteY304" fmla="*/ 971625 h 2200930"/>
                <a:gd name="connsiteX305" fmla="*/ 196139 w 2143464"/>
                <a:gd name="connsiteY305" fmla="*/ 749492 h 2200930"/>
                <a:gd name="connsiteX306" fmla="*/ 197982 w 2143464"/>
                <a:gd name="connsiteY306" fmla="*/ 483132 h 2200930"/>
                <a:gd name="connsiteX307" fmla="*/ 344374 w 2143464"/>
                <a:gd name="connsiteY307" fmla="*/ 565553 h 2200930"/>
                <a:gd name="connsiteX308" fmla="*/ 645366 w 2143464"/>
                <a:gd name="connsiteY308" fmla="*/ 716322 h 2200930"/>
                <a:gd name="connsiteX309" fmla="*/ 713203 w 2143464"/>
                <a:gd name="connsiteY309" fmla="*/ 761218 h 2200930"/>
                <a:gd name="connsiteX310" fmla="*/ 792429 w 2143464"/>
                <a:gd name="connsiteY310" fmla="*/ 802429 h 2200930"/>
                <a:gd name="connsiteX311" fmla="*/ 834136 w 2143464"/>
                <a:gd name="connsiteY311" fmla="*/ 1247366 h 2200930"/>
                <a:gd name="connsiteX312" fmla="*/ 749215 w 2143464"/>
                <a:gd name="connsiteY312" fmla="*/ 1284221 h 2200930"/>
                <a:gd name="connsiteX313" fmla="*/ 682551 w 2143464"/>
                <a:gd name="connsiteY313" fmla="*/ 1344864 h 2200930"/>
                <a:gd name="connsiteX314" fmla="*/ 596290 w 2143464"/>
                <a:gd name="connsiteY314" fmla="*/ 1513725 h 2200930"/>
                <a:gd name="connsiteX315" fmla="*/ 501486 w 2143464"/>
                <a:gd name="connsiteY315" fmla="*/ 1668683 h 2200930"/>
                <a:gd name="connsiteX316" fmla="*/ 394121 w 2143464"/>
                <a:gd name="connsiteY316" fmla="*/ 1803035 h 2200930"/>
                <a:gd name="connsiteX317" fmla="*/ 387421 w 2143464"/>
                <a:gd name="connsiteY317" fmla="*/ 1814762 h 2200930"/>
                <a:gd name="connsiteX318" fmla="*/ 177882 w 2143464"/>
                <a:gd name="connsiteY318" fmla="*/ 1704533 h 2200930"/>
                <a:gd name="connsiteX319" fmla="*/ 108873 w 2143464"/>
                <a:gd name="connsiteY319" fmla="*/ 1668850 h 2200930"/>
                <a:gd name="connsiteX320" fmla="*/ 134165 w 2143464"/>
                <a:gd name="connsiteY320" fmla="*/ 1447052 h 2200930"/>
                <a:gd name="connsiteX321" fmla="*/ 143378 w 2143464"/>
                <a:gd name="connsiteY321" fmla="*/ 1328782 h 2200930"/>
                <a:gd name="connsiteX322" fmla="*/ 143043 w 2143464"/>
                <a:gd name="connsiteY322" fmla="*/ 1267636 h 2200930"/>
                <a:gd name="connsiteX323" fmla="*/ 123948 w 2143464"/>
                <a:gd name="connsiteY323" fmla="*/ 1225421 h 2200930"/>
                <a:gd name="connsiteX324" fmla="*/ 121938 w 2143464"/>
                <a:gd name="connsiteY324" fmla="*/ 1445544 h 2200930"/>
                <a:gd name="connsiteX325" fmla="*/ 93966 w 2143464"/>
                <a:gd name="connsiteY325" fmla="*/ 1660642 h 2200930"/>
                <a:gd name="connsiteX326" fmla="*/ 69679 w 2143464"/>
                <a:gd name="connsiteY326" fmla="*/ 1546895 h 2200930"/>
                <a:gd name="connsiteX327" fmla="*/ 69679 w 2143464"/>
                <a:gd name="connsiteY327" fmla="*/ 1245858 h 2200930"/>
                <a:gd name="connsiteX328" fmla="*/ 63314 w 2143464"/>
                <a:gd name="connsiteY328" fmla="*/ 1101957 h 2200930"/>
                <a:gd name="connsiteX329" fmla="*/ 88103 w 2143464"/>
                <a:gd name="connsiteY329" fmla="*/ 1132949 h 2200930"/>
                <a:gd name="connsiteX330" fmla="*/ 91956 w 2143464"/>
                <a:gd name="connsiteY330" fmla="*/ 1081352 h 2200930"/>
                <a:gd name="connsiteX331" fmla="*/ 70684 w 2143464"/>
                <a:gd name="connsiteY331" fmla="*/ 379939 h 2200930"/>
                <a:gd name="connsiteX332" fmla="*/ 185419 w 2143464"/>
                <a:gd name="connsiteY332" fmla="*/ 462025 h 2200930"/>
                <a:gd name="connsiteX333" fmla="*/ 181232 w 2143464"/>
                <a:gd name="connsiteY333" fmla="*/ 718835 h 2200930"/>
                <a:gd name="connsiteX334" fmla="*/ 176542 w 2143464"/>
                <a:gd name="connsiteY334" fmla="*/ 982179 h 2200930"/>
                <a:gd name="connsiteX335" fmla="*/ 1381516 w 2143464"/>
                <a:gd name="connsiteY335" fmla="*/ 529871 h 2200930"/>
                <a:gd name="connsiteX336" fmla="*/ 1381014 w 2143464"/>
                <a:gd name="connsiteY336" fmla="*/ 517474 h 2200930"/>
                <a:gd name="connsiteX337" fmla="*/ 1386038 w 2143464"/>
                <a:gd name="connsiteY337" fmla="*/ 499717 h 2200930"/>
                <a:gd name="connsiteX338" fmla="*/ 1458230 w 2143464"/>
                <a:gd name="connsiteY338" fmla="*/ 416794 h 2200930"/>
                <a:gd name="connsiteX339" fmla="*/ 1445835 w 2143464"/>
                <a:gd name="connsiteY339" fmla="*/ 514459 h 2200930"/>
                <a:gd name="connsiteX340" fmla="*/ 1428583 w 2143464"/>
                <a:gd name="connsiteY340" fmla="*/ 542268 h 2200930"/>
                <a:gd name="connsiteX341" fmla="*/ 1385368 w 2143464"/>
                <a:gd name="connsiteY341" fmla="*/ 541932 h 2200930"/>
                <a:gd name="connsiteX342" fmla="*/ 1381516 w 2143464"/>
                <a:gd name="connsiteY342" fmla="*/ 529871 h 2200930"/>
                <a:gd name="connsiteX343" fmla="*/ 1847158 w 2143464"/>
                <a:gd name="connsiteY343" fmla="*/ 465040 h 2200930"/>
                <a:gd name="connsiteX344" fmla="*/ 1866420 w 2143464"/>
                <a:gd name="connsiteY344" fmla="*/ 331023 h 2200930"/>
                <a:gd name="connsiteX345" fmla="*/ 1884175 w 2143464"/>
                <a:gd name="connsiteY345" fmla="*/ 368548 h 2200930"/>
                <a:gd name="connsiteX346" fmla="*/ 1887022 w 2143464"/>
                <a:gd name="connsiteY346" fmla="*/ 410260 h 2200930"/>
                <a:gd name="connsiteX347" fmla="*/ 1847158 w 2143464"/>
                <a:gd name="connsiteY347" fmla="*/ 465040 h 2200930"/>
                <a:gd name="connsiteX348" fmla="*/ 1461580 w 2143464"/>
                <a:gd name="connsiteY348" fmla="*/ 517977 h 2200930"/>
                <a:gd name="connsiteX349" fmla="*/ 1463925 w 2143464"/>
                <a:gd name="connsiteY349" fmla="*/ 472746 h 2200930"/>
                <a:gd name="connsiteX350" fmla="*/ 1543318 w 2143464"/>
                <a:gd name="connsiteY350" fmla="*/ 361512 h 2200930"/>
                <a:gd name="connsiteX351" fmla="*/ 1522884 w 2143464"/>
                <a:gd name="connsiteY351" fmla="*/ 468726 h 2200930"/>
                <a:gd name="connsiteX352" fmla="*/ 1466102 w 2143464"/>
                <a:gd name="connsiteY352" fmla="*/ 518982 h 2200930"/>
                <a:gd name="connsiteX353" fmla="*/ 1461580 w 2143464"/>
                <a:gd name="connsiteY353" fmla="*/ 517977 h 2200930"/>
                <a:gd name="connsiteX354" fmla="*/ 462962 w 2143464"/>
                <a:gd name="connsiteY354" fmla="*/ 479447 h 2200930"/>
                <a:gd name="connsiteX355" fmla="*/ 321259 w 2143464"/>
                <a:gd name="connsiteY355" fmla="*/ 364527 h 2200930"/>
                <a:gd name="connsiteX356" fmla="*/ 251246 w 2143464"/>
                <a:gd name="connsiteY356" fmla="*/ 261501 h 2200930"/>
                <a:gd name="connsiteX357" fmla="*/ 255433 w 2143464"/>
                <a:gd name="connsiteY357" fmla="*/ 234865 h 2200930"/>
                <a:gd name="connsiteX358" fmla="*/ 319249 w 2143464"/>
                <a:gd name="connsiteY358" fmla="*/ 275573 h 2200930"/>
                <a:gd name="connsiteX359" fmla="*/ 471839 w 2143464"/>
                <a:gd name="connsiteY359" fmla="*/ 412103 h 2200930"/>
                <a:gd name="connsiteX360" fmla="*/ 386751 w 2143464"/>
                <a:gd name="connsiteY360" fmla="*/ 350958 h 2200930"/>
                <a:gd name="connsiteX361" fmla="*/ 370169 w 2143464"/>
                <a:gd name="connsiteY361" fmla="*/ 337724 h 2200930"/>
                <a:gd name="connsiteX362" fmla="*/ 297140 w 2143464"/>
                <a:gd name="connsiteY362" fmla="*/ 312763 h 2200930"/>
                <a:gd name="connsiteX363" fmla="*/ 350404 w 2143464"/>
                <a:gd name="connsiteY363" fmla="*/ 341577 h 2200930"/>
                <a:gd name="connsiteX364" fmla="*/ 444035 w 2143464"/>
                <a:gd name="connsiteY364" fmla="*/ 413946 h 2200930"/>
                <a:gd name="connsiteX365" fmla="*/ 462962 w 2143464"/>
                <a:gd name="connsiteY365" fmla="*/ 479447 h 2200930"/>
                <a:gd name="connsiteX366" fmla="*/ 207529 w 2143464"/>
                <a:gd name="connsiteY366" fmla="*/ 357491 h 2200930"/>
                <a:gd name="connsiteX367" fmla="*/ 341527 w 2143464"/>
                <a:gd name="connsiteY367" fmla="*/ 456329 h 2200930"/>
                <a:gd name="connsiteX368" fmla="*/ 273523 w 2143464"/>
                <a:gd name="connsiteY368" fmla="*/ 404230 h 2200930"/>
                <a:gd name="connsiteX369" fmla="*/ 240693 w 2143464"/>
                <a:gd name="connsiteY369" fmla="*/ 376924 h 2200930"/>
                <a:gd name="connsiteX370" fmla="*/ 225284 w 2143464"/>
                <a:gd name="connsiteY370" fmla="*/ 362349 h 2200930"/>
                <a:gd name="connsiteX371" fmla="*/ 207529 w 2143464"/>
                <a:gd name="connsiteY371" fmla="*/ 357491 h 2200930"/>
                <a:gd name="connsiteX372" fmla="*/ 137683 w 2143464"/>
                <a:gd name="connsiteY372" fmla="*/ 372903 h 2200930"/>
                <a:gd name="connsiteX373" fmla="*/ 182237 w 2143464"/>
                <a:gd name="connsiteY373" fmla="*/ 309915 h 2200930"/>
                <a:gd name="connsiteX374" fmla="*/ 246891 w 2143464"/>
                <a:gd name="connsiteY374" fmla="*/ 317621 h 2200930"/>
                <a:gd name="connsiteX375" fmla="*/ 541686 w 2143464"/>
                <a:gd name="connsiteY375" fmla="*/ 571919 h 2200930"/>
                <a:gd name="connsiteX376" fmla="*/ 563460 w 2143464"/>
                <a:gd name="connsiteY376" fmla="*/ 602910 h 2200930"/>
                <a:gd name="connsiteX377" fmla="*/ 448725 w 2143464"/>
                <a:gd name="connsiteY377" fmla="*/ 530206 h 2200930"/>
                <a:gd name="connsiteX378" fmla="*/ 341527 w 2143464"/>
                <a:gd name="connsiteY378" fmla="*/ 456329 h 2200930"/>
                <a:gd name="connsiteX379" fmla="*/ 600142 w 2143464"/>
                <a:gd name="connsiteY379" fmla="*/ 652497 h 2200930"/>
                <a:gd name="connsiteX380" fmla="*/ 530296 w 2143464"/>
                <a:gd name="connsiteY380" fmla="*/ 621840 h 2200930"/>
                <a:gd name="connsiteX381" fmla="*/ 238516 w 2143464"/>
                <a:gd name="connsiteY381" fmla="*/ 454821 h 2200930"/>
                <a:gd name="connsiteX382" fmla="*/ 137683 w 2143464"/>
                <a:gd name="connsiteY382" fmla="*/ 372903 h 2200930"/>
                <a:gd name="connsiteX383" fmla="*/ 1530588 w 2143464"/>
                <a:gd name="connsiteY383" fmla="*/ 494356 h 2200930"/>
                <a:gd name="connsiteX384" fmla="*/ 1556551 w 2143464"/>
                <a:gd name="connsiteY384" fmla="*/ 384965 h 2200930"/>
                <a:gd name="connsiteX385" fmla="*/ 1625559 w 2143464"/>
                <a:gd name="connsiteY385" fmla="*/ 309915 h 2200930"/>
                <a:gd name="connsiteX386" fmla="*/ 1530588 w 2143464"/>
                <a:gd name="connsiteY386" fmla="*/ 494356 h 2200930"/>
                <a:gd name="connsiteX387" fmla="*/ 1605125 w 2143464"/>
                <a:gd name="connsiteY387" fmla="*/ 471406 h 2200930"/>
                <a:gd name="connsiteX388" fmla="*/ 1635274 w 2143464"/>
                <a:gd name="connsiteY388" fmla="*/ 327170 h 2200930"/>
                <a:gd name="connsiteX389" fmla="*/ 1729575 w 2143464"/>
                <a:gd name="connsiteY389" fmla="*/ 249942 h 2200930"/>
                <a:gd name="connsiteX390" fmla="*/ 1692223 w 2143464"/>
                <a:gd name="connsiteY390" fmla="*/ 390158 h 2200930"/>
                <a:gd name="connsiteX391" fmla="*/ 1605125 w 2143464"/>
                <a:gd name="connsiteY391" fmla="*/ 471406 h 2200930"/>
                <a:gd name="connsiteX392" fmla="*/ 1743477 w 2143464"/>
                <a:gd name="connsiteY392" fmla="*/ 372903 h 2200930"/>
                <a:gd name="connsiteX393" fmla="*/ 1769104 w 2143464"/>
                <a:gd name="connsiteY393" fmla="*/ 433378 h 2200930"/>
                <a:gd name="connsiteX394" fmla="*/ 1767597 w 2143464"/>
                <a:gd name="connsiteY394" fmla="*/ 399037 h 2200930"/>
                <a:gd name="connsiteX395" fmla="*/ 1848833 w 2143464"/>
                <a:gd name="connsiteY395" fmla="*/ 190472 h 2200930"/>
                <a:gd name="connsiteX396" fmla="*/ 1841798 w 2143464"/>
                <a:gd name="connsiteY396" fmla="*/ 290147 h 2200930"/>
                <a:gd name="connsiteX397" fmla="*/ 1844646 w 2143464"/>
                <a:gd name="connsiteY397" fmla="*/ 294838 h 2200930"/>
                <a:gd name="connsiteX398" fmla="*/ 1852853 w 2143464"/>
                <a:gd name="connsiteY398" fmla="*/ 331525 h 2200930"/>
                <a:gd name="connsiteX399" fmla="*/ 1836606 w 2143464"/>
                <a:gd name="connsiteY399" fmla="*/ 376756 h 2200930"/>
                <a:gd name="connsiteX400" fmla="*/ 1806121 w 2143464"/>
                <a:gd name="connsiteY400" fmla="*/ 456999 h 2200930"/>
                <a:gd name="connsiteX401" fmla="*/ 1693061 w 2143464"/>
                <a:gd name="connsiteY401" fmla="*/ 458339 h 2200930"/>
                <a:gd name="connsiteX402" fmla="*/ 1730747 w 2143464"/>
                <a:gd name="connsiteY402" fmla="*/ 302879 h 2200930"/>
                <a:gd name="connsiteX403" fmla="*/ 1810811 w 2143464"/>
                <a:gd name="connsiteY403" fmla="*/ 200188 h 2200930"/>
                <a:gd name="connsiteX404" fmla="*/ 1773124 w 2143464"/>
                <a:gd name="connsiteY404" fmla="*/ 343754 h 2200930"/>
                <a:gd name="connsiteX405" fmla="*/ 1743477 w 2143464"/>
                <a:gd name="connsiteY405" fmla="*/ 372903 h 2200930"/>
                <a:gd name="connsiteX406" fmla="*/ 1654201 w 2143464"/>
                <a:gd name="connsiteY406" fmla="*/ 262841 h 2200930"/>
                <a:gd name="connsiteX407" fmla="*/ 1687366 w 2143464"/>
                <a:gd name="connsiteY407" fmla="*/ 227662 h 2200930"/>
                <a:gd name="connsiteX408" fmla="*/ 1718185 w 2143464"/>
                <a:gd name="connsiteY408" fmla="*/ 206052 h 2200930"/>
                <a:gd name="connsiteX409" fmla="*/ 1790711 w 2143464"/>
                <a:gd name="connsiteY409" fmla="*/ 180421 h 2200930"/>
                <a:gd name="connsiteX410" fmla="*/ 1771952 w 2143464"/>
                <a:gd name="connsiteY410" fmla="*/ 201026 h 2200930"/>
                <a:gd name="connsiteX411" fmla="*/ 1756877 w 2143464"/>
                <a:gd name="connsiteY411" fmla="*/ 208564 h 2200930"/>
                <a:gd name="connsiteX412" fmla="*/ 1654201 w 2143464"/>
                <a:gd name="connsiteY412" fmla="*/ 262841 h 220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</a:cxnLst>
              <a:rect l="l" t="t" r="r" b="b"/>
              <a:pathLst>
                <a:path w="2143464" h="2200930">
                  <a:moveTo>
                    <a:pt x="990913" y="2152988"/>
                  </a:moveTo>
                  <a:cubicBezTo>
                    <a:pt x="995435" y="2181634"/>
                    <a:pt x="986390" y="2159521"/>
                    <a:pt x="1001968" y="2181802"/>
                  </a:cubicBezTo>
                  <a:cubicBezTo>
                    <a:pt x="1022402" y="2210950"/>
                    <a:pt x="1057242" y="2201067"/>
                    <a:pt x="1082869" y="2189508"/>
                  </a:cubicBezTo>
                  <a:cubicBezTo>
                    <a:pt x="1134123" y="2166055"/>
                    <a:pt x="1125413" y="2118981"/>
                    <a:pt x="1156065" y="2096868"/>
                  </a:cubicBezTo>
                  <a:lnTo>
                    <a:pt x="1177337" y="2087822"/>
                  </a:lnTo>
                  <a:cubicBezTo>
                    <a:pt x="1186717" y="2084639"/>
                    <a:pt x="1198944" y="2081456"/>
                    <a:pt x="1205477" y="2078776"/>
                  </a:cubicBezTo>
                  <a:cubicBezTo>
                    <a:pt x="1216029" y="2074420"/>
                    <a:pt x="1289225" y="2022154"/>
                    <a:pt x="1356726" y="1989319"/>
                  </a:cubicBezTo>
                  <a:cubicBezTo>
                    <a:pt x="1436455" y="1950789"/>
                    <a:pt x="1495247" y="1929179"/>
                    <a:pt x="1569950" y="1886629"/>
                  </a:cubicBezTo>
                  <a:cubicBezTo>
                    <a:pt x="1640969" y="1846256"/>
                    <a:pt x="1692558" y="1807726"/>
                    <a:pt x="1744817" y="1753449"/>
                  </a:cubicBezTo>
                  <a:cubicBezTo>
                    <a:pt x="1635777" y="1824981"/>
                    <a:pt x="1576148" y="1881938"/>
                    <a:pt x="1437293" y="1932697"/>
                  </a:cubicBezTo>
                  <a:lnTo>
                    <a:pt x="1608977" y="1797507"/>
                  </a:lnTo>
                  <a:cubicBezTo>
                    <a:pt x="1742305" y="1703695"/>
                    <a:pt x="1871110" y="1596146"/>
                    <a:pt x="2018005" y="1528467"/>
                  </a:cubicBezTo>
                  <a:cubicBezTo>
                    <a:pt x="2048154" y="1514563"/>
                    <a:pt x="2026715" y="1507862"/>
                    <a:pt x="2060047" y="1496471"/>
                  </a:cubicBezTo>
                  <a:cubicBezTo>
                    <a:pt x="2092709" y="1485247"/>
                    <a:pt x="2086344" y="1497476"/>
                    <a:pt x="2117163" y="1478043"/>
                  </a:cubicBezTo>
                  <a:cubicBezTo>
                    <a:pt x="2132908" y="1467992"/>
                    <a:pt x="2147480" y="1461626"/>
                    <a:pt x="2142455" y="1440686"/>
                  </a:cubicBezTo>
                  <a:cubicBezTo>
                    <a:pt x="2119006" y="1428122"/>
                    <a:pt x="2106276" y="1445712"/>
                    <a:pt x="2080984" y="1448392"/>
                  </a:cubicBezTo>
                  <a:cubicBezTo>
                    <a:pt x="2080984" y="1421086"/>
                    <a:pt x="2081821" y="1388922"/>
                    <a:pt x="2073279" y="1364966"/>
                  </a:cubicBezTo>
                  <a:cubicBezTo>
                    <a:pt x="2057869" y="1322081"/>
                    <a:pt x="2061219" y="1344026"/>
                    <a:pt x="2060717" y="1279028"/>
                  </a:cubicBezTo>
                  <a:cubicBezTo>
                    <a:pt x="2096059" y="1312029"/>
                    <a:pt x="2093881" y="1375018"/>
                    <a:pt x="2100414" y="1401318"/>
                  </a:cubicBezTo>
                  <a:cubicBezTo>
                    <a:pt x="2107616" y="1430635"/>
                    <a:pt x="2104266" y="1421756"/>
                    <a:pt x="2126376" y="1426782"/>
                  </a:cubicBezTo>
                  <a:cubicBezTo>
                    <a:pt x="2143125" y="1369992"/>
                    <a:pt x="2005610" y="944654"/>
                    <a:pt x="2005610" y="884347"/>
                  </a:cubicBezTo>
                  <a:cubicBezTo>
                    <a:pt x="2005610" y="840121"/>
                    <a:pt x="2023867" y="859218"/>
                    <a:pt x="2011305" y="809800"/>
                  </a:cubicBezTo>
                  <a:cubicBezTo>
                    <a:pt x="1998743" y="760046"/>
                    <a:pt x="1977471" y="719840"/>
                    <a:pt x="1965243" y="659365"/>
                  </a:cubicBezTo>
                  <a:cubicBezTo>
                    <a:pt x="1953184" y="600398"/>
                    <a:pt x="1948661" y="553491"/>
                    <a:pt x="1938779" y="489833"/>
                  </a:cubicBezTo>
                  <a:lnTo>
                    <a:pt x="1889032" y="144236"/>
                  </a:lnTo>
                  <a:cubicBezTo>
                    <a:pt x="1910137" y="133180"/>
                    <a:pt x="1924877" y="124469"/>
                    <a:pt x="1935931" y="102523"/>
                  </a:cubicBezTo>
                  <a:lnTo>
                    <a:pt x="1844980" y="137535"/>
                  </a:lnTo>
                  <a:cubicBezTo>
                    <a:pt x="1839453" y="142058"/>
                    <a:pt x="1838951" y="144236"/>
                    <a:pt x="1834931" y="149597"/>
                  </a:cubicBezTo>
                  <a:lnTo>
                    <a:pt x="1828063" y="159146"/>
                  </a:lnTo>
                  <a:cubicBezTo>
                    <a:pt x="1827226" y="160318"/>
                    <a:pt x="1825886" y="162663"/>
                    <a:pt x="1824546" y="164171"/>
                  </a:cubicBezTo>
                  <a:lnTo>
                    <a:pt x="1821196" y="153282"/>
                  </a:lnTo>
                  <a:cubicBezTo>
                    <a:pt x="1820861" y="151775"/>
                    <a:pt x="1819688" y="144906"/>
                    <a:pt x="1819353" y="143063"/>
                  </a:cubicBezTo>
                  <a:cubicBezTo>
                    <a:pt x="1807964" y="98168"/>
                    <a:pt x="1795569" y="140048"/>
                    <a:pt x="1795904" y="85939"/>
                  </a:cubicBezTo>
                  <a:cubicBezTo>
                    <a:pt x="1725555" y="92304"/>
                    <a:pt x="1716678" y="37357"/>
                    <a:pt x="1681503" y="0"/>
                  </a:cubicBezTo>
                  <a:cubicBezTo>
                    <a:pt x="1663414" y="13737"/>
                    <a:pt x="1669109" y="9716"/>
                    <a:pt x="1662576" y="30154"/>
                  </a:cubicBezTo>
                  <a:lnTo>
                    <a:pt x="1486537" y="208899"/>
                  </a:lnTo>
                  <a:cubicBezTo>
                    <a:pt x="1415518" y="260664"/>
                    <a:pt x="1518864" y="157135"/>
                    <a:pt x="1334114" y="304219"/>
                  </a:cubicBezTo>
                  <a:cubicBezTo>
                    <a:pt x="1251873" y="369720"/>
                    <a:pt x="1014697" y="566056"/>
                    <a:pt x="998618" y="663051"/>
                  </a:cubicBezTo>
                  <a:cubicBezTo>
                    <a:pt x="996440" y="662045"/>
                    <a:pt x="993760" y="657355"/>
                    <a:pt x="992755" y="659030"/>
                  </a:cubicBezTo>
                  <a:cubicBezTo>
                    <a:pt x="989740" y="664391"/>
                    <a:pt x="989740" y="642780"/>
                    <a:pt x="959926" y="651659"/>
                  </a:cubicBezTo>
                  <a:cubicBezTo>
                    <a:pt x="906662" y="667741"/>
                    <a:pt x="924751" y="659198"/>
                    <a:pt x="871487" y="665061"/>
                  </a:cubicBezTo>
                  <a:cubicBezTo>
                    <a:pt x="822076" y="670589"/>
                    <a:pt x="860098" y="671929"/>
                    <a:pt x="758259" y="627704"/>
                  </a:cubicBezTo>
                  <a:cubicBezTo>
                    <a:pt x="692768" y="599225"/>
                    <a:pt x="619572" y="530206"/>
                    <a:pt x="574348" y="486818"/>
                  </a:cubicBezTo>
                  <a:cubicBezTo>
                    <a:pt x="546878" y="460349"/>
                    <a:pt x="522758" y="430363"/>
                    <a:pt x="497634" y="405570"/>
                  </a:cubicBezTo>
                  <a:cubicBezTo>
                    <a:pt x="480549" y="388483"/>
                    <a:pt x="473012" y="385802"/>
                    <a:pt x="454922" y="365197"/>
                  </a:cubicBezTo>
                  <a:cubicBezTo>
                    <a:pt x="439177" y="347440"/>
                    <a:pt x="432980" y="340571"/>
                    <a:pt x="413718" y="324322"/>
                  </a:cubicBezTo>
                  <a:cubicBezTo>
                    <a:pt x="382228" y="297686"/>
                    <a:pt x="263808" y="191477"/>
                    <a:pt x="229304" y="183939"/>
                  </a:cubicBezTo>
                  <a:cubicBezTo>
                    <a:pt x="195469" y="207559"/>
                    <a:pt x="123780" y="333201"/>
                    <a:pt x="95976" y="354978"/>
                  </a:cubicBezTo>
                  <a:cubicBezTo>
                    <a:pt x="80901" y="334708"/>
                    <a:pt x="51757" y="316281"/>
                    <a:pt x="16750" y="318124"/>
                  </a:cubicBezTo>
                  <a:cubicBezTo>
                    <a:pt x="14237" y="368045"/>
                    <a:pt x="26130" y="415286"/>
                    <a:pt x="27637" y="463365"/>
                  </a:cubicBezTo>
                  <a:cubicBezTo>
                    <a:pt x="32327" y="599560"/>
                    <a:pt x="8375" y="780483"/>
                    <a:pt x="23785" y="971290"/>
                  </a:cubicBezTo>
                  <a:lnTo>
                    <a:pt x="40032" y="1636016"/>
                  </a:lnTo>
                  <a:cubicBezTo>
                    <a:pt x="5527" y="1628143"/>
                    <a:pt x="22277" y="1614071"/>
                    <a:pt x="0" y="1632163"/>
                  </a:cubicBezTo>
                  <a:cubicBezTo>
                    <a:pt x="12730" y="1667510"/>
                    <a:pt x="29144" y="1648078"/>
                    <a:pt x="36012" y="1689791"/>
                  </a:cubicBezTo>
                  <a:cubicBezTo>
                    <a:pt x="42209" y="1726980"/>
                    <a:pt x="26465" y="1747753"/>
                    <a:pt x="54437" y="1769196"/>
                  </a:cubicBezTo>
                  <a:lnTo>
                    <a:pt x="63984" y="1697329"/>
                  </a:lnTo>
                  <a:cubicBezTo>
                    <a:pt x="124115" y="1705705"/>
                    <a:pt x="194464" y="1758810"/>
                    <a:pt x="243373" y="1788293"/>
                  </a:cubicBezTo>
                  <a:cubicBezTo>
                    <a:pt x="297642" y="1820960"/>
                    <a:pt x="363804" y="1849941"/>
                    <a:pt x="423098" y="1879258"/>
                  </a:cubicBezTo>
                  <a:cubicBezTo>
                    <a:pt x="487752" y="1911422"/>
                    <a:pt x="541183" y="1942078"/>
                    <a:pt x="596457" y="1976923"/>
                  </a:cubicBezTo>
                  <a:cubicBezTo>
                    <a:pt x="603157" y="1981278"/>
                    <a:pt x="610527" y="1985801"/>
                    <a:pt x="614714" y="1988649"/>
                  </a:cubicBezTo>
                  <a:lnTo>
                    <a:pt x="723922" y="2053313"/>
                  </a:lnTo>
                  <a:cubicBezTo>
                    <a:pt x="749884" y="2074085"/>
                    <a:pt x="742515" y="2068725"/>
                    <a:pt x="737322" y="2100386"/>
                  </a:cubicBezTo>
                  <a:lnTo>
                    <a:pt x="934634" y="2157846"/>
                  </a:lnTo>
                  <a:cubicBezTo>
                    <a:pt x="977513" y="2177446"/>
                    <a:pt x="951718" y="2145282"/>
                    <a:pt x="974331" y="2191518"/>
                  </a:cubicBezTo>
                  <a:cubicBezTo>
                    <a:pt x="1008333" y="2157846"/>
                    <a:pt x="953058" y="2171248"/>
                    <a:pt x="990913" y="2152988"/>
                  </a:cubicBezTo>
                  <a:close/>
                  <a:moveTo>
                    <a:pt x="620242" y="1532320"/>
                  </a:moveTo>
                  <a:cubicBezTo>
                    <a:pt x="637996" y="1717599"/>
                    <a:pt x="622419" y="1786953"/>
                    <a:pt x="622252" y="1941073"/>
                  </a:cubicBezTo>
                  <a:cubicBezTo>
                    <a:pt x="554918" y="1916782"/>
                    <a:pt x="565303" y="1869876"/>
                    <a:pt x="573510" y="1742225"/>
                  </a:cubicBezTo>
                  <a:cubicBezTo>
                    <a:pt x="578870" y="1658632"/>
                    <a:pt x="566643" y="1575038"/>
                    <a:pt x="620242" y="1532320"/>
                  </a:cubicBezTo>
                  <a:close/>
                  <a:moveTo>
                    <a:pt x="561450" y="1627138"/>
                  </a:moveTo>
                  <a:lnTo>
                    <a:pt x="559943" y="1908741"/>
                  </a:lnTo>
                  <a:cubicBezTo>
                    <a:pt x="486077" y="1880430"/>
                    <a:pt x="524266" y="1892324"/>
                    <a:pt x="523261" y="1689288"/>
                  </a:cubicBezTo>
                  <a:cubicBezTo>
                    <a:pt x="523093" y="1651596"/>
                    <a:pt x="523093" y="1637189"/>
                    <a:pt x="561450" y="1627138"/>
                  </a:cubicBezTo>
                  <a:close/>
                  <a:moveTo>
                    <a:pt x="465977" y="1733179"/>
                  </a:moveTo>
                  <a:lnTo>
                    <a:pt x="461622" y="1854464"/>
                  </a:lnTo>
                  <a:cubicBezTo>
                    <a:pt x="435995" y="1849606"/>
                    <a:pt x="426113" y="1837712"/>
                    <a:pt x="399648" y="1827661"/>
                  </a:cubicBezTo>
                  <a:cubicBezTo>
                    <a:pt x="408023" y="1796502"/>
                    <a:pt x="405845" y="1795664"/>
                    <a:pt x="423768" y="1771374"/>
                  </a:cubicBezTo>
                  <a:lnTo>
                    <a:pt x="465977" y="1733179"/>
                  </a:lnTo>
                  <a:close/>
                  <a:moveTo>
                    <a:pt x="989908" y="1946099"/>
                  </a:moveTo>
                  <a:cubicBezTo>
                    <a:pt x="999958" y="1899360"/>
                    <a:pt x="1059252" y="1851784"/>
                    <a:pt x="1094594" y="1829169"/>
                  </a:cubicBezTo>
                  <a:cubicBezTo>
                    <a:pt x="1099618" y="1836372"/>
                    <a:pt x="1098781" y="1833859"/>
                    <a:pt x="1103136" y="1848099"/>
                  </a:cubicBezTo>
                  <a:cubicBezTo>
                    <a:pt x="1122398" y="1911254"/>
                    <a:pt x="1133788" y="2063531"/>
                    <a:pt x="1099786" y="2116133"/>
                  </a:cubicBezTo>
                  <a:cubicBezTo>
                    <a:pt x="1077844" y="2150140"/>
                    <a:pt x="1073154" y="2149973"/>
                    <a:pt x="1033792" y="2163709"/>
                  </a:cubicBezTo>
                  <a:cubicBezTo>
                    <a:pt x="1026087" y="2154663"/>
                    <a:pt x="1015535" y="2142267"/>
                    <a:pt x="1005820" y="2132383"/>
                  </a:cubicBezTo>
                  <a:lnTo>
                    <a:pt x="981030" y="2112950"/>
                  </a:lnTo>
                  <a:cubicBezTo>
                    <a:pt x="979356" y="2111778"/>
                    <a:pt x="977346" y="2110270"/>
                    <a:pt x="976006" y="2109265"/>
                  </a:cubicBezTo>
                  <a:lnTo>
                    <a:pt x="965621" y="2100889"/>
                  </a:lnTo>
                  <a:cubicBezTo>
                    <a:pt x="988233" y="2058673"/>
                    <a:pt x="948201" y="1921305"/>
                    <a:pt x="949206" y="1863008"/>
                  </a:cubicBezTo>
                  <a:cubicBezTo>
                    <a:pt x="983040" y="1826991"/>
                    <a:pt x="1043674" y="1767521"/>
                    <a:pt x="1095599" y="1754789"/>
                  </a:cubicBezTo>
                  <a:cubicBezTo>
                    <a:pt x="1101126" y="1825986"/>
                    <a:pt x="1079351" y="1812416"/>
                    <a:pt x="1004648" y="1893664"/>
                  </a:cubicBezTo>
                  <a:cubicBezTo>
                    <a:pt x="965453" y="1936215"/>
                    <a:pt x="988233" y="1943251"/>
                    <a:pt x="989908" y="1946099"/>
                  </a:cubicBezTo>
                  <a:close/>
                  <a:moveTo>
                    <a:pt x="836983" y="866589"/>
                  </a:moveTo>
                  <a:cubicBezTo>
                    <a:pt x="870482" y="842299"/>
                    <a:pt x="929106" y="784001"/>
                    <a:pt x="967463" y="769929"/>
                  </a:cubicBezTo>
                  <a:cubicBezTo>
                    <a:pt x="1002805" y="925892"/>
                    <a:pt x="1004313" y="1097602"/>
                    <a:pt x="1013860" y="1268641"/>
                  </a:cubicBezTo>
                  <a:cubicBezTo>
                    <a:pt x="1021397" y="1402491"/>
                    <a:pt x="1043004" y="1396795"/>
                    <a:pt x="1055734" y="1428792"/>
                  </a:cubicBezTo>
                  <a:lnTo>
                    <a:pt x="1090909" y="1727483"/>
                  </a:lnTo>
                  <a:lnTo>
                    <a:pt x="1053724" y="1754621"/>
                  </a:lnTo>
                  <a:cubicBezTo>
                    <a:pt x="1015032" y="1784608"/>
                    <a:pt x="974331" y="1831011"/>
                    <a:pt x="940831" y="1842905"/>
                  </a:cubicBezTo>
                  <a:cubicBezTo>
                    <a:pt x="983878" y="1768023"/>
                    <a:pt x="1052049" y="1754454"/>
                    <a:pt x="1076169" y="1719945"/>
                  </a:cubicBezTo>
                  <a:cubicBezTo>
                    <a:pt x="1045517" y="1689456"/>
                    <a:pt x="993593" y="1773216"/>
                    <a:pt x="939156" y="1817275"/>
                  </a:cubicBezTo>
                  <a:lnTo>
                    <a:pt x="919224" y="1682420"/>
                  </a:lnTo>
                  <a:lnTo>
                    <a:pt x="951551" y="1674379"/>
                  </a:lnTo>
                  <a:cubicBezTo>
                    <a:pt x="945856" y="1641209"/>
                    <a:pt x="934299" y="1609213"/>
                    <a:pt x="927264" y="1577719"/>
                  </a:cubicBezTo>
                  <a:cubicBezTo>
                    <a:pt x="920229" y="1546225"/>
                    <a:pt x="918052" y="1513223"/>
                    <a:pt x="910682" y="1481059"/>
                  </a:cubicBezTo>
                  <a:cubicBezTo>
                    <a:pt x="895774" y="1415725"/>
                    <a:pt x="895439" y="1355250"/>
                    <a:pt x="885557" y="1279865"/>
                  </a:cubicBezTo>
                  <a:cubicBezTo>
                    <a:pt x="866797" y="1135964"/>
                    <a:pt x="838155" y="1003287"/>
                    <a:pt x="836983" y="866589"/>
                  </a:cubicBezTo>
                  <a:close/>
                  <a:moveTo>
                    <a:pt x="514551" y="1675719"/>
                  </a:moveTo>
                  <a:cubicBezTo>
                    <a:pt x="518571" y="1714919"/>
                    <a:pt x="507851" y="1833189"/>
                    <a:pt x="498639" y="1861165"/>
                  </a:cubicBezTo>
                  <a:lnTo>
                    <a:pt x="492776" y="1872389"/>
                  </a:lnTo>
                  <a:cubicBezTo>
                    <a:pt x="467317" y="1858150"/>
                    <a:pt x="467652" y="1864516"/>
                    <a:pt x="468489" y="1825651"/>
                  </a:cubicBezTo>
                  <a:cubicBezTo>
                    <a:pt x="468992" y="1808228"/>
                    <a:pt x="473179" y="1784775"/>
                    <a:pt x="476027" y="1765175"/>
                  </a:cubicBezTo>
                  <a:cubicBezTo>
                    <a:pt x="485072" y="1700847"/>
                    <a:pt x="468992" y="1712071"/>
                    <a:pt x="514551" y="1675719"/>
                  </a:cubicBezTo>
                  <a:close/>
                  <a:moveTo>
                    <a:pt x="1322390" y="1935377"/>
                  </a:moveTo>
                  <a:cubicBezTo>
                    <a:pt x="1331099" y="1923986"/>
                    <a:pt x="1324735" y="1852287"/>
                    <a:pt x="1330764" y="1793319"/>
                  </a:cubicBezTo>
                  <a:cubicBezTo>
                    <a:pt x="1336459" y="1739042"/>
                    <a:pt x="1338134" y="1669018"/>
                    <a:pt x="1335119" y="1614406"/>
                  </a:cubicBezTo>
                  <a:lnTo>
                    <a:pt x="1380009" y="1636184"/>
                  </a:lnTo>
                  <a:cubicBezTo>
                    <a:pt x="1384364" y="1700009"/>
                    <a:pt x="1367446" y="1883948"/>
                    <a:pt x="1384029" y="1919128"/>
                  </a:cubicBezTo>
                  <a:cubicBezTo>
                    <a:pt x="1399103" y="1915610"/>
                    <a:pt x="1391733" y="1934707"/>
                    <a:pt x="1396926" y="1906731"/>
                  </a:cubicBezTo>
                  <a:cubicBezTo>
                    <a:pt x="1400276" y="1889141"/>
                    <a:pt x="1386206" y="1874064"/>
                    <a:pt x="1394916" y="1796837"/>
                  </a:cubicBezTo>
                  <a:cubicBezTo>
                    <a:pt x="1397763" y="1772211"/>
                    <a:pt x="1398601" y="1753449"/>
                    <a:pt x="1398266" y="1727651"/>
                  </a:cubicBezTo>
                  <a:cubicBezTo>
                    <a:pt x="1398098" y="1718772"/>
                    <a:pt x="1397093" y="1696994"/>
                    <a:pt x="1397596" y="1689623"/>
                  </a:cubicBezTo>
                  <a:lnTo>
                    <a:pt x="1410661" y="1647240"/>
                  </a:lnTo>
                  <a:lnTo>
                    <a:pt x="1440810" y="1649250"/>
                  </a:lnTo>
                  <a:cubicBezTo>
                    <a:pt x="1447845" y="1657626"/>
                    <a:pt x="1444662" y="1650591"/>
                    <a:pt x="1450022" y="1667845"/>
                  </a:cubicBezTo>
                  <a:cubicBezTo>
                    <a:pt x="1467442" y="1724133"/>
                    <a:pt x="1449017" y="1810909"/>
                    <a:pt x="1467275" y="1844246"/>
                  </a:cubicBezTo>
                  <a:cubicBezTo>
                    <a:pt x="1490054" y="1829169"/>
                    <a:pt x="1468447" y="1688450"/>
                    <a:pt x="1467107" y="1655281"/>
                  </a:cubicBezTo>
                  <a:lnTo>
                    <a:pt x="1526736" y="1650926"/>
                  </a:lnTo>
                  <a:cubicBezTo>
                    <a:pt x="1528411" y="1709558"/>
                    <a:pt x="1515514" y="1770369"/>
                    <a:pt x="1531091" y="1797004"/>
                  </a:cubicBezTo>
                  <a:cubicBezTo>
                    <a:pt x="1551693" y="1780252"/>
                    <a:pt x="1537791" y="1801192"/>
                    <a:pt x="1537288" y="1735692"/>
                  </a:cubicBezTo>
                  <a:cubicBezTo>
                    <a:pt x="1536953" y="1706878"/>
                    <a:pt x="1539131" y="1674211"/>
                    <a:pt x="1540471" y="1645062"/>
                  </a:cubicBezTo>
                  <a:cubicBezTo>
                    <a:pt x="1557890" y="1641544"/>
                    <a:pt x="1595745" y="1624625"/>
                    <a:pt x="1611657" y="1632163"/>
                  </a:cubicBezTo>
                  <a:cubicBezTo>
                    <a:pt x="1642142" y="1646570"/>
                    <a:pt x="1635944" y="1650758"/>
                    <a:pt x="1639462" y="1731504"/>
                  </a:cubicBezTo>
                  <a:cubicBezTo>
                    <a:pt x="1587370" y="1761322"/>
                    <a:pt x="1625392" y="1727148"/>
                    <a:pt x="1592060" y="1765845"/>
                  </a:cubicBezTo>
                  <a:cubicBezTo>
                    <a:pt x="1575645" y="1785110"/>
                    <a:pt x="1565763" y="1787958"/>
                    <a:pt x="1547003" y="1803705"/>
                  </a:cubicBezTo>
                  <a:cubicBezTo>
                    <a:pt x="1470457" y="1867699"/>
                    <a:pt x="1489887" y="1860328"/>
                    <a:pt x="1399941" y="1927839"/>
                  </a:cubicBezTo>
                  <a:cubicBezTo>
                    <a:pt x="1398266" y="1929179"/>
                    <a:pt x="1393408" y="1933032"/>
                    <a:pt x="1391733" y="1934372"/>
                  </a:cubicBezTo>
                  <a:cubicBezTo>
                    <a:pt x="1356224" y="1963856"/>
                    <a:pt x="1299945" y="2003726"/>
                    <a:pt x="1252376" y="2006909"/>
                  </a:cubicBezTo>
                  <a:cubicBezTo>
                    <a:pt x="1244336" y="1900868"/>
                    <a:pt x="1279175" y="1747753"/>
                    <a:pt x="1278673" y="1629650"/>
                  </a:cubicBezTo>
                  <a:cubicBezTo>
                    <a:pt x="1278505" y="1590785"/>
                    <a:pt x="1281185" y="1586597"/>
                    <a:pt x="1294418" y="1572525"/>
                  </a:cubicBezTo>
                  <a:cubicBezTo>
                    <a:pt x="1371969" y="1676389"/>
                    <a:pt x="1286880" y="1810574"/>
                    <a:pt x="1322390" y="1935377"/>
                  </a:cubicBezTo>
                  <a:close/>
                  <a:moveTo>
                    <a:pt x="1618859" y="1674881"/>
                  </a:moveTo>
                  <a:cubicBezTo>
                    <a:pt x="1598257" y="1663992"/>
                    <a:pt x="1619529" y="1674881"/>
                    <a:pt x="1604622" y="1675384"/>
                  </a:cubicBezTo>
                  <a:lnTo>
                    <a:pt x="1591055" y="1674881"/>
                  </a:lnTo>
                  <a:cubicBezTo>
                    <a:pt x="1587537" y="1699172"/>
                    <a:pt x="1579498" y="1720112"/>
                    <a:pt x="1591222" y="1740717"/>
                  </a:cubicBezTo>
                  <a:lnTo>
                    <a:pt x="1605795" y="1713076"/>
                  </a:lnTo>
                  <a:cubicBezTo>
                    <a:pt x="1609982" y="1700847"/>
                    <a:pt x="1613667" y="1687445"/>
                    <a:pt x="1618859" y="1674881"/>
                  </a:cubicBezTo>
                  <a:close/>
                  <a:moveTo>
                    <a:pt x="1517524" y="540760"/>
                  </a:moveTo>
                  <a:cubicBezTo>
                    <a:pt x="1534273" y="490336"/>
                    <a:pt x="1564590" y="505748"/>
                    <a:pt x="1592562" y="502732"/>
                  </a:cubicBezTo>
                  <a:cubicBezTo>
                    <a:pt x="1619362" y="499717"/>
                    <a:pt x="1599597" y="469228"/>
                    <a:pt x="1771952" y="474421"/>
                  </a:cubicBezTo>
                  <a:cubicBezTo>
                    <a:pt x="1873288" y="477604"/>
                    <a:pt x="1855365" y="485813"/>
                    <a:pt x="1853858" y="517139"/>
                  </a:cubicBezTo>
                  <a:lnTo>
                    <a:pt x="1863740" y="503067"/>
                  </a:lnTo>
                  <a:cubicBezTo>
                    <a:pt x="1872785" y="493184"/>
                    <a:pt x="1861730" y="500555"/>
                    <a:pt x="1877475" y="493351"/>
                  </a:cubicBezTo>
                  <a:cubicBezTo>
                    <a:pt x="1909467" y="521830"/>
                    <a:pt x="1900255" y="487990"/>
                    <a:pt x="1910807" y="536907"/>
                  </a:cubicBezTo>
                  <a:cubicBezTo>
                    <a:pt x="1914994" y="556172"/>
                    <a:pt x="1917507" y="581803"/>
                    <a:pt x="1920689" y="600900"/>
                  </a:cubicBezTo>
                  <a:cubicBezTo>
                    <a:pt x="1940286" y="716155"/>
                    <a:pt x="1985176" y="896408"/>
                    <a:pt x="1993383" y="974808"/>
                  </a:cubicBezTo>
                  <a:cubicBezTo>
                    <a:pt x="2005108" y="1087885"/>
                    <a:pt x="2063062" y="1330289"/>
                    <a:pt x="2022025" y="1443366"/>
                  </a:cubicBezTo>
                  <a:lnTo>
                    <a:pt x="2015158" y="1484744"/>
                  </a:lnTo>
                  <a:cubicBezTo>
                    <a:pt x="2015158" y="1484409"/>
                    <a:pt x="2012478" y="1501161"/>
                    <a:pt x="1967756" y="1518751"/>
                  </a:cubicBezTo>
                  <a:cubicBezTo>
                    <a:pt x="1926217" y="1535168"/>
                    <a:pt x="1951174" y="1523107"/>
                    <a:pt x="1922364" y="1512218"/>
                  </a:cubicBezTo>
                  <a:cubicBezTo>
                    <a:pt x="1885347" y="1553428"/>
                    <a:pt x="1799756" y="1615914"/>
                    <a:pt x="1748335" y="1652266"/>
                  </a:cubicBezTo>
                  <a:cubicBezTo>
                    <a:pt x="1709140" y="1680074"/>
                    <a:pt x="1725053" y="1670693"/>
                    <a:pt x="1684183" y="1654611"/>
                  </a:cubicBezTo>
                  <a:cubicBezTo>
                    <a:pt x="1703780" y="1676891"/>
                    <a:pt x="1693061" y="1655784"/>
                    <a:pt x="1704785" y="1684430"/>
                  </a:cubicBezTo>
                  <a:cubicBezTo>
                    <a:pt x="1661404" y="1675049"/>
                    <a:pt x="1695573" y="1675551"/>
                    <a:pt x="1659561" y="1659637"/>
                  </a:cubicBezTo>
                  <a:cubicBezTo>
                    <a:pt x="1671621" y="1672536"/>
                    <a:pt x="1673966" y="1672368"/>
                    <a:pt x="1684183" y="1691801"/>
                  </a:cubicBezTo>
                  <a:lnTo>
                    <a:pt x="1652359" y="1718269"/>
                  </a:lnTo>
                  <a:cubicBezTo>
                    <a:pt x="1650014" y="1703360"/>
                    <a:pt x="1647669" y="1687613"/>
                    <a:pt x="1648171" y="1672368"/>
                  </a:cubicBezTo>
                  <a:cubicBezTo>
                    <a:pt x="1649009" y="1649083"/>
                    <a:pt x="1661069" y="1666673"/>
                    <a:pt x="1649511" y="1653773"/>
                  </a:cubicBezTo>
                  <a:cubicBezTo>
                    <a:pt x="1603450" y="1607202"/>
                    <a:pt x="1613165" y="1627138"/>
                    <a:pt x="1546501" y="1636686"/>
                  </a:cubicBezTo>
                  <a:cubicBezTo>
                    <a:pt x="1473807" y="1647240"/>
                    <a:pt x="1500941" y="1649585"/>
                    <a:pt x="1425735" y="1624792"/>
                  </a:cubicBezTo>
                  <a:cubicBezTo>
                    <a:pt x="1425400" y="1633001"/>
                    <a:pt x="1435450" y="1630655"/>
                    <a:pt x="1422385" y="1646738"/>
                  </a:cubicBezTo>
                  <a:lnTo>
                    <a:pt x="1238641" y="1523777"/>
                  </a:lnTo>
                  <a:cubicBezTo>
                    <a:pt x="1253046" y="1541702"/>
                    <a:pt x="1249361" y="1540696"/>
                    <a:pt x="1270800" y="1550580"/>
                  </a:cubicBezTo>
                  <a:lnTo>
                    <a:pt x="1235291" y="2019306"/>
                  </a:lnTo>
                  <a:cubicBezTo>
                    <a:pt x="1233951" y="2020143"/>
                    <a:pt x="1231774" y="2021316"/>
                    <a:pt x="1230434" y="2022154"/>
                  </a:cubicBezTo>
                  <a:cubicBezTo>
                    <a:pt x="1178510" y="2050465"/>
                    <a:pt x="1189062" y="2054653"/>
                    <a:pt x="1160085" y="2068054"/>
                  </a:cubicBezTo>
                  <a:cubicBezTo>
                    <a:pt x="1159582" y="1971394"/>
                    <a:pt x="1135128" y="1869709"/>
                    <a:pt x="1152213" y="1771876"/>
                  </a:cubicBezTo>
                  <a:cubicBezTo>
                    <a:pt x="1163267" y="1708721"/>
                    <a:pt x="1165947" y="1531483"/>
                    <a:pt x="1182027" y="1490942"/>
                  </a:cubicBezTo>
                  <a:cubicBezTo>
                    <a:pt x="1227921" y="1484409"/>
                    <a:pt x="1208324" y="1534498"/>
                    <a:pt x="1207319" y="1599832"/>
                  </a:cubicBezTo>
                  <a:cubicBezTo>
                    <a:pt x="1206147" y="1675886"/>
                    <a:pt x="1190067" y="1799685"/>
                    <a:pt x="1178342" y="1877415"/>
                  </a:cubicBezTo>
                  <a:lnTo>
                    <a:pt x="1175327" y="2008082"/>
                  </a:lnTo>
                  <a:cubicBezTo>
                    <a:pt x="1175495" y="2007077"/>
                    <a:pt x="1176332" y="2011600"/>
                    <a:pt x="1177505" y="2013275"/>
                  </a:cubicBezTo>
                  <a:cubicBezTo>
                    <a:pt x="1194422" y="1979771"/>
                    <a:pt x="1182697" y="1921641"/>
                    <a:pt x="1187554" y="1880430"/>
                  </a:cubicBezTo>
                  <a:cubicBezTo>
                    <a:pt x="1191742" y="1845921"/>
                    <a:pt x="1199782" y="1802198"/>
                    <a:pt x="1203802" y="1764170"/>
                  </a:cubicBezTo>
                  <a:cubicBezTo>
                    <a:pt x="1212009" y="1688115"/>
                    <a:pt x="1207319" y="1567667"/>
                    <a:pt x="1238474" y="1515401"/>
                  </a:cubicBezTo>
                  <a:cubicBezTo>
                    <a:pt x="1208827" y="1496136"/>
                    <a:pt x="1191909" y="1470505"/>
                    <a:pt x="1162932" y="1448559"/>
                  </a:cubicBezTo>
                  <a:cubicBezTo>
                    <a:pt x="1065952" y="1375520"/>
                    <a:pt x="1086721" y="1386409"/>
                    <a:pt x="1070976" y="1208501"/>
                  </a:cubicBezTo>
                  <a:cubicBezTo>
                    <a:pt x="1067459" y="1170306"/>
                    <a:pt x="1059252" y="1167291"/>
                    <a:pt x="1056404" y="1125745"/>
                  </a:cubicBezTo>
                  <a:cubicBezTo>
                    <a:pt x="1049872" y="1032771"/>
                    <a:pt x="994933" y="735085"/>
                    <a:pt x="995938" y="719170"/>
                  </a:cubicBezTo>
                  <a:cubicBezTo>
                    <a:pt x="1011347" y="708616"/>
                    <a:pt x="1010510" y="713307"/>
                    <a:pt x="1024077" y="700910"/>
                  </a:cubicBezTo>
                  <a:cubicBezTo>
                    <a:pt x="1039487" y="687006"/>
                    <a:pt x="1029940" y="691529"/>
                    <a:pt x="1044847" y="676620"/>
                  </a:cubicBezTo>
                  <a:lnTo>
                    <a:pt x="1215861" y="578620"/>
                  </a:lnTo>
                  <a:cubicBezTo>
                    <a:pt x="1236464" y="576274"/>
                    <a:pt x="1249696" y="590514"/>
                    <a:pt x="1286545" y="587331"/>
                  </a:cubicBezTo>
                  <a:cubicBezTo>
                    <a:pt x="1337297" y="583143"/>
                    <a:pt x="1457392" y="560695"/>
                    <a:pt x="1489049" y="527526"/>
                  </a:cubicBezTo>
                  <a:cubicBezTo>
                    <a:pt x="1507976" y="545450"/>
                    <a:pt x="1493237" y="528028"/>
                    <a:pt x="1504459" y="551649"/>
                  </a:cubicBezTo>
                  <a:cubicBezTo>
                    <a:pt x="1505129" y="552989"/>
                    <a:pt x="1507976" y="565888"/>
                    <a:pt x="1508479" y="567396"/>
                  </a:cubicBezTo>
                  <a:lnTo>
                    <a:pt x="1517524" y="540760"/>
                  </a:lnTo>
                  <a:close/>
                  <a:moveTo>
                    <a:pt x="1140990" y="1767521"/>
                  </a:moveTo>
                  <a:cubicBezTo>
                    <a:pt x="1106318" y="1717934"/>
                    <a:pt x="1127255" y="1498648"/>
                    <a:pt x="1135463" y="1471342"/>
                  </a:cubicBezTo>
                  <a:cubicBezTo>
                    <a:pt x="1143503" y="1444204"/>
                    <a:pt x="1134625" y="1461459"/>
                    <a:pt x="1151710" y="1444204"/>
                  </a:cubicBezTo>
                  <a:cubicBezTo>
                    <a:pt x="1170135" y="1474860"/>
                    <a:pt x="1166785" y="1468830"/>
                    <a:pt x="1161090" y="1513725"/>
                  </a:cubicBezTo>
                  <a:lnTo>
                    <a:pt x="1140990" y="1767521"/>
                  </a:lnTo>
                  <a:close/>
                  <a:moveTo>
                    <a:pt x="1093421" y="1426614"/>
                  </a:moveTo>
                  <a:cubicBezTo>
                    <a:pt x="1096269" y="1410867"/>
                    <a:pt x="1097273" y="1416395"/>
                    <a:pt x="1102131" y="1408689"/>
                  </a:cubicBezTo>
                  <a:cubicBezTo>
                    <a:pt x="1128260" y="1423264"/>
                    <a:pt x="1120221" y="1402659"/>
                    <a:pt x="1121561" y="1448559"/>
                  </a:cubicBezTo>
                  <a:cubicBezTo>
                    <a:pt x="1122566" y="1478378"/>
                    <a:pt x="1124743" y="1561972"/>
                    <a:pt x="1109333" y="1584587"/>
                  </a:cubicBezTo>
                  <a:lnTo>
                    <a:pt x="1092584" y="1449062"/>
                  </a:lnTo>
                  <a:cubicBezTo>
                    <a:pt x="1092416" y="1442529"/>
                    <a:pt x="1092249" y="1432980"/>
                    <a:pt x="1093421" y="1426614"/>
                  </a:cubicBezTo>
                  <a:close/>
                  <a:moveTo>
                    <a:pt x="682383" y="1378368"/>
                  </a:moveTo>
                  <a:cubicBezTo>
                    <a:pt x="688916" y="1582242"/>
                    <a:pt x="711863" y="1784608"/>
                    <a:pt x="704158" y="1991330"/>
                  </a:cubicBezTo>
                  <a:lnTo>
                    <a:pt x="634814" y="1955312"/>
                  </a:lnTo>
                  <a:lnTo>
                    <a:pt x="633474" y="1487592"/>
                  </a:lnTo>
                  <a:cubicBezTo>
                    <a:pt x="629622" y="1455763"/>
                    <a:pt x="619069" y="1452915"/>
                    <a:pt x="657259" y="1403329"/>
                  </a:cubicBezTo>
                  <a:lnTo>
                    <a:pt x="682383" y="1378368"/>
                  </a:lnTo>
                  <a:close/>
                  <a:moveTo>
                    <a:pt x="785561" y="2043931"/>
                  </a:moveTo>
                  <a:cubicBezTo>
                    <a:pt x="667643" y="2019641"/>
                    <a:pt x="734307" y="1881938"/>
                    <a:pt x="711863" y="1626467"/>
                  </a:cubicBezTo>
                  <a:cubicBezTo>
                    <a:pt x="704660" y="1545722"/>
                    <a:pt x="698965" y="1477038"/>
                    <a:pt x="700473" y="1388587"/>
                  </a:cubicBezTo>
                  <a:cubicBezTo>
                    <a:pt x="701645" y="1324426"/>
                    <a:pt x="702650" y="1337325"/>
                    <a:pt x="739165" y="1303988"/>
                  </a:cubicBezTo>
                  <a:cubicBezTo>
                    <a:pt x="766634" y="1279028"/>
                    <a:pt x="777857" y="1262946"/>
                    <a:pt x="831288" y="1266799"/>
                  </a:cubicBezTo>
                  <a:cubicBezTo>
                    <a:pt x="860265" y="1319568"/>
                    <a:pt x="871990" y="1626300"/>
                    <a:pt x="877685" y="1712574"/>
                  </a:cubicBezTo>
                  <a:cubicBezTo>
                    <a:pt x="882542" y="1786618"/>
                    <a:pt x="899292" y="1850444"/>
                    <a:pt x="912189" y="1918793"/>
                  </a:cubicBezTo>
                  <a:cubicBezTo>
                    <a:pt x="933294" y="2031535"/>
                    <a:pt x="930446" y="1925158"/>
                    <a:pt x="953058" y="2128195"/>
                  </a:cubicBezTo>
                  <a:cubicBezTo>
                    <a:pt x="919894" y="2119149"/>
                    <a:pt x="888907" y="2109265"/>
                    <a:pt x="859260" y="2100219"/>
                  </a:cubicBezTo>
                  <a:cubicBezTo>
                    <a:pt x="821238" y="2088492"/>
                    <a:pt x="796281" y="2080786"/>
                    <a:pt x="793099" y="2036393"/>
                  </a:cubicBezTo>
                  <a:cubicBezTo>
                    <a:pt x="789916" y="1992670"/>
                    <a:pt x="800301" y="1957658"/>
                    <a:pt x="797454" y="1917453"/>
                  </a:cubicBezTo>
                  <a:cubicBezTo>
                    <a:pt x="794606" y="1879258"/>
                    <a:pt x="790419" y="1839220"/>
                    <a:pt x="789916" y="1795329"/>
                  </a:cubicBezTo>
                  <a:cubicBezTo>
                    <a:pt x="788409" y="1691466"/>
                    <a:pt x="796784" y="1382556"/>
                    <a:pt x="765462" y="1316217"/>
                  </a:cubicBezTo>
                  <a:cubicBezTo>
                    <a:pt x="762614" y="1381886"/>
                    <a:pt x="772664" y="1430970"/>
                    <a:pt x="777689" y="1488262"/>
                  </a:cubicBezTo>
                  <a:cubicBezTo>
                    <a:pt x="783551" y="1553763"/>
                    <a:pt x="774507" y="1611223"/>
                    <a:pt x="775177" y="1674714"/>
                  </a:cubicBezTo>
                  <a:cubicBezTo>
                    <a:pt x="776349" y="1805548"/>
                    <a:pt x="782881" y="1915442"/>
                    <a:pt x="785561" y="2043931"/>
                  </a:cubicBezTo>
                  <a:close/>
                  <a:moveTo>
                    <a:pt x="867635" y="777803"/>
                  </a:moveTo>
                  <a:cubicBezTo>
                    <a:pt x="879527" y="768254"/>
                    <a:pt x="886730" y="762558"/>
                    <a:pt x="897114" y="754517"/>
                  </a:cubicBezTo>
                  <a:lnTo>
                    <a:pt x="962103" y="709454"/>
                  </a:lnTo>
                  <a:cubicBezTo>
                    <a:pt x="971818" y="760883"/>
                    <a:pt x="951049" y="761888"/>
                    <a:pt x="916544" y="789362"/>
                  </a:cubicBezTo>
                  <a:cubicBezTo>
                    <a:pt x="905992" y="797905"/>
                    <a:pt x="885222" y="817170"/>
                    <a:pt x="878187" y="820186"/>
                  </a:cubicBezTo>
                  <a:cubicBezTo>
                    <a:pt x="855073" y="830405"/>
                    <a:pt x="863615" y="823871"/>
                    <a:pt x="836480" y="812982"/>
                  </a:cubicBezTo>
                  <a:lnTo>
                    <a:pt x="867635" y="777803"/>
                  </a:lnTo>
                  <a:close/>
                  <a:moveTo>
                    <a:pt x="815711" y="789194"/>
                  </a:moveTo>
                  <a:cubicBezTo>
                    <a:pt x="809513" y="695885"/>
                    <a:pt x="852058" y="698565"/>
                    <a:pt x="936979" y="702753"/>
                  </a:cubicBezTo>
                  <a:cubicBezTo>
                    <a:pt x="922239" y="725871"/>
                    <a:pt x="902307" y="737095"/>
                    <a:pt x="880700" y="753680"/>
                  </a:cubicBezTo>
                  <a:cubicBezTo>
                    <a:pt x="855073" y="773447"/>
                    <a:pt x="851220" y="787519"/>
                    <a:pt x="815711" y="789194"/>
                  </a:cubicBezTo>
                  <a:close/>
                  <a:moveTo>
                    <a:pt x="768309" y="744299"/>
                  </a:moveTo>
                  <a:cubicBezTo>
                    <a:pt x="761442" y="737263"/>
                    <a:pt x="625099" y="644121"/>
                    <a:pt x="532306" y="551481"/>
                  </a:cubicBezTo>
                  <a:cubicBezTo>
                    <a:pt x="489762" y="508931"/>
                    <a:pt x="461287" y="503402"/>
                    <a:pt x="478707" y="473751"/>
                  </a:cubicBezTo>
                  <a:cubicBezTo>
                    <a:pt x="493949" y="447953"/>
                    <a:pt x="508689" y="467720"/>
                    <a:pt x="524601" y="483802"/>
                  </a:cubicBezTo>
                  <a:lnTo>
                    <a:pt x="778527" y="710794"/>
                  </a:lnTo>
                  <a:cubicBezTo>
                    <a:pt x="764959" y="696722"/>
                    <a:pt x="758259" y="688514"/>
                    <a:pt x="745697" y="677457"/>
                  </a:cubicBezTo>
                  <a:cubicBezTo>
                    <a:pt x="737992" y="670589"/>
                    <a:pt x="736317" y="670589"/>
                    <a:pt x="729617" y="662716"/>
                  </a:cubicBezTo>
                  <a:cubicBezTo>
                    <a:pt x="715213" y="646131"/>
                    <a:pt x="724760" y="659700"/>
                    <a:pt x="714878" y="640770"/>
                  </a:cubicBezTo>
                  <a:cubicBezTo>
                    <a:pt x="744692" y="645963"/>
                    <a:pt x="794941" y="667239"/>
                    <a:pt x="816548" y="680138"/>
                  </a:cubicBezTo>
                  <a:cubicBezTo>
                    <a:pt x="804321" y="710962"/>
                    <a:pt x="803986" y="698398"/>
                    <a:pt x="790419" y="712805"/>
                  </a:cubicBezTo>
                  <a:lnTo>
                    <a:pt x="781876" y="725871"/>
                  </a:lnTo>
                  <a:cubicBezTo>
                    <a:pt x="768979" y="746309"/>
                    <a:pt x="788911" y="727546"/>
                    <a:pt x="768309" y="744299"/>
                  </a:cubicBezTo>
                  <a:close/>
                  <a:moveTo>
                    <a:pt x="1236631" y="569741"/>
                  </a:moveTo>
                  <a:cubicBezTo>
                    <a:pt x="1251873" y="547293"/>
                    <a:pt x="1279175" y="535734"/>
                    <a:pt x="1309325" y="528028"/>
                  </a:cubicBezTo>
                  <a:cubicBezTo>
                    <a:pt x="1306645" y="550141"/>
                    <a:pt x="1316360" y="592692"/>
                    <a:pt x="1236631" y="569741"/>
                  </a:cubicBezTo>
                  <a:close/>
                  <a:moveTo>
                    <a:pt x="1165612" y="527023"/>
                  </a:moveTo>
                  <a:cubicBezTo>
                    <a:pt x="1167120" y="526185"/>
                    <a:pt x="1169130" y="524678"/>
                    <a:pt x="1170135" y="524008"/>
                  </a:cubicBezTo>
                  <a:cubicBezTo>
                    <a:pt x="1171140" y="523505"/>
                    <a:pt x="1173652" y="521830"/>
                    <a:pt x="1174657" y="521160"/>
                  </a:cubicBezTo>
                  <a:lnTo>
                    <a:pt x="1240316" y="474254"/>
                  </a:lnTo>
                  <a:cubicBezTo>
                    <a:pt x="1261086" y="452141"/>
                    <a:pt x="1220886" y="474086"/>
                    <a:pt x="1261923" y="435389"/>
                  </a:cubicBezTo>
                  <a:cubicBezTo>
                    <a:pt x="1268958" y="428855"/>
                    <a:pt x="1270633" y="427013"/>
                    <a:pt x="1278003" y="420814"/>
                  </a:cubicBezTo>
                  <a:cubicBezTo>
                    <a:pt x="1285373" y="414281"/>
                    <a:pt x="1291570" y="410093"/>
                    <a:pt x="1298772" y="403727"/>
                  </a:cubicBezTo>
                  <a:cubicBezTo>
                    <a:pt x="1380511" y="332195"/>
                    <a:pt x="1456052" y="256978"/>
                    <a:pt x="1544826" y="191142"/>
                  </a:cubicBezTo>
                  <a:cubicBezTo>
                    <a:pt x="1583685" y="162328"/>
                    <a:pt x="1645156" y="101686"/>
                    <a:pt x="1709140" y="98168"/>
                  </a:cubicBezTo>
                  <a:cubicBezTo>
                    <a:pt x="1692558" y="136865"/>
                    <a:pt x="1680498" y="123128"/>
                    <a:pt x="1659059" y="155125"/>
                  </a:cubicBezTo>
                  <a:cubicBezTo>
                    <a:pt x="1691888" y="143063"/>
                    <a:pt x="1693061" y="131002"/>
                    <a:pt x="1730412" y="120951"/>
                  </a:cubicBezTo>
                  <a:cubicBezTo>
                    <a:pt x="1724718" y="155125"/>
                    <a:pt x="1730412" y="144236"/>
                    <a:pt x="1697248" y="163334"/>
                  </a:cubicBezTo>
                  <a:cubicBezTo>
                    <a:pt x="1667936" y="180253"/>
                    <a:pt x="1598927" y="214930"/>
                    <a:pt x="1584020" y="238383"/>
                  </a:cubicBezTo>
                  <a:cubicBezTo>
                    <a:pt x="1627234" y="224982"/>
                    <a:pt x="1719358" y="157135"/>
                    <a:pt x="1732087" y="152612"/>
                  </a:cubicBezTo>
                  <a:lnTo>
                    <a:pt x="1751685" y="165679"/>
                  </a:lnTo>
                  <a:cubicBezTo>
                    <a:pt x="1745152" y="181761"/>
                    <a:pt x="1637619" y="253293"/>
                    <a:pt x="1620702" y="267532"/>
                  </a:cubicBezTo>
                  <a:cubicBezTo>
                    <a:pt x="1528411" y="344760"/>
                    <a:pt x="1360914" y="460852"/>
                    <a:pt x="1253213" y="524678"/>
                  </a:cubicBezTo>
                  <a:cubicBezTo>
                    <a:pt x="1232276" y="537074"/>
                    <a:pt x="1219211" y="542938"/>
                    <a:pt x="1186382" y="535232"/>
                  </a:cubicBezTo>
                  <a:lnTo>
                    <a:pt x="1165612" y="527023"/>
                  </a:lnTo>
                  <a:close/>
                  <a:moveTo>
                    <a:pt x="1363426" y="407915"/>
                  </a:moveTo>
                  <a:cubicBezTo>
                    <a:pt x="1402956" y="340404"/>
                    <a:pt x="1562580" y="263344"/>
                    <a:pt x="1584020" y="238383"/>
                  </a:cubicBezTo>
                  <a:cubicBezTo>
                    <a:pt x="1554206" y="243911"/>
                    <a:pt x="1559900" y="241399"/>
                    <a:pt x="1546333" y="260329"/>
                  </a:cubicBezTo>
                  <a:cubicBezTo>
                    <a:pt x="1495749" y="243241"/>
                    <a:pt x="1580670" y="278756"/>
                    <a:pt x="1536786" y="253460"/>
                  </a:cubicBezTo>
                  <a:lnTo>
                    <a:pt x="1528913" y="254298"/>
                  </a:lnTo>
                  <a:cubicBezTo>
                    <a:pt x="1528244" y="254968"/>
                    <a:pt x="1526401" y="258318"/>
                    <a:pt x="1525396" y="259323"/>
                  </a:cubicBezTo>
                  <a:cubicBezTo>
                    <a:pt x="1521544" y="263176"/>
                    <a:pt x="1527239" y="258988"/>
                    <a:pt x="1515849" y="267365"/>
                  </a:cubicBezTo>
                  <a:lnTo>
                    <a:pt x="1328587" y="403895"/>
                  </a:lnTo>
                  <a:cubicBezTo>
                    <a:pt x="1326410" y="405570"/>
                    <a:pt x="1316360" y="413276"/>
                    <a:pt x="1315690" y="413778"/>
                  </a:cubicBezTo>
                  <a:lnTo>
                    <a:pt x="1253381" y="463700"/>
                  </a:lnTo>
                  <a:cubicBezTo>
                    <a:pt x="1280515" y="451471"/>
                    <a:pt x="1307817" y="424667"/>
                    <a:pt x="1334784" y="408250"/>
                  </a:cubicBezTo>
                  <a:lnTo>
                    <a:pt x="1356894" y="402890"/>
                  </a:lnTo>
                  <a:cubicBezTo>
                    <a:pt x="1390226" y="418301"/>
                    <a:pt x="1328754" y="403057"/>
                    <a:pt x="1363426" y="407915"/>
                  </a:cubicBezTo>
                  <a:close/>
                  <a:moveTo>
                    <a:pt x="1317197" y="445105"/>
                  </a:moveTo>
                  <a:lnTo>
                    <a:pt x="1348687" y="410260"/>
                  </a:lnTo>
                  <a:lnTo>
                    <a:pt x="1317197" y="445105"/>
                  </a:lnTo>
                  <a:close/>
                  <a:moveTo>
                    <a:pt x="1559900" y="236541"/>
                  </a:moveTo>
                  <a:cubicBezTo>
                    <a:pt x="1584858" y="202366"/>
                    <a:pt x="1631087" y="184441"/>
                    <a:pt x="1659059" y="155125"/>
                  </a:cubicBezTo>
                  <a:cubicBezTo>
                    <a:pt x="1633264" y="161491"/>
                    <a:pt x="1553368" y="229672"/>
                    <a:pt x="1552363" y="230510"/>
                  </a:cubicBezTo>
                  <a:lnTo>
                    <a:pt x="1559900" y="236541"/>
                  </a:lnTo>
                  <a:close/>
                  <a:moveTo>
                    <a:pt x="1318370" y="569238"/>
                  </a:moveTo>
                  <a:cubicBezTo>
                    <a:pt x="1321217" y="513286"/>
                    <a:pt x="1333109" y="498209"/>
                    <a:pt x="1376826" y="482965"/>
                  </a:cubicBezTo>
                  <a:lnTo>
                    <a:pt x="1358401" y="565721"/>
                  </a:lnTo>
                  <a:lnTo>
                    <a:pt x="1318370" y="569238"/>
                  </a:lnTo>
                  <a:close/>
                  <a:moveTo>
                    <a:pt x="1892215" y="440414"/>
                  </a:moveTo>
                  <a:cubicBezTo>
                    <a:pt x="1895230" y="445440"/>
                    <a:pt x="1899752" y="432038"/>
                    <a:pt x="1900925" y="463365"/>
                  </a:cubicBezTo>
                  <a:cubicBezTo>
                    <a:pt x="1902767" y="513119"/>
                    <a:pt x="1903772" y="470233"/>
                    <a:pt x="1892215" y="487990"/>
                  </a:cubicBezTo>
                  <a:cubicBezTo>
                    <a:pt x="1865080" y="471406"/>
                    <a:pt x="1870440" y="461187"/>
                    <a:pt x="1892215" y="440414"/>
                  </a:cubicBezTo>
                  <a:close/>
                  <a:moveTo>
                    <a:pt x="176542" y="982179"/>
                  </a:moveTo>
                  <a:cubicBezTo>
                    <a:pt x="177212" y="980504"/>
                    <a:pt x="177882" y="976148"/>
                    <a:pt x="178049" y="976986"/>
                  </a:cubicBezTo>
                  <a:cubicBezTo>
                    <a:pt x="178217" y="977991"/>
                    <a:pt x="179222" y="972966"/>
                    <a:pt x="179389" y="971625"/>
                  </a:cubicBezTo>
                  <a:lnTo>
                    <a:pt x="196139" y="749492"/>
                  </a:lnTo>
                  <a:cubicBezTo>
                    <a:pt x="199154" y="660035"/>
                    <a:pt x="195972" y="572086"/>
                    <a:pt x="197982" y="483132"/>
                  </a:cubicBezTo>
                  <a:cubicBezTo>
                    <a:pt x="241866" y="493686"/>
                    <a:pt x="302500" y="542268"/>
                    <a:pt x="344374" y="565553"/>
                  </a:cubicBezTo>
                  <a:lnTo>
                    <a:pt x="645366" y="716322"/>
                  </a:lnTo>
                  <a:cubicBezTo>
                    <a:pt x="668983" y="730729"/>
                    <a:pt x="690088" y="745806"/>
                    <a:pt x="713203" y="761218"/>
                  </a:cubicBezTo>
                  <a:cubicBezTo>
                    <a:pt x="743855" y="781656"/>
                    <a:pt x="760269" y="776128"/>
                    <a:pt x="792429" y="802429"/>
                  </a:cubicBezTo>
                  <a:lnTo>
                    <a:pt x="834136" y="1247366"/>
                  </a:lnTo>
                  <a:cubicBezTo>
                    <a:pt x="782211" y="1262108"/>
                    <a:pt x="787404" y="1252392"/>
                    <a:pt x="749215" y="1284221"/>
                  </a:cubicBezTo>
                  <a:cubicBezTo>
                    <a:pt x="719568" y="1309182"/>
                    <a:pt x="706670" y="1309182"/>
                    <a:pt x="682551" y="1344864"/>
                  </a:cubicBezTo>
                  <a:cubicBezTo>
                    <a:pt x="648884" y="1394785"/>
                    <a:pt x="616724" y="1446549"/>
                    <a:pt x="596290" y="1513725"/>
                  </a:cubicBezTo>
                  <a:cubicBezTo>
                    <a:pt x="577697" y="1574703"/>
                    <a:pt x="537833" y="1634006"/>
                    <a:pt x="501486" y="1668683"/>
                  </a:cubicBezTo>
                  <a:cubicBezTo>
                    <a:pt x="439512" y="1727818"/>
                    <a:pt x="432477" y="1735859"/>
                    <a:pt x="394121" y="1803035"/>
                  </a:cubicBezTo>
                  <a:lnTo>
                    <a:pt x="387421" y="1814762"/>
                  </a:lnTo>
                  <a:cubicBezTo>
                    <a:pt x="268330" y="1761155"/>
                    <a:pt x="279218" y="1764505"/>
                    <a:pt x="177882" y="1704533"/>
                  </a:cubicBezTo>
                  <a:cubicBezTo>
                    <a:pt x="153930" y="1690461"/>
                    <a:pt x="131485" y="1683090"/>
                    <a:pt x="108873" y="1668850"/>
                  </a:cubicBezTo>
                  <a:cubicBezTo>
                    <a:pt x="99828" y="1587435"/>
                    <a:pt x="124785" y="1519086"/>
                    <a:pt x="134165" y="1447052"/>
                  </a:cubicBezTo>
                  <a:cubicBezTo>
                    <a:pt x="139525" y="1405004"/>
                    <a:pt x="142540" y="1372170"/>
                    <a:pt x="143378" y="1328782"/>
                  </a:cubicBezTo>
                  <a:cubicBezTo>
                    <a:pt x="143713" y="1308846"/>
                    <a:pt x="143713" y="1287739"/>
                    <a:pt x="143043" y="1267636"/>
                  </a:cubicBezTo>
                  <a:cubicBezTo>
                    <a:pt x="142038" y="1234299"/>
                    <a:pt x="147062" y="1233797"/>
                    <a:pt x="123948" y="1225421"/>
                  </a:cubicBezTo>
                  <a:cubicBezTo>
                    <a:pt x="120765" y="1232122"/>
                    <a:pt x="126628" y="1407852"/>
                    <a:pt x="121938" y="1445544"/>
                  </a:cubicBezTo>
                  <a:cubicBezTo>
                    <a:pt x="112056" y="1527630"/>
                    <a:pt x="96981" y="1571855"/>
                    <a:pt x="93966" y="1660642"/>
                  </a:cubicBezTo>
                  <a:cubicBezTo>
                    <a:pt x="52594" y="1640539"/>
                    <a:pt x="68171" y="1662485"/>
                    <a:pt x="69679" y="1546895"/>
                  </a:cubicBezTo>
                  <a:lnTo>
                    <a:pt x="69679" y="1245858"/>
                  </a:lnTo>
                  <a:cubicBezTo>
                    <a:pt x="68841" y="1198617"/>
                    <a:pt x="60466" y="1141325"/>
                    <a:pt x="63314" y="1101957"/>
                  </a:cubicBezTo>
                  <a:cubicBezTo>
                    <a:pt x="94133" y="1122227"/>
                    <a:pt x="68171" y="1106480"/>
                    <a:pt x="88103" y="1132949"/>
                  </a:cubicBezTo>
                  <a:cubicBezTo>
                    <a:pt x="138855" y="1200125"/>
                    <a:pt x="92793" y="1083697"/>
                    <a:pt x="91956" y="1081352"/>
                  </a:cubicBezTo>
                  <a:cubicBezTo>
                    <a:pt x="57284" y="978159"/>
                    <a:pt x="63481" y="477437"/>
                    <a:pt x="70684" y="379939"/>
                  </a:cubicBezTo>
                  <a:cubicBezTo>
                    <a:pt x="105021" y="397696"/>
                    <a:pt x="147900" y="442257"/>
                    <a:pt x="185419" y="462025"/>
                  </a:cubicBezTo>
                  <a:cubicBezTo>
                    <a:pt x="173359" y="522165"/>
                    <a:pt x="183074" y="647136"/>
                    <a:pt x="181232" y="718835"/>
                  </a:cubicBezTo>
                  <a:cubicBezTo>
                    <a:pt x="179724" y="781656"/>
                    <a:pt x="160295" y="938624"/>
                    <a:pt x="176542" y="982179"/>
                  </a:cubicBezTo>
                  <a:close/>
                  <a:moveTo>
                    <a:pt x="1381516" y="529871"/>
                  </a:moveTo>
                  <a:cubicBezTo>
                    <a:pt x="1379004" y="507255"/>
                    <a:pt x="1379171" y="537912"/>
                    <a:pt x="1381014" y="517474"/>
                  </a:cubicBezTo>
                  <a:cubicBezTo>
                    <a:pt x="1382354" y="502062"/>
                    <a:pt x="1381014" y="514626"/>
                    <a:pt x="1386038" y="499717"/>
                  </a:cubicBezTo>
                  <a:cubicBezTo>
                    <a:pt x="1401113" y="454486"/>
                    <a:pt x="1409321" y="436729"/>
                    <a:pt x="1458230" y="416794"/>
                  </a:cubicBezTo>
                  <a:cubicBezTo>
                    <a:pt x="1457057" y="452141"/>
                    <a:pt x="1447845" y="479949"/>
                    <a:pt x="1445835" y="514459"/>
                  </a:cubicBezTo>
                  <a:cubicBezTo>
                    <a:pt x="1444830" y="532719"/>
                    <a:pt x="1456387" y="530541"/>
                    <a:pt x="1428583" y="542268"/>
                  </a:cubicBezTo>
                  <a:cubicBezTo>
                    <a:pt x="1401616" y="553491"/>
                    <a:pt x="1387211" y="542603"/>
                    <a:pt x="1385368" y="541932"/>
                  </a:cubicBezTo>
                  <a:lnTo>
                    <a:pt x="1381516" y="529871"/>
                  </a:lnTo>
                  <a:close/>
                  <a:moveTo>
                    <a:pt x="1847158" y="465040"/>
                  </a:moveTo>
                  <a:cubicBezTo>
                    <a:pt x="1801431" y="440582"/>
                    <a:pt x="1834596" y="430698"/>
                    <a:pt x="1866420" y="331023"/>
                  </a:cubicBezTo>
                  <a:cubicBezTo>
                    <a:pt x="1876302" y="341912"/>
                    <a:pt x="1878647" y="341577"/>
                    <a:pt x="1884175" y="368548"/>
                  </a:cubicBezTo>
                  <a:cubicBezTo>
                    <a:pt x="1886855" y="381614"/>
                    <a:pt x="1888865" y="397026"/>
                    <a:pt x="1887022" y="410260"/>
                  </a:cubicBezTo>
                  <a:cubicBezTo>
                    <a:pt x="1882667" y="442090"/>
                    <a:pt x="1868933" y="458507"/>
                    <a:pt x="1847158" y="465040"/>
                  </a:cubicBezTo>
                  <a:close/>
                  <a:moveTo>
                    <a:pt x="1461580" y="517977"/>
                  </a:moveTo>
                  <a:cubicBezTo>
                    <a:pt x="1452367" y="496199"/>
                    <a:pt x="1456555" y="501057"/>
                    <a:pt x="1463925" y="472746"/>
                  </a:cubicBezTo>
                  <a:cubicBezTo>
                    <a:pt x="1479502" y="411266"/>
                    <a:pt x="1462585" y="389823"/>
                    <a:pt x="1543318" y="361512"/>
                  </a:cubicBezTo>
                  <a:cubicBezTo>
                    <a:pt x="1540471" y="399037"/>
                    <a:pt x="1531761" y="430866"/>
                    <a:pt x="1522884" y="468726"/>
                  </a:cubicBezTo>
                  <a:cubicBezTo>
                    <a:pt x="1508814" y="530373"/>
                    <a:pt x="1466102" y="518982"/>
                    <a:pt x="1466102" y="518982"/>
                  </a:cubicBezTo>
                  <a:cubicBezTo>
                    <a:pt x="1465432" y="517474"/>
                    <a:pt x="1463087" y="518479"/>
                    <a:pt x="1461580" y="517977"/>
                  </a:cubicBezTo>
                  <a:close/>
                  <a:moveTo>
                    <a:pt x="462962" y="479447"/>
                  </a:moveTo>
                  <a:cubicBezTo>
                    <a:pt x="436832" y="467385"/>
                    <a:pt x="349399" y="388315"/>
                    <a:pt x="321259" y="364527"/>
                  </a:cubicBezTo>
                  <a:cubicBezTo>
                    <a:pt x="199824" y="261334"/>
                    <a:pt x="243876" y="304219"/>
                    <a:pt x="251246" y="261501"/>
                  </a:cubicBezTo>
                  <a:cubicBezTo>
                    <a:pt x="253256" y="250612"/>
                    <a:pt x="253758" y="246759"/>
                    <a:pt x="255433" y="234865"/>
                  </a:cubicBezTo>
                  <a:cubicBezTo>
                    <a:pt x="280893" y="242906"/>
                    <a:pt x="299652" y="258151"/>
                    <a:pt x="319249" y="275573"/>
                  </a:cubicBezTo>
                  <a:cubicBezTo>
                    <a:pt x="353419" y="305894"/>
                    <a:pt x="451907" y="378096"/>
                    <a:pt x="471839" y="412103"/>
                  </a:cubicBezTo>
                  <a:cubicBezTo>
                    <a:pt x="441020" y="404397"/>
                    <a:pt x="409363" y="370390"/>
                    <a:pt x="386751" y="350958"/>
                  </a:cubicBezTo>
                  <a:lnTo>
                    <a:pt x="370169" y="337724"/>
                  </a:lnTo>
                  <a:cubicBezTo>
                    <a:pt x="342197" y="317789"/>
                    <a:pt x="320924" y="302544"/>
                    <a:pt x="297140" y="312763"/>
                  </a:cubicBezTo>
                  <a:cubicBezTo>
                    <a:pt x="311042" y="332195"/>
                    <a:pt x="321594" y="324489"/>
                    <a:pt x="350404" y="341577"/>
                  </a:cubicBezTo>
                  <a:lnTo>
                    <a:pt x="444035" y="413946"/>
                  </a:lnTo>
                  <a:cubicBezTo>
                    <a:pt x="468154" y="435054"/>
                    <a:pt x="467819" y="437902"/>
                    <a:pt x="462962" y="479447"/>
                  </a:cubicBezTo>
                  <a:close/>
                  <a:moveTo>
                    <a:pt x="207529" y="357491"/>
                  </a:moveTo>
                  <a:cubicBezTo>
                    <a:pt x="239521" y="381614"/>
                    <a:pt x="298145" y="441084"/>
                    <a:pt x="341527" y="456329"/>
                  </a:cubicBezTo>
                  <a:cubicBezTo>
                    <a:pt x="320422" y="434384"/>
                    <a:pt x="300322" y="425002"/>
                    <a:pt x="273523" y="404230"/>
                  </a:cubicBezTo>
                  <a:cubicBezTo>
                    <a:pt x="260960" y="394848"/>
                    <a:pt x="253423" y="388483"/>
                    <a:pt x="240693" y="376924"/>
                  </a:cubicBezTo>
                  <a:cubicBezTo>
                    <a:pt x="234328" y="371395"/>
                    <a:pt x="230811" y="368045"/>
                    <a:pt x="225284" y="362349"/>
                  </a:cubicBezTo>
                  <a:cubicBezTo>
                    <a:pt x="210879" y="347607"/>
                    <a:pt x="218416" y="344592"/>
                    <a:pt x="207529" y="357491"/>
                  </a:cubicBezTo>
                  <a:close/>
                  <a:moveTo>
                    <a:pt x="137683" y="372903"/>
                  </a:moveTo>
                  <a:cubicBezTo>
                    <a:pt x="145722" y="352130"/>
                    <a:pt x="168502" y="322647"/>
                    <a:pt x="182237" y="309915"/>
                  </a:cubicBezTo>
                  <a:cubicBezTo>
                    <a:pt x="209204" y="284787"/>
                    <a:pt x="220594" y="296513"/>
                    <a:pt x="246891" y="317621"/>
                  </a:cubicBezTo>
                  <a:cubicBezTo>
                    <a:pt x="316402" y="373573"/>
                    <a:pt x="483062" y="509433"/>
                    <a:pt x="541686" y="571919"/>
                  </a:cubicBezTo>
                  <a:lnTo>
                    <a:pt x="563460" y="602910"/>
                  </a:lnTo>
                  <a:cubicBezTo>
                    <a:pt x="535991" y="594032"/>
                    <a:pt x="477199" y="549136"/>
                    <a:pt x="448725" y="530206"/>
                  </a:cubicBezTo>
                  <a:cubicBezTo>
                    <a:pt x="417738" y="509768"/>
                    <a:pt x="367321" y="467720"/>
                    <a:pt x="341527" y="456329"/>
                  </a:cubicBezTo>
                  <a:cubicBezTo>
                    <a:pt x="388426" y="515464"/>
                    <a:pt x="576190" y="610281"/>
                    <a:pt x="600142" y="652497"/>
                  </a:cubicBezTo>
                  <a:cubicBezTo>
                    <a:pt x="570830" y="646298"/>
                    <a:pt x="553913" y="636917"/>
                    <a:pt x="530296" y="621840"/>
                  </a:cubicBezTo>
                  <a:cubicBezTo>
                    <a:pt x="460450" y="576944"/>
                    <a:pt x="363971" y="543440"/>
                    <a:pt x="238516" y="454821"/>
                  </a:cubicBezTo>
                  <a:cubicBezTo>
                    <a:pt x="208366" y="433546"/>
                    <a:pt x="159122" y="402052"/>
                    <a:pt x="137683" y="372903"/>
                  </a:cubicBezTo>
                  <a:close/>
                  <a:moveTo>
                    <a:pt x="1530588" y="494356"/>
                  </a:moveTo>
                  <a:cubicBezTo>
                    <a:pt x="1534608" y="457334"/>
                    <a:pt x="1548846" y="423327"/>
                    <a:pt x="1556551" y="384965"/>
                  </a:cubicBezTo>
                  <a:cubicBezTo>
                    <a:pt x="1567773" y="329850"/>
                    <a:pt x="1577823" y="325159"/>
                    <a:pt x="1625559" y="309915"/>
                  </a:cubicBezTo>
                  <a:cubicBezTo>
                    <a:pt x="1579665" y="478777"/>
                    <a:pt x="1616179" y="482127"/>
                    <a:pt x="1530588" y="494356"/>
                  </a:cubicBezTo>
                  <a:close/>
                  <a:moveTo>
                    <a:pt x="1605125" y="471406"/>
                  </a:moveTo>
                  <a:cubicBezTo>
                    <a:pt x="1608307" y="435389"/>
                    <a:pt x="1625894" y="357994"/>
                    <a:pt x="1635274" y="327170"/>
                  </a:cubicBezTo>
                  <a:cubicBezTo>
                    <a:pt x="1646329" y="290985"/>
                    <a:pt x="1650851" y="276076"/>
                    <a:pt x="1729575" y="249942"/>
                  </a:cubicBezTo>
                  <a:cubicBezTo>
                    <a:pt x="1721033" y="299696"/>
                    <a:pt x="1703948" y="344424"/>
                    <a:pt x="1692223" y="390158"/>
                  </a:cubicBezTo>
                  <a:cubicBezTo>
                    <a:pt x="1671956" y="468223"/>
                    <a:pt x="1701938" y="463867"/>
                    <a:pt x="1605125" y="471406"/>
                  </a:cubicBezTo>
                  <a:close/>
                  <a:moveTo>
                    <a:pt x="1743477" y="372903"/>
                  </a:moveTo>
                  <a:cubicBezTo>
                    <a:pt x="1768434" y="405905"/>
                    <a:pt x="1740295" y="462025"/>
                    <a:pt x="1769104" y="433378"/>
                  </a:cubicBezTo>
                  <a:cubicBezTo>
                    <a:pt x="1789874" y="412773"/>
                    <a:pt x="1764749" y="439744"/>
                    <a:pt x="1767597" y="399037"/>
                  </a:cubicBezTo>
                  <a:cubicBezTo>
                    <a:pt x="1767597" y="399037"/>
                    <a:pt x="1815669" y="217778"/>
                    <a:pt x="1848833" y="190472"/>
                  </a:cubicBezTo>
                  <a:cubicBezTo>
                    <a:pt x="1889535" y="286797"/>
                    <a:pt x="1852853" y="277583"/>
                    <a:pt x="1841798" y="290147"/>
                  </a:cubicBezTo>
                  <a:cubicBezTo>
                    <a:pt x="1842468" y="291990"/>
                    <a:pt x="1844143" y="293833"/>
                    <a:pt x="1844646" y="294838"/>
                  </a:cubicBezTo>
                  <a:cubicBezTo>
                    <a:pt x="1857208" y="318961"/>
                    <a:pt x="1856203" y="312930"/>
                    <a:pt x="1852853" y="331525"/>
                  </a:cubicBezTo>
                  <a:cubicBezTo>
                    <a:pt x="1851010" y="342247"/>
                    <a:pt x="1840793" y="365867"/>
                    <a:pt x="1836606" y="376756"/>
                  </a:cubicBezTo>
                  <a:cubicBezTo>
                    <a:pt x="1825216" y="405905"/>
                    <a:pt x="1813491" y="428018"/>
                    <a:pt x="1806121" y="456999"/>
                  </a:cubicBezTo>
                  <a:lnTo>
                    <a:pt x="1693061" y="458339"/>
                  </a:lnTo>
                  <a:cubicBezTo>
                    <a:pt x="1695406" y="409088"/>
                    <a:pt x="1717850" y="344592"/>
                    <a:pt x="1730747" y="302879"/>
                  </a:cubicBezTo>
                  <a:cubicBezTo>
                    <a:pt x="1749005" y="244414"/>
                    <a:pt x="1750680" y="215433"/>
                    <a:pt x="1810811" y="200188"/>
                  </a:cubicBezTo>
                  <a:cubicBezTo>
                    <a:pt x="1811649" y="226322"/>
                    <a:pt x="1784179" y="318961"/>
                    <a:pt x="1773124" y="343754"/>
                  </a:cubicBezTo>
                  <a:cubicBezTo>
                    <a:pt x="1759557" y="374578"/>
                    <a:pt x="1771617" y="357156"/>
                    <a:pt x="1743477" y="372903"/>
                  </a:cubicBezTo>
                  <a:close/>
                  <a:moveTo>
                    <a:pt x="1654201" y="262841"/>
                  </a:moveTo>
                  <a:cubicBezTo>
                    <a:pt x="1663079" y="244414"/>
                    <a:pt x="1651019" y="251115"/>
                    <a:pt x="1687366" y="227662"/>
                  </a:cubicBezTo>
                  <a:cubicBezTo>
                    <a:pt x="1698923" y="220291"/>
                    <a:pt x="1707465" y="213590"/>
                    <a:pt x="1718185" y="206052"/>
                  </a:cubicBezTo>
                  <a:cubicBezTo>
                    <a:pt x="1746325" y="186452"/>
                    <a:pt x="1759892" y="169364"/>
                    <a:pt x="1790711" y="180421"/>
                  </a:cubicBezTo>
                  <a:cubicBezTo>
                    <a:pt x="1781332" y="193320"/>
                    <a:pt x="1785854" y="190807"/>
                    <a:pt x="1771952" y="201026"/>
                  </a:cubicBezTo>
                  <a:cubicBezTo>
                    <a:pt x="1771449" y="201361"/>
                    <a:pt x="1758217" y="207894"/>
                    <a:pt x="1756877" y="208564"/>
                  </a:cubicBezTo>
                  <a:cubicBezTo>
                    <a:pt x="1709140" y="232855"/>
                    <a:pt x="1688203" y="256141"/>
                    <a:pt x="1654201" y="26284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69B6235-8D21-4AFC-9917-2F846AE9D8D5}"/>
                </a:ext>
              </a:extLst>
            </p:cNvPr>
            <p:cNvSpPr/>
            <p:nvPr/>
          </p:nvSpPr>
          <p:spPr>
            <a:xfrm>
              <a:off x="5505967" y="2302824"/>
              <a:ext cx="305709" cy="420406"/>
            </a:xfrm>
            <a:custGeom>
              <a:avLst/>
              <a:gdLst>
                <a:gd name="connsiteX0" fmla="*/ 99014 w 305709"/>
                <a:gd name="connsiteY0" fmla="*/ 238813 h 420406"/>
                <a:gd name="connsiteX1" fmla="*/ 278068 w 305709"/>
                <a:gd name="connsiteY1" fmla="*/ 289907 h 420406"/>
                <a:gd name="connsiteX2" fmla="*/ 153953 w 305709"/>
                <a:gd name="connsiteY2" fmla="*/ 368810 h 420406"/>
                <a:gd name="connsiteX3" fmla="*/ 99014 w 305709"/>
                <a:gd name="connsiteY3" fmla="*/ 238813 h 420406"/>
                <a:gd name="connsiteX4" fmla="*/ 68027 w 305709"/>
                <a:gd name="connsiteY4" fmla="*/ 161083 h 420406"/>
                <a:gd name="connsiteX5" fmla="*/ 67860 w 305709"/>
                <a:gd name="connsiteY5" fmla="*/ 40635 h 420406"/>
                <a:gd name="connsiteX6" fmla="*/ 86954 w 305709"/>
                <a:gd name="connsiteY6" fmla="*/ 197100 h 420406"/>
                <a:gd name="connsiteX7" fmla="*/ 68027 w 305709"/>
                <a:gd name="connsiteY7" fmla="*/ 161083 h 420406"/>
                <a:gd name="connsiteX8" fmla="*/ 111576 w 305709"/>
                <a:gd name="connsiteY8" fmla="*/ 420407 h 420406"/>
                <a:gd name="connsiteX9" fmla="*/ 135528 w 305709"/>
                <a:gd name="connsiteY9" fmla="*/ 404660 h 420406"/>
                <a:gd name="connsiteX10" fmla="*/ 232509 w 305709"/>
                <a:gd name="connsiteY10" fmla="*/ 379029 h 420406"/>
                <a:gd name="connsiteX11" fmla="*/ 116769 w 305709"/>
                <a:gd name="connsiteY11" fmla="*/ 195928 h 420406"/>
                <a:gd name="connsiteX12" fmla="*/ 105044 w 305709"/>
                <a:gd name="connsiteY12" fmla="*/ 4618 h 420406"/>
                <a:gd name="connsiteX13" fmla="*/ 40725 w 305709"/>
                <a:gd name="connsiteY13" fmla="*/ 14669 h 420406"/>
                <a:gd name="connsiteX14" fmla="*/ 861 w 305709"/>
                <a:gd name="connsiteY14" fmla="*/ 45493 h 420406"/>
                <a:gd name="connsiteX15" fmla="*/ 21630 w 305709"/>
                <a:gd name="connsiteY15" fmla="*/ 148351 h 420406"/>
                <a:gd name="connsiteX16" fmla="*/ 59150 w 305709"/>
                <a:gd name="connsiteY16" fmla="*/ 232447 h 420406"/>
                <a:gd name="connsiteX17" fmla="*/ 111576 w 305709"/>
                <a:gd name="connsiteY17" fmla="*/ 420407 h 42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5709" h="420406">
                  <a:moveTo>
                    <a:pt x="99014" y="238813"/>
                  </a:moveTo>
                  <a:cubicBezTo>
                    <a:pt x="192645" y="226081"/>
                    <a:pt x="223297" y="247859"/>
                    <a:pt x="278068" y="289907"/>
                  </a:cubicBezTo>
                  <a:cubicBezTo>
                    <a:pt x="266846" y="341001"/>
                    <a:pt x="192645" y="367972"/>
                    <a:pt x="153953" y="368810"/>
                  </a:cubicBezTo>
                  <a:cubicBezTo>
                    <a:pt x="111576" y="274160"/>
                    <a:pt x="144908" y="406670"/>
                    <a:pt x="99014" y="238813"/>
                  </a:cubicBezTo>
                  <a:close/>
                  <a:moveTo>
                    <a:pt x="68027" y="161083"/>
                  </a:moveTo>
                  <a:cubicBezTo>
                    <a:pt x="56805" y="132437"/>
                    <a:pt x="28330" y="54707"/>
                    <a:pt x="67860" y="40635"/>
                  </a:cubicBezTo>
                  <a:cubicBezTo>
                    <a:pt x="127823" y="19192"/>
                    <a:pt x="97674" y="176663"/>
                    <a:pt x="86954" y="197100"/>
                  </a:cubicBezTo>
                  <a:lnTo>
                    <a:pt x="68027" y="161083"/>
                  </a:lnTo>
                  <a:close/>
                  <a:moveTo>
                    <a:pt x="111576" y="420407"/>
                  </a:moveTo>
                  <a:cubicBezTo>
                    <a:pt x="130001" y="413036"/>
                    <a:pt x="126316" y="407842"/>
                    <a:pt x="135528" y="404660"/>
                  </a:cubicBezTo>
                  <a:cubicBezTo>
                    <a:pt x="162328" y="395446"/>
                    <a:pt x="168525" y="417559"/>
                    <a:pt x="232509" y="379029"/>
                  </a:cubicBezTo>
                  <a:cubicBezTo>
                    <a:pt x="407376" y="273825"/>
                    <a:pt x="228322" y="194085"/>
                    <a:pt x="116769" y="195928"/>
                  </a:cubicBezTo>
                  <a:cubicBezTo>
                    <a:pt x="120454" y="127746"/>
                    <a:pt x="146583" y="58895"/>
                    <a:pt x="105044" y="4618"/>
                  </a:cubicBezTo>
                  <a:cubicBezTo>
                    <a:pt x="71377" y="-2753"/>
                    <a:pt x="63672" y="-2586"/>
                    <a:pt x="40725" y="14669"/>
                  </a:cubicBezTo>
                  <a:cubicBezTo>
                    <a:pt x="28330" y="23715"/>
                    <a:pt x="17108" y="32929"/>
                    <a:pt x="861" y="45493"/>
                  </a:cubicBezTo>
                  <a:cubicBezTo>
                    <a:pt x="-2824" y="79835"/>
                    <a:pt x="5551" y="127579"/>
                    <a:pt x="21630" y="148351"/>
                  </a:cubicBezTo>
                  <a:cubicBezTo>
                    <a:pt x="48597" y="183196"/>
                    <a:pt x="40222" y="180013"/>
                    <a:pt x="59150" y="232447"/>
                  </a:cubicBezTo>
                  <a:lnTo>
                    <a:pt x="111576" y="420407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719CE86-F962-45AE-A0AC-8965B52AAE9A}"/>
                </a:ext>
              </a:extLst>
            </p:cNvPr>
            <p:cNvSpPr/>
            <p:nvPr/>
          </p:nvSpPr>
          <p:spPr>
            <a:xfrm>
              <a:off x="5360945" y="2403935"/>
              <a:ext cx="211899" cy="391627"/>
            </a:xfrm>
            <a:custGeom>
              <a:avLst/>
              <a:gdLst>
                <a:gd name="connsiteX0" fmla="*/ 54095 w 211899"/>
                <a:gd name="connsiteY0" fmla="*/ 136865 h 391627"/>
                <a:gd name="connsiteX1" fmla="*/ 67830 w 211899"/>
                <a:gd name="connsiteY1" fmla="*/ 114920 h 391627"/>
                <a:gd name="connsiteX2" fmla="*/ 105852 w 211899"/>
                <a:gd name="connsiteY2" fmla="*/ 192650 h 391627"/>
                <a:gd name="connsiteX3" fmla="*/ 41198 w 211899"/>
                <a:gd name="connsiteY3" fmla="*/ 232855 h 391627"/>
                <a:gd name="connsiteX4" fmla="*/ 54095 w 211899"/>
                <a:gd name="connsiteY4" fmla="*/ 136865 h 391627"/>
                <a:gd name="connsiteX5" fmla="*/ 172683 w 211899"/>
                <a:gd name="connsiteY5" fmla="*/ 200188 h 391627"/>
                <a:gd name="connsiteX6" fmla="*/ 167156 w 211899"/>
                <a:gd name="connsiteY6" fmla="*/ 198011 h 391627"/>
                <a:gd name="connsiteX7" fmla="*/ 156101 w 211899"/>
                <a:gd name="connsiteY7" fmla="*/ 193320 h 391627"/>
                <a:gd name="connsiteX8" fmla="*/ 131311 w 211899"/>
                <a:gd name="connsiteY8" fmla="*/ 172547 h 391627"/>
                <a:gd name="connsiteX9" fmla="*/ 51248 w 211899"/>
                <a:gd name="connsiteY9" fmla="*/ 0 h 391627"/>
                <a:gd name="connsiteX10" fmla="*/ 23778 w 211899"/>
                <a:gd name="connsiteY10" fmla="*/ 46571 h 391627"/>
                <a:gd name="connsiteX11" fmla="*/ 3846 w 211899"/>
                <a:gd name="connsiteY11" fmla="*/ 299864 h 391627"/>
                <a:gd name="connsiteX12" fmla="*/ 38183 w 211899"/>
                <a:gd name="connsiteY12" fmla="*/ 347942 h 391627"/>
                <a:gd name="connsiteX13" fmla="*/ 119084 w 211899"/>
                <a:gd name="connsiteY13" fmla="*/ 235033 h 391627"/>
                <a:gd name="connsiteX14" fmla="*/ 157273 w 211899"/>
                <a:gd name="connsiteY14" fmla="*/ 313265 h 391627"/>
                <a:gd name="connsiteX15" fmla="*/ 201827 w 211899"/>
                <a:gd name="connsiteY15" fmla="*/ 372401 h 391627"/>
                <a:gd name="connsiteX16" fmla="*/ 179718 w 211899"/>
                <a:gd name="connsiteY16" fmla="*/ 288807 h 391627"/>
                <a:gd name="connsiteX17" fmla="*/ 172683 w 211899"/>
                <a:gd name="connsiteY17" fmla="*/ 200188 h 39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1899" h="391627">
                  <a:moveTo>
                    <a:pt x="54095" y="136865"/>
                  </a:moveTo>
                  <a:cubicBezTo>
                    <a:pt x="60962" y="118605"/>
                    <a:pt x="59790" y="124469"/>
                    <a:pt x="67830" y="114920"/>
                  </a:cubicBezTo>
                  <a:lnTo>
                    <a:pt x="105852" y="192650"/>
                  </a:lnTo>
                  <a:cubicBezTo>
                    <a:pt x="90107" y="210575"/>
                    <a:pt x="64647" y="222804"/>
                    <a:pt x="41198" y="232855"/>
                  </a:cubicBezTo>
                  <a:lnTo>
                    <a:pt x="54095" y="136865"/>
                  </a:lnTo>
                  <a:close/>
                  <a:moveTo>
                    <a:pt x="172683" y="200188"/>
                  </a:moveTo>
                  <a:cubicBezTo>
                    <a:pt x="171008" y="199183"/>
                    <a:pt x="168328" y="198513"/>
                    <a:pt x="167156" y="198011"/>
                  </a:cubicBezTo>
                  <a:lnTo>
                    <a:pt x="156101" y="193320"/>
                  </a:lnTo>
                  <a:cubicBezTo>
                    <a:pt x="144711" y="187792"/>
                    <a:pt x="142533" y="190640"/>
                    <a:pt x="131311" y="172547"/>
                  </a:cubicBezTo>
                  <a:lnTo>
                    <a:pt x="51248" y="0"/>
                  </a:lnTo>
                  <a:cubicBezTo>
                    <a:pt x="8201" y="1508"/>
                    <a:pt x="15403" y="12229"/>
                    <a:pt x="23778" y="46571"/>
                  </a:cubicBezTo>
                  <a:cubicBezTo>
                    <a:pt x="43040" y="125641"/>
                    <a:pt x="11216" y="236373"/>
                    <a:pt x="3846" y="299864"/>
                  </a:cubicBezTo>
                  <a:cubicBezTo>
                    <a:pt x="-13406" y="449125"/>
                    <a:pt x="32655" y="378599"/>
                    <a:pt x="38183" y="347942"/>
                  </a:cubicBezTo>
                  <a:cubicBezTo>
                    <a:pt x="41533" y="329180"/>
                    <a:pt x="26290" y="247932"/>
                    <a:pt x="119084" y="235033"/>
                  </a:cubicBezTo>
                  <a:lnTo>
                    <a:pt x="157273" y="313265"/>
                  </a:lnTo>
                  <a:cubicBezTo>
                    <a:pt x="171510" y="344592"/>
                    <a:pt x="173018" y="363187"/>
                    <a:pt x="201827" y="372401"/>
                  </a:cubicBezTo>
                  <a:cubicBezTo>
                    <a:pt x="227957" y="336718"/>
                    <a:pt x="196970" y="327505"/>
                    <a:pt x="179718" y="288807"/>
                  </a:cubicBezTo>
                  <a:cubicBezTo>
                    <a:pt x="141193" y="202031"/>
                    <a:pt x="159953" y="226322"/>
                    <a:pt x="172683" y="20018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EE452E8-DE3E-45D2-A4DE-BF30E25C100C}"/>
                </a:ext>
              </a:extLst>
            </p:cNvPr>
            <p:cNvSpPr/>
            <p:nvPr/>
          </p:nvSpPr>
          <p:spPr>
            <a:xfrm>
              <a:off x="5745912" y="2259837"/>
              <a:ext cx="269697" cy="309134"/>
            </a:xfrm>
            <a:custGeom>
              <a:avLst/>
              <a:gdLst>
                <a:gd name="connsiteX0" fmla="*/ 260727 w 269697"/>
                <a:gd name="connsiteY0" fmla="*/ 145437 h 309134"/>
                <a:gd name="connsiteX1" fmla="*/ 207798 w 269697"/>
                <a:gd name="connsiteY1" fmla="*/ 254326 h 309134"/>
                <a:gd name="connsiteX2" fmla="*/ 71958 w 269697"/>
                <a:gd name="connsiteY2" fmla="*/ 239585 h 309134"/>
                <a:gd name="connsiteX3" fmla="*/ 84520 w 269697"/>
                <a:gd name="connsiteY3" fmla="*/ 531 h 309134"/>
                <a:gd name="connsiteX4" fmla="*/ 29916 w 269697"/>
                <a:gd name="connsiteY4" fmla="*/ 45092 h 309134"/>
                <a:gd name="connsiteX5" fmla="*/ 53366 w 269697"/>
                <a:gd name="connsiteY5" fmla="*/ 273256 h 309134"/>
                <a:gd name="connsiteX6" fmla="*/ 260727 w 269697"/>
                <a:gd name="connsiteY6" fmla="*/ 145437 h 30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697" h="309134">
                  <a:moveTo>
                    <a:pt x="260727" y="145437"/>
                  </a:moveTo>
                  <a:cubicBezTo>
                    <a:pt x="239957" y="174754"/>
                    <a:pt x="254530" y="226853"/>
                    <a:pt x="207798" y="254326"/>
                  </a:cubicBezTo>
                  <a:cubicBezTo>
                    <a:pt x="163579" y="280292"/>
                    <a:pt x="103782" y="263875"/>
                    <a:pt x="71958" y="239585"/>
                  </a:cubicBezTo>
                  <a:cubicBezTo>
                    <a:pt x="-28708" y="162692"/>
                    <a:pt x="79160" y="24989"/>
                    <a:pt x="84520" y="531"/>
                  </a:cubicBezTo>
                  <a:cubicBezTo>
                    <a:pt x="48173" y="-3657"/>
                    <a:pt x="41473" y="17451"/>
                    <a:pt x="29916" y="45092"/>
                  </a:cubicBezTo>
                  <a:cubicBezTo>
                    <a:pt x="-6263" y="130360"/>
                    <a:pt x="-21338" y="212949"/>
                    <a:pt x="53366" y="273256"/>
                  </a:cubicBezTo>
                  <a:cubicBezTo>
                    <a:pt x="190881" y="384323"/>
                    <a:pt x="302769" y="207755"/>
                    <a:pt x="260727" y="14543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68079A5-B3E9-4758-9AA8-148EDB53EC92}"/>
                </a:ext>
              </a:extLst>
            </p:cNvPr>
            <p:cNvSpPr/>
            <p:nvPr/>
          </p:nvSpPr>
          <p:spPr>
            <a:xfrm>
              <a:off x="4321502" y="1885455"/>
              <a:ext cx="30775" cy="618154"/>
            </a:xfrm>
            <a:custGeom>
              <a:avLst/>
              <a:gdLst>
                <a:gd name="connsiteX0" fmla="*/ 22227 w 30775"/>
                <a:gd name="connsiteY0" fmla="*/ 618155 h 618154"/>
                <a:gd name="connsiteX1" fmla="*/ 27252 w 30775"/>
                <a:gd name="connsiteY1" fmla="*/ 485478 h 618154"/>
                <a:gd name="connsiteX2" fmla="*/ 19379 w 30775"/>
                <a:gd name="connsiteY2" fmla="*/ 0 h 618154"/>
                <a:gd name="connsiteX3" fmla="*/ 2295 w 30775"/>
                <a:gd name="connsiteY3" fmla="*/ 56455 h 618154"/>
                <a:gd name="connsiteX4" fmla="*/ 9999 w 30775"/>
                <a:gd name="connsiteY4" fmla="*/ 131504 h 618154"/>
                <a:gd name="connsiteX5" fmla="*/ 16364 w 30775"/>
                <a:gd name="connsiteY5" fmla="*/ 289812 h 618154"/>
                <a:gd name="connsiteX6" fmla="*/ 22227 w 30775"/>
                <a:gd name="connsiteY6" fmla="*/ 618155 h 61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75" h="618154">
                  <a:moveTo>
                    <a:pt x="22227" y="618155"/>
                  </a:moveTo>
                  <a:cubicBezTo>
                    <a:pt x="39144" y="609109"/>
                    <a:pt x="25409" y="565721"/>
                    <a:pt x="27252" y="485478"/>
                  </a:cubicBezTo>
                  <a:cubicBezTo>
                    <a:pt x="28927" y="404900"/>
                    <a:pt x="30602" y="60475"/>
                    <a:pt x="19379" y="0"/>
                  </a:cubicBezTo>
                  <a:cubicBezTo>
                    <a:pt x="-5913" y="8711"/>
                    <a:pt x="-50" y="23453"/>
                    <a:pt x="2295" y="56455"/>
                  </a:cubicBezTo>
                  <a:cubicBezTo>
                    <a:pt x="4304" y="85939"/>
                    <a:pt x="8157" y="103193"/>
                    <a:pt x="9999" y="131504"/>
                  </a:cubicBezTo>
                  <a:cubicBezTo>
                    <a:pt x="13684" y="185111"/>
                    <a:pt x="15359" y="232520"/>
                    <a:pt x="16364" y="289812"/>
                  </a:cubicBezTo>
                  <a:cubicBezTo>
                    <a:pt x="17537" y="348613"/>
                    <a:pt x="4639" y="584483"/>
                    <a:pt x="22227" y="61815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33AC608-48AF-48F9-B778-778A7BB546A5}"/>
                </a:ext>
              </a:extLst>
            </p:cNvPr>
            <p:cNvSpPr/>
            <p:nvPr/>
          </p:nvSpPr>
          <p:spPr>
            <a:xfrm>
              <a:off x="6141989" y="2397234"/>
              <a:ext cx="40965" cy="442759"/>
            </a:xfrm>
            <a:custGeom>
              <a:avLst/>
              <a:gdLst>
                <a:gd name="connsiteX0" fmla="*/ 10206 w 40965"/>
                <a:gd name="connsiteY0" fmla="*/ 0 h 442759"/>
                <a:gd name="connsiteX1" fmla="*/ 20088 w 40965"/>
                <a:gd name="connsiteY1" fmla="*/ 217611 h 442759"/>
                <a:gd name="connsiteX2" fmla="*/ 33153 w 40965"/>
                <a:gd name="connsiteY2" fmla="*/ 442760 h 442759"/>
                <a:gd name="connsiteX3" fmla="*/ 33153 w 40965"/>
                <a:gd name="connsiteY3" fmla="*/ 214428 h 442759"/>
                <a:gd name="connsiteX4" fmla="*/ 20423 w 40965"/>
                <a:gd name="connsiteY4" fmla="*/ 101853 h 442759"/>
                <a:gd name="connsiteX5" fmla="*/ 10206 w 40965"/>
                <a:gd name="connsiteY5" fmla="*/ 0 h 44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65" h="442759">
                  <a:moveTo>
                    <a:pt x="10206" y="0"/>
                  </a:moveTo>
                  <a:cubicBezTo>
                    <a:pt x="-15254" y="36185"/>
                    <a:pt x="14225" y="166684"/>
                    <a:pt x="20088" y="217611"/>
                  </a:cubicBezTo>
                  <a:cubicBezTo>
                    <a:pt x="28295" y="289477"/>
                    <a:pt x="22600" y="385802"/>
                    <a:pt x="33153" y="442760"/>
                  </a:cubicBezTo>
                  <a:cubicBezTo>
                    <a:pt x="49400" y="419474"/>
                    <a:pt x="35665" y="253963"/>
                    <a:pt x="33153" y="214428"/>
                  </a:cubicBezTo>
                  <a:cubicBezTo>
                    <a:pt x="30640" y="174390"/>
                    <a:pt x="21930" y="143734"/>
                    <a:pt x="20423" y="101853"/>
                  </a:cubicBezTo>
                  <a:cubicBezTo>
                    <a:pt x="19083" y="66004"/>
                    <a:pt x="27458" y="18260"/>
                    <a:pt x="10206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F2EF8AC-8605-4045-9DD8-EA66485C2867}"/>
                </a:ext>
              </a:extLst>
            </p:cNvPr>
            <p:cNvSpPr/>
            <p:nvPr/>
          </p:nvSpPr>
          <p:spPr>
            <a:xfrm>
              <a:off x="4401701" y="2659238"/>
              <a:ext cx="42487" cy="476431"/>
            </a:xfrm>
            <a:custGeom>
              <a:avLst/>
              <a:gdLst>
                <a:gd name="connsiteX0" fmla="*/ 2326 w 42487"/>
                <a:gd name="connsiteY0" fmla="*/ 476431 h 476431"/>
                <a:gd name="connsiteX1" fmla="*/ 9864 w 42487"/>
                <a:gd name="connsiteY1" fmla="*/ 456831 h 476431"/>
                <a:gd name="connsiteX2" fmla="*/ 9361 w 42487"/>
                <a:gd name="connsiteY2" fmla="*/ 426845 h 476431"/>
                <a:gd name="connsiteX3" fmla="*/ 41186 w 42487"/>
                <a:gd name="connsiteY3" fmla="*/ 0 h 476431"/>
                <a:gd name="connsiteX4" fmla="*/ 2326 w 42487"/>
                <a:gd name="connsiteY4" fmla="*/ 476431 h 47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" h="476431">
                  <a:moveTo>
                    <a:pt x="2326" y="476431"/>
                  </a:moveTo>
                  <a:cubicBezTo>
                    <a:pt x="10701" y="467050"/>
                    <a:pt x="7854" y="477269"/>
                    <a:pt x="9864" y="456831"/>
                  </a:cubicBezTo>
                  <a:cubicBezTo>
                    <a:pt x="10031" y="455491"/>
                    <a:pt x="9361" y="430698"/>
                    <a:pt x="9361" y="426845"/>
                  </a:cubicBezTo>
                  <a:cubicBezTo>
                    <a:pt x="9194" y="348780"/>
                    <a:pt x="50230" y="19768"/>
                    <a:pt x="41186" y="0"/>
                  </a:cubicBezTo>
                  <a:cubicBezTo>
                    <a:pt x="16563" y="49921"/>
                    <a:pt x="-7724" y="445440"/>
                    <a:pt x="2326" y="47643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08A8499-2902-40F7-AF43-6CE018C53EA9}"/>
                </a:ext>
              </a:extLst>
            </p:cNvPr>
            <p:cNvSpPr/>
            <p:nvPr/>
          </p:nvSpPr>
          <p:spPr>
            <a:xfrm>
              <a:off x="4825115" y="2287842"/>
              <a:ext cx="165487" cy="189466"/>
            </a:xfrm>
            <a:custGeom>
              <a:avLst/>
              <a:gdLst>
                <a:gd name="connsiteX0" fmla="*/ 0 w 165487"/>
                <a:gd name="connsiteY0" fmla="*/ 189467 h 189466"/>
                <a:gd name="connsiteX1" fmla="*/ 82409 w 165487"/>
                <a:gd name="connsiteY1" fmla="*/ 97498 h 189466"/>
                <a:gd name="connsiteX2" fmla="*/ 165487 w 165487"/>
                <a:gd name="connsiteY2" fmla="*/ 0 h 189466"/>
                <a:gd name="connsiteX3" fmla="*/ 122608 w 165487"/>
                <a:gd name="connsiteY3" fmla="*/ 40038 h 189466"/>
                <a:gd name="connsiteX4" fmla="*/ 0 w 165487"/>
                <a:gd name="connsiteY4" fmla="*/ 189467 h 18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87" h="189466">
                  <a:moveTo>
                    <a:pt x="0" y="189467"/>
                  </a:moveTo>
                  <a:cubicBezTo>
                    <a:pt x="31154" y="178913"/>
                    <a:pt x="21607" y="162999"/>
                    <a:pt x="82409" y="97498"/>
                  </a:cubicBezTo>
                  <a:cubicBezTo>
                    <a:pt x="125120" y="51262"/>
                    <a:pt x="161802" y="30489"/>
                    <a:pt x="165487" y="0"/>
                  </a:cubicBezTo>
                  <a:cubicBezTo>
                    <a:pt x="137180" y="8879"/>
                    <a:pt x="142038" y="17590"/>
                    <a:pt x="122608" y="40038"/>
                  </a:cubicBezTo>
                  <a:cubicBezTo>
                    <a:pt x="88606" y="79405"/>
                    <a:pt x="13735" y="150434"/>
                    <a:pt x="0" y="18946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FEDA9E6-799C-41C0-AA28-F81B5DFE9F48}"/>
                </a:ext>
              </a:extLst>
            </p:cNvPr>
            <p:cNvSpPr/>
            <p:nvPr/>
          </p:nvSpPr>
          <p:spPr>
            <a:xfrm>
              <a:off x="4843205" y="2374618"/>
              <a:ext cx="127325" cy="159480"/>
            </a:xfrm>
            <a:custGeom>
              <a:avLst/>
              <a:gdLst>
                <a:gd name="connsiteX0" fmla="*/ 0 w 127325"/>
                <a:gd name="connsiteY0" fmla="*/ 159481 h 159480"/>
                <a:gd name="connsiteX1" fmla="*/ 104853 w 127325"/>
                <a:gd name="connsiteY1" fmla="*/ 43556 h 159480"/>
                <a:gd name="connsiteX2" fmla="*/ 123278 w 127325"/>
                <a:gd name="connsiteY2" fmla="*/ 0 h 159480"/>
                <a:gd name="connsiteX3" fmla="*/ 62141 w 127325"/>
                <a:gd name="connsiteY3" fmla="*/ 76390 h 159480"/>
                <a:gd name="connsiteX4" fmla="*/ 0 w 127325"/>
                <a:gd name="connsiteY4" fmla="*/ 159481 h 159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25" h="159480">
                  <a:moveTo>
                    <a:pt x="0" y="159481"/>
                  </a:moveTo>
                  <a:lnTo>
                    <a:pt x="104853" y="43556"/>
                  </a:lnTo>
                  <a:cubicBezTo>
                    <a:pt x="119425" y="26971"/>
                    <a:pt x="134835" y="19433"/>
                    <a:pt x="123278" y="0"/>
                  </a:cubicBezTo>
                  <a:lnTo>
                    <a:pt x="62141" y="76390"/>
                  </a:lnTo>
                  <a:cubicBezTo>
                    <a:pt x="46732" y="93980"/>
                    <a:pt x="4857" y="136865"/>
                    <a:pt x="0" y="159481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9F5F260-D989-4E73-A858-C0E400121224}"/>
                </a:ext>
              </a:extLst>
            </p:cNvPr>
            <p:cNvSpPr/>
            <p:nvPr/>
          </p:nvSpPr>
          <p:spPr>
            <a:xfrm>
              <a:off x="6117495" y="2679340"/>
              <a:ext cx="27397" cy="156130"/>
            </a:xfrm>
            <a:custGeom>
              <a:avLst/>
              <a:gdLst>
                <a:gd name="connsiteX0" fmla="*/ 2205 w 27397"/>
                <a:gd name="connsiteY0" fmla="*/ 0 h 156130"/>
                <a:gd name="connsiteX1" fmla="*/ 24650 w 27397"/>
                <a:gd name="connsiteY1" fmla="*/ 156130 h 156130"/>
                <a:gd name="connsiteX2" fmla="*/ 2205 w 27397"/>
                <a:gd name="connsiteY2" fmla="*/ 0 h 15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97" h="156130">
                  <a:moveTo>
                    <a:pt x="2205" y="0"/>
                  </a:moveTo>
                  <a:cubicBezTo>
                    <a:pt x="-6505" y="26636"/>
                    <a:pt x="12590" y="132175"/>
                    <a:pt x="24650" y="156130"/>
                  </a:cubicBezTo>
                  <a:cubicBezTo>
                    <a:pt x="36542" y="132677"/>
                    <a:pt x="6225" y="6701"/>
                    <a:pt x="2205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DDEFABD-99E5-49E6-A899-0054F1D3D894}"/>
                </a:ext>
              </a:extLst>
            </p:cNvPr>
            <p:cNvSpPr/>
            <p:nvPr/>
          </p:nvSpPr>
          <p:spPr>
            <a:xfrm>
              <a:off x="5218063" y="3374052"/>
              <a:ext cx="101670" cy="118270"/>
            </a:xfrm>
            <a:custGeom>
              <a:avLst/>
              <a:gdLst>
                <a:gd name="connsiteX0" fmla="*/ 0 w 101670"/>
                <a:gd name="connsiteY0" fmla="*/ 118270 h 118270"/>
                <a:gd name="connsiteX1" fmla="*/ 101671 w 101670"/>
                <a:gd name="connsiteY1" fmla="*/ 0 h 118270"/>
                <a:gd name="connsiteX2" fmla="*/ 0 w 101670"/>
                <a:gd name="connsiteY2" fmla="*/ 118270 h 11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70" h="118270">
                  <a:moveTo>
                    <a:pt x="0" y="118270"/>
                  </a:moveTo>
                  <a:cubicBezTo>
                    <a:pt x="20267" y="108219"/>
                    <a:pt x="95976" y="22113"/>
                    <a:pt x="101671" y="0"/>
                  </a:cubicBezTo>
                  <a:cubicBezTo>
                    <a:pt x="77719" y="16250"/>
                    <a:pt x="9882" y="87446"/>
                    <a:pt x="0" y="11827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D5468E0-9BE8-4A00-9A84-4298F55DA88E}"/>
                </a:ext>
              </a:extLst>
            </p:cNvPr>
            <p:cNvSpPr/>
            <p:nvPr/>
          </p:nvSpPr>
          <p:spPr>
            <a:xfrm>
              <a:off x="5090598" y="2273435"/>
              <a:ext cx="86763" cy="104533"/>
            </a:xfrm>
            <a:custGeom>
              <a:avLst/>
              <a:gdLst>
                <a:gd name="connsiteX0" fmla="*/ 0 w 86763"/>
                <a:gd name="connsiteY0" fmla="*/ 104533 h 104533"/>
                <a:gd name="connsiteX1" fmla="*/ 86763 w 86763"/>
                <a:gd name="connsiteY1" fmla="*/ 6533 h 104533"/>
                <a:gd name="connsiteX2" fmla="*/ 59126 w 86763"/>
                <a:gd name="connsiteY2" fmla="*/ 0 h 104533"/>
                <a:gd name="connsiteX3" fmla="*/ 0 w 86763"/>
                <a:gd name="connsiteY3" fmla="*/ 104533 h 10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763" h="104533">
                  <a:moveTo>
                    <a:pt x="0" y="104533"/>
                  </a:moveTo>
                  <a:cubicBezTo>
                    <a:pt x="18425" y="100345"/>
                    <a:pt x="80064" y="26301"/>
                    <a:pt x="86763" y="6533"/>
                  </a:cubicBezTo>
                  <a:cubicBezTo>
                    <a:pt x="70181" y="-2513"/>
                    <a:pt x="84586" y="1675"/>
                    <a:pt x="59126" y="0"/>
                  </a:cubicBezTo>
                  <a:cubicBezTo>
                    <a:pt x="80901" y="40708"/>
                    <a:pt x="25795" y="48414"/>
                    <a:pt x="0" y="104533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6D76B1C-89B5-4C39-99C8-DEF1CB923A4C}"/>
                </a:ext>
              </a:extLst>
            </p:cNvPr>
            <p:cNvSpPr/>
            <p:nvPr/>
          </p:nvSpPr>
          <p:spPr>
            <a:xfrm>
              <a:off x="4448227" y="2091842"/>
              <a:ext cx="17116" cy="118940"/>
            </a:xfrm>
            <a:custGeom>
              <a:avLst/>
              <a:gdLst>
                <a:gd name="connsiteX0" fmla="*/ 8394 w 17116"/>
                <a:gd name="connsiteY0" fmla="*/ 118940 h 118940"/>
                <a:gd name="connsiteX1" fmla="*/ 15261 w 17116"/>
                <a:gd name="connsiteY1" fmla="*/ 60810 h 118940"/>
                <a:gd name="connsiteX2" fmla="*/ 17104 w 17116"/>
                <a:gd name="connsiteY2" fmla="*/ 30154 h 118940"/>
                <a:gd name="connsiteX3" fmla="*/ 16099 w 17116"/>
                <a:gd name="connsiteY3" fmla="*/ 16082 h 118940"/>
                <a:gd name="connsiteX4" fmla="*/ 9399 w 17116"/>
                <a:gd name="connsiteY4" fmla="*/ 0 h 118940"/>
                <a:gd name="connsiteX5" fmla="*/ 8394 w 17116"/>
                <a:gd name="connsiteY5" fmla="*/ 118940 h 11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16" h="118940">
                  <a:moveTo>
                    <a:pt x="8394" y="118940"/>
                  </a:moveTo>
                  <a:cubicBezTo>
                    <a:pt x="15931" y="105204"/>
                    <a:pt x="13754" y="83761"/>
                    <a:pt x="15261" y="60810"/>
                  </a:cubicBezTo>
                  <a:cubicBezTo>
                    <a:pt x="15764" y="51932"/>
                    <a:pt x="17271" y="38697"/>
                    <a:pt x="17104" y="30154"/>
                  </a:cubicBezTo>
                  <a:cubicBezTo>
                    <a:pt x="16936" y="27139"/>
                    <a:pt x="16601" y="18595"/>
                    <a:pt x="16099" y="16082"/>
                  </a:cubicBezTo>
                  <a:cubicBezTo>
                    <a:pt x="13754" y="3015"/>
                    <a:pt x="12916" y="6198"/>
                    <a:pt x="9399" y="0"/>
                  </a:cubicBezTo>
                  <a:cubicBezTo>
                    <a:pt x="6049" y="30154"/>
                    <a:pt x="-9361" y="93980"/>
                    <a:pt x="8394" y="11894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520E416-BA9A-492F-BA2C-FDC20063AABC}"/>
                </a:ext>
              </a:extLst>
            </p:cNvPr>
            <p:cNvSpPr/>
            <p:nvPr/>
          </p:nvSpPr>
          <p:spPr>
            <a:xfrm>
              <a:off x="4479240" y="2141093"/>
              <a:ext cx="28803" cy="56622"/>
            </a:xfrm>
            <a:custGeom>
              <a:avLst/>
              <a:gdLst>
                <a:gd name="connsiteX0" fmla="*/ 7531 w 28803"/>
                <a:gd name="connsiteY0" fmla="*/ 56622 h 56622"/>
                <a:gd name="connsiteX1" fmla="*/ 28803 w 28803"/>
                <a:gd name="connsiteY1" fmla="*/ 0 h 56622"/>
                <a:gd name="connsiteX2" fmla="*/ 329 w 28803"/>
                <a:gd name="connsiteY2" fmla="*/ 34509 h 56622"/>
                <a:gd name="connsiteX3" fmla="*/ 7531 w 28803"/>
                <a:gd name="connsiteY3" fmla="*/ 56622 h 5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" h="56622">
                  <a:moveTo>
                    <a:pt x="7531" y="56622"/>
                  </a:moveTo>
                  <a:lnTo>
                    <a:pt x="28803" y="0"/>
                  </a:lnTo>
                  <a:cubicBezTo>
                    <a:pt x="16911" y="2345"/>
                    <a:pt x="1334" y="4356"/>
                    <a:pt x="329" y="34509"/>
                  </a:cubicBezTo>
                  <a:cubicBezTo>
                    <a:pt x="-676" y="70694"/>
                    <a:pt x="329" y="45901"/>
                    <a:pt x="7531" y="5662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69DFF16-6160-44AD-9D2D-6B6AE6BADD77}"/>
                </a:ext>
              </a:extLst>
            </p:cNvPr>
            <p:cNvSpPr/>
            <p:nvPr/>
          </p:nvSpPr>
          <p:spPr>
            <a:xfrm>
              <a:off x="5100313" y="2386512"/>
              <a:ext cx="27422" cy="48078"/>
            </a:xfrm>
            <a:custGeom>
              <a:avLst/>
              <a:gdLst>
                <a:gd name="connsiteX0" fmla="*/ 0 w 27422"/>
                <a:gd name="connsiteY0" fmla="*/ 48079 h 48078"/>
                <a:gd name="connsiteX1" fmla="*/ 23785 w 27422"/>
                <a:gd name="connsiteY1" fmla="*/ 33839 h 48078"/>
                <a:gd name="connsiteX2" fmla="*/ 18425 w 27422"/>
                <a:gd name="connsiteY2" fmla="*/ 0 h 48078"/>
                <a:gd name="connsiteX3" fmla="*/ 0 w 27422"/>
                <a:gd name="connsiteY3" fmla="*/ 48079 h 48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22" h="48078">
                  <a:moveTo>
                    <a:pt x="0" y="48079"/>
                  </a:moveTo>
                  <a:cubicBezTo>
                    <a:pt x="13400" y="46906"/>
                    <a:pt x="16917" y="49754"/>
                    <a:pt x="23785" y="33839"/>
                  </a:cubicBezTo>
                  <a:cubicBezTo>
                    <a:pt x="34337" y="9549"/>
                    <a:pt x="18592" y="168"/>
                    <a:pt x="18425" y="0"/>
                  </a:cubicBezTo>
                  <a:lnTo>
                    <a:pt x="0" y="48079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C32155C-7A23-4CE5-BFA1-A94E6E24095A}"/>
                </a:ext>
              </a:extLst>
            </p:cNvPr>
            <p:cNvSpPr/>
            <p:nvPr/>
          </p:nvSpPr>
          <p:spPr>
            <a:xfrm>
              <a:off x="4458966" y="3012708"/>
              <a:ext cx="24789" cy="38529"/>
            </a:xfrm>
            <a:custGeom>
              <a:avLst/>
              <a:gdLst>
                <a:gd name="connsiteX0" fmla="*/ 0 w 24789"/>
                <a:gd name="connsiteY0" fmla="*/ 38530 h 38529"/>
                <a:gd name="connsiteX1" fmla="*/ 24790 w 24789"/>
                <a:gd name="connsiteY1" fmla="*/ 29819 h 38529"/>
                <a:gd name="connsiteX2" fmla="*/ 7705 w 24789"/>
                <a:gd name="connsiteY2" fmla="*/ 0 h 38529"/>
                <a:gd name="connsiteX3" fmla="*/ 0 w 24789"/>
                <a:gd name="connsiteY3" fmla="*/ 38530 h 3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89" h="38529">
                  <a:moveTo>
                    <a:pt x="0" y="38530"/>
                  </a:moveTo>
                  <a:lnTo>
                    <a:pt x="24790" y="29819"/>
                  </a:lnTo>
                  <a:cubicBezTo>
                    <a:pt x="5192" y="8209"/>
                    <a:pt x="18927" y="32499"/>
                    <a:pt x="7705" y="0"/>
                  </a:cubicBezTo>
                  <a:lnTo>
                    <a:pt x="0" y="38530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6D8B0E7-2FC2-4D81-A602-AF5FE05D2EC6}"/>
                </a:ext>
              </a:extLst>
            </p:cNvPr>
            <p:cNvSpPr/>
            <p:nvPr/>
          </p:nvSpPr>
          <p:spPr>
            <a:xfrm>
              <a:off x="5938970" y="1837686"/>
              <a:ext cx="19597" cy="21133"/>
            </a:xfrm>
            <a:custGeom>
              <a:avLst/>
              <a:gdLst>
                <a:gd name="connsiteX0" fmla="*/ 0 w 19597"/>
                <a:gd name="connsiteY0" fmla="*/ 21134 h 21133"/>
                <a:gd name="connsiteX1" fmla="*/ 19597 w 19597"/>
                <a:gd name="connsiteY1" fmla="*/ 1701 h 21133"/>
                <a:gd name="connsiteX2" fmla="*/ 0 w 19597"/>
                <a:gd name="connsiteY2" fmla="*/ 21134 h 2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7" h="21133">
                  <a:moveTo>
                    <a:pt x="0" y="21134"/>
                  </a:moveTo>
                  <a:cubicBezTo>
                    <a:pt x="15745" y="12758"/>
                    <a:pt x="12897" y="29845"/>
                    <a:pt x="19597" y="1701"/>
                  </a:cubicBezTo>
                  <a:cubicBezTo>
                    <a:pt x="-7035" y="1701"/>
                    <a:pt x="5192" y="-8518"/>
                    <a:pt x="0" y="2113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762C999-CB91-47A5-AF28-359D9766AF68}"/>
                </a:ext>
              </a:extLst>
            </p:cNvPr>
            <p:cNvSpPr/>
            <p:nvPr/>
          </p:nvSpPr>
          <p:spPr>
            <a:xfrm>
              <a:off x="6015203" y="1810071"/>
              <a:ext cx="19743" cy="18259"/>
            </a:xfrm>
            <a:custGeom>
              <a:avLst/>
              <a:gdLst>
                <a:gd name="connsiteX0" fmla="*/ 19744 w 19743"/>
                <a:gd name="connsiteY0" fmla="*/ 18260 h 18259"/>
                <a:gd name="connsiteX1" fmla="*/ 2994 w 19743"/>
                <a:gd name="connsiteY1" fmla="*/ 0 h 18259"/>
                <a:gd name="connsiteX2" fmla="*/ 19744 w 19743"/>
                <a:gd name="connsiteY2" fmla="*/ 18260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43" h="18259">
                  <a:moveTo>
                    <a:pt x="19744" y="18260"/>
                  </a:moveTo>
                  <a:cubicBezTo>
                    <a:pt x="14384" y="2178"/>
                    <a:pt x="19911" y="4858"/>
                    <a:pt x="2994" y="0"/>
                  </a:cubicBezTo>
                  <a:cubicBezTo>
                    <a:pt x="4669" y="25966"/>
                    <a:pt x="-12248" y="15244"/>
                    <a:pt x="19744" y="1826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D2DD686-4F95-4AA1-B000-D28CB7035C22}"/>
                </a:ext>
              </a:extLst>
            </p:cNvPr>
            <p:cNvSpPr/>
            <p:nvPr/>
          </p:nvSpPr>
          <p:spPr>
            <a:xfrm>
              <a:off x="6075975" y="2943600"/>
              <a:ext cx="8204" cy="19207"/>
            </a:xfrm>
            <a:custGeom>
              <a:avLst/>
              <a:gdLst>
                <a:gd name="connsiteX0" fmla="*/ 8 w 8204"/>
                <a:gd name="connsiteY0" fmla="*/ 6790 h 19207"/>
                <a:gd name="connsiteX1" fmla="*/ 8048 w 8204"/>
                <a:gd name="connsiteY1" fmla="*/ 8130 h 19207"/>
                <a:gd name="connsiteX2" fmla="*/ 8 w 8204"/>
                <a:gd name="connsiteY2" fmla="*/ 6790 h 1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04" h="19207">
                  <a:moveTo>
                    <a:pt x="8" y="6790"/>
                  </a:moveTo>
                  <a:cubicBezTo>
                    <a:pt x="678" y="29405"/>
                    <a:pt x="6373" y="15668"/>
                    <a:pt x="8048" y="8130"/>
                  </a:cubicBezTo>
                  <a:cubicBezTo>
                    <a:pt x="9556" y="1262"/>
                    <a:pt x="-327" y="-5439"/>
                    <a:pt x="8" y="679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图形 67">
            <a:extLst>
              <a:ext uri="{FF2B5EF4-FFF2-40B4-BE49-F238E27FC236}">
                <a16:creationId xmlns:a16="http://schemas.microsoft.com/office/drawing/2014/main" id="{7F3BAB42-07E1-4318-88B3-0EC32784D863}"/>
              </a:ext>
            </a:extLst>
          </p:cNvPr>
          <p:cNvGrpSpPr/>
          <p:nvPr/>
        </p:nvGrpSpPr>
        <p:grpSpPr>
          <a:xfrm>
            <a:off x="6141609" y="3461304"/>
            <a:ext cx="358876" cy="2313598"/>
            <a:chOff x="9042397" y="2520381"/>
            <a:chExt cx="629438" cy="405785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B1B93BC-0504-4047-9FDD-556014ECE5E2}"/>
                </a:ext>
              </a:extLst>
            </p:cNvPr>
            <p:cNvSpPr/>
            <p:nvPr/>
          </p:nvSpPr>
          <p:spPr>
            <a:xfrm>
              <a:off x="9042397" y="2520381"/>
              <a:ext cx="629438" cy="4057857"/>
            </a:xfrm>
            <a:custGeom>
              <a:avLst/>
              <a:gdLst>
                <a:gd name="connsiteX0" fmla="*/ 218544 w 629438"/>
                <a:gd name="connsiteY0" fmla="*/ 3991351 h 4057857"/>
                <a:gd name="connsiteX1" fmla="*/ 228593 w 629438"/>
                <a:gd name="connsiteY1" fmla="*/ 3894356 h 4057857"/>
                <a:gd name="connsiteX2" fmla="*/ 303130 w 629438"/>
                <a:gd name="connsiteY2" fmla="*/ 3829860 h 4057857"/>
                <a:gd name="connsiteX3" fmla="*/ 291405 w 629438"/>
                <a:gd name="connsiteY3" fmla="*/ 3863700 h 4057857"/>
                <a:gd name="connsiteX4" fmla="*/ 293247 w 629438"/>
                <a:gd name="connsiteY4" fmla="*/ 3899214 h 4057857"/>
                <a:gd name="connsiteX5" fmla="*/ 225914 w 629438"/>
                <a:gd name="connsiteY5" fmla="*/ 3981802 h 4057857"/>
                <a:gd name="connsiteX6" fmla="*/ 222396 w 629438"/>
                <a:gd name="connsiteY6" fmla="*/ 3986493 h 4057857"/>
                <a:gd name="connsiteX7" fmla="*/ 218544 w 629438"/>
                <a:gd name="connsiteY7" fmla="*/ 3991351 h 4057857"/>
                <a:gd name="connsiteX8" fmla="*/ 226081 w 629438"/>
                <a:gd name="connsiteY8" fmla="*/ 3957512 h 4057857"/>
                <a:gd name="connsiteX9" fmla="*/ 286715 w 629438"/>
                <a:gd name="connsiteY9" fmla="*/ 3868725 h 4057857"/>
                <a:gd name="connsiteX10" fmla="*/ 220219 w 629438"/>
                <a:gd name="connsiteY10" fmla="*/ 3944948 h 4057857"/>
                <a:gd name="connsiteX11" fmla="*/ 226081 w 629438"/>
                <a:gd name="connsiteY11" fmla="*/ 3957512 h 4057857"/>
                <a:gd name="connsiteX12" fmla="*/ 194592 w 629438"/>
                <a:gd name="connsiteY12" fmla="*/ 3884305 h 4057857"/>
                <a:gd name="connsiteX13" fmla="*/ 251541 w 629438"/>
                <a:gd name="connsiteY13" fmla="*/ 3814281 h 4057857"/>
                <a:gd name="connsiteX14" fmla="*/ 239313 w 629438"/>
                <a:gd name="connsiteY14" fmla="*/ 3837064 h 4057857"/>
                <a:gd name="connsiteX15" fmla="*/ 194592 w 629438"/>
                <a:gd name="connsiteY15" fmla="*/ 3884305 h 4057857"/>
                <a:gd name="connsiteX16" fmla="*/ 179517 w 629438"/>
                <a:gd name="connsiteY16" fmla="*/ 3842424 h 4057857"/>
                <a:gd name="connsiteX17" fmla="*/ 228928 w 629438"/>
                <a:gd name="connsiteY17" fmla="*/ 3797361 h 4057857"/>
                <a:gd name="connsiteX18" fmla="*/ 211676 w 629438"/>
                <a:gd name="connsiteY18" fmla="*/ 3825002 h 4057857"/>
                <a:gd name="connsiteX19" fmla="*/ 179517 w 629438"/>
                <a:gd name="connsiteY19" fmla="*/ 3842424 h 4057857"/>
                <a:gd name="connsiteX20" fmla="*/ 72486 w 629438"/>
                <a:gd name="connsiteY20" fmla="*/ 3333494 h 4057857"/>
                <a:gd name="connsiteX21" fmla="*/ 125080 w 629438"/>
                <a:gd name="connsiteY21" fmla="*/ 3367836 h 4057857"/>
                <a:gd name="connsiteX22" fmla="*/ 188897 w 629438"/>
                <a:gd name="connsiteY22" fmla="*/ 3394137 h 4057857"/>
                <a:gd name="connsiteX23" fmla="*/ 145012 w 629438"/>
                <a:gd name="connsiteY23" fmla="*/ 3415579 h 4057857"/>
                <a:gd name="connsiteX24" fmla="*/ 149367 w 629438"/>
                <a:gd name="connsiteY24" fmla="*/ 3418427 h 4057857"/>
                <a:gd name="connsiteX25" fmla="*/ 175664 w 629438"/>
                <a:gd name="connsiteY25" fmla="*/ 3436017 h 4057857"/>
                <a:gd name="connsiteX26" fmla="*/ 139988 w 629438"/>
                <a:gd name="connsiteY26" fmla="*/ 3455282 h 4057857"/>
                <a:gd name="connsiteX27" fmla="*/ 265778 w 629438"/>
                <a:gd name="connsiteY27" fmla="*/ 3419097 h 4057857"/>
                <a:gd name="connsiteX28" fmla="*/ 408318 w 629438"/>
                <a:gd name="connsiteY28" fmla="*/ 3356612 h 4057857"/>
                <a:gd name="connsiteX29" fmla="*/ 318372 w 629438"/>
                <a:gd name="connsiteY29" fmla="*/ 3767040 h 4057857"/>
                <a:gd name="connsiteX30" fmla="*/ 233283 w 629438"/>
                <a:gd name="connsiteY30" fmla="*/ 3756486 h 4057857"/>
                <a:gd name="connsiteX31" fmla="*/ 159417 w 629438"/>
                <a:gd name="connsiteY31" fmla="*/ 3770893 h 4057857"/>
                <a:gd name="connsiteX32" fmla="*/ 105483 w 629438"/>
                <a:gd name="connsiteY32" fmla="*/ 3574725 h 4057857"/>
                <a:gd name="connsiteX33" fmla="*/ 72486 w 629438"/>
                <a:gd name="connsiteY33" fmla="*/ 3333494 h 4057857"/>
                <a:gd name="connsiteX34" fmla="*/ 477997 w 629438"/>
                <a:gd name="connsiteY34" fmla="*/ 1562288 h 4057857"/>
                <a:gd name="connsiteX35" fmla="*/ 467612 w 629438"/>
                <a:gd name="connsiteY35" fmla="*/ 1657440 h 4057857"/>
                <a:gd name="connsiteX36" fmla="*/ 453542 w 629438"/>
                <a:gd name="connsiteY36" fmla="*/ 1638342 h 4057857"/>
                <a:gd name="connsiteX37" fmla="*/ 455552 w 629438"/>
                <a:gd name="connsiteY37" fmla="*/ 1586411 h 4057857"/>
                <a:gd name="connsiteX38" fmla="*/ 458399 w 629438"/>
                <a:gd name="connsiteY38" fmla="*/ 1581385 h 4057857"/>
                <a:gd name="connsiteX39" fmla="*/ 477997 w 629438"/>
                <a:gd name="connsiteY39" fmla="*/ 1562288 h 4057857"/>
                <a:gd name="connsiteX40" fmla="*/ 394248 w 629438"/>
                <a:gd name="connsiteY40" fmla="*/ 1482045 h 4057857"/>
                <a:gd name="connsiteX41" fmla="*/ 471464 w 629438"/>
                <a:gd name="connsiteY41" fmla="*/ 1791792 h 4057857"/>
                <a:gd name="connsiteX42" fmla="*/ 471632 w 629438"/>
                <a:gd name="connsiteY42" fmla="*/ 1858801 h 4057857"/>
                <a:gd name="connsiteX43" fmla="*/ 485199 w 629438"/>
                <a:gd name="connsiteY43" fmla="*/ 1911905 h 4057857"/>
                <a:gd name="connsiteX44" fmla="*/ 474982 w 629438"/>
                <a:gd name="connsiteY44" fmla="*/ 2160842 h 4057857"/>
                <a:gd name="connsiteX45" fmla="*/ 411333 w 629438"/>
                <a:gd name="connsiteY45" fmla="*/ 3270841 h 4057857"/>
                <a:gd name="connsiteX46" fmla="*/ 389726 w 629438"/>
                <a:gd name="connsiteY46" fmla="*/ 3316742 h 4057857"/>
                <a:gd name="connsiteX47" fmla="*/ 353881 w 629438"/>
                <a:gd name="connsiteY47" fmla="*/ 3351586 h 4057857"/>
                <a:gd name="connsiteX48" fmla="*/ 357901 w 629438"/>
                <a:gd name="connsiteY48" fmla="*/ 3079028 h 4057857"/>
                <a:gd name="connsiteX49" fmla="*/ 375153 w 629438"/>
                <a:gd name="connsiteY49" fmla="*/ 2815517 h 4057857"/>
                <a:gd name="connsiteX50" fmla="*/ 364099 w 629438"/>
                <a:gd name="connsiteY50" fmla="*/ 2811999 h 4057857"/>
                <a:gd name="connsiteX51" fmla="*/ 353211 w 629438"/>
                <a:gd name="connsiteY51" fmla="*/ 2807978 h 4057857"/>
                <a:gd name="connsiteX52" fmla="*/ 367281 w 629438"/>
                <a:gd name="connsiteY52" fmla="*/ 2544634 h 4057857"/>
                <a:gd name="connsiteX53" fmla="*/ 374483 w 629438"/>
                <a:gd name="connsiteY53" fmla="*/ 2273585 h 4057857"/>
                <a:gd name="connsiteX54" fmla="*/ 373478 w 629438"/>
                <a:gd name="connsiteY54" fmla="*/ 1731820 h 4057857"/>
                <a:gd name="connsiteX55" fmla="*/ 390228 w 629438"/>
                <a:gd name="connsiteY55" fmla="*/ 1754602 h 4057857"/>
                <a:gd name="connsiteX56" fmla="*/ 388721 w 629438"/>
                <a:gd name="connsiteY56" fmla="*/ 1603665 h 4057857"/>
                <a:gd name="connsiteX57" fmla="*/ 392908 w 629438"/>
                <a:gd name="connsiteY57" fmla="*/ 1542353 h 4057857"/>
                <a:gd name="connsiteX58" fmla="*/ 384031 w 629438"/>
                <a:gd name="connsiteY58" fmla="*/ 1513371 h 4057857"/>
                <a:gd name="connsiteX59" fmla="*/ 394248 w 629438"/>
                <a:gd name="connsiteY59" fmla="*/ 1482045 h 4057857"/>
                <a:gd name="connsiteX60" fmla="*/ 435955 w 629438"/>
                <a:gd name="connsiteY60" fmla="*/ 1582893 h 4057857"/>
                <a:gd name="connsiteX61" fmla="*/ 482519 w 629438"/>
                <a:gd name="connsiteY61" fmla="*/ 1459597 h 4057857"/>
                <a:gd name="connsiteX62" fmla="*/ 452370 w 629438"/>
                <a:gd name="connsiteY62" fmla="*/ 1565973 h 4057857"/>
                <a:gd name="connsiteX63" fmla="*/ 435955 w 629438"/>
                <a:gd name="connsiteY63" fmla="*/ 1582893 h 4057857"/>
                <a:gd name="connsiteX64" fmla="*/ 431432 w 629438"/>
                <a:gd name="connsiteY64" fmla="*/ 1516219 h 4057857"/>
                <a:gd name="connsiteX65" fmla="*/ 465434 w 629438"/>
                <a:gd name="connsiteY65" fmla="*/ 1377009 h 4057857"/>
                <a:gd name="connsiteX66" fmla="*/ 484529 w 629438"/>
                <a:gd name="connsiteY66" fmla="*/ 1359922 h 4057857"/>
                <a:gd name="connsiteX67" fmla="*/ 431432 w 629438"/>
                <a:gd name="connsiteY67" fmla="*/ 1516219 h 4057857"/>
                <a:gd name="connsiteX68" fmla="*/ 196937 w 629438"/>
                <a:gd name="connsiteY68" fmla="*/ 979480 h 4057857"/>
                <a:gd name="connsiteX69" fmla="*/ 321554 w 629438"/>
                <a:gd name="connsiteY69" fmla="*/ 1231097 h 4057857"/>
                <a:gd name="connsiteX70" fmla="*/ 340314 w 629438"/>
                <a:gd name="connsiteY70" fmla="*/ 1573847 h 4057857"/>
                <a:gd name="connsiteX71" fmla="*/ 344669 w 629438"/>
                <a:gd name="connsiteY71" fmla="*/ 1570329 h 4057857"/>
                <a:gd name="connsiteX72" fmla="*/ 354049 w 629438"/>
                <a:gd name="connsiteY72" fmla="*/ 1566308 h 4057857"/>
                <a:gd name="connsiteX73" fmla="*/ 350866 w 629438"/>
                <a:gd name="connsiteY73" fmla="*/ 1791457 h 4057857"/>
                <a:gd name="connsiteX74" fmla="*/ 344669 w 629438"/>
                <a:gd name="connsiteY74" fmla="*/ 2006890 h 4057857"/>
                <a:gd name="connsiteX75" fmla="*/ 341487 w 629438"/>
                <a:gd name="connsiteY75" fmla="*/ 2236395 h 4057857"/>
                <a:gd name="connsiteX76" fmla="*/ 331939 w 629438"/>
                <a:gd name="connsiteY76" fmla="*/ 2461879 h 4057857"/>
                <a:gd name="connsiteX77" fmla="*/ 324904 w 629438"/>
                <a:gd name="connsiteY77" fmla="*/ 2920888 h 4057857"/>
                <a:gd name="connsiteX78" fmla="*/ 324904 w 629438"/>
                <a:gd name="connsiteY78" fmla="*/ 3154581 h 4057857"/>
                <a:gd name="connsiteX79" fmla="*/ 322559 w 629438"/>
                <a:gd name="connsiteY79" fmla="*/ 3378557 h 4057857"/>
                <a:gd name="connsiteX80" fmla="*/ 182867 w 629438"/>
                <a:gd name="connsiteY80" fmla="*/ 3370516 h 4057857"/>
                <a:gd name="connsiteX81" fmla="*/ 192917 w 629438"/>
                <a:gd name="connsiteY81" fmla="*/ 3078861 h 4057857"/>
                <a:gd name="connsiteX82" fmla="*/ 195597 w 629438"/>
                <a:gd name="connsiteY82" fmla="*/ 2935462 h 4057857"/>
                <a:gd name="connsiteX83" fmla="*/ 183872 w 629438"/>
                <a:gd name="connsiteY83" fmla="*/ 2868454 h 4057857"/>
                <a:gd name="connsiteX84" fmla="*/ 180857 w 629438"/>
                <a:gd name="connsiteY84" fmla="*/ 2476788 h 4057857"/>
                <a:gd name="connsiteX85" fmla="*/ 159082 w 629438"/>
                <a:gd name="connsiteY85" fmla="*/ 2183123 h 4057857"/>
                <a:gd name="connsiteX86" fmla="*/ 173654 w 629438"/>
                <a:gd name="connsiteY86" fmla="*/ 1890463 h 4057857"/>
                <a:gd name="connsiteX87" fmla="*/ 181359 w 629438"/>
                <a:gd name="connsiteY87" fmla="*/ 1582558 h 4057857"/>
                <a:gd name="connsiteX88" fmla="*/ 182699 w 629438"/>
                <a:gd name="connsiteY88" fmla="*/ 1283029 h 4057857"/>
                <a:gd name="connsiteX89" fmla="*/ 196937 w 629438"/>
                <a:gd name="connsiteY89" fmla="*/ 979480 h 4057857"/>
                <a:gd name="connsiteX90" fmla="*/ 335122 w 629438"/>
                <a:gd name="connsiteY90" fmla="*/ 1582725 h 4057857"/>
                <a:gd name="connsiteX91" fmla="*/ 336797 w 629438"/>
                <a:gd name="connsiteY91" fmla="*/ 1589426 h 4057857"/>
                <a:gd name="connsiteX92" fmla="*/ 335122 w 629438"/>
                <a:gd name="connsiteY92" fmla="*/ 1582725 h 4057857"/>
                <a:gd name="connsiteX93" fmla="*/ 396928 w 629438"/>
                <a:gd name="connsiteY93" fmla="*/ 1434971 h 4057857"/>
                <a:gd name="connsiteX94" fmla="*/ 449857 w 629438"/>
                <a:gd name="connsiteY94" fmla="*/ 1293918 h 4057857"/>
                <a:gd name="connsiteX95" fmla="*/ 485199 w 629438"/>
                <a:gd name="connsiteY95" fmla="*/ 1261084 h 4057857"/>
                <a:gd name="connsiteX96" fmla="*/ 482184 w 629438"/>
                <a:gd name="connsiteY96" fmla="*/ 1331275 h 4057857"/>
                <a:gd name="connsiteX97" fmla="*/ 458064 w 629438"/>
                <a:gd name="connsiteY97" fmla="*/ 1368968 h 4057857"/>
                <a:gd name="connsiteX98" fmla="*/ 396928 w 629438"/>
                <a:gd name="connsiteY98" fmla="*/ 1434971 h 4057857"/>
                <a:gd name="connsiteX99" fmla="*/ 388553 w 629438"/>
                <a:gd name="connsiteY99" fmla="*/ 1343672 h 4057857"/>
                <a:gd name="connsiteX100" fmla="*/ 415855 w 629438"/>
                <a:gd name="connsiteY100" fmla="*/ 1222051 h 4057857"/>
                <a:gd name="connsiteX101" fmla="*/ 463424 w 629438"/>
                <a:gd name="connsiteY101" fmla="*/ 1156383 h 4057857"/>
                <a:gd name="connsiteX102" fmla="*/ 487041 w 629438"/>
                <a:gd name="connsiteY102" fmla="*/ 1139631 h 4057857"/>
                <a:gd name="connsiteX103" fmla="*/ 429757 w 629438"/>
                <a:gd name="connsiteY103" fmla="*/ 1302964 h 4057857"/>
                <a:gd name="connsiteX104" fmla="*/ 413510 w 629438"/>
                <a:gd name="connsiteY104" fmla="*/ 1324407 h 4057857"/>
                <a:gd name="connsiteX105" fmla="*/ 399943 w 629438"/>
                <a:gd name="connsiteY105" fmla="*/ 1336301 h 4057857"/>
                <a:gd name="connsiteX106" fmla="*/ 388553 w 629438"/>
                <a:gd name="connsiteY106" fmla="*/ 1343672 h 4057857"/>
                <a:gd name="connsiteX107" fmla="*/ 346511 w 629438"/>
                <a:gd name="connsiteY107" fmla="*/ 1122878 h 4057857"/>
                <a:gd name="connsiteX108" fmla="*/ 368621 w 629438"/>
                <a:gd name="connsiteY108" fmla="*/ 1025213 h 4057857"/>
                <a:gd name="connsiteX109" fmla="*/ 354049 w 629438"/>
                <a:gd name="connsiteY109" fmla="*/ 1158561 h 4057857"/>
                <a:gd name="connsiteX110" fmla="*/ 346511 w 629438"/>
                <a:gd name="connsiteY110" fmla="*/ 1122878 h 4057857"/>
                <a:gd name="connsiteX111" fmla="*/ 321722 w 629438"/>
                <a:gd name="connsiteY111" fmla="*/ 1163921 h 4057857"/>
                <a:gd name="connsiteX112" fmla="*/ 323564 w 629438"/>
                <a:gd name="connsiteY112" fmla="*/ 1069942 h 4057857"/>
                <a:gd name="connsiteX113" fmla="*/ 321722 w 629438"/>
                <a:gd name="connsiteY113" fmla="*/ 1163921 h 4057857"/>
                <a:gd name="connsiteX114" fmla="*/ 427748 w 629438"/>
                <a:gd name="connsiteY114" fmla="*/ 1195583 h 4057857"/>
                <a:gd name="connsiteX115" fmla="*/ 448852 w 629438"/>
                <a:gd name="connsiteY115" fmla="*/ 1051849 h 4057857"/>
                <a:gd name="connsiteX116" fmla="*/ 463592 w 629438"/>
                <a:gd name="connsiteY116" fmla="*/ 1036437 h 4057857"/>
                <a:gd name="connsiteX117" fmla="*/ 484697 w 629438"/>
                <a:gd name="connsiteY117" fmla="*/ 1021863 h 4057857"/>
                <a:gd name="connsiteX118" fmla="*/ 427748 w 629438"/>
                <a:gd name="connsiteY118" fmla="*/ 1195583 h 4057857"/>
                <a:gd name="connsiteX119" fmla="*/ 271808 w 629438"/>
                <a:gd name="connsiteY119" fmla="*/ 1009466 h 4057857"/>
                <a:gd name="connsiteX120" fmla="*/ 333447 w 629438"/>
                <a:gd name="connsiteY120" fmla="*/ 932741 h 4057857"/>
                <a:gd name="connsiteX121" fmla="*/ 312007 w 629438"/>
                <a:gd name="connsiteY121" fmla="*/ 1072454 h 4057857"/>
                <a:gd name="connsiteX122" fmla="*/ 271808 w 629438"/>
                <a:gd name="connsiteY122" fmla="*/ 1009466 h 4057857"/>
                <a:gd name="connsiteX123" fmla="*/ 173989 w 629438"/>
                <a:gd name="connsiteY123" fmla="*/ 3365658 h 4057857"/>
                <a:gd name="connsiteX124" fmla="*/ 139820 w 629438"/>
                <a:gd name="connsiteY124" fmla="*/ 3346225 h 4057857"/>
                <a:gd name="connsiteX125" fmla="*/ 50377 w 629438"/>
                <a:gd name="connsiteY125" fmla="*/ 3261459 h 4057857"/>
                <a:gd name="connsiteX126" fmla="*/ 41499 w 629438"/>
                <a:gd name="connsiteY126" fmla="*/ 3165135 h 4057857"/>
                <a:gd name="connsiteX127" fmla="*/ 36307 w 629438"/>
                <a:gd name="connsiteY127" fmla="*/ 3064119 h 4057857"/>
                <a:gd name="connsiteX128" fmla="*/ 37312 w 629438"/>
                <a:gd name="connsiteY128" fmla="*/ 2838132 h 4057857"/>
                <a:gd name="connsiteX129" fmla="*/ 39992 w 629438"/>
                <a:gd name="connsiteY129" fmla="*/ 2674296 h 4057857"/>
                <a:gd name="connsiteX130" fmla="*/ 60091 w 629438"/>
                <a:gd name="connsiteY130" fmla="*/ 2665083 h 4057857"/>
                <a:gd name="connsiteX131" fmla="*/ 46859 w 629438"/>
                <a:gd name="connsiteY131" fmla="*/ 2552340 h 4057857"/>
                <a:gd name="connsiteX132" fmla="*/ 73659 w 629438"/>
                <a:gd name="connsiteY132" fmla="*/ 1905037 h 4057857"/>
                <a:gd name="connsiteX133" fmla="*/ 75836 w 629438"/>
                <a:gd name="connsiteY133" fmla="*/ 1769512 h 4057857"/>
                <a:gd name="connsiteX134" fmla="*/ 75669 w 629438"/>
                <a:gd name="connsiteY134" fmla="*/ 1701163 h 4057857"/>
                <a:gd name="connsiteX135" fmla="*/ 98448 w 629438"/>
                <a:gd name="connsiteY135" fmla="*/ 1656602 h 4057857"/>
                <a:gd name="connsiteX136" fmla="*/ 95601 w 629438"/>
                <a:gd name="connsiteY136" fmla="*/ 1295091 h 4057857"/>
                <a:gd name="connsiteX137" fmla="*/ 93758 w 629438"/>
                <a:gd name="connsiteY137" fmla="*/ 984003 h 4057857"/>
                <a:gd name="connsiteX138" fmla="*/ 94093 w 629438"/>
                <a:gd name="connsiteY138" fmla="*/ 965073 h 4057857"/>
                <a:gd name="connsiteX139" fmla="*/ 92753 w 629438"/>
                <a:gd name="connsiteY139" fmla="*/ 958540 h 4057857"/>
                <a:gd name="connsiteX140" fmla="*/ 85048 w 629438"/>
                <a:gd name="connsiteY140" fmla="*/ 937600 h 4057857"/>
                <a:gd name="connsiteX141" fmla="*/ 104981 w 629438"/>
                <a:gd name="connsiteY141" fmla="*/ 942123 h 4057857"/>
                <a:gd name="connsiteX142" fmla="*/ 151377 w 629438"/>
                <a:gd name="connsiteY142" fmla="*/ 1016670 h 4057857"/>
                <a:gd name="connsiteX143" fmla="*/ 148362 w 629438"/>
                <a:gd name="connsiteY143" fmla="*/ 1187877 h 4057857"/>
                <a:gd name="connsiteX144" fmla="*/ 152215 w 629438"/>
                <a:gd name="connsiteY144" fmla="*/ 1814575 h 4057857"/>
                <a:gd name="connsiteX145" fmla="*/ 148697 w 629438"/>
                <a:gd name="connsiteY145" fmla="*/ 1977574 h 4057857"/>
                <a:gd name="connsiteX146" fmla="*/ 136805 w 629438"/>
                <a:gd name="connsiteY146" fmla="*/ 2040562 h 4057857"/>
                <a:gd name="connsiteX147" fmla="*/ 138815 w 629438"/>
                <a:gd name="connsiteY147" fmla="*/ 2250802 h 4057857"/>
                <a:gd name="connsiteX148" fmla="*/ 135130 w 629438"/>
                <a:gd name="connsiteY148" fmla="*/ 2423349 h 4057857"/>
                <a:gd name="connsiteX149" fmla="*/ 130440 w 629438"/>
                <a:gd name="connsiteY149" fmla="*/ 2481144 h 4057857"/>
                <a:gd name="connsiteX150" fmla="*/ 148530 w 629438"/>
                <a:gd name="connsiteY150" fmla="*/ 2879175 h 4057857"/>
                <a:gd name="connsiteX151" fmla="*/ 145515 w 629438"/>
                <a:gd name="connsiteY151" fmla="*/ 3048037 h 4057857"/>
                <a:gd name="connsiteX152" fmla="*/ 166285 w 629438"/>
                <a:gd name="connsiteY152" fmla="*/ 3199141 h 4057857"/>
                <a:gd name="connsiteX153" fmla="*/ 173989 w 629438"/>
                <a:gd name="connsiteY153" fmla="*/ 3365658 h 4057857"/>
                <a:gd name="connsiteX154" fmla="*/ 164777 w 629438"/>
                <a:gd name="connsiteY154" fmla="*/ 911969 h 4057857"/>
                <a:gd name="connsiteX155" fmla="*/ 164275 w 629438"/>
                <a:gd name="connsiteY155" fmla="*/ 927381 h 4057857"/>
                <a:gd name="connsiteX156" fmla="*/ 134125 w 629438"/>
                <a:gd name="connsiteY156" fmla="*/ 921350 h 4057857"/>
                <a:gd name="connsiteX157" fmla="*/ 158412 w 629438"/>
                <a:gd name="connsiteY157" fmla="*/ 896222 h 4057857"/>
                <a:gd name="connsiteX158" fmla="*/ 164777 w 629438"/>
                <a:gd name="connsiteY158" fmla="*/ 911969 h 4057857"/>
                <a:gd name="connsiteX159" fmla="*/ 356394 w 629438"/>
                <a:gd name="connsiteY159" fmla="*/ 1011309 h 4057857"/>
                <a:gd name="connsiteX160" fmla="*/ 346511 w 629438"/>
                <a:gd name="connsiteY160" fmla="*/ 993887 h 4057857"/>
                <a:gd name="connsiteX161" fmla="*/ 345674 w 629438"/>
                <a:gd name="connsiteY161" fmla="*/ 972444 h 4057857"/>
                <a:gd name="connsiteX162" fmla="*/ 367784 w 629438"/>
                <a:gd name="connsiteY162" fmla="*/ 872936 h 4057857"/>
                <a:gd name="connsiteX163" fmla="*/ 356394 w 629438"/>
                <a:gd name="connsiteY163" fmla="*/ 1011309 h 4057857"/>
                <a:gd name="connsiteX164" fmla="*/ 87896 w 629438"/>
                <a:gd name="connsiteY164" fmla="*/ 869083 h 4057857"/>
                <a:gd name="connsiteX165" fmla="*/ 115868 w 629438"/>
                <a:gd name="connsiteY165" fmla="*/ 879470 h 4057857"/>
                <a:gd name="connsiteX166" fmla="*/ 128430 w 629438"/>
                <a:gd name="connsiteY166" fmla="*/ 897394 h 4057857"/>
                <a:gd name="connsiteX167" fmla="*/ 87226 w 629438"/>
                <a:gd name="connsiteY167" fmla="*/ 920177 h 4057857"/>
                <a:gd name="connsiteX168" fmla="*/ 87896 w 629438"/>
                <a:gd name="connsiteY168" fmla="*/ 869083 h 4057857"/>
                <a:gd name="connsiteX169" fmla="*/ 402455 w 629438"/>
                <a:gd name="connsiteY169" fmla="*/ 1080998 h 4057857"/>
                <a:gd name="connsiteX170" fmla="*/ 490894 w 629438"/>
                <a:gd name="connsiteY170" fmla="*/ 871931 h 4057857"/>
                <a:gd name="connsiteX171" fmla="*/ 402455 w 629438"/>
                <a:gd name="connsiteY171" fmla="*/ 1080998 h 4057857"/>
                <a:gd name="connsiteX172" fmla="*/ 412338 w 629438"/>
                <a:gd name="connsiteY172" fmla="*/ 921350 h 4057857"/>
                <a:gd name="connsiteX173" fmla="*/ 424900 w 629438"/>
                <a:gd name="connsiteY173" fmla="*/ 809445 h 4057857"/>
                <a:gd name="connsiteX174" fmla="*/ 489554 w 629438"/>
                <a:gd name="connsiteY174" fmla="*/ 751148 h 4057857"/>
                <a:gd name="connsiteX175" fmla="*/ 499436 w 629438"/>
                <a:gd name="connsiteY175" fmla="*/ 767398 h 4057857"/>
                <a:gd name="connsiteX176" fmla="*/ 503624 w 629438"/>
                <a:gd name="connsiteY176" fmla="*/ 779124 h 4057857"/>
                <a:gd name="connsiteX177" fmla="*/ 506806 w 629438"/>
                <a:gd name="connsiteY177" fmla="*/ 806430 h 4057857"/>
                <a:gd name="connsiteX178" fmla="*/ 431767 w 629438"/>
                <a:gd name="connsiteY178" fmla="*/ 906608 h 4057857"/>
                <a:gd name="connsiteX179" fmla="*/ 427413 w 629438"/>
                <a:gd name="connsiteY179" fmla="*/ 910461 h 4057857"/>
                <a:gd name="connsiteX180" fmla="*/ 422723 w 629438"/>
                <a:gd name="connsiteY180" fmla="*/ 914146 h 4057857"/>
                <a:gd name="connsiteX181" fmla="*/ 412338 w 629438"/>
                <a:gd name="connsiteY181" fmla="*/ 921350 h 4057857"/>
                <a:gd name="connsiteX182" fmla="*/ 152382 w 629438"/>
                <a:gd name="connsiteY182" fmla="*/ 875449 h 4057857"/>
                <a:gd name="connsiteX183" fmla="*/ 107326 w 629438"/>
                <a:gd name="connsiteY183" fmla="*/ 857189 h 4057857"/>
                <a:gd name="connsiteX184" fmla="*/ 116035 w 629438"/>
                <a:gd name="connsiteY184" fmla="*/ 779292 h 4057857"/>
                <a:gd name="connsiteX185" fmla="*/ 145850 w 629438"/>
                <a:gd name="connsiteY185" fmla="*/ 751651 h 4057857"/>
                <a:gd name="connsiteX186" fmla="*/ 152382 w 629438"/>
                <a:gd name="connsiteY186" fmla="*/ 875449 h 4057857"/>
                <a:gd name="connsiteX187" fmla="*/ 87393 w 629438"/>
                <a:gd name="connsiteY187" fmla="*/ 786998 h 4057857"/>
                <a:gd name="connsiteX188" fmla="*/ 139150 w 629438"/>
                <a:gd name="connsiteY188" fmla="*/ 699719 h 4057857"/>
                <a:gd name="connsiteX189" fmla="*/ 87393 w 629438"/>
                <a:gd name="connsiteY189" fmla="*/ 786998 h 4057857"/>
                <a:gd name="connsiteX190" fmla="*/ 421215 w 629438"/>
                <a:gd name="connsiteY190" fmla="*/ 792861 h 4057857"/>
                <a:gd name="connsiteX191" fmla="*/ 418703 w 629438"/>
                <a:gd name="connsiteY191" fmla="*/ 710608 h 4057857"/>
                <a:gd name="connsiteX192" fmla="*/ 490224 w 629438"/>
                <a:gd name="connsiteY192" fmla="*/ 716136 h 4057857"/>
                <a:gd name="connsiteX193" fmla="*/ 421215 w 629438"/>
                <a:gd name="connsiteY193" fmla="*/ 792861 h 4057857"/>
                <a:gd name="connsiteX194" fmla="*/ 203469 w 629438"/>
                <a:gd name="connsiteY194" fmla="*/ 785490 h 4057857"/>
                <a:gd name="connsiteX195" fmla="*/ 211676 w 629438"/>
                <a:gd name="connsiteY195" fmla="*/ 715466 h 4057857"/>
                <a:gd name="connsiteX196" fmla="*/ 257570 w 629438"/>
                <a:gd name="connsiteY196" fmla="*/ 713121 h 4057857"/>
                <a:gd name="connsiteX197" fmla="*/ 203469 w 629438"/>
                <a:gd name="connsiteY197" fmla="*/ 785490 h 4057857"/>
                <a:gd name="connsiteX198" fmla="*/ 200789 w 629438"/>
                <a:gd name="connsiteY198" fmla="*/ 953347 h 4057857"/>
                <a:gd name="connsiteX199" fmla="*/ 237303 w 629438"/>
                <a:gd name="connsiteY199" fmla="*/ 764717 h 4057857"/>
                <a:gd name="connsiteX200" fmla="*/ 384198 w 629438"/>
                <a:gd name="connsiteY200" fmla="*/ 708597 h 4057857"/>
                <a:gd name="connsiteX201" fmla="*/ 316529 w 629438"/>
                <a:gd name="connsiteY201" fmla="*/ 799227 h 4057857"/>
                <a:gd name="connsiteX202" fmla="*/ 338974 w 629438"/>
                <a:gd name="connsiteY202" fmla="*/ 783815 h 4057857"/>
                <a:gd name="connsiteX203" fmla="*/ 386711 w 629438"/>
                <a:gd name="connsiteY203" fmla="*/ 735736 h 4057857"/>
                <a:gd name="connsiteX204" fmla="*/ 361419 w 629438"/>
                <a:gd name="connsiteY204" fmla="*/ 865733 h 4057857"/>
                <a:gd name="connsiteX205" fmla="*/ 360246 w 629438"/>
                <a:gd name="connsiteY205" fmla="*/ 786663 h 4057857"/>
                <a:gd name="connsiteX206" fmla="*/ 329427 w 629438"/>
                <a:gd name="connsiteY206" fmla="*/ 908786 h 4057857"/>
                <a:gd name="connsiteX207" fmla="*/ 268793 w 629438"/>
                <a:gd name="connsiteY207" fmla="*/ 997405 h 4057857"/>
                <a:gd name="connsiteX208" fmla="*/ 200789 w 629438"/>
                <a:gd name="connsiteY208" fmla="*/ 953347 h 4057857"/>
                <a:gd name="connsiteX209" fmla="*/ 214021 w 629438"/>
                <a:gd name="connsiteY209" fmla="*/ 939107 h 4057857"/>
                <a:gd name="connsiteX210" fmla="*/ 245176 w 629438"/>
                <a:gd name="connsiteY210" fmla="*/ 908618 h 4057857"/>
                <a:gd name="connsiteX211" fmla="*/ 269295 w 629438"/>
                <a:gd name="connsiteY211" fmla="*/ 872434 h 4057857"/>
                <a:gd name="connsiteX212" fmla="*/ 316529 w 629438"/>
                <a:gd name="connsiteY212" fmla="*/ 799227 h 4057857"/>
                <a:gd name="connsiteX213" fmla="*/ 214021 w 629438"/>
                <a:gd name="connsiteY213" fmla="*/ 939107 h 4057857"/>
                <a:gd name="connsiteX214" fmla="*/ 79186 w 629438"/>
                <a:gd name="connsiteY214" fmla="*/ 673920 h 4057857"/>
                <a:gd name="connsiteX215" fmla="*/ 65116 w 629438"/>
                <a:gd name="connsiteY215" fmla="*/ 544594 h 4057857"/>
                <a:gd name="connsiteX216" fmla="*/ 71649 w 629438"/>
                <a:gd name="connsiteY216" fmla="*/ 479260 h 4057857"/>
                <a:gd name="connsiteX217" fmla="*/ 193252 w 629438"/>
                <a:gd name="connsiteY217" fmla="*/ 365848 h 4057857"/>
                <a:gd name="connsiteX218" fmla="*/ 561075 w 629438"/>
                <a:gd name="connsiteY218" fmla="*/ 379585 h 4057857"/>
                <a:gd name="connsiteX219" fmla="*/ 589885 w 629438"/>
                <a:gd name="connsiteY219" fmla="*/ 429339 h 4057857"/>
                <a:gd name="connsiteX220" fmla="*/ 557055 w 629438"/>
                <a:gd name="connsiteY220" fmla="*/ 708262 h 4057857"/>
                <a:gd name="connsiteX221" fmla="*/ 390061 w 629438"/>
                <a:gd name="connsiteY221" fmla="*/ 679281 h 4057857"/>
                <a:gd name="connsiteX222" fmla="*/ 410663 w 629438"/>
                <a:gd name="connsiteY222" fmla="*/ 404043 h 4057857"/>
                <a:gd name="connsiteX223" fmla="*/ 396091 w 629438"/>
                <a:gd name="connsiteY223" fmla="*/ 546437 h 4057857"/>
                <a:gd name="connsiteX224" fmla="*/ 378336 w 629438"/>
                <a:gd name="connsiteY224" fmla="*/ 678946 h 4057857"/>
                <a:gd name="connsiteX225" fmla="*/ 376828 w 629438"/>
                <a:gd name="connsiteY225" fmla="*/ 678946 h 4057857"/>
                <a:gd name="connsiteX226" fmla="*/ 360749 w 629438"/>
                <a:gd name="connsiteY226" fmla="*/ 662529 h 4057857"/>
                <a:gd name="connsiteX227" fmla="*/ 368621 w 629438"/>
                <a:gd name="connsiteY227" fmla="*/ 581281 h 4057857"/>
                <a:gd name="connsiteX228" fmla="*/ 376661 w 629438"/>
                <a:gd name="connsiteY228" fmla="*/ 482443 h 4057857"/>
                <a:gd name="connsiteX229" fmla="*/ 346846 w 629438"/>
                <a:gd name="connsiteY229" fmla="*/ 678946 h 4057857"/>
                <a:gd name="connsiteX230" fmla="*/ 201291 w 629438"/>
                <a:gd name="connsiteY230" fmla="*/ 660351 h 4057857"/>
                <a:gd name="connsiteX231" fmla="*/ 89738 w 629438"/>
                <a:gd name="connsiteY231" fmla="*/ 674088 h 4057857"/>
                <a:gd name="connsiteX232" fmla="*/ 84546 w 629438"/>
                <a:gd name="connsiteY232" fmla="*/ 674088 h 4057857"/>
                <a:gd name="connsiteX233" fmla="*/ 79186 w 629438"/>
                <a:gd name="connsiteY233" fmla="*/ 673920 h 4057857"/>
                <a:gd name="connsiteX234" fmla="*/ 452370 w 629438"/>
                <a:gd name="connsiteY234" fmla="*/ 332009 h 4057857"/>
                <a:gd name="connsiteX235" fmla="*/ 466942 w 629438"/>
                <a:gd name="connsiteY235" fmla="*/ 302525 h 4057857"/>
                <a:gd name="connsiteX236" fmla="*/ 489386 w 629438"/>
                <a:gd name="connsiteY236" fmla="*/ 286443 h 4057857"/>
                <a:gd name="connsiteX237" fmla="*/ 492401 w 629438"/>
                <a:gd name="connsiteY237" fmla="*/ 333014 h 4057857"/>
                <a:gd name="connsiteX238" fmla="*/ 452370 w 629438"/>
                <a:gd name="connsiteY238" fmla="*/ 332009 h 4057857"/>
                <a:gd name="connsiteX239" fmla="*/ 192917 w 629438"/>
                <a:gd name="connsiteY239" fmla="*/ 326983 h 4057857"/>
                <a:gd name="connsiteX240" fmla="*/ 195262 w 629438"/>
                <a:gd name="connsiteY240" fmla="*/ 181072 h 4057857"/>
                <a:gd name="connsiteX241" fmla="*/ 283030 w 629438"/>
                <a:gd name="connsiteY241" fmla="*/ 192128 h 4057857"/>
                <a:gd name="connsiteX242" fmla="*/ 353546 w 629438"/>
                <a:gd name="connsiteY242" fmla="*/ 264163 h 4057857"/>
                <a:gd name="connsiteX243" fmla="*/ 394918 w 629438"/>
                <a:gd name="connsiteY243" fmla="*/ 314587 h 4057857"/>
                <a:gd name="connsiteX244" fmla="*/ 409155 w 629438"/>
                <a:gd name="connsiteY244" fmla="*/ 335359 h 4057857"/>
                <a:gd name="connsiteX245" fmla="*/ 192917 w 629438"/>
                <a:gd name="connsiteY245" fmla="*/ 326983 h 4057857"/>
                <a:gd name="connsiteX246" fmla="*/ 426743 w 629438"/>
                <a:gd name="connsiteY246" fmla="*/ 326816 h 4057857"/>
                <a:gd name="connsiteX247" fmla="*/ 424565 w 629438"/>
                <a:gd name="connsiteY247" fmla="*/ 267848 h 4057857"/>
                <a:gd name="connsiteX248" fmla="*/ 459404 w 629438"/>
                <a:gd name="connsiteY248" fmla="*/ 223622 h 4057857"/>
                <a:gd name="connsiteX249" fmla="*/ 471632 w 629438"/>
                <a:gd name="connsiteY249" fmla="*/ 238197 h 4057857"/>
                <a:gd name="connsiteX250" fmla="*/ 426743 w 629438"/>
                <a:gd name="connsiteY250" fmla="*/ 326816 h 4057857"/>
                <a:gd name="connsiteX251" fmla="*/ 426240 w 629438"/>
                <a:gd name="connsiteY251" fmla="*/ 149578 h 4057857"/>
                <a:gd name="connsiteX252" fmla="*/ 443325 w 629438"/>
                <a:gd name="connsiteY252" fmla="*/ 168508 h 4057857"/>
                <a:gd name="connsiteX253" fmla="*/ 397263 w 629438"/>
                <a:gd name="connsiteY253" fmla="*/ 277062 h 4057857"/>
                <a:gd name="connsiteX254" fmla="*/ 370799 w 629438"/>
                <a:gd name="connsiteY254" fmla="*/ 241547 h 4057857"/>
                <a:gd name="connsiteX255" fmla="*/ 426240 w 629438"/>
                <a:gd name="connsiteY255" fmla="*/ 149578 h 4057857"/>
                <a:gd name="connsiteX256" fmla="*/ 382356 w 629438"/>
                <a:gd name="connsiteY256" fmla="*/ 103342 h 4057857"/>
                <a:gd name="connsiteX257" fmla="*/ 420880 w 629438"/>
                <a:gd name="connsiteY257" fmla="*/ 128303 h 4057857"/>
                <a:gd name="connsiteX258" fmla="*/ 359576 w 629438"/>
                <a:gd name="connsiteY258" fmla="*/ 235851 h 4057857"/>
                <a:gd name="connsiteX259" fmla="*/ 324234 w 629438"/>
                <a:gd name="connsiteY259" fmla="*/ 196651 h 4057857"/>
                <a:gd name="connsiteX260" fmla="*/ 382356 w 629438"/>
                <a:gd name="connsiteY260" fmla="*/ 103342 h 4057857"/>
                <a:gd name="connsiteX261" fmla="*/ 270970 w 629438"/>
                <a:gd name="connsiteY261" fmla="*/ 166497 h 4057857"/>
                <a:gd name="connsiteX262" fmla="*/ 294587 w 629438"/>
                <a:gd name="connsiteY262" fmla="*/ 100159 h 4057857"/>
                <a:gd name="connsiteX263" fmla="*/ 332274 w 629438"/>
                <a:gd name="connsiteY263" fmla="*/ 48395 h 4057857"/>
                <a:gd name="connsiteX264" fmla="*/ 377666 w 629438"/>
                <a:gd name="connsiteY264" fmla="*/ 66655 h 4057857"/>
                <a:gd name="connsiteX265" fmla="*/ 308490 w 629438"/>
                <a:gd name="connsiteY265" fmla="*/ 190118 h 4057857"/>
                <a:gd name="connsiteX266" fmla="*/ 270970 w 629438"/>
                <a:gd name="connsiteY266" fmla="*/ 166497 h 4057857"/>
                <a:gd name="connsiteX267" fmla="*/ 259078 w 629438"/>
                <a:gd name="connsiteY267" fmla="*/ 162309 h 4057857"/>
                <a:gd name="connsiteX268" fmla="*/ 304302 w 629438"/>
                <a:gd name="connsiteY268" fmla="*/ 48730 h 4057857"/>
                <a:gd name="connsiteX269" fmla="*/ 259078 w 629438"/>
                <a:gd name="connsiteY269" fmla="*/ 162309 h 4057857"/>
                <a:gd name="connsiteX270" fmla="*/ 56574 w 629438"/>
                <a:gd name="connsiteY270" fmla="*/ 467534 h 4057857"/>
                <a:gd name="connsiteX271" fmla="*/ 24582 w 629438"/>
                <a:gd name="connsiteY271" fmla="*/ 482611 h 4057857"/>
                <a:gd name="connsiteX272" fmla="*/ 29774 w 629438"/>
                <a:gd name="connsiteY272" fmla="*/ 618471 h 4057857"/>
                <a:gd name="connsiteX273" fmla="*/ 51047 w 629438"/>
                <a:gd name="connsiteY273" fmla="*/ 742604 h 4057857"/>
                <a:gd name="connsiteX274" fmla="*/ 47697 w 629438"/>
                <a:gd name="connsiteY274" fmla="*/ 946143 h 4057857"/>
                <a:gd name="connsiteX275" fmla="*/ 41499 w 629438"/>
                <a:gd name="connsiteY275" fmla="*/ 1544195 h 4057857"/>
                <a:gd name="connsiteX276" fmla="*/ 13192 w 629438"/>
                <a:gd name="connsiteY276" fmla="*/ 2104388 h 4057857"/>
                <a:gd name="connsiteX277" fmla="*/ 4147 w 629438"/>
                <a:gd name="connsiteY277" fmla="*/ 3252916 h 4057857"/>
                <a:gd name="connsiteX278" fmla="*/ 24247 w 629438"/>
                <a:gd name="connsiteY278" fmla="*/ 3327128 h 4057857"/>
                <a:gd name="connsiteX279" fmla="*/ 39824 w 629438"/>
                <a:gd name="connsiteY279" fmla="*/ 3408879 h 4057857"/>
                <a:gd name="connsiteX280" fmla="*/ 112183 w 629438"/>
                <a:gd name="connsiteY280" fmla="*/ 3720134 h 4057857"/>
                <a:gd name="connsiteX281" fmla="*/ 211174 w 629438"/>
                <a:gd name="connsiteY281" fmla="*/ 4008438 h 4057857"/>
                <a:gd name="connsiteX282" fmla="*/ 242328 w 629438"/>
                <a:gd name="connsiteY282" fmla="*/ 3987498 h 4057857"/>
                <a:gd name="connsiteX283" fmla="*/ 228426 w 629438"/>
                <a:gd name="connsiteY283" fmla="*/ 4041440 h 4057857"/>
                <a:gd name="connsiteX284" fmla="*/ 233618 w 629438"/>
                <a:gd name="connsiteY284" fmla="*/ 4057857 h 4057857"/>
                <a:gd name="connsiteX285" fmla="*/ 282863 w 629438"/>
                <a:gd name="connsiteY285" fmla="*/ 4009276 h 4057857"/>
                <a:gd name="connsiteX286" fmla="*/ 324904 w 629438"/>
                <a:gd name="connsiteY286" fmla="*/ 3841587 h 4057857"/>
                <a:gd name="connsiteX287" fmla="*/ 345674 w 629438"/>
                <a:gd name="connsiteY287" fmla="*/ 3755816 h 4057857"/>
                <a:gd name="connsiteX288" fmla="*/ 429422 w 629438"/>
                <a:gd name="connsiteY288" fmla="*/ 3429819 h 4057857"/>
                <a:gd name="connsiteX289" fmla="*/ 485199 w 629438"/>
                <a:gd name="connsiteY289" fmla="*/ 3069815 h 4057857"/>
                <a:gd name="connsiteX290" fmla="*/ 516353 w 629438"/>
                <a:gd name="connsiteY290" fmla="*/ 1652079 h 4057857"/>
                <a:gd name="connsiteX291" fmla="*/ 510156 w 629438"/>
                <a:gd name="connsiteY291" fmla="*/ 1445860 h 4057857"/>
                <a:gd name="connsiteX292" fmla="*/ 519536 w 629438"/>
                <a:gd name="connsiteY292" fmla="*/ 1032919 h 4057857"/>
                <a:gd name="connsiteX293" fmla="*/ 538463 w 629438"/>
                <a:gd name="connsiteY293" fmla="*/ 1519570 h 4057857"/>
                <a:gd name="connsiteX294" fmla="*/ 546000 w 629438"/>
                <a:gd name="connsiteY294" fmla="*/ 1691279 h 4057857"/>
                <a:gd name="connsiteX295" fmla="*/ 550188 w 629438"/>
                <a:gd name="connsiteY295" fmla="*/ 1491091 h 4057857"/>
                <a:gd name="connsiteX296" fmla="*/ 546670 w 629438"/>
                <a:gd name="connsiteY296" fmla="*/ 1250195 h 4057857"/>
                <a:gd name="connsiteX297" fmla="*/ 548010 w 629438"/>
                <a:gd name="connsiteY297" fmla="*/ 761032 h 4057857"/>
                <a:gd name="connsiteX298" fmla="*/ 584860 w 629438"/>
                <a:gd name="connsiteY298" fmla="*/ 721329 h 4057857"/>
                <a:gd name="connsiteX299" fmla="*/ 614842 w 629438"/>
                <a:gd name="connsiteY299" fmla="*/ 675931 h 4057857"/>
                <a:gd name="connsiteX300" fmla="*/ 621542 w 629438"/>
                <a:gd name="connsiteY300" fmla="*/ 400190 h 4057857"/>
                <a:gd name="connsiteX301" fmla="*/ 535113 w 629438"/>
                <a:gd name="connsiteY301" fmla="*/ 331841 h 4057857"/>
                <a:gd name="connsiteX302" fmla="*/ 447680 w 629438"/>
                <a:gd name="connsiteY302" fmla="*/ 95133 h 4057857"/>
                <a:gd name="connsiteX303" fmla="*/ 419708 w 629438"/>
                <a:gd name="connsiteY303" fmla="*/ 47725 h 4057857"/>
                <a:gd name="connsiteX304" fmla="*/ 401115 w 629438"/>
                <a:gd name="connsiteY304" fmla="*/ 30135 h 4057857"/>
                <a:gd name="connsiteX305" fmla="*/ 178177 w 629438"/>
                <a:gd name="connsiteY305" fmla="*/ 117414 h 4057857"/>
                <a:gd name="connsiteX306" fmla="*/ 158915 w 629438"/>
                <a:gd name="connsiteY306" fmla="*/ 180904 h 4057857"/>
                <a:gd name="connsiteX307" fmla="*/ 107158 w 629438"/>
                <a:gd name="connsiteY307" fmla="*/ 326816 h 4057857"/>
                <a:gd name="connsiteX308" fmla="*/ 56574 w 629438"/>
                <a:gd name="connsiteY308" fmla="*/ 467534 h 405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629438" h="4057857">
                  <a:moveTo>
                    <a:pt x="218544" y="3991351"/>
                  </a:moveTo>
                  <a:cubicBezTo>
                    <a:pt x="192749" y="3958684"/>
                    <a:pt x="199281" y="3933389"/>
                    <a:pt x="228593" y="3894356"/>
                  </a:cubicBezTo>
                  <a:cubicBezTo>
                    <a:pt x="248693" y="3867385"/>
                    <a:pt x="269630" y="3842760"/>
                    <a:pt x="303130" y="3829860"/>
                  </a:cubicBezTo>
                  <a:cubicBezTo>
                    <a:pt x="298440" y="3856999"/>
                    <a:pt x="294252" y="3850968"/>
                    <a:pt x="291405" y="3863700"/>
                  </a:cubicBezTo>
                  <a:cubicBezTo>
                    <a:pt x="289730" y="3870903"/>
                    <a:pt x="292745" y="3882630"/>
                    <a:pt x="293247" y="3899214"/>
                  </a:cubicBezTo>
                  <a:lnTo>
                    <a:pt x="225914" y="3981802"/>
                  </a:lnTo>
                  <a:cubicBezTo>
                    <a:pt x="225076" y="3983143"/>
                    <a:pt x="223066" y="3985488"/>
                    <a:pt x="222396" y="3986493"/>
                  </a:cubicBezTo>
                  <a:cubicBezTo>
                    <a:pt x="221559" y="3987666"/>
                    <a:pt x="219884" y="3989843"/>
                    <a:pt x="218544" y="3991351"/>
                  </a:cubicBezTo>
                  <a:close/>
                  <a:moveTo>
                    <a:pt x="226081" y="3957512"/>
                  </a:moveTo>
                  <a:lnTo>
                    <a:pt x="286715" y="3868725"/>
                  </a:lnTo>
                  <a:cubicBezTo>
                    <a:pt x="267453" y="3876096"/>
                    <a:pt x="220721" y="3937744"/>
                    <a:pt x="220219" y="3944948"/>
                  </a:cubicBezTo>
                  <a:cubicBezTo>
                    <a:pt x="218879" y="3963375"/>
                    <a:pt x="218711" y="3947796"/>
                    <a:pt x="226081" y="3957512"/>
                  </a:cubicBezTo>
                  <a:close/>
                  <a:moveTo>
                    <a:pt x="194592" y="3884305"/>
                  </a:moveTo>
                  <a:cubicBezTo>
                    <a:pt x="185212" y="3851806"/>
                    <a:pt x="220386" y="3824500"/>
                    <a:pt x="251541" y="3814281"/>
                  </a:cubicBezTo>
                  <a:cubicBezTo>
                    <a:pt x="241826" y="3834718"/>
                    <a:pt x="255393" y="3814783"/>
                    <a:pt x="239313" y="3837064"/>
                  </a:cubicBezTo>
                  <a:lnTo>
                    <a:pt x="194592" y="3884305"/>
                  </a:lnTo>
                  <a:close/>
                  <a:moveTo>
                    <a:pt x="179517" y="3842424"/>
                  </a:moveTo>
                  <a:cubicBezTo>
                    <a:pt x="176334" y="3797696"/>
                    <a:pt x="179684" y="3797361"/>
                    <a:pt x="228928" y="3797361"/>
                  </a:cubicBezTo>
                  <a:cubicBezTo>
                    <a:pt x="220721" y="3815118"/>
                    <a:pt x="229096" y="3807580"/>
                    <a:pt x="211676" y="3825002"/>
                  </a:cubicBezTo>
                  <a:cubicBezTo>
                    <a:pt x="199114" y="3837231"/>
                    <a:pt x="199114" y="3836226"/>
                    <a:pt x="179517" y="3842424"/>
                  </a:cubicBezTo>
                  <a:close/>
                  <a:moveTo>
                    <a:pt x="72486" y="3333494"/>
                  </a:moveTo>
                  <a:cubicBezTo>
                    <a:pt x="102636" y="3345555"/>
                    <a:pt x="96103" y="3350581"/>
                    <a:pt x="125080" y="3367836"/>
                  </a:cubicBezTo>
                  <a:cubicBezTo>
                    <a:pt x="146855" y="3380735"/>
                    <a:pt x="166955" y="3385258"/>
                    <a:pt x="188897" y="3394137"/>
                  </a:cubicBezTo>
                  <a:lnTo>
                    <a:pt x="145012" y="3415579"/>
                  </a:lnTo>
                  <a:cubicBezTo>
                    <a:pt x="145850" y="3416082"/>
                    <a:pt x="148195" y="3417590"/>
                    <a:pt x="149367" y="3418427"/>
                  </a:cubicBezTo>
                  <a:lnTo>
                    <a:pt x="175664" y="3436017"/>
                  </a:lnTo>
                  <a:cubicBezTo>
                    <a:pt x="158077" y="3449251"/>
                    <a:pt x="158580" y="3443723"/>
                    <a:pt x="139988" y="3455282"/>
                  </a:cubicBezTo>
                  <a:cubicBezTo>
                    <a:pt x="180689" y="3493142"/>
                    <a:pt x="167457" y="3429484"/>
                    <a:pt x="265778" y="3419097"/>
                  </a:cubicBezTo>
                  <a:cubicBezTo>
                    <a:pt x="400110" y="3404858"/>
                    <a:pt x="337467" y="3394137"/>
                    <a:pt x="408318" y="3356612"/>
                  </a:cubicBezTo>
                  <a:cubicBezTo>
                    <a:pt x="429757" y="3422615"/>
                    <a:pt x="334787" y="3684619"/>
                    <a:pt x="318372" y="3767040"/>
                  </a:cubicBezTo>
                  <a:cubicBezTo>
                    <a:pt x="297267" y="3759166"/>
                    <a:pt x="263768" y="3757323"/>
                    <a:pt x="233283" y="3756486"/>
                  </a:cubicBezTo>
                  <a:cubicBezTo>
                    <a:pt x="182364" y="3754978"/>
                    <a:pt x="193252" y="3765700"/>
                    <a:pt x="159417" y="3770893"/>
                  </a:cubicBezTo>
                  <a:cubicBezTo>
                    <a:pt x="168462" y="3698188"/>
                    <a:pt x="119218" y="3652958"/>
                    <a:pt x="105483" y="3574725"/>
                  </a:cubicBezTo>
                  <a:cubicBezTo>
                    <a:pt x="93088" y="3504868"/>
                    <a:pt x="73156" y="3403853"/>
                    <a:pt x="72486" y="3333494"/>
                  </a:cubicBezTo>
                  <a:close/>
                  <a:moveTo>
                    <a:pt x="477997" y="1562288"/>
                  </a:moveTo>
                  <a:cubicBezTo>
                    <a:pt x="478499" y="1595457"/>
                    <a:pt x="476657" y="1632312"/>
                    <a:pt x="467612" y="1657440"/>
                  </a:cubicBezTo>
                  <a:cubicBezTo>
                    <a:pt x="457060" y="1646551"/>
                    <a:pt x="464094" y="1667491"/>
                    <a:pt x="453542" y="1638342"/>
                  </a:cubicBezTo>
                  <a:lnTo>
                    <a:pt x="455552" y="1586411"/>
                  </a:lnTo>
                  <a:cubicBezTo>
                    <a:pt x="456390" y="1584736"/>
                    <a:pt x="457227" y="1583060"/>
                    <a:pt x="458399" y="1581385"/>
                  </a:cubicBezTo>
                  <a:lnTo>
                    <a:pt x="477997" y="1562288"/>
                  </a:lnTo>
                  <a:close/>
                  <a:moveTo>
                    <a:pt x="394248" y="1482045"/>
                  </a:moveTo>
                  <a:lnTo>
                    <a:pt x="471464" y="1791792"/>
                  </a:lnTo>
                  <a:cubicBezTo>
                    <a:pt x="472469" y="1811895"/>
                    <a:pt x="469287" y="1840876"/>
                    <a:pt x="471632" y="1858801"/>
                  </a:cubicBezTo>
                  <a:cubicBezTo>
                    <a:pt x="478499" y="1912240"/>
                    <a:pt x="486539" y="1845902"/>
                    <a:pt x="485199" y="1911905"/>
                  </a:cubicBezTo>
                  <a:cubicBezTo>
                    <a:pt x="483524" y="1993823"/>
                    <a:pt x="472134" y="2032018"/>
                    <a:pt x="474982" y="2160842"/>
                  </a:cubicBezTo>
                  <a:cubicBezTo>
                    <a:pt x="480007" y="2389845"/>
                    <a:pt x="473307" y="3072328"/>
                    <a:pt x="411333" y="3270841"/>
                  </a:cubicBezTo>
                  <a:cubicBezTo>
                    <a:pt x="406810" y="3285415"/>
                    <a:pt x="397598" y="3302335"/>
                    <a:pt x="389726" y="3316742"/>
                  </a:cubicBezTo>
                  <a:cubicBezTo>
                    <a:pt x="376661" y="3340530"/>
                    <a:pt x="376158" y="3342707"/>
                    <a:pt x="353881" y="3351586"/>
                  </a:cubicBezTo>
                  <a:cubicBezTo>
                    <a:pt x="356394" y="3258779"/>
                    <a:pt x="357901" y="3170663"/>
                    <a:pt x="357901" y="3079028"/>
                  </a:cubicBezTo>
                  <a:cubicBezTo>
                    <a:pt x="357734" y="2985049"/>
                    <a:pt x="376493" y="2895090"/>
                    <a:pt x="375153" y="2815517"/>
                  </a:cubicBezTo>
                  <a:cubicBezTo>
                    <a:pt x="363596" y="2809989"/>
                    <a:pt x="372138" y="2814679"/>
                    <a:pt x="364099" y="2811999"/>
                  </a:cubicBezTo>
                  <a:lnTo>
                    <a:pt x="353211" y="2807978"/>
                  </a:lnTo>
                  <a:cubicBezTo>
                    <a:pt x="351034" y="2722040"/>
                    <a:pt x="366946" y="2632751"/>
                    <a:pt x="367281" y="2544634"/>
                  </a:cubicBezTo>
                  <a:cubicBezTo>
                    <a:pt x="367784" y="2458361"/>
                    <a:pt x="372306" y="2364884"/>
                    <a:pt x="374483" y="2273585"/>
                  </a:cubicBezTo>
                  <a:cubicBezTo>
                    <a:pt x="379341" y="2089311"/>
                    <a:pt x="373646" y="1918271"/>
                    <a:pt x="373478" y="1731820"/>
                  </a:cubicBezTo>
                  <a:cubicBezTo>
                    <a:pt x="384198" y="1728469"/>
                    <a:pt x="373143" y="1708869"/>
                    <a:pt x="390228" y="1754602"/>
                  </a:cubicBezTo>
                  <a:cubicBezTo>
                    <a:pt x="390228" y="1706356"/>
                    <a:pt x="384701" y="1650404"/>
                    <a:pt x="388721" y="1603665"/>
                  </a:cubicBezTo>
                  <a:cubicBezTo>
                    <a:pt x="391568" y="1569826"/>
                    <a:pt x="400110" y="1567816"/>
                    <a:pt x="392908" y="1542353"/>
                  </a:cubicBezTo>
                  <a:cubicBezTo>
                    <a:pt x="388721" y="1527778"/>
                    <a:pt x="384868" y="1553074"/>
                    <a:pt x="384031" y="1513371"/>
                  </a:cubicBezTo>
                  <a:cubicBezTo>
                    <a:pt x="383026" y="1461942"/>
                    <a:pt x="382691" y="1495949"/>
                    <a:pt x="394248" y="1482045"/>
                  </a:cubicBezTo>
                  <a:close/>
                  <a:moveTo>
                    <a:pt x="435955" y="1582893"/>
                  </a:moveTo>
                  <a:cubicBezTo>
                    <a:pt x="429087" y="1539505"/>
                    <a:pt x="446842" y="1484390"/>
                    <a:pt x="482519" y="1459597"/>
                  </a:cubicBezTo>
                  <a:cubicBezTo>
                    <a:pt x="482352" y="1543023"/>
                    <a:pt x="491731" y="1517894"/>
                    <a:pt x="452370" y="1565973"/>
                  </a:cubicBezTo>
                  <a:lnTo>
                    <a:pt x="435955" y="1582893"/>
                  </a:lnTo>
                  <a:close/>
                  <a:moveTo>
                    <a:pt x="431432" y="1516219"/>
                  </a:moveTo>
                  <a:cubicBezTo>
                    <a:pt x="389223" y="1465293"/>
                    <a:pt x="422555" y="1426595"/>
                    <a:pt x="465434" y="1377009"/>
                  </a:cubicBezTo>
                  <a:cubicBezTo>
                    <a:pt x="478332" y="1362267"/>
                    <a:pt x="473139" y="1368633"/>
                    <a:pt x="484529" y="1359922"/>
                  </a:cubicBezTo>
                  <a:cubicBezTo>
                    <a:pt x="486371" y="1455576"/>
                    <a:pt x="464429" y="1450886"/>
                    <a:pt x="431432" y="1516219"/>
                  </a:cubicBezTo>
                  <a:close/>
                  <a:moveTo>
                    <a:pt x="196937" y="979480"/>
                  </a:moveTo>
                  <a:cubicBezTo>
                    <a:pt x="276833" y="984506"/>
                    <a:pt x="295090" y="1135945"/>
                    <a:pt x="321554" y="1231097"/>
                  </a:cubicBezTo>
                  <a:cubicBezTo>
                    <a:pt x="351871" y="1340322"/>
                    <a:pt x="345171" y="1452729"/>
                    <a:pt x="340314" y="1573847"/>
                  </a:cubicBezTo>
                  <a:cubicBezTo>
                    <a:pt x="356729" y="1581553"/>
                    <a:pt x="324737" y="1582055"/>
                    <a:pt x="344669" y="1570329"/>
                  </a:cubicBezTo>
                  <a:cubicBezTo>
                    <a:pt x="362256" y="1559942"/>
                    <a:pt x="335624" y="1559440"/>
                    <a:pt x="354049" y="1566308"/>
                  </a:cubicBezTo>
                  <a:cubicBezTo>
                    <a:pt x="358404" y="1642866"/>
                    <a:pt x="348186" y="1724449"/>
                    <a:pt x="350866" y="1791457"/>
                  </a:cubicBezTo>
                  <a:cubicBezTo>
                    <a:pt x="353714" y="1865334"/>
                    <a:pt x="357901" y="1936196"/>
                    <a:pt x="344669" y="2006890"/>
                  </a:cubicBezTo>
                  <a:cubicBezTo>
                    <a:pt x="334954" y="2058822"/>
                    <a:pt x="345004" y="2175082"/>
                    <a:pt x="341487" y="2236395"/>
                  </a:cubicBezTo>
                  <a:cubicBezTo>
                    <a:pt x="337132" y="2314125"/>
                    <a:pt x="332107" y="2376275"/>
                    <a:pt x="331939" y="2461879"/>
                  </a:cubicBezTo>
                  <a:cubicBezTo>
                    <a:pt x="331939" y="2621192"/>
                    <a:pt x="327919" y="2765260"/>
                    <a:pt x="324904" y="2920888"/>
                  </a:cubicBezTo>
                  <a:cubicBezTo>
                    <a:pt x="323397" y="2997780"/>
                    <a:pt x="323899" y="3077856"/>
                    <a:pt x="324904" y="3154581"/>
                  </a:cubicBezTo>
                  <a:cubicBezTo>
                    <a:pt x="325909" y="3227453"/>
                    <a:pt x="336294" y="3299989"/>
                    <a:pt x="322559" y="3378557"/>
                  </a:cubicBezTo>
                  <a:cubicBezTo>
                    <a:pt x="265610" y="3383583"/>
                    <a:pt x="227588" y="3396984"/>
                    <a:pt x="182867" y="3370516"/>
                  </a:cubicBezTo>
                  <a:cubicBezTo>
                    <a:pt x="205479" y="3327295"/>
                    <a:pt x="190404" y="3147210"/>
                    <a:pt x="192917" y="3078861"/>
                  </a:cubicBezTo>
                  <a:cubicBezTo>
                    <a:pt x="194759" y="3031117"/>
                    <a:pt x="212346" y="2975500"/>
                    <a:pt x="195597" y="2935462"/>
                  </a:cubicBezTo>
                  <a:cubicBezTo>
                    <a:pt x="190907" y="2924238"/>
                    <a:pt x="182532" y="2940153"/>
                    <a:pt x="183872" y="2868454"/>
                  </a:cubicBezTo>
                  <a:lnTo>
                    <a:pt x="180857" y="2476788"/>
                  </a:lnTo>
                  <a:cubicBezTo>
                    <a:pt x="180522" y="2384149"/>
                    <a:pt x="159250" y="2284976"/>
                    <a:pt x="159082" y="2183123"/>
                  </a:cubicBezTo>
                  <a:cubicBezTo>
                    <a:pt x="158915" y="2094671"/>
                    <a:pt x="167457" y="1981259"/>
                    <a:pt x="173654" y="1890463"/>
                  </a:cubicBezTo>
                  <a:cubicBezTo>
                    <a:pt x="180354" y="1792797"/>
                    <a:pt x="172984" y="1683741"/>
                    <a:pt x="181359" y="1582558"/>
                  </a:cubicBezTo>
                  <a:cubicBezTo>
                    <a:pt x="189902" y="1479867"/>
                    <a:pt x="173989" y="1376004"/>
                    <a:pt x="182699" y="1283029"/>
                  </a:cubicBezTo>
                  <a:cubicBezTo>
                    <a:pt x="191409" y="1190725"/>
                    <a:pt x="198779" y="1069439"/>
                    <a:pt x="196937" y="979480"/>
                  </a:cubicBezTo>
                  <a:close/>
                  <a:moveTo>
                    <a:pt x="335122" y="1582725"/>
                  </a:moveTo>
                  <a:cubicBezTo>
                    <a:pt x="331772" y="1589426"/>
                    <a:pt x="339644" y="1604168"/>
                    <a:pt x="336797" y="1589426"/>
                  </a:cubicBezTo>
                  <a:cubicBezTo>
                    <a:pt x="336797" y="1589259"/>
                    <a:pt x="340147" y="1573177"/>
                    <a:pt x="335122" y="1582725"/>
                  </a:cubicBezTo>
                  <a:close/>
                  <a:moveTo>
                    <a:pt x="396928" y="1434971"/>
                  </a:moveTo>
                  <a:cubicBezTo>
                    <a:pt x="381518" y="1363607"/>
                    <a:pt x="392741" y="1366120"/>
                    <a:pt x="449857" y="1293918"/>
                  </a:cubicBezTo>
                  <a:lnTo>
                    <a:pt x="485199" y="1261084"/>
                  </a:lnTo>
                  <a:cubicBezTo>
                    <a:pt x="485199" y="1283699"/>
                    <a:pt x="489219" y="1311340"/>
                    <a:pt x="482184" y="1331275"/>
                  </a:cubicBezTo>
                  <a:cubicBezTo>
                    <a:pt x="480677" y="1335296"/>
                    <a:pt x="460577" y="1364947"/>
                    <a:pt x="458064" y="1368968"/>
                  </a:cubicBezTo>
                  <a:cubicBezTo>
                    <a:pt x="426073" y="1418722"/>
                    <a:pt x="432270" y="1422407"/>
                    <a:pt x="396928" y="1434971"/>
                  </a:cubicBezTo>
                  <a:close/>
                  <a:moveTo>
                    <a:pt x="388553" y="1343672"/>
                  </a:moveTo>
                  <a:cubicBezTo>
                    <a:pt x="388721" y="1272140"/>
                    <a:pt x="381686" y="1269460"/>
                    <a:pt x="415855" y="1222051"/>
                  </a:cubicBezTo>
                  <a:lnTo>
                    <a:pt x="463424" y="1156383"/>
                  </a:lnTo>
                  <a:cubicBezTo>
                    <a:pt x="476154" y="1142814"/>
                    <a:pt x="466272" y="1150017"/>
                    <a:pt x="487041" y="1139631"/>
                  </a:cubicBezTo>
                  <a:cubicBezTo>
                    <a:pt x="488884" y="1237296"/>
                    <a:pt x="496254" y="1209152"/>
                    <a:pt x="429757" y="1302964"/>
                  </a:cubicBezTo>
                  <a:cubicBezTo>
                    <a:pt x="425905" y="1308325"/>
                    <a:pt x="417363" y="1320386"/>
                    <a:pt x="413510" y="1324407"/>
                  </a:cubicBezTo>
                  <a:cubicBezTo>
                    <a:pt x="404633" y="1333788"/>
                    <a:pt x="407480" y="1330270"/>
                    <a:pt x="399943" y="1336301"/>
                  </a:cubicBezTo>
                  <a:lnTo>
                    <a:pt x="388553" y="1343672"/>
                  </a:lnTo>
                  <a:close/>
                  <a:moveTo>
                    <a:pt x="346511" y="1122878"/>
                  </a:moveTo>
                  <a:cubicBezTo>
                    <a:pt x="345674" y="1051849"/>
                    <a:pt x="339644" y="1042301"/>
                    <a:pt x="368621" y="1025213"/>
                  </a:cubicBezTo>
                  <a:cubicBezTo>
                    <a:pt x="369626" y="1068266"/>
                    <a:pt x="377163" y="1128407"/>
                    <a:pt x="354049" y="1158561"/>
                  </a:cubicBezTo>
                  <a:lnTo>
                    <a:pt x="346511" y="1122878"/>
                  </a:lnTo>
                  <a:close/>
                  <a:moveTo>
                    <a:pt x="321722" y="1163921"/>
                  </a:moveTo>
                  <a:cubicBezTo>
                    <a:pt x="301790" y="1089039"/>
                    <a:pt x="300282" y="1102273"/>
                    <a:pt x="323564" y="1069942"/>
                  </a:cubicBezTo>
                  <a:cubicBezTo>
                    <a:pt x="340649" y="1091887"/>
                    <a:pt x="343831" y="1138793"/>
                    <a:pt x="321722" y="1163921"/>
                  </a:cubicBezTo>
                  <a:close/>
                  <a:moveTo>
                    <a:pt x="427748" y="1195583"/>
                  </a:moveTo>
                  <a:cubicBezTo>
                    <a:pt x="373311" y="1151525"/>
                    <a:pt x="412505" y="1091217"/>
                    <a:pt x="448852" y="1051849"/>
                  </a:cubicBezTo>
                  <a:cubicBezTo>
                    <a:pt x="455050" y="1045148"/>
                    <a:pt x="457060" y="1042133"/>
                    <a:pt x="463592" y="1036437"/>
                  </a:cubicBezTo>
                  <a:cubicBezTo>
                    <a:pt x="480174" y="1022030"/>
                    <a:pt x="465099" y="1032249"/>
                    <a:pt x="484697" y="1021863"/>
                  </a:cubicBezTo>
                  <a:cubicBezTo>
                    <a:pt x="492234" y="1132427"/>
                    <a:pt x="456557" y="1123716"/>
                    <a:pt x="427748" y="1195583"/>
                  </a:cubicBezTo>
                  <a:close/>
                  <a:moveTo>
                    <a:pt x="271808" y="1009466"/>
                  </a:moveTo>
                  <a:cubicBezTo>
                    <a:pt x="281858" y="986348"/>
                    <a:pt x="312342" y="945306"/>
                    <a:pt x="333447" y="932741"/>
                  </a:cubicBezTo>
                  <a:cubicBezTo>
                    <a:pt x="332107" y="996400"/>
                    <a:pt x="334117" y="1027559"/>
                    <a:pt x="312007" y="1072454"/>
                  </a:cubicBezTo>
                  <a:cubicBezTo>
                    <a:pt x="294420" y="1056037"/>
                    <a:pt x="289730" y="1038112"/>
                    <a:pt x="271808" y="1009466"/>
                  </a:cubicBezTo>
                  <a:close/>
                  <a:moveTo>
                    <a:pt x="173989" y="3365658"/>
                  </a:moveTo>
                  <a:cubicBezTo>
                    <a:pt x="153387" y="3358119"/>
                    <a:pt x="156905" y="3358957"/>
                    <a:pt x="139820" y="3346225"/>
                  </a:cubicBezTo>
                  <a:cubicBezTo>
                    <a:pt x="111848" y="3324950"/>
                    <a:pt x="61934" y="3291446"/>
                    <a:pt x="50377" y="3261459"/>
                  </a:cubicBezTo>
                  <a:cubicBezTo>
                    <a:pt x="43007" y="3242027"/>
                    <a:pt x="39489" y="3187917"/>
                    <a:pt x="41499" y="3165135"/>
                  </a:cubicBezTo>
                  <a:cubicBezTo>
                    <a:pt x="45352" y="3121244"/>
                    <a:pt x="38149" y="3105832"/>
                    <a:pt x="36307" y="3064119"/>
                  </a:cubicBezTo>
                  <a:cubicBezTo>
                    <a:pt x="33124" y="2991415"/>
                    <a:pt x="36642" y="2911674"/>
                    <a:pt x="37312" y="2838132"/>
                  </a:cubicBezTo>
                  <a:lnTo>
                    <a:pt x="39992" y="2674296"/>
                  </a:lnTo>
                  <a:cubicBezTo>
                    <a:pt x="52387" y="2634929"/>
                    <a:pt x="47194" y="2666088"/>
                    <a:pt x="60091" y="2665083"/>
                  </a:cubicBezTo>
                  <a:cubicBezTo>
                    <a:pt x="59254" y="2624375"/>
                    <a:pt x="48367" y="2595226"/>
                    <a:pt x="46859" y="2552340"/>
                  </a:cubicBezTo>
                  <a:cubicBezTo>
                    <a:pt x="38317" y="2291844"/>
                    <a:pt x="67126" y="2137724"/>
                    <a:pt x="73659" y="1905037"/>
                  </a:cubicBezTo>
                  <a:cubicBezTo>
                    <a:pt x="74999" y="1859806"/>
                    <a:pt x="75501" y="1814575"/>
                    <a:pt x="75836" y="1769512"/>
                  </a:cubicBezTo>
                  <a:cubicBezTo>
                    <a:pt x="76004" y="1748907"/>
                    <a:pt x="74329" y="1720261"/>
                    <a:pt x="75669" y="1701163"/>
                  </a:cubicBezTo>
                  <a:cubicBezTo>
                    <a:pt x="79186" y="1649231"/>
                    <a:pt x="71816" y="1689269"/>
                    <a:pt x="98448" y="1656602"/>
                  </a:cubicBezTo>
                  <a:cubicBezTo>
                    <a:pt x="83038" y="1528448"/>
                    <a:pt x="103138" y="1417549"/>
                    <a:pt x="95601" y="1295091"/>
                  </a:cubicBezTo>
                  <a:cubicBezTo>
                    <a:pt x="88901" y="1188882"/>
                    <a:pt x="83038" y="1089039"/>
                    <a:pt x="93758" y="984003"/>
                  </a:cubicBezTo>
                  <a:cubicBezTo>
                    <a:pt x="94261" y="978642"/>
                    <a:pt x="94931" y="970266"/>
                    <a:pt x="94093" y="965073"/>
                  </a:cubicBezTo>
                  <a:cubicBezTo>
                    <a:pt x="93758" y="962728"/>
                    <a:pt x="93256" y="960885"/>
                    <a:pt x="92753" y="958540"/>
                  </a:cubicBezTo>
                  <a:lnTo>
                    <a:pt x="85048" y="937600"/>
                  </a:lnTo>
                  <a:lnTo>
                    <a:pt x="104981" y="942123"/>
                  </a:lnTo>
                  <a:cubicBezTo>
                    <a:pt x="168797" y="945976"/>
                    <a:pt x="154057" y="920512"/>
                    <a:pt x="151377" y="1016670"/>
                  </a:cubicBezTo>
                  <a:cubicBezTo>
                    <a:pt x="149870" y="1070947"/>
                    <a:pt x="155900" y="1133767"/>
                    <a:pt x="148362" y="1187877"/>
                  </a:cubicBezTo>
                  <a:cubicBezTo>
                    <a:pt x="95936" y="1562288"/>
                    <a:pt x="157072" y="1503990"/>
                    <a:pt x="152215" y="1814575"/>
                  </a:cubicBezTo>
                  <a:cubicBezTo>
                    <a:pt x="151210" y="1871700"/>
                    <a:pt x="145515" y="1923297"/>
                    <a:pt x="148697" y="1977574"/>
                  </a:cubicBezTo>
                  <a:cubicBezTo>
                    <a:pt x="150707" y="2014931"/>
                    <a:pt x="148865" y="2005885"/>
                    <a:pt x="136805" y="2040562"/>
                  </a:cubicBezTo>
                  <a:cubicBezTo>
                    <a:pt x="125080" y="2074736"/>
                    <a:pt x="140323" y="2202053"/>
                    <a:pt x="138815" y="2250802"/>
                  </a:cubicBezTo>
                  <a:cubicBezTo>
                    <a:pt x="137810" y="2289164"/>
                    <a:pt x="140992" y="2394703"/>
                    <a:pt x="135130" y="2423349"/>
                  </a:cubicBezTo>
                  <a:cubicBezTo>
                    <a:pt x="125415" y="2471428"/>
                    <a:pt x="112685" y="2423684"/>
                    <a:pt x="130440" y="2481144"/>
                  </a:cubicBezTo>
                  <a:cubicBezTo>
                    <a:pt x="147860" y="2537599"/>
                    <a:pt x="155062" y="2818532"/>
                    <a:pt x="148530" y="2879175"/>
                  </a:cubicBezTo>
                  <a:cubicBezTo>
                    <a:pt x="144175" y="2919883"/>
                    <a:pt x="142332" y="3006827"/>
                    <a:pt x="145515" y="3048037"/>
                  </a:cubicBezTo>
                  <a:lnTo>
                    <a:pt x="166285" y="3199141"/>
                  </a:lnTo>
                  <a:cubicBezTo>
                    <a:pt x="170807" y="3251241"/>
                    <a:pt x="170807" y="3315569"/>
                    <a:pt x="173989" y="3365658"/>
                  </a:cubicBezTo>
                  <a:close/>
                  <a:moveTo>
                    <a:pt x="164777" y="911969"/>
                  </a:moveTo>
                  <a:cubicBezTo>
                    <a:pt x="165782" y="915822"/>
                    <a:pt x="164777" y="920512"/>
                    <a:pt x="164275" y="927381"/>
                  </a:cubicBezTo>
                  <a:lnTo>
                    <a:pt x="134125" y="921350"/>
                  </a:lnTo>
                  <a:cubicBezTo>
                    <a:pt x="144342" y="894546"/>
                    <a:pt x="133288" y="903760"/>
                    <a:pt x="158412" y="896222"/>
                  </a:cubicBezTo>
                  <a:cubicBezTo>
                    <a:pt x="165447" y="908116"/>
                    <a:pt x="158915" y="887343"/>
                    <a:pt x="164777" y="911969"/>
                  </a:cubicBezTo>
                  <a:close/>
                  <a:moveTo>
                    <a:pt x="356394" y="1011309"/>
                  </a:moveTo>
                  <a:cubicBezTo>
                    <a:pt x="348019" y="1000588"/>
                    <a:pt x="351034" y="1012482"/>
                    <a:pt x="346511" y="993887"/>
                  </a:cubicBezTo>
                  <a:cubicBezTo>
                    <a:pt x="345506" y="990034"/>
                    <a:pt x="345506" y="976800"/>
                    <a:pt x="345674" y="972444"/>
                  </a:cubicBezTo>
                  <a:cubicBezTo>
                    <a:pt x="347684" y="937432"/>
                    <a:pt x="352709" y="897059"/>
                    <a:pt x="367784" y="872936"/>
                  </a:cubicBezTo>
                  <a:cubicBezTo>
                    <a:pt x="384533" y="896557"/>
                    <a:pt x="367784" y="990536"/>
                    <a:pt x="356394" y="1011309"/>
                  </a:cubicBezTo>
                  <a:close/>
                  <a:moveTo>
                    <a:pt x="87896" y="869083"/>
                  </a:moveTo>
                  <a:cubicBezTo>
                    <a:pt x="121060" y="877627"/>
                    <a:pt x="95098" y="865230"/>
                    <a:pt x="115868" y="879470"/>
                  </a:cubicBezTo>
                  <a:cubicBezTo>
                    <a:pt x="116370" y="879805"/>
                    <a:pt x="127760" y="891531"/>
                    <a:pt x="128430" y="897394"/>
                  </a:cubicBezTo>
                  <a:cubicBezTo>
                    <a:pt x="131110" y="922020"/>
                    <a:pt x="110676" y="920010"/>
                    <a:pt x="87226" y="920177"/>
                  </a:cubicBezTo>
                  <a:lnTo>
                    <a:pt x="87896" y="869083"/>
                  </a:lnTo>
                  <a:close/>
                  <a:moveTo>
                    <a:pt x="402455" y="1080998"/>
                  </a:moveTo>
                  <a:cubicBezTo>
                    <a:pt x="403460" y="1007624"/>
                    <a:pt x="387883" y="925203"/>
                    <a:pt x="490894" y="871931"/>
                  </a:cubicBezTo>
                  <a:cubicBezTo>
                    <a:pt x="484194" y="930061"/>
                    <a:pt x="508146" y="1014659"/>
                    <a:pt x="402455" y="1080998"/>
                  </a:cubicBezTo>
                  <a:close/>
                  <a:moveTo>
                    <a:pt x="412338" y="921350"/>
                  </a:moveTo>
                  <a:cubicBezTo>
                    <a:pt x="411500" y="884663"/>
                    <a:pt x="406978" y="833066"/>
                    <a:pt x="424900" y="809445"/>
                  </a:cubicBezTo>
                  <a:lnTo>
                    <a:pt x="489554" y="751148"/>
                  </a:lnTo>
                  <a:cubicBezTo>
                    <a:pt x="495751" y="759189"/>
                    <a:pt x="493909" y="754498"/>
                    <a:pt x="499436" y="767398"/>
                  </a:cubicBezTo>
                  <a:cubicBezTo>
                    <a:pt x="500441" y="769575"/>
                    <a:pt x="502954" y="776444"/>
                    <a:pt x="503624" y="779124"/>
                  </a:cubicBezTo>
                  <a:cubicBezTo>
                    <a:pt x="505299" y="785490"/>
                    <a:pt x="506974" y="798054"/>
                    <a:pt x="506806" y="806430"/>
                  </a:cubicBezTo>
                  <a:cubicBezTo>
                    <a:pt x="505969" y="846468"/>
                    <a:pt x="460074" y="881647"/>
                    <a:pt x="431767" y="906608"/>
                  </a:cubicBezTo>
                  <a:cubicBezTo>
                    <a:pt x="430427" y="907781"/>
                    <a:pt x="428585" y="909456"/>
                    <a:pt x="427413" y="910461"/>
                  </a:cubicBezTo>
                  <a:cubicBezTo>
                    <a:pt x="426240" y="911466"/>
                    <a:pt x="423728" y="913309"/>
                    <a:pt x="422723" y="914146"/>
                  </a:cubicBezTo>
                  <a:lnTo>
                    <a:pt x="412338" y="921350"/>
                  </a:lnTo>
                  <a:close/>
                  <a:moveTo>
                    <a:pt x="152382" y="875449"/>
                  </a:moveTo>
                  <a:cubicBezTo>
                    <a:pt x="122400" y="876119"/>
                    <a:pt x="123070" y="875449"/>
                    <a:pt x="107326" y="857189"/>
                  </a:cubicBezTo>
                  <a:cubicBezTo>
                    <a:pt x="81699" y="827873"/>
                    <a:pt x="88901" y="817989"/>
                    <a:pt x="116035" y="779292"/>
                  </a:cubicBezTo>
                  <a:lnTo>
                    <a:pt x="145850" y="751651"/>
                  </a:lnTo>
                  <a:cubicBezTo>
                    <a:pt x="153555" y="795876"/>
                    <a:pt x="164610" y="832228"/>
                    <a:pt x="152382" y="875449"/>
                  </a:cubicBezTo>
                  <a:close/>
                  <a:moveTo>
                    <a:pt x="87393" y="786998"/>
                  </a:moveTo>
                  <a:cubicBezTo>
                    <a:pt x="87058" y="737746"/>
                    <a:pt x="90743" y="709938"/>
                    <a:pt x="139150" y="699719"/>
                  </a:cubicBezTo>
                  <a:cubicBezTo>
                    <a:pt x="139485" y="738919"/>
                    <a:pt x="119888" y="769240"/>
                    <a:pt x="87393" y="786998"/>
                  </a:cubicBezTo>
                  <a:close/>
                  <a:moveTo>
                    <a:pt x="421215" y="792861"/>
                  </a:moveTo>
                  <a:cubicBezTo>
                    <a:pt x="421383" y="747965"/>
                    <a:pt x="421885" y="752321"/>
                    <a:pt x="418703" y="710608"/>
                  </a:cubicBezTo>
                  <a:lnTo>
                    <a:pt x="490224" y="716136"/>
                  </a:lnTo>
                  <a:cubicBezTo>
                    <a:pt x="480007" y="738081"/>
                    <a:pt x="444330" y="782642"/>
                    <a:pt x="421215" y="792861"/>
                  </a:cubicBezTo>
                  <a:close/>
                  <a:moveTo>
                    <a:pt x="203469" y="785490"/>
                  </a:moveTo>
                  <a:cubicBezTo>
                    <a:pt x="206484" y="758686"/>
                    <a:pt x="209164" y="746625"/>
                    <a:pt x="211676" y="715466"/>
                  </a:cubicBezTo>
                  <a:lnTo>
                    <a:pt x="257570" y="713121"/>
                  </a:lnTo>
                  <a:cubicBezTo>
                    <a:pt x="248693" y="737244"/>
                    <a:pt x="225579" y="773093"/>
                    <a:pt x="203469" y="785490"/>
                  </a:cubicBezTo>
                  <a:close/>
                  <a:moveTo>
                    <a:pt x="200789" y="953347"/>
                  </a:moveTo>
                  <a:cubicBezTo>
                    <a:pt x="204641" y="864560"/>
                    <a:pt x="199784" y="813298"/>
                    <a:pt x="237303" y="764717"/>
                  </a:cubicBezTo>
                  <a:cubicBezTo>
                    <a:pt x="291572" y="694191"/>
                    <a:pt x="271640" y="693521"/>
                    <a:pt x="384198" y="708597"/>
                  </a:cubicBezTo>
                  <a:cubicBezTo>
                    <a:pt x="365941" y="734396"/>
                    <a:pt x="325072" y="766895"/>
                    <a:pt x="316529" y="799227"/>
                  </a:cubicBezTo>
                  <a:lnTo>
                    <a:pt x="338974" y="783815"/>
                  </a:lnTo>
                  <a:cubicBezTo>
                    <a:pt x="360079" y="763545"/>
                    <a:pt x="356226" y="751148"/>
                    <a:pt x="386711" y="735736"/>
                  </a:cubicBezTo>
                  <a:cubicBezTo>
                    <a:pt x="382858" y="787165"/>
                    <a:pt x="386208" y="835914"/>
                    <a:pt x="361419" y="865733"/>
                  </a:cubicBezTo>
                  <a:cubicBezTo>
                    <a:pt x="352206" y="849986"/>
                    <a:pt x="358906" y="815141"/>
                    <a:pt x="360246" y="786663"/>
                  </a:cubicBezTo>
                  <a:cubicBezTo>
                    <a:pt x="327082" y="813466"/>
                    <a:pt x="348521" y="867073"/>
                    <a:pt x="329427" y="908786"/>
                  </a:cubicBezTo>
                  <a:cubicBezTo>
                    <a:pt x="320884" y="927548"/>
                    <a:pt x="281020" y="978140"/>
                    <a:pt x="268793" y="997405"/>
                  </a:cubicBezTo>
                  <a:cubicBezTo>
                    <a:pt x="236968" y="986013"/>
                    <a:pt x="224909" y="968423"/>
                    <a:pt x="200789" y="953347"/>
                  </a:cubicBezTo>
                  <a:close/>
                  <a:moveTo>
                    <a:pt x="214021" y="939107"/>
                  </a:moveTo>
                  <a:cubicBezTo>
                    <a:pt x="231273" y="936427"/>
                    <a:pt x="228426" y="934919"/>
                    <a:pt x="245176" y="908618"/>
                  </a:cubicBezTo>
                  <a:cubicBezTo>
                    <a:pt x="253383" y="895384"/>
                    <a:pt x="260753" y="884495"/>
                    <a:pt x="269295" y="872434"/>
                  </a:cubicBezTo>
                  <a:cubicBezTo>
                    <a:pt x="299947" y="829548"/>
                    <a:pt x="312007" y="826198"/>
                    <a:pt x="316529" y="799227"/>
                  </a:cubicBezTo>
                  <a:cubicBezTo>
                    <a:pt x="292745" y="811121"/>
                    <a:pt x="217539" y="930899"/>
                    <a:pt x="214021" y="939107"/>
                  </a:cubicBezTo>
                  <a:close/>
                  <a:moveTo>
                    <a:pt x="79186" y="673920"/>
                  </a:moveTo>
                  <a:cubicBezTo>
                    <a:pt x="39824" y="604399"/>
                    <a:pt x="72989" y="605739"/>
                    <a:pt x="65116" y="544594"/>
                  </a:cubicBezTo>
                  <a:cubicBezTo>
                    <a:pt x="60594" y="509749"/>
                    <a:pt x="49874" y="512262"/>
                    <a:pt x="71649" y="479260"/>
                  </a:cubicBezTo>
                  <a:cubicBezTo>
                    <a:pt x="150037" y="360823"/>
                    <a:pt x="94428" y="379250"/>
                    <a:pt x="193252" y="365848"/>
                  </a:cubicBezTo>
                  <a:lnTo>
                    <a:pt x="561075" y="379585"/>
                  </a:lnTo>
                  <a:cubicBezTo>
                    <a:pt x="587540" y="388464"/>
                    <a:pt x="588042" y="397175"/>
                    <a:pt x="589885" y="429339"/>
                  </a:cubicBezTo>
                  <a:cubicBezTo>
                    <a:pt x="595580" y="528512"/>
                    <a:pt x="589717" y="633883"/>
                    <a:pt x="557055" y="708262"/>
                  </a:cubicBezTo>
                  <a:cubicBezTo>
                    <a:pt x="489219" y="692013"/>
                    <a:pt x="473139" y="685144"/>
                    <a:pt x="390061" y="679281"/>
                  </a:cubicBezTo>
                  <a:cubicBezTo>
                    <a:pt x="391233" y="614115"/>
                    <a:pt x="436290" y="446929"/>
                    <a:pt x="410663" y="404043"/>
                  </a:cubicBezTo>
                  <a:cubicBezTo>
                    <a:pt x="396928" y="421633"/>
                    <a:pt x="403963" y="507236"/>
                    <a:pt x="396091" y="546437"/>
                  </a:cubicBezTo>
                  <a:lnTo>
                    <a:pt x="378336" y="678946"/>
                  </a:lnTo>
                  <a:cubicBezTo>
                    <a:pt x="378336" y="678611"/>
                    <a:pt x="377331" y="679114"/>
                    <a:pt x="376828" y="678946"/>
                  </a:cubicBezTo>
                  <a:cubicBezTo>
                    <a:pt x="351871" y="672580"/>
                    <a:pt x="369459" y="687155"/>
                    <a:pt x="360749" y="662529"/>
                  </a:cubicBezTo>
                  <a:cubicBezTo>
                    <a:pt x="354886" y="646279"/>
                    <a:pt x="366109" y="595855"/>
                    <a:pt x="368621" y="581281"/>
                  </a:cubicBezTo>
                  <a:cubicBezTo>
                    <a:pt x="372138" y="560006"/>
                    <a:pt x="384533" y="499698"/>
                    <a:pt x="376661" y="482443"/>
                  </a:cubicBezTo>
                  <a:lnTo>
                    <a:pt x="346846" y="678946"/>
                  </a:lnTo>
                  <a:cubicBezTo>
                    <a:pt x="285877" y="677606"/>
                    <a:pt x="253383" y="667890"/>
                    <a:pt x="201291" y="660351"/>
                  </a:cubicBezTo>
                  <a:cubicBezTo>
                    <a:pt x="132785" y="650635"/>
                    <a:pt x="144677" y="669230"/>
                    <a:pt x="89738" y="674088"/>
                  </a:cubicBezTo>
                  <a:cubicBezTo>
                    <a:pt x="88733" y="674256"/>
                    <a:pt x="85383" y="675763"/>
                    <a:pt x="84546" y="674088"/>
                  </a:cubicBezTo>
                  <a:cubicBezTo>
                    <a:pt x="83876" y="672413"/>
                    <a:pt x="81029" y="674256"/>
                    <a:pt x="79186" y="673920"/>
                  </a:cubicBezTo>
                  <a:close/>
                  <a:moveTo>
                    <a:pt x="452370" y="332009"/>
                  </a:moveTo>
                  <a:cubicBezTo>
                    <a:pt x="456892" y="317099"/>
                    <a:pt x="458399" y="313079"/>
                    <a:pt x="466942" y="302525"/>
                  </a:cubicBezTo>
                  <a:cubicBezTo>
                    <a:pt x="484027" y="281585"/>
                    <a:pt x="466774" y="295154"/>
                    <a:pt x="489386" y="286443"/>
                  </a:cubicBezTo>
                  <a:lnTo>
                    <a:pt x="492401" y="333014"/>
                  </a:lnTo>
                  <a:lnTo>
                    <a:pt x="452370" y="332009"/>
                  </a:lnTo>
                  <a:close/>
                  <a:moveTo>
                    <a:pt x="192917" y="326983"/>
                  </a:moveTo>
                  <a:cubicBezTo>
                    <a:pt x="191744" y="303028"/>
                    <a:pt x="190404" y="199499"/>
                    <a:pt x="195262" y="181072"/>
                  </a:cubicBezTo>
                  <a:cubicBezTo>
                    <a:pt x="200454" y="161472"/>
                    <a:pt x="187724" y="139862"/>
                    <a:pt x="283030" y="192128"/>
                  </a:cubicBezTo>
                  <a:cubicBezTo>
                    <a:pt x="341319" y="224125"/>
                    <a:pt x="346511" y="254111"/>
                    <a:pt x="353546" y="264163"/>
                  </a:cubicBezTo>
                  <a:cubicBezTo>
                    <a:pt x="378336" y="299845"/>
                    <a:pt x="339309" y="227475"/>
                    <a:pt x="394918" y="314587"/>
                  </a:cubicBezTo>
                  <a:cubicBezTo>
                    <a:pt x="403460" y="328323"/>
                    <a:pt x="393243" y="301687"/>
                    <a:pt x="409155" y="335359"/>
                  </a:cubicBezTo>
                  <a:lnTo>
                    <a:pt x="192917" y="326983"/>
                  </a:lnTo>
                  <a:close/>
                  <a:moveTo>
                    <a:pt x="426743" y="326816"/>
                  </a:moveTo>
                  <a:cubicBezTo>
                    <a:pt x="410495" y="295657"/>
                    <a:pt x="402120" y="304200"/>
                    <a:pt x="424565" y="267848"/>
                  </a:cubicBezTo>
                  <a:cubicBezTo>
                    <a:pt x="438635" y="245065"/>
                    <a:pt x="440812" y="236857"/>
                    <a:pt x="459404" y="223622"/>
                  </a:cubicBezTo>
                  <a:cubicBezTo>
                    <a:pt x="464597" y="229486"/>
                    <a:pt x="466774" y="227810"/>
                    <a:pt x="471632" y="238197"/>
                  </a:cubicBezTo>
                  <a:cubicBezTo>
                    <a:pt x="486371" y="269858"/>
                    <a:pt x="454380" y="314922"/>
                    <a:pt x="426743" y="326816"/>
                  </a:cubicBezTo>
                  <a:close/>
                  <a:moveTo>
                    <a:pt x="426240" y="149578"/>
                  </a:moveTo>
                  <a:lnTo>
                    <a:pt x="443325" y="168508"/>
                  </a:lnTo>
                  <a:cubicBezTo>
                    <a:pt x="464932" y="205195"/>
                    <a:pt x="425738" y="253609"/>
                    <a:pt x="397263" y="277062"/>
                  </a:cubicBezTo>
                  <a:lnTo>
                    <a:pt x="370799" y="241547"/>
                  </a:lnTo>
                  <a:lnTo>
                    <a:pt x="426240" y="149578"/>
                  </a:lnTo>
                  <a:close/>
                  <a:moveTo>
                    <a:pt x="382356" y="103342"/>
                  </a:moveTo>
                  <a:lnTo>
                    <a:pt x="420880" y="128303"/>
                  </a:lnTo>
                  <a:cubicBezTo>
                    <a:pt x="409323" y="160969"/>
                    <a:pt x="379843" y="206033"/>
                    <a:pt x="359576" y="235851"/>
                  </a:cubicBezTo>
                  <a:lnTo>
                    <a:pt x="324234" y="196651"/>
                  </a:lnTo>
                  <a:lnTo>
                    <a:pt x="382356" y="103342"/>
                  </a:lnTo>
                  <a:close/>
                  <a:moveTo>
                    <a:pt x="270970" y="166497"/>
                  </a:moveTo>
                  <a:cubicBezTo>
                    <a:pt x="283365" y="139694"/>
                    <a:pt x="276330" y="129643"/>
                    <a:pt x="294587" y="100159"/>
                  </a:cubicBezTo>
                  <a:lnTo>
                    <a:pt x="332274" y="48395"/>
                  </a:lnTo>
                  <a:lnTo>
                    <a:pt x="377666" y="66655"/>
                  </a:lnTo>
                  <a:cubicBezTo>
                    <a:pt x="374148" y="96138"/>
                    <a:pt x="329929" y="168843"/>
                    <a:pt x="308490" y="190118"/>
                  </a:cubicBezTo>
                  <a:lnTo>
                    <a:pt x="270970" y="166497"/>
                  </a:lnTo>
                  <a:close/>
                  <a:moveTo>
                    <a:pt x="259078" y="162309"/>
                  </a:moveTo>
                  <a:cubicBezTo>
                    <a:pt x="167290" y="150080"/>
                    <a:pt x="224239" y="53420"/>
                    <a:pt x="304302" y="48730"/>
                  </a:cubicBezTo>
                  <a:cubicBezTo>
                    <a:pt x="283700" y="112891"/>
                    <a:pt x="291740" y="50070"/>
                    <a:pt x="259078" y="162309"/>
                  </a:cubicBezTo>
                  <a:close/>
                  <a:moveTo>
                    <a:pt x="56574" y="467534"/>
                  </a:moveTo>
                  <a:lnTo>
                    <a:pt x="24582" y="482611"/>
                  </a:lnTo>
                  <a:cubicBezTo>
                    <a:pt x="22070" y="521308"/>
                    <a:pt x="30109" y="570392"/>
                    <a:pt x="29774" y="618471"/>
                  </a:cubicBezTo>
                  <a:cubicBezTo>
                    <a:pt x="29439" y="692850"/>
                    <a:pt x="56741" y="673585"/>
                    <a:pt x="51047" y="742604"/>
                  </a:cubicBezTo>
                  <a:lnTo>
                    <a:pt x="47697" y="946143"/>
                  </a:lnTo>
                  <a:cubicBezTo>
                    <a:pt x="60426" y="1006618"/>
                    <a:pt x="43844" y="1446530"/>
                    <a:pt x="41499" y="1544195"/>
                  </a:cubicBezTo>
                  <a:cubicBezTo>
                    <a:pt x="36977" y="1738855"/>
                    <a:pt x="33794" y="1918606"/>
                    <a:pt x="13192" y="2104388"/>
                  </a:cubicBezTo>
                  <a:cubicBezTo>
                    <a:pt x="-7745" y="2292179"/>
                    <a:pt x="1970" y="3022071"/>
                    <a:pt x="4147" y="3252916"/>
                  </a:cubicBezTo>
                  <a:cubicBezTo>
                    <a:pt x="4315" y="3274694"/>
                    <a:pt x="18050" y="3305015"/>
                    <a:pt x="24247" y="3327128"/>
                  </a:cubicBezTo>
                  <a:cubicBezTo>
                    <a:pt x="32454" y="3356947"/>
                    <a:pt x="33962" y="3375207"/>
                    <a:pt x="39824" y="3408879"/>
                  </a:cubicBezTo>
                  <a:cubicBezTo>
                    <a:pt x="58416" y="3514250"/>
                    <a:pt x="83206" y="3618281"/>
                    <a:pt x="112183" y="3720134"/>
                  </a:cubicBezTo>
                  <a:cubicBezTo>
                    <a:pt x="137475" y="3808585"/>
                    <a:pt x="159920" y="3954664"/>
                    <a:pt x="211174" y="4008438"/>
                  </a:cubicBezTo>
                  <a:lnTo>
                    <a:pt x="242328" y="3987498"/>
                  </a:lnTo>
                  <a:cubicBezTo>
                    <a:pt x="237303" y="4013297"/>
                    <a:pt x="226918" y="4020835"/>
                    <a:pt x="228426" y="4041440"/>
                  </a:cubicBezTo>
                  <a:cubicBezTo>
                    <a:pt x="230101" y="4061878"/>
                    <a:pt x="226081" y="4046131"/>
                    <a:pt x="233618" y="4057857"/>
                  </a:cubicBezTo>
                  <a:lnTo>
                    <a:pt x="282863" y="4009276"/>
                  </a:lnTo>
                  <a:cubicBezTo>
                    <a:pt x="298272" y="3987498"/>
                    <a:pt x="318204" y="3872913"/>
                    <a:pt x="324904" y="3841587"/>
                  </a:cubicBezTo>
                  <a:cubicBezTo>
                    <a:pt x="332107" y="3808250"/>
                    <a:pt x="342491" y="3787310"/>
                    <a:pt x="345674" y="3755816"/>
                  </a:cubicBezTo>
                  <a:cubicBezTo>
                    <a:pt x="354886" y="3661501"/>
                    <a:pt x="433610" y="3499843"/>
                    <a:pt x="429422" y="3429819"/>
                  </a:cubicBezTo>
                  <a:cubicBezTo>
                    <a:pt x="424230" y="3342372"/>
                    <a:pt x="473809" y="3253418"/>
                    <a:pt x="485199" y="3069815"/>
                  </a:cubicBezTo>
                  <a:cubicBezTo>
                    <a:pt x="499269" y="2844498"/>
                    <a:pt x="543656" y="1769512"/>
                    <a:pt x="516353" y="1652079"/>
                  </a:cubicBezTo>
                  <a:cubicBezTo>
                    <a:pt x="501111" y="1587081"/>
                    <a:pt x="510324" y="1513874"/>
                    <a:pt x="510156" y="1445860"/>
                  </a:cubicBezTo>
                  <a:cubicBezTo>
                    <a:pt x="509821" y="1387060"/>
                    <a:pt x="505466" y="1056037"/>
                    <a:pt x="519536" y="1032919"/>
                  </a:cubicBezTo>
                  <a:cubicBezTo>
                    <a:pt x="521881" y="1037107"/>
                    <a:pt x="528581" y="1424082"/>
                    <a:pt x="538463" y="1519570"/>
                  </a:cubicBezTo>
                  <a:cubicBezTo>
                    <a:pt x="544158" y="1575522"/>
                    <a:pt x="544493" y="1630301"/>
                    <a:pt x="546000" y="1691279"/>
                  </a:cubicBezTo>
                  <a:cubicBezTo>
                    <a:pt x="577322" y="1667994"/>
                    <a:pt x="552198" y="1531129"/>
                    <a:pt x="550188" y="1491091"/>
                  </a:cubicBezTo>
                  <a:cubicBezTo>
                    <a:pt x="546000" y="1412188"/>
                    <a:pt x="547173" y="1329433"/>
                    <a:pt x="546670" y="1250195"/>
                  </a:cubicBezTo>
                  <a:cubicBezTo>
                    <a:pt x="545665" y="1086861"/>
                    <a:pt x="544660" y="923528"/>
                    <a:pt x="548010" y="761032"/>
                  </a:cubicBezTo>
                  <a:cubicBezTo>
                    <a:pt x="567440" y="739924"/>
                    <a:pt x="567105" y="748803"/>
                    <a:pt x="584860" y="721329"/>
                  </a:cubicBezTo>
                  <a:lnTo>
                    <a:pt x="614842" y="675931"/>
                  </a:lnTo>
                  <a:cubicBezTo>
                    <a:pt x="638794" y="621989"/>
                    <a:pt x="627404" y="462508"/>
                    <a:pt x="621542" y="400190"/>
                  </a:cubicBezTo>
                  <a:cubicBezTo>
                    <a:pt x="615847" y="340050"/>
                    <a:pt x="592230" y="341558"/>
                    <a:pt x="535113" y="331841"/>
                  </a:cubicBezTo>
                  <a:cubicBezTo>
                    <a:pt x="527743" y="258299"/>
                    <a:pt x="482017" y="143212"/>
                    <a:pt x="447680" y="95133"/>
                  </a:cubicBezTo>
                  <a:lnTo>
                    <a:pt x="419708" y="47725"/>
                  </a:lnTo>
                  <a:cubicBezTo>
                    <a:pt x="409825" y="31810"/>
                    <a:pt x="418870" y="41861"/>
                    <a:pt x="401115" y="30135"/>
                  </a:cubicBezTo>
                  <a:cubicBezTo>
                    <a:pt x="305810" y="-32183"/>
                    <a:pt x="205646" y="4672"/>
                    <a:pt x="178177" y="117414"/>
                  </a:cubicBezTo>
                  <a:cubicBezTo>
                    <a:pt x="170807" y="147568"/>
                    <a:pt x="166285" y="156446"/>
                    <a:pt x="158915" y="180904"/>
                  </a:cubicBezTo>
                  <a:cubicBezTo>
                    <a:pt x="142500" y="235014"/>
                    <a:pt x="161762" y="304870"/>
                    <a:pt x="107158" y="326816"/>
                  </a:cubicBezTo>
                  <a:cubicBezTo>
                    <a:pt x="33459" y="356467"/>
                    <a:pt x="56741" y="412419"/>
                    <a:pt x="56574" y="46753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5E7CC5C-9F9E-41B1-BC64-012B4C130BD1}"/>
                </a:ext>
              </a:extLst>
            </p:cNvPr>
            <p:cNvSpPr/>
            <p:nvPr/>
          </p:nvSpPr>
          <p:spPr>
            <a:xfrm>
              <a:off x="9187004" y="2910018"/>
              <a:ext cx="32472" cy="228499"/>
            </a:xfrm>
            <a:custGeom>
              <a:avLst/>
              <a:gdLst>
                <a:gd name="connsiteX0" fmla="*/ 13804 w 32472"/>
                <a:gd name="connsiteY0" fmla="*/ 228499 h 228499"/>
                <a:gd name="connsiteX1" fmla="*/ 24524 w 32472"/>
                <a:gd name="connsiteY1" fmla="*/ 0 h 228499"/>
                <a:gd name="connsiteX2" fmla="*/ 4760 w 32472"/>
                <a:gd name="connsiteY2" fmla="*/ 174222 h 228499"/>
                <a:gd name="connsiteX3" fmla="*/ 70 w 32472"/>
                <a:gd name="connsiteY3" fmla="*/ 206554 h 228499"/>
                <a:gd name="connsiteX4" fmla="*/ 13804 w 32472"/>
                <a:gd name="connsiteY4" fmla="*/ 228499 h 228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72" h="228499">
                  <a:moveTo>
                    <a:pt x="13804" y="228499"/>
                  </a:moveTo>
                  <a:cubicBezTo>
                    <a:pt x="15814" y="222469"/>
                    <a:pt x="46634" y="27306"/>
                    <a:pt x="24524" y="0"/>
                  </a:cubicBezTo>
                  <a:cubicBezTo>
                    <a:pt x="-6630" y="12732"/>
                    <a:pt x="14474" y="96325"/>
                    <a:pt x="4760" y="174222"/>
                  </a:cubicBezTo>
                  <a:cubicBezTo>
                    <a:pt x="3755" y="182766"/>
                    <a:pt x="-600" y="196670"/>
                    <a:pt x="70" y="206554"/>
                  </a:cubicBezTo>
                  <a:cubicBezTo>
                    <a:pt x="2917" y="243409"/>
                    <a:pt x="-3448" y="220291"/>
                    <a:pt x="13804" y="22849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0C5F928-9B8B-4C8D-B187-D2BBDFD6C5ED}"/>
                </a:ext>
              </a:extLst>
            </p:cNvPr>
            <p:cNvSpPr/>
            <p:nvPr/>
          </p:nvSpPr>
          <p:spPr>
            <a:xfrm>
              <a:off x="9292313" y="4578700"/>
              <a:ext cx="27227" cy="389990"/>
            </a:xfrm>
            <a:custGeom>
              <a:avLst/>
              <a:gdLst>
                <a:gd name="connsiteX0" fmla="*/ 7487 w 27227"/>
                <a:gd name="connsiteY0" fmla="*/ 0 h 389990"/>
                <a:gd name="connsiteX1" fmla="*/ 10669 w 27227"/>
                <a:gd name="connsiteY1" fmla="*/ 347272 h 389990"/>
                <a:gd name="connsiteX2" fmla="*/ 14689 w 27227"/>
                <a:gd name="connsiteY2" fmla="*/ 389990 h 389990"/>
                <a:gd name="connsiteX3" fmla="*/ 7487 w 27227"/>
                <a:gd name="connsiteY3" fmla="*/ 0 h 38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27" h="389990">
                  <a:moveTo>
                    <a:pt x="7487" y="0"/>
                  </a:moveTo>
                  <a:cubicBezTo>
                    <a:pt x="-21155" y="40038"/>
                    <a:pt x="44001" y="158643"/>
                    <a:pt x="10669" y="347272"/>
                  </a:cubicBezTo>
                  <a:cubicBezTo>
                    <a:pt x="3132" y="390325"/>
                    <a:pt x="8826" y="381112"/>
                    <a:pt x="14689" y="389990"/>
                  </a:cubicBezTo>
                  <a:cubicBezTo>
                    <a:pt x="19379" y="354978"/>
                    <a:pt x="44168" y="30656"/>
                    <a:pt x="7487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C1DFAF3-D11B-4779-901E-D1C1CC7245F6}"/>
                </a:ext>
              </a:extLst>
            </p:cNvPr>
            <p:cNvSpPr/>
            <p:nvPr/>
          </p:nvSpPr>
          <p:spPr>
            <a:xfrm>
              <a:off x="9467770" y="2922749"/>
              <a:ext cx="51934" cy="257815"/>
            </a:xfrm>
            <a:custGeom>
              <a:avLst/>
              <a:gdLst>
                <a:gd name="connsiteX0" fmla="*/ 2542 w 51934"/>
                <a:gd name="connsiteY0" fmla="*/ 257816 h 257815"/>
                <a:gd name="connsiteX1" fmla="*/ 49106 w 51934"/>
                <a:gd name="connsiteY1" fmla="*/ 0 h 257815"/>
                <a:gd name="connsiteX2" fmla="*/ 46258 w 51934"/>
                <a:gd name="connsiteY2" fmla="*/ 3853 h 257815"/>
                <a:gd name="connsiteX3" fmla="*/ 2542 w 51934"/>
                <a:gd name="connsiteY3" fmla="*/ 257816 h 25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34" h="257815">
                  <a:moveTo>
                    <a:pt x="2542" y="257816"/>
                  </a:moveTo>
                  <a:cubicBezTo>
                    <a:pt x="10079" y="239053"/>
                    <a:pt x="64851" y="31662"/>
                    <a:pt x="49106" y="0"/>
                  </a:cubicBezTo>
                  <a:cubicBezTo>
                    <a:pt x="48101" y="1340"/>
                    <a:pt x="46426" y="1675"/>
                    <a:pt x="46258" y="3853"/>
                  </a:cubicBezTo>
                  <a:cubicBezTo>
                    <a:pt x="40563" y="63323"/>
                    <a:pt x="-12031" y="222134"/>
                    <a:pt x="2542" y="25781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9469198-2F46-4420-9969-3AC13699DD04}"/>
                </a:ext>
              </a:extLst>
            </p:cNvPr>
            <p:cNvSpPr/>
            <p:nvPr/>
          </p:nvSpPr>
          <p:spPr>
            <a:xfrm>
              <a:off x="9299309" y="2951730"/>
              <a:ext cx="23206" cy="215935"/>
            </a:xfrm>
            <a:custGeom>
              <a:avLst/>
              <a:gdLst>
                <a:gd name="connsiteX0" fmla="*/ 14393 w 23206"/>
                <a:gd name="connsiteY0" fmla="*/ 215935 h 215935"/>
                <a:gd name="connsiteX1" fmla="*/ 22433 w 23206"/>
                <a:gd name="connsiteY1" fmla="*/ 104031 h 215935"/>
                <a:gd name="connsiteX2" fmla="*/ 6856 w 23206"/>
                <a:gd name="connsiteY2" fmla="*/ 0 h 215935"/>
                <a:gd name="connsiteX3" fmla="*/ 7526 w 23206"/>
                <a:gd name="connsiteY3" fmla="*/ 43556 h 215935"/>
                <a:gd name="connsiteX4" fmla="*/ 14393 w 23206"/>
                <a:gd name="connsiteY4" fmla="*/ 215935 h 21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06" h="215935">
                  <a:moveTo>
                    <a:pt x="14393" y="215935"/>
                  </a:moveTo>
                  <a:cubicBezTo>
                    <a:pt x="26620" y="187289"/>
                    <a:pt x="22265" y="138875"/>
                    <a:pt x="22433" y="104031"/>
                  </a:cubicBezTo>
                  <a:cubicBezTo>
                    <a:pt x="22433" y="64496"/>
                    <a:pt x="28463" y="20605"/>
                    <a:pt x="6856" y="0"/>
                  </a:cubicBezTo>
                  <a:cubicBezTo>
                    <a:pt x="-5874" y="21610"/>
                    <a:pt x="1998" y="-4523"/>
                    <a:pt x="7526" y="43556"/>
                  </a:cubicBezTo>
                  <a:cubicBezTo>
                    <a:pt x="13723" y="97833"/>
                    <a:pt x="4343" y="190137"/>
                    <a:pt x="14393" y="21593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E064139-8FB1-4EAC-ADD9-C83FE8115A5B}"/>
                </a:ext>
              </a:extLst>
            </p:cNvPr>
            <p:cNvSpPr/>
            <p:nvPr/>
          </p:nvSpPr>
          <p:spPr>
            <a:xfrm>
              <a:off x="9241861" y="2935816"/>
              <a:ext cx="32678" cy="191812"/>
            </a:xfrm>
            <a:custGeom>
              <a:avLst/>
              <a:gdLst>
                <a:gd name="connsiteX0" fmla="*/ 4172 w 32678"/>
                <a:gd name="connsiteY0" fmla="*/ 191812 h 191812"/>
                <a:gd name="connsiteX1" fmla="*/ 32144 w 32678"/>
                <a:gd name="connsiteY1" fmla="*/ 0 h 191812"/>
                <a:gd name="connsiteX2" fmla="*/ 13049 w 32678"/>
                <a:gd name="connsiteY2" fmla="*/ 89624 h 191812"/>
                <a:gd name="connsiteX3" fmla="*/ 4172 w 32678"/>
                <a:gd name="connsiteY3" fmla="*/ 191812 h 19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78" h="191812">
                  <a:moveTo>
                    <a:pt x="4172" y="191812"/>
                  </a:moveTo>
                  <a:cubicBezTo>
                    <a:pt x="18241" y="168024"/>
                    <a:pt x="35996" y="42383"/>
                    <a:pt x="32144" y="0"/>
                  </a:cubicBezTo>
                  <a:cubicBezTo>
                    <a:pt x="822" y="8879"/>
                    <a:pt x="25611" y="-11894"/>
                    <a:pt x="13049" y="89624"/>
                  </a:cubicBezTo>
                  <a:cubicBezTo>
                    <a:pt x="9699" y="117768"/>
                    <a:pt x="-7888" y="171375"/>
                    <a:pt x="4172" y="19181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424F7B5-26B7-4971-B815-52B16A51D87D}"/>
                </a:ext>
              </a:extLst>
            </p:cNvPr>
            <p:cNvSpPr/>
            <p:nvPr/>
          </p:nvSpPr>
          <p:spPr>
            <a:xfrm>
              <a:off x="9555400" y="2934308"/>
              <a:ext cx="36082" cy="211747"/>
            </a:xfrm>
            <a:custGeom>
              <a:avLst/>
              <a:gdLst>
                <a:gd name="connsiteX0" fmla="*/ 0 w 36082"/>
                <a:gd name="connsiteY0" fmla="*/ 211747 h 211747"/>
                <a:gd name="connsiteX1" fmla="*/ 22780 w 36082"/>
                <a:gd name="connsiteY1" fmla="*/ 109559 h 211747"/>
                <a:gd name="connsiteX2" fmla="*/ 29144 w 36082"/>
                <a:gd name="connsiteY2" fmla="*/ 0 h 211747"/>
                <a:gd name="connsiteX3" fmla="*/ 20937 w 36082"/>
                <a:gd name="connsiteY3" fmla="*/ 52769 h 211747"/>
                <a:gd name="connsiteX4" fmla="*/ 10385 w 36082"/>
                <a:gd name="connsiteY4" fmla="*/ 108722 h 211747"/>
                <a:gd name="connsiteX5" fmla="*/ 0 w 36082"/>
                <a:gd name="connsiteY5" fmla="*/ 211747 h 2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82" h="211747">
                  <a:moveTo>
                    <a:pt x="0" y="211747"/>
                  </a:moveTo>
                  <a:cubicBezTo>
                    <a:pt x="10552" y="185279"/>
                    <a:pt x="16247" y="143566"/>
                    <a:pt x="22780" y="109559"/>
                  </a:cubicBezTo>
                  <a:cubicBezTo>
                    <a:pt x="28810" y="77730"/>
                    <a:pt x="45392" y="27474"/>
                    <a:pt x="29144" y="0"/>
                  </a:cubicBezTo>
                  <a:cubicBezTo>
                    <a:pt x="17755" y="23621"/>
                    <a:pt x="24622" y="21275"/>
                    <a:pt x="20937" y="52769"/>
                  </a:cubicBezTo>
                  <a:cubicBezTo>
                    <a:pt x="19095" y="69521"/>
                    <a:pt x="13232" y="91969"/>
                    <a:pt x="10385" y="108722"/>
                  </a:cubicBezTo>
                  <a:cubicBezTo>
                    <a:pt x="2345" y="155125"/>
                    <a:pt x="3350" y="167354"/>
                    <a:pt x="0" y="21174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42A99E-D11C-4E88-B6FA-5414F9A0567A}"/>
                </a:ext>
              </a:extLst>
            </p:cNvPr>
            <p:cNvSpPr/>
            <p:nvPr/>
          </p:nvSpPr>
          <p:spPr>
            <a:xfrm>
              <a:off x="9339329" y="4728967"/>
              <a:ext cx="25723" cy="199183"/>
            </a:xfrm>
            <a:custGeom>
              <a:avLst/>
              <a:gdLst>
                <a:gd name="connsiteX0" fmla="*/ 0 w 25723"/>
                <a:gd name="connsiteY0" fmla="*/ 199183 h 199183"/>
                <a:gd name="connsiteX1" fmla="*/ 15912 w 25723"/>
                <a:gd name="connsiteY1" fmla="*/ 0 h 199183"/>
                <a:gd name="connsiteX2" fmla="*/ 0 w 25723"/>
                <a:gd name="connsiteY2" fmla="*/ 199183 h 19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23" h="199183">
                  <a:moveTo>
                    <a:pt x="0" y="199183"/>
                  </a:moveTo>
                  <a:cubicBezTo>
                    <a:pt x="11725" y="165846"/>
                    <a:pt x="40869" y="33337"/>
                    <a:pt x="15912" y="0"/>
                  </a:cubicBezTo>
                  <a:lnTo>
                    <a:pt x="0" y="199183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E67BEBA-B2E8-4863-A1D0-4DEB43CFBC10}"/>
                </a:ext>
              </a:extLst>
            </p:cNvPr>
            <p:cNvSpPr/>
            <p:nvPr/>
          </p:nvSpPr>
          <p:spPr>
            <a:xfrm>
              <a:off x="9341820" y="3071508"/>
              <a:ext cx="23109" cy="81415"/>
            </a:xfrm>
            <a:custGeom>
              <a:avLst/>
              <a:gdLst>
                <a:gd name="connsiteX0" fmla="*/ 9233 w 23109"/>
                <a:gd name="connsiteY0" fmla="*/ 81416 h 81415"/>
                <a:gd name="connsiteX1" fmla="*/ 22131 w 23109"/>
                <a:gd name="connsiteY1" fmla="*/ 20270 h 81415"/>
                <a:gd name="connsiteX2" fmla="*/ 16938 w 23109"/>
                <a:gd name="connsiteY2" fmla="*/ 0 h 81415"/>
                <a:gd name="connsiteX3" fmla="*/ 9233 w 23109"/>
                <a:gd name="connsiteY3" fmla="*/ 81416 h 8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09" h="81415">
                  <a:moveTo>
                    <a:pt x="9233" y="81416"/>
                  </a:moveTo>
                  <a:lnTo>
                    <a:pt x="22131" y="20270"/>
                  </a:lnTo>
                  <a:cubicBezTo>
                    <a:pt x="24308" y="-16585"/>
                    <a:pt x="22968" y="11056"/>
                    <a:pt x="16938" y="0"/>
                  </a:cubicBezTo>
                  <a:cubicBezTo>
                    <a:pt x="4041" y="21443"/>
                    <a:pt x="-9526" y="60475"/>
                    <a:pt x="9233" y="8141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FCC3CBA-34BF-404F-91B6-C7DF02E54A93}"/>
                </a:ext>
              </a:extLst>
            </p:cNvPr>
            <p:cNvSpPr/>
            <p:nvPr/>
          </p:nvSpPr>
          <p:spPr>
            <a:xfrm>
              <a:off x="9271158" y="6016873"/>
              <a:ext cx="23342" cy="24114"/>
            </a:xfrm>
            <a:custGeom>
              <a:avLst/>
              <a:gdLst>
                <a:gd name="connsiteX0" fmla="*/ 0 w 23342"/>
                <a:gd name="connsiteY0" fmla="*/ 9884 h 24114"/>
                <a:gd name="connsiteX1" fmla="*/ 23115 w 23342"/>
                <a:gd name="connsiteY1" fmla="*/ 22113 h 24114"/>
                <a:gd name="connsiteX2" fmla="*/ 17085 w 23342"/>
                <a:gd name="connsiteY2" fmla="*/ 0 h 24114"/>
                <a:gd name="connsiteX3" fmla="*/ 0 w 23342"/>
                <a:gd name="connsiteY3" fmla="*/ 9884 h 2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2" h="24114">
                  <a:moveTo>
                    <a:pt x="0" y="9884"/>
                  </a:moveTo>
                  <a:cubicBezTo>
                    <a:pt x="16917" y="30824"/>
                    <a:pt x="-3182" y="22615"/>
                    <a:pt x="23115" y="22113"/>
                  </a:cubicBezTo>
                  <a:cubicBezTo>
                    <a:pt x="23282" y="2680"/>
                    <a:pt x="24790" y="12397"/>
                    <a:pt x="17085" y="0"/>
                  </a:cubicBezTo>
                  <a:lnTo>
                    <a:pt x="0" y="9884"/>
                  </a:ln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A08C65D-5234-43EC-AF26-CBC6835539D4}"/>
                </a:ext>
              </a:extLst>
            </p:cNvPr>
            <p:cNvSpPr/>
            <p:nvPr/>
          </p:nvSpPr>
          <p:spPr>
            <a:xfrm>
              <a:off x="9372173" y="5969391"/>
              <a:ext cx="24774" cy="16210"/>
            </a:xfrm>
            <a:custGeom>
              <a:avLst/>
              <a:gdLst>
                <a:gd name="connsiteX0" fmla="*/ 152 w 24774"/>
                <a:gd name="connsiteY0" fmla="*/ 6272 h 16210"/>
                <a:gd name="connsiteX1" fmla="*/ 24775 w 24774"/>
                <a:gd name="connsiteY1" fmla="*/ 7445 h 16210"/>
                <a:gd name="connsiteX2" fmla="*/ 152 w 24774"/>
                <a:gd name="connsiteY2" fmla="*/ 6272 h 1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74" h="16210">
                  <a:moveTo>
                    <a:pt x="152" y="6272"/>
                  </a:moveTo>
                  <a:cubicBezTo>
                    <a:pt x="6685" y="10125"/>
                    <a:pt x="-14922" y="25872"/>
                    <a:pt x="24775" y="7445"/>
                  </a:cubicBezTo>
                  <a:cubicBezTo>
                    <a:pt x="8025" y="-5790"/>
                    <a:pt x="7355" y="1749"/>
                    <a:pt x="152" y="627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2552E40-6442-4873-9805-D590DF14F43E}"/>
                </a:ext>
              </a:extLst>
            </p:cNvPr>
            <p:cNvSpPr/>
            <p:nvPr/>
          </p:nvSpPr>
          <p:spPr>
            <a:xfrm>
              <a:off x="9336345" y="5994386"/>
              <a:ext cx="16647" cy="26507"/>
            </a:xfrm>
            <a:custGeom>
              <a:avLst/>
              <a:gdLst>
                <a:gd name="connsiteX0" fmla="*/ 7506 w 16647"/>
                <a:gd name="connsiteY0" fmla="*/ 26508 h 26507"/>
                <a:gd name="connsiteX1" fmla="*/ 7506 w 16647"/>
                <a:gd name="connsiteY1" fmla="*/ 5233 h 26507"/>
                <a:gd name="connsiteX2" fmla="*/ 2147 w 16647"/>
                <a:gd name="connsiteY2" fmla="*/ 13609 h 26507"/>
                <a:gd name="connsiteX3" fmla="*/ 7506 w 16647"/>
                <a:gd name="connsiteY3" fmla="*/ 26508 h 2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47" h="26507">
                  <a:moveTo>
                    <a:pt x="7506" y="26508"/>
                  </a:moveTo>
                  <a:cubicBezTo>
                    <a:pt x="24424" y="1380"/>
                    <a:pt x="13871" y="13944"/>
                    <a:pt x="7506" y="5233"/>
                  </a:cubicBezTo>
                  <a:cubicBezTo>
                    <a:pt x="-2208" y="18132"/>
                    <a:pt x="-701" y="-18555"/>
                    <a:pt x="2147" y="13609"/>
                  </a:cubicBezTo>
                  <a:cubicBezTo>
                    <a:pt x="3654" y="30193"/>
                    <a:pt x="-3381" y="16624"/>
                    <a:pt x="7506" y="2650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AF4815E-AC3C-4CA8-9BE0-186A08ABF67E}"/>
                </a:ext>
              </a:extLst>
            </p:cNvPr>
            <p:cNvSpPr/>
            <p:nvPr/>
          </p:nvSpPr>
          <p:spPr>
            <a:xfrm>
              <a:off x="9327840" y="6217062"/>
              <a:ext cx="13665" cy="22615"/>
            </a:xfrm>
            <a:custGeom>
              <a:avLst/>
              <a:gdLst>
                <a:gd name="connsiteX0" fmla="*/ 13666 w 13665"/>
                <a:gd name="connsiteY0" fmla="*/ 8879 h 22615"/>
                <a:gd name="connsiteX1" fmla="*/ 8474 w 13665"/>
                <a:gd name="connsiteY1" fmla="*/ 0 h 22615"/>
                <a:gd name="connsiteX2" fmla="*/ 8474 w 13665"/>
                <a:gd name="connsiteY2" fmla="*/ 22615 h 22615"/>
                <a:gd name="connsiteX3" fmla="*/ 13666 w 13665"/>
                <a:gd name="connsiteY3" fmla="*/ 8879 h 2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65" h="22615">
                  <a:moveTo>
                    <a:pt x="13666" y="8879"/>
                  </a:moveTo>
                  <a:lnTo>
                    <a:pt x="8474" y="0"/>
                  </a:lnTo>
                  <a:cubicBezTo>
                    <a:pt x="-5931" y="17925"/>
                    <a:pt x="769" y="7874"/>
                    <a:pt x="8474" y="22615"/>
                  </a:cubicBezTo>
                  <a:cubicBezTo>
                    <a:pt x="13666" y="14407"/>
                    <a:pt x="12493" y="23788"/>
                    <a:pt x="13666" y="887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CBE6989-880F-4E5C-B907-11EF80CF9470}"/>
                </a:ext>
              </a:extLst>
            </p:cNvPr>
            <p:cNvSpPr/>
            <p:nvPr/>
          </p:nvSpPr>
          <p:spPr>
            <a:xfrm>
              <a:off x="9310854" y="6100467"/>
              <a:ext cx="15104" cy="14517"/>
            </a:xfrm>
            <a:custGeom>
              <a:avLst/>
              <a:gdLst>
                <a:gd name="connsiteX0" fmla="*/ 0 w 15104"/>
                <a:gd name="connsiteY0" fmla="*/ 0 h 14517"/>
                <a:gd name="connsiteX1" fmla="*/ 0 w 15104"/>
                <a:gd name="connsiteY1" fmla="*/ 0 h 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04" h="14517">
                  <a:moveTo>
                    <a:pt x="0" y="0"/>
                  </a:moveTo>
                  <a:cubicBezTo>
                    <a:pt x="7035" y="28814"/>
                    <a:pt x="30149" y="7036"/>
                    <a:pt x="0" y="0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F7DA3B3-244A-458B-9EC1-A9C40204FB22}"/>
                </a:ext>
              </a:extLst>
            </p:cNvPr>
            <p:cNvSpPr/>
            <p:nvPr/>
          </p:nvSpPr>
          <p:spPr>
            <a:xfrm>
              <a:off x="9307504" y="6169885"/>
              <a:ext cx="10748" cy="17190"/>
            </a:xfrm>
            <a:custGeom>
              <a:avLst/>
              <a:gdLst>
                <a:gd name="connsiteX0" fmla="*/ 0 w 10748"/>
                <a:gd name="connsiteY0" fmla="*/ 1778 h 17190"/>
                <a:gd name="connsiteX1" fmla="*/ 6197 w 10748"/>
                <a:gd name="connsiteY1" fmla="*/ 17190 h 17190"/>
                <a:gd name="connsiteX2" fmla="*/ 9212 w 10748"/>
                <a:gd name="connsiteY2" fmla="*/ 5966 h 17190"/>
                <a:gd name="connsiteX3" fmla="*/ 0 w 10748"/>
                <a:gd name="connsiteY3" fmla="*/ 1778 h 1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8" h="17190">
                  <a:moveTo>
                    <a:pt x="0" y="1778"/>
                  </a:moveTo>
                  <a:lnTo>
                    <a:pt x="6197" y="17190"/>
                  </a:lnTo>
                  <a:cubicBezTo>
                    <a:pt x="10887" y="9149"/>
                    <a:pt x="12060" y="21043"/>
                    <a:pt x="9212" y="5966"/>
                  </a:cubicBezTo>
                  <a:cubicBezTo>
                    <a:pt x="6867" y="-6095"/>
                    <a:pt x="7705" y="4291"/>
                    <a:pt x="0" y="1778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图形 67">
            <a:extLst>
              <a:ext uri="{FF2B5EF4-FFF2-40B4-BE49-F238E27FC236}">
                <a16:creationId xmlns:a16="http://schemas.microsoft.com/office/drawing/2014/main" id="{E68AC060-48C8-4894-92B4-2E2790E7E4B1}"/>
              </a:ext>
            </a:extLst>
          </p:cNvPr>
          <p:cNvGrpSpPr/>
          <p:nvPr/>
        </p:nvGrpSpPr>
        <p:grpSpPr>
          <a:xfrm>
            <a:off x="8762963" y="3536741"/>
            <a:ext cx="356765" cy="2216186"/>
            <a:chOff x="7813508" y="2627074"/>
            <a:chExt cx="625736" cy="388700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81ED17E-E8C0-4B3D-9ED8-4B87FBAA1B47}"/>
                </a:ext>
              </a:extLst>
            </p:cNvPr>
            <p:cNvSpPr/>
            <p:nvPr/>
          </p:nvSpPr>
          <p:spPr>
            <a:xfrm>
              <a:off x="7813508" y="2627074"/>
              <a:ext cx="625736" cy="3887004"/>
            </a:xfrm>
            <a:custGeom>
              <a:avLst/>
              <a:gdLst>
                <a:gd name="connsiteX0" fmla="*/ 422182 w 625736"/>
                <a:gd name="connsiteY0" fmla="*/ 3055427 h 3887004"/>
                <a:gd name="connsiteX1" fmla="*/ 500906 w 625736"/>
                <a:gd name="connsiteY1" fmla="*/ 2829943 h 3887004"/>
                <a:gd name="connsiteX2" fmla="*/ 457859 w 625736"/>
                <a:gd name="connsiteY2" fmla="*/ 3010531 h 3887004"/>
                <a:gd name="connsiteX3" fmla="*/ 422182 w 625736"/>
                <a:gd name="connsiteY3" fmla="*/ 3055427 h 3887004"/>
                <a:gd name="connsiteX4" fmla="*/ 447307 w 625736"/>
                <a:gd name="connsiteY4" fmla="*/ 2726079 h 3887004"/>
                <a:gd name="connsiteX5" fmla="*/ 471259 w 625736"/>
                <a:gd name="connsiteY5" fmla="*/ 2683696 h 3887004"/>
                <a:gd name="connsiteX6" fmla="*/ 476451 w 625736"/>
                <a:gd name="connsiteY6" fmla="*/ 2688220 h 3887004"/>
                <a:gd name="connsiteX7" fmla="*/ 447307 w 625736"/>
                <a:gd name="connsiteY7" fmla="*/ 2726079 h 3887004"/>
                <a:gd name="connsiteX8" fmla="*/ 455012 w 625736"/>
                <a:gd name="connsiteY8" fmla="*/ 2418342 h 3887004"/>
                <a:gd name="connsiteX9" fmla="*/ 416152 w 625736"/>
                <a:gd name="connsiteY9" fmla="*/ 2494900 h 3887004"/>
                <a:gd name="connsiteX10" fmla="*/ 410793 w 625736"/>
                <a:gd name="connsiteY10" fmla="*/ 2506961 h 3887004"/>
                <a:gd name="connsiteX11" fmla="*/ 401078 w 625736"/>
                <a:gd name="connsiteY11" fmla="*/ 2523881 h 3887004"/>
                <a:gd name="connsiteX12" fmla="*/ 432065 w 625736"/>
                <a:gd name="connsiteY12" fmla="*/ 2303422 h 3887004"/>
                <a:gd name="connsiteX13" fmla="*/ 404428 w 625736"/>
                <a:gd name="connsiteY13" fmla="*/ 2360715 h 3887004"/>
                <a:gd name="connsiteX14" fmla="*/ 388850 w 625736"/>
                <a:gd name="connsiteY14" fmla="*/ 2234739 h 3887004"/>
                <a:gd name="connsiteX15" fmla="*/ 379638 w 625736"/>
                <a:gd name="connsiteY15" fmla="*/ 2110437 h 3887004"/>
                <a:gd name="connsiteX16" fmla="*/ 377126 w 625736"/>
                <a:gd name="connsiteY16" fmla="*/ 1961008 h 3887004"/>
                <a:gd name="connsiteX17" fmla="*/ 409620 w 625736"/>
                <a:gd name="connsiteY17" fmla="*/ 1846591 h 3887004"/>
                <a:gd name="connsiteX18" fmla="*/ 374781 w 625736"/>
                <a:gd name="connsiteY18" fmla="*/ 1911254 h 3887004"/>
                <a:gd name="connsiteX19" fmla="*/ 432065 w 625736"/>
                <a:gd name="connsiteY19" fmla="*/ 1643387 h 3887004"/>
                <a:gd name="connsiteX20" fmla="*/ 370593 w 625736"/>
                <a:gd name="connsiteY20" fmla="*/ 1735357 h 3887004"/>
                <a:gd name="connsiteX21" fmla="*/ 469416 w 625736"/>
                <a:gd name="connsiteY21" fmla="*/ 1441356 h 3887004"/>
                <a:gd name="connsiteX22" fmla="*/ 496384 w 625736"/>
                <a:gd name="connsiteY22" fmla="*/ 1401821 h 3887004"/>
                <a:gd name="connsiteX23" fmla="*/ 516651 w 625736"/>
                <a:gd name="connsiteY23" fmla="*/ 1369489 h 3887004"/>
                <a:gd name="connsiteX24" fmla="*/ 513133 w 625736"/>
                <a:gd name="connsiteY24" fmla="*/ 1369489 h 3887004"/>
                <a:gd name="connsiteX25" fmla="*/ 509616 w 625736"/>
                <a:gd name="connsiteY25" fmla="*/ 1369992 h 3887004"/>
                <a:gd name="connsiteX26" fmla="*/ 480136 w 625736"/>
                <a:gd name="connsiteY26" fmla="*/ 1409694 h 3887004"/>
                <a:gd name="connsiteX27" fmla="*/ 372603 w 625736"/>
                <a:gd name="connsiteY27" fmla="*/ 1591120 h 3887004"/>
                <a:gd name="connsiteX28" fmla="*/ 394378 w 625736"/>
                <a:gd name="connsiteY28" fmla="*/ 1433148 h 3887004"/>
                <a:gd name="connsiteX29" fmla="*/ 391363 w 625736"/>
                <a:gd name="connsiteY29" fmla="*/ 1433148 h 3887004"/>
                <a:gd name="connsiteX30" fmla="*/ 385165 w 625736"/>
                <a:gd name="connsiteY30" fmla="*/ 1433315 h 3887004"/>
                <a:gd name="connsiteX31" fmla="*/ 381816 w 625736"/>
                <a:gd name="connsiteY31" fmla="*/ 1433483 h 3887004"/>
                <a:gd name="connsiteX32" fmla="*/ 371766 w 625736"/>
                <a:gd name="connsiteY32" fmla="*/ 1433148 h 3887004"/>
                <a:gd name="connsiteX33" fmla="*/ 380643 w 625736"/>
                <a:gd name="connsiteY33" fmla="*/ 1329117 h 3887004"/>
                <a:gd name="connsiteX34" fmla="*/ 462047 w 625736"/>
                <a:gd name="connsiteY34" fmla="*/ 1290922 h 3887004"/>
                <a:gd name="connsiteX35" fmla="*/ 455682 w 625736"/>
                <a:gd name="connsiteY35" fmla="*/ 1310522 h 3887004"/>
                <a:gd name="connsiteX36" fmla="*/ 446972 w 625736"/>
                <a:gd name="connsiteY36" fmla="*/ 1326939 h 3887004"/>
                <a:gd name="connsiteX37" fmla="*/ 394545 w 625736"/>
                <a:gd name="connsiteY37" fmla="*/ 1423766 h 3887004"/>
                <a:gd name="connsiteX38" fmla="*/ 542445 w 625736"/>
                <a:gd name="connsiteY38" fmla="*/ 1269646 h 3887004"/>
                <a:gd name="connsiteX39" fmla="*/ 521173 w 625736"/>
                <a:gd name="connsiteY39" fmla="*/ 1345199 h 3887004"/>
                <a:gd name="connsiteX40" fmla="*/ 532228 w 625736"/>
                <a:gd name="connsiteY40" fmla="*/ 1346204 h 3887004"/>
                <a:gd name="connsiteX41" fmla="*/ 543785 w 625736"/>
                <a:gd name="connsiteY41" fmla="*/ 1345199 h 3887004"/>
                <a:gd name="connsiteX42" fmla="*/ 506601 w 625736"/>
                <a:gd name="connsiteY42" fmla="*/ 1510878 h 3887004"/>
                <a:gd name="connsiteX43" fmla="*/ 432065 w 625736"/>
                <a:gd name="connsiteY43" fmla="*/ 1643387 h 3887004"/>
                <a:gd name="connsiteX44" fmla="*/ 539095 w 625736"/>
                <a:gd name="connsiteY44" fmla="*/ 1493120 h 3887004"/>
                <a:gd name="connsiteX45" fmla="*/ 494709 w 625736"/>
                <a:gd name="connsiteY45" fmla="*/ 1690461 h 3887004"/>
                <a:gd name="connsiteX46" fmla="*/ 409620 w 625736"/>
                <a:gd name="connsiteY46" fmla="*/ 1846591 h 3887004"/>
                <a:gd name="connsiteX47" fmla="*/ 440774 w 625736"/>
                <a:gd name="connsiteY47" fmla="*/ 1847931 h 3887004"/>
                <a:gd name="connsiteX48" fmla="*/ 508276 w 625736"/>
                <a:gd name="connsiteY48" fmla="*/ 1681415 h 3887004"/>
                <a:gd name="connsiteX49" fmla="*/ 534238 w 625736"/>
                <a:gd name="connsiteY49" fmla="*/ 1655951 h 3887004"/>
                <a:gd name="connsiteX50" fmla="*/ 479969 w 625736"/>
                <a:gd name="connsiteY50" fmla="*/ 1892994 h 3887004"/>
                <a:gd name="connsiteX51" fmla="*/ 388850 w 625736"/>
                <a:gd name="connsiteY51" fmla="*/ 2083131 h 3887004"/>
                <a:gd name="connsiteX52" fmla="*/ 412970 w 625736"/>
                <a:gd name="connsiteY52" fmla="*/ 2088325 h 3887004"/>
                <a:gd name="connsiteX53" fmla="*/ 406438 w 625736"/>
                <a:gd name="connsiteY53" fmla="*/ 2066547 h 3887004"/>
                <a:gd name="connsiteX54" fmla="*/ 530050 w 625736"/>
                <a:gd name="connsiteY54" fmla="*/ 1846256 h 3887004"/>
                <a:gd name="connsiteX55" fmla="*/ 475781 w 625736"/>
                <a:gd name="connsiteY55" fmla="*/ 2037733 h 3887004"/>
                <a:gd name="connsiteX56" fmla="*/ 394378 w 625736"/>
                <a:gd name="connsiteY56" fmla="*/ 2206595 h 3887004"/>
                <a:gd name="connsiteX57" fmla="*/ 490521 w 625736"/>
                <a:gd name="connsiteY57" fmla="*/ 2029022 h 3887004"/>
                <a:gd name="connsiteX58" fmla="*/ 530218 w 625736"/>
                <a:gd name="connsiteY58" fmla="*/ 1977928 h 3887004"/>
                <a:gd name="connsiteX59" fmla="*/ 503753 w 625736"/>
                <a:gd name="connsiteY59" fmla="*/ 2158181 h 3887004"/>
                <a:gd name="connsiteX60" fmla="*/ 432065 w 625736"/>
                <a:gd name="connsiteY60" fmla="*/ 2303422 h 3887004"/>
                <a:gd name="connsiteX61" fmla="*/ 504423 w 625736"/>
                <a:gd name="connsiteY61" fmla="*/ 2176441 h 3887004"/>
                <a:gd name="connsiteX62" fmla="*/ 526031 w 625736"/>
                <a:gd name="connsiteY62" fmla="*/ 2157008 h 3887004"/>
                <a:gd name="connsiteX63" fmla="*/ 455012 w 625736"/>
                <a:gd name="connsiteY63" fmla="*/ 2418342 h 3887004"/>
                <a:gd name="connsiteX64" fmla="*/ 489349 w 625736"/>
                <a:gd name="connsiteY64" fmla="*/ 2362390 h 3887004"/>
                <a:gd name="connsiteX65" fmla="*/ 522513 w 625736"/>
                <a:gd name="connsiteY65" fmla="*/ 2303925 h 3887004"/>
                <a:gd name="connsiteX66" fmla="*/ 499398 w 625736"/>
                <a:gd name="connsiteY66" fmla="*/ 2488869 h 3887004"/>
                <a:gd name="connsiteX67" fmla="*/ 499063 w 625736"/>
                <a:gd name="connsiteY67" fmla="*/ 2515672 h 3887004"/>
                <a:gd name="connsiteX68" fmla="*/ 504591 w 625736"/>
                <a:gd name="connsiteY68" fmla="*/ 2522708 h 3887004"/>
                <a:gd name="connsiteX69" fmla="*/ 499733 w 625736"/>
                <a:gd name="connsiteY69" fmla="*/ 2647679 h 3887004"/>
                <a:gd name="connsiteX70" fmla="*/ 429050 w 625736"/>
                <a:gd name="connsiteY70" fmla="*/ 2723232 h 3887004"/>
                <a:gd name="connsiteX71" fmla="*/ 375618 w 625736"/>
                <a:gd name="connsiteY71" fmla="*/ 2845020 h 3887004"/>
                <a:gd name="connsiteX72" fmla="*/ 378466 w 625736"/>
                <a:gd name="connsiteY72" fmla="*/ 2839157 h 3887004"/>
                <a:gd name="connsiteX73" fmla="*/ 424192 w 625736"/>
                <a:gd name="connsiteY73" fmla="*/ 2751878 h 3887004"/>
                <a:gd name="connsiteX74" fmla="*/ 447307 w 625736"/>
                <a:gd name="connsiteY74" fmla="*/ 2726079 h 3887004"/>
                <a:gd name="connsiteX75" fmla="*/ 415985 w 625736"/>
                <a:gd name="connsiteY75" fmla="*/ 2814698 h 3887004"/>
                <a:gd name="connsiteX76" fmla="*/ 427040 w 625736"/>
                <a:gd name="connsiteY76" fmla="*/ 2798951 h 3887004"/>
                <a:gd name="connsiteX77" fmla="*/ 507438 w 625736"/>
                <a:gd name="connsiteY77" fmla="*/ 2673310 h 3887004"/>
                <a:gd name="connsiteX78" fmla="*/ 498561 w 625736"/>
                <a:gd name="connsiteY78" fmla="*/ 2784712 h 3887004"/>
                <a:gd name="connsiteX79" fmla="*/ 457692 w 625736"/>
                <a:gd name="connsiteY79" fmla="*/ 2870986 h 3887004"/>
                <a:gd name="connsiteX80" fmla="*/ 425030 w 625736"/>
                <a:gd name="connsiteY80" fmla="*/ 2856914 h 3887004"/>
                <a:gd name="connsiteX81" fmla="*/ 421512 w 625736"/>
                <a:gd name="connsiteY81" fmla="*/ 2869980 h 3887004"/>
                <a:gd name="connsiteX82" fmla="*/ 412635 w 625736"/>
                <a:gd name="connsiteY82" fmla="*/ 3026111 h 3887004"/>
                <a:gd name="connsiteX83" fmla="*/ 381313 w 625736"/>
                <a:gd name="connsiteY83" fmla="*/ 3172692 h 3887004"/>
                <a:gd name="connsiteX84" fmla="*/ 428380 w 625736"/>
                <a:gd name="connsiteY84" fmla="*/ 3072849 h 3887004"/>
                <a:gd name="connsiteX85" fmla="*/ 442449 w 625736"/>
                <a:gd name="connsiteY85" fmla="*/ 3054589 h 3887004"/>
                <a:gd name="connsiteX86" fmla="*/ 471091 w 625736"/>
                <a:gd name="connsiteY86" fmla="*/ 3016562 h 3887004"/>
                <a:gd name="connsiteX87" fmla="*/ 460874 w 625736"/>
                <a:gd name="connsiteY87" fmla="*/ 3128299 h 3887004"/>
                <a:gd name="connsiteX88" fmla="*/ 459534 w 625736"/>
                <a:gd name="connsiteY88" fmla="*/ 3173865 h 3887004"/>
                <a:gd name="connsiteX89" fmla="*/ 403590 w 625736"/>
                <a:gd name="connsiteY89" fmla="*/ 3428330 h 3887004"/>
                <a:gd name="connsiteX90" fmla="*/ 285337 w 625736"/>
                <a:gd name="connsiteY90" fmla="*/ 3803076 h 3887004"/>
                <a:gd name="connsiteX91" fmla="*/ 282155 w 625736"/>
                <a:gd name="connsiteY91" fmla="*/ 3808772 h 3887004"/>
                <a:gd name="connsiteX92" fmla="*/ 188859 w 625736"/>
                <a:gd name="connsiteY92" fmla="*/ 3387957 h 3887004"/>
                <a:gd name="connsiteX93" fmla="*/ 122028 w 625736"/>
                <a:gd name="connsiteY93" fmla="*/ 2928278 h 3887004"/>
                <a:gd name="connsiteX94" fmla="*/ 83838 w 625736"/>
                <a:gd name="connsiteY94" fmla="*/ 2435764 h 3887004"/>
                <a:gd name="connsiteX95" fmla="*/ 87858 w 625736"/>
                <a:gd name="connsiteY95" fmla="*/ 2272933 h 3887004"/>
                <a:gd name="connsiteX96" fmla="*/ 91208 w 625736"/>
                <a:gd name="connsiteY96" fmla="*/ 1609213 h 3887004"/>
                <a:gd name="connsiteX97" fmla="*/ 107288 w 625736"/>
                <a:gd name="connsiteY97" fmla="*/ 1263951 h 3887004"/>
                <a:gd name="connsiteX98" fmla="*/ 300077 w 625736"/>
                <a:gd name="connsiteY98" fmla="*/ 1304156 h 3887004"/>
                <a:gd name="connsiteX99" fmla="*/ 327546 w 625736"/>
                <a:gd name="connsiteY99" fmla="*/ 1327776 h 3887004"/>
                <a:gd name="connsiteX100" fmla="*/ 326206 w 625736"/>
                <a:gd name="connsiteY100" fmla="*/ 1406847 h 3887004"/>
                <a:gd name="connsiteX101" fmla="*/ 330394 w 625736"/>
                <a:gd name="connsiteY101" fmla="*/ 1408522 h 3887004"/>
                <a:gd name="connsiteX102" fmla="*/ 356021 w 625736"/>
                <a:gd name="connsiteY102" fmla="*/ 1416228 h 3887004"/>
                <a:gd name="connsiteX103" fmla="*/ 349824 w 625736"/>
                <a:gd name="connsiteY103" fmla="*/ 1652601 h 3887004"/>
                <a:gd name="connsiteX104" fmla="*/ 364563 w 625736"/>
                <a:gd name="connsiteY104" fmla="*/ 2074923 h 3887004"/>
                <a:gd name="connsiteX105" fmla="*/ 371933 w 625736"/>
                <a:gd name="connsiteY105" fmla="*/ 2426383 h 3887004"/>
                <a:gd name="connsiteX106" fmla="*/ 373106 w 625736"/>
                <a:gd name="connsiteY106" fmla="*/ 2479990 h 3887004"/>
                <a:gd name="connsiteX107" fmla="*/ 348651 w 625736"/>
                <a:gd name="connsiteY107" fmla="*/ 2690565 h 3887004"/>
                <a:gd name="connsiteX108" fmla="*/ 388850 w 625736"/>
                <a:gd name="connsiteY108" fmla="*/ 2636288 h 3887004"/>
                <a:gd name="connsiteX109" fmla="*/ 364563 w 625736"/>
                <a:gd name="connsiteY109" fmla="*/ 2751878 h 3887004"/>
                <a:gd name="connsiteX110" fmla="*/ 435917 w 625736"/>
                <a:gd name="connsiteY110" fmla="*/ 2624896 h 3887004"/>
                <a:gd name="connsiteX111" fmla="*/ 453169 w 625736"/>
                <a:gd name="connsiteY111" fmla="*/ 2663259 h 3887004"/>
                <a:gd name="connsiteX112" fmla="*/ 492364 w 625736"/>
                <a:gd name="connsiteY112" fmla="*/ 2523043 h 3887004"/>
                <a:gd name="connsiteX113" fmla="*/ 453672 w 625736"/>
                <a:gd name="connsiteY113" fmla="*/ 2583854 h 3887004"/>
                <a:gd name="connsiteX114" fmla="*/ 406605 w 625736"/>
                <a:gd name="connsiteY114" fmla="*/ 2640978 h 3887004"/>
                <a:gd name="connsiteX115" fmla="*/ 468244 w 625736"/>
                <a:gd name="connsiteY115" fmla="*/ 2499590 h 3887004"/>
                <a:gd name="connsiteX116" fmla="*/ 408615 w 625736"/>
                <a:gd name="connsiteY116" fmla="*/ 2561238 h 3887004"/>
                <a:gd name="connsiteX117" fmla="*/ 428882 w 625736"/>
                <a:gd name="connsiteY117" fmla="*/ 2485183 h 3887004"/>
                <a:gd name="connsiteX118" fmla="*/ 455012 w 625736"/>
                <a:gd name="connsiteY118" fmla="*/ 2418342 h 3887004"/>
                <a:gd name="connsiteX119" fmla="*/ 357026 w 625736"/>
                <a:gd name="connsiteY119" fmla="*/ 1338665 h 3887004"/>
                <a:gd name="connsiteX120" fmla="*/ 343291 w 625736"/>
                <a:gd name="connsiteY120" fmla="*/ 1300973 h 3887004"/>
                <a:gd name="connsiteX121" fmla="*/ 384998 w 625736"/>
                <a:gd name="connsiteY121" fmla="*/ 1302983 h 3887004"/>
                <a:gd name="connsiteX122" fmla="*/ 357026 w 625736"/>
                <a:gd name="connsiteY122" fmla="*/ 1338665 h 3887004"/>
                <a:gd name="connsiteX123" fmla="*/ 458697 w 625736"/>
                <a:gd name="connsiteY123" fmla="*/ 1282211 h 3887004"/>
                <a:gd name="connsiteX124" fmla="*/ 464894 w 625736"/>
                <a:gd name="connsiteY124" fmla="*/ 1286734 h 3887004"/>
                <a:gd name="connsiteX125" fmla="*/ 463052 w 625736"/>
                <a:gd name="connsiteY125" fmla="*/ 1285393 h 3887004"/>
                <a:gd name="connsiteX126" fmla="*/ 458697 w 625736"/>
                <a:gd name="connsiteY126" fmla="*/ 1282211 h 3887004"/>
                <a:gd name="connsiteX127" fmla="*/ 527035 w 625736"/>
                <a:gd name="connsiteY127" fmla="*/ 1216877 h 3887004"/>
                <a:gd name="connsiteX128" fmla="*/ 584152 w 625736"/>
                <a:gd name="connsiteY128" fmla="*/ 1116197 h 3887004"/>
                <a:gd name="connsiteX129" fmla="*/ 589177 w 625736"/>
                <a:gd name="connsiteY129" fmla="*/ 1194597 h 3887004"/>
                <a:gd name="connsiteX130" fmla="*/ 527035 w 625736"/>
                <a:gd name="connsiteY130" fmla="*/ 1216877 h 3887004"/>
                <a:gd name="connsiteX131" fmla="*/ 470756 w 625736"/>
                <a:gd name="connsiteY131" fmla="*/ 1230781 h 3887004"/>
                <a:gd name="connsiteX132" fmla="*/ 496216 w 625736"/>
                <a:gd name="connsiteY132" fmla="*/ 1165280 h 3887004"/>
                <a:gd name="connsiteX133" fmla="*/ 540268 w 625736"/>
                <a:gd name="connsiteY133" fmla="*/ 1113349 h 3887004"/>
                <a:gd name="connsiteX134" fmla="*/ 520503 w 625736"/>
                <a:gd name="connsiteY134" fmla="*/ 1192419 h 3887004"/>
                <a:gd name="connsiteX135" fmla="*/ 470756 w 625736"/>
                <a:gd name="connsiteY135" fmla="*/ 1230781 h 3887004"/>
                <a:gd name="connsiteX136" fmla="*/ 406103 w 625736"/>
                <a:gd name="connsiteY136" fmla="*/ 1244853 h 3887004"/>
                <a:gd name="connsiteX137" fmla="*/ 451159 w 625736"/>
                <a:gd name="connsiteY137" fmla="*/ 1147356 h 3887004"/>
                <a:gd name="connsiteX138" fmla="*/ 517153 w 625736"/>
                <a:gd name="connsiteY138" fmla="*/ 1089058 h 3887004"/>
                <a:gd name="connsiteX139" fmla="*/ 498058 w 625736"/>
                <a:gd name="connsiteY139" fmla="*/ 1139817 h 3887004"/>
                <a:gd name="connsiteX140" fmla="*/ 406103 w 625736"/>
                <a:gd name="connsiteY140" fmla="*/ 1244853 h 3887004"/>
                <a:gd name="connsiteX141" fmla="*/ 76971 w 625736"/>
                <a:gd name="connsiteY141" fmla="*/ 1169301 h 3887004"/>
                <a:gd name="connsiteX142" fmla="*/ 148325 w 625736"/>
                <a:gd name="connsiteY142" fmla="*/ 1095256 h 3887004"/>
                <a:gd name="connsiteX143" fmla="*/ 99583 w 625736"/>
                <a:gd name="connsiteY143" fmla="*/ 1196607 h 3887004"/>
                <a:gd name="connsiteX144" fmla="*/ 76971 w 625736"/>
                <a:gd name="connsiteY144" fmla="*/ 1169301 h 3887004"/>
                <a:gd name="connsiteX145" fmla="*/ 345804 w 625736"/>
                <a:gd name="connsiteY145" fmla="*/ 1252224 h 3887004"/>
                <a:gd name="connsiteX146" fmla="*/ 391363 w 625736"/>
                <a:gd name="connsiteY146" fmla="*/ 1147858 h 3887004"/>
                <a:gd name="connsiteX147" fmla="*/ 466234 w 625736"/>
                <a:gd name="connsiteY147" fmla="*/ 1079007 h 3887004"/>
                <a:gd name="connsiteX148" fmla="*/ 441947 w 625736"/>
                <a:gd name="connsiteY148" fmla="*/ 1135964 h 3887004"/>
                <a:gd name="connsiteX149" fmla="*/ 420675 w 625736"/>
                <a:gd name="connsiteY149" fmla="*/ 1181530 h 3887004"/>
                <a:gd name="connsiteX150" fmla="*/ 345804 w 625736"/>
                <a:gd name="connsiteY150" fmla="*/ 1252224 h 3887004"/>
                <a:gd name="connsiteX151" fmla="*/ 131407 w 625736"/>
                <a:gd name="connsiteY151" fmla="*/ 1218552 h 3887004"/>
                <a:gd name="connsiteX152" fmla="*/ 123702 w 625736"/>
                <a:gd name="connsiteY152" fmla="*/ 1189069 h 3887004"/>
                <a:gd name="connsiteX153" fmla="*/ 206279 w 625736"/>
                <a:gd name="connsiteY153" fmla="*/ 1074149 h 3887004"/>
                <a:gd name="connsiteX154" fmla="*/ 147655 w 625736"/>
                <a:gd name="connsiteY154" fmla="*/ 1206658 h 3887004"/>
                <a:gd name="connsiteX155" fmla="*/ 131407 w 625736"/>
                <a:gd name="connsiteY155" fmla="*/ 1218552 h 3887004"/>
                <a:gd name="connsiteX156" fmla="*/ 241620 w 625736"/>
                <a:gd name="connsiteY156" fmla="*/ 1241168 h 3887004"/>
                <a:gd name="connsiteX157" fmla="*/ 315487 w 625736"/>
                <a:gd name="connsiteY157" fmla="*/ 1067113 h 3887004"/>
                <a:gd name="connsiteX158" fmla="*/ 411127 w 625736"/>
                <a:gd name="connsiteY158" fmla="*/ 1079342 h 3887004"/>
                <a:gd name="connsiteX159" fmla="*/ 361883 w 625736"/>
                <a:gd name="connsiteY159" fmla="*/ 1174494 h 3887004"/>
                <a:gd name="connsiteX160" fmla="*/ 293210 w 625736"/>
                <a:gd name="connsiteY160" fmla="*/ 1251554 h 3887004"/>
                <a:gd name="connsiteX161" fmla="*/ 372101 w 625736"/>
                <a:gd name="connsiteY161" fmla="*/ 1089393 h 3887004"/>
                <a:gd name="connsiteX162" fmla="*/ 336256 w 625736"/>
                <a:gd name="connsiteY162" fmla="*/ 1127253 h 3887004"/>
                <a:gd name="connsiteX163" fmla="*/ 241620 w 625736"/>
                <a:gd name="connsiteY163" fmla="*/ 1241168 h 3887004"/>
                <a:gd name="connsiteX164" fmla="*/ 161389 w 625736"/>
                <a:gd name="connsiteY164" fmla="*/ 1225588 h 3887004"/>
                <a:gd name="connsiteX165" fmla="*/ 174622 w 625736"/>
                <a:gd name="connsiteY165" fmla="*/ 1176672 h 3887004"/>
                <a:gd name="connsiteX166" fmla="*/ 260213 w 625736"/>
                <a:gd name="connsiteY166" fmla="*/ 1063595 h 3887004"/>
                <a:gd name="connsiteX167" fmla="*/ 194554 w 625736"/>
                <a:gd name="connsiteY167" fmla="*/ 1198115 h 3887004"/>
                <a:gd name="connsiteX168" fmla="*/ 166917 w 625736"/>
                <a:gd name="connsiteY168" fmla="*/ 1232122 h 3887004"/>
                <a:gd name="connsiteX169" fmla="*/ 161389 w 625736"/>
                <a:gd name="connsiteY169" fmla="*/ 1225588 h 3887004"/>
                <a:gd name="connsiteX170" fmla="*/ 60556 w 625736"/>
                <a:gd name="connsiteY170" fmla="*/ 971960 h 3887004"/>
                <a:gd name="connsiteX171" fmla="*/ 58211 w 625736"/>
                <a:gd name="connsiteY171" fmla="*/ 715652 h 3887004"/>
                <a:gd name="connsiteX172" fmla="*/ 105445 w 625736"/>
                <a:gd name="connsiteY172" fmla="*/ 620333 h 3887004"/>
                <a:gd name="connsiteX173" fmla="*/ 258873 w 625736"/>
                <a:gd name="connsiteY173" fmla="*/ 368715 h 3887004"/>
                <a:gd name="connsiteX174" fmla="*/ 339104 w 625736"/>
                <a:gd name="connsiteY174" fmla="*/ 169867 h 3887004"/>
                <a:gd name="connsiteX175" fmla="*/ 350829 w 625736"/>
                <a:gd name="connsiteY175" fmla="*/ 192817 h 3887004"/>
                <a:gd name="connsiteX176" fmla="*/ 359371 w 625736"/>
                <a:gd name="connsiteY176" fmla="*/ 245252 h 3887004"/>
                <a:gd name="connsiteX177" fmla="*/ 409788 w 625736"/>
                <a:gd name="connsiteY177" fmla="*/ 427013 h 3887004"/>
                <a:gd name="connsiteX178" fmla="*/ 433907 w 625736"/>
                <a:gd name="connsiteY178" fmla="*/ 283949 h 3887004"/>
                <a:gd name="connsiteX179" fmla="*/ 456854 w 625736"/>
                <a:gd name="connsiteY179" fmla="*/ 243576 h 3887004"/>
                <a:gd name="connsiteX180" fmla="*/ 575777 w 625736"/>
                <a:gd name="connsiteY180" fmla="*/ 625526 h 3887004"/>
                <a:gd name="connsiteX181" fmla="*/ 580635 w 625736"/>
                <a:gd name="connsiteY181" fmla="*/ 714815 h 3887004"/>
                <a:gd name="connsiteX182" fmla="*/ 589344 w 625736"/>
                <a:gd name="connsiteY182" fmla="*/ 826217 h 3887004"/>
                <a:gd name="connsiteX183" fmla="*/ 377461 w 625736"/>
                <a:gd name="connsiteY183" fmla="*/ 1029588 h 3887004"/>
                <a:gd name="connsiteX184" fmla="*/ 423857 w 625736"/>
                <a:gd name="connsiteY184" fmla="*/ 852685 h 3887004"/>
                <a:gd name="connsiteX185" fmla="*/ 432400 w 625736"/>
                <a:gd name="connsiteY185" fmla="*/ 678128 h 3887004"/>
                <a:gd name="connsiteX186" fmla="*/ 412132 w 625736"/>
                <a:gd name="connsiteY186" fmla="*/ 756695 h 3887004"/>
                <a:gd name="connsiteX187" fmla="*/ 327044 w 625736"/>
                <a:gd name="connsiteY187" fmla="*/ 1029588 h 3887004"/>
                <a:gd name="connsiteX188" fmla="*/ 233078 w 625736"/>
                <a:gd name="connsiteY188" fmla="*/ 1024060 h 3887004"/>
                <a:gd name="connsiteX189" fmla="*/ 206614 w 625736"/>
                <a:gd name="connsiteY189" fmla="*/ 660370 h 3887004"/>
                <a:gd name="connsiteX190" fmla="*/ 192209 w 625736"/>
                <a:gd name="connsiteY190" fmla="*/ 1038467 h 3887004"/>
                <a:gd name="connsiteX191" fmla="*/ 111475 w 625736"/>
                <a:gd name="connsiteY191" fmla="*/ 931923 h 3887004"/>
                <a:gd name="connsiteX192" fmla="*/ 116333 w 625736"/>
                <a:gd name="connsiteY192" fmla="*/ 752675 h 3887004"/>
                <a:gd name="connsiteX193" fmla="*/ 60556 w 625736"/>
                <a:gd name="connsiteY193" fmla="*/ 971960 h 3887004"/>
                <a:gd name="connsiteX194" fmla="*/ 72951 w 625736"/>
                <a:gd name="connsiteY194" fmla="*/ 1081352 h 3887004"/>
                <a:gd name="connsiteX195" fmla="*/ 36939 w 625736"/>
                <a:gd name="connsiteY195" fmla="*/ 1228269 h 3887004"/>
                <a:gd name="connsiteX196" fmla="*/ 39451 w 625736"/>
                <a:gd name="connsiteY196" fmla="*/ 1798680 h 3887004"/>
                <a:gd name="connsiteX197" fmla="*/ 40624 w 625736"/>
                <a:gd name="connsiteY197" fmla="*/ 2180797 h 3887004"/>
                <a:gd name="connsiteX198" fmla="*/ 132580 w 625736"/>
                <a:gd name="connsiteY198" fmla="*/ 3262149 h 3887004"/>
                <a:gd name="connsiteX199" fmla="*/ 198574 w 625736"/>
                <a:gd name="connsiteY199" fmla="*/ 3580272 h 3887004"/>
                <a:gd name="connsiteX200" fmla="*/ 237935 w 625736"/>
                <a:gd name="connsiteY200" fmla="*/ 3729031 h 3887004"/>
                <a:gd name="connsiteX201" fmla="*/ 274282 w 625736"/>
                <a:gd name="connsiteY201" fmla="*/ 3887004 h 3887004"/>
                <a:gd name="connsiteX202" fmla="*/ 336256 w 625736"/>
                <a:gd name="connsiteY202" fmla="*/ 3757510 h 3887004"/>
                <a:gd name="connsiteX203" fmla="*/ 468077 w 625736"/>
                <a:gd name="connsiteY203" fmla="*/ 3288114 h 3887004"/>
                <a:gd name="connsiteX204" fmla="*/ 566900 w 625736"/>
                <a:gd name="connsiteY204" fmla="*/ 2576818 h 3887004"/>
                <a:gd name="connsiteX205" fmla="*/ 573767 w 625736"/>
                <a:gd name="connsiteY205" fmla="*/ 2382158 h 3887004"/>
                <a:gd name="connsiteX206" fmla="*/ 587167 w 625736"/>
                <a:gd name="connsiteY206" fmla="*/ 1776232 h 3887004"/>
                <a:gd name="connsiteX207" fmla="*/ 593532 w 625736"/>
                <a:gd name="connsiteY207" fmla="*/ 1371332 h 3887004"/>
                <a:gd name="connsiteX208" fmla="*/ 584989 w 625736"/>
                <a:gd name="connsiteY208" fmla="*/ 1278190 h 3887004"/>
                <a:gd name="connsiteX209" fmla="*/ 618991 w 625736"/>
                <a:gd name="connsiteY209" fmla="*/ 1116699 h 3887004"/>
                <a:gd name="connsiteX210" fmla="*/ 565392 w 625736"/>
                <a:gd name="connsiteY210" fmla="*/ 1068620 h 3887004"/>
                <a:gd name="connsiteX211" fmla="*/ 620666 w 625736"/>
                <a:gd name="connsiteY211" fmla="*/ 843639 h 3887004"/>
                <a:gd name="connsiteX212" fmla="*/ 556515 w 625736"/>
                <a:gd name="connsiteY212" fmla="*/ 496032 h 3887004"/>
                <a:gd name="connsiteX213" fmla="*/ 507773 w 625736"/>
                <a:gd name="connsiteY213" fmla="*/ 403225 h 3887004"/>
                <a:gd name="connsiteX214" fmla="*/ 474274 w 625736"/>
                <a:gd name="connsiteY214" fmla="*/ 145409 h 3887004"/>
                <a:gd name="connsiteX215" fmla="*/ 439602 w 625736"/>
                <a:gd name="connsiteY215" fmla="*/ 191477 h 3887004"/>
                <a:gd name="connsiteX216" fmla="*/ 414980 w 625736"/>
                <a:gd name="connsiteY216" fmla="*/ 244749 h 3887004"/>
                <a:gd name="connsiteX217" fmla="*/ 397895 w 625736"/>
                <a:gd name="connsiteY217" fmla="*/ 260831 h 3887004"/>
                <a:gd name="connsiteX218" fmla="*/ 390860 w 625736"/>
                <a:gd name="connsiteY218" fmla="*/ 122458 h 3887004"/>
                <a:gd name="connsiteX219" fmla="*/ 387175 w 625736"/>
                <a:gd name="connsiteY219" fmla="*/ 0 h 3887004"/>
                <a:gd name="connsiteX220" fmla="*/ 328384 w 625736"/>
                <a:gd name="connsiteY220" fmla="*/ 132007 h 3887004"/>
                <a:gd name="connsiteX221" fmla="*/ 134590 w 625736"/>
                <a:gd name="connsiteY221" fmla="*/ 513454 h 3887004"/>
                <a:gd name="connsiteX222" fmla="*/ 7459 w 625736"/>
                <a:gd name="connsiteY222" fmla="*/ 766914 h 3887004"/>
                <a:gd name="connsiteX223" fmla="*/ 72951 w 625736"/>
                <a:gd name="connsiteY223" fmla="*/ 1081352 h 388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625736" h="3887004">
                  <a:moveTo>
                    <a:pt x="422182" y="3055427"/>
                  </a:moveTo>
                  <a:cubicBezTo>
                    <a:pt x="427877" y="2976859"/>
                    <a:pt x="435247" y="2872996"/>
                    <a:pt x="500906" y="2829943"/>
                  </a:cubicBezTo>
                  <a:cubicBezTo>
                    <a:pt x="499398" y="2907003"/>
                    <a:pt x="491191" y="2954746"/>
                    <a:pt x="457859" y="3010531"/>
                  </a:cubicBezTo>
                  <a:lnTo>
                    <a:pt x="422182" y="3055427"/>
                  </a:lnTo>
                  <a:close/>
                  <a:moveTo>
                    <a:pt x="447307" y="2726079"/>
                  </a:moveTo>
                  <a:cubicBezTo>
                    <a:pt x="456352" y="2696093"/>
                    <a:pt x="455849" y="2707485"/>
                    <a:pt x="471259" y="2683696"/>
                  </a:cubicBezTo>
                  <a:lnTo>
                    <a:pt x="476451" y="2688220"/>
                  </a:lnTo>
                  <a:cubicBezTo>
                    <a:pt x="477959" y="2691737"/>
                    <a:pt x="447642" y="2725744"/>
                    <a:pt x="447307" y="2726079"/>
                  </a:cubicBezTo>
                  <a:close/>
                  <a:moveTo>
                    <a:pt x="455012" y="2418342"/>
                  </a:moveTo>
                  <a:lnTo>
                    <a:pt x="416152" y="2494900"/>
                  </a:lnTo>
                  <a:cubicBezTo>
                    <a:pt x="414980" y="2497412"/>
                    <a:pt x="411965" y="2504616"/>
                    <a:pt x="410793" y="2506961"/>
                  </a:cubicBezTo>
                  <a:cubicBezTo>
                    <a:pt x="402083" y="2524718"/>
                    <a:pt x="409118" y="2512992"/>
                    <a:pt x="401078" y="2523881"/>
                  </a:cubicBezTo>
                  <a:cubicBezTo>
                    <a:pt x="365401" y="2420017"/>
                    <a:pt x="422685" y="2365070"/>
                    <a:pt x="432065" y="2303422"/>
                  </a:cubicBezTo>
                  <a:cubicBezTo>
                    <a:pt x="414142" y="2321012"/>
                    <a:pt x="413137" y="2330561"/>
                    <a:pt x="404428" y="2360715"/>
                  </a:cubicBezTo>
                  <a:cubicBezTo>
                    <a:pt x="378801" y="2328048"/>
                    <a:pt x="387343" y="2277121"/>
                    <a:pt x="388850" y="2234739"/>
                  </a:cubicBezTo>
                  <a:cubicBezTo>
                    <a:pt x="390190" y="2197214"/>
                    <a:pt x="379638" y="2170913"/>
                    <a:pt x="379638" y="2110437"/>
                  </a:cubicBezTo>
                  <a:cubicBezTo>
                    <a:pt x="379638" y="2065542"/>
                    <a:pt x="374111" y="2002386"/>
                    <a:pt x="377126" y="1961008"/>
                  </a:cubicBezTo>
                  <a:cubicBezTo>
                    <a:pt x="380978" y="1905391"/>
                    <a:pt x="403590" y="1887299"/>
                    <a:pt x="409620" y="1846591"/>
                  </a:cubicBezTo>
                  <a:lnTo>
                    <a:pt x="374781" y="1911254"/>
                  </a:lnTo>
                  <a:cubicBezTo>
                    <a:pt x="349154" y="1706375"/>
                    <a:pt x="406270" y="1756632"/>
                    <a:pt x="432065" y="1643387"/>
                  </a:cubicBezTo>
                  <a:cubicBezTo>
                    <a:pt x="409788" y="1665835"/>
                    <a:pt x="396053" y="1717264"/>
                    <a:pt x="370593" y="1735357"/>
                  </a:cubicBezTo>
                  <a:cubicBezTo>
                    <a:pt x="367746" y="1593131"/>
                    <a:pt x="397225" y="1554266"/>
                    <a:pt x="469416" y="1441356"/>
                  </a:cubicBezTo>
                  <a:cubicBezTo>
                    <a:pt x="478629" y="1426949"/>
                    <a:pt x="486501" y="1414720"/>
                    <a:pt x="496384" y="1401821"/>
                  </a:cubicBezTo>
                  <a:cubicBezTo>
                    <a:pt x="513133" y="1380043"/>
                    <a:pt x="521508" y="1385739"/>
                    <a:pt x="516651" y="1369489"/>
                  </a:cubicBezTo>
                  <a:cubicBezTo>
                    <a:pt x="515478" y="1369154"/>
                    <a:pt x="513468" y="1367982"/>
                    <a:pt x="513133" y="1369489"/>
                  </a:cubicBezTo>
                  <a:cubicBezTo>
                    <a:pt x="512798" y="1370997"/>
                    <a:pt x="510118" y="1369824"/>
                    <a:pt x="509616" y="1369992"/>
                  </a:cubicBezTo>
                  <a:lnTo>
                    <a:pt x="480136" y="1409694"/>
                  </a:lnTo>
                  <a:cubicBezTo>
                    <a:pt x="457524" y="1448559"/>
                    <a:pt x="396555" y="1571688"/>
                    <a:pt x="372603" y="1591120"/>
                  </a:cubicBezTo>
                  <a:cubicBezTo>
                    <a:pt x="372436" y="1512218"/>
                    <a:pt x="363558" y="1488597"/>
                    <a:pt x="394378" y="1433148"/>
                  </a:cubicBezTo>
                  <a:cubicBezTo>
                    <a:pt x="393540" y="1432645"/>
                    <a:pt x="391530" y="1431975"/>
                    <a:pt x="391363" y="1433148"/>
                  </a:cubicBezTo>
                  <a:lnTo>
                    <a:pt x="385165" y="1433315"/>
                  </a:lnTo>
                  <a:cubicBezTo>
                    <a:pt x="384663" y="1433315"/>
                    <a:pt x="382318" y="1433483"/>
                    <a:pt x="381816" y="1433483"/>
                  </a:cubicBezTo>
                  <a:lnTo>
                    <a:pt x="371766" y="1433148"/>
                  </a:lnTo>
                  <a:cubicBezTo>
                    <a:pt x="366573" y="1373342"/>
                    <a:pt x="348986" y="1374682"/>
                    <a:pt x="380643" y="1329117"/>
                  </a:cubicBezTo>
                  <a:cubicBezTo>
                    <a:pt x="402418" y="1297790"/>
                    <a:pt x="412970" y="1285393"/>
                    <a:pt x="462047" y="1290922"/>
                  </a:cubicBezTo>
                  <a:cubicBezTo>
                    <a:pt x="455849" y="1320405"/>
                    <a:pt x="464559" y="1290754"/>
                    <a:pt x="455682" y="1310522"/>
                  </a:cubicBezTo>
                  <a:cubicBezTo>
                    <a:pt x="455179" y="1311694"/>
                    <a:pt x="447139" y="1326604"/>
                    <a:pt x="446972" y="1326939"/>
                  </a:cubicBezTo>
                  <a:cubicBezTo>
                    <a:pt x="429217" y="1357595"/>
                    <a:pt x="403925" y="1384566"/>
                    <a:pt x="394545" y="1423766"/>
                  </a:cubicBezTo>
                  <a:cubicBezTo>
                    <a:pt x="446804" y="1371165"/>
                    <a:pt x="450824" y="1285226"/>
                    <a:pt x="542445" y="1269646"/>
                  </a:cubicBezTo>
                  <a:cubicBezTo>
                    <a:pt x="541105" y="1318898"/>
                    <a:pt x="545963" y="1312197"/>
                    <a:pt x="521173" y="1345199"/>
                  </a:cubicBezTo>
                  <a:cubicBezTo>
                    <a:pt x="534070" y="1352402"/>
                    <a:pt x="520168" y="1346371"/>
                    <a:pt x="532228" y="1346204"/>
                  </a:cubicBezTo>
                  <a:cubicBezTo>
                    <a:pt x="549480" y="1346036"/>
                    <a:pt x="531893" y="1339335"/>
                    <a:pt x="543785" y="1345199"/>
                  </a:cubicBezTo>
                  <a:cubicBezTo>
                    <a:pt x="547973" y="1470002"/>
                    <a:pt x="554338" y="1438676"/>
                    <a:pt x="506601" y="1510878"/>
                  </a:cubicBezTo>
                  <a:cubicBezTo>
                    <a:pt x="485329" y="1542874"/>
                    <a:pt x="442617" y="1604355"/>
                    <a:pt x="432065" y="1643387"/>
                  </a:cubicBezTo>
                  <a:cubicBezTo>
                    <a:pt x="472264" y="1604690"/>
                    <a:pt x="489014" y="1527797"/>
                    <a:pt x="539095" y="1493120"/>
                  </a:cubicBezTo>
                  <a:cubicBezTo>
                    <a:pt x="540268" y="1626970"/>
                    <a:pt x="543785" y="1605360"/>
                    <a:pt x="494709" y="1690461"/>
                  </a:cubicBezTo>
                  <a:cubicBezTo>
                    <a:pt x="474609" y="1725305"/>
                    <a:pt x="419502" y="1805045"/>
                    <a:pt x="409620" y="1846591"/>
                  </a:cubicBezTo>
                  <a:cubicBezTo>
                    <a:pt x="431730" y="1835199"/>
                    <a:pt x="412802" y="1836707"/>
                    <a:pt x="440774" y="1847931"/>
                  </a:cubicBezTo>
                  <a:cubicBezTo>
                    <a:pt x="433740" y="1787288"/>
                    <a:pt x="477121" y="1725138"/>
                    <a:pt x="508276" y="1681415"/>
                  </a:cubicBezTo>
                  <a:lnTo>
                    <a:pt x="534238" y="1655951"/>
                  </a:lnTo>
                  <a:cubicBezTo>
                    <a:pt x="531055" y="1826488"/>
                    <a:pt x="545460" y="1784440"/>
                    <a:pt x="479969" y="1892994"/>
                  </a:cubicBezTo>
                  <a:cubicBezTo>
                    <a:pt x="445799" y="1949784"/>
                    <a:pt x="414142" y="2010427"/>
                    <a:pt x="388850" y="2083131"/>
                  </a:cubicBezTo>
                  <a:cubicBezTo>
                    <a:pt x="403925" y="2092178"/>
                    <a:pt x="388515" y="2090670"/>
                    <a:pt x="412970" y="2088325"/>
                  </a:cubicBezTo>
                  <a:cubicBezTo>
                    <a:pt x="405098" y="2053983"/>
                    <a:pt x="406773" y="2095360"/>
                    <a:pt x="406438" y="2066547"/>
                  </a:cubicBezTo>
                  <a:cubicBezTo>
                    <a:pt x="405768" y="2021316"/>
                    <a:pt x="508108" y="1856977"/>
                    <a:pt x="530050" y="1846256"/>
                  </a:cubicBezTo>
                  <a:cubicBezTo>
                    <a:pt x="534238" y="1974745"/>
                    <a:pt x="523183" y="1957825"/>
                    <a:pt x="475781" y="2037733"/>
                  </a:cubicBezTo>
                  <a:cubicBezTo>
                    <a:pt x="458027" y="2067719"/>
                    <a:pt x="402083" y="2168735"/>
                    <a:pt x="394378" y="2206595"/>
                  </a:cubicBezTo>
                  <a:cubicBezTo>
                    <a:pt x="429887" y="2161197"/>
                    <a:pt x="460037" y="2084639"/>
                    <a:pt x="490521" y="2029022"/>
                  </a:cubicBezTo>
                  <a:cubicBezTo>
                    <a:pt x="501911" y="2008249"/>
                    <a:pt x="510286" y="1989654"/>
                    <a:pt x="530218" y="1977928"/>
                  </a:cubicBezTo>
                  <a:cubicBezTo>
                    <a:pt x="555677" y="2022154"/>
                    <a:pt x="522513" y="2127860"/>
                    <a:pt x="503753" y="2158181"/>
                  </a:cubicBezTo>
                  <a:cubicBezTo>
                    <a:pt x="486836" y="2185487"/>
                    <a:pt x="437760" y="2273939"/>
                    <a:pt x="432065" y="2303422"/>
                  </a:cubicBezTo>
                  <a:cubicBezTo>
                    <a:pt x="465229" y="2268075"/>
                    <a:pt x="473771" y="2213463"/>
                    <a:pt x="504423" y="2176441"/>
                  </a:cubicBezTo>
                  <a:cubicBezTo>
                    <a:pt x="522513" y="2154496"/>
                    <a:pt x="500403" y="2172420"/>
                    <a:pt x="526031" y="2157008"/>
                  </a:cubicBezTo>
                  <a:cubicBezTo>
                    <a:pt x="525361" y="2350161"/>
                    <a:pt x="479131" y="2300072"/>
                    <a:pt x="455012" y="2418342"/>
                  </a:cubicBezTo>
                  <a:lnTo>
                    <a:pt x="489349" y="2362390"/>
                  </a:lnTo>
                  <a:cubicBezTo>
                    <a:pt x="501408" y="2336257"/>
                    <a:pt x="504758" y="2320510"/>
                    <a:pt x="522513" y="2303925"/>
                  </a:cubicBezTo>
                  <a:cubicBezTo>
                    <a:pt x="521173" y="2368253"/>
                    <a:pt x="518326" y="2432079"/>
                    <a:pt x="499398" y="2488869"/>
                  </a:cubicBezTo>
                  <a:cubicBezTo>
                    <a:pt x="485329" y="2531587"/>
                    <a:pt x="498896" y="2515337"/>
                    <a:pt x="499063" y="2515672"/>
                  </a:cubicBezTo>
                  <a:lnTo>
                    <a:pt x="504591" y="2522708"/>
                  </a:lnTo>
                  <a:cubicBezTo>
                    <a:pt x="518828" y="2551857"/>
                    <a:pt x="517656" y="2621378"/>
                    <a:pt x="499733" y="2647679"/>
                  </a:cubicBezTo>
                  <a:cubicBezTo>
                    <a:pt x="472934" y="2686712"/>
                    <a:pt x="475279" y="2631765"/>
                    <a:pt x="429050" y="2723232"/>
                  </a:cubicBezTo>
                  <a:cubicBezTo>
                    <a:pt x="409955" y="2760924"/>
                    <a:pt x="374781" y="2801967"/>
                    <a:pt x="375618" y="2845020"/>
                  </a:cubicBezTo>
                  <a:cubicBezTo>
                    <a:pt x="376623" y="2843010"/>
                    <a:pt x="378131" y="2837816"/>
                    <a:pt x="378466" y="2839157"/>
                  </a:cubicBezTo>
                  <a:lnTo>
                    <a:pt x="424192" y="2751878"/>
                  </a:lnTo>
                  <a:cubicBezTo>
                    <a:pt x="436252" y="2733785"/>
                    <a:pt x="432902" y="2737973"/>
                    <a:pt x="447307" y="2726079"/>
                  </a:cubicBezTo>
                  <a:cubicBezTo>
                    <a:pt x="440272" y="2756401"/>
                    <a:pt x="428715" y="2778849"/>
                    <a:pt x="415985" y="2814698"/>
                  </a:cubicBezTo>
                  <a:lnTo>
                    <a:pt x="427040" y="2798951"/>
                  </a:lnTo>
                  <a:cubicBezTo>
                    <a:pt x="451997" y="2758076"/>
                    <a:pt x="471259" y="2703296"/>
                    <a:pt x="507438" y="2673310"/>
                  </a:cubicBezTo>
                  <a:cubicBezTo>
                    <a:pt x="507271" y="2710165"/>
                    <a:pt x="505931" y="2750370"/>
                    <a:pt x="498561" y="2784712"/>
                  </a:cubicBezTo>
                  <a:cubicBezTo>
                    <a:pt x="488846" y="2830613"/>
                    <a:pt x="472766" y="2835304"/>
                    <a:pt x="457692" y="2870986"/>
                  </a:cubicBezTo>
                  <a:cubicBezTo>
                    <a:pt x="436755" y="2861269"/>
                    <a:pt x="441444" y="2852726"/>
                    <a:pt x="425030" y="2856914"/>
                  </a:cubicBezTo>
                  <a:lnTo>
                    <a:pt x="421512" y="2869980"/>
                  </a:lnTo>
                  <a:cubicBezTo>
                    <a:pt x="415650" y="2918562"/>
                    <a:pt x="420675" y="2977864"/>
                    <a:pt x="412635" y="3026111"/>
                  </a:cubicBezTo>
                  <a:cubicBezTo>
                    <a:pt x="404260" y="3076032"/>
                    <a:pt x="390525" y="3128634"/>
                    <a:pt x="381313" y="3172692"/>
                  </a:cubicBezTo>
                  <a:cubicBezTo>
                    <a:pt x="408783" y="3163478"/>
                    <a:pt x="410793" y="3096972"/>
                    <a:pt x="428380" y="3072849"/>
                  </a:cubicBezTo>
                  <a:cubicBezTo>
                    <a:pt x="437090" y="3060620"/>
                    <a:pt x="428547" y="3075865"/>
                    <a:pt x="442449" y="3054589"/>
                  </a:cubicBezTo>
                  <a:cubicBezTo>
                    <a:pt x="459869" y="3027953"/>
                    <a:pt x="444124" y="3037167"/>
                    <a:pt x="471091" y="3016562"/>
                  </a:cubicBezTo>
                  <a:cubicBezTo>
                    <a:pt x="473101" y="3066316"/>
                    <a:pt x="468077" y="3084743"/>
                    <a:pt x="460874" y="3128299"/>
                  </a:cubicBezTo>
                  <a:cubicBezTo>
                    <a:pt x="453337" y="3174200"/>
                    <a:pt x="460372" y="3142371"/>
                    <a:pt x="459534" y="3173865"/>
                  </a:cubicBezTo>
                  <a:cubicBezTo>
                    <a:pt x="457692" y="3253270"/>
                    <a:pt x="417827" y="3346244"/>
                    <a:pt x="403590" y="3428330"/>
                  </a:cubicBezTo>
                  <a:lnTo>
                    <a:pt x="285337" y="3803076"/>
                  </a:lnTo>
                  <a:cubicBezTo>
                    <a:pt x="284667" y="3804249"/>
                    <a:pt x="283327" y="3806929"/>
                    <a:pt x="282155" y="3808772"/>
                  </a:cubicBezTo>
                  <a:cubicBezTo>
                    <a:pt x="267247" y="3662023"/>
                    <a:pt x="221186" y="3529011"/>
                    <a:pt x="188859" y="3387957"/>
                  </a:cubicBezTo>
                  <a:lnTo>
                    <a:pt x="122028" y="2928278"/>
                  </a:lnTo>
                  <a:cubicBezTo>
                    <a:pt x="117170" y="2763939"/>
                    <a:pt x="90203" y="2598931"/>
                    <a:pt x="83838" y="2435764"/>
                  </a:cubicBezTo>
                  <a:cubicBezTo>
                    <a:pt x="81326" y="2369928"/>
                    <a:pt x="92716" y="2328383"/>
                    <a:pt x="87858" y="2272933"/>
                  </a:cubicBezTo>
                  <a:cubicBezTo>
                    <a:pt x="56704" y="1913432"/>
                    <a:pt x="83503" y="1929682"/>
                    <a:pt x="91208" y="1609213"/>
                  </a:cubicBezTo>
                  <a:cubicBezTo>
                    <a:pt x="94055" y="1490105"/>
                    <a:pt x="107958" y="1376525"/>
                    <a:pt x="107288" y="1263951"/>
                  </a:cubicBezTo>
                  <a:lnTo>
                    <a:pt x="300077" y="1304156"/>
                  </a:lnTo>
                  <a:cubicBezTo>
                    <a:pt x="333409" y="1318898"/>
                    <a:pt x="307447" y="1297287"/>
                    <a:pt x="327546" y="1327776"/>
                  </a:cubicBezTo>
                  <a:cubicBezTo>
                    <a:pt x="349154" y="1360778"/>
                    <a:pt x="338601" y="1370997"/>
                    <a:pt x="326206" y="1406847"/>
                  </a:cubicBezTo>
                  <a:cubicBezTo>
                    <a:pt x="327546" y="1407684"/>
                    <a:pt x="329891" y="1406512"/>
                    <a:pt x="330394" y="1408522"/>
                  </a:cubicBezTo>
                  <a:cubicBezTo>
                    <a:pt x="334749" y="1423934"/>
                    <a:pt x="334916" y="1404669"/>
                    <a:pt x="356021" y="1416228"/>
                  </a:cubicBezTo>
                  <a:cubicBezTo>
                    <a:pt x="356858" y="1480556"/>
                    <a:pt x="360878" y="1593298"/>
                    <a:pt x="349824" y="1652601"/>
                  </a:cubicBezTo>
                  <a:cubicBezTo>
                    <a:pt x="342119" y="1693979"/>
                    <a:pt x="363056" y="2011767"/>
                    <a:pt x="364563" y="2074923"/>
                  </a:cubicBezTo>
                  <a:cubicBezTo>
                    <a:pt x="366238" y="2146287"/>
                    <a:pt x="379973" y="2378472"/>
                    <a:pt x="371933" y="2426383"/>
                  </a:cubicBezTo>
                  <a:lnTo>
                    <a:pt x="373106" y="2479990"/>
                  </a:lnTo>
                  <a:cubicBezTo>
                    <a:pt x="406940" y="2651365"/>
                    <a:pt x="361046" y="2605296"/>
                    <a:pt x="348651" y="2690565"/>
                  </a:cubicBezTo>
                  <a:cubicBezTo>
                    <a:pt x="368416" y="2674650"/>
                    <a:pt x="368918" y="2652872"/>
                    <a:pt x="388850" y="2636288"/>
                  </a:cubicBezTo>
                  <a:cubicBezTo>
                    <a:pt x="393708" y="2711673"/>
                    <a:pt x="353843" y="2717536"/>
                    <a:pt x="364563" y="2751878"/>
                  </a:cubicBezTo>
                  <a:lnTo>
                    <a:pt x="435917" y="2624896"/>
                  </a:lnTo>
                  <a:lnTo>
                    <a:pt x="453169" y="2663259"/>
                  </a:lnTo>
                  <a:cubicBezTo>
                    <a:pt x="461209" y="2609819"/>
                    <a:pt x="482649" y="2570452"/>
                    <a:pt x="492364" y="2523043"/>
                  </a:cubicBezTo>
                  <a:lnTo>
                    <a:pt x="453672" y="2583854"/>
                  </a:lnTo>
                  <a:cubicBezTo>
                    <a:pt x="437090" y="2606301"/>
                    <a:pt x="428882" y="2626907"/>
                    <a:pt x="406605" y="2640978"/>
                  </a:cubicBezTo>
                  <a:cubicBezTo>
                    <a:pt x="408448" y="2532089"/>
                    <a:pt x="468077" y="2565594"/>
                    <a:pt x="468244" y="2499590"/>
                  </a:cubicBezTo>
                  <a:cubicBezTo>
                    <a:pt x="442952" y="2510144"/>
                    <a:pt x="430557" y="2542141"/>
                    <a:pt x="408615" y="2561238"/>
                  </a:cubicBezTo>
                  <a:cubicBezTo>
                    <a:pt x="415985" y="2538455"/>
                    <a:pt x="415650" y="2516677"/>
                    <a:pt x="428882" y="2485183"/>
                  </a:cubicBezTo>
                  <a:cubicBezTo>
                    <a:pt x="439267" y="2460893"/>
                    <a:pt x="449484" y="2447156"/>
                    <a:pt x="455012" y="2418342"/>
                  </a:cubicBezTo>
                  <a:close/>
                  <a:moveTo>
                    <a:pt x="357026" y="1338665"/>
                  </a:moveTo>
                  <a:cubicBezTo>
                    <a:pt x="339104" y="1313202"/>
                    <a:pt x="344966" y="1314375"/>
                    <a:pt x="343291" y="1300973"/>
                  </a:cubicBezTo>
                  <a:lnTo>
                    <a:pt x="384998" y="1302983"/>
                  </a:lnTo>
                  <a:cubicBezTo>
                    <a:pt x="362386" y="1346204"/>
                    <a:pt x="368918" y="1330289"/>
                    <a:pt x="357026" y="1338665"/>
                  </a:cubicBezTo>
                  <a:close/>
                  <a:moveTo>
                    <a:pt x="458697" y="1282211"/>
                  </a:moveTo>
                  <a:lnTo>
                    <a:pt x="464894" y="1286734"/>
                  </a:lnTo>
                  <a:cubicBezTo>
                    <a:pt x="464727" y="1286734"/>
                    <a:pt x="463219" y="1285561"/>
                    <a:pt x="463052" y="1285393"/>
                  </a:cubicBezTo>
                  <a:cubicBezTo>
                    <a:pt x="462549" y="1285058"/>
                    <a:pt x="457357" y="1283383"/>
                    <a:pt x="458697" y="1282211"/>
                  </a:cubicBezTo>
                  <a:close/>
                  <a:moveTo>
                    <a:pt x="527035" y="1216877"/>
                  </a:moveTo>
                  <a:cubicBezTo>
                    <a:pt x="544958" y="1149031"/>
                    <a:pt x="555008" y="1123568"/>
                    <a:pt x="584152" y="1116197"/>
                  </a:cubicBezTo>
                  <a:cubicBezTo>
                    <a:pt x="594202" y="1144005"/>
                    <a:pt x="591857" y="1156904"/>
                    <a:pt x="589177" y="1194597"/>
                  </a:cubicBezTo>
                  <a:cubicBezTo>
                    <a:pt x="567402" y="1210344"/>
                    <a:pt x="554673" y="1213192"/>
                    <a:pt x="527035" y="1216877"/>
                  </a:cubicBezTo>
                  <a:close/>
                  <a:moveTo>
                    <a:pt x="470756" y="1230781"/>
                  </a:moveTo>
                  <a:cubicBezTo>
                    <a:pt x="472599" y="1195267"/>
                    <a:pt x="479801" y="1192754"/>
                    <a:pt x="496216" y="1165280"/>
                  </a:cubicBezTo>
                  <a:cubicBezTo>
                    <a:pt x="535745" y="1099779"/>
                    <a:pt x="510286" y="1126080"/>
                    <a:pt x="540268" y="1113349"/>
                  </a:cubicBezTo>
                  <a:cubicBezTo>
                    <a:pt x="538760" y="1154224"/>
                    <a:pt x="532563" y="1160255"/>
                    <a:pt x="520503" y="1192419"/>
                  </a:cubicBezTo>
                  <a:cubicBezTo>
                    <a:pt x="506601" y="1230111"/>
                    <a:pt x="511961" y="1233294"/>
                    <a:pt x="470756" y="1230781"/>
                  </a:cubicBezTo>
                  <a:close/>
                  <a:moveTo>
                    <a:pt x="406103" y="1244853"/>
                  </a:moveTo>
                  <a:cubicBezTo>
                    <a:pt x="416152" y="1201968"/>
                    <a:pt x="432400" y="1184713"/>
                    <a:pt x="451159" y="1147356"/>
                  </a:cubicBezTo>
                  <a:cubicBezTo>
                    <a:pt x="490186" y="1069291"/>
                    <a:pt x="483989" y="1085205"/>
                    <a:pt x="517153" y="1089058"/>
                  </a:cubicBezTo>
                  <a:cubicBezTo>
                    <a:pt x="513468" y="1126583"/>
                    <a:pt x="516148" y="1109831"/>
                    <a:pt x="498058" y="1139817"/>
                  </a:cubicBezTo>
                  <a:cubicBezTo>
                    <a:pt x="450657" y="1217547"/>
                    <a:pt x="461377" y="1235640"/>
                    <a:pt x="406103" y="1244853"/>
                  </a:cubicBezTo>
                  <a:close/>
                  <a:moveTo>
                    <a:pt x="76971" y="1169301"/>
                  </a:moveTo>
                  <a:cubicBezTo>
                    <a:pt x="80321" y="1109831"/>
                    <a:pt x="104273" y="1108658"/>
                    <a:pt x="148325" y="1095256"/>
                  </a:cubicBezTo>
                  <a:cubicBezTo>
                    <a:pt x="140285" y="1122060"/>
                    <a:pt x="117003" y="1177510"/>
                    <a:pt x="99583" y="1196607"/>
                  </a:cubicBezTo>
                  <a:cubicBezTo>
                    <a:pt x="93051" y="1185048"/>
                    <a:pt x="87188" y="1179352"/>
                    <a:pt x="76971" y="1169301"/>
                  </a:cubicBezTo>
                  <a:close/>
                  <a:moveTo>
                    <a:pt x="345804" y="1252224"/>
                  </a:moveTo>
                  <a:cubicBezTo>
                    <a:pt x="352336" y="1207831"/>
                    <a:pt x="370928" y="1179855"/>
                    <a:pt x="391363" y="1147858"/>
                  </a:cubicBezTo>
                  <a:cubicBezTo>
                    <a:pt x="443119" y="1066443"/>
                    <a:pt x="434410" y="1082190"/>
                    <a:pt x="466234" y="1079007"/>
                  </a:cubicBezTo>
                  <a:cubicBezTo>
                    <a:pt x="459367" y="1117369"/>
                    <a:pt x="459869" y="1102125"/>
                    <a:pt x="441947" y="1135964"/>
                  </a:cubicBezTo>
                  <a:cubicBezTo>
                    <a:pt x="433572" y="1151544"/>
                    <a:pt x="428882" y="1166453"/>
                    <a:pt x="420675" y="1181530"/>
                  </a:cubicBezTo>
                  <a:cubicBezTo>
                    <a:pt x="374613" y="1266128"/>
                    <a:pt x="391865" y="1248874"/>
                    <a:pt x="345804" y="1252224"/>
                  </a:cubicBezTo>
                  <a:close/>
                  <a:moveTo>
                    <a:pt x="131407" y="1218552"/>
                  </a:moveTo>
                  <a:cubicBezTo>
                    <a:pt x="119013" y="1194429"/>
                    <a:pt x="118845" y="1245858"/>
                    <a:pt x="123702" y="1189069"/>
                  </a:cubicBezTo>
                  <a:cubicBezTo>
                    <a:pt x="123702" y="1188398"/>
                    <a:pt x="164237" y="1078672"/>
                    <a:pt x="206279" y="1074149"/>
                  </a:cubicBezTo>
                  <a:cubicBezTo>
                    <a:pt x="203934" y="1097769"/>
                    <a:pt x="152009" y="1201298"/>
                    <a:pt x="147655" y="1206658"/>
                  </a:cubicBezTo>
                  <a:cubicBezTo>
                    <a:pt x="133920" y="1224081"/>
                    <a:pt x="154187" y="1205486"/>
                    <a:pt x="131407" y="1218552"/>
                  </a:cubicBezTo>
                  <a:close/>
                  <a:moveTo>
                    <a:pt x="241620" y="1241168"/>
                  </a:moveTo>
                  <a:cubicBezTo>
                    <a:pt x="241620" y="1169636"/>
                    <a:pt x="292037" y="1116197"/>
                    <a:pt x="315487" y="1067113"/>
                  </a:cubicBezTo>
                  <a:lnTo>
                    <a:pt x="411127" y="1079342"/>
                  </a:lnTo>
                  <a:cubicBezTo>
                    <a:pt x="399403" y="1116364"/>
                    <a:pt x="379638" y="1141827"/>
                    <a:pt x="361883" y="1174494"/>
                  </a:cubicBezTo>
                  <a:cubicBezTo>
                    <a:pt x="312807" y="1265458"/>
                    <a:pt x="351834" y="1252224"/>
                    <a:pt x="293210" y="1251554"/>
                  </a:cubicBezTo>
                  <a:cubicBezTo>
                    <a:pt x="296224" y="1176839"/>
                    <a:pt x="352001" y="1150036"/>
                    <a:pt x="372101" y="1089393"/>
                  </a:cubicBezTo>
                  <a:cubicBezTo>
                    <a:pt x="352169" y="1095424"/>
                    <a:pt x="354011" y="1097602"/>
                    <a:pt x="336256" y="1127253"/>
                  </a:cubicBezTo>
                  <a:cubicBezTo>
                    <a:pt x="276795" y="1226928"/>
                    <a:pt x="287515" y="1241503"/>
                    <a:pt x="241620" y="1241168"/>
                  </a:cubicBezTo>
                  <a:close/>
                  <a:moveTo>
                    <a:pt x="161389" y="1225588"/>
                  </a:moveTo>
                  <a:cubicBezTo>
                    <a:pt x="153014" y="1202470"/>
                    <a:pt x="161892" y="1200460"/>
                    <a:pt x="174622" y="1176672"/>
                  </a:cubicBezTo>
                  <a:cubicBezTo>
                    <a:pt x="205106" y="1119044"/>
                    <a:pt x="212476" y="1066945"/>
                    <a:pt x="260213" y="1063595"/>
                  </a:cubicBezTo>
                  <a:cubicBezTo>
                    <a:pt x="255858" y="1104470"/>
                    <a:pt x="220013" y="1148193"/>
                    <a:pt x="194554" y="1198115"/>
                  </a:cubicBezTo>
                  <a:cubicBezTo>
                    <a:pt x="173952" y="1238655"/>
                    <a:pt x="194219" y="1217380"/>
                    <a:pt x="166917" y="1232122"/>
                  </a:cubicBezTo>
                  <a:lnTo>
                    <a:pt x="161389" y="1225588"/>
                  </a:lnTo>
                  <a:close/>
                  <a:moveTo>
                    <a:pt x="60556" y="971960"/>
                  </a:moveTo>
                  <a:cubicBezTo>
                    <a:pt x="42131" y="884514"/>
                    <a:pt x="17174" y="804439"/>
                    <a:pt x="58211" y="715652"/>
                  </a:cubicBezTo>
                  <a:cubicBezTo>
                    <a:pt x="76636" y="676117"/>
                    <a:pt x="81996" y="653334"/>
                    <a:pt x="105445" y="620333"/>
                  </a:cubicBezTo>
                  <a:lnTo>
                    <a:pt x="258873" y="368715"/>
                  </a:lnTo>
                  <a:cubicBezTo>
                    <a:pt x="287682" y="314941"/>
                    <a:pt x="320009" y="231347"/>
                    <a:pt x="339104" y="169867"/>
                  </a:cubicBezTo>
                  <a:cubicBezTo>
                    <a:pt x="351834" y="186452"/>
                    <a:pt x="342789" y="171040"/>
                    <a:pt x="350829" y="192817"/>
                  </a:cubicBezTo>
                  <a:lnTo>
                    <a:pt x="359371" y="245252"/>
                  </a:lnTo>
                  <a:cubicBezTo>
                    <a:pt x="364563" y="285122"/>
                    <a:pt x="393540" y="402219"/>
                    <a:pt x="409788" y="427013"/>
                  </a:cubicBezTo>
                  <a:cubicBezTo>
                    <a:pt x="461544" y="387813"/>
                    <a:pt x="397728" y="375248"/>
                    <a:pt x="433907" y="283949"/>
                  </a:cubicBezTo>
                  <a:lnTo>
                    <a:pt x="456854" y="243576"/>
                  </a:lnTo>
                  <a:cubicBezTo>
                    <a:pt x="465732" y="524008"/>
                    <a:pt x="523518" y="478777"/>
                    <a:pt x="575777" y="625526"/>
                  </a:cubicBezTo>
                  <a:cubicBezTo>
                    <a:pt x="603582" y="703758"/>
                    <a:pt x="555343" y="628876"/>
                    <a:pt x="580635" y="714815"/>
                  </a:cubicBezTo>
                  <a:cubicBezTo>
                    <a:pt x="592862" y="756360"/>
                    <a:pt x="589177" y="779478"/>
                    <a:pt x="589344" y="826217"/>
                  </a:cubicBezTo>
                  <a:cubicBezTo>
                    <a:pt x="590517" y="1083530"/>
                    <a:pt x="562210" y="1040979"/>
                    <a:pt x="377461" y="1029588"/>
                  </a:cubicBezTo>
                  <a:cubicBezTo>
                    <a:pt x="383658" y="972128"/>
                    <a:pt x="409620" y="911820"/>
                    <a:pt x="423857" y="852685"/>
                  </a:cubicBezTo>
                  <a:cubicBezTo>
                    <a:pt x="444794" y="765741"/>
                    <a:pt x="461712" y="722186"/>
                    <a:pt x="432400" y="678128"/>
                  </a:cubicBezTo>
                  <a:cubicBezTo>
                    <a:pt x="395383" y="699403"/>
                    <a:pt x="421512" y="694377"/>
                    <a:pt x="412132" y="756695"/>
                  </a:cubicBezTo>
                  <a:cubicBezTo>
                    <a:pt x="397728" y="851177"/>
                    <a:pt x="371933" y="958056"/>
                    <a:pt x="327044" y="1029588"/>
                  </a:cubicBezTo>
                  <a:lnTo>
                    <a:pt x="233078" y="1024060"/>
                  </a:lnTo>
                  <a:cubicBezTo>
                    <a:pt x="221353" y="994073"/>
                    <a:pt x="214486" y="680640"/>
                    <a:pt x="206614" y="660370"/>
                  </a:cubicBezTo>
                  <a:cubicBezTo>
                    <a:pt x="176464" y="703926"/>
                    <a:pt x="193549" y="950518"/>
                    <a:pt x="192209" y="1038467"/>
                  </a:cubicBezTo>
                  <a:cubicBezTo>
                    <a:pt x="122530" y="1040309"/>
                    <a:pt x="110135" y="1093749"/>
                    <a:pt x="111475" y="931923"/>
                  </a:cubicBezTo>
                  <a:cubicBezTo>
                    <a:pt x="111643" y="900261"/>
                    <a:pt x="118845" y="759878"/>
                    <a:pt x="116333" y="752675"/>
                  </a:cubicBezTo>
                  <a:cubicBezTo>
                    <a:pt x="111308" y="763731"/>
                    <a:pt x="102430" y="918856"/>
                    <a:pt x="60556" y="971960"/>
                  </a:cubicBezTo>
                  <a:close/>
                  <a:moveTo>
                    <a:pt x="72951" y="1081352"/>
                  </a:moveTo>
                  <a:cubicBezTo>
                    <a:pt x="41629" y="1137304"/>
                    <a:pt x="26722" y="1124238"/>
                    <a:pt x="36939" y="1228269"/>
                  </a:cubicBezTo>
                  <a:lnTo>
                    <a:pt x="39451" y="1798680"/>
                  </a:lnTo>
                  <a:cubicBezTo>
                    <a:pt x="30072" y="1920970"/>
                    <a:pt x="38949" y="2055993"/>
                    <a:pt x="40624" y="2180797"/>
                  </a:cubicBezTo>
                  <a:cubicBezTo>
                    <a:pt x="44644" y="2475132"/>
                    <a:pt x="83838" y="3001317"/>
                    <a:pt x="132580" y="3262149"/>
                  </a:cubicBezTo>
                  <a:cubicBezTo>
                    <a:pt x="155527" y="3385277"/>
                    <a:pt x="154689" y="3466860"/>
                    <a:pt x="198574" y="3580272"/>
                  </a:cubicBezTo>
                  <a:cubicBezTo>
                    <a:pt x="216328" y="3626173"/>
                    <a:pt x="225373" y="3679612"/>
                    <a:pt x="237935" y="3729031"/>
                  </a:cubicBezTo>
                  <a:cubicBezTo>
                    <a:pt x="248320" y="3769907"/>
                    <a:pt x="259878" y="3859698"/>
                    <a:pt x="274282" y="3887004"/>
                  </a:cubicBezTo>
                  <a:cubicBezTo>
                    <a:pt x="320679" y="3873602"/>
                    <a:pt x="313477" y="3810112"/>
                    <a:pt x="336256" y="3757510"/>
                  </a:cubicBezTo>
                  <a:cubicBezTo>
                    <a:pt x="359873" y="3702898"/>
                    <a:pt x="455514" y="3346579"/>
                    <a:pt x="468077" y="3288114"/>
                  </a:cubicBezTo>
                  <a:cubicBezTo>
                    <a:pt x="497891" y="3149239"/>
                    <a:pt x="562210" y="2710165"/>
                    <a:pt x="566900" y="2576818"/>
                  </a:cubicBezTo>
                  <a:cubicBezTo>
                    <a:pt x="569077" y="2512322"/>
                    <a:pt x="564220" y="2437942"/>
                    <a:pt x="573767" y="2382158"/>
                  </a:cubicBezTo>
                  <a:cubicBezTo>
                    <a:pt x="597217" y="2245292"/>
                    <a:pt x="591187" y="1921138"/>
                    <a:pt x="587167" y="1776232"/>
                  </a:cubicBezTo>
                  <a:cubicBezTo>
                    <a:pt x="583315" y="1637524"/>
                    <a:pt x="595709" y="1509872"/>
                    <a:pt x="593532" y="1371332"/>
                  </a:cubicBezTo>
                  <a:cubicBezTo>
                    <a:pt x="592862" y="1330959"/>
                    <a:pt x="585324" y="1311862"/>
                    <a:pt x="584989" y="1278190"/>
                  </a:cubicBezTo>
                  <a:cubicBezTo>
                    <a:pt x="584654" y="1230446"/>
                    <a:pt x="634066" y="1222070"/>
                    <a:pt x="618991" y="1116699"/>
                  </a:cubicBezTo>
                  <a:cubicBezTo>
                    <a:pt x="612124" y="1069123"/>
                    <a:pt x="588842" y="1092409"/>
                    <a:pt x="565392" y="1068620"/>
                  </a:cubicBezTo>
                  <a:cubicBezTo>
                    <a:pt x="612627" y="1020877"/>
                    <a:pt x="619326" y="939294"/>
                    <a:pt x="620666" y="843639"/>
                  </a:cubicBezTo>
                  <a:cubicBezTo>
                    <a:pt x="622509" y="706606"/>
                    <a:pt x="649643" y="653837"/>
                    <a:pt x="556515" y="496032"/>
                  </a:cubicBezTo>
                  <a:cubicBezTo>
                    <a:pt x="537085" y="463030"/>
                    <a:pt x="521341" y="449293"/>
                    <a:pt x="507773" y="403225"/>
                  </a:cubicBezTo>
                  <a:cubicBezTo>
                    <a:pt x="487841" y="335713"/>
                    <a:pt x="496384" y="183771"/>
                    <a:pt x="474274" y="145409"/>
                  </a:cubicBezTo>
                  <a:cubicBezTo>
                    <a:pt x="453839" y="152277"/>
                    <a:pt x="448647" y="169029"/>
                    <a:pt x="439602" y="191477"/>
                  </a:cubicBezTo>
                  <a:cubicBezTo>
                    <a:pt x="430557" y="213423"/>
                    <a:pt x="429217" y="227327"/>
                    <a:pt x="414980" y="244749"/>
                  </a:cubicBezTo>
                  <a:cubicBezTo>
                    <a:pt x="374278" y="294168"/>
                    <a:pt x="455849" y="213255"/>
                    <a:pt x="397895" y="260831"/>
                  </a:cubicBezTo>
                  <a:cubicBezTo>
                    <a:pt x="391363" y="215768"/>
                    <a:pt x="389185" y="174222"/>
                    <a:pt x="390860" y="122458"/>
                  </a:cubicBezTo>
                  <a:cubicBezTo>
                    <a:pt x="392033" y="85939"/>
                    <a:pt x="405098" y="33002"/>
                    <a:pt x="387175" y="0"/>
                  </a:cubicBezTo>
                  <a:cubicBezTo>
                    <a:pt x="354346" y="13569"/>
                    <a:pt x="361213" y="49419"/>
                    <a:pt x="328384" y="132007"/>
                  </a:cubicBezTo>
                  <a:cubicBezTo>
                    <a:pt x="276460" y="263344"/>
                    <a:pt x="213648" y="405737"/>
                    <a:pt x="134590" y="513454"/>
                  </a:cubicBezTo>
                  <a:cubicBezTo>
                    <a:pt x="86351" y="579122"/>
                    <a:pt x="23874" y="660035"/>
                    <a:pt x="7459" y="766914"/>
                  </a:cubicBezTo>
                  <a:cubicBezTo>
                    <a:pt x="-19340" y="942309"/>
                    <a:pt x="31579" y="966432"/>
                    <a:pt x="72951" y="1081352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B8DC939-9E81-48A3-829C-415FC4D00924}"/>
                </a:ext>
              </a:extLst>
            </p:cNvPr>
            <p:cNvSpPr/>
            <p:nvPr/>
          </p:nvSpPr>
          <p:spPr>
            <a:xfrm>
              <a:off x="7941733" y="4845782"/>
              <a:ext cx="176584" cy="554276"/>
            </a:xfrm>
            <a:custGeom>
              <a:avLst/>
              <a:gdLst>
                <a:gd name="connsiteX0" fmla="*/ 141200 w 176584"/>
                <a:gd name="connsiteY0" fmla="*/ 492964 h 554276"/>
                <a:gd name="connsiteX1" fmla="*/ 46062 w 176584"/>
                <a:gd name="connsiteY1" fmla="*/ 501675 h 554276"/>
                <a:gd name="connsiteX2" fmla="*/ 53934 w 176584"/>
                <a:gd name="connsiteY2" fmla="*/ 488608 h 554276"/>
                <a:gd name="connsiteX3" fmla="*/ 151250 w 176584"/>
                <a:gd name="connsiteY3" fmla="*/ 407695 h 554276"/>
                <a:gd name="connsiteX4" fmla="*/ 141200 w 176584"/>
                <a:gd name="connsiteY4" fmla="*/ 492964 h 554276"/>
                <a:gd name="connsiteX5" fmla="*/ 39529 w 176584"/>
                <a:gd name="connsiteY5" fmla="*/ 484588 h 554276"/>
                <a:gd name="connsiteX6" fmla="*/ 69009 w 176584"/>
                <a:gd name="connsiteY6" fmla="*/ 390106 h 554276"/>
                <a:gd name="connsiteX7" fmla="*/ 150580 w 176584"/>
                <a:gd name="connsiteY7" fmla="*/ 334824 h 554276"/>
                <a:gd name="connsiteX8" fmla="*/ 49412 w 176584"/>
                <a:gd name="connsiteY8" fmla="*/ 475374 h 554276"/>
                <a:gd name="connsiteX9" fmla="*/ 39529 w 176584"/>
                <a:gd name="connsiteY9" fmla="*/ 484588 h 554276"/>
                <a:gd name="connsiteX10" fmla="*/ 30987 w 176584"/>
                <a:gd name="connsiteY10" fmla="*/ 405518 h 554276"/>
                <a:gd name="connsiteX11" fmla="*/ 71521 w 176584"/>
                <a:gd name="connsiteY11" fmla="*/ 305340 h 554276"/>
                <a:gd name="connsiteX12" fmla="*/ 149910 w 176584"/>
                <a:gd name="connsiteY12" fmla="*/ 248047 h 554276"/>
                <a:gd name="connsiteX13" fmla="*/ 105188 w 176584"/>
                <a:gd name="connsiteY13" fmla="*/ 345712 h 554276"/>
                <a:gd name="connsiteX14" fmla="*/ 70181 w 176584"/>
                <a:gd name="connsiteY14" fmla="*/ 374694 h 554276"/>
                <a:gd name="connsiteX15" fmla="*/ 30987 w 176584"/>
                <a:gd name="connsiteY15" fmla="*/ 405518 h 554276"/>
                <a:gd name="connsiteX16" fmla="*/ 39027 w 176584"/>
                <a:gd name="connsiteY16" fmla="*/ 315391 h 554276"/>
                <a:gd name="connsiteX17" fmla="*/ 74704 w 176584"/>
                <a:gd name="connsiteY17" fmla="*/ 221076 h 554276"/>
                <a:gd name="connsiteX18" fmla="*/ 148235 w 176584"/>
                <a:gd name="connsiteY18" fmla="*/ 171657 h 554276"/>
                <a:gd name="connsiteX19" fmla="*/ 134165 w 176584"/>
                <a:gd name="connsiteY19" fmla="*/ 229955 h 554276"/>
                <a:gd name="connsiteX20" fmla="*/ 39027 w 176584"/>
                <a:gd name="connsiteY20" fmla="*/ 315391 h 554276"/>
                <a:gd name="connsiteX21" fmla="*/ 46564 w 176584"/>
                <a:gd name="connsiteY21" fmla="*/ 219904 h 554276"/>
                <a:gd name="connsiteX22" fmla="*/ 87768 w 176584"/>
                <a:gd name="connsiteY22" fmla="*/ 148372 h 554276"/>
                <a:gd name="connsiteX23" fmla="*/ 147397 w 176584"/>
                <a:gd name="connsiteY23" fmla="*/ 109507 h 554276"/>
                <a:gd name="connsiteX24" fmla="*/ 107198 w 176584"/>
                <a:gd name="connsiteY24" fmla="*/ 180369 h 554276"/>
                <a:gd name="connsiteX25" fmla="*/ 46564 w 176584"/>
                <a:gd name="connsiteY25" fmla="*/ 219904 h 554276"/>
                <a:gd name="connsiteX26" fmla="*/ 120933 w 176584"/>
                <a:gd name="connsiteY26" fmla="*/ 54225 h 554276"/>
                <a:gd name="connsiteX27" fmla="*/ 140530 w 176584"/>
                <a:gd name="connsiteY27" fmla="*/ 58413 h 554276"/>
                <a:gd name="connsiteX28" fmla="*/ 50752 w 176584"/>
                <a:gd name="connsiteY28" fmla="*/ 152225 h 554276"/>
                <a:gd name="connsiteX29" fmla="*/ 54102 w 176584"/>
                <a:gd name="connsiteY29" fmla="*/ 98451 h 554276"/>
                <a:gd name="connsiteX30" fmla="*/ 120933 w 176584"/>
                <a:gd name="connsiteY30" fmla="*/ 54225 h 554276"/>
                <a:gd name="connsiteX31" fmla="*/ 78221 w 176584"/>
                <a:gd name="connsiteY31" fmla="*/ 11842 h 554276"/>
                <a:gd name="connsiteX32" fmla="*/ 123613 w 176584"/>
                <a:gd name="connsiteY32" fmla="*/ 23233 h 554276"/>
                <a:gd name="connsiteX33" fmla="*/ 59461 w 176584"/>
                <a:gd name="connsiteY33" fmla="*/ 71312 h 554276"/>
                <a:gd name="connsiteX34" fmla="*/ 78221 w 176584"/>
                <a:gd name="connsiteY34" fmla="*/ 11842 h 554276"/>
                <a:gd name="connsiteX35" fmla="*/ 35677 w 176584"/>
                <a:gd name="connsiteY35" fmla="*/ 239504 h 554276"/>
                <a:gd name="connsiteX36" fmla="*/ 0 w 176584"/>
                <a:gd name="connsiteY36" fmla="*/ 275856 h 554276"/>
                <a:gd name="connsiteX37" fmla="*/ 24622 w 176584"/>
                <a:gd name="connsiteY37" fmla="*/ 278871 h 554276"/>
                <a:gd name="connsiteX38" fmla="*/ 28642 w 176584"/>
                <a:gd name="connsiteY38" fmla="*/ 278704 h 554276"/>
                <a:gd name="connsiteX39" fmla="*/ 22780 w 176584"/>
                <a:gd name="connsiteY39" fmla="*/ 370338 h 554276"/>
                <a:gd name="connsiteX40" fmla="*/ 53934 w 176584"/>
                <a:gd name="connsiteY40" fmla="*/ 554277 h 554276"/>
                <a:gd name="connsiteX41" fmla="*/ 63314 w 176584"/>
                <a:gd name="connsiteY41" fmla="*/ 512229 h 554276"/>
                <a:gd name="connsiteX42" fmla="*/ 100498 w 176584"/>
                <a:gd name="connsiteY42" fmla="*/ 516249 h 554276"/>
                <a:gd name="connsiteX43" fmla="*/ 76211 w 176584"/>
                <a:gd name="connsiteY43" fmla="*/ 540708 h 554276"/>
                <a:gd name="connsiteX44" fmla="*/ 166660 w 176584"/>
                <a:gd name="connsiteY44" fmla="*/ 480902 h 554276"/>
                <a:gd name="connsiteX45" fmla="*/ 169172 w 176584"/>
                <a:gd name="connsiteY45" fmla="*/ 323600 h 554276"/>
                <a:gd name="connsiteX46" fmla="*/ 169675 w 176584"/>
                <a:gd name="connsiteY46" fmla="*/ 275521 h 554276"/>
                <a:gd name="connsiteX47" fmla="*/ 79059 w 176584"/>
                <a:gd name="connsiteY47" fmla="*/ 115 h 554276"/>
                <a:gd name="connsiteX48" fmla="*/ 42712 w 176584"/>
                <a:gd name="connsiteY48" fmla="*/ 121233 h 554276"/>
                <a:gd name="connsiteX49" fmla="*/ 23617 w 176584"/>
                <a:gd name="connsiteY49" fmla="*/ 210690 h 554276"/>
                <a:gd name="connsiteX50" fmla="*/ 26465 w 176584"/>
                <a:gd name="connsiteY50" fmla="*/ 216218 h 554276"/>
                <a:gd name="connsiteX51" fmla="*/ 35677 w 176584"/>
                <a:gd name="connsiteY51" fmla="*/ 239504 h 55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6584" h="554276">
                  <a:moveTo>
                    <a:pt x="141200" y="492964"/>
                  </a:moveTo>
                  <a:cubicBezTo>
                    <a:pt x="107198" y="509046"/>
                    <a:pt x="87433" y="502010"/>
                    <a:pt x="46062" y="501675"/>
                  </a:cubicBezTo>
                  <a:lnTo>
                    <a:pt x="53934" y="488608"/>
                  </a:lnTo>
                  <a:cubicBezTo>
                    <a:pt x="76044" y="455942"/>
                    <a:pt x="120765" y="418584"/>
                    <a:pt x="151250" y="407695"/>
                  </a:cubicBezTo>
                  <a:cubicBezTo>
                    <a:pt x="151082" y="446058"/>
                    <a:pt x="150747" y="463815"/>
                    <a:pt x="141200" y="492964"/>
                  </a:cubicBezTo>
                  <a:close/>
                  <a:moveTo>
                    <a:pt x="39529" y="484588"/>
                  </a:moveTo>
                  <a:cubicBezTo>
                    <a:pt x="29814" y="423610"/>
                    <a:pt x="31992" y="420595"/>
                    <a:pt x="69009" y="390106"/>
                  </a:cubicBezTo>
                  <a:cubicBezTo>
                    <a:pt x="96311" y="367993"/>
                    <a:pt x="116243" y="345712"/>
                    <a:pt x="150580" y="334824"/>
                  </a:cubicBezTo>
                  <a:cubicBezTo>
                    <a:pt x="148570" y="425620"/>
                    <a:pt x="149575" y="376201"/>
                    <a:pt x="49412" y="475374"/>
                  </a:cubicBezTo>
                  <a:lnTo>
                    <a:pt x="39529" y="484588"/>
                  </a:lnTo>
                  <a:close/>
                  <a:moveTo>
                    <a:pt x="30987" y="405518"/>
                  </a:moveTo>
                  <a:cubicBezTo>
                    <a:pt x="39027" y="333818"/>
                    <a:pt x="31824" y="342865"/>
                    <a:pt x="71521" y="305340"/>
                  </a:cubicBezTo>
                  <a:cubicBezTo>
                    <a:pt x="99828" y="278536"/>
                    <a:pt x="110548" y="262119"/>
                    <a:pt x="149910" y="248047"/>
                  </a:cubicBezTo>
                  <a:cubicBezTo>
                    <a:pt x="150412" y="320752"/>
                    <a:pt x="147230" y="311035"/>
                    <a:pt x="105188" y="345712"/>
                  </a:cubicBezTo>
                  <a:cubicBezTo>
                    <a:pt x="91956" y="356769"/>
                    <a:pt x="81571" y="364307"/>
                    <a:pt x="70181" y="374694"/>
                  </a:cubicBezTo>
                  <a:lnTo>
                    <a:pt x="30987" y="405518"/>
                  </a:lnTo>
                  <a:close/>
                  <a:moveTo>
                    <a:pt x="39027" y="315391"/>
                  </a:moveTo>
                  <a:cubicBezTo>
                    <a:pt x="39529" y="248215"/>
                    <a:pt x="34337" y="247545"/>
                    <a:pt x="74704" y="221076"/>
                  </a:cubicBezTo>
                  <a:cubicBezTo>
                    <a:pt x="105021" y="201309"/>
                    <a:pt x="118923" y="183049"/>
                    <a:pt x="148235" y="171657"/>
                  </a:cubicBezTo>
                  <a:cubicBezTo>
                    <a:pt x="150747" y="216218"/>
                    <a:pt x="156442" y="203822"/>
                    <a:pt x="134165" y="229955"/>
                  </a:cubicBezTo>
                  <a:lnTo>
                    <a:pt x="39027" y="315391"/>
                  </a:lnTo>
                  <a:close/>
                  <a:moveTo>
                    <a:pt x="46564" y="219904"/>
                  </a:moveTo>
                  <a:cubicBezTo>
                    <a:pt x="49412" y="164287"/>
                    <a:pt x="53264" y="177353"/>
                    <a:pt x="87768" y="148372"/>
                  </a:cubicBezTo>
                  <a:cubicBezTo>
                    <a:pt x="111218" y="128772"/>
                    <a:pt x="118085" y="118386"/>
                    <a:pt x="147397" y="109507"/>
                  </a:cubicBezTo>
                  <a:cubicBezTo>
                    <a:pt x="147062" y="161271"/>
                    <a:pt x="138520" y="153565"/>
                    <a:pt x="107198" y="180369"/>
                  </a:cubicBezTo>
                  <a:cubicBezTo>
                    <a:pt x="84251" y="199969"/>
                    <a:pt x="75541" y="210522"/>
                    <a:pt x="46564" y="219904"/>
                  </a:cubicBezTo>
                  <a:close/>
                  <a:moveTo>
                    <a:pt x="120933" y="54225"/>
                  </a:moveTo>
                  <a:cubicBezTo>
                    <a:pt x="158452" y="42666"/>
                    <a:pt x="128135" y="50539"/>
                    <a:pt x="140530" y="58413"/>
                  </a:cubicBezTo>
                  <a:cubicBezTo>
                    <a:pt x="162472" y="86556"/>
                    <a:pt x="75876" y="143011"/>
                    <a:pt x="50752" y="152225"/>
                  </a:cubicBezTo>
                  <a:lnTo>
                    <a:pt x="54102" y="98451"/>
                  </a:lnTo>
                  <a:lnTo>
                    <a:pt x="120933" y="54225"/>
                  </a:lnTo>
                  <a:close/>
                  <a:moveTo>
                    <a:pt x="78221" y="11842"/>
                  </a:moveTo>
                  <a:lnTo>
                    <a:pt x="123613" y="23233"/>
                  </a:lnTo>
                  <a:cubicBezTo>
                    <a:pt x="111888" y="47189"/>
                    <a:pt x="89108" y="64444"/>
                    <a:pt x="59461" y="71312"/>
                  </a:cubicBezTo>
                  <a:lnTo>
                    <a:pt x="78221" y="11842"/>
                  </a:lnTo>
                  <a:close/>
                  <a:moveTo>
                    <a:pt x="35677" y="239504"/>
                  </a:moveTo>
                  <a:lnTo>
                    <a:pt x="0" y="275856"/>
                  </a:lnTo>
                  <a:lnTo>
                    <a:pt x="24622" y="278871"/>
                  </a:lnTo>
                  <a:cubicBezTo>
                    <a:pt x="25292" y="278704"/>
                    <a:pt x="27302" y="278201"/>
                    <a:pt x="28642" y="278704"/>
                  </a:cubicBezTo>
                  <a:cubicBezTo>
                    <a:pt x="25460" y="356099"/>
                    <a:pt x="13400" y="315726"/>
                    <a:pt x="22780" y="370338"/>
                  </a:cubicBezTo>
                  <a:cubicBezTo>
                    <a:pt x="29814" y="411548"/>
                    <a:pt x="25125" y="494807"/>
                    <a:pt x="53934" y="554277"/>
                  </a:cubicBezTo>
                  <a:lnTo>
                    <a:pt x="63314" y="512229"/>
                  </a:lnTo>
                  <a:lnTo>
                    <a:pt x="100498" y="516249"/>
                  </a:lnTo>
                  <a:cubicBezTo>
                    <a:pt x="85089" y="544896"/>
                    <a:pt x="101001" y="528981"/>
                    <a:pt x="76211" y="540708"/>
                  </a:cubicBezTo>
                  <a:lnTo>
                    <a:pt x="166660" y="480902"/>
                  </a:lnTo>
                  <a:cubicBezTo>
                    <a:pt x="165822" y="440027"/>
                    <a:pt x="162305" y="360287"/>
                    <a:pt x="169172" y="323600"/>
                  </a:cubicBezTo>
                  <a:cubicBezTo>
                    <a:pt x="179389" y="269490"/>
                    <a:pt x="178552" y="317234"/>
                    <a:pt x="169675" y="275521"/>
                  </a:cubicBezTo>
                  <a:cubicBezTo>
                    <a:pt x="150915" y="189247"/>
                    <a:pt x="206859" y="-5413"/>
                    <a:pt x="79059" y="115"/>
                  </a:cubicBezTo>
                  <a:cubicBezTo>
                    <a:pt x="56279" y="29432"/>
                    <a:pt x="45057" y="72987"/>
                    <a:pt x="42712" y="121233"/>
                  </a:cubicBezTo>
                  <a:cubicBezTo>
                    <a:pt x="37184" y="239671"/>
                    <a:pt x="1675" y="158088"/>
                    <a:pt x="23617" y="210690"/>
                  </a:cubicBezTo>
                  <a:cubicBezTo>
                    <a:pt x="24287" y="212198"/>
                    <a:pt x="25795" y="214543"/>
                    <a:pt x="26465" y="216218"/>
                  </a:cubicBezTo>
                  <a:cubicBezTo>
                    <a:pt x="26465" y="216386"/>
                    <a:pt x="31824" y="219234"/>
                    <a:pt x="35677" y="239504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30B34D2-D50E-4DAD-AD4D-8F8A49730D02}"/>
                </a:ext>
              </a:extLst>
            </p:cNvPr>
            <p:cNvSpPr/>
            <p:nvPr/>
          </p:nvSpPr>
          <p:spPr>
            <a:xfrm>
              <a:off x="7940662" y="3974282"/>
              <a:ext cx="43280" cy="773667"/>
            </a:xfrm>
            <a:custGeom>
              <a:avLst/>
              <a:gdLst>
                <a:gd name="connsiteX0" fmla="*/ 34905 w 43280"/>
                <a:gd name="connsiteY0" fmla="*/ 772107 h 773667"/>
                <a:gd name="connsiteX1" fmla="*/ 16313 w 43280"/>
                <a:gd name="connsiteY1" fmla="*/ 701916 h 773667"/>
                <a:gd name="connsiteX2" fmla="*/ 19663 w 43280"/>
                <a:gd name="connsiteY2" fmla="*/ 392168 h 773667"/>
                <a:gd name="connsiteX3" fmla="*/ 41773 w 43280"/>
                <a:gd name="connsiteY3" fmla="*/ 0 h 773667"/>
                <a:gd name="connsiteX4" fmla="*/ 15643 w 43280"/>
                <a:gd name="connsiteY4" fmla="*/ 70359 h 773667"/>
                <a:gd name="connsiteX5" fmla="*/ 5928 w 43280"/>
                <a:gd name="connsiteY5" fmla="*/ 173552 h 773667"/>
                <a:gd name="connsiteX6" fmla="*/ 569 w 43280"/>
                <a:gd name="connsiteY6" fmla="*/ 385300 h 773667"/>
                <a:gd name="connsiteX7" fmla="*/ 8106 w 43280"/>
                <a:gd name="connsiteY7" fmla="*/ 596042 h 773667"/>
                <a:gd name="connsiteX8" fmla="*/ 10618 w 43280"/>
                <a:gd name="connsiteY8" fmla="*/ 757868 h 773667"/>
                <a:gd name="connsiteX9" fmla="*/ 30551 w 43280"/>
                <a:gd name="connsiteY9" fmla="*/ 773615 h 773667"/>
                <a:gd name="connsiteX10" fmla="*/ 34905 w 43280"/>
                <a:gd name="connsiteY10" fmla="*/ 772107 h 77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280" h="773667">
                  <a:moveTo>
                    <a:pt x="34905" y="772107"/>
                  </a:moveTo>
                  <a:cubicBezTo>
                    <a:pt x="41270" y="747146"/>
                    <a:pt x="18658" y="770264"/>
                    <a:pt x="16313" y="701916"/>
                  </a:cubicBezTo>
                  <a:cubicBezTo>
                    <a:pt x="14136" y="637587"/>
                    <a:pt x="33733" y="567228"/>
                    <a:pt x="19663" y="392168"/>
                  </a:cubicBezTo>
                  <a:cubicBezTo>
                    <a:pt x="6431" y="228332"/>
                    <a:pt x="51990" y="32332"/>
                    <a:pt x="41773" y="0"/>
                  </a:cubicBezTo>
                  <a:cubicBezTo>
                    <a:pt x="26698" y="4691"/>
                    <a:pt x="25693" y="-20605"/>
                    <a:pt x="15643" y="70359"/>
                  </a:cubicBezTo>
                  <a:cubicBezTo>
                    <a:pt x="11623" y="107884"/>
                    <a:pt x="7101" y="134352"/>
                    <a:pt x="5928" y="173552"/>
                  </a:cubicBezTo>
                  <a:cubicBezTo>
                    <a:pt x="3751" y="246424"/>
                    <a:pt x="-1776" y="310250"/>
                    <a:pt x="569" y="385300"/>
                  </a:cubicBezTo>
                  <a:cubicBezTo>
                    <a:pt x="2913" y="456831"/>
                    <a:pt x="9613" y="516469"/>
                    <a:pt x="8106" y="596042"/>
                  </a:cubicBezTo>
                  <a:cubicBezTo>
                    <a:pt x="7436" y="636582"/>
                    <a:pt x="-1776" y="722186"/>
                    <a:pt x="10618" y="757868"/>
                  </a:cubicBezTo>
                  <a:cubicBezTo>
                    <a:pt x="15978" y="773112"/>
                    <a:pt x="12963" y="773950"/>
                    <a:pt x="30551" y="773615"/>
                  </a:cubicBezTo>
                  <a:cubicBezTo>
                    <a:pt x="31221" y="773615"/>
                    <a:pt x="33565" y="772777"/>
                    <a:pt x="34905" y="77210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FC9C427-05C3-43C3-9823-B87732022B83}"/>
                </a:ext>
              </a:extLst>
            </p:cNvPr>
            <p:cNvSpPr/>
            <p:nvPr/>
          </p:nvSpPr>
          <p:spPr>
            <a:xfrm>
              <a:off x="8008230" y="2918193"/>
              <a:ext cx="150450" cy="259356"/>
            </a:xfrm>
            <a:custGeom>
              <a:avLst/>
              <a:gdLst>
                <a:gd name="connsiteX0" fmla="*/ 75876 w 150450"/>
                <a:gd name="connsiteY0" fmla="*/ 189835 h 259356"/>
                <a:gd name="connsiteX1" fmla="*/ 82911 w 150450"/>
                <a:gd name="connsiteY1" fmla="*/ 123999 h 259356"/>
                <a:gd name="connsiteX2" fmla="*/ 90951 w 150450"/>
                <a:gd name="connsiteY2" fmla="*/ 159346 h 259356"/>
                <a:gd name="connsiteX3" fmla="*/ 75876 w 150450"/>
                <a:gd name="connsiteY3" fmla="*/ 189835 h 259356"/>
                <a:gd name="connsiteX4" fmla="*/ 0 w 150450"/>
                <a:gd name="connsiteY4" fmla="*/ 259357 h 259356"/>
                <a:gd name="connsiteX5" fmla="*/ 27972 w 150450"/>
                <a:gd name="connsiteY5" fmla="*/ 229203 h 259356"/>
                <a:gd name="connsiteX6" fmla="*/ 53432 w 150450"/>
                <a:gd name="connsiteY6" fmla="*/ 177774 h 259356"/>
                <a:gd name="connsiteX7" fmla="*/ 72024 w 150450"/>
                <a:gd name="connsiteY7" fmla="*/ 213456 h 259356"/>
                <a:gd name="connsiteX8" fmla="*/ 122273 w 150450"/>
                <a:gd name="connsiteY8" fmla="*/ 115121 h 259356"/>
                <a:gd name="connsiteX9" fmla="*/ 94636 w 150450"/>
                <a:gd name="connsiteY9" fmla="*/ 130365 h 259356"/>
                <a:gd name="connsiteX10" fmla="*/ 132993 w 150450"/>
                <a:gd name="connsiteY10" fmla="*/ 8074 h 259356"/>
                <a:gd name="connsiteX11" fmla="*/ 0 w 150450"/>
                <a:gd name="connsiteY11" fmla="*/ 259357 h 25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450" h="259356">
                  <a:moveTo>
                    <a:pt x="75876" y="189835"/>
                  </a:moveTo>
                  <a:cubicBezTo>
                    <a:pt x="49747" y="147452"/>
                    <a:pt x="55944" y="205415"/>
                    <a:pt x="82911" y="123999"/>
                  </a:cubicBezTo>
                  <a:cubicBezTo>
                    <a:pt x="95808" y="144605"/>
                    <a:pt x="102508" y="116628"/>
                    <a:pt x="90951" y="159346"/>
                  </a:cubicBezTo>
                  <a:cubicBezTo>
                    <a:pt x="90783" y="160184"/>
                    <a:pt x="79059" y="182297"/>
                    <a:pt x="75876" y="189835"/>
                  </a:cubicBezTo>
                  <a:close/>
                  <a:moveTo>
                    <a:pt x="0" y="259357"/>
                  </a:moveTo>
                  <a:cubicBezTo>
                    <a:pt x="18592" y="253326"/>
                    <a:pt x="16080" y="249976"/>
                    <a:pt x="27972" y="229203"/>
                  </a:cubicBezTo>
                  <a:cubicBezTo>
                    <a:pt x="39362" y="209100"/>
                    <a:pt x="45392" y="199049"/>
                    <a:pt x="53432" y="177774"/>
                  </a:cubicBezTo>
                  <a:cubicBezTo>
                    <a:pt x="75039" y="206588"/>
                    <a:pt x="60131" y="185145"/>
                    <a:pt x="72024" y="213456"/>
                  </a:cubicBezTo>
                  <a:cubicBezTo>
                    <a:pt x="78724" y="206420"/>
                    <a:pt x="117583" y="130365"/>
                    <a:pt x="122273" y="115121"/>
                  </a:cubicBezTo>
                  <a:lnTo>
                    <a:pt x="94636" y="130365"/>
                  </a:lnTo>
                  <a:cubicBezTo>
                    <a:pt x="96311" y="83627"/>
                    <a:pt x="187764" y="-31293"/>
                    <a:pt x="132993" y="8074"/>
                  </a:cubicBezTo>
                  <a:cubicBezTo>
                    <a:pt x="123613" y="14775"/>
                    <a:pt x="36179" y="203070"/>
                    <a:pt x="0" y="25935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409B6F0-8337-4528-80A7-9631C5B1E1E3}"/>
                </a:ext>
              </a:extLst>
            </p:cNvPr>
            <p:cNvSpPr/>
            <p:nvPr/>
          </p:nvSpPr>
          <p:spPr>
            <a:xfrm>
              <a:off x="8026774" y="4130915"/>
              <a:ext cx="31126" cy="286964"/>
            </a:xfrm>
            <a:custGeom>
              <a:avLst/>
              <a:gdLst>
                <a:gd name="connsiteX0" fmla="*/ 8423 w 31126"/>
                <a:gd name="connsiteY0" fmla="*/ 286965 h 286964"/>
                <a:gd name="connsiteX1" fmla="*/ 31035 w 31126"/>
                <a:gd name="connsiteY1" fmla="*/ 0 h 286964"/>
                <a:gd name="connsiteX2" fmla="*/ 2058 w 31126"/>
                <a:gd name="connsiteY2" fmla="*/ 211077 h 286964"/>
                <a:gd name="connsiteX3" fmla="*/ 48 w 31126"/>
                <a:gd name="connsiteY3" fmla="*/ 255470 h 286964"/>
                <a:gd name="connsiteX4" fmla="*/ 8423 w 31126"/>
                <a:gd name="connsiteY4" fmla="*/ 286965 h 28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26" h="286964">
                  <a:moveTo>
                    <a:pt x="8423" y="286965"/>
                  </a:moveTo>
                  <a:cubicBezTo>
                    <a:pt x="15123" y="270882"/>
                    <a:pt x="32542" y="4858"/>
                    <a:pt x="31035" y="0"/>
                  </a:cubicBezTo>
                  <a:cubicBezTo>
                    <a:pt x="5743" y="31662"/>
                    <a:pt x="10098" y="124469"/>
                    <a:pt x="2058" y="211077"/>
                  </a:cubicBezTo>
                  <a:cubicBezTo>
                    <a:pt x="1220" y="220458"/>
                    <a:pt x="-287" y="246759"/>
                    <a:pt x="48" y="255470"/>
                  </a:cubicBezTo>
                  <a:cubicBezTo>
                    <a:pt x="1555" y="289142"/>
                    <a:pt x="-622" y="273060"/>
                    <a:pt x="8423" y="28696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2531B7C-8347-45A4-9A05-6FD7E1FE3CA6}"/>
                </a:ext>
              </a:extLst>
            </p:cNvPr>
            <p:cNvSpPr/>
            <p:nvPr/>
          </p:nvSpPr>
          <p:spPr>
            <a:xfrm>
              <a:off x="8143944" y="5978511"/>
              <a:ext cx="26925" cy="94314"/>
            </a:xfrm>
            <a:custGeom>
              <a:avLst/>
              <a:gdLst>
                <a:gd name="connsiteX0" fmla="*/ 4146 w 26925"/>
                <a:gd name="connsiteY0" fmla="*/ 94315 h 94314"/>
                <a:gd name="connsiteX1" fmla="*/ 26926 w 26925"/>
                <a:gd name="connsiteY1" fmla="*/ 0 h 94314"/>
                <a:gd name="connsiteX2" fmla="*/ 5318 w 26925"/>
                <a:gd name="connsiteY2" fmla="*/ 42886 h 94314"/>
                <a:gd name="connsiteX3" fmla="*/ 4146 w 26925"/>
                <a:gd name="connsiteY3" fmla="*/ 94315 h 9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25" h="94314">
                  <a:moveTo>
                    <a:pt x="4146" y="94315"/>
                  </a:moveTo>
                  <a:cubicBezTo>
                    <a:pt x="21566" y="76055"/>
                    <a:pt x="22906" y="45901"/>
                    <a:pt x="26926" y="0"/>
                  </a:cubicBezTo>
                  <a:cubicBezTo>
                    <a:pt x="6491" y="13904"/>
                    <a:pt x="12856" y="5863"/>
                    <a:pt x="5318" y="42886"/>
                  </a:cubicBezTo>
                  <a:cubicBezTo>
                    <a:pt x="796" y="64831"/>
                    <a:pt x="-3391" y="71699"/>
                    <a:pt x="4146" y="9431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CC86DBB-CB73-4405-94E7-C5917624A4CA}"/>
                </a:ext>
              </a:extLst>
            </p:cNvPr>
            <p:cNvSpPr/>
            <p:nvPr/>
          </p:nvSpPr>
          <p:spPr>
            <a:xfrm>
              <a:off x="8064915" y="4317702"/>
              <a:ext cx="20699" cy="75384"/>
            </a:xfrm>
            <a:custGeom>
              <a:avLst/>
              <a:gdLst>
                <a:gd name="connsiteX0" fmla="*/ 7801 w 20699"/>
                <a:gd name="connsiteY0" fmla="*/ 75385 h 75384"/>
                <a:gd name="connsiteX1" fmla="*/ 7801 w 20699"/>
                <a:gd name="connsiteY1" fmla="*/ 0 h 75384"/>
                <a:gd name="connsiteX2" fmla="*/ 7801 w 20699"/>
                <a:gd name="connsiteY2" fmla="*/ 75385 h 7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99" h="75384">
                  <a:moveTo>
                    <a:pt x="7801" y="75385"/>
                  </a:moveTo>
                  <a:cubicBezTo>
                    <a:pt x="13161" y="66841"/>
                    <a:pt x="33931" y="16585"/>
                    <a:pt x="7801" y="0"/>
                  </a:cubicBezTo>
                  <a:cubicBezTo>
                    <a:pt x="-3421" y="20103"/>
                    <a:pt x="-1746" y="53104"/>
                    <a:pt x="7801" y="7538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C1BA64C-E54F-4932-AF4C-B44B24AC5E98}"/>
                </a:ext>
              </a:extLst>
            </p:cNvPr>
            <p:cNvSpPr/>
            <p:nvPr/>
          </p:nvSpPr>
          <p:spPr>
            <a:xfrm>
              <a:off x="8335295" y="3234114"/>
              <a:ext cx="21495" cy="19323"/>
            </a:xfrm>
            <a:custGeom>
              <a:avLst/>
              <a:gdLst>
                <a:gd name="connsiteX0" fmla="*/ 1396 w 21495"/>
                <a:gd name="connsiteY0" fmla="*/ 8266 h 19323"/>
                <a:gd name="connsiteX1" fmla="*/ 21496 w 21495"/>
                <a:gd name="connsiteY1" fmla="*/ 8266 h 19323"/>
                <a:gd name="connsiteX2" fmla="*/ 1396 w 21495"/>
                <a:gd name="connsiteY2" fmla="*/ 8266 h 1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95" h="19323">
                  <a:moveTo>
                    <a:pt x="1396" y="8266"/>
                  </a:moveTo>
                  <a:cubicBezTo>
                    <a:pt x="2234" y="8769"/>
                    <a:pt x="-9156" y="32892"/>
                    <a:pt x="21496" y="8266"/>
                  </a:cubicBezTo>
                  <a:cubicBezTo>
                    <a:pt x="559" y="-6141"/>
                    <a:pt x="13288" y="1230"/>
                    <a:pt x="1396" y="8266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1E2537-80E7-4C78-91C2-C874F7DB40D5}"/>
                </a:ext>
              </a:extLst>
            </p:cNvPr>
            <p:cNvSpPr/>
            <p:nvPr/>
          </p:nvSpPr>
          <p:spPr>
            <a:xfrm>
              <a:off x="8333509" y="3369362"/>
              <a:ext cx="13895" cy="18277"/>
            </a:xfrm>
            <a:custGeom>
              <a:avLst/>
              <a:gdLst>
                <a:gd name="connsiteX0" fmla="*/ 0 w 13895"/>
                <a:gd name="connsiteY0" fmla="*/ 17255 h 18277"/>
                <a:gd name="connsiteX1" fmla="*/ 13735 w 13895"/>
                <a:gd name="connsiteY1" fmla="*/ 0 h 18277"/>
                <a:gd name="connsiteX2" fmla="*/ 0 w 13895"/>
                <a:gd name="connsiteY2" fmla="*/ 17255 h 1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5" h="18277">
                  <a:moveTo>
                    <a:pt x="0" y="17255"/>
                  </a:moveTo>
                  <a:cubicBezTo>
                    <a:pt x="19597" y="16920"/>
                    <a:pt x="12227" y="25128"/>
                    <a:pt x="13735" y="0"/>
                  </a:cubicBezTo>
                  <a:cubicBezTo>
                    <a:pt x="7705" y="2680"/>
                    <a:pt x="670" y="-3685"/>
                    <a:pt x="0" y="1725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0AC23AF-58A7-48F3-BB3F-5896634AA923}"/>
                </a:ext>
              </a:extLst>
            </p:cNvPr>
            <p:cNvSpPr/>
            <p:nvPr/>
          </p:nvSpPr>
          <p:spPr>
            <a:xfrm>
              <a:off x="8168850" y="5878118"/>
              <a:ext cx="12188" cy="22762"/>
            </a:xfrm>
            <a:custGeom>
              <a:avLst/>
              <a:gdLst>
                <a:gd name="connsiteX0" fmla="*/ 9 w 12188"/>
                <a:gd name="connsiteY0" fmla="*/ 11439 h 22762"/>
                <a:gd name="connsiteX1" fmla="*/ 11734 w 12188"/>
                <a:gd name="connsiteY1" fmla="*/ 9932 h 22762"/>
                <a:gd name="connsiteX2" fmla="*/ 9 w 12188"/>
                <a:gd name="connsiteY2" fmla="*/ 11439 h 2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88" h="22762">
                  <a:moveTo>
                    <a:pt x="9" y="11439"/>
                  </a:moveTo>
                  <a:cubicBezTo>
                    <a:pt x="-326" y="31374"/>
                    <a:pt x="8719" y="21156"/>
                    <a:pt x="11734" y="9932"/>
                  </a:cubicBezTo>
                  <a:cubicBezTo>
                    <a:pt x="14916" y="-2130"/>
                    <a:pt x="344" y="-4978"/>
                    <a:pt x="9" y="11439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F492DF2-C371-48EB-AAC0-FB76571944DD}"/>
                </a:ext>
              </a:extLst>
            </p:cNvPr>
            <p:cNvSpPr/>
            <p:nvPr/>
          </p:nvSpPr>
          <p:spPr>
            <a:xfrm>
              <a:off x="8125776" y="3090367"/>
              <a:ext cx="15365" cy="24410"/>
            </a:xfrm>
            <a:custGeom>
              <a:avLst/>
              <a:gdLst>
                <a:gd name="connsiteX0" fmla="*/ 36 w 15365"/>
                <a:gd name="connsiteY0" fmla="*/ 11295 h 24410"/>
                <a:gd name="connsiteX1" fmla="*/ 11258 w 15365"/>
                <a:gd name="connsiteY1" fmla="*/ 11798 h 24410"/>
                <a:gd name="connsiteX2" fmla="*/ 7908 w 15365"/>
                <a:gd name="connsiteY2" fmla="*/ 8950 h 24410"/>
                <a:gd name="connsiteX3" fmla="*/ 36 w 15365"/>
                <a:gd name="connsiteY3" fmla="*/ 11295 h 2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5" h="24410">
                  <a:moveTo>
                    <a:pt x="36" y="11295"/>
                  </a:moveTo>
                  <a:cubicBezTo>
                    <a:pt x="-801" y="32738"/>
                    <a:pt x="13268" y="24194"/>
                    <a:pt x="11258" y="11798"/>
                  </a:cubicBezTo>
                  <a:cubicBezTo>
                    <a:pt x="6736" y="-14503"/>
                    <a:pt x="24993" y="11798"/>
                    <a:pt x="7908" y="8950"/>
                  </a:cubicBezTo>
                  <a:cubicBezTo>
                    <a:pt x="1878" y="7945"/>
                    <a:pt x="538" y="-3782"/>
                    <a:pt x="36" y="11295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ED664ED-C4DB-4250-9F15-8EDCA90655C5}"/>
                </a:ext>
              </a:extLst>
            </p:cNvPr>
            <p:cNvSpPr/>
            <p:nvPr/>
          </p:nvSpPr>
          <p:spPr>
            <a:xfrm>
              <a:off x="8232328" y="4366890"/>
              <a:ext cx="16390" cy="22102"/>
            </a:xfrm>
            <a:custGeom>
              <a:avLst/>
              <a:gdLst>
                <a:gd name="connsiteX0" fmla="*/ 13 w 16390"/>
                <a:gd name="connsiteY0" fmla="*/ 9947 h 22102"/>
                <a:gd name="connsiteX1" fmla="*/ 10732 w 16390"/>
                <a:gd name="connsiteY1" fmla="*/ 10450 h 22102"/>
                <a:gd name="connsiteX2" fmla="*/ 7717 w 16390"/>
                <a:gd name="connsiteY2" fmla="*/ 7769 h 22102"/>
                <a:gd name="connsiteX3" fmla="*/ 13 w 16390"/>
                <a:gd name="connsiteY3" fmla="*/ 9947 h 2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90" h="22102">
                  <a:moveTo>
                    <a:pt x="13" y="9947"/>
                  </a:moveTo>
                  <a:cubicBezTo>
                    <a:pt x="-490" y="21003"/>
                    <a:pt x="14250" y="30385"/>
                    <a:pt x="10732" y="10450"/>
                  </a:cubicBezTo>
                  <a:cubicBezTo>
                    <a:pt x="6712" y="-13003"/>
                    <a:pt x="27482" y="10785"/>
                    <a:pt x="7717" y="7769"/>
                  </a:cubicBezTo>
                  <a:cubicBezTo>
                    <a:pt x="2023" y="6932"/>
                    <a:pt x="515" y="-3287"/>
                    <a:pt x="13" y="9947"/>
                  </a:cubicBezTo>
                  <a:close/>
                </a:path>
              </a:pathLst>
            </a:custGeom>
            <a:grpFill/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4078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30;p2">
            <a:extLst>
              <a:ext uri="{FF2B5EF4-FFF2-40B4-BE49-F238E27FC236}">
                <a16:creationId xmlns:a16="http://schemas.microsoft.com/office/drawing/2014/main" id="{3E5D7B5D-42F8-180C-768C-9837BCA85A36}"/>
              </a:ext>
            </a:extLst>
          </p:cNvPr>
          <p:cNvGrpSpPr/>
          <p:nvPr/>
        </p:nvGrpSpPr>
        <p:grpSpPr>
          <a:xfrm rot="18722491">
            <a:off x="2948020" y="1182353"/>
            <a:ext cx="597358" cy="1160236"/>
            <a:chOff x="1574358" y="1092225"/>
            <a:chExt cx="312725" cy="6074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49" name="Google Shape;31;p2">
              <a:extLst>
                <a:ext uri="{FF2B5EF4-FFF2-40B4-BE49-F238E27FC236}">
                  <a16:creationId xmlns:a16="http://schemas.microsoft.com/office/drawing/2014/main" id="{4A7C2650-152B-3948-6845-A65C38966EAD}"/>
                </a:ext>
              </a:extLst>
            </p:cNvPr>
            <p:cNvSpPr/>
            <p:nvPr/>
          </p:nvSpPr>
          <p:spPr>
            <a:xfrm>
              <a:off x="1574358" y="1092225"/>
              <a:ext cx="233225" cy="572550"/>
            </a:xfrm>
            <a:custGeom>
              <a:avLst/>
              <a:gdLst/>
              <a:ahLst/>
              <a:cxnLst/>
              <a:rect l="l" t="t" r="r" b="b"/>
              <a:pathLst>
                <a:path w="9329" h="22902" extrusionOk="0">
                  <a:moveTo>
                    <a:pt x="8217" y="0"/>
                  </a:moveTo>
                  <a:cubicBezTo>
                    <a:pt x="8161" y="0"/>
                    <a:pt x="8103" y="21"/>
                    <a:pt x="8052" y="72"/>
                  </a:cubicBezTo>
                  <a:cubicBezTo>
                    <a:pt x="6629" y="1411"/>
                    <a:pt x="6901" y="3525"/>
                    <a:pt x="7466" y="5199"/>
                  </a:cubicBezTo>
                  <a:cubicBezTo>
                    <a:pt x="8031" y="6956"/>
                    <a:pt x="8659" y="8672"/>
                    <a:pt x="8638" y="10555"/>
                  </a:cubicBezTo>
                  <a:cubicBezTo>
                    <a:pt x="8638" y="11413"/>
                    <a:pt x="8491" y="12292"/>
                    <a:pt x="8156" y="13087"/>
                  </a:cubicBezTo>
                  <a:cubicBezTo>
                    <a:pt x="7780" y="13903"/>
                    <a:pt x="7194" y="14593"/>
                    <a:pt x="6503" y="15137"/>
                  </a:cubicBezTo>
                  <a:cubicBezTo>
                    <a:pt x="5039" y="16267"/>
                    <a:pt x="3239" y="16874"/>
                    <a:pt x="1900" y="18150"/>
                  </a:cubicBezTo>
                  <a:cubicBezTo>
                    <a:pt x="1293" y="18715"/>
                    <a:pt x="854" y="19385"/>
                    <a:pt x="582" y="20138"/>
                  </a:cubicBezTo>
                  <a:cubicBezTo>
                    <a:pt x="289" y="20912"/>
                    <a:pt x="185" y="21749"/>
                    <a:pt x="38" y="22565"/>
                  </a:cubicBezTo>
                  <a:cubicBezTo>
                    <a:pt x="0" y="22768"/>
                    <a:pt x="169" y="22901"/>
                    <a:pt x="322" y="22901"/>
                  </a:cubicBezTo>
                  <a:cubicBezTo>
                    <a:pt x="422" y="22901"/>
                    <a:pt x="515" y="22844"/>
                    <a:pt x="540" y="22712"/>
                  </a:cubicBezTo>
                  <a:cubicBezTo>
                    <a:pt x="791" y="21289"/>
                    <a:pt x="1001" y="19845"/>
                    <a:pt x="2026" y="18736"/>
                  </a:cubicBezTo>
                  <a:cubicBezTo>
                    <a:pt x="3281" y="17418"/>
                    <a:pt x="5081" y="16790"/>
                    <a:pt x="6545" y="15744"/>
                  </a:cubicBezTo>
                  <a:cubicBezTo>
                    <a:pt x="7947" y="14740"/>
                    <a:pt x="8847" y="13359"/>
                    <a:pt x="9077" y="11643"/>
                  </a:cubicBezTo>
                  <a:cubicBezTo>
                    <a:pt x="9328" y="9948"/>
                    <a:pt x="9014" y="8212"/>
                    <a:pt x="8491" y="6600"/>
                  </a:cubicBezTo>
                  <a:cubicBezTo>
                    <a:pt x="7884" y="4717"/>
                    <a:pt x="6650" y="2102"/>
                    <a:pt x="8407" y="428"/>
                  </a:cubicBezTo>
                  <a:cubicBezTo>
                    <a:pt x="8603" y="265"/>
                    <a:pt x="8418" y="0"/>
                    <a:pt x="8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2;p2">
              <a:extLst>
                <a:ext uri="{FF2B5EF4-FFF2-40B4-BE49-F238E27FC236}">
                  <a16:creationId xmlns:a16="http://schemas.microsoft.com/office/drawing/2014/main" id="{92FB04CE-CA32-FE11-DDFA-6C1A058B5BF4}"/>
                </a:ext>
              </a:extLst>
            </p:cNvPr>
            <p:cNvSpPr/>
            <p:nvPr/>
          </p:nvSpPr>
          <p:spPr>
            <a:xfrm>
              <a:off x="1652708" y="1125400"/>
              <a:ext cx="234375" cy="574225"/>
            </a:xfrm>
            <a:custGeom>
              <a:avLst/>
              <a:gdLst/>
              <a:ahLst/>
              <a:cxnLst/>
              <a:rect l="l" t="t" r="r" b="b"/>
              <a:pathLst>
                <a:path w="9375" h="22969" extrusionOk="0">
                  <a:moveTo>
                    <a:pt x="8810" y="1"/>
                  </a:moveTo>
                  <a:cubicBezTo>
                    <a:pt x="8679" y="1"/>
                    <a:pt x="8559" y="84"/>
                    <a:pt x="8579" y="252"/>
                  </a:cubicBezTo>
                  <a:cubicBezTo>
                    <a:pt x="8851" y="2281"/>
                    <a:pt x="6989" y="3558"/>
                    <a:pt x="5483" y="4499"/>
                  </a:cubicBezTo>
                  <a:cubicBezTo>
                    <a:pt x="4039" y="5399"/>
                    <a:pt x="2658" y="6382"/>
                    <a:pt x="1591" y="7742"/>
                  </a:cubicBezTo>
                  <a:cubicBezTo>
                    <a:pt x="628" y="8977"/>
                    <a:pt x="1" y="10483"/>
                    <a:pt x="168" y="12074"/>
                  </a:cubicBezTo>
                  <a:cubicBezTo>
                    <a:pt x="356" y="13915"/>
                    <a:pt x="1424" y="15484"/>
                    <a:pt x="1800" y="17284"/>
                  </a:cubicBezTo>
                  <a:cubicBezTo>
                    <a:pt x="1988" y="18141"/>
                    <a:pt x="2072" y="19041"/>
                    <a:pt x="1905" y="19920"/>
                  </a:cubicBezTo>
                  <a:cubicBezTo>
                    <a:pt x="1716" y="20862"/>
                    <a:pt x="1277" y="21719"/>
                    <a:pt x="859" y="22577"/>
                  </a:cubicBezTo>
                  <a:cubicBezTo>
                    <a:pt x="758" y="22778"/>
                    <a:pt x="932" y="22968"/>
                    <a:pt x="1099" y="22968"/>
                  </a:cubicBezTo>
                  <a:cubicBezTo>
                    <a:pt x="1176" y="22968"/>
                    <a:pt x="1252" y="22928"/>
                    <a:pt x="1298" y="22828"/>
                  </a:cubicBezTo>
                  <a:cubicBezTo>
                    <a:pt x="2051" y="21385"/>
                    <a:pt x="2637" y="19941"/>
                    <a:pt x="2470" y="18288"/>
                  </a:cubicBezTo>
                  <a:cubicBezTo>
                    <a:pt x="2386" y="17409"/>
                    <a:pt x="2177" y="16551"/>
                    <a:pt x="1863" y="15714"/>
                  </a:cubicBezTo>
                  <a:cubicBezTo>
                    <a:pt x="1528" y="14836"/>
                    <a:pt x="1131" y="13978"/>
                    <a:pt x="880" y="13078"/>
                  </a:cubicBezTo>
                  <a:cubicBezTo>
                    <a:pt x="649" y="12220"/>
                    <a:pt x="587" y="11341"/>
                    <a:pt x="775" y="10483"/>
                  </a:cubicBezTo>
                  <a:cubicBezTo>
                    <a:pt x="984" y="9667"/>
                    <a:pt x="1361" y="8914"/>
                    <a:pt x="1863" y="8245"/>
                  </a:cubicBezTo>
                  <a:cubicBezTo>
                    <a:pt x="2909" y="6822"/>
                    <a:pt x="4353" y="5797"/>
                    <a:pt x="5838" y="4876"/>
                  </a:cubicBezTo>
                  <a:cubicBezTo>
                    <a:pt x="7470" y="3872"/>
                    <a:pt x="9375" y="2407"/>
                    <a:pt x="9103" y="252"/>
                  </a:cubicBezTo>
                  <a:cubicBezTo>
                    <a:pt x="9082" y="84"/>
                    <a:pt x="8940" y="1"/>
                    <a:pt x="8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3;p2">
              <a:extLst>
                <a:ext uri="{FF2B5EF4-FFF2-40B4-BE49-F238E27FC236}">
                  <a16:creationId xmlns:a16="http://schemas.microsoft.com/office/drawing/2014/main" id="{B5EB8FCC-253D-25C5-E80C-760CBED52BEA}"/>
                </a:ext>
              </a:extLst>
            </p:cNvPr>
            <p:cNvSpPr/>
            <p:nvPr/>
          </p:nvSpPr>
          <p:spPr>
            <a:xfrm>
              <a:off x="1706008" y="1298925"/>
              <a:ext cx="91625" cy="18000"/>
            </a:xfrm>
            <a:custGeom>
              <a:avLst/>
              <a:gdLst/>
              <a:ahLst/>
              <a:cxnLst/>
              <a:rect l="l" t="t" r="r" b="b"/>
              <a:pathLst>
                <a:path w="3665" h="720" extrusionOk="0">
                  <a:moveTo>
                    <a:pt x="386" y="1"/>
                  </a:moveTo>
                  <a:cubicBezTo>
                    <a:pt x="94" y="1"/>
                    <a:pt x="0" y="449"/>
                    <a:pt x="296" y="508"/>
                  </a:cubicBezTo>
                  <a:cubicBezTo>
                    <a:pt x="966" y="645"/>
                    <a:pt x="1644" y="719"/>
                    <a:pt x="2326" y="719"/>
                  </a:cubicBezTo>
                  <a:cubicBezTo>
                    <a:pt x="2688" y="719"/>
                    <a:pt x="3051" y="698"/>
                    <a:pt x="3413" y="655"/>
                  </a:cubicBezTo>
                  <a:cubicBezTo>
                    <a:pt x="3560" y="655"/>
                    <a:pt x="3665" y="550"/>
                    <a:pt x="3665" y="404"/>
                  </a:cubicBezTo>
                  <a:cubicBezTo>
                    <a:pt x="3665" y="278"/>
                    <a:pt x="3560" y="132"/>
                    <a:pt x="3413" y="132"/>
                  </a:cubicBezTo>
                  <a:cubicBezTo>
                    <a:pt x="3045" y="179"/>
                    <a:pt x="2673" y="202"/>
                    <a:pt x="2301" y="202"/>
                  </a:cubicBezTo>
                  <a:cubicBezTo>
                    <a:pt x="1680" y="202"/>
                    <a:pt x="1057" y="137"/>
                    <a:pt x="442" y="6"/>
                  </a:cubicBezTo>
                  <a:cubicBezTo>
                    <a:pt x="423" y="3"/>
                    <a:pt x="404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4;p2">
              <a:extLst>
                <a:ext uri="{FF2B5EF4-FFF2-40B4-BE49-F238E27FC236}">
                  <a16:creationId xmlns:a16="http://schemas.microsoft.com/office/drawing/2014/main" id="{6BAFE663-4D3D-1162-BDF8-F8B3D988B79C}"/>
                </a:ext>
              </a:extLst>
            </p:cNvPr>
            <p:cNvSpPr/>
            <p:nvPr/>
          </p:nvSpPr>
          <p:spPr>
            <a:xfrm>
              <a:off x="1684058" y="1326125"/>
              <a:ext cx="119325" cy="23300"/>
            </a:xfrm>
            <a:custGeom>
              <a:avLst/>
              <a:gdLst/>
              <a:ahLst/>
              <a:cxnLst/>
              <a:rect l="l" t="t" r="r" b="b"/>
              <a:pathLst>
                <a:path w="4773" h="932" extrusionOk="0">
                  <a:moveTo>
                    <a:pt x="388" y="1"/>
                  </a:moveTo>
                  <a:cubicBezTo>
                    <a:pt x="112" y="1"/>
                    <a:pt x="1" y="451"/>
                    <a:pt x="316" y="529"/>
                  </a:cubicBezTo>
                  <a:cubicBezTo>
                    <a:pt x="1387" y="797"/>
                    <a:pt x="2485" y="931"/>
                    <a:pt x="3600" y="931"/>
                  </a:cubicBezTo>
                  <a:cubicBezTo>
                    <a:pt x="3878" y="931"/>
                    <a:pt x="4158" y="923"/>
                    <a:pt x="4438" y="906"/>
                  </a:cubicBezTo>
                  <a:cubicBezTo>
                    <a:pt x="4766" y="886"/>
                    <a:pt x="4773" y="382"/>
                    <a:pt x="4457" y="382"/>
                  </a:cubicBezTo>
                  <a:cubicBezTo>
                    <a:pt x="4451" y="382"/>
                    <a:pt x="4445" y="383"/>
                    <a:pt x="4438" y="383"/>
                  </a:cubicBezTo>
                  <a:cubicBezTo>
                    <a:pt x="4166" y="400"/>
                    <a:pt x="3895" y="408"/>
                    <a:pt x="3625" y="408"/>
                  </a:cubicBezTo>
                  <a:cubicBezTo>
                    <a:pt x="2544" y="408"/>
                    <a:pt x="1479" y="274"/>
                    <a:pt x="442" y="6"/>
                  </a:cubicBezTo>
                  <a:cubicBezTo>
                    <a:pt x="423" y="3"/>
                    <a:pt x="405" y="1"/>
                    <a:pt x="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5;p2">
              <a:extLst>
                <a:ext uri="{FF2B5EF4-FFF2-40B4-BE49-F238E27FC236}">
                  <a16:creationId xmlns:a16="http://schemas.microsoft.com/office/drawing/2014/main" id="{004A57D8-033A-E4C6-4CB3-1225C50E2C00}"/>
                </a:ext>
              </a:extLst>
            </p:cNvPr>
            <p:cNvSpPr/>
            <p:nvPr/>
          </p:nvSpPr>
          <p:spPr>
            <a:xfrm>
              <a:off x="1665383" y="1357950"/>
              <a:ext cx="134525" cy="23625"/>
            </a:xfrm>
            <a:custGeom>
              <a:avLst/>
              <a:gdLst/>
              <a:ahLst/>
              <a:cxnLst/>
              <a:rect l="l" t="t" r="r" b="b"/>
              <a:pathLst>
                <a:path w="5381" h="945" extrusionOk="0">
                  <a:moveTo>
                    <a:pt x="366" y="0"/>
                  </a:moveTo>
                  <a:cubicBezTo>
                    <a:pt x="102" y="0"/>
                    <a:pt x="1" y="435"/>
                    <a:pt x="310" y="512"/>
                  </a:cubicBezTo>
                  <a:cubicBezTo>
                    <a:pt x="1326" y="800"/>
                    <a:pt x="2369" y="944"/>
                    <a:pt x="3416" y="944"/>
                  </a:cubicBezTo>
                  <a:cubicBezTo>
                    <a:pt x="3964" y="944"/>
                    <a:pt x="4513" y="905"/>
                    <a:pt x="5059" y="826"/>
                  </a:cubicBezTo>
                  <a:cubicBezTo>
                    <a:pt x="5381" y="786"/>
                    <a:pt x="5259" y="321"/>
                    <a:pt x="4952" y="321"/>
                  </a:cubicBezTo>
                  <a:cubicBezTo>
                    <a:pt x="4939" y="321"/>
                    <a:pt x="4926" y="322"/>
                    <a:pt x="4913" y="324"/>
                  </a:cubicBezTo>
                  <a:cubicBezTo>
                    <a:pt x="4418" y="393"/>
                    <a:pt x="3918" y="428"/>
                    <a:pt x="3417" y="428"/>
                  </a:cubicBezTo>
                  <a:cubicBezTo>
                    <a:pt x="2416" y="428"/>
                    <a:pt x="1412" y="289"/>
                    <a:pt x="435" y="10"/>
                  </a:cubicBezTo>
                  <a:cubicBezTo>
                    <a:pt x="411" y="3"/>
                    <a:pt x="388" y="0"/>
                    <a:pt x="3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6;p2">
              <a:extLst>
                <a:ext uri="{FF2B5EF4-FFF2-40B4-BE49-F238E27FC236}">
                  <a16:creationId xmlns:a16="http://schemas.microsoft.com/office/drawing/2014/main" id="{1215197C-E91F-8D0B-B142-34183B468FD0}"/>
                </a:ext>
              </a:extLst>
            </p:cNvPr>
            <p:cNvSpPr/>
            <p:nvPr/>
          </p:nvSpPr>
          <p:spPr>
            <a:xfrm>
              <a:off x="1660383" y="1386450"/>
              <a:ext cx="135150" cy="29125"/>
            </a:xfrm>
            <a:custGeom>
              <a:avLst/>
              <a:gdLst/>
              <a:ahLst/>
              <a:cxnLst/>
              <a:rect l="l" t="t" r="r" b="b"/>
              <a:pathLst>
                <a:path w="5406" h="1165" extrusionOk="0">
                  <a:moveTo>
                    <a:pt x="329" y="0"/>
                  </a:moveTo>
                  <a:cubicBezTo>
                    <a:pt x="86" y="0"/>
                    <a:pt x="0" y="411"/>
                    <a:pt x="280" y="523"/>
                  </a:cubicBezTo>
                  <a:cubicBezTo>
                    <a:pt x="1463" y="944"/>
                    <a:pt x="2722" y="1165"/>
                    <a:pt x="3979" y="1165"/>
                  </a:cubicBezTo>
                  <a:cubicBezTo>
                    <a:pt x="4344" y="1165"/>
                    <a:pt x="4709" y="1146"/>
                    <a:pt x="5071" y="1108"/>
                  </a:cubicBezTo>
                  <a:cubicBezTo>
                    <a:pt x="5393" y="1068"/>
                    <a:pt x="5405" y="583"/>
                    <a:pt x="5108" y="583"/>
                  </a:cubicBezTo>
                  <a:cubicBezTo>
                    <a:pt x="5096" y="583"/>
                    <a:pt x="5084" y="584"/>
                    <a:pt x="5071" y="585"/>
                  </a:cubicBezTo>
                  <a:cubicBezTo>
                    <a:pt x="4702" y="625"/>
                    <a:pt x="4331" y="644"/>
                    <a:pt x="3962" y="644"/>
                  </a:cubicBezTo>
                  <a:cubicBezTo>
                    <a:pt x="2759" y="644"/>
                    <a:pt x="1562" y="436"/>
                    <a:pt x="426" y="20"/>
                  </a:cubicBezTo>
                  <a:cubicBezTo>
                    <a:pt x="392" y="7"/>
                    <a:pt x="359" y="0"/>
                    <a:pt x="3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7;p2">
              <a:extLst>
                <a:ext uri="{FF2B5EF4-FFF2-40B4-BE49-F238E27FC236}">
                  <a16:creationId xmlns:a16="http://schemas.microsoft.com/office/drawing/2014/main" id="{1C5E2BEF-E498-748A-2675-9632D34BCFCC}"/>
                </a:ext>
              </a:extLst>
            </p:cNvPr>
            <p:cNvSpPr/>
            <p:nvPr/>
          </p:nvSpPr>
          <p:spPr>
            <a:xfrm>
              <a:off x="1656983" y="1421750"/>
              <a:ext cx="126550" cy="20475"/>
            </a:xfrm>
            <a:custGeom>
              <a:avLst/>
              <a:gdLst/>
              <a:ahLst/>
              <a:cxnLst/>
              <a:rect l="l" t="t" r="r" b="b"/>
              <a:pathLst>
                <a:path w="5062" h="819" extrusionOk="0">
                  <a:moveTo>
                    <a:pt x="364" y="1"/>
                  </a:moveTo>
                  <a:cubicBezTo>
                    <a:pt x="85" y="1"/>
                    <a:pt x="0" y="435"/>
                    <a:pt x="290" y="513"/>
                  </a:cubicBezTo>
                  <a:cubicBezTo>
                    <a:pt x="1136" y="718"/>
                    <a:pt x="1997" y="819"/>
                    <a:pt x="2859" y="819"/>
                  </a:cubicBezTo>
                  <a:cubicBezTo>
                    <a:pt x="3489" y="819"/>
                    <a:pt x="4120" y="765"/>
                    <a:pt x="4747" y="659"/>
                  </a:cubicBezTo>
                  <a:cubicBezTo>
                    <a:pt x="5062" y="600"/>
                    <a:pt x="4951" y="151"/>
                    <a:pt x="4675" y="151"/>
                  </a:cubicBezTo>
                  <a:cubicBezTo>
                    <a:pt x="4657" y="151"/>
                    <a:pt x="4640" y="153"/>
                    <a:pt x="4621" y="157"/>
                  </a:cubicBezTo>
                  <a:cubicBezTo>
                    <a:pt x="4054" y="250"/>
                    <a:pt x="3484" y="295"/>
                    <a:pt x="2915" y="295"/>
                  </a:cubicBezTo>
                  <a:cubicBezTo>
                    <a:pt x="2078" y="295"/>
                    <a:pt x="1246" y="197"/>
                    <a:pt x="437" y="10"/>
                  </a:cubicBezTo>
                  <a:cubicBezTo>
                    <a:pt x="411" y="4"/>
                    <a:pt x="387" y="1"/>
                    <a:pt x="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8;p2">
              <a:extLst>
                <a:ext uri="{FF2B5EF4-FFF2-40B4-BE49-F238E27FC236}">
                  <a16:creationId xmlns:a16="http://schemas.microsoft.com/office/drawing/2014/main" id="{C7DA7388-ECC8-86CD-0007-A8E614CCF0D2}"/>
                </a:ext>
              </a:extLst>
            </p:cNvPr>
            <p:cNvSpPr/>
            <p:nvPr/>
          </p:nvSpPr>
          <p:spPr>
            <a:xfrm>
              <a:off x="1665858" y="1456800"/>
              <a:ext cx="87300" cy="20075"/>
            </a:xfrm>
            <a:custGeom>
              <a:avLst/>
              <a:gdLst/>
              <a:ahLst/>
              <a:cxnLst/>
              <a:rect l="l" t="t" r="r" b="b"/>
              <a:pathLst>
                <a:path w="3492" h="803" extrusionOk="0">
                  <a:moveTo>
                    <a:pt x="364" y="1"/>
                  </a:moveTo>
                  <a:cubicBezTo>
                    <a:pt x="86" y="1"/>
                    <a:pt x="1" y="435"/>
                    <a:pt x="291" y="512"/>
                  </a:cubicBezTo>
                  <a:cubicBezTo>
                    <a:pt x="1051" y="698"/>
                    <a:pt x="1826" y="802"/>
                    <a:pt x="2603" y="802"/>
                  </a:cubicBezTo>
                  <a:cubicBezTo>
                    <a:pt x="2787" y="802"/>
                    <a:pt x="2972" y="796"/>
                    <a:pt x="3157" y="784"/>
                  </a:cubicBezTo>
                  <a:cubicBezTo>
                    <a:pt x="3486" y="764"/>
                    <a:pt x="3492" y="261"/>
                    <a:pt x="3177" y="261"/>
                  </a:cubicBezTo>
                  <a:cubicBezTo>
                    <a:pt x="3170" y="261"/>
                    <a:pt x="3164" y="261"/>
                    <a:pt x="3157" y="261"/>
                  </a:cubicBezTo>
                  <a:cubicBezTo>
                    <a:pt x="2960" y="275"/>
                    <a:pt x="2763" y="281"/>
                    <a:pt x="2566" y="281"/>
                  </a:cubicBezTo>
                  <a:cubicBezTo>
                    <a:pt x="1844" y="281"/>
                    <a:pt x="1128" y="191"/>
                    <a:pt x="437" y="10"/>
                  </a:cubicBezTo>
                  <a:cubicBezTo>
                    <a:pt x="412" y="4"/>
                    <a:pt x="387" y="1"/>
                    <a:pt x="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56;p2">
            <a:extLst>
              <a:ext uri="{FF2B5EF4-FFF2-40B4-BE49-F238E27FC236}">
                <a16:creationId xmlns:a16="http://schemas.microsoft.com/office/drawing/2014/main" id="{6EC658A0-0606-C0CF-9B38-D4D2385E4580}"/>
              </a:ext>
            </a:extLst>
          </p:cNvPr>
          <p:cNvGrpSpPr/>
          <p:nvPr/>
        </p:nvGrpSpPr>
        <p:grpSpPr>
          <a:xfrm rot="19376737">
            <a:off x="831543" y="4900511"/>
            <a:ext cx="1369548" cy="562125"/>
            <a:chOff x="9228713" y="2170688"/>
            <a:chExt cx="498300" cy="2045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32" name="Google Shape;57;p2">
              <a:extLst>
                <a:ext uri="{FF2B5EF4-FFF2-40B4-BE49-F238E27FC236}">
                  <a16:creationId xmlns:a16="http://schemas.microsoft.com/office/drawing/2014/main" id="{F5529638-C9C1-09EA-CA3D-7A081C3FAA19}"/>
                </a:ext>
              </a:extLst>
            </p:cNvPr>
            <p:cNvSpPr/>
            <p:nvPr/>
          </p:nvSpPr>
          <p:spPr>
            <a:xfrm>
              <a:off x="9228713" y="2170688"/>
              <a:ext cx="498300" cy="148825"/>
            </a:xfrm>
            <a:custGeom>
              <a:avLst/>
              <a:gdLst/>
              <a:ahLst/>
              <a:cxnLst/>
              <a:rect l="l" t="t" r="r" b="b"/>
              <a:pathLst>
                <a:path w="19932" h="5953" extrusionOk="0">
                  <a:moveTo>
                    <a:pt x="705" y="1"/>
                  </a:moveTo>
                  <a:cubicBezTo>
                    <a:pt x="575" y="1"/>
                    <a:pt x="433" y="85"/>
                    <a:pt x="412" y="252"/>
                  </a:cubicBezTo>
                  <a:cubicBezTo>
                    <a:pt x="287" y="1591"/>
                    <a:pt x="140" y="2930"/>
                    <a:pt x="15" y="4269"/>
                  </a:cubicBezTo>
                  <a:cubicBezTo>
                    <a:pt x="1" y="4427"/>
                    <a:pt x="143" y="4525"/>
                    <a:pt x="281" y="4525"/>
                  </a:cubicBezTo>
                  <a:cubicBezTo>
                    <a:pt x="345" y="4525"/>
                    <a:pt x="408" y="4504"/>
                    <a:pt x="454" y="4458"/>
                  </a:cubicBezTo>
                  <a:cubicBezTo>
                    <a:pt x="1396" y="3391"/>
                    <a:pt x="2337" y="2344"/>
                    <a:pt x="3300" y="1298"/>
                  </a:cubicBezTo>
                  <a:cubicBezTo>
                    <a:pt x="3384" y="1173"/>
                    <a:pt x="3488" y="1047"/>
                    <a:pt x="3593" y="963"/>
                  </a:cubicBezTo>
                  <a:cubicBezTo>
                    <a:pt x="3681" y="897"/>
                    <a:pt x="3764" y="872"/>
                    <a:pt x="3850" y="872"/>
                  </a:cubicBezTo>
                  <a:cubicBezTo>
                    <a:pt x="3927" y="872"/>
                    <a:pt x="4006" y="892"/>
                    <a:pt x="4095" y="922"/>
                  </a:cubicBezTo>
                  <a:cubicBezTo>
                    <a:pt x="4430" y="1026"/>
                    <a:pt x="4744" y="1173"/>
                    <a:pt x="5078" y="1277"/>
                  </a:cubicBezTo>
                  <a:cubicBezTo>
                    <a:pt x="5727" y="1528"/>
                    <a:pt x="6397" y="1759"/>
                    <a:pt x="7045" y="2010"/>
                  </a:cubicBezTo>
                  <a:cubicBezTo>
                    <a:pt x="9682" y="2930"/>
                    <a:pt x="12318" y="3809"/>
                    <a:pt x="14996" y="4625"/>
                  </a:cubicBezTo>
                  <a:cubicBezTo>
                    <a:pt x="16482" y="5085"/>
                    <a:pt x="17988" y="5525"/>
                    <a:pt x="19495" y="5943"/>
                  </a:cubicBezTo>
                  <a:cubicBezTo>
                    <a:pt x="19519" y="5950"/>
                    <a:pt x="19542" y="5953"/>
                    <a:pt x="19564" y="5953"/>
                  </a:cubicBezTo>
                  <a:cubicBezTo>
                    <a:pt x="19828" y="5953"/>
                    <a:pt x="19931" y="5518"/>
                    <a:pt x="19641" y="5441"/>
                  </a:cubicBezTo>
                  <a:cubicBezTo>
                    <a:pt x="16817" y="4667"/>
                    <a:pt x="14034" y="3809"/>
                    <a:pt x="11251" y="2888"/>
                  </a:cubicBezTo>
                  <a:cubicBezTo>
                    <a:pt x="9870" y="2428"/>
                    <a:pt x="8489" y="1968"/>
                    <a:pt x="7129" y="1466"/>
                  </a:cubicBezTo>
                  <a:cubicBezTo>
                    <a:pt x="6418" y="1215"/>
                    <a:pt x="5727" y="963"/>
                    <a:pt x="5037" y="712"/>
                  </a:cubicBezTo>
                  <a:cubicBezTo>
                    <a:pt x="4680" y="579"/>
                    <a:pt x="4239" y="339"/>
                    <a:pt x="3833" y="339"/>
                  </a:cubicBezTo>
                  <a:cubicBezTo>
                    <a:pt x="3668" y="339"/>
                    <a:pt x="3508" y="379"/>
                    <a:pt x="3363" y="482"/>
                  </a:cubicBezTo>
                  <a:cubicBezTo>
                    <a:pt x="3070" y="671"/>
                    <a:pt x="2840" y="1005"/>
                    <a:pt x="2630" y="1256"/>
                  </a:cubicBezTo>
                  <a:cubicBezTo>
                    <a:pt x="2358" y="1549"/>
                    <a:pt x="2086" y="1863"/>
                    <a:pt x="1793" y="2156"/>
                  </a:cubicBezTo>
                  <a:cubicBezTo>
                    <a:pt x="1402" y="2605"/>
                    <a:pt x="1011" y="3044"/>
                    <a:pt x="613" y="3487"/>
                  </a:cubicBezTo>
                  <a:lnTo>
                    <a:pt x="613" y="3487"/>
                  </a:lnTo>
                  <a:cubicBezTo>
                    <a:pt x="720" y="2408"/>
                    <a:pt x="834" y="1330"/>
                    <a:pt x="936" y="252"/>
                  </a:cubicBezTo>
                  <a:cubicBezTo>
                    <a:pt x="956" y="85"/>
                    <a:pt x="836" y="1"/>
                    <a:pt x="7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8;p2">
              <a:extLst>
                <a:ext uri="{FF2B5EF4-FFF2-40B4-BE49-F238E27FC236}">
                  <a16:creationId xmlns:a16="http://schemas.microsoft.com/office/drawing/2014/main" id="{ADBEB788-C43D-D554-715A-98F54791EC8B}"/>
                </a:ext>
              </a:extLst>
            </p:cNvPr>
            <p:cNvSpPr/>
            <p:nvPr/>
          </p:nvSpPr>
          <p:spPr>
            <a:xfrm>
              <a:off x="9346863" y="2256113"/>
              <a:ext cx="106650" cy="104000"/>
            </a:xfrm>
            <a:custGeom>
              <a:avLst/>
              <a:gdLst/>
              <a:ahLst/>
              <a:cxnLst/>
              <a:rect l="l" t="t" r="r" b="b"/>
              <a:pathLst>
                <a:path w="4266" h="4160" extrusionOk="0">
                  <a:moveTo>
                    <a:pt x="2627" y="1"/>
                  </a:moveTo>
                  <a:cubicBezTo>
                    <a:pt x="2378" y="1"/>
                    <a:pt x="2124" y="36"/>
                    <a:pt x="1880" y="78"/>
                  </a:cubicBezTo>
                  <a:cubicBezTo>
                    <a:pt x="1565" y="157"/>
                    <a:pt x="1676" y="607"/>
                    <a:pt x="1970" y="607"/>
                  </a:cubicBezTo>
                  <a:cubicBezTo>
                    <a:pt x="1988" y="607"/>
                    <a:pt x="2007" y="605"/>
                    <a:pt x="2026" y="601"/>
                  </a:cubicBezTo>
                  <a:cubicBezTo>
                    <a:pt x="2218" y="563"/>
                    <a:pt x="2437" y="524"/>
                    <a:pt x="2651" y="524"/>
                  </a:cubicBezTo>
                  <a:cubicBezTo>
                    <a:pt x="2904" y="524"/>
                    <a:pt x="3152" y="578"/>
                    <a:pt x="3344" y="748"/>
                  </a:cubicBezTo>
                  <a:cubicBezTo>
                    <a:pt x="3658" y="1020"/>
                    <a:pt x="3596" y="1417"/>
                    <a:pt x="3303" y="1647"/>
                  </a:cubicBezTo>
                  <a:cubicBezTo>
                    <a:pt x="3069" y="1854"/>
                    <a:pt x="2763" y="1906"/>
                    <a:pt x="2456" y="1906"/>
                  </a:cubicBezTo>
                  <a:cubicBezTo>
                    <a:pt x="2296" y="1906"/>
                    <a:pt x="2135" y="1892"/>
                    <a:pt x="1984" y="1878"/>
                  </a:cubicBezTo>
                  <a:cubicBezTo>
                    <a:pt x="1440" y="1836"/>
                    <a:pt x="875" y="1773"/>
                    <a:pt x="331" y="1731"/>
                  </a:cubicBezTo>
                  <a:cubicBezTo>
                    <a:pt x="323" y="1730"/>
                    <a:pt x="315" y="1730"/>
                    <a:pt x="307" y="1730"/>
                  </a:cubicBezTo>
                  <a:cubicBezTo>
                    <a:pt x="113" y="1730"/>
                    <a:pt x="1" y="1967"/>
                    <a:pt x="101" y="2108"/>
                  </a:cubicBezTo>
                  <a:cubicBezTo>
                    <a:pt x="897" y="3372"/>
                    <a:pt x="2329" y="4160"/>
                    <a:pt x="3815" y="4160"/>
                  </a:cubicBezTo>
                  <a:cubicBezTo>
                    <a:pt x="3854" y="4160"/>
                    <a:pt x="3892" y="4159"/>
                    <a:pt x="3930" y="4158"/>
                  </a:cubicBezTo>
                  <a:cubicBezTo>
                    <a:pt x="4265" y="4158"/>
                    <a:pt x="4265" y="3635"/>
                    <a:pt x="3930" y="3635"/>
                  </a:cubicBezTo>
                  <a:cubicBezTo>
                    <a:pt x="3892" y="3636"/>
                    <a:pt x="3853" y="3637"/>
                    <a:pt x="3815" y="3637"/>
                  </a:cubicBezTo>
                  <a:cubicBezTo>
                    <a:pt x="2697" y="3637"/>
                    <a:pt x="1606" y="3132"/>
                    <a:pt x="883" y="2291"/>
                  </a:cubicBezTo>
                  <a:lnTo>
                    <a:pt x="883" y="2291"/>
                  </a:lnTo>
                  <a:cubicBezTo>
                    <a:pt x="1376" y="2347"/>
                    <a:pt x="1874" y="2406"/>
                    <a:pt x="2361" y="2422"/>
                  </a:cubicBezTo>
                  <a:cubicBezTo>
                    <a:pt x="2968" y="2422"/>
                    <a:pt x="3575" y="2254"/>
                    <a:pt x="3909" y="1752"/>
                  </a:cubicBezTo>
                  <a:cubicBezTo>
                    <a:pt x="4223" y="1271"/>
                    <a:pt x="4098" y="685"/>
                    <a:pt x="3658" y="329"/>
                  </a:cubicBezTo>
                  <a:cubicBezTo>
                    <a:pt x="3358" y="79"/>
                    <a:pt x="2998" y="1"/>
                    <a:pt x="26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9;p2">
              <a:extLst>
                <a:ext uri="{FF2B5EF4-FFF2-40B4-BE49-F238E27FC236}">
                  <a16:creationId xmlns:a16="http://schemas.microsoft.com/office/drawing/2014/main" id="{C821CA09-18E3-9118-A18B-BF9F26AD1620}"/>
                </a:ext>
              </a:extLst>
            </p:cNvPr>
            <p:cNvSpPr/>
            <p:nvPr/>
          </p:nvSpPr>
          <p:spPr>
            <a:xfrm>
              <a:off x="9456613" y="2275538"/>
              <a:ext cx="99200" cy="99675"/>
            </a:xfrm>
            <a:custGeom>
              <a:avLst/>
              <a:gdLst/>
              <a:ahLst/>
              <a:cxnLst/>
              <a:rect l="l" t="t" r="r" b="b"/>
              <a:pathLst>
                <a:path w="3968" h="3987" extrusionOk="0">
                  <a:moveTo>
                    <a:pt x="1033" y="1"/>
                  </a:moveTo>
                  <a:cubicBezTo>
                    <a:pt x="770" y="1"/>
                    <a:pt x="501" y="77"/>
                    <a:pt x="315" y="264"/>
                  </a:cubicBezTo>
                  <a:cubicBezTo>
                    <a:pt x="63" y="494"/>
                    <a:pt x="1" y="850"/>
                    <a:pt x="105" y="1163"/>
                  </a:cubicBezTo>
                  <a:cubicBezTo>
                    <a:pt x="210" y="1477"/>
                    <a:pt x="461" y="1749"/>
                    <a:pt x="754" y="1896"/>
                  </a:cubicBezTo>
                  <a:cubicBezTo>
                    <a:pt x="1110" y="2063"/>
                    <a:pt x="1528" y="2084"/>
                    <a:pt x="1947" y="2084"/>
                  </a:cubicBezTo>
                  <a:cubicBezTo>
                    <a:pt x="2281" y="2084"/>
                    <a:pt x="2616" y="2084"/>
                    <a:pt x="2930" y="2231"/>
                  </a:cubicBezTo>
                  <a:cubicBezTo>
                    <a:pt x="3181" y="2356"/>
                    <a:pt x="3390" y="2565"/>
                    <a:pt x="3328" y="2858"/>
                  </a:cubicBezTo>
                  <a:cubicBezTo>
                    <a:pt x="3244" y="3214"/>
                    <a:pt x="2867" y="3444"/>
                    <a:pt x="2532" y="3465"/>
                  </a:cubicBezTo>
                  <a:cubicBezTo>
                    <a:pt x="2510" y="3466"/>
                    <a:pt x="2488" y="3466"/>
                    <a:pt x="2465" y="3466"/>
                  </a:cubicBezTo>
                  <a:cubicBezTo>
                    <a:pt x="2008" y="3466"/>
                    <a:pt x="1571" y="3268"/>
                    <a:pt x="1172" y="3088"/>
                  </a:cubicBezTo>
                  <a:cubicBezTo>
                    <a:pt x="1129" y="3067"/>
                    <a:pt x="1083" y="3055"/>
                    <a:pt x="1038" y="3055"/>
                  </a:cubicBezTo>
                  <a:cubicBezTo>
                    <a:pt x="953" y="3055"/>
                    <a:pt x="871" y="3097"/>
                    <a:pt x="817" y="3193"/>
                  </a:cubicBezTo>
                  <a:cubicBezTo>
                    <a:pt x="754" y="3298"/>
                    <a:pt x="775" y="3486"/>
                    <a:pt x="900" y="3549"/>
                  </a:cubicBezTo>
                  <a:cubicBezTo>
                    <a:pt x="1370" y="3763"/>
                    <a:pt x="1909" y="3987"/>
                    <a:pt x="2428" y="3987"/>
                  </a:cubicBezTo>
                  <a:cubicBezTo>
                    <a:pt x="2718" y="3987"/>
                    <a:pt x="3002" y="3917"/>
                    <a:pt x="3265" y="3737"/>
                  </a:cubicBezTo>
                  <a:cubicBezTo>
                    <a:pt x="3558" y="3549"/>
                    <a:pt x="3788" y="3256"/>
                    <a:pt x="3851" y="2921"/>
                  </a:cubicBezTo>
                  <a:cubicBezTo>
                    <a:pt x="3892" y="2565"/>
                    <a:pt x="3767" y="2210"/>
                    <a:pt x="3495" y="1979"/>
                  </a:cubicBezTo>
                  <a:cubicBezTo>
                    <a:pt x="3223" y="1749"/>
                    <a:pt x="2888" y="1624"/>
                    <a:pt x="2553" y="1582"/>
                  </a:cubicBezTo>
                  <a:cubicBezTo>
                    <a:pt x="2355" y="1561"/>
                    <a:pt x="2156" y="1561"/>
                    <a:pt x="1957" y="1561"/>
                  </a:cubicBezTo>
                  <a:cubicBezTo>
                    <a:pt x="1758" y="1561"/>
                    <a:pt x="1559" y="1561"/>
                    <a:pt x="1361" y="1540"/>
                  </a:cubicBezTo>
                  <a:cubicBezTo>
                    <a:pt x="1047" y="1498"/>
                    <a:pt x="754" y="1352"/>
                    <a:pt x="628" y="1038"/>
                  </a:cubicBezTo>
                  <a:cubicBezTo>
                    <a:pt x="524" y="787"/>
                    <a:pt x="670" y="578"/>
                    <a:pt x="921" y="536"/>
                  </a:cubicBezTo>
                  <a:cubicBezTo>
                    <a:pt x="983" y="525"/>
                    <a:pt x="1046" y="521"/>
                    <a:pt x="1108" y="521"/>
                  </a:cubicBezTo>
                  <a:cubicBezTo>
                    <a:pt x="1422" y="521"/>
                    <a:pt x="1733" y="640"/>
                    <a:pt x="2030" y="745"/>
                  </a:cubicBezTo>
                  <a:lnTo>
                    <a:pt x="3537" y="1205"/>
                  </a:lnTo>
                  <a:cubicBezTo>
                    <a:pt x="3568" y="1215"/>
                    <a:pt x="3597" y="1220"/>
                    <a:pt x="3625" y="1220"/>
                  </a:cubicBezTo>
                  <a:cubicBezTo>
                    <a:pt x="3891" y="1220"/>
                    <a:pt x="3968" y="798"/>
                    <a:pt x="3683" y="703"/>
                  </a:cubicBezTo>
                  <a:cubicBezTo>
                    <a:pt x="3223" y="557"/>
                    <a:pt x="2763" y="431"/>
                    <a:pt x="2323" y="285"/>
                  </a:cubicBezTo>
                  <a:cubicBezTo>
                    <a:pt x="1947" y="180"/>
                    <a:pt x="1591" y="34"/>
                    <a:pt x="1214" y="13"/>
                  </a:cubicBezTo>
                  <a:cubicBezTo>
                    <a:pt x="1155" y="5"/>
                    <a:pt x="1094" y="1"/>
                    <a:pt x="10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60;p2">
            <a:extLst>
              <a:ext uri="{FF2B5EF4-FFF2-40B4-BE49-F238E27FC236}">
                <a16:creationId xmlns:a16="http://schemas.microsoft.com/office/drawing/2014/main" id="{4238D01D-62A9-9A6C-8F18-B69DC9915E94}"/>
              </a:ext>
            </a:extLst>
          </p:cNvPr>
          <p:cNvGrpSpPr/>
          <p:nvPr/>
        </p:nvGrpSpPr>
        <p:grpSpPr>
          <a:xfrm>
            <a:off x="1223837" y="894370"/>
            <a:ext cx="916088" cy="1577638"/>
            <a:chOff x="1143695" y="1316786"/>
            <a:chExt cx="503899" cy="86778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4" name="Google Shape;61;p2">
              <a:extLst>
                <a:ext uri="{FF2B5EF4-FFF2-40B4-BE49-F238E27FC236}">
                  <a16:creationId xmlns:a16="http://schemas.microsoft.com/office/drawing/2014/main" id="{F6B8A949-E19B-3AB5-6089-D6FDD48A54E1}"/>
                </a:ext>
              </a:extLst>
            </p:cNvPr>
            <p:cNvSpPr/>
            <p:nvPr/>
          </p:nvSpPr>
          <p:spPr>
            <a:xfrm>
              <a:off x="1208661" y="1316786"/>
              <a:ext cx="80225" cy="104791"/>
            </a:xfrm>
            <a:custGeom>
              <a:avLst/>
              <a:gdLst/>
              <a:ahLst/>
              <a:cxnLst/>
              <a:rect l="l" t="t" r="r" b="b"/>
              <a:pathLst>
                <a:path w="2508" h="3276" extrusionOk="0">
                  <a:moveTo>
                    <a:pt x="206" y="0"/>
                  </a:moveTo>
                  <a:cubicBezTo>
                    <a:pt x="99" y="0"/>
                    <a:pt x="1" y="136"/>
                    <a:pt x="100" y="219"/>
                  </a:cubicBezTo>
                  <a:cubicBezTo>
                    <a:pt x="1000" y="1077"/>
                    <a:pt x="1711" y="2081"/>
                    <a:pt x="2234" y="3211"/>
                  </a:cubicBezTo>
                  <a:cubicBezTo>
                    <a:pt x="2254" y="3257"/>
                    <a:pt x="2289" y="3276"/>
                    <a:pt x="2327" y="3276"/>
                  </a:cubicBezTo>
                  <a:cubicBezTo>
                    <a:pt x="2412" y="3276"/>
                    <a:pt x="2508" y="3180"/>
                    <a:pt x="2465" y="3065"/>
                  </a:cubicBezTo>
                  <a:cubicBezTo>
                    <a:pt x="1941" y="1935"/>
                    <a:pt x="1188" y="889"/>
                    <a:pt x="289" y="31"/>
                  </a:cubicBezTo>
                  <a:cubicBezTo>
                    <a:pt x="263" y="9"/>
                    <a:pt x="234" y="0"/>
                    <a:pt x="20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2;p2">
              <a:extLst>
                <a:ext uri="{FF2B5EF4-FFF2-40B4-BE49-F238E27FC236}">
                  <a16:creationId xmlns:a16="http://schemas.microsoft.com/office/drawing/2014/main" id="{E53CF37D-A322-0A3B-07F9-5EA11A3C90CB}"/>
                </a:ext>
              </a:extLst>
            </p:cNvPr>
            <p:cNvSpPr/>
            <p:nvPr/>
          </p:nvSpPr>
          <p:spPr>
            <a:xfrm>
              <a:off x="1162311" y="1319504"/>
              <a:ext cx="427993" cy="533296"/>
            </a:xfrm>
            <a:custGeom>
              <a:avLst/>
              <a:gdLst/>
              <a:ahLst/>
              <a:cxnLst/>
              <a:rect l="l" t="t" r="r" b="b"/>
              <a:pathLst>
                <a:path w="13380" h="16672" extrusionOk="0">
                  <a:moveTo>
                    <a:pt x="1521" y="1"/>
                  </a:moveTo>
                  <a:cubicBezTo>
                    <a:pt x="1407" y="1"/>
                    <a:pt x="1296" y="32"/>
                    <a:pt x="1194" y="113"/>
                  </a:cubicBezTo>
                  <a:cubicBezTo>
                    <a:pt x="922" y="301"/>
                    <a:pt x="796" y="699"/>
                    <a:pt x="650" y="992"/>
                  </a:cubicBezTo>
                  <a:cubicBezTo>
                    <a:pt x="503" y="1327"/>
                    <a:pt x="398" y="1682"/>
                    <a:pt x="294" y="2038"/>
                  </a:cubicBezTo>
                  <a:cubicBezTo>
                    <a:pt x="85" y="2791"/>
                    <a:pt x="1" y="3566"/>
                    <a:pt x="1" y="4319"/>
                  </a:cubicBezTo>
                  <a:cubicBezTo>
                    <a:pt x="22" y="7562"/>
                    <a:pt x="1612" y="10491"/>
                    <a:pt x="3537" y="12981"/>
                  </a:cubicBezTo>
                  <a:cubicBezTo>
                    <a:pt x="4060" y="13651"/>
                    <a:pt x="4583" y="14278"/>
                    <a:pt x="5127" y="14906"/>
                  </a:cubicBezTo>
                  <a:cubicBezTo>
                    <a:pt x="5378" y="15199"/>
                    <a:pt x="5650" y="15513"/>
                    <a:pt x="5922" y="15806"/>
                  </a:cubicBezTo>
                  <a:cubicBezTo>
                    <a:pt x="6152" y="16078"/>
                    <a:pt x="6403" y="16413"/>
                    <a:pt x="6738" y="16559"/>
                  </a:cubicBezTo>
                  <a:cubicBezTo>
                    <a:pt x="6938" y="16648"/>
                    <a:pt x="7154" y="16672"/>
                    <a:pt x="7370" y="16672"/>
                  </a:cubicBezTo>
                  <a:cubicBezTo>
                    <a:pt x="7562" y="16672"/>
                    <a:pt x="7754" y="16653"/>
                    <a:pt x="7931" y="16643"/>
                  </a:cubicBezTo>
                  <a:cubicBezTo>
                    <a:pt x="8391" y="16601"/>
                    <a:pt x="8831" y="16559"/>
                    <a:pt x="9270" y="16517"/>
                  </a:cubicBezTo>
                  <a:cubicBezTo>
                    <a:pt x="10170" y="16413"/>
                    <a:pt x="11049" y="16266"/>
                    <a:pt x="11927" y="16099"/>
                  </a:cubicBezTo>
                  <a:cubicBezTo>
                    <a:pt x="12367" y="15994"/>
                    <a:pt x="12806" y="15890"/>
                    <a:pt x="13225" y="15785"/>
                  </a:cubicBezTo>
                  <a:cubicBezTo>
                    <a:pt x="13379" y="15746"/>
                    <a:pt x="13337" y="15529"/>
                    <a:pt x="13198" y="15529"/>
                  </a:cubicBezTo>
                  <a:cubicBezTo>
                    <a:pt x="13187" y="15529"/>
                    <a:pt x="13175" y="15531"/>
                    <a:pt x="13162" y="15534"/>
                  </a:cubicBezTo>
                  <a:cubicBezTo>
                    <a:pt x="11467" y="15973"/>
                    <a:pt x="9751" y="16245"/>
                    <a:pt x="7994" y="16371"/>
                  </a:cubicBezTo>
                  <a:cubicBezTo>
                    <a:pt x="7797" y="16382"/>
                    <a:pt x="7572" y="16415"/>
                    <a:pt x="7351" y="16415"/>
                  </a:cubicBezTo>
                  <a:cubicBezTo>
                    <a:pt x="7149" y="16415"/>
                    <a:pt x="6950" y="16387"/>
                    <a:pt x="6780" y="16287"/>
                  </a:cubicBezTo>
                  <a:cubicBezTo>
                    <a:pt x="6466" y="16099"/>
                    <a:pt x="6236" y="15764"/>
                    <a:pt x="5985" y="15492"/>
                  </a:cubicBezTo>
                  <a:cubicBezTo>
                    <a:pt x="5462" y="14906"/>
                    <a:pt x="4960" y="14320"/>
                    <a:pt x="4458" y="13714"/>
                  </a:cubicBezTo>
                  <a:cubicBezTo>
                    <a:pt x="2491" y="11328"/>
                    <a:pt x="733" y="8650"/>
                    <a:pt x="357" y="5532"/>
                  </a:cubicBezTo>
                  <a:cubicBezTo>
                    <a:pt x="168" y="4047"/>
                    <a:pt x="294" y="2519"/>
                    <a:pt x="880" y="1138"/>
                  </a:cubicBezTo>
                  <a:cubicBezTo>
                    <a:pt x="963" y="971"/>
                    <a:pt x="1047" y="804"/>
                    <a:pt x="1131" y="636"/>
                  </a:cubicBezTo>
                  <a:cubicBezTo>
                    <a:pt x="1214" y="469"/>
                    <a:pt x="1298" y="281"/>
                    <a:pt x="1507" y="260"/>
                  </a:cubicBezTo>
                  <a:cubicBezTo>
                    <a:pt x="1696" y="260"/>
                    <a:pt x="1884" y="364"/>
                    <a:pt x="2051" y="427"/>
                  </a:cubicBezTo>
                  <a:cubicBezTo>
                    <a:pt x="2198" y="511"/>
                    <a:pt x="2365" y="573"/>
                    <a:pt x="2533" y="657"/>
                  </a:cubicBezTo>
                  <a:cubicBezTo>
                    <a:pt x="3118" y="929"/>
                    <a:pt x="3704" y="1243"/>
                    <a:pt x="4248" y="1578"/>
                  </a:cubicBezTo>
                  <a:cubicBezTo>
                    <a:pt x="6487" y="2959"/>
                    <a:pt x="8391" y="4821"/>
                    <a:pt x="9856" y="6997"/>
                  </a:cubicBezTo>
                  <a:cubicBezTo>
                    <a:pt x="11321" y="9173"/>
                    <a:pt x="12325" y="11663"/>
                    <a:pt x="12722" y="14258"/>
                  </a:cubicBezTo>
                  <a:cubicBezTo>
                    <a:pt x="12785" y="14571"/>
                    <a:pt x="12827" y="14906"/>
                    <a:pt x="12848" y="15220"/>
                  </a:cubicBezTo>
                  <a:cubicBezTo>
                    <a:pt x="12858" y="15304"/>
                    <a:pt x="12926" y="15346"/>
                    <a:pt x="12989" y="15346"/>
                  </a:cubicBezTo>
                  <a:cubicBezTo>
                    <a:pt x="13052" y="15346"/>
                    <a:pt x="13110" y="15304"/>
                    <a:pt x="13099" y="15220"/>
                  </a:cubicBezTo>
                  <a:cubicBezTo>
                    <a:pt x="12848" y="12500"/>
                    <a:pt x="11948" y="9864"/>
                    <a:pt x="10525" y="7541"/>
                  </a:cubicBezTo>
                  <a:cubicBezTo>
                    <a:pt x="9103" y="5219"/>
                    <a:pt x="7178" y="3189"/>
                    <a:pt x="4918" y="1682"/>
                  </a:cubicBezTo>
                  <a:cubicBezTo>
                    <a:pt x="4332" y="1306"/>
                    <a:pt x="3746" y="971"/>
                    <a:pt x="3139" y="657"/>
                  </a:cubicBezTo>
                  <a:cubicBezTo>
                    <a:pt x="2826" y="511"/>
                    <a:pt x="2533" y="364"/>
                    <a:pt x="2219" y="218"/>
                  </a:cubicBezTo>
                  <a:cubicBezTo>
                    <a:pt x="2007" y="133"/>
                    <a:pt x="1757" y="1"/>
                    <a:pt x="152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3;p2">
              <a:extLst>
                <a:ext uri="{FF2B5EF4-FFF2-40B4-BE49-F238E27FC236}">
                  <a16:creationId xmlns:a16="http://schemas.microsoft.com/office/drawing/2014/main" id="{3D679E6C-7A02-667B-9157-806CD829523B}"/>
                </a:ext>
              </a:extLst>
            </p:cNvPr>
            <p:cNvSpPr/>
            <p:nvPr/>
          </p:nvSpPr>
          <p:spPr>
            <a:xfrm>
              <a:off x="1395244" y="1817454"/>
              <a:ext cx="238979" cy="367121"/>
            </a:xfrm>
            <a:custGeom>
              <a:avLst/>
              <a:gdLst/>
              <a:ahLst/>
              <a:cxnLst/>
              <a:rect l="l" t="t" r="r" b="b"/>
              <a:pathLst>
                <a:path w="7471" h="11477" extrusionOk="0">
                  <a:moveTo>
                    <a:pt x="5358" y="1"/>
                  </a:moveTo>
                  <a:cubicBezTo>
                    <a:pt x="5174" y="1"/>
                    <a:pt x="4993" y="193"/>
                    <a:pt x="5127" y="385"/>
                  </a:cubicBezTo>
                  <a:cubicBezTo>
                    <a:pt x="5859" y="1452"/>
                    <a:pt x="6361" y="2645"/>
                    <a:pt x="6654" y="3901"/>
                  </a:cubicBezTo>
                  <a:cubicBezTo>
                    <a:pt x="6863" y="4884"/>
                    <a:pt x="6926" y="5867"/>
                    <a:pt x="6926" y="6872"/>
                  </a:cubicBezTo>
                  <a:cubicBezTo>
                    <a:pt x="6926" y="6981"/>
                    <a:pt x="6925" y="7090"/>
                    <a:pt x="6922" y="7200"/>
                  </a:cubicBezTo>
                  <a:lnTo>
                    <a:pt x="6922" y="7200"/>
                  </a:lnTo>
                  <a:cubicBezTo>
                    <a:pt x="6592" y="6702"/>
                    <a:pt x="6212" y="6235"/>
                    <a:pt x="5796" y="5805"/>
                  </a:cubicBezTo>
                  <a:cubicBezTo>
                    <a:pt x="5744" y="5747"/>
                    <a:pt x="5684" y="5722"/>
                    <a:pt x="5625" y="5722"/>
                  </a:cubicBezTo>
                  <a:cubicBezTo>
                    <a:pt x="5472" y="5722"/>
                    <a:pt x="5326" y="5889"/>
                    <a:pt x="5357" y="6056"/>
                  </a:cubicBezTo>
                  <a:cubicBezTo>
                    <a:pt x="5638" y="7573"/>
                    <a:pt x="5550" y="9158"/>
                    <a:pt x="5123" y="10645"/>
                  </a:cubicBezTo>
                  <a:lnTo>
                    <a:pt x="5123" y="10645"/>
                  </a:lnTo>
                  <a:cubicBezTo>
                    <a:pt x="4384" y="9520"/>
                    <a:pt x="3904" y="8260"/>
                    <a:pt x="3683" y="6934"/>
                  </a:cubicBezTo>
                  <a:cubicBezTo>
                    <a:pt x="3662" y="6809"/>
                    <a:pt x="3547" y="6746"/>
                    <a:pt x="3432" y="6746"/>
                  </a:cubicBezTo>
                  <a:cubicBezTo>
                    <a:pt x="3317" y="6746"/>
                    <a:pt x="3202" y="6809"/>
                    <a:pt x="3181" y="6934"/>
                  </a:cubicBezTo>
                  <a:cubicBezTo>
                    <a:pt x="3049" y="7527"/>
                    <a:pt x="2917" y="8132"/>
                    <a:pt x="2786" y="8730"/>
                  </a:cubicBezTo>
                  <a:lnTo>
                    <a:pt x="2786" y="8730"/>
                  </a:lnTo>
                  <a:cubicBezTo>
                    <a:pt x="1936" y="7682"/>
                    <a:pt x="1402" y="6398"/>
                    <a:pt x="1067" y="5114"/>
                  </a:cubicBezTo>
                  <a:cubicBezTo>
                    <a:pt x="774" y="3963"/>
                    <a:pt x="607" y="2812"/>
                    <a:pt x="544" y="1641"/>
                  </a:cubicBezTo>
                  <a:cubicBezTo>
                    <a:pt x="544" y="1411"/>
                    <a:pt x="523" y="1180"/>
                    <a:pt x="523" y="950"/>
                  </a:cubicBezTo>
                  <a:cubicBezTo>
                    <a:pt x="534" y="783"/>
                    <a:pt x="408" y="699"/>
                    <a:pt x="278" y="699"/>
                  </a:cubicBezTo>
                  <a:cubicBezTo>
                    <a:pt x="147" y="699"/>
                    <a:pt x="11" y="783"/>
                    <a:pt x="0" y="950"/>
                  </a:cubicBezTo>
                  <a:cubicBezTo>
                    <a:pt x="0" y="1641"/>
                    <a:pt x="63" y="2331"/>
                    <a:pt x="147" y="3001"/>
                  </a:cubicBezTo>
                  <a:cubicBezTo>
                    <a:pt x="314" y="4465"/>
                    <a:pt x="649" y="5909"/>
                    <a:pt x="1256" y="7248"/>
                  </a:cubicBezTo>
                  <a:cubicBezTo>
                    <a:pt x="1632" y="8064"/>
                    <a:pt x="2114" y="8818"/>
                    <a:pt x="2741" y="9487"/>
                  </a:cubicBezTo>
                  <a:cubicBezTo>
                    <a:pt x="2786" y="9532"/>
                    <a:pt x="2849" y="9552"/>
                    <a:pt x="2913" y="9552"/>
                  </a:cubicBezTo>
                  <a:cubicBezTo>
                    <a:pt x="3031" y="9552"/>
                    <a:pt x="3154" y="9483"/>
                    <a:pt x="3181" y="9362"/>
                  </a:cubicBezTo>
                  <a:cubicBezTo>
                    <a:pt x="3266" y="8980"/>
                    <a:pt x="3350" y="8592"/>
                    <a:pt x="3435" y="8205"/>
                  </a:cubicBezTo>
                  <a:lnTo>
                    <a:pt x="3435" y="8205"/>
                  </a:lnTo>
                  <a:cubicBezTo>
                    <a:pt x="3761" y="9330"/>
                    <a:pt x="4287" y="10405"/>
                    <a:pt x="4980" y="11349"/>
                  </a:cubicBezTo>
                  <a:cubicBezTo>
                    <a:pt x="5037" y="11434"/>
                    <a:pt x="5123" y="11476"/>
                    <a:pt x="5208" y="11476"/>
                  </a:cubicBezTo>
                  <a:cubicBezTo>
                    <a:pt x="5312" y="11476"/>
                    <a:pt x="5415" y="11413"/>
                    <a:pt x="5461" y="11287"/>
                  </a:cubicBezTo>
                  <a:cubicBezTo>
                    <a:pt x="5949" y="9859"/>
                    <a:pt x="6132" y="8331"/>
                    <a:pt x="5999" y="6822"/>
                  </a:cubicBezTo>
                  <a:lnTo>
                    <a:pt x="5999" y="6822"/>
                  </a:lnTo>
                  <a:cubicBezTo>
                    <a:pt x="6352" y="7268"/>
                    <a:pt x="6668" y="7751"/>
                    <a:pt x="6947" y="8253"/>
                  </a:cubicBezTo>
                  <a:cubicBezTo>
                    <a:pt x="6987" y="8341"/>
                    <a:pt x="7068" y="8380"/>
                    <a:pt x="7152" y="8380"/>
                  </a:cubicBezTo>
                  <a:cubicBezTo>
                    <a:pt x="7286" y="8380"/>
                    <a:pt x="7428" y="8281"/>
                    <a:pt x="7428" y="8127"/>
                  </a:cubicBezTo>
                  <a:cubicBezTo>
                    <a:pt x="7428" y="7269"/>
                    <a:pt x="7470" y="6432"/>
                    <a:pt x="7407" y="5595"/>
                  </a:cubicBezTo>
                  <a:cubicBezTo>
                    <a:pt x="7324" y="4445"/>
                    <a:pt x="7093" y="3273"/>
                    <a:pt x="6675" y="2206"/>
                  </a:cubicBezTo>
                  <a:cubicBezTo>
                    <a:pt x="6382" y="1473"/>
                    <a:pt x="6005" y="762"/>
                    <a:pt x="5566" y="113"/>
                  </a:cubicBezTo>
                  <a:cubicBezTo>
                    <a:pt x="5511" y="34"/>
                    <a:pt x="5434" y="1"/>
                    <a:pt x="5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4;p2">
              <a:extLst>
                <a:ext uri="{FF2B5EF4-FFF2-40B4-BE49-F238E27FC236}">
                  <a16:creationId xmlns:a16="http://schemas.microsoft.com/office/drawing/2014/main" id="{8EAB6E59-D1E6-3901-EB75-AF73884572D5}"/>
                </a:ext>
              </a:extLst>
            </p:cNvPr>
            <p:cNvSpPr/>
            <p:nvPr/>
          </p:nvSpPr>
          <p:spPr>
            <a:xfrm>
              <a:off x="1322601" y="1502537"/>
              <a:ext cx="173852" cy="341786"/>
            </a:xfrm>
            <a:custGeom>
              <a:avLst/>
              <a:gdLst/>
              <a:ahLst/>
              <a:cxnLst/>
              <a:rect l="l" t="t" r="r" b="b"/>
              <a:pathLst>
                <a:path w="5435" h="10685" extrusionOk="0">
                  <a:moveTo>
                    <a:pt x="190" y="0"/>
                  </a:moveTo>
                  <a:cubicBezTo>
                    <a:pt x="93" y="0"/>
                    <a:pt x="1" y="99"/>
                    <a:pt x="74" y="187"/>
                  </a:cubicBezTo>
                  <a:cubicBezTo>
                    <a:pt x="1895" y="2593"/>
                    <a:pt x="3359" y="5292"/>
                    <a:pt x="4385" y="8138"/>
                  </a:cubicBezTo>
                  <a:cubicBezTo>
                    <a:pt x="4678" y="8933"/>
                    <a:pt x="4929" y="9770"/>
                    <a:pt x="5159" y="10586"/>
                  </a:cubicBezTo>
                  <a:cubicBezTo>
                    <a:pt x="5176" y="10655"/>
                    <a:pt x="5228" y="10685"/>
                    <a:pt x="5281" y="10685"/>
                  </a:cubicBezTo>
                  <a:cubicBezTo>
                    <a:pt x="5357" y="10685"/>
                    <a:pt x="5435" y="10622"/>
                    <a:pt x="5410" y="10523"/>
                  </a:cubicBezTo>
                  <a:cubicBezTo>
                    <a:pt x="4615" y="7573"/>
                    <a:pt x="3401" y="4748"/>
                    <a:pt x="1769" y="2175"/>
                  </a:cubicBezTo>
                  <a:cubicBezTo>
                    <a:pt x="1309" y="1442"/>
                    <a:pt x="828" y="731"/>
                    <a:pt x="304" y="61"/>
                  </a:cubicBezTo>
                  <a:cubicBezTo>
                    <a:pt x="273" y="18"/>
                    <a:pt x="231" y="0"/>
                    <a:pt x="1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;p2">
              <a:extLst>
                <a:ext uri="{FF2B5EF4-FFF2-40B4-BE49-F238E27FC236}">
                  <a16:creationId xmlns:a16="http://schemas.microsoft.com/office/drawing/2014/main" id="{D93BCB2A-E990-F876-192D-168FF506C9BF}"/>
                </a:ext>
              </a:extLst>
            </p:cNvPr>
            <p:cNvSpPr/>
            <p:nvPr/>
          </p:nvSpPr>
          <p:spPr>
            <a:xfrm>
              <a:off x="1274619" y="1731727"/>
              <a:ext cx="290894" cy="31540"/>
            </a:xfrm>
            <a:custGeom>
              <a:avLst/>
              <a:gdLst/>
              <a:ahLst/>
              <a:cxnLst/>
              <a:rect l="l" t="t" r="r" b="b"/>
              <a:pathLst>
                <a:path w="9094" h="986" extrusionOk="0">
                  <a:moveTo>
                    <a:pt x="163" y="1"/>
                  </a:moveTo>
                  <a:cubicBezTo>
                    <a:pt x="36" y="1"/>
                    <a:pt x="0" y="206"/>
                    <a:pt x="131" y="262"/>
                  </a:cubicBezTo>
                  <a:cubicBezTo>
                    <a:pt x="1830" y="738"/>
                    <a:pt x="3578" y="986"/>
                    <a:pt x="5328" y="986"/>
                  </a:cubicBezTo>
                  <a:cubicBezTo>
                    <a:pt x="5884" y="986"/>
                    <a:pt x="6439" y="961"/>
                    <a:pt x="6994" y="910"/>
                  </a:cubicBezTo>
                  <a:cubicBezTo>
                    <a:pt x="7663" y="868"/>
                    <a:pt x="8312" y="764"/>
                    <a:pt x="8939" y="638"/>
                  </a:cubicBezTo>
                  <a:cubicBezTo>
                    <a:pt x="9094" y="619"/>
                    <a:pt x="9052" y="403"/>
                    <a:pt x="8913" y="403"/>
                  </a:cubicBezTo>
                  <a:cubicBezTo>
                    <a:pt x="8902" y="403"/>
                    <a:pt x="8889" y="405"/>
                    <a:pt x="8877" y="408"/>
                  </a:cubicBezTo>
                  <a:cubicBezTo>
                    <a:pt x="7714" y="625"/>
                    <a:pt x="6535" y="735"/>
                    <a:pt x="5356" y="735"/>
                  </a:cubicBezTo>
                  <a:cubicBezTo>
                    <a:pt x="4265" y="735"/>
                    <a:pt x="3174" y="641"/>
                    <a:pt x="2097" y="450"/>
                  </a:cubicBezTo>
                  <a:cubicBezTo>
                    <a:pt x="1449" y="324"/>
                    <a:pt x="821" y="178"/>
                    <a:pt x="214" y="11"/>
                  </a:cubicBezTo>
                  <a:cubicBezTo>
                    <a:pt x="196" y="4"/>
                    <a:pt x="179" y="1"/>
                    <a:pt x="1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6;p2">
              <a:extLst>
                <a:ext uri="{FF2B5EF4-FFF2-40B4-BE49-F238E27FC236}">
                  <a16:creationId xmlns:a16="http://schemas.microsoft.com/office/drawing/2014/main" id="{C344D240-5FE1-4B96-EDAB-BB0609B66689}"/>
                </a:ext>
              </a:extLst>
            </p:cNvPr>
            <p:cNvSpPr/>
            <p:nvPr/>
          </p:nvSpPr>
          <p:spPr>
            <a:xfrm>
              <a:off x="1230605" y="1415435"/>
              <a:ext cx="132396" cy="94939"/>
            </a:xfrm>
            <a:custGeom>
              <a:avLst/>
              <a:gdLst/>
              <a:ahLst/>
              <a:cxnLst/>
              <a:rect l="l" t="t" r="r" b="b"/>
              <a:pathLst>
                <a:path w="4139" h="2968" extrusionOk="0">
                  <a:moveTo>
                    <a:pt x="2026" y="273"/>
                  </a:moveTo>
                  <a:cubicBezTo>
                    <a:pt x="2184" y="273"/>
                    <a:pt x="2342" y="285"/>
                    <a:pt x="2499" y="309"/>
                  </a:cubicBezTo>
                  <a:lnTo>
                    <a:pt x="2499" y="309"/>
                  </a:lnTo>
                  <a:cubicBezTo>
                    <a:pt x="2505" y="325"/>
                    <a:pt x="2516" y="342"/>
                    <a:pt x="2532" y="357"/>
                  </a:cubicBezTo>
                  <a:cubicBezTo>
                    <a:pt x="2804" y="587"/>
                    <a:pt x="3055" y="860"/>
                    <a:pt x="3264" y="1152"/>
                  </a:cubicBezTo>
                  <a:cubicBezTo>
                    <a:pt x="3452" y="1404"/>
                    <a:pt x="3641" y="1738"/>
                    <a:pt x="3620" y="2073"/>
                  </a:cubicBezTo>
                  <a:cubicBezTo>
                    <a:pt x="3590" y="2574"/>
                    <a:pt x="3131" y="2700"/>
                    <a:pt x="2689" y="2700"/>
                  </a:cubicBezTo>
                  <a:cubicBezTo>
                    <a:pt x="2521" y="2700"/>
                    <a:pt x="2356" y="2682"/>
                    <a:pt x="2218" y="2659"/>
                  </a:cubicBezTo>
                  <a:cubicBezTo>
                    <a:pt x="1569" y="2554"/>
                    <a:pt x="774" y="2366"/>
                    <a:pt x="460" y="1717"/>
                  </a:cubicBezTo>
                  <a:cubicBezTo>
                    <a:pt x="167" y="1090"/>
                    <a:pt x="649" y="587"/>
                    <a:pt x="1214" y="399"/>
                  </a:cubicBezTo>
                  <a:cubicBezTo>
                    <a:pt x="1475" y="312"/>
                    <a:pt x="1750" y="273"/>
                    <a:pt x="2026" y="273"/>
                  </a:cubicBezTo>
                  <a:close/>
                  <a:moveTo>
                    <a:pt x="2010" y="1"/>
                  </a:moveTo>
                  <a:cubicBezTo>
                    <a:pt x="1747" y="1"/>
                    <a:pt x="1486" y="34"/>
                    <a:pt x="1235" y="106"/>
                  </a:cubicBezTo>
                  <a:cubicBezTo>
                    <a:pt x="586" y="295"/>
                    <a:pt x="0" y="818"/>
                    <a:pt x="126" y="1550"/>
                  </a:cubicBezTo>
                  <a:cubicBezTo>
                    <a:pt x="293" y="2387"/>
                    <a:pt x="1193" y="2722"/>
                    <a:pt x="1925" y="2868"/>
                  </a:cubicBezTo>
                  <a:cubicBezTo>
                    <a:pt x="2166" y="2918"/>
                    <a:pt x="2454" y="2968"/>
                    <a:pt x="2733" y="2968"/>
                  </a:cubicBezTo>
                  <a:cubicBezTo>
                    <a:pt x="3158" y="2968"/>
                    <a:pt x="3565" y="2853"/>
                    <a:pt x="3766" y="2450"/>
                  </a:cubicBezTo>
                  <a:cubicBezTo>
                    <a:pt x="4139" y="1758"/>
                    <a:pt x="3535" y="947"/>
                    <a:pt x="2998" y="422"/>
                  </a:cubicBezTo>
                  <a:lnTo>
                    <a:pt x="2998" y="422"/>
                  </a:lnTo>
                  <a:cubicBezTo>
                    <a:pt x="3184" y="478"/>
                    <a:pt x="3364" y="548"/>
                    <a:pt x="3536" y="629"/>
                  </a:cubicBezTo>
                  <a:cubicBezTo>
                    <a:pt x="3553" y="637"/>
                    <a:pt x="3570" y="640"/>
                    <a:pt x="3587" y="640"/>
                  </a:cubicBezTo>
                  <a:cubicBezTo>
                    <a:pt x="3708" y="640"/>
                    <a:pt x="3791" y="455"/>
                    <a:pt x="3662" y="399"/>
                  </a:cubicBezTo>
                  <a:cubicBezTo>
                    <a:pt x="3161" y="156"/>
                    <a:pt x="2581" y="1"/>
                    <a:pt x="201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7;p2">
              <a:extLst>
                <a:ext uri="{FF2B5EF4-FFF2-40B4-BE49-F238E27FC236}">
                  <a16:creationId xmlns:a16="http://schemas.microsoft.com/office/drawing/2014/main" id="{D1C97E64-B7E2-93DF-A9DA-3C9A4599B484}"/>
                </a:ext>
              </a:extLst>
            </p:cNvPr>
            <p:cNvSpPr/>
            <p:nvPr/>
          </p:nvSpPr>
          <p:spPr>
            <a:xfrm>
              <a:off x="1143695" y="1600387"/>
              <a:ext cx="129933" cy="174844"/>
            </a:xfrm>
            <a:custGeom>
              <a:avLst/>
              <a:gdLst/>
              <a:ahLst/>
              <a:cxnLst/>
              <a:rect l="l" t="t" r="r" b="b"/>
              <a:pathLst>
                <a:path w="4062" h="5466" extrusionOk="0">
                  <a:moveTo>
                    <a:pt x="1751" y="1"/>
                  </a:moveTo>
                  <a:cubicBezTo>
                    <a:pt x="1698" y="1"/>
                    <a:pt x="1646" y="31"/>
                    <a:pt x="1629" y="99"/>
                  </a:cubicBezTo>
                  <a:cubicBezTo>
                    <a:pt x="1127" y="1836"/>
                    <a:pt x="520" y="3552"/>
                    <a:pt x="18" y="5309"/>
                  </a:cubicBezTo>
                  <a:cubicBezTo>
                    <a:pt x="0" y="5380"/>
                    <a:pt x="57" y="5465"/>
                    <a:pt x="138" y="5465"/>
                  </a:cubicBezTo>
                  <a:cubicBezTo>
                    <a:pt x="153" y="5465"/>
                    <a:pt x="169" y="5462"/>
                    <a:pt x="185" y="5456"/>
                  </a:cubicBezTo>
                  <a:cubicBezTo>
                    <a:pt x="1441" y="4974"/>
                    <a:pt x="2675" y="4472"/>
                    <a:pt x="3931" y="3991"/>
                  </a:cubicBezTo>
                  <a:cubicBezTo>
                    <a:pt x="4061" y="3935"/>
                    <a:pt x="4026" y="3730"/>
                    <a:pt x="3913" y="3730"/>
                  </a:cubicBezTo>
                  <a:cubicBezTo>
                    <a:pt x="3899" y="3730"/>
                    <a:pt x="3884" y="3733"/>
                    <a:pt x="3868" y="3740"/>
                  </a:cubicBezTo>
                  <a:cubicBezTo>
                    <a:pt x="2687" y="4193"/>
                    <a:pt x="1506" y="4664"/>
                    <a:pt x="342" y="5119"/>
                  </a:cubicBezTo>
                  <a:lnTo>
                    <a:pt x="342" y="5119"/>
                  </a:lnTo>
                  <a:cubicBezTo>
                    <a:pt x="829" y="3451"/>
                    <a:pt x="1402" y="1835"/>
                    <a:pt x="1880" y="162"/>
                  </a:cubicBezTo>
                  <a:cubicBezTo>
                    <a:pt x="1905" y="63"/>
                    <a:pt x="1827" y="1"/>
                    <a:pt x="175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8;p2">
              <a:extLst>
                <a:ext uri="{FF2B5EF4-FFF2-40B4-BE49-F238E27FC236}">
                  <a16:creationId xmlns:a16="http://schemas.microsoft.com/office/drawing/2014/main" id="{9A1B1892-8A2D-2D89-1770-8C9D976E1C4E}"/>
                </a:ext>
              </a:extLst>
            </p:cNvPr>
            <p:cNvSpPr/>
            <p:nvPr/>
          </p:nvSpPr>
          <p:spPr>
            <a:xfrm>
              <a:off x="1466352" y="1520898"/>
              <a:ext cx="181241" cy="176443"/>
            </a:xfrm>
            <a:custGeom>
              <a:avLst/>
              <a:gdLst/>
              <a:ahLst/>
              <a:cxnLst/>
              <a:rect l="l" t="t" r="r" b="b"/>
              <a:pathLst>
                <a:path w="5666" h="5516" extrusionOk="0">
                  <a:moveTo>
                    <a:pt x="195" y="1"/>
                  </a:moveTo>
                  <a:cubicBezTo>
                    <a:pt x="98" y="1"/>
                    <a:pt x="0" y="137"/>
                    <a:pt x="100" y="220"/>
                  </a:cubicBezTo>
                  <a:lnTo>
                    <a:pt x="3092" y="2814"/>
                  </a:lnTo>
                  <a:cubicBezTo>
                    <a:pt x="3911" y="3513"/>
                    <a:pt x="4863" y="4212"/>
                    <a:pt x="5330" y="5202"/>
                  </a:cubicBezTo>
                  <a:lnTo>
                    <a:pt x="5330" y="5202"/>
                  </a:lnTo>
                  <a:cubicBezTo>
                    <a:pt x="5052" y="5244"/>
                    <a:pt x="4770" y="5264"/>
                    <a:pt x="4487" y="5264"/>
                  </a:cubicBezTo>
                  <a:cubicBezTo>
                    <a:pt x="3963" y="5264"/>
                    <a:pt x="3436" y="5194"/>
                    <a:pt x="2924" y="5053"/>
                  </a:cubicBezTo>
                  <a:cubicBezTo>
                    <a:pt x="2909" y="5047"/>
                    <a:pt x="2895" y="5044"/>
                    <a:pt x="2882" y="5044"/>
                  </a:cubicBezTo>
                  <a:cubicBezTo>
                    <a:pt x="2763" y="5044"/>
                    <a:pt x="2712" y="5267"/>
                    <a:pt x="2862" y="5304"/>
                  </a:cubicBezTo>
                  <a:cubicBezTo>
                    <a:pt x="3399" y="5445"/>
                    <a:pt x="3951" y="5515"/>
                    <a:pt x="4505" y="5515"/>
                  </a:cubicBezTo>
                  <a:cubicBezTo>
                    <a:pt x="4858" y="5515"/>
                    <a:pt x="5211" y="5487"/>
                    <a:pt x="5561" y="5430"/>
                  </a:cubicBezTo>
                  <a:cubicBezTo>
                    <a:pt x="5624" y="5430"/>
                    <a:pt x="5665" y="5325"/>
                    <a:pt x="5645" y="5262"/>
                  </a:cubicBezTo>
                  <a:cubicBezTo>
                    <a:pt x="5205" y="4195"/>
                    <a:pt x="4243" y="3463"/>
                    <a:pt x="3385" y="2710"/>
                  </a:cubicBezTo>
                  <a:cubicBezTo>
                    <a:pt x="2339" y="1831"/>
                    <a:pt x="1313" y="931"/>
                    <a:pt x="267" y="31"/>
                  </a:cubicBezTo>
                  <a:cubicBezTo>
                    <a:pt x="246" y="10"/>
                    <a:pt x="221" y="1"/>
                    <a:pt x="19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90;p2">
            <a:extLst>
              <a:ext uri="{FF2B5EF4-FFF2-40B4-BE49-F238E27FC236}">
                <a16:creationId xmlns:a16="http://schemas.microsoft.com/office/drawing/2014/main" id="{1EA4ACFD-DEB3-7542-47C0-E4C8C9276250}"/>
              </a:ext>
            </a:extLst>
          </p:cNvPr>
          <p:cNvGrpSpPr/>
          <p:nvPr/>
        </p:nvGrpSpPr>
        <p:grpSpPr>
          <a:xfrm rot="5053834">
            <a:off x="6343397" y="5084231"/>
            <a:ext cx="665749" cy="554831"/>
            <a:chOff x="1562175" y="5288450"/>
            <a:chExt cx="613425" cy="5112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5" name="Google Shape;91;p2">
              <a:extLst>
                <a:ext uri="{FF2B5EF4-FFF2-40B4-BE49-F238E27FC236}">
                  <a16:creationId xmlns:a16="http://schemas.microsoft.com/office/drawing/2014/main" id="{CB29F54B-05FD-4B12-B359-A38D14D2CF54}"/>
                </a:ext>
              </a:extLst>
            </p:cNvPr>
            <p:cNvSpPr/>
            <p:nvPr/>
          </p:nvSpPr>
          <p:spPr>
            <a:xfrm>
              <a:off x="1716475" y="5418150"/>
              <a:ext cx="459125" cy="381525"/>
            </a:xfrm>
            <a:custGeom>
              <a:avLst/>
              <a:gdLst/>
              <a:ahLst/>
              <a:cxnLst/>
              <a:rect l="l" t="t" r="r" b="b"/>
              <a:pathLst>
                <a:path w="18365" h="15261" extrusionOk="0">
                  <a:moveTo>
                    <a:pt x="1525" y="656"/>
                  </a:moveTo>
                  <a:cubicBezTo>
                    <a:pt x="1596" y="656"/>
                    <a:pt x="1670" y="669"/>
                    <a:pt x="1744" y="699"/>
                  </a:cubicBezTo>
                  <a:lnTo>
                    <a:pt x="1744" y="699"/>
                  </a:lnTo>
                  <a:cubicBezTo>
                    <a:pt x="4475" y="2602"/>
                    <a:pt x="7207" y="4525"/>
                    <a:pt x="9918" y="6447"/>
                  </a:cubicBezTo>
                  <a:cubicBezTo>
                    <a:pt x="12283" y="8121"/>
                    <a:pt x="14647" y="9879"/>
                    <a:pt x="16426" y="12180"/>
                  </a:cubicBezTo>
                  <a:cubicBezTo>
                    <a:pt x="16865" y="12724"/>
                    <a:pt x="17325" y="13331"/>
                    <a:pt x="17618" y="13959"/>
                  </a:cubicBezTo>
                  <a:cubicBezTo>
                    <a:pt x="17702" y="14126"/>
                    <a:pt x="17848" y="14524"/>
                    <a:pt x="17681" y="14691"/>
                  </a:cubicBezTo>
                  <a:cubicBezTo>
                    <a:pt x="17639" y="14733"/>
                    <a:pt x="17586" y="14751"/>
                    <a:pt x="17526" y="14751"/>
                  </a:cubicBezTo>
                  <a:cubicBezTo>
                    <a:pt x="17232" y="14751"/>
                    <a:pt x="16774" y="14311"/>
                    <a:pt x="16635" y="14189"/>
                  </a:cubicBezTo>
                  <a:cubicBezTo>
                    <a:pt x="15463" y="13226"/>
                    <a:pt x="14521" y="12034"/>
                    <a:pt x="13454" y="10967"/>
                  </a:cubicBezTo>
                  <a:cubicBezTo>
                    <a:pt x="11383" y="8895"/>
                    <a:pt x="8830" y="7368"/>
                    <a:pt x="6278" y="5945"/>
                  </a:cubicBezTo>
                  <a:cubicBezTo>
                    <a:pt x="4855" y="5150"/>
                    <a:pt x="3369" y="4376"/>
                    <a:pt x="1988" y="3497"/>
                  </a:cubicBezTo>
                  <a:cubicBezTo>
                    <a:pt x="1423" y="3120"/>
                    <a:pt x="712" y="2576"/>
                    <a:pt x="628" y="1844"/>
                  </a:cubicBezTo>
                  <a:cubicBezTo>
                    <a:pt x="574" y="1375"/>
                    <a:pt x="1003" y="656"/>
                    <a:pt x="1525" y="656"/>
                  </a:cubicBezTo>
                  <a:close/>
                  <a:moveTo>
                    <a:pt x="1598" y="0"/>
                  </a:moveTo>
                  <a:cubicBezTo>
                    <a:pt x="1497" y="0"/>
                    <a:pt x="1413" y="72"/>
                    <a:pt x="1374" y="165"/>
                  </a:cubicBezTo>
                  <a:lnTo>
                    <a:pt x="1374" y="165"/>
                  </a:lnTo>
                  <a:cubicBezTo>
                    <a:pt x="1048" y="212"/>
                    <a:pt x="749" y="397"/>
                    <a:pt x="524" y="672"/>
                  </a:cubicBezTo>
                  <a:cubicBezTo>
                    <a:pt x="126" y="1153"/>
                    <a:pt x="1" y="1760"/>
                    <a:pt x="231" y="2346"/>
                  </a:cubicBezTo>
                  <a:cubicBezTo>
                    <a:pt x="482" y="3016"/>
                    <a:pt x="1026" y="3476"/>
                    <a:pt x="1612" y="3853"/>
                  </a:cubicBezTo>
                  <a:cubicBezTo>
                    <a:pt x="2281" y="4313"/>
                    <a:pt x="2993" y="4690"/>
                    <a:pt x="3683" y="5087"/>
                  </a:cubicBezTo>
                  <a:cubicBezTo>
                    <a:pt x="6550" y="6719"/>
                    <a:pt x="9521" y="8205"/>
                    <a:pt x="12032" y="10360"/>
                  </a:cubicBezTo>
                  <a:cubicBezTo>
                    <a:pt x="13308" y="11448"/>
                    <a:pt x="14354" y="12766"/>
                    <a:pt x="15547" y="13917"/>
                  </a:cubicBezTo>
                  <a:cubicBezTo>
                    <a:pt x="15840" y="14210"/>
                    <a:pt x="16154" y="14482"/>
                    <a:pt x="16467" y="14733"/>
                  </a:cubicBezTo>
                  <a:cubicBezTo>
                    <a:pt x="16760" y="14942"/>
                    <a:pt x="17074" y="15214"/>
                    <a:pt x="17430" y="15256"/>
                  </a:cubicBezTo>
                  <a:cubicBezTo>
                    <a:pt x="17461" y="15259"/>
                    <a:pt x="17491" y="15260"/>
                    <a:pt x="17521" y="15260"/>
                  </a:cubicBezTo>
                  <a:cubicBezTo>
                    <a:pt x="18142" y="15260"/>
                    <a:pt x="18365" y="14645"/>
                    <a:pt x="18225" y="14105"/>
                  </a:cubicBezTo>
                  <a:cubicBezTo>
                    <a:pt x="18058" y="13436"/>
                    <a:pt x="17534" y="12787"/>
                    <a:pt x="17137" y="12243"/>
                  </a:cubicBezTo>
                  <a:cubicBezTo>
                    <a:pt x="16656" y="11594"/>
                    <a:pt x="16133" y="10967"/>
                    <a:pt x="15568" y="10381"/>
                  </a:cubicBezTo>
                  <a:cubicBezTo>
                    <a:pt x="14459" y="9251"/>
                    <a:pt x="13245" y="8247"/>
                    <a:pt x="11990" y="7305"/>
                  </a:cubicBezTo>
                  <a:cubicBezTo>
                    <a:pt x="10400" y="6112"/>
                    <a:pt x="8768" y="4983"/>
                    <a:pt x="7156" y="3853"/>
                  </a:cubicBezTo>
                  <a:cubicBezTo>
                    <a:pt x="5336" y="2576"/>
                    <a:pt x="3537" y="1300"/>
                    <a:pt x="1737" y="45"/>
                  </a:cubicBezTo>
                  <a:cubicBezTo>
                    <a:pt x="1689" y="14"/>
                    <a:pt x="1642" y="0"/>
                    <a:pt x="1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2;p2">
              <a:extLst>
                <a:ext uri="{FF2B5EF4-FFF2-40B4-BE49-F238E27FC236}">
                  <a16:creationId xmlns:a16="http://schemas.microsoft.com/office/drawing/2014/main" id="{D86D2EB0-9312-DB72-3971-746A01D68EA8}"/>
                </a:ext>
              </a:extLst>
            </p:cNvPr>
            <p:cNvSpPr/>
            <p:nvPr/>
          </p:nvSpPr>
          <p:spPr>
            <a:xfrm>
              <a:off x="1562175" y="5288450"/>
              <a:ext cx="205075" cy="193300"/>
            </a:xfrm>
            <a:custGeom>
              <a:avLst/>
              <a:gdLst/>
              <a:ahLst/>
              <a:cxnLst/>
              <a:rect l="l" t="t" r="r" b="b"/>
              <a:pathLst>
                <a:path w="8203" h="7732" extrusionOk="0">
                  <a:moveTo>
                    <a:pt x="627" y="0"/>
                  </a:moveTo>
                  <a:cubicBezTo>
                    <a:pt x="528" y="0"/>
                    <a:pt x="438" y="55"/>
                    <a:pt x="419" y="190"/>
                  </a:cubicBezTo>
                  <a:cubicBezTo>
                    <a:pt x="188" y="1822"/>
                    <a:pt x="0" y="3893"/>
                    <a:pt x="1214" y="5212"/>
                  </a:cubicBezTo>
                  <a:cubicBezTo>
                    <a:pt x="2553" y="6697"/>
                    <a:pt x="4875" y="6362"/>
                    <a:pt x="6319" y="7660"/>
                  </a:cubicBezTo>
                  <a:cubicBezTo>
                    <a:pt x="6374" y="7710"/>
                    <a:pt x="6435" y="7732"/>
                    <a:pt x="6495" y="7732"/>
                  </a:cubicBezTo>
                  <a:cubicBezTo>
                    <a:pt x="6705" y="7732"/>
                    <a:pt x="6892" y="7463"/>
                    <a:pt x="6696" y="7283"/>
                  </a:cubicBezTo>
                  <a:cubicBezTo>
                    <a:pt x="6026" y="6697"/>
                    <a:pt x="5189" y="6383"/>
                    <a:pt x="4331" y="6132"/>
                  </a:cubicBezTo>
                  <a:cubicBezTo>
                    <a:pt x="3473" y="5881"/>
                    <a:pt x="2532" y="5672"/>
                    <a:pt x="1820" y="5086"/>
                  </a:cubicBezTo>
                  <a:cubicBezTo>
                    <a:pt x="753" y="4188"/>
                    <a:pt x="687" y="2632"/>
                    <a:pt x="812" y="1250"/>
                  </a:cubicBezTo>
                  <a:lnTo>
                    <a:pt x="812" y="1250"/>
                  </a:lnTo>
                  <a:cubicBezTo>
                    <a:pt x="1009" y="1667"/>
                    <a:pt x="1244" y="2061"/>
                    <a:pt x="1569" y="2387"/>
                  </a:cubicBezTo>
                  <a:cubicBezTo>
                    <a:pt x="2176" y="3036"/>
                    <a:pt x="3013" y="3245"/>
                    <a:pt x="3850" y="3349"/>
                  </a:cubicBezTo>
                  <a:cubicBezTo>
                    <a:pt x="4666" y="3454"/>
                    <a:pt x="5419" y="3559"/>
                    <a:pt x="6110" y="3998"/>
                  </a:cubicBezTo>
                  <a:cubicBezTo>
                    <a:pt x="6549" y="4291"/>
                    <a:pt x="7365" y="4961"/>
                    <a:pt x="7051" y="5567"/>
                  </a:cubicBezTo>
                  <a:cubicBezTo>
                    <a:pt x="6949" y="5771"/>
                    <a:pt x="7131" y="5965"/>
                    <a:pt x="7308" y="5965"/>
                  </a:cubicBezTo>
                  <a:cubicBezTo>
                    <a:pt x="7385" y="5965"/>
                    <a:pt x="7461" y="5928"/>
                    <a:pt x="7512" y="5839"/>
                  </a:cubicBezTo>
                  <a:cubicBezTo>
                    <a:pt x="8202" y="4500"/>
                    <a:pt x="6235" y="3266"/>
                    <a:pt x="5168" y="3036"/>
                  </a:cubicBezTo>
                  <a:cubicBezTo>
                    <a:pt x="4268" y="2826"/>
                    <a:pt x="3243" y="2889"/>
                    <a:pt x="2406" y="2408"/>
                  </a:cubicBezTo>
                  <a:cubicBezTo>
                    <a:pt x="1611" y="1948"/>
                    <a:pt x="1235" y="1006"/>
                    <a:pt x="921" y="190"/>
                  </a:cubicBezTo>
                  <a:cubicBezTo>
                    <a:pt x="875" y="77"/>
                    <a:pt x="744" y="0"/>
                    <a:pt x="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3;p2">
              <a:extLst>
                <a:ext uri="{FF2B5EF4-FFF2-40B4-BE49-F238E27FC236}">
                  <a16:creationId xmlns:a16="http://schemas.microsoft.com/office/drawing/2014/main" id="{5CB2AF86-22E5-ECC1-BFDC-99D669B681A3}"/>
                </a:ext>
              </a:extLst>
            </p:cNvPr>
            <p:cNvSpPr/>
            <p:nvPr/>
          </p:nvSpPr>
          <p:spPr>
            <a:xfrm>
              <a:off x="1761450" y="5431600"/>
              <a:ext cx="39450" cy="95000"/>
            </a:xfrm>
            <a:custGeom>
              <a:avLst/>
              <a:gdLst/>
              <a:ahLst/>
              <a:cxnLst/>
              <a:rect l="l" t="t" r="r" b="b"/>
              <a:pathLst>
                <a:path w="1578" h="3800" extrusionOk="0">
                  <a:moveTo>
                    <a:pt x="1197" y="1"/>
                  </a:moveTo>
                  <a:cubicBezTo>
                    <a:pt x="1118" y="1"/>
                    <a:pt x="1040" y="34"/>
                    <a:pt x="984" y="113"/>
                  </a:cubicBezTo>
                  <a:cubicBezTo>
                    <a:pt x="273" y="1118"/>
                    <a:pt x="1" y="2394"/>
                    <a:pt x="189" y="3608"/>
                  </a:cubicBezTo>
                  <a:cubicBezTo>
                    <a:pt x="226" y="3736"/>
                    <a:pt x="359" y="3800"/>
                    <a:pt x="475" y="3800"/>
                  </a:cubicBezTo>
                  <a:cubicBezTo>
                    <a:pt x="492" y="3800"/>
                    <a:pt x="508" y="3799"/>
                    <a:pt x="524" y="3796"/>
                  </a:cubicBezTo>
                  <a:cubicBezTo>
                    <a:pt x="670" y="3754"/>
                    <a:pt x="733" y="3608"/>
                    <a:pt x="712" y="3461"/>
                  </a:cubicBezTo>
                  <a:cubicBezTo>
                    <a:pt x="524" y="2394"/>
                    <a:pt x="817" y="1264"/>
                    <a:pt x="1445" y="385"/>
                  </a:cubicBezTo>
                  <a:cubicBezTo>
                    <a:pt x="1578" y="193"/>
                    <a:pt x="1387" y="1"/>
                    <a:pt x="1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6;p2">
            <a:extLst>
              <a:ext uri="{FF2B5EF4-FFF2-40B4-BE49-F238E27FC236}">
                <a16:creationId xmlns:a16="http://schemas.microsoft.com/office/drawing/2014/main" id="{D56EC4C0-A617-80C2-73ED-18B425E1A982}"/>
              </a:ext>
            </a:extLst>
          </p:cNvPr>
          <p:cNvGrpSpPr/>
          <p:nvPr/>
        </p:nvGrpSpPr>
        <p:grpSpPr>
          <a:xfrm rot="20596255">
            <a:off x="4803244" y="4777361"/>
            <a:ext cx="865654" cy="1219959"/>
            <a:chOff x="2111625" y="612500"/>
            <a:chExt cx="684750" cy="9651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3" name="Google Shape;97;p2">
              <a:extLst>
                <a:ext uri="{FF2B5EF4-FFF2-40B4-BE49-F238E27FC236}">
                  <a16:creationId xmlns:a16="http://schemas.microsoft.com/office/drawing/2014/main" id="{D3535985-6732-818A-903B-8D108490DECB}"/>
                </a:ext>
              </a:extLst>
            </p:cNvPr>
            <p:cNvSpPr/>
            <p:nvPr/>
          </p:nvSpPr>
          <p:spPr>
            <a:xfrm flipH="1">
              <a:off x="2111625" y="612500"/>
              <a:ext cx="482325" cy="653900"/>
            </a:xfrm>
            <a:custGeom>
              <a:avLst/>
              <a:gdLst/>
              <a:ahLst/>
              <a:cxnLst/>
              <a:rect l="l" t="t" r="r" b="b"/>
              <a:pathLst>
                <a:path w="19293" h="26156" extrusionOk="0">
                  <a:moveTo>
                    <a:pt x="18325" y="4817"/>
                  </a:moveTo>
                  <a:cubicBezTo>
                    <a:pt x="18355" y="4819"/>
                    <a:pt x="18408" y="4824"/>
                    <a:pt x="18497" y="4834"/>
                  </a:cubicBezTo>
                  <a:lnTo>
                    <a:pt x="18413" y="4834"/>
                  </a:lnTo>
                  <a:lnTo>
                    <a:pt x="18325" y="4817"/>
                  </a:lnTo>
                  <a:close/>
                  <a:moveTo>
                    <a:pt x="8394" y="9505"/>
                  </a:moveTo>
                  <a:lnTo>
                    <a:pt x="8370" y="9521"/>
                  </a:lnTo>
                  <a:cubicBezTo>
                    <a:pt x="8381" y="9517"/>
                    <a:pt x="8389" y="9512"/>
                    <a:pt x="8394" y="9505"/>
                  </a:cubicBezTo>
                  <a:close/>
                  <a:moveTo>
                    <a:pt x="7993" y="12534"/>
                  </a:moveTo>
                  <a:lnTo>
                    <a:pt x="8022" y="12544"/>
                  </a:lnTo>
                  <a:lnTo>
                    <a:pt x="8022" y="12544"/>
                  </a:lnTo>
                  <a:cubicBezTo>
                    <a:pt x="8025" y="12541"/>
                    <a:pt x="8030" y="12537"/>
                    <a:pt x="8035" y="12534"/>
                  </a:cubicBezTo>
                  <a:close/>
                  <a:moveTo>
                    <a:pt x="8265" y="8914"/>
                  </a:moveTo>
                  <a:cubicBezTo>
                    <a:pt x="8286" y="8935"/>
                    <a:pt x="8328" y="8977"/>
                    <a:pt x="8349" y="9061"/>
                  </a:cubicBezTo>
                  <a:lnTo>
                    <a:pt x="8286" y="9082"/>
                  </a:lnTo>
                  <a:cubicBezTo>
                    <a:pt x="8370" y="9103"/>
                    <a:pt x="8349" y="9186"/>
                    <a:pt x="8370" y="9228"/>
                  </a:cubicBezTo>
                  <a:cubicBezTo>
                    <a:pt x="8349" y="9291"/>
                    <a:pt x="8286" y="9249"/>
                    <a:pt x="8265" y="9333"/>
                  </a:cubicBezTo>
                  <a:cubicBezTo>
                    <a:pt x="8328" y="9437"/>
                    <a:pt x="8307" y="9375"/>
                    <a:pt x="8370" y="9479"/>
                  </a:cubicBezTo>
                  <a:cubicBezTo>
                    <a:pt x="8391" y="9458"/>
                    <a:pt x="8349" y="9396"/>
                    <a:pt x="8412" y="9396"/>
                  </a:cubicBezTo>
                  <a:cubicBezTo>
                    <a:pt x="8395" y="9413"/>
                    <a:pt x="8420" y="9473"/>
                    <a:pt x="8394" y="9505"/>
                  </a:cubicBezTo>
                  <a:lnTo>
                    <a:pt x="8394" y="9505"/>
                  </a:lnTo>
                  <a:lnTo>
                    <a:pt x="8433" y="9479"/>
                  </a:lnTo>
                  <a:lnTo>
                    <a:pt x="8433" y="9479"/>
                  </a:lnTo>
                  <a:cubicBezTo>
                    <a:pt x="8412" y="9521"/>
                    <a:pt x="8475" y="9500"/>
                    <a:pt x="8495" y="9521"/>
                  </a:cubicBezTo>
                  <a:cubicBezTo>
                    <a:pt x="8481" y="9536"/>
                    <a:pt x="8467" y="9560"/>
                    <a:pt x="8452" y="9560"/>
                  </a:cubicBezTo>
                  <a:cubicBezTo>
                    <a:pt x="8446" y="9560"/>
                    <a:pt x="8439" y="9555"/>
                    <a:pt x="8433" y="9542"/>
                  </a:cubicBezTo>
                  <a:lnTo>
                    <a:pt x="8433" y="9542"/>
                  </a:lnTo>
                  <a:cubicBezTo>
                    <a:pt x="8433" y="9626"/>
                    <a:pt x="8412" y="9730"/>
                    <a:pt x="8475" y="9751"/>
                  </a:cubicBezTo>
                  <a:cubicBezTo>
                    <a:pt x="8488" y="9758"/>
                    <a:pt x="8502" y="9761"/>
                    <a:pt x="8516" y="9761"/>
                  </a:cubicBezTo>
                  <a:cubicBezTo>
                    <a:pt x="8544" y="9761"/>
                    <a:pt x="8572" y="9751"/>
                    <a:pt x="8600" y="9751"/>
                  </a:cubicBezTo>
                  <a:cubicBezTo>
                    <a:pt x="8600" y="9772"/>
                    <a:pt x="8579" y="9793"/>
                    <a:pt x="8558" y="9814"/>
                  </a:cubicBezTo>
                  <a:lnTo>
                    <a:pt x="8579" y="9814"/>
                  </a:lnTo>
                  <a:lnTo>
                    <a:pt x="8537" y="9856"/>
                  </a:lnTo>
                  <a:cubicBezTo>
                    <a:pt x="8663" y="9940"/>
                    <a:pt x="8495" y="10107"/>
                    <a:pt x="8621" y="10170"/>
                  </a:cubicBezTo>
                  <a:cubicBezTo>
                    <a:pt x="8642" y="10149"/>
                    <a:pt x="8600" y="10107"/>
                    <a:pt x="8663" y="10086"/>
                  </a:cubicBezTo>
                  <a:lnTo>
                    <a:pt x="8663" y="10170"/>
                  </a:lnTo>
                  <a:cubicBezTo>
                    <a:pt x="8663" y="10128"/>
                    <a:pt x="8705" y="10107"/>
                    <a:pt x="8747" y="10107"/>
                  </a:cubicBezTo>
                  <a:cubicBezTo>
                    <a:pt x="8747" y="10233"/>
                    <a:pt x="8684" y="10337"/>
                    <a:pt x="8684" y="10484"/>
                  </a:cubicBezTo>
                  <a:cubicBezTo>
                    <a:pt x="8756" y="10484"/>
                    <a:pt x="8735" y="10561"/>
                    <a:pt x="8767" y="10609"/>
                  </a:cubicBezTo>
                  <a:lnTo>
                    <a:pt x="8767" y="10609"/>
                  </a:lnTo>
                  <a:cubicBezTo>
                    <a:pt x="8767" y="10609"/>
                    <a:pt x="8767" y="10609"/>
                    <a:pt x="8767" y="10609"/>
                  </a:cubicBezTo>
                  <a:cubicBezTo>
                    <a:pt x="8759" y="10601"/>
                    <a:pt x="8750" y="10595"/>
                    <a:pt x="8743" y="10595"/>
                  </a:cubicBezTo>
                  <a:cubicBezTo>
                    <a:pt x="8733" y="10595"/>
                    <a:pt x="8726" y="10606"/>
                    <a:pt x="8726" y="10630"/>
                  </a:cubicBezTo>
                  <a:cubicBezTo>
                    <a:pt x="8726" y="10651"/>
                    <a:pt x="8726" y="10651"/>
                    <a:pt x="8705" y="10651"/>
                  </a:cubicBezTo>
                  <a:cubicBezTo>
                    <a:pt x="8729" y="10676"/>
                    <a:pt x="8747" y="10686"/>
                    <a:pt x="8757" y="10686"/>
                  </a:cubicBezTo>
                  <a:cubicBezTo>
                    <a:pt x="8764" y="10686"/>
                    <a:pt x="8767" y="10681"/>
                    <a:pt x="8767" y="10672"/>
                  </a:cubicBezTo>
                  <a:cubicBezTo>
                    <a:pt x="8767" y="10686"/>
                    <a:pt x="8767" y="10711"/>
                    <a:pt x="8781" y="10711"/>
                  </a:cubicBezTo>
                  <a:cubicBezTo>
                    <a:pt x="8787" y="10711"/>
                    <a:pt x="8796" y="10706"/>
                    <a:pt x="8809" y="10693"/>
                  </a:cubicBezTo>
                  <a:lnTo>
                    <a:pt x="8809" y="10693"/>
                  </a:lnTo>
                  <a:cubicBezTo>
                    <a:pt x="8851" y="10777"/>
                    <a:pt x="8726" y="10798"/>
                    <a:pt x="8684" y="10839"/>
                  </a:cubicBezTo>
                  <a:cubicBezTo>
                    <a:pt x="8705" y="10923"/>
                    <a:pt x="8705" y="10944"/>
                    <a:pt x="8684" y="11049"/>
                  </a:cubicBezTo>
                  <a:cubicBezTo>
                    <a:pt x="8705" y="11070"/>
                    <a:pt x="8788" y="11090"/>
                    <a:pt x="8767" y="11153"/>
                  </a:cubicBezTo>
                  <a:cubicBezTo>
                    <a:pt x="8495" y="11174"/>
                    <a:pt x="8747" y="11300"/>
                    <a:pt x="8621" y="11425"/>
                  </a:cubicBezTo>
                  <a:cubicBezTo>
                    <a:pt x="8609" y="11422"/>
                    <a:pt x="8599" y="11421"/>
                    <a:pt x="8592" y="11421"/>
                  </a:cubicBezTo>
                  <a:cubicBezTo>
                    <a:pt x="8555" y="11421"/>
                    <a:pt x="8562" y="11450"/>
                    <a:pt x="8525" y="11450"/>
                  </a:cubicBezTo>
                  <a:cubicBezTo>
                    <a:pt x="8517" y="11450"/>
                    <a:pt x="8508" y="11449"/>
                    <a:pt x="8495" y="11446"/>
                  </a:cubicBezTo>
                  <a:lnTo>
                    <a:pt x="8495" y="11446"/>
                  </a:lnTo>
                  <a:cubicBezTo>
                    <a:pt x="8558" y="11593"/>
                    <a:pt x="8391" y="11655"/>
                    <a:pt x="8412" y="11802"/>
                  </a:cubicBezTo>
                  <a:cubicBezTo>
                    <a:pt x="8475" y="11844"/>
                    <a:pt x="8391" y="11927"/>
                    <a:pt x="8328" y="11927"/>
                  </a:cubicBezTo>
                  <a:cubicBezTo>
                    <a:pt x="8391" y="11948"/>
                    <a:pt x="8391" y="12011"/>
                    <a:pt x="8454" y="12011"/>
                  </a:cubicBezTo>
                  <a:cubicBezTo>
                    <a:pt x="8349" y="12011"/>
                    <a:pt x="8349" y="12137"/>
                    <a:pt x="8349" y="12137"/>
                  </a:cubicBezTo>
                  <a:cubicBezTo>
                    <a:pt x="8412" y="12199"/>
                    <a:pt x="8307" y="12241"/>
                    <a:pt x="8328" y="12325"/>
                  </a:cubicBezTo>
                  <a:lnTo>
                    <a:pt x="8203" y="12346"/>
                  </a:lnTo>
                  <a:lnTo>
                    <a:pt x="8286" y="12346"/>
                  </a:lnTo>
                  <a:cubicBezTo>
                    <a:pt x="8244" y="12388"/>
                    <a:pt x="8307" y="12409"/>
                    <a:pt x="8328" y="12409"/>
                  </a:cubicBezTo>
                  <a:cubicBezTo>
                    <a:pt x="8328" y="12450"/>
                    <a:pt x="8307" y="12430"/>
                    <a:pt x="8286" y="12450"/>
                  </a:cubicBezTo>
                  <a:lnTo>
                    <a:pt x="8349" y="12471"/>
                  </a:lnTo>
                  <a:cubicBezTo>
                    <a:pt x="8349" y="12491"/>
                    <a:pt x="8334" y="12499"/>
                    <a:pt x="8315" y="12499"/>
                  </a:cubicBezTo>
                  <a:cubicBezTo>
                    <a:pt x="8273" y="12499"/>
                    <a:pt x="8209" y="12465"/>
                    <a:pt x="8223" y="12450"/>
                  </a:cubicBezTo>
                  <a:lnTo>
                    <a:pt x="8223" y="12450"/>
                  </a:lnTo>
                  <a:cubicBezTo>
                    <a:pt x="8035" y="12471"/>
                    <a:pt x="8286" y="12555"/>
                    <a:pt x="8119" y="12576"/>
                  </a:cubicBezTo>
                  <a:lnTo>
                    <a:pt x="8022" y="12544"/>
                  </a:lnTo>
                  <a:lnTo>
                    <a:pt x="8022" y="12544"/>
                  </a:lnTo>
                  <a:cubicBezTo>
                    <a:pt x="7953" y="12601"/>
                    <a:pt x="8154" y="12642"/>
                    <a:pt x="8035" y="12702"/>
                  </a:cubicBezTo>
                  <a:lnTo>
                    <a:pt x="8077" y="12722"/>
                  </a:lnTo>
                  <a:cubicBezTo>
                    <a:pt x="8065" y="12735"/>
                    <a:pt x="8053" y="12747"/>
                    <a:pt x="8037" y="12747"/>
                  </a:cubicBezTo>
                  <a:cubicBezTo>
                    <a:pt x="8025" y="12747"/>
                    <a:pt x="8011" y="12740"/>
                    <a:pt x="7993" y="12722"/>
                  </a:cubicBezTo>
                  <a:cubicBezTo>
                    <a:pt x="7951" y="12806"/>
                    <a:pt x="7931" y="12953"/>
                    <a:pt x="7931" y="13036"/>
                  </a:cubicBezTo>
                  <a:cubicBezTo>
                    <a:pt x="7920" y="13043"/>
                    <a:pt x="7912" y="13046"/>
                    <a:pt x="7905" y="13046"/>
                  </a:cubicBezTo>
                  <a:cubicBezTo>
                    <a:pt x="7873" y="13046"/>
                    <a:pt x="7882" y="12974"/>
                    <a:pt x="7847" y="12974"/>
                  </a:cubicBezTo>
                  <a:cubicBezTo>
                    <a:pt x="7721" y="12974"/>
                    <a:pt x="7805" y="13057"/>
                    <a:pt x="7784" y="13120"/>
                  </a:cubicBezTo>
                  <a:lnTo>
                    <a:pt x="7742" y="13078"/>
                  </a:lnTo>
                  <a:lnTo>
                    <a:pt x="7700" y="13183"/>
                  </a:lnTo>
                  <a:lnTo>
                    <a:pt x="7742" y="13204"/>
                  </a:lnTo>
                  <a:lnTo>
                    <a:pt x="7700" y="13267"/>
                  </a:lnTo>
                  <a:cubicBezTo>
                    <a:pt x="7659" y="13267"/>
                    <a:pt x="7679" y="13246"/>
                    <a:pt x="7679" y="13204"/>
                  </a:cubicBezTo>
                  <a:lnTo>
                    <a:pt x="7679" y="13204"/>
                  </a:lnTo>
                  <a:cubicBezTo>
                    <a:pt x="7638" y="13287"/>
                    <a:pt x="7470" y="13225"/>
                    <a:pt x="7491" y="13350"/>
                  </a:cubicBezTo>
                  <a:lnTo>
                    <a:pt x="7554" y="13392"/>
                  </a:lnTo>
                  <a:cubicBezTo>
                    <a:pt x="7533" y="13371"/>
                    <a:pt x="7533" y="13371"/>
                    <a:pt x="7554" y="13371"/>
                  </a:cubicBezTo>
                  <a:cubicBezTo>
                    <a:pt x="7679" y="13371"/>
                    <a:pt x="7554" y="13455"/>
                    <a:pt x="7575" y="13476"/>
                  </a:cubicBezTo>
                  <a:cubicBezTo>
                    <a:pt x="7568" y="13473"/>
                    <a:pt x="7561" y="13472"/>
                    <a:pt x="7555" y="13472"/>
                  </a:cubicBezTo>
                  <a:cubicBezTo>
                    <a:pt x="7518" y="13472"/>
                    <a:pt x="7494" y="13509"/>
                    <a:pt x="7452" y="13509"/>
                  </a:cubicBezTo>
                  <a:cubicBezTo>
                    <a:pt x="7439" y="13509"/>
                    <a:pt x="7425" y="13505"/>
                    <a:pt x="7407" y="13497"/>
                  </a:cubicBezTo>
                  <a:cubicBezTo>
                    <a:pt x="7387" y="13706"/>
                    <a:pt x="7177" y="13643"/>
                    <a:pt x="7135" y="13769"/>
                  </a:cubicBezTo>
                  <a:cubicBezTo>
                    <a:pt x="7198" y="13790"/>
                    <a:pt x="7135" y="13831"/>
                    <a:pt x="7177" y="13873"/>
                  </a:cubicBezTo>
                  <a:cubicBezTo>
                    <a:pt x="7172" y="13889"/>
                    <a:pt x="7165" y="13894"/>
                    <a:pt x="7156" y="13894"/>
                  </a:cubicBezTo>
                  <a:cubicBezTo>
                    <a:pt x="7135" y="13894"/>
                    <a:pt x="7106" y="13863"/>
                    <a:pt x="7087" y="13863"/>
                  </a:cubicBezTo>
                  <a:cubicBezTo>
                    <a:pt x="7081" y="13863"/>
                    <a:pt x="7076" y="13866"/>
                    <a:pt x="7073" y="13873"/>
                  </a:cubicBezTo>
                  <a:lnTo>
                    <a:pt x="7094" y="13957"/>
                  </a:lnTo>
                  <a:cubicBezTo>
                    <a:pt x="7084" y="13956"/>
                    <a:pt x="7075" y="13955"/>
                    <a:pt x="7067" y="13955"/>
                  </a:cubicBezTo>
                  <a:cubicBezTo>
                    <a:pt x="6945" y="13955"/>
                    <a:pt x="7087" y="14105"/>
                    <a:pt x="6989" y="14124"/>
                  </a:cubicBezTo>
                  <a:cubicBezTo>
                    <a:pt x="6972" y="14116"/>
                    <a:pt x="6959" y="14113"/>
                    <a:pt x="6947" y="14113"/>
                  </a:cubicBezTo>
                  <a:cubicBezTo>
                    <a:pt x="6879" y="14113"/>
                    <a:pt x="6884" y="14235"/>
                    <a:pt x="6795" y="14235"/>
                  </a:cubicBezTo>
                  <a:cubicBezTo>
                    <a:pt x="6784" y="14235"/>
                    <a:pt x="6772" y="14233"/>
                    <a:pt x="6759" y="14229"/>
                  </a:cubicBezTo>
                  <a:lnTo>
                    <a:pt x="6759" y="14229"/>
                  </a:lnTo>
                  <a:lnTo>
                    <a:pt x="6780" y="14292"/>
                  </a:lnTo>
                  <a:cubicBezTo>
                    <a:pt x="6696" y="14292"/>
                    <a:pt x="6717" y="14396"/>
                    <a:pt x="6633" y="14396"/>
                  </a:cubicBezTo>
                  <a:cubicBezTo>
                    <a:pt x="6654" y="14459"/>
                    <a:pt x="6675" y="14417"/>
                    <a:pt x="6696" y="14480"/>
                  </a:cubicBezTo>
                  <a:cubicBezTo>
                    <a:pt x="6620" y="14480"/>
                    <a:pt x="6751" y="14567"/>
                    <a:pt x="6713" y="14567"/>
                  </a:cubicBezTo>
                  <a:cubicBezTo>
                    <a:pt x="6709" y="14567"/>
                    <a:pt x="6704" y="14566"/>
                    <a:pt x="6696" y="14564"/>
                  </a:cubicBezTo>
                  <a:cubicBezTo>
                    <a:pt x="6689" y="14582"/>
                    <a:pt x="6676" y="14589"/>
                    <a:pt x="6659" y="14589"/>
                  </a:cubicBezTo>
                  <a:cubicBezTo>
                    <a:pt x="6586" y="14589"/>
                    <a:pt x="6444" y="14454"/>
                    <a:pt x="6379" y="14454"/>
                  </a:cubicBezTo>
                  <a:cubicBezTo>
                    <a:pt x="6372" y="14454"/>
                    <a:pt x="6366" y="14456"/>
                    <a:pt x="6361" y="14459"/>
                  </a:cubicBezTo>
                  <a:cubicBezTo>
                    <a:pt x="6347" y="14452"/>
                    <a:pt x="6334" y="14449"/>
                    <a:pt x="6324" y="14449"/>
                  </a:cubicBezTo>
                  <a:cubicBezTo>
                    <a:pt x="6259" y="14449"/>
                    <a:pt x="6250" y="14558"/>
                    <a:pt x="6224" y="14558"/>
                  </a:cubicBezTo>
                  <a:cubicBezTo>
                    <a:pt x="6216" y="14558"/>
                    <a:pt x="6207" y="14548"/>
                    <a:pt x="6194" y="14522"/>
                  </a:cubicBezTo>
                  <a:lnTo>
                    <a:pt x="6236" y="14501"/>
                  </a:lnTo>
                  <a:lnTo>
                    <a:pt x="6236" y="14501"/>
                  </a:lnTo>
                  <a:lnTo>
                    <a:pt x="6110" y="14522"/>
                  </a:lnTo>
                  <a:lnTo>
                    <a:pt x="6110" y="14585"/>
                  </a:lnTo>
                  <a:cubicBezTo>
                    <a:pt x="6106" y="14583"/>
                    <a:pt x="6102" y="14582"/>
                    <a:pt x="6097" y="14582"/>
                  </a:cubicBezTo>
                  <a:cubicBezTo>
                    <a:pt x="6064" y="14582"/>
                    <a:pt x="6011" y="14618"/>
                    <a:pt x="5957" y="14618"/>
                  </a:cubicBezTo>
                  <a:cubicBezTo>
                    <a:pt x="5931" y="14618"/>
                    <a:pt x="5905" y="14609"/>
                    <a:pt x="5880" y="14585"/>
                  </a:cubicBezTo>
                  <a:cubicBezTo>
                    <a:pt x="5880" y="14606"/>
                    <a:pt x="5880" y="14606"/>
                    <a:pt x="5880" y="14606"/>
                  </a:cubicBezTo>
                  <a:cubicBezTo>
                    <a:pt x="5870" y="14602"/>
                    <a:pt x="5862" y="14601"/>
                    <a:pt x="5855" y="14601"/>
                  </a:cubicBezTo>
                  <a:cubicBezTo>
                    <a:pt x="5832" y="14601"/>
                    <a:pt x="5819" y="14613"/>
                    <a:pt x="5798" y="14613"/>
                  </a:cubicBezTo>
                  <a:cubicBezTo>
                    <a:pt x="5782" y="14613"/>
                    <a:pt x="5763" y="14607"/>
                    <a:pt x="5734" y="14585"/>
                  </a:cubicBezTo>
                  <a:lnTo>
                    <a:pt x="5734" y="14585"/>
                  </a:lnTo>
                  <a:lnTo>
                    <a:pt x="5754" y="14606"/>
                  </a:lnTo>
                  <a:cubicBezTo>
                    <a:pt x="5699" y="14550"/>
                    <a:pt x="5624" y="14541"/>
                    <a:pt x="5550" y="14541"/>
                  </a:cubicBezTo>
                  <a:cubicBezTo>
                    <a:pt x="5513" y="14541"/>
                    <a:pt x="5475" y="14543"/>
                    <a:pt x="5441" y="14543"/>
                  </a:cubicBezTo>
                  <a:cubicBezTo>
                    <a:pt x="5378" y="14543"/>
                    <a:pt x="5336" y="14543"/>
                    <a:pt x="5294" y="14522"/>
                  </a:cubicBezTo>
                  <a:cubicBezTo>
                    <a:pt x="5285" y="14560"/>
                    <a:pt x="5262" y="14572"/>
                    <a:pt x="5235" y="14572"/>
                  </a:cubicBezTo>
                  <a:cubicBezTo>
                    <a:pt x="5202" y="14572"/>
                    <a:pt x="5161" y="14554"/>
                    <a:pt x="5127" y="14543"/>
                  </a:cubicBezTo>
                  <a:lnTo>
                    <a:pt x="5127" y="14543"/>
                  </a:lnTo>
                  <a:cubicBezTo>
                    <a:pt x="5148" y="14564"/>
                    <a:pt x="5148" y="14585"/>
                    <a:pt x="5169" y="14606"/>
                  </a:cubicBezTo>
                  <a:cubicBezTo>
                    <a:pt x="5146" y="14583"/>
                    <a:pt x="5124" y="14576"/>
                    <a:pt x="5101" y="14576"/>
                  </a:cubicBezTo>
                  <a:cubicBezTo>
                    <a:pt x="5058" y="14576"/>
                    <a:pt x="5015" y="14603"/>
                    <a:pt x="4972" y="14603"/>
                  </a:cubicBezTo>
                  <a:cubicBezTo>
                    <a:pt x="4954" y="14603"/>
                    <a:pt x="4936" y="14598"/>
                    <a:pt x="4918" y="14585"/>
                  </a:cubicBezTo>
                  <a:cubicBezTo>
                    <a:pt x="4973" y="14488"/>
                    <a:pt x="5010" y="14410"/>
                    <a:pt x="4998" y="14410"/>
                  </a:cubicBezTo>
                  <a:cubicBezTo>
                    <a:pt x="4993" y="14410"/>
                    <a:pt x="4974" y="14430"/>
                    <a:pt x="4938" y="14480"/>
                  </a:cubicBezTo>
                  <a:cubicBezTo>
                    <a:pt x="5273" y="13790"/>
                    <a:pt x="5420" y="13790"/>
                    <a:pt x="5671" y="13413"/>
                  </a:cubicBezTo>
                  <a:cubicBezTo>
                    <a:pt x="6089" y="12660"/>
                    <a:pt x="6257" y="12367"/>
                    <a:pt x="6863" y="11362"/>
                  </a:cubicBezTo>
                  <a:lnTo>
                    <a:pt x="6863" y="11362"/>
                  </a:lnTo>
                  <a:lnTo>
                    <a:pt x="6759" y="11467"/>
                  </a:lnTo>
                  <a:cubicBezTo>
                    <a:pt x="6926" y="11195"/>
                    <a:pt x="6905" y="11049"/>
                    <a:pt x="7240" y="10505"/>
                  </a:cubicBezTo>
                  <a:cubicBezTo>
                    <a:pt x="7575" y="10295"/>
                    <a:pt x="7847" y="9668"/>
                    <a:pt x="8265" y="8914"/>
                  </a:cubicBezTo>
                  <a:close/>
                  <a:moveTo>
                    <a:pt x="13894" y="1"/>
                  </a:moveTo>
                  <a:cubicBezTo>
                    <a:pt x="13747" y="1"/>
                    <a:pt x="13538" y="22"/>
                    <a:pt x="13392" y="106"/>
                  </a:cubicBezTo>
                  <a:cubicBezTo>
                    <a:pt x="13245" y="189"/>
                    <a:pt x="13161" y="252"/>
                    <a:pt x="13057" y="336"/>
                  </a:cubicBezTo>
                  <a:cubicBezTo>
                    <a:pt x="13073" y="336"/>
                    <a:pt x="12914" y="486"/>
                    <a:pt x="12938" y="486"/>
                  </a:cubicBezTo>
                  <a:cubicBezTo>
                    <a:pt x="12945" y="486"/>
                    <a:pt x="12968" y="473"/>
                    <a:pt x="13015" y="440"/>
                  </a:cubicBezTo>
                  <a:lnTo>
                    <a:pt x="13015" y="440"/>
                  </a:lnTo>
                  <a:cubicBezTo>
                    <a:pt x="12199" y="1047"/>
                    <a:pt x="11843" y="1675"/>
                    <a:pt x="11425" y="2261"/>
                  </a:cubicBezTo>
                  <a:cubicBezTo>
                    <a:pt x="11048" y="2847"/>
                    <a:pt x="10672" y="3453"/>
                    <a:pt x="10107" y="4144"/>
                  </a:cubicBezTo>
                  <a:lnTo>
                    <a:pt x="10128" y="4123"/>
                  </a:lnTo>
                  <a:lnTo>
                    <a:pt x="10128" y="4123"/>
                  </a:lnTo>
                  <a:cubicBezTo>
                    <a:pt x="9458" y="5357"/>
                    <a:pt x="9039" y="5755"/>
                    <a:pt x="8307" y="7115"/>
                  </a:cubicBezTo>
                  <a:lnTo>
                    <a:pt x="8265" y="7031"/>
                  </a:lnTo>
                  <a:cubicBezTo>
                    <a:pt x="7910" y="7659"/>
                    <a:pt x="7491" y="8370"/>
                    <a:pt x="7052" y="9040"/>
                  </a:cubicBezTo>
                  <a:lnTo>
                    <a:pt x="7135" y="8956"/>
                  </a:lnTo>
                  <a:lnTo>
                    <a:pt x="7135" y="8956"/>
                  </a:lnTo>
                  <a:lnTo>
                    <a:pt x="6842" y="9437"/>
                  </a:lnTo>
                  <a:lnTo>
                    <a:pt x="6863" y="9417"/>
                  </a:lnTo>
                  <a:lnTo>
                    <a:pt x="6863" y="9417"/>
                  </a:lnTo>
                  <a:cubicBezTo>
                    <a:pt x="6738" y="9605"/>
                    <a:pt x="6508" y="10065"/>
                    <a:pt x="6236" y="10442"/>
                  </a:cubicBezTo>
                  <a:lnTo>
                    <a:pt x="6257" y="10421"/>
                  </a:lnTo>
                  <a:lnTo>
                    <a:pt x="6257" y="10421"/>
                  </a:lnTo>
                  <a:cubicBezTo>
                    <a:pt x="6131" y="10714"/>
                    <a:pt x="5943" y="11007"/>
                    <a:pt x="5754" y="11258"/>
                  </a:cubicBezTo>
                  <a:lnTo>
                    <a:pt x="5629" y="11593"/>
                  </a:lnTo>
                  <a:cubicBezTo>
                    <a:pt x="5127" y="12325"/>
                    <a:pt x="4562" y="13518"/>
                    <a:pt x="4122" y="14124"/>
                  </a:cubicBezTo>
                  <a:cubicBezTo>
                    <a:pt x="3348" y="15484"/>
                    <a:pt x="2490" y="16970"/>
                    <a:pt x="1737" y="18393"/>
                  </a:cubicBezTo>
                  <a:cubicBezTo>
                    <a:pt x="942" y="19816"/>
                    <a:pt x="461" y="20736"/>
                    <a:pt x="0" y="21657"/>
                  </a:cubicBezTo>
                  <a:lnTo>
                    <a:pt x="670" y="22431"/>
                  </a:lnTo>
                  <a:lnTo>
                    <a:pt x="733" y="22368"/>
                  </a:lnTo>
                  <a:cubicBezTo>
                    <a:pt x="796" y="22180"/>
                    <a:pt x="900" y="22013"/>
                    <a:pt x="984" y="21845"/>
                  </a:cubicBezTo>
                  <a:cubicBezTo>
                    <a:pt x="1444" y="20966"/>
                    <a:pt x="1967" y="20234"/>
                    <a:pt x="2302" y="19439"/>
                  </a:cubicBezTo>
                  <a:lnTo>
                    <a:pt x="2302" y="19439"/>
                  </a:lnTo>
                  <a:cubicBezTo>
                    <a:pt x="2179" y="19664"/>
                    <a:pt x="1977" y="20088"/>
                    <a:pt x="1909" y="20088"/>
                  </a:cubicBezTo>
                  <a:cubicBezTo>
                    <a:pt x="1908" y="20088"/>
                    <a:pt x="1906" y="20088"/>
                    <a:pt x="1905" y="20088"/>
                  </a:cubicBezTo>
                  <a:lnTo>
                    <a:pt x="2323" y="19334"/>
                  </a:lnTo>
                  <a:lnTo>
                    <a:pt x="2323" y="19334"/>
                  </a:lnTo>
                  <a:cubicBezTo>
                    <a:pt x="2175" y="19565"/>
                    <a:pt x="2040" y="19756"/>
                    <a:pt x="1999" y="19756"/>
                  </a:cubicBezTo>
                  <a:cubicBezTo>
                    <a:pt x="1988" y="19756"/>
                    <a:pt x="1984" y="19742"/>
                    <a:pt x="1988" y="19711"/>
                  </a:cubicBezTo>
                  <a:cubicBezTo>
                    <a:pt x="2595" y="18665"/>
                    <a:pt x="3181" y="17786"/>
                    <a:pt x="3913" y="16510"/>
                  </a:cubicBezTo>
                  <a:cubicBezTo>
                    <a:pt x="3871" y="16426"/>
                    <a:pt x="4269" y="15798"/>
                    <a:pt x="4478" y="15338"/>
                  </a:cubicBezTo>
                  <a:lnTo>
                    <a:pt x="4499" y="15338"/>
                  </a:lnTo>
                  <a:cubicBezTo>
                    <a:pt x="4465" y="15395"/>
                    <a:pt x="4450" y="15433"/>
                    <a:pt x="4456" y="15433"/>
                  </a:cubicBezTo>
                  <a:cubicBezTo>
                    <a:pt x="4461" y="15433"/>
                    <a:pt x="4482" y="15405"/>
                    <a:pt x="4520" y="15338"/>
                  </a:cubicBezTo>
                  <a:cubicBezTo>
                    <a:pt x="4583" y="15359"/>
                    <a:pt x="4855" y="15401"/>
                    <a:pt x="4855" y="15401"/>
                  </a:cubicBezTo>
                  <a:cubicBezTo>
                    <a:pt x="4855" y="15401"/>
                    <a:pt x="4876" y="15422"/>
                    <a:pt x="4876" y="15422"/>
                  </a:cubicBezTo>
                  <a:cubicBezTo>
                    <a:pt x="4876" y="15443"/>
                    <a:pt x="4897" y="15443"/>
                    <a:pt x="4897" y="15443"/>
                  </a:cubicBezTo>
                  <a:cubicBezTo>
                    <a:pt x="4985" y="15487"/>
                    <a:pt x="5076" y="15505"/>
                    <a:pt x="5167" y="15505"/>
                  </a:cubicBezTo>
                  <a:cubicBezTo>
                    <a:pt x="5292" y="15505"/>
                    <a:pt x="5415" y="15470"/>
                    <a:pt x="5524" y="15422"/>
                  </a:cubicBezTo>
                  <a:cubicBezTo>
                    <a:pt x="5700" y="15369"/>
                    <a:pt x="5861" y="15286"/>
                    <a:pt x="6033" y="15286"/>
                  </a:cubicBezTo>
                  <a:cubicBezTo>
                    <a:pt x="6065" y="15286"/>
                    <a:pt x="6098" y="15289"/>
                    <a:pt x="6131" y="15296"/>
                  </a:cubicBezTo>
                  <a:cubicBezTo>
                    <a:pt x="6403" y="15296"/>
                    <a:pt x="6905" y="15212"/>
                    <a:pt x="7052" y="14982"/>
                  </a:cubicBezTo>
                  <a:cubicBezTo>
                    <a:pt x="7219" y="14857"/>
                    <a:pt x="7428" y="14878"/>
                    <a:pt x="7554" y="14710"/>
                  </a:cubicBezTo>
                  <a:lnTo>
                    <a:pt x="7554" y="14627"/>
                  </a:lnTo>
                  <a:cubicBezTo>
                    <a:pt x="7575" y="14627"/>
                    <a:pt x="7591" y="14632"/>
                    <a:pt x="7604" y="14632"/>
                  </a:cubicBezTo>
                  <a:cubicBezTo>
                    <a:pt x="7617" y="14632"/>
                    <a:pt x="7627" y="14627"/>
                    <a:pt x="7638" y="14606"/>
                  </a:cubicBezTo>
                  <a:cubicBezTo>
                    <a:pt x="7617" y="14606"/>
                    <a:pt x="7617" y="14585"/>
                    <a:pt x="7617" y="14543"/>
                  </a:cubicBezTo>
                  <a:lnTo>
                    <a:pt x="7617" y="14543"/>
                  </a:lnTo>
                  <a:lnTo>
                    <a:pt x="7700" y="14564"/>
                  </a:lnTo>
                  <a:cubicBezTo>
                    <a:pt x="7679" y="14536"/>
                    <a:pt x="7696" y="14529"/>
                    <a:pt x="7724" y="14529"/>
                  </a:cubicBezTo>
                  <a:cubicBezTo>
                    <a:pt x="7753" y="14529"/>
                    <a:pt x="7794" y="14536"/>
                    <a:pt x="7823" y="14536"/>
                  </a:cubicBezTo>
                  <a:cubicBezTo>
                    <a:pt x="7851" y="14536"/>
                    <a:pt x="7868" y="14529"/>
                    <a:pt x="7847" y="14501"/>
                  </a:cubicBezTo>
                  <a:lnTo>
                    <a:pt x="7805" y="14438"/>
                  </a:lnTo>
                  <a:cubicBezTo>
                    <a:pt x="8035" y="14041"/>
                    <a:pt x="8537" y="13811"/>
                    <a:pt x="8788" y="13392"/>
                  </a:cubicBezTo>
                  <a:cubicBezTo>
                    <a:pt x="8788" y="13246"/>
                    <a:pt x="8705" y="13120"/>
                    <a:pt x="8747" y="13015"/>
                  </a:cubicBezTo>
                  <a:lnTo>
                    <a:pt x="8747" y="13015"/>
                  </a:lnTo>
                  <a:lnTo>
                    <a:pt x="8830" y="13057"/>
                  </a:lnTo>
                  <a:cubicBezTo>
                    <a:pt x="8893" y="12994"/>
                    <a:pt x="8767" y="12994"/>
                    <a:pt x="8788" y="12911"/>
                  </a:cubicBezTo>
                  <a:lnTo>
                    <a:pt x="8788" y="12911"/>
                  </a:lnTo>
                  <a:lnTo>
                    <a:pt x="8872" y="12994"/>
                  </a:lnTo>
                  <a:lnTo>
                    <a:pt x="8977" y="12869"/>
                  </a:lnTo>
                  <a:lnTo>
                    <a:pt x="8935" y="12890"/>
                  </a:lnTo>
                  <a:cubicBezTo>
                    <a:pt x="8965" y="12845"/>
                    <a:pt x="8995" y="12810"/>
                    <a:pt x="9025" y="12810"/>
                  </a:cubicBezTo>
                  <a:cubicBezTo>
                    <a:pt x="9037" y="12810"/>
                    <a:pt x="9049" y="12815"/>
                    <a:pt x="9060" y="12827"/>
                  </a:cubicBezTo>
                  <a:cubicBezTo>
                    <a:pt x="9019" y="12785"/>
                    <a:pt x="8977" y="12785"/>
                    <a:pt x="9019" y="12722"/>
                  </a:cubicBezTo>
                  <a:lnTo>
                    <a:pt x="9019" y="12722"/>
                  </a:lnTo>
                  <a:cubicBezTo>
                    <a:pt x="9042" y="12730"/>
                    <a:pt x="9062" y="12734"/>
                    <a:pt x="9080" y="12734"/>
                  </a:cubicBezTo>
                  <a:cubicBezTo>
                    <a:pt x="9160" y="12734"/>
                    <a:pt x="9197" y="12665"/>
                    <a:pt x="9249" y="12597"/>
                  </a:cubicBezTo>
                  <a:cubicBezTo>
                    <a:pt x="9249" y="12597"/>
                    <a:pt x="9249" y="12555"/>
                    <a:pt x="9207" y="12555"/>
                  </a:cubicBezTo>
                  <a:cubicBezTo>
                    <a:pt x="9458" y="12430"/>
                    <a:pt x="9207" y="12199"/>
                    <a:pt x="9458" y="12053"/>
                  </a:cubicBezTo>
                  <a:lnTo>
                    <a:pt x="9437" y="12053"/>
                  </a:lnTo>
                  <a:cubicBezTo>
                    <a:pt x="9395" y="11865"/>
                    <a:pt x="9542" y="11823"/>
                    <a:pt x="9500" y="11634"/>
                  </a:cubicBezTo>
                  <a:lnTo>
                    <a:pt x="9500" y="11634"/>
                  </a:lnTo>
                  <a:lnTo>
                    <a:pt x="9583" y="11655"/>
                  </a:lnTo>
                  <a:cubicBezTo>
                    <a:pt x="9563" y="11551"/>
                    <a:pt x="9583" y="11467"/>
                    <a:pt x="9646" y="11362"/>
                  </a:cubicBezTo>
                  <a:lnTo>
                    <a:pt x="9625" y="11362"/>
                  </a:lnTo>
                  <a:lnTo>
                    <a:pt x="9646" y="11300"/>
                  </a:lnTo>
                  <a:lnTo>
                    <a:pt x="9625" y="11300"/>
                  </a:lnTo>
                  <a:cubicBezTo>
                    <a:pt x="9646" y="11279"/>
                    <a:pt x="9625" y="11216"/>
                    <a:pt x="9667" y="11153"/>
                  </a:cubicBezTo>
                  <a:lnTo>
                    <a:pt x="9646" y="11153"/>
                  </a:lnTo>
                  <a:cubicBezTo>
                    <a:pt x="9625" y="11111"/>
                    <a:pt x="9646" y="11070"/>
                    <a:pt x="9688" y="11028"/>
                  </a:cubicBezTo>
                  <a:lnTo>
                    <a:pt x="9625" y="10986"/>
                  </a:lnTo>
                  <a:cubicBezTo>
                    <a:pt x="9709" y="10881"/>
                    <a:pt x="9604" y="10714"/>
                    <a:pt x="9688" y="10609"/>
                  </a:cubicBezTo>
                  <a:cubicBezTo>
                    <a:pt x="9688" y="10400"/>
                    <a:pt x="9688" y="10170"/>
                    <a:pt x="9625" y="9981"/>
                  </a:cubicBezTo>
                  <a:cubicBezTo>
                    <a:pt x="9542" y="9521"/>
                    <a:pt x="9374" y="9458"/>
                    <a:pt x="9144" y="9103"/>
                  </a:cubicBezTo>
                  <a:cubicBezTo>
                    <a:pt x="9123" y="9040"/>
                    <a:pt x="9081" y="8956"/>
                    <a:pt x="9060" y="8893"/>
                  </a:cubicBezTo>
                  <a:cubicBezTo>
                    <a:pt x="8956" y="8621"/>
                    <a:pt x="8872" y="8412"/>
                    <a:pt x="8642" y="8266"/>
                  </a:cubicBezTo>
                  <a:cubicBezTo>
                    <a:pt x="8705" y="8161"/>
                    <a:pt x="8767" y="8077"/>
                    <a:pt x="8830" y="7973"/>
                  </a:cubicBezTo>
                  <a:cubicBezTo>
                    <a:pt x="8830" y="7998"/>
                    <a:pt x="8836" y="8009"/>
                    <a:pt x="8846" y="8009"/>
                  </a:cubicBezTo>
                  <a:cubicBezTo>
                    <a:pt x="8906" y="8009"/>
                    <a:pt x="9115" y="7630"/>
                    <a:pt x="9174" y="7630"/>
                  </a:cubicBezTo>
                  <a:cubicBezTo>
                    <a:pt x="9179" y="7630"/>
                    <a:pt x="9183" y="7633"/>
                    <a:pt x="9186" y="7638"/>
                  </a:cubicBezTo>
                  <a:cubicBezTo>
                    <a:pt x="9793" y="6466"/>
                    <a:pt x="10483" y="5650"/>
                    <a:pt x="11236" y="4395"/>
                  </a:cubicBezTo>
                  <a:lnTo>
                    <a:pt x="11236" y="4395"/>
                  </a:lnTo>
                  <a:lnTo>
                    <a:pt x="11174" y="4437"/>
                  </a:lnTo>
                  <a:cubicBezTo>
                    <a:pt x="11341" y="4081"/>
                    <a:pt x="11948" y="3286"/>
                    <a:pt x="12199" y="3056"/>
                  </a:cubicBezTo>
                  <a:lnTo>
                    <a:pt x="12199" y="3056"/>
                  </a:lnTo>
                  <a:cubicBezTo>
                    <a:pt x="12180" y="3068"/>
                    <a:pt x="12168" y="3074"/>
                    <a:pt x="12159" y="3074"/>
                  </a:cubicBezTo>
                  <a:cubicBezTo>
                    <a:pt x="12094" y="3074"/>
                    <a:pt x="12311" y="2733"/>
                    <a:pt x="12266" y="2733"/>
                  </a:cubicBezTo>
                  <a:cubicBezTo>
                    <a:pt x="12263" y="2733"/>
                    <a:pt x="12260" y="2734"/>
                    <a:pt x="12256" y="2736"/>
                  </a:cubicBezTo>
                  <a:lnTo>
                    <a:pt x="12256" y="2736"/>
                  </a:lnTo>
                  <a:cubicBezTo>
                    <a:pt x="12389" y="2624"/>
                    <a:pt x="12615" y="2341"/>
                    <a:pt x="12806" y="2093"/>
                  </a:cubicBezTo>
                  <a:cubicBezTo>
                    <a:pt x="13036" y="1821"/>
                    <a:pt x="13224" y="1570"/>
                    <a:pt x="13224" y="1570"/>
                  </a:cubicBezTo>
                  <a:cubicBezTo>
                    <a:pt x="13266" y="1466"/>
                    <a:pt x="13475" y="1235"/>
                    <a:pt x="13705" y="1068"/>
                  </a:cubicBezTo>
                  <a:cubicBezTo>
                    <a:pt x="13747" y="1047"/>
                    <a:pt x="13810" y="984"/>
                    <a:pt x="13852" y="963"/>
                  </a:cubicBezTo>
                  <a:cubicBezTo>
                    <a:pt x="13862" y="953"/>
                    <a:pt x="13873" y="953"/>
                    <a:pt x="13883" y="953"/>
                  </a:cubicBezTo>
                  <a:cubicBezTo>
                    <a:pt x="13894" y="953"/>
                    <a:pt x="13904" y="953"/>
                    <a:pt x="13915" y="942"/>
                  </a:cubicBezTo>
                  <a:cubicBezTo>
                    <a:pt x="14040" y="942"/>
                    <a:pt x="14229" y="942"/>
                    <a:pt x="14354" y="922"/>
                  </a:cubicBezTo>
                  <a:cubicBezTo>
                    <a:pt x="14354" y="922"/>
                    <a:pt x="14521" y="984"/>
                    <a:pt x="14710" y="1026"/>
                  </a:cubicBezTo>
                  <a:cubicBezTo>
                    <a:pt x="14877" y="1089"/>
                    <a:pt x="15024" y="1152"/>
                    <a:pt x="15024" y="1152"/>
                  </a:cubicBezTo>
                  <a:lnTo>
                    <a:pt x="14814" y="1026"/>
                  </a:lnTo>
                  <a:lnTo>
                    <a:pt x="14814" y="1026"/>
                  </a:lnTo>
                  <a:cubicBezTo>
                    <a:pt x="14971" y="1072"/>
                    <a:pt x="15075" y="1090"/>
                    <a:pt x="15130" y="1090"/>
                  </a:cubicBezTo>
                  <a:cubicBezTo>
                    <a:pt x="15199" y="1090"/>
                    <a:pt x="15189" y="1061"/>
                    <a:pt x="15107" y="1026"/>
                  </a:cubicBezTo>
                  <a:lnTo>
                    <a:pt x="15107" y="1026"/>
                  </a:lnTo>
                  <a:cubicBezTo>
                    <a:pt x="15275" y="1047"/>
                    <a:pt x="15358" y="1131"/>
                    <a:pt x="15589" y="1215"/>
                  </a:cubicBezTo>
                  <a:lnTo>
                    <a:pt x="15505" y="1131"/>
                  </a:lnTo>
                  <a:lnTo>
                    <a:pt x="15505" y="1131"/>
                  </a:lnTo>
                  <a:cubicBezTo>
                    <a:pt x="15842" y="1238"/>
                    <a:pt x="15988" y="1390"/>
                    <a:pt x="15911" y="1390"/>
                  </a:cubicBezTo>
                  <a:cubicBezTo>
                    <a:pt x="15883" y="1390"/>
                    <a:pt x="15825" y="1370"/>
                    <a:pt x="15735" y="1319"/>
                  </a:cubicBezTo>
                  <a:lnTo>
                    <a:pt x="15735" y="1319"/>
                  </a:lnTo>
                  <a:cubicBezTo>
                    <a:pt x="16488" y="1905"/>
                    <a:pt x="16300" y="1507"/>
                    <a:pt x="16907" y="2114"/>
                  </a:cubicBezTo>
                  <a:lnTo>
                    <a:pt x="16990" y="2323"/>
                  </a:lnTo>
                  <a:lnTo>
                    <a:pt x="17011" y="2365"/>
                  </a:lnTo>
                  <a:lnTo>
                    <a:pt x="17011" y="2344"/>
                  </a:lnTo>
                  <a:lnTo>
                    <a:pt x="16990" y="2282"/>
                  </a:lnTo>
                  <a:lnTo>
                    <a:pt x="16990" y="2282"/>
                  </a:lnTo>
                  <a:cubicBezTo>
                    <a:pt x="17011" y="2323"/>
                    <a:pt x="17032" y="2344"/>
                    <a:pt x="17053" y="2365"/>
                  </a:cubicBezTo>
                  <a:cubicBezTo>
                    <a:pt x="17304" y="2637"/>
                    <a:pt x="17367" y="2679"/>
                    <a:pt x="17451" y="2721"/>
                  </a:cubicBezTo>
                  <a:cubicBezTo>
                    <a:pt x="17534" y="2763"/>
                    <a:pt x="17618" y="2805"/>
                    <a:pt x="17848" y="3223"/>
                  </a:cubicBezTo>
                  <a:lnTo>
                    <a:pt x="17911" y="3223"/>
                  </a:lnTo>
                  <a:cubicBezTo>
                    <a:pt x="18007" y="3414"/>
                    <a:pt x="18102" y="3605"/>
                    <a:pt x="18054" y="3605"/>
                  </a:cubicBezTo>
                  <a:cubicBezTo>
                    <a:pt x="18050" y="3605"/>
                    <a:pt x="18044" y="3603"/>
                    <a:pt x="18037" y="3600"/>
                  </a:cubicBezTo>
                  <a:lnTo>
                    <a:pt x="18037" y="3600"/>
                  </a:lnTo>
                  <a:cubicBezTo>
                    <a:pt x="18078" y="3704"/>
                    <a:pt x="18120" y="3809"/>
                    <a:pt x="18162" y="3893"/>
                  </a:cubicBezTo>
                  <a:cubicBezTo>
                    <a:pt x="18183" y="3997"/>
                    <a:pt x="18225" y="4102"/>
                    <a:pt x="18246" y="4207"/>
                  </a:cubicBezTo>
                  <a:lnTo>
                    <a:pt x="18309" y="4520"/>
                  </a:lnTo>
                  <a:lnTo>
                    <a:pt x="18309" y="4667"/>
                  </a:lnTo>
                  <a:lnTo>
                    <a:pt x="18309" y="4751"/>
                  </a:lnTo>
                  <a:lnTo>
                    <a:pt x="18309" y="4792"/>
                  </a:lnTo>
                  <a:lnTo>
                    <a:pt x="18309" y="4813"/>
                  </a:lnTo>
                  <a:lnTo>
                    <a:pt x="18309" y="4815"/>
                  </a:lnTo>
                  <a:lnTo>
                    <a:pt x="18309" y="4815"/>
                  </a:lnTo>
                  <a:cubicBezTo>
                    <a:pt x="18302" y="4815"/>
                    <a:pt x="18297" y="4815"/>
                    <a:pt x="18294" y="4815"/>
                  </a:cubicBezTo>
                  <a:cubicBezTo>
                    <a:pt x="18285" y="4815"/>
                    <a:pt x="18297" y="4817"/>
                    <a:pt x="18309" y="4819"/>
                  </a:cubicBezTo>
                  <a:lnTo>
                    <a:pt x="18309" y="4819"/>
                  </a:lnTo>
                  <a:lnTo>
                    <a:pt x="18309" y="4815"/>
                  </a:lnTo>
                  <a:lnTo>
                    <a:pt x="18309" y="4815"/>
                  </a:lnTo>
                  <a:cubicBezTo>
                    <a:pt x="18312" y="4816"/>
                    <a:pt x="18315" y="4816"/>
                    <a:pt x="18319" y="4816"/>
                  </a:cubicBezTo>
                  <a:lnTo>
                    <a:pt x="18319" y="4816"/>
                  </a:lnTo>
                  <a:cubicBezTo>
                    <a:pt x="18328" y="4819"/>
                    <a:pt x="18327" y="4820"/>
                    <a:pt x="18322" y="4820"/>
                  </a:cubicBezTo>
                  <a:cubicBezTo>
                    <a:pt x="18319" y="4820"/>
                    <a:pt x="18314" y="4819"/>
                    <a:pt x="18309" y="4819"/>
                  </a:cubicBezTo>
                  <a:lnTo>
                    <a:pt x="18309" y="4819"/>
                  </a:lnTo>
                  <a:lnTo>
                    <a:pt x="18309" y="4834"/>
                  </a:lnTo>
                  <a:lnTo>
                    <a:pt x="18288" y="4855"/>
                  </a:lnTo>
                  <a:lnTo>
                    <a:pt x="18288" y="4897"/>
                  </a:lnTo>
                  <a:cubicBezTo>
                    <a:pt x="18288" y="4918"/>
                    <a:pt x="18267" y="4981"/>
                    <a:pt x="18225" y="5023"/>
                  </a:cubicBezTo>
                  <a:cubicBezTo>
                    <a:pt x="18183" y="5127"/>
                    <a:pt x="18141" y="5232"/>
                    <a:pt x="18099" y="5336"/>
                  </a:cubicBezTo>
                  <a:cubicBezTo>
                    <a:pt x="17995" y="5525"/>
                    <a:pt x="17890" y="5713"/>
                    <a:pt x="17806" y="5880"/>
                  </a:cubicBezTo>
                  <a:cubicBezTo>
                    <a:pt x="17715" y="6017"/>
                    <a:pt x="17680" y="6064"/>
                    <a:pt x="17673" y="6064"/>
                  </a:cubicBezTo>
                  <a:cubicBezTo>
                    <a:pt x="17657" y="6064"/>
                    <a:pt x="17773" y="5841"/>
                    <a:pt x="17735" y="5841"/>
                  </a:cubicBezTo>
                  <a:cubicBezTo>
                    <a:pt x="17726" y="5841"/>
                    <a:pt x="17709" y="5852"/>
                    <a:pt x="17681" y="5880"/>
                  </a:cubicBezTo>
                  <a:cubicBezTo>
                    <a:pt x="17262" y="6383"/>
                    <a:pt x="17242" y="6613"/>
                    <a:pt x="16949" y="7115"/>
                  </a:cubicBezTo>
                  <a:lnTo>
                    <a:pt x="16990" y="6948"/>
                  </a:lnTo>
                  <a:lnTo>
                    <a:pt x="16342" y="7931"/>
                  </a:lnTo>
                  <a:lnTo>
                    <a:pt x="16467" y="7826"/>
                  </a:lnTo>
                  <a:lnTo>
                    <a:pt x="16467" y="7826"/>
                  </a:lnTo>
                  <a:lnTo>
                    <a:pt x="16028" y="8475"/>
                  </a:lnTo>
                  <a:cubicBezTo>
                    <a:pt x="15992" y="8511"/>
                    <a:pt x="15973" y="8527"/>
                    <a:pt x="15967" y="8527"/>
                  </a:cubicBezTo>
                  <a:cubicBezTo>
                    <a:pt x="15948" y="8527"/>
                    <a:pt x="16097" y="8325"/>
                    <a:pt x="16195" y="8161"/>
                  </a:cubicBezTo>
                  <a:lnTo>
                    <a:pt x="16195" y="8161"/>
                  </a:lnTo>
                  <a:cubicBezTo>
                    <a:pt x="15714" y="8873"/>
                    <a:pt x="15149" y="9333"/>
                    <a:pt x="14731" y="10107"/>
                  </a:cubicBezTo>
                  <a:lnTo>
                    <a:pt x="14856" y="10065"/>
                  </a:lnTo>
                  <a:cubicBezTo>
                    <a:pt x="14835" y="10065"/>
                    <a:pt x="14898" y="9961"/>
                    <a:pt x="14961" y="9898"/>
                  </a:cubicBezTo>
                  <a:cubicBezTo>
                    <a:pt x="15081" y="9760"/>
                    <a:pt x="15135" y="9705"/>
                    <a:pt x="15145" y="9705"/>
                  </a:cubicBezTo>
                  <a:cubicBezTo>
                    <a:pt x="15185" y="9705"/>
                    <a:pt x="14631" y="10455"/>
                    <a:pt x="14647" y="10505"/>
                  </a:cubicBezTo>
                  <a:cubicBezTo>
                    <a:pt x="14438" y="10651"/>
                    <a:pt x="14019" y="11321"/>
                    <a:pt x="13747" y="11530"/>
                  </a:cubicBezTo>
                  <a:cubicBezTo>
                    <a:pt x="12952" y="12827"/>
                    <a:pt x="12094" y="13664"/>
                    <a:pt x="11467" y="14647"/>
                  </a:cubicBezTo>
                  <a:cubicBezTo>
                    <a:pt x="11500" y="14614"/>
                    <a:pt x="11518" y="14600"/>
                    <a:pt x="11524" y="14600"/>
                  </a:cubicBezTo>
                  <a:cubicBezTo>
                    <a:pt x="11553" y="14600"/>
                    <a:pt x="11268" y="14982"/>
                    <a:pt x="11320" y="14982"/>
                  </a:cubicBezTo>
                  <a:cubicBezTo>
                    <a:pt x="11048" y="15422"/>
                    <a:pt x="11027" y="15233"/>
                    <a:pt x="10755" y="15610"/>
                  </a:cubicBezTo>
                  <a:lnTo>
                    <a:pt x="10567" y="16007"/>
                  </a:lnTo>
                  <a:cubicBezTo>
                    <a:pt x="9835" y="16803"/>
                    <a:pt x="10211" y="16656"/>
                    <a:pt x="9563" y="17451"/>
                  </a:cubicBezTo>
                  <a:cubicBezTo>
                    <a:pt x="9060" y="17932"/>
                    <a:pt x="8684" y="18748"/>
                    <a:pt x="7972" y="19481"/>
                  </a:cubicBezTo>
                  <a:lnTo>
                    <a:pt x="8014" y="19544"/>
                  </a:lnTo>
                  <a:cubicBezTo>
                    <a:pt x="7491" y="20129"/>
                    <a:pt x="7345" y="20506"/>
                    <a:pt x="6947" y="20987"/>
                  </a:cubicBezTo>
                  <a:cubicBezTo>
                    <a:pt x="6932" y="21028"/>
                    <a:pt x="6930" y="21043"/>
                    <a:pt x="6937" y="21043"/>
                  </a:cubicBezTo>
                  <a:cubicBezTo>
                    <a:pt x="6956" y="21043"/>
                    <a:pt x="7038" y="20936"/>
                    <a:pt x="7091" y="20936"/>
                  </a:cubicBezTo>
                  <a:cubicBezTo>
                    <a:pt x="7100" y="20936"/>
                    <a:pt x="7108" y="20939"/>
                    <a:pt x="7115" y="20945"/>
                  </a:cubicBezTo>
                  <a:cubicBezTo>
                    <a:pt x="6960" y="21115"/>
                    <a:pt x="6937" y="21160"/>
                    <a:pt x="6959" y="21160"/>
                  </a:cubicBezTo>
                  <a:cubicBezTo>
                    <a:pt x="6985" y="21160"/>
                    <a:pt x="7067" y="21101"/>
                    <a:pt x="7079" y="21101"/>
                  </a:cubicBezTo>
                  <a:cubicBezTo>
                    <a:pt x="7087" y="21101"/>
                    <a:pt x="7067" y="21124"/>
                    <a:pt x="6989" y="21197"/>
                  </a:cubicBezTo>
                  <a:cubicBezTo>
                    <a:pt x="6508" y="21950"/>
                    <a:pt x="5713" y="22452"/>
                    <a:pt x="5190" y="23142"/>
                  </a:cubicBezTo>
                  <a:cubicBezTo>
                    <a:pt x="4562" y="23812"/>
                    <a:pt x="4269" y="24586"/>
                    <a:pt x="4039" y="24628"/>
                  </a:cubicBezTo>
                  <a:lnTo>
                    <a:pt x="4332" y="24230"/>
                  </a:lnTo>
                  <a:lnTo>
                    <a:pt x="3537" y="25235"/>
                  </a:lnTo>
                  <a:lnTo>
                    <a:pt x="3557" y="25298"/>
                  </a:lnTo>
                  <a:cubicBezTo>
                    <a:pt x="3495" y="25360"/>
                    <a:pt x="3411" y="25465"/>
                    <a:pt x="3327" y="25591"/>
                  </a:cubicBezTo>
                  <a:lnTo>
                    <a:pt x="3829" y="26155"/>
                  </a:lnTo>
                  <a:cubicBezTo>
                    <a:pt x="4353" y="25528"/>
                    <a:pt x="4938" y="24795"/>
                    <a:pt x="5503" y="24084"/>
                  </a:cubicBezTo>
                  <a:cubicBezTo>
                    <a:pt x="6445" y="22912"/>
                    <a:pt x="7345" y="21741"/>
                    <a:pt x="7910" y="20904"/>
                  </a:cubicBezTo>
                  <a:cubicBezTo>
                    <a:pt x="8893" y="19565"/>
                    <a:pt x="9814" y="18560"/>
                    <a:pt x="10734" y="17263"/>
                  </a:cubicBezTo>
                  <a:lnTo>
                    <a:pt x="10923" y="16907"/>
                  </a:lnTo>
                  <a:cubicBezTo>
                    <a:pt x="11111" y="16677"/>
                    <a:pt x="11153" y="16677"/>
                    <a:pt x="11383" y="16363"/>
                  </a:cubicBezTo>
                  <a:lnTo>
                    <a:pt x="11383" y="16363"/>
                  </a:lnTo>
                  <a:cubicBezTo>
                    <a:pt x="11346" y="16405"/>
                    <a:pt x="11326" y="16422"/>
                    <a:pt x="11319" y="16422"/>
                  </a:cubicBezTo>
                  <a:cubicBezTo>
                    <a:pt x="11296" y="16422"/>
                    <a:pt x="11378" y="16274"/>
                    <a:pt x="11425" y="16196"/>
                  </a:cubicBezTo>
                  <a:lnTo>
                    <a:pt x="11718" y="15882"/>
                  </a:lnTo>
                  <a:cubicBezTo>
                    <a:pt x="11739" y="15715"/>
                    <a:pt x="12513" y="15087"/>
                    <a:pt x="12471" y="14982"/>
                  </a:cubicBezTo>
                  <a:lnTo>
                    <a:pt x="12513" y="14794"/>
                  </a:lnTo>
                  <a:cubicBezTo>
                    <a:pt x="13580" y="13267"/>
                    <a:pt x="14773" y="11655"/>
                    <a:pt x="16007" y="10023"/>
                  </a:cubicBezTo>
                  <a:cubicBezTo>
                    <a:pt x="16614" y="9186"/>
                    <a:pt x="17242" y="8370"/>
                    <a:pt x="17827" y="7513"/>
                  </a:cubicBezTo>
                  <a:cubicBezTo>
                    <a:pt x="18120" y="7094"/>
                    <a:pt x="18413" y="6655"/>
                    <a:pt x="18685" y="6215"/>
                  </a:cubicBezTo>
                  <a:cubicBezTo>
                    <a:pt x="18811" y="5985"/>
                    <a:pt x="18957" y="5776"/>
                    <a:pt x="19083" y="5504"/>
                  </a:cubicBezTo>
                  <a:cubicBezTo>
                    <a:pt x="19104" y="5441"/>
                    <a:pt x="19146" y="5399"/>
                    <a:pt x="19167" y="5316"/>
                  </a:cubicBezTo>
                  <a:cubicBezTo>
                    <a:pt x="19208" y="5232"/>
                    <a:pt x="19229" y="5127"/>
                    <a:pt x="19250" y="5044"/>
                  </a:cubicBezTo>
                  <a:cubicBezTo>
                    <a:pt x="19292" y="4897"/>
                    <a:pt x="19292" y="4792"/>
                    <a:pt x="19292" y="4688"/>
                  </a:cubicBezTo>
                  <a:cubicBezTo>
                    <a:pt x="19292" y="4646"/>
                    <a:pt x="19292" y="4604"/>
                    <a:pt x="19292" y="4562"/>
                  </a:cubicBezTo>
                  <a:cubicBezTo>
                    <a:pt x="19229" y="3997"/>
                    <a:pt x="19041" y="3579"/>
                    <a:pt x="18832" y="3223"/>
                  </a:cubicBezTo>
                  <a:cubicBezTo>
                    <a:pt x="18602" y="2847"/>
                    <a:pt x="18350" y="2512"/>
                    <a:pt x="17995" y="2135"/>
                  </a:cubicBezTo>
                  <a:lnTo>
                    <a:pt x="18078" y="2072"/>
                  </a:lnTo>
                  <a:cubicBezTo>
                    <a:pt x="17827" y="1779"/>
                    <a:pt x="17786" y="1779"/>
                    <a:pt x="17744" y="1759"/>
                  </a:cubicBezTo>
                  <a:cubicBezTo>
                    <a:pt x="17681" y="1759"/>
                    <a:pt x="17639" y="1738"/>
                    <a:pt x="17325" y="1507"/>
                  </a:cubicBezTo>
                  <a:lnTo>
                    <a:pt x="17325" y="1507"/>
                  </a:lnTo>
                  <a:lnTo>
                    <a:pt x="17618" y="1612"/>
                  </a:lnTo>
                  <a:cubicBezTo>
                    <a:pt x="17618" y="1612"/>
                    <a:pt x="17555" y="1549"/>
                    <a:pt x="17451" y="1466"/>
                  </a:cubicBezTo>
                  <a:cubicBezTo>
                    <a:pt x="17346" y="1361"/>
                    <a:pt x="17221" y="1256"/>
                    <a:pt x="17074" y="1152"/>
                  </a:cubicBezTo>
                  <a:cubicBezTo>
                    <a:pt x="16928" y="1026"/>
                    <a:pt x="16760" y="942"/>
                    <a:pt x="16656" y="880"/>
                  </a:cubicBezTo>
                  <a:cubicBezTo>
                    <a:pt x="16530" y="796"/>
                    <a:pt x="16467" y="754"/>
                    <a:pt x="16467" y="754"/>
                  </a:cubicBezTo>
                  <a:lnTo>
                    <a:pt x="16467" y="754"/>
                  </a:lnTo>
                  <a:lnTo>
                    <a:pt x="16656" y="901"/>
                  </a:lnTo>
                  <a:cubicBezTo>
                    <a:pt x="16216" y="629"/>
                    <a:pt x="15693" y="398"/>
                    <a:pt x="15714" y="357"/>
                  </a:cubicBezTo>
                  <a:lnTo>
                    <a:pt x="15714" y="357"/>
                  </a:lnTo>
                  <a:cubicBezTo>
                    <a:pt x="15671" y="374"/>
                    <a:pt x="15667" y="387"/>
                    <a:pt x="15634" y="387"/>
                  </a:cubicBezTo>
                  <a:cubicBezTo>
                    <a:pt x="15586" y="387"/>
                    <a:pt x="15477" y="359"/>
                    <a:pt x="15107" y="273"/>
                  </a:cubicBezTo>
                  <a:cubicBezTo>
                    <a:pt x="15107" y="189"/>
                    <a:pt x="14877" y="106"/>
                    <a:pt x="14521" y="43"/>
                  </a:cubicBezTo>
                  <a:cubicBezTo>
                    <a:pt x="14333" y="1"/>
                    <a:pt x="14145" y="1"/>
                    <a:pt x="13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" name="Google Shape;98;p2">
              <a:extLst>
                <a:ext uri="{FF2B5EF4-FFF2-40B4-BE49-F238E27FC236}">
                  <a16:creationId xmlns:a16="http://schemas.microsoft.com/office/drawing/2014/main" id="{48060B40-4C6D-B15A-00FE-F8548C108C41}"/>
                </a:ext>
              </a:extLst>
            </p:cNvPr>
            <p:cNvSpPr/>
            <p:nvPr/>
          </p:nvSpPr>
          <p:spPr>
            <a:xfrm flipH="1">
              <a:off x="2498725" y="1153900"/>
              <a:ext cx="297650" cy="423725"/>
            </a:xfrm>
            <a:custGeom>
              <a:avLst/>
              <a:gdLst/>
              <a:ahLst/>
              <a:cxnLst/>
              <a:rect l="l" t="t" r="r" b="b"/>
              <a:pathLst>
                <a:path w="11906" h="16949" extrusionOk="0">
                  <a:moveTo>
                    <a:pt x="5274" y="11597"/>
                  </a:moveTo>
                  <a:cubicBezTo>
                    <a:pt x="5255" y="11618"/>
                    <a:pt x="5234" y="11644"/>
                    <a:pt x="5210" y="11676"/>
                  </a:cubicBezTo>
                  <a:cubicBezTo>
                    <a:pt x="5231" y="11650"/>
                    <a:pt x="5252" y="11624"/>
                    <a:pt x="5274" y="11597"/>
                  </a:cubicBezTo>
                  <a:close/>
                  <a:moveTo>
                    <a:pt x="3658" y="13729"/>
                  </a:moveTo>
                  <a:cubicBezTo>
                    <a:pt x="3648" y="13734"/>
                    <a:pt x="3620" y="13751"/>
                    <a:pt x="3620" y="13769"/>
                  </a:cubicBezTo>
                  <a:cubicBezTo>
                    <a:pt x="3633" y="13755"/>
                    <a:pt x="3646" y="13742"/>
                    <a:pt x="3658" y="13729"/>
                  </a:cubicBezTo>
                  <a:close/>
                  <a:moveTo>
                    <a:pt x="8097" y="1"/>
                  </a:moveTo>
                  <a:cubicBezTo>
                    <a:pt x="7616" y="984"/>
                    <a:pt x="7177" y="1926"/>
                    <a:pt x="6403" y="3411"/>
                  </a:cubicBezTo>
                  <a:cubicBezTo>
                    <a:pt x="4624" y="6676"/>
                    <a:pt x="3724" y="7994"/>
                    <a:pt x="2427" y="10839"/>
                  </a:cubicBezTo>
                  <a:cubicBezTo>
                    <a:pt x="2427" y="10839"/>
                    <a:pt x="1799" y="12178"/>
                    <a:pt x="1632" y="12764"/>
                  </a:cubicBezTo>
                  <a:cubicBezTo>
                    <a:pt x="1465" y="12764"/>
                    <a:pt x="1276" y="12764"/>
                    <a:pt x="1025" y="12827"/>
                  </a:cubicBezTo>
                  <a:cubicBezTo>
                    <a:pt x="795" y="12890"/>
                    <a:pt x="460" y="12994"/>
                    <a:pt x="209" y="13350"/>
                  </a:cubicBezTo>
                  <a:cubicBezTo>
                    <a:pt x="167" y="13434"/>
                    <a:pt x="147" y="13518"/>
                    <a:pt x="105" y="13580"/>
                  </a:cubicBezTo>
                  <a:cubicBezTo>
                    <a:pt x="0" y="13915"/>
                    <a:pt x="63" y="14250"/>
                    <a:pt x="167" y="14522"/>
                  </a:cubicBezTo>
                  <a:cubicBezTo>
                    <a:pt x="293" y="14857"/>
                    <a:pt x="502" y="15150"/>
                    <a:pt x="711" y="15422"/>
                  </a:cubicBezTo>
                  <a:cubicBezTo>
                    <a:pt x="1172" y="15945"/>
                    <a:pt x="1695" y="16363"/>
                    <a:pt x="2260" y="16677"/>
                  </a:cubicBezTo>
                  <a:cubicBezTo>
                    <a:pt x="2406" y="16740"/>
                    <a:pt x="2532" y="16803"/>
                    <a:pt x="2699" y="16865"/>
                  </a:cubicBezTo>
                  <a:cubicBezTo>
                    <a:pt x="2783" y="16886"/>
                    <a:pt x="2846" y="16907"/>
                    <a:pt x="2929" y="16928"/>
                  </a:cubicBezTo>
                  <a:cubicBezTo>
                    <a:pt x="3034" y="16949"/>
                    <a:pt x="3139" y="16949"/>
                    <a:pt x="3243" y="16949"/>
                  </a:cubicBezTo>
                  <a:cubicBezTo>
                    <a:pt x="3432" y="16949"/>
                    <a:pt x="3620" y="16907"/>
                    <a:pt x="3766" y="16803"/>
                  </a:cubicBezTo>
                  <a:cubicBezTo>
                    <a:pt x="3850" y="16761"/>
                    <a:pt x="3913" y="16698"/>
                    <a:pt x="3955" y="16635"/>
                  </a:cubicBezTo>
                  <a:cubicBezTo>
                    <a:pt x="4017" y="16572"/>
                    <a:pt x="4059" y="16510"/>
                    <a:pt x="4101" y="16447"/>
                  </a:cubicBezTo>
                  <a:cubicBezTo>
                    <a:pt x="4164" y="16279"/>
                    <a:pt x="4206" y="16238"/>
                    <a:pt x="4227" y="16154"/>
                  </a:cubicBezTo>
                  <a:cubicBezTo>
                    <a:pt x="4248" y="16070"/>
                    <a:pt x="4289" y="16007"/>
                    <a:pt x="4310" y="15966"/>
                  </a:cubicBezTo>
                  <a:cubicBezTo>
                    <a:pt x="4331" y="15840"/>
                    <a:pt x="4352" y="15777"/>
                    <a:pt x="4352" y="15777"/>
                  </a:cubicBezTo>
                  <a:cubicBezTo>
                    <a:pt x="4415" y="15526"/>
                    <a:pt x="4457" y="15233"/>
                    <a:pt x="4415" y="14940"/>
                  </a:cubicBezTo>
                  <a:cubicBezTo>
                    <a:pt x="4394" y="14794"/>
                    <a:pt x="4352" y="14647"/>
                    <a:pt x="4289" y="14522"/>
                  </a:cubicBezTo>
                  <a:cubicBezTo>
                    <a:pt x="4268" y="14438"/>
                    <a:pt x="4248" y="14438"/>
                    <a:pt x="4227" y="14396"/>
                  </a:cubicBezTo>
                  <a:cubicBezTo>
                    <a:pt x="4206" y="14375"/>
                    <a:pt x="4248" y="14354"/>
                    <a:pt x="4268" y="14334"/>
                  </a:cubicBezTo>
                  <a:lnTo>
                    <a:pt x="4917" y="13476"/>
                  </a:lnTo>
                  <a:cubicBezTo>
                    <a:pt x="4917" y="13476"/>
                    <a:pt x="5105" y="13308"/>
                    <a:pt x="5168" y="13204"/>
                  </a:cubicBezTo>
                  <a:cubicBezTo>
                    <a:pt x="7240" y="10860"/>
                    <a:pt x="9102" y="7805"/>
                    <a:pt x="11090" y="5504"/>
                  </a:cubicBezTo>
                  <a:cubicBezTo>
                    <a:pt x="11341" y="5211"/>
                    <a:pt x="11613" y="4876"/>
                    <a:pt x="11906" y="4520"/>
                  </a:cubicBezTo>
                  <a:lnTo>
                    <a:pt x="11403" y="3935"/>
                  </a:lnTo>
                  <a:cubicBezTo>
                    <a:pt x="11048" y="4395"/>
                    <a:pt x="10525" y="5127"/>
                    <a:pt x="10148" y="5483"/>
                  </a:cubicBezTo>
                  <a:cubicBezTo>
                    <a:pt x="10169" y="5483"/>
                    <a:pt x="10127" y="5525"/>
                    <a:pt x="10127" y="5567"/>
                  </a:cubicBezTo>
                  <a:cubicBezTo>
                    <a:pt x="9688" y="6048"/>
                    <a:pt x="9646" y="6236"/>
                    <a:pt x="9206" y="6634"/>
                  </a:cubicBezTo>
                  <a:lnTo>
                    <a:pt x="9269" y="6592"/>
                  </a:lnTo>
                  <a:lnTo>
                    <a:pt x="9269" y="6592"/>
                  </a:lnTo>
                  <a:cubicBezTo>
                    <a:pt x="8537" y="7324"/>
                    <a:pt x="7198" y="9103"/>
                    <a:pt x="6193" y="10358"/>
                  </a:cubicBezTo>
                  <a:cubicBezTo>
                    <a:pt x="6233" y="10438"/>
                    <a:pt x="5687" y="11084"/>
                    <a:pt x="5274" y="11597"/>
                  </a:cubicBezTo>
                  <a:lnTo>
                    <a:pt x="5274" y="11597"/>
                  </a:lnTo>
                  <a:cubicBezTo>
                    <a:pt x="5352" y="11508"/>
                    <a:pt x="5385" y="11505"/>
                    <a:pt x="5419" y="11488"/>
                  </a:cubicBezTo>
                  <a:lnTo>
                    <a:pt x="5419" y="11488"/>
                  </a:lnTo>
                  <a:cubicBezTo>
                    <a:pt x="4783" y="12145"/>
                    <a:pt x="4328" y="13024"/>
                    <a:pt x="3658" y="13729"/>
                  </a:cubicBezTo>
                  <a:lnTo>
                    <a:pt x="3658" y="13729"/>
                  </a:lnTo>
                  <a:cubicBezTo>
                    <a:pt x="3660" y="13727"/>
                    <a:pt x="3662" y="13727"/>
                    <a:pt x="3662" y="13727"/>
                  </a:cubicBezTo>
                  <a:lnTo>
                    <a:pt x="3662" y="13727"/>
                  </a:lnTo>
                  <a:cubicBezTo>
                    <a:pt x="3620" y="13790"/>
                    <a:pt x="3515" y="13915"/>
                    <a:pt x="3432" y="14041"/>
                  </a:cubicBezTo>
                  <a:cubicBezTo>
                    <a:pt x="3432" y="14145"/>
                    <a:pt x="3390" y="14250"/>
                    <a:pt x="3390" y="14334"/>
                  </a:cubicBezTo>
                  <a:cubicBezTo>
                    <a:pt x="3390" y="14354"/>
                    <a:pt x="3390" y="14375"/>
                    <a:pt x="3411" y="14396"/>
                  </a:cubicBezTo>
                  <a:cubicBezTo>
                    <a:pt x="3432" y="14459"/>
                    <a:pt x="3432" y="14543"/>
                    <a:pt x="3452" y="14626"/>
                  </a:cubicBezTo>
                  <a:lnTo>
                    <a:pt x="3473" y="14752"/>
                  </a:lnTo>
                  <a:cubicBezTo>
                    <a:pt x="3473" y="14773"/>
                    <a:pt x="3494" y="14794"/>
                    <a:pt x="3494" y="14815"/>
                  </a:cubicBezTo>
                  <a:lnTo>
                    <a:pt x="3515" y="14857"/>
                  </a:lnTo>
                  <a:cubicBezTo>
                    <a:pt x="3536" y="14919"/>
                    <a:pt x="3557" y="15003"/>
                    <a:pt x="3557" y="15066"/>
                  </a:cubicBezTo>
                  <a:cubicBezTo>
                    <a:pt x="3578" y="15212"/>
                    <a:pt x="3578" y="15338"/>
                    <a:pt x="3620" y="15401"/>
                  </a:cubicBezTo>
                  <a:cubicBezTo>
                    <a:pt x="3599" y="15505"/>
                    <a:pt x="3557" y="15610"/>
                    <a:pt x="3515" y="15715"/>
                  </a:cubicBezTo>
                  <a:lnTo>
                    <a:pt x="3432" y="15861"/>
                  </a:lnTo>
                  <a:cubicBezTo>
                    <a:pt x="3411" y="15924"/>
                    <a:pt x="3369" y="15987"/>
                    <a:pt x="3369" y="15987"/>
                  </a:cubicBezTo>
                  <a:cubicBezTo>
                    <a:pt x="3348" y="16049"/>
                    <a:pt x="3285" y="16070"/>
                    <a:pt x="3201" y="16070"/>
                  </a:cubicBezTo>
                  <a:lnTo>
                    <a:pt x="3097" y="16070"/>
                  </a:lnTo>
                  <a:cubicBezTo>
                    <a:pt x="2678" y="15966"/>
                    <a:pt x="2134" y="15652"/>
                    <a:pt x="1590" y="15170"/>
                  </a:cubicBezTo>
                  <a:lnTo>
                    <a:pt x="1590" y="15170"/>
                  </a:lnTo>
                  <a:lnTo>
                    <a:pt x="1632" y="15233"/>
                  </a:lnTo>
                  <a:cubicBezTo>
                    <a:pt x="1151" y="14857"/>
                    <a:pt x="795" y="14438"/>
                    <a:pt x="670" y="14062"/>
                  </a:cubicBezTo>
                  <a:cubicBezTo>
                    <a:pt x="544" y="13748"/>
                    <a:pt x="691" y="13497"/>
                    <a:pt x="900" y="13350"/>
                  </a:cubicBezTo>
                  <a:cubicBezTo>
                    <a:pt x="942" y="13308"/>
                    <a:pt x="983" y="13287"/>
                    <a:pt x="1025" y="13266"/>
                  </a:cubicBezTo>
                  <a:cubicBezTo>
                    <a:pt x="1255" y="13141"/>
                    <a:pt x="1444" y="13078"/>
                    <a:pt x="1590" y="13036"/>
                  </a:cubicBezTo>
                  <a:lnTo>
                    <a:pt x="1611" y="13036"/>
                  </a:lnTo>
                  <a:cubicBezTo>
                    <a:pt x="1611" y="13036"/>
                    <a:pt x="1632" y="13036"/>
                    <a:pt x="1674" y="13015"/>
                  </a:cubicBezTo>
                  <a:cubicBezTo>
                    <a:pt x="1841" y="12953"/>
                    <a:pt x="1967" y="12932"/>
                    <a:pt x="2009" y="12890"/>
                  </a:cubicBezTo>
                  <a:cubicBezTo>
                    <a:pt x="2071" y="12848"/>
                    <a:pt x="2030" y="12806"/>
                    <a:pt x="1862" y="12785"/>
                  </a:cubicBezTo>
                  <a:cubicBezTo>
                    <a:pt x="2176" y="12388"/>
                    <a:pt x="2783" y="11467"/>
                    <a:pt x="3850" y="9689"/>
                  </a:cubicBezTo>
                  <a:cubicBezTo>
                    <a:pt x="4122" y="9040"/>
                    <a:pt x="4415" y="8475"/>
                    <a:pt x="4938" y="7554"/>
                  </a:cubicBezTo>
                  <a:lnTo>
                    <a:pt x="4938" y="7554"/>
                  </a:lnTo>
                  <a:lnTo>
                    <a:pt x="4917" y="7764"/>
                  </a:lnTo>
                  <a:cubicBezTo>
                    <a:pt x="5168" y="7157"/>
                    <a:pt x="5461" y="6696"/>
                    <a:pt x="5733" y="6215"/>
                  </a:cubicBezTo>
                  <a:cubicBezTo>
                    <a:pt x="5768" y="6174"/>
                    <a:pt x="5787" y="6158"/>
                    <a:pt x="5798" y="6158"/>
                  </a:cubicBezTo>
                  <a:cubicBezTo>
                    <a:pt x="5831" y="6158"/>
                    <a:pt x="5766" y="6326"/>
                    <a:pt x="5789" y="6326"/>
                  </a:cubicBezTo>
                  <a:cubicBezTo>
                    <a:pt x="5802" y="6326"/>
                    <a:pt x="5842" y="6273"/>
                    <a:pt x="5942" y="6111"/>
                  </a:cubicBezTo>
                  <a:cubicBezTo>
                    <a:pt x="6507" y="5043"/>
                    <a:pt x="6235" y="5587"/>
                    <a:pt x="6800" y="4520"/>
                  </a:cubicBezTo>
                  <a:lnTo>
                    <a:pt x="6800" y="4520"/>
                  </a:lnTo>
                  <a:cubicBezTo>
                    <a:pt x="6727" y="4557"/>
                    <a:pt x="6511" y="4991"/>
                    <a:pt x="6471" y="4991"/>
                  </a:cubicBezTo>
                  <a:cubicBezTo>
                    <a:pt x="6465" y="4991"/>
                    <a:pt x="6463" y="4981"/>
                    <a:pt x="6465" y="4960"/>
                  </a:cubicBezTo>
                  <a:cubicBezTo>
                    <a:pt x="6528" y="4876"/>
                    <a:pt x="6884" y="4207"/>
                    <a:pt x="6968" y="4207"/>
                  </a:cubicBezTo>
                  <a:lnTo>
                    <a:pt x="6926" y="4165"/>
                  </a:lnTo>
                  <a:cubicBezTo>
                    <a:pt x="7051" y="3955"/>
                    <a:pt x="7072" y="3788"/>
                    <a:pt x="7219" y="3516"/>
                  </a:cubicBezTo>
                  <a:cubicBezTo>
                    <a:pt x="7259" y="3465"/>
                    <a:pt x="7300" y="3419"/>
                    <a:pt x="7314" y="3419"/>
                  </a:cubicBezTo>
                  <a:cubicBezTo>
                    <a:pt x="7329" y="3419"/>
                    <a:pt x="7315" y="3470"/>
                    <a:pt x="7240" y="3621"/>
                  </a:cubicBezTo>
                  <a:cubicBezTo>
                    <a:pt x="7553" y="3098"/>
                    <a:pt x="8035" y="2365"/>
                    <a:pt x="8202" y="1926"/>
                  </a:cubicBezTo>
                  <a:cubicBezTo>
                    <a:pt x="8432" y="1486"/>
                    <a:pt x="8369" y="1507"/>
                    <a:pt x="8369" y="1424"/>
                  </a:cubicBezTo>
                  <a:cubicBezTo>
                    <a:pt x="8369" y="1403"/>
                    <a:pt x="8369" y="1382"/>
                    <a:pt x="8369" y="1340"/>
                  </a:cubicBezTo>
                  <a:cubicBezTo>
                    <a:pt x="8432" y="1214"/>
                    <a:pt x="8558" y="1068"/>
                    <a:pt x="8600" y="1005"/>
                  </a:cubicBezTo>
                  <a:cubicBezTo>
                    <a:pt x="8621" y="984"/>
                    <a:pt x="8641" y="984"/>
                    <a:pt x="8641" y="984"/>
                  </a:cubicBezTo>
                  <a:lnTo>
                    <a:pt x="8662" y="922"/>
                  </a:lnTo>
                  <a:lnTo>
                    <a:pt x="8767" y="796"/>
                  </a:lnTo>
                  <a:lnTo>
                    <a:pt x="809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118;p2">
            <a:extLst>
              <a:ext uri="{FF2B5EF4-FFF2-40B4-BE49-F238E27FC236}">
                <a16:creationId xmlns:a16="http://schemas.microsoft.com/office/drawing/2014/main" id="{D00A88F4-CA98-7DB0-5110-426A0EC1C29F}"/>
              </a:ext>
            </a:extLst>
          </p:cNvPr>
          <p:cNvGrpSpPr/>
          <p:nvPr/>
        </p:nvGrpSpPr>
        <p:grpSpPr>
          <a:xfrm rot="2700224">
            <a:off x="7847025" y="4667691"/>
            <a:ext cx="1332599" cy="1546763"/>
            <a:chOff x="587750" y="5599725"/>
            <a:chExt cx="872525" cy="10127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" name="Google Shape;119;p2">
              <a:extLst>
                <a:ext uri="{FF2B5EF4-FFF2-40B4-BE49-F238E27FC236}">
                  <a16:creationId xmlns:a16="http://schemas.microsoft.com/office/drawing/2014/main" id="{B151E7FC-63AE-931A-A5A5-DD5E98459502}"/>
                </a:ext>
              </a:extLst>
            </p:cNvPr>
            <p:cNvSpPr/>
            <p:nvPr/>
          </p:nvSpPr>
          <p:spPr>
            <a:xfrm>
              <a:off x="651200" y="6148025"/>
              <a:ext cx="183475" cy="169000"/>
            </a:xfrm>
            <a:custGeom>
              <a:avLst/>
              <a:gdLst/>
              <a:ahLst/>
              <a:cxnLst/>
              <a:rect l="l" t="t" r="r" b="b"/>
              <a:pathLst>
                <a:path w="7339" h="6760" extrusionOk="0">
                  <a:moveTo>
                    <a:pt x="3341" y="425"/>
                  </a:moveTo>
                  <a:cubicBezTo>
                    <a:pt x="4090" y="425"/>
                    <a:pt x="4877" y="1221"/>
                    <a:pt x="5413" y="1599"/>
                  </a:cubicBezTo>
                  <a:cubicBezTo>
                    <a:pt x="6020" y="2039"/>
                    <a:pt x="6794" y="2332"/>
                    <a:pt x="6313" y="3211"/>
                  </a:cubicBezTo>
                  <a:cubicBezTo>
                    <a:pt x="6062" y="3713"/>
                    <a:pt x="5601" y="4131"/>
                    <a:pt x="5225" y="4529"/>
                  </a:cubicBezTo>
                  <a:cubicBezTo>
                    <a:pt x="4848" y="4968"/>
                    <a:pt x="4576" y="5408"/>
                    <a:pt x="4221" y="5868"/>
                  </a:cubicBezTo>
                  <a:cubicBezTo>
                    <a:pt x="4043" y="6121"/>
                    <a:pt x="4073" y="6183"/>
                    <a:pt x="4027" y="6183"/>
                  </a:cubicBezTo>
                  <a:cubicBezTo>
                    <a:pt x="3996" y="6183"/>
                    <a:pt x="3934" y="6156"/>
                    <a:pt x="3760" y="6140"/>
                  </a:cubicBezTo>
                  <a:cubicBezTo>
                    <a:pt x="3384" y="6098"/>
                    <a:pt x="2881" y="5721"/>
                    <a:pt x="2547" y="5554"/>
                  </a:cubicBezTo>
                  <a:cubicBezTo>
                    <a:pt x="1814" y="5177"/>
                    <a:pt x="1103" y="4738"/>
                    <a:pt x="412" y="4278"/>
                  </a:cubicBezTo>
                  <a:cubicBezTo>
                    <a:pt x="454" y="4278"/>
                    <a:pt x="496" y="4257"/>
                    <a:pt x="517" y="4215"/>
                  </a:cubicBezTo>
                  <a:cubicBezTo>
                    <a:pt x="956" y="3566"/>
                    <a:pt x="1333" y="2876"/>
                    <a:pt x="1731" y="2185"/>
                  </a:cubicBezTo>
                  <a:cubicBezTo>
                    <a:pt x="1982" y="1767"/>
                    <a:pt x="2254" y="1055"/>
                    <a:pt x="2630" y="721"/>
                  </a:cubicBezTo>
                  <a:cubicBezTo>
                    <a:pt x="2857" y="510"/>
                    <a:pt x="3097" y="425"/>
                    <a:pt x="3341" y="425"/>
                  </a:cubicBezTo>
                  <a:close/>
                  <a:moveTo>
                    <a:pt x="3288" y="1"/>
                  </a:moveTo>
                  <a:cubicBezTo>
                    <a:pt x="3077" y="1"/>
                    <a:pt x="2870" y="53"/>
                    <a:pt x="2672" y="177"/>
                  </a:cubicBezTo>
                  <a:cubicBezTo>
                    <a:pt x="2233" y="428"/>
                    <a:pt x="2024" y="972"/>
                    <a:pt x="1772" y="1390"/>
                  </a:cubicBezTo>
                  <a:cubicBezTo>
                    <a:pt x="1270" y="2269"/>
                    <a:pt x="768" y="3148"/>
                    <a:pt x="203" y="3985"/>
                  </a:cubicBezTo>
                  <a:cubicBezTo>
                    <a:pt x="161" y="4048"/>
                    <a:pt x="161" y="4089"/>
                    <a:pt x="182" y="4152"/>
                  </a:cubicBezTo>
                  <a:cubicBezTo>
                    <a:pt x="175" y="4151"/>
                    <a:pt x="168" y="4150"/>
                    <a:pt x="161" y="4150"/>
                  </a:cubicBezTo>
                  <a:cubicBezTo>
                    <a:pt x="50" y="4150"/>
                    <a:pt x="0" y="4303"/>
                    <a:pt x="99" y="4382"/>
                  </a:cubicBezTo>
                  <a:cubicBezTo>
                    <a:pt x="1291" y="5408"/>
                    <a:pt x="2714" y="6098"/>
                    <a:pt x="4158" y="6747"/>
                  </a:cubicBezTo>
                  <a:cubicBezTo>
                    <a:pt x="4176" y="6756"/>
                    <a:pt x="4195" y="6760"/>
                    <a:pt x="4216" y="6760"/>
                  </a:cubicBezTo>
                  <a:cubicBezTo>
                    <a:pt x="4290" y="6760"/>
                    <a:pt x="4371" y="6703"/>
                    <a:pt x="4388" y="6621"/>
                  </a:cubicBezTo>
                  <a:cubicBezTo>
                    <a:pt x="4765" y="5073"/>
                    <a:pt x="6334" y="4340"/>
                    <a:pt x="6941" y="2918"/>
                  </a:cubicBezTo>
                  <a:cubicBezTo>
                    <a:pt x="7338" y="2039"/>
                    <a:pt x="6229" y="1725"/>
                    <a:pt x="5643" y="1286"/>
                  </a:cubicBezTo>
                  <a:cubicBezTo>
                    <a:pt x="5055" y="866"/>
                    <a:pt x="4144" y="1"/>
                    <a:pt x="3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20;p2">
              <a:extLst>
                <a:ext uri="{FF2B5EF4-FFF2-40B4-BE49-F238E27FC236}">
                  <a16:creationId xmlns:a16="http://schemas.microsoft.com/office/drawing/2014/main" id="{1AD1F2D1-7821-15DE-29EA-9989DB50E179}"/>
                </a:ext>
              </a:extLst>
            </p:cNvPr>
            <p:cNvSpPr/>
            <p:nvPr/>
          </p:nvSpPr>
          <p:spPr>
            <a:xfrm>
              <a:off x="770450" y="6051725"/>
              <a:ext cx="108700" cy="69400"/>
            </a:xfrm>
            <a:custGeom>
              <a:avLst/>
              <a:gdLst/>
              <a:ahLst/>
              <a:cxnLst/>
              <a:rect l="l" t="t" r="r" b="b"/>
              <a:pathLst>
                <a:path w="4348" h="2776" extrusionOk="0">
                  <a:moveTo>
                    <a:pt x="4085" y="1"/>
                  </a:moveTo>
                  <a:cubicBezTo>
                    <a:pt x="4068" y="1"/>
                    <a:pt x="4050" y="4"/>
                    <a:pt x="4033" y="11"/>
                  </a:cubicBezTo>
                  <a:cubicBezTo>
                    <a:pt x="2464" y="514"/>
                    <a:pt x="1396" y="1811"/>
                    <a:pt x="57" y="2669"/>
                  </a:cubicBezTo>
                  <a:cubicBezTo>
                    <a:pt x="0" y="2688"/>
                    <a:pt x="47" y="2776"/>
                    <a:pt x="103" y="2776"/>
                  </a:cubicBezTo>
                  <a:cubicBezTo>
                    <a:pt x="109" y="2776"/>
                    <a:pt x="114" y="2775"/>
                    <a:pt x="120" y="2773"/>
                  </a:cubicBezTo>
                  <a:cubicBezTo>
                    <a:pt x="769" y="2543"/>
                    <a:pt x="1292" y="2104"/>
                    <a:pt x="1815" y="1706"/>
                  </a:cubicBezTo>
                  <a:cubicBezTo>
                    <a:pt x="2568" y="1141"/>
                    <a:pt x="3426" y="786"/>
                    <a:pt x="4200" y="283"/>
                  </a:cubicBezTo>
                  <a:cubicBezTo>
                    <a:pt x="4348" y="191"/>
                    <a:pt x="421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21;p2">
              <a:extLst>
                <a:ext uri="{FF2B5EF4-FFF2-40B4-BE49-F238E27FC236}">
                  <a16:creationId xmlns:a16="http://schemas.microsoft.com/office/drawing/2014/main" id="{BD7C4503-8357-EFA1-04E7-D504446840EA}"/>
                </a:ext>
              </a:extLst>
            </p:cNvPr>
            <p:cNvSpPr/>
            <p:nvPr/>
          </p:nvSpPr>
          <p:spPr>
            <a:xfrm>
              <a:off x="808625" y="6065325"/>
              <a:ext cx="77325" cy="59750"/>
            </a:xfrm>
            <a:custGeom>
              <a:avLst/>
              <a:gdLst/>
              <a:ahLst/>
              <a:cxnLst/>
              <a:rect l="l" t="t" r="r" b="b"/>
              <a:pathLst>
                <a:path w="3093" h="2390" extrusionOk="0">
                  <a:moveTo>
                    <a:pt x="2882" y="1"/>
                  </a:moveTo>
                  <a:cubicBezTo>
                    <a:pt x="2863" y="1"/>
                    <a:pt x="2842" y="4"/>
                    <a:pt x="2820" y="11"/>
                  </a:cubicBezTo>
                  <a:cubicBezTo>
                    <a:pt x="1753" y="430"/>
                    <a:pt x="602" y="1330"/>
                    <a:pt x="16" y="2334"/>
                  </a:cubicBezTo>
                  <a:cubicBezTo>
                    <a:pt x="0" y="2350"/>
                    <a:pt x="20" y="2390"/>
                    <a:pt x="40" y="2390"/>
                  </a:cubicBezTo>
                  <a:cubicBezTo>
                    <a:pt x="46" y="2390"/>
                    <a:pt x="53" y="2386"/>
                    <a:pt x="58" y="2376"/>
                  </a:cubicBezTo>
                  <a:cubicBezTo>
                    <a:pt x="937" y="1518"/>
                    <a:pt x="1857" y="827"/>
                    <a:pt x="2945" y="262"/>
                  </a:cubicBezTo>
                  <a:cubicBezTo>
                    <a:pt x="3093" y="189"/>
                    <a:pt x="3029" y="1"/>
                    <a:pt x="2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22;p2">
              <a:extLst>
                <a:ext uri="{FF2B5EF4-FFF2-40B4-BE49-F238E27FC236}">
                  <a16:creationId xmlns:a16="http://schemas.microsoft.com/office/drawing/2014/main" id="{E95B7497-524A-0503-C08E-B616AC9FA0DD}"/>
                </a:ext>
              </a:extLst>
            </p:cNvPr>
            <p:cNvSpPr/>
            <p:nvPr/>
          </p:nvSpPr>
          <p:spPr>
            <a:xfrm>
              <a:off x="823450" y="6077000"/>
              <a:ext cx="87300" cy="67200"/>
            </a:xfrm>
            <a:custGeom>
              <a:avLst/>
              <a:gdLst/>
              <a:ahLst/>
              <a:cxnLst/>
              <a:rect l="l" t="t" r="r" b="b"/>
              <a:pathLst>
                <a:path w="3492" h="2688" extrusionOk="0">
                  <a:moveTo>
                    <a:pt x="3244" y="1"/>
                  </a:moveTo>
                  <a:cubicBezTo>
                    <a:pt x="3233" y="1"/>
                    <a:pt x="3222" y="2"/>
                    <a:pt x="3210" y="5"/>
                  </a:cubicBezTo>
                  <a:cubicBezTo>
                    <a:pt x="1892" y="319"/>
                    <a:pt x="678" y="1448"/>
                    <a:pt x="30" y="2599"/>
                  </a:cubicBezTo>
                  <a:cubicBezTo>
                    <a:pt x="0" y="2644"/>
                    <a:pt x="33" y="2688"/>
                    <a:pt x="70" y="2688"/>
                  </a:cubicBezTo>
                  <a:cubicBezTo>
                    <a:pt x="85" y="2688"/>
                    <a:pt x="101" y="2680"/>
                    <a:pt x="113" y="2662"/>
                  </a:cubicBezTo>
                  <a:cubicBezTo>
                    <a:pt x="867" y="1574"/>
                    <a:pt x="2101" y="758"/>
                    <a:pt x="3315" y="339"/>
                  </a:cubicBezTo>
                  <a:cubicBezTo>
                    <a:pt x="3491" y="281"/>
                    <a:pt x="3410" y="1"/>
                    <a:pt x="32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23;p2">
              <a:extLst>
                <a:ext uri="{FF2B5EF4-FFF2-40B4-BE49-F238E27FC236}">
                  <a16:creationId xmlns:a16="http://schemas.microsoft.com/office/drawing/2014/main" id="{63214316-1407-2FB2-E84C-21084173F5BB}"/>
                </a:ext>
              </a:extLst>
            </p:cNvPr>
            <p:cNvSpPr/>
            <p:nvPr/>
          </p:nvSpPr>
          <p:spPr>
            <a:xfrm>
              <a:off x="846925" y="6080450"/>
              <a:ext cx="89875" cy="79050"/>
            </a:xfrm>
            <a:custGeom>
              <a:avLst/>
              <a:gdLst/>
              <a:ahLst/>
              <a:cxnLst/>
              <a:rect l="l" t="t" r="r" b="b"/>
              <a:pathLst>
                <a:path w="3595" h="3162" extrusionOk="0">
                  <a:moveTo>
                    <a:pt x="3337" y="1"/>
                  </a:moveTo>
                  <a:cubicBezTo>
                    <a:pt x="3305" y="1"/>
                    <a:pt x="3270" y="11"/>
                    <a:pt x="3234" y="34"/>
                  </a:cubicBezTo>
                  <a:cubicBezTo>
                    <a:pt x="1957" y="808"/>
                    <a:pt x="1141" y="2043"/>
                    <a:pt x="53" y="3026"/>
                  </a:cubicBezTo>
                  <a:cubicBezTo>
                    <a:pt x="0" y="3079"/>
                    <a:pt x="36" y="3161"/>
                    <a:pt x="86" y="3161"/>
                  </a:cubicBezTo>
                  <a:cubicBezTo>
                    <a:pt x="96" y="3161"/>
                    <a:pt x="106" y="3158"/>
                    <a:pt x="116" y="3152"/>
                  </a:cubicBezTo>
                  <a:cubicBezTo>
                    <a:pt x="1350" y="2378"/>
                    <a:pt x="2166" y="1143"/>
                    <a:pt x="3401" y="411"/>
                  </a:cubicBezTo>
                  <a:cubicBezTo>
                    <a:pt x="3595" y="287"/>
                    <a:pt x="3507" y="1"/>
                    <a:pt x="33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4;p2">
              <a:extLst>
                <a:ext uri="{FF2B5EF4-FFF2-40B4-BE49-F238E27FC236}">
                  <a16:creationId xmlns:a16="http://schemas.microsoft.com/office/drawing/2014/main" id="{D17CEBF0-DF44-556B-77E1-76E957829893}"/>
                </a:ext>
              </a:extLst>
            </p:cNvPr>
            <p:cNvSpPr/>
            <p:nvPr/>
          </p:nvSpPr>
          <p:spPr>
            <a:xfrm>
              <a:off x="802675" y="6123850"/>
              <a:ext cx="186025" cy="205225"/>
            </a:xfrm>
            <a:custGeom>
              <a:avLst/>
              <a:gdLst/>
              <a:ahLst/>
              <a:cxnLst/>
              <a:rect l="l" t="t" r="r" b="b"/>
              <a:pathLst>
                <a:path w="7441" h="8209" extrusionOk="0">
                  <a:moveTo>
                    <a:pt x="7182" y="1"/>
                  </a:moveTo>
                  <a:cubicBezTo>
                    <a:pt x="7147" y="1"/>
                    <a:pt x="7111" y="11"/>
                    <a:pt x="7075" y="35"/>
                  </a:cubicBezTo>
                  <a:cubicBezTo>
                    <a:pt x="4271" y="2315"/>
                    <a:pt x="2053" y="5119"/>
                    <a:pt x="45" y="8090"/>
                  </a:cubicBezTo>
                  <a:cubicBezTo>
                    <a:pt x="0" y="8149"/>
                    <a:pt x="50" y="8209"/>
                    <a:pt x="105" y="8209"/>
                  </a:cubicBezTo>
                  <a:cubicBezTo>
                    <a:pt x="128" y="8209"/>
                    <a:pt x="152" y="8199"/>
                    <a:pt x="170" y="8174"/>
                  </a:cubicBezTo>
                  <a:cubicBezTo>
                    <a:pt x="2283" y="5307"/>
                    <a:pt x="4627" y="2671"/>
                    <a:pt x="7305" y="307"/>
                  </a:cubicBezTo>
                  <a:cubicBezTo>
                    <a:pt x="7441" y="188"/>
                    <a:pt x="7329" y="1"/>
                    <a:pt x="7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25;p2">
              <a:extLst>
                <a:ext uri="{FF2B5EF4-FFF2-40B4-BE49-F238E27FC236}">
                  <a16:creationId xmlns:a16="http://schemas.microsoft.com/office/drawing/2014/main" id="{31B886BC-8E2B-3EC3-6597-D907962651D2}"/>
                </a:ext>
              </a:extLst>
            </p:cNvPr>
            <p:cNvSpPr/>
            <p:nvPr/>
          </p:nvSpPr>
          <p:spPr>
            <a:xfrm>
              <a:off x="835950" y="6132525"/>
              <a:ext cx="192075" cy="204100"/>
            </a:xfrm>
            <a:custGeom>
              <a:avLst/>
              <a:gdLst/>
              <a:ahLst/>
              <a:cxnLst/>
              <a:rect l="l" t="t" r="r" b="b"/>
              <a:pathLst>
                <a:path w="7683" h="8164" extrusionOk="0">
                  <a:moveTo>
                    <a:pt x="7480" y="0"/>
                  </a:moveTo>
                  <a:cubicBezTo>
                    <a:pt x="7473" y="0"/>
                    <a:pt x="7467" y="1"/>
                    <a:pt x="7460" y="2"/>
                  </a:cubicBezTo>
                  <a:cubicBezTo>
                    <a:pt x="6874" y="85"/>
                    <a:pt x="6581" y="462"/>
                    <a:pt x="6183" y="859"/>
                  </a:cubicBezTo>
                  <a:cubicBezTo>
                    <a:pt x="5430" y="1634"/>
                    <a:pt x="4593" y="2324"/>
                    <a:pt x="3840" y="3077"/>
                  </a:cubicBezTo>
                  <a:cubicBezTo>
                    <a:pt x="2354" y="4563"/>
                    <a:pt x="1204" y="6341"/>
                    <a:pt x="32" y="8057"/>
                  </a:cubicBezTo>
                  <a:cubicBezTo>
                    <a:pt x="0" y="8104"/>
                    <a:pt x="51" y="8163"/>
                    <a:pt x="97" y="8163"/>
                  </a:cubicBezTo>
                  <a:cubicBezTo>
                    <a:pt x="112" y="8163"/>
                    <a:pt x="126" y="8157"/>
                    <a:pt x="136" y="8141"/>
                  </a:cubicBezTo>
                  <a:cubicBezTo>
                    <a:pt x="1287" y="6509"/>
                    <a:pt x="2417" y="4856"/>
                    <a:pt x="3840" y="3433"/>
                  </a:cubicBezTo>
                  <a:cubicBezTo>
                    <a:pt x="4447" y="2826"/>
                    <a:pt x="5137" y="2282"/>
                    <a:pt x="5765" y="1696"/>
                  </a:cubicBezTo>
                  <a:cubicBezTo>
                    <a:pt x="6330" y="1194"/>
                    <a:pt x="6832" y="546"/>
                    <a:pt x="7543" y="253"/>
                  </a:cubicBezTo>
                  <a:cubicBezTo>
                    <a:pt x="7683" y="193"/>
                    <a:pt x="7614" y="0"/>
                    <a:pt x="74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26;p2">
              <a:extLst>
                <a:ext uri="{FF2B5EF4-FFF2-40B4-BE49-F238E27FC236}">
                  <a16:creationId xmlns:a16="http://schemas.microsoft.com/office/drawing/2014/main" id="{7CB0CF59-7341-56F6-6C25-DB1EB656D1DC}"/>
                </a:ext>
              </a:extLst>
            </p:cNvPr>
            <p:cNvSpPr/>
            <p:nvPr/>
          </p:nvSpPr>
          <p:spPr>
            <a:xfrm>
              <a:off x="874650" y="6144850"/>
              <a:ext cx="185075" cy="210375"/>
            </a:xfrm>
            <a:custGeom>
              <a:avLst/>
              <a:gdLst/>
              <a:ahLst/>
              <a:cxnLst/>
              <a:rect l="l" t="t" r="r" b="b"/>
              <a:pathLst>
                <a:path w="7403" h="8415" extrusionOk="0">
                  <a:moveTo>
                    <a:pt x="7157" y="0"/>
                  </a:moveTo>
                  <a:cubicBezTo>
                    <a:pt x="7118" y="0"/>
                    <a:pt x="7079" y="16"/>
                    <a:pt x="7042" y="53"/>
                  </a:cubicBezTo>
                  <a:cubicBezTo>
                    <a:pt x="4363" y="2522"/>
                    <a:pt x="2104" y="5346"/>
                    <a:pt x="32" y="8338"/>
                  </a:cubicBezTo>
                  <a:cubicBezTo>
                    <a:pt x="0" y="8370"/>
                    <a:pt x="42" y="8415"/>
                    <a:pt x="73" y="8415"/>
                  </a:cubicBezTo>
                  <a:cubicBezTo>
                    <a:pt x="82" y="8415"/>
                    <a:pt x="90" y="8411"/>
                    <a:pt x="95" y="8401"/>
                  </a:cubicBezTo>
                  <a:cubicBezTo>
                    <a:pt x="2292" y="5514"/>
                    <a:pt x="4594" y="2752"/>
                    <a:pt x="7272" y="325"/>
                  </a:cubicBezTo>
                  <a:cubicBezTo>
                    <a:pt x="7402" y="194"/>
                    <a:pt x="7291" y="0"/>
                    <a:pt x="7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7;p2">
              <a:extLst>
                <a:ext uri="{FF2B5EF4-FFF2-40B4-BE49-F238E27FC236}">
                  <a16:creationId xmlns:a16="http://schemas.microsoft.com/office/drawing/2014/main" id="{0C95C719-8223-0CA3-D310-816F5156A787}"/>
                </a:ext>
              </a:extLst>
            </p:cNvPr>
            <p:cNvSpPr/>
            <p:nvPr/>
          </p:nvSpPr>
          <p:spPr>
            <a:xfrm>
              <a:off x="587750" y="5599725"/>
              <a:ext cx="872525" cy="1012750"/>
            </a:xfrm>
            <a:custGeom>
              <a:avLst/>
              <a:gdLst/>
              <a:ahLst/>
              <a:cxnLst/>
              <a:rect l="l" t="t" r="r" b="b"/>
              <a:pathLst>
                <a:path w="34901" h="40510" extrusionOk="0">
                  <a:moveTo>
                    <a:pt x="22702" y="1311"/>
                  </a:moveTo>
                  <a:cubicBezTo>
                    <a:pt x="22723" y="1332"/>
                    <a:pt x="22744" y="1352"/>
                    <a:pt x="22765" y="1373"/>
                  </a:cubicBezTo>
                  <a:lnTo>
                    <a:pt x="22744" y="1373"/>
                  </a:lnTo>
                  <a:cubicBezTo>
                    <a:pt x="22723" y="1352"/>
                    <a:pt x="22723" y="1332"/>
                    <a:pt x="22702" y="1311"/>
                  </a:cubicBezTo>
                  <a:close/>
                  <a:moveTo>
                    <a:pt x="23100" y="1855"/>
                  </a:moveTo>
                  <a:cubicBezTo>
                    <a:pt x="23853" y="2461"/>
                    <a:pt x="24585" y="3131"/>
                    <a:pt x="25339" y="3759"/>
                  </a:cubicBezTo>
                  <a:cubicBezTo>
                    <a:pt x="24669" y="3319"/>
                    <a:pt x="23979" y="2901"/>
                    <a:pt x="23456" y="2315"/>
                  </a:cubicBezTo>
                  <a:cubicBezTo>
                    <a:pt x="23330" y="2168"/>
                    <a:pt x="23204" y="2022"/>
                    <a:pt x="23100" y="1855"/>
                  </a:cubicBezTo>
                  <a:close/>
                  <a:moveTo>
                    <a:pt x="30653" y="7253"/>
                  </a:moveTo>
                  <a:cubicBezTo>
                    <a:pt x="31365" y="7588"/>
                    <a:pt x="32055" y="7943"/>
                    <a:pt x="32746" y="8320"/>
                  </a:cubicBezTo>
                  <a:cubicBezTo>
                    <a:pt x="32683" y="8362"/>
                    <a:pt x="32641" y="8425"/>
                    <a:pt x="32599" y="8466"/>
                  </a:cubicBezTo>
                  <a:cubicBezTo>
                    <a:pt x="31992" y="8006"/>
                    <a:pt x="31323" y="7609"/>
                    <a:pt x="30653" y="7253"/>
                  </a:cubicBezTo>
                  <a:close/>
                  <a:moveTo>
                    <a:pt x="9136" y="13224"/>
                  </a:moveTo>
                  <a:cubicBezTo>
                    <a:pt x="9220" y="13224"/>
                    <a:pt x="9367" y="13485"/>
                    <a:pt x="9500" y="13823"/>
                  </a:cubicBezTo>
                  <a:cubicBezTo>
                    <a:pt x="9516" y="13865"/>
                    <a:pt x="9557" y="13884"/>
                    <a:pt x="9600" y="13884"/>
                  </a:cubicBezTo>
                  <a:cubicBezTo>
                    <a:pt x="9663" y="13884"/>
                    <a:pt x="9730" y="13843"/>
                    <a:pt x="9730" y="13781"/>
                  </a:cubicBezTo>
                  <a:cubicBezTo>
                    <a:pt x="9730" y="13496"/>
                    <a:pt x="9772" y="13389"/>
                    <a:pt x="9835" y="13389"/>
                  </a:cubicBezTo>
                  <a:cubicBezTo>
                    <a:pt x="9985" y="13389"/>
                    <a:pt x="10254" y="13997"/>
                    <a:pt x="10357" y="14262"/>
                  </a:cubicBezTo>
                  <a:cubicBezTo>
                    <a:pt x="10546" y="14806"/>
                    <a:pt x="10692" y="15392"/>
                    <a:pt x="11006" y="15873"/>
                  </a:cubicBezTo>
                  <a:cubicBezTo>
                    <a:pt x="11257" y="16250"/>
                    <a:pt x="11592" y="16543"/>
                    <a:pt x="11927" y="16815"/>
                  </a:cubicBezTo>
                  <a:cubicBezTo>
                    <a:pt x="11906" y="16836"/>
                    <a:pt x="11864" y="16836"/>
                    <a:pt x="11843" y="16836"/>
                  </a:cubicBezTo>
                  <a:cubicBezTo>
                    <a:pt x="11069" y="16417"/>
                    <a:pt x="10420" y="15894"/>
                    <a:pt x="9876" y="15141"/>
                  </a:cubicBezTo>
                  <a:cubicBezTo>
                    <a:pt x="9625" y="14806"/>
                    <a:pt x="9144" y="14179"/>
                    <a:pt x="9081" y="13718"/>
                  </a:cubicBezTo>
                  <a:cubicBezTo>
                    <a:pt x="9046" y="13364"/>
                    <a:pt x="9074" y="13224"/>
                    <a:pt x="9136" y="13224"/>
                  </a:cubicBezTo>
                  <a:close/>
                  <a:moveTo>
                    <a:pt x="18024" y="502"/>
                  </a:moveTo>
                  <a:cubicBezTo>
                    <a:pt x="18115" y="502"/>
                    <a:pt x="18095" y="605"/>
                    <a:pt x="18287" y="913"/>
                  </a:cubicBezTo>
                  <a:cubicBezTo>
                    <a:pt x="18894" y="1834"/>
                    <a:pt x="20024" y="2503"/>
                    <a:pt x="20924" y="3089"/>
                  </a:cubicBezTo>
                  <a:cubicBezTo>
                    <a:pt x="21865" y="3696"/>
                    <a:pt x="22828" y="4219"/>
                    <a:pt x="23769" y="4784"/>
                  </a:cubicBezTo>
                  <a:cubicBezTo>
                    <a:pt x="25548" y="5809"/>
                    <a:pt x="27222" y="7044"/>
                    <a:pt x="29042" y="7985"/>
                  </a:cubicBezTo>
                  <a:cubicBezTo>
                    <a:pt x="29293" y="8132"/>
                    <a:pt x="29774" y="8236"/>
                    <a:pt x="29963" y="8446"/>
                  </a:cubicBezTo>
                  <a:cubicBezTo>
                    <a:pt x="30528" y="9010"/>
                    <a:pt x="29984" y="9303"/>
                    <a:pt x="29502" y="9701"/>
                  </a:cubicBezTo>
                  <a:cubicBezTo>
                    <a:pt x="28812" y="10287"/>
                    <a:pt x="28059" y="10810"/>
                    <a:pt x="27389" y="11438"/>
                  </a:cubicBezTo>
                  <a:cubicBezTo>
                    <a:pt x="25987" y="12672"/>
                    <a:pt x="25129" y="14137"/>
                    <a:pt x="24481" y="15853"/>
                  </a:cubicBezTo>
                  <a:cubicBezTo>
                    <a:pt x="24355" y="16208"/>
                    <a:pt x="24188" y="16606"/>
                    <a:pt x="24041" y="17003"/>
                  </a:cubicBezTo>
                  <a:cubicBezTo>
                    <a:pt x="24167" y="16564"/>
                    <a:pt x="24313" y="16104"/>
                    <a:pt x="24502" y="15664"/>
                  </a:cubicBezTo>
                  <a:cubicBezTo>
                    <a:pt x="25401" y="13404"/>
                    <a:pt x="26803" y="11207"/>
                    <a:pt x="28686" y="9638"/>
                  </a:cubicBezTo>
                  <a:cubicBezTo>
                    <a:pt x="28812" y="9534"/>
                    <a:pt x="28812" y="9324"/>
                    <a:pt x="28686" y="9241"/>
                  </a:cubicBezTo>
                  <a:cubicBezTo>
                    <a:pt x="27096" y="8153"/>
                    <a:pt x="25339" y="7378"/>
                    <a:pt x="23707" y="6395"/>
                  </a:cubicBezTo>
                  <a:cubicBezTo>
                    <a:pt x="22200" y="5474"/>
                    <a:pt x="20715" y="4554"/>
                    <a:pt x="19145" y="3759"/>
                  </a:cubicBezTo>
                  <a:cubicBezTo>
                    <a:pt x="19020" y="3696"/>
                    <a:pt x="18873" y="3633"/>
                    <a:pt x="18748" y="3570"/>
                  </a:cubicBezTo>
                  <a:cubicBezTo>
                    <a:pt x="18748" y="3549"/>
                    <a:pt x="18748" y="3529"/>
                    <a:pt x="18748" y="3508"/>
                  </a:cubicBezTo>
                  <a:cubicBezTo>
                    <a:pt x="18761" y="3467"/>
                    <a:pt x="18722" y="3444"/>
                    <a:pt x="18688" y="3444"/>
                  </a:cubicBezTo>
                  <a:cubicBezTo>
                    <a:pt x="18668" y="3444"/>
                    <a:pt x="18651" y="3451"/>
                    <a:pt x="18643" y="3466"/>
                  </a:cubicBezTo>
                  <a:cubicBezTo>
                    <a:pt x="18643" y="3487"/>
                    <a:pt x="18622" y="3487"/>
                    <a:pt x="18622" y="3508"/>
                  </a:cubicBezTo>
                  <a:cubicBezTo>
                    <a:pt x="18559" y="3466"/>
                    <a:pt x="18497" y="3445"/>
                    <a:pt x="18434" y="3424"/>
                  </a:cubicBezTo>
                  <a:cubicBezTo>
                    <a:pt x="18476" y="3340"/>
                    <a:pt x="18497" y="3236"/>
                    <a:pt x="18518" y="3173"/>
                  </a:cubicBezTo>
                  <a:cubicBezTo>
                    <a:pt x="18530" y="3096"/>
                    <a:pt x="18481" y="3051"/>
                    <a:pt x="18431" y="3051"/>
                  </a:cubicBezTo>
                  <a:cubicBezTo>
                    <a:pt x="18399" y="3051"/>
                    <a:pt x="18367" y="3069"/>
                    <a:pt x="18350" y="3110"/>
                  </a:cubicBezTo>
                  <a:cubicBezTo>
                    <a:pt x="18308" y="3173"/>
                    <a:pt x="18267" y="3256"/>
                    <a:pt x="18246" y="3340"/>
                  </a:cubicBezTo>
                  <a:cubicBezTo>
                    <a:pt x="18099" y="3256"/>
                    <a:pt x="17953" y="3194"/>
                    <a:pt x="17806" y="3131"/>
                  </a:cubicBezTo>
                  <a:cubicBezTo>
                    <a:pt x="17827" y="3089"/>
                    <a:pt x="17848" y="3047"/>
                    <a:pt x="17890" y="3005"/>
                  </a:cubicBezTo>
                  <a:cubicBezTo>
                    <a:pt x="17953" y="2922"/>
                    <a:pt x="18015" y="2838"/>
                    <a:pt x="18099" y="2775"/>
                  </a:cubicBezTo>
                  <a:cubicBezTo>
                    <a:pt x="18155" y="2719"/>
                    <a:pt x="18111" y="2646"/>
                    <a:pt x="18056" y="2646"/>
                  </a:cubicBezTo>
                  <a:cubicBezTo>
                    <a:pt x="18050" y="2646"/>
                    <a:pt x="18043" y="2647"/>
                    <a:pt x="18036" y="2650"/>
                  </a:cubicBezTo>
                  <a:cubicBezTo>
                    <a:pt x="17869" y="2712"/>
                    <a:pt x="17681" y="2880"/>
                    <a:pt x="17618" y="3047"/>
                  </a:cubicBezTo>
                  <a:cubicBezTo>
                    <a:pt x="17492" y="2984"/>
                    <a:pt x="17367" y="2943"/>
                    <a:pt x="17241" y="2880"/>
                  </a:cubicBezTo>
                  <a:lnTo>
                    <a:pt x="17262" y="2880"/>
                  </a:lnTo>
                  <a:cubicBezTo>
                    <a:pt x="17346" y="2838"/>
                    <a:pt x="17367" y="2754"/>
                    <a:pt x="17430" y="2692"/>
                  </a:cubicBezTo>
                  <a:cubicBezTo>
                    <a:pt x="17492" y="2608"/>
                    <a:pt x="17555" y="2524"/>
                    <a:pt x="17639" y="2461"/>
                  </a:cubicBezTo>
                  <a:cubicBezTo>
                    <a:pt x="17693" y="2407"/>
                    <a:pt x="17638" y="2307"/>
                    <a:pt x="17568" y="2307"/>
                  </a:cubicBezTo>
                  <a:cubicBezTo>
                    <a:pt x="17557" y="2307"/>
                    <a:pt x="17546" y="2309"/>
                    <a:pt x="17534" y="2315"/>
                  </a:cubicBezTo>
                  <a:cubicBezTo>
                    <a:pt x="17388" y="2420"/>
                    <a:pt x="17137" y="2587"/>
                    <a:pt x="17137" y="2796"/>
                  </a:cubicBezTo>
                  <a:cubicBezTo>
                    <a:pt x="17137" y="2796"/>
                    <a:pt x="17137" y="2817"/>
                    <a:pt x="17158" y="2838"/>
                  </a:cubicBezTo>
                  <a:cubicBezTo>
                    <a:pt x="16969" y="2754"/>
                    <a:pt x="16760" y="2671"/>
                    <a:pt x="16572" y="2587"/>
                  </a:cubicBezTo>
                  <a:cubicBezTo>
                    <a:pt x="16655" y="2524"/>
                    <a:pt x="16718" y="2440"/>
                    <a:pt x="16781" y="2399"/>
                  </a:cubicBezTo>
                  <a:cubicBezTo>
                    <a:pt x="16906" y="2273"/>
                    <a:pt x="17032" y="2189"/>
                    <a:pt x="17158" y="2064"/>
                  </a:cubicBezTo>
                  <a:cubicBezTo>
                    <a:pt x="17190" y="2015"/>
                    <a:pt x="17160" y="1967"/>
                    <a:pt x="17125" y="1967"/>
                  </a:cubicBezTo>
                  <a:cubicBezTo>
                    <a:pt x="17115" y="1967"/>
                    <a:pt x="17104" y="1971"/>
                    <a:pt x="17095" y="1980"/>
                  </a:cubicBezTo>
                  <a:cubicBezTo>
                    <a:pt x="16927" y="2085"/>
                    <a:pt x="16760" y="2168"/>
                    <a:pt x="16614" y="2294"/>
                  </a:cubicBezTo>
                  <a:cubicBezTo>
                    <a:pt x="16530" y="2357"/>
                    <a:pt x="16446" y="2420"/>
                    <a:pt x="16404" y="2503"/>
                  </a:cubicBezTo>
                  <a:cubicBezTo>
                    <a:pt x="16237" y="2440"/>
                    <a:pt x="16090" y="2357"/>
                    <a:pt x="15944" y="2294"/>
                  </a:cubicBezTo>
                  <a:cubicBezTo>
                    <a:pt x="16279" y="2106"/>
                    <a:pt x="16634" y="1834"/>
                    <a:pt x="16802" y="1478"/>
                  </a:cubicBezTo>
                  <a:cubicBezTo>
                    <a:pt x="16815" y="1437"/>
                    <a:pt x="16776" y="1405"/>
                    <a:pt x="16735" y="1405"/>
                  </a:cubicBezTo>
                  <a:cubicBezTo>
                    <a:pt x="16713" y="1405"/>
                    <a:pt x="16691" y="1414"/>
                    <a:pt x="16676" y="1436"/>
                  </a:cubicBezTo>
                  <a:cubicBezTo>
                    <a:pt x="16446" y="1792"/>
                    <a:pt x="16028" y="1896"/>
                    <a:pt x="15756" y="2210"/>
                  </a:cubicBezTo>
                  <a:cubicBezTo>
                    <a:pt x="15693" y="2168"/>
                    <a:pt x="15630" y="2127"/>
                    <a:pt x="15546" y="2106"/>
                  </a:cubicBezTo>
                  <a:cubicBezTo>
                    <a:pt x="15756" y="1959"/>
                    <a:pt x="15944" y="1813"/>
                    <a:pt x="16132" y="1687"/>
                  </a:cubicBezTo>
                  <a:cubicBezTo>
                    <a:pt x="16404" y="1541"/>
                    <a:pt x="16676" y="1415"/>
                    <a:pt x="16948" y="1248"/>
                  </a:cubicBezTo>
                  <a:cubicBezTo>
                    <a:pt x="16990" y="1206"/>
                    <a:pt x="16948" y="1143"/>
                    <a:pt x="16886" y="1143"/>
                  </a:cubicBezTo>
                  <a:cubicBezTo>
                    <a:pt x="16551" y="1185"/>
                    <a:pt x="16237" y="1373"/>
                    <a:pt x="15944" y="1541"/>
                  </a:cubicBezTo>
                  <a:cubicBezTo>
                    <a:pt x="15735" y="1666"/>
                    <a:pt x="15505" y="1792"/>
                    <a:pt x="15295" y="1959"/>
                  </a:cubicBezTo>
                  <a:cubicBezTo>
                    <a:pt x="15149" y="1876"/>
                    <a:pt x="14981" y="1792"/>
                    <a:pt x="14835" y="1708"/>
                  </a:cubicBezTo>
                  <a:cubicBezTo>
                    <a:pt x="15693" y="1164"/>
                    <a:pt x="16655" y="829"/>
                    <a:pt x="17639" y="599"/>
                  </a:cubicBezTo>
                  <a:cubicBezTo>
                    <a:pt x="17865" y="543"/>
                    <a:pt x="17967" y="502"/>
                    <a:pt x="18024" y="502"/>
                  </a:cubicBezTo>
                  <a:close/>
                  <a:moveTo>
                    <a:pt x="16425" y="19410"/>
                  </a:moveTo>
                  <a:cubicBezTo>
                    <a:pt x="16446" y="19430"/>
                    <a:pt x="16467" y="19451"/>
                    <a:pt x="16509" y="19472"/>
                  </a:cubicBezTo>
                  <a:cubicBezTo>
                    <a:pt x="16467" y="19451"/>
                    <a:pt x="16425" y="19430"/>
                    <a:pt x="16404" y="19410"/>
                  </a:cubicBezTo>
                  <a:close/>
                  <a:moveTo>
                    <a:pt x="21043" y="871"/>
                  </a:moveTo>
                  <a:cubicBezTo>
                    <a:pt x="21459" y="871"/>
                    <a:pt x="21842" y="960"/>
                    <a:pt x="22137" y="1206"/>
                  </a:cubicBezTo>
                  <a:cubicBezTo>
                    <a:pt x="22556" y="1562"/>
                    <a:pt x="22828" y="2127"/>
                    <a:pt x="23184" y="2545"/>
                  </a:cubicBezTo>
                  <a:cubicBezTo>
                    <a:pt x="23560" y="2964"/>
                    <a:pt x="23979" y="3256"/>
                    <a:pt x="24439" y="3570"/>
                  </a:cubicBezTo>
                  <a:cubicBezTo>
                    <a:pt x="25904" y="4575"/>
                    <a:pt x="27285" y="5705"/>
                    <a:pt x="28770" y="6646"/>
                  </a:cubicBezTo>
                  <a:cubicBezTo>
                    <a:pt x="29942" y="7378"/>
                    <a:pt x="31239" y="7881"/>
                    <a:pt x="32327" y="8718"/>
                  </a:cubicBezTo>
                  <a:cubicBezTo>
                    <a:pt x="29293" y="10182"/>
                    <a:pt x="26699" y="12756"/>
                    <a:pt x="25171" y="15748"/>
                  </a:cubicBezTo>
                  <a:cubicBezTo>
                    <a:pt x="24627" y="16815"/>
                    <a:pt x="23958" y="18259"/>
                    <a:pt x="23623" y="19702"/>
                  </a:cubicBezTo>
                  <a:cubicBezTo>
                    <a:pt x="23644" y="19577"/>
                    <a:pt x="23644" y="19430"/>
                    <a:pt x="23665" y="19284"/>
                  </a:cubicBezTo>
                  <a:cubicBezTo>
                    <a:pt x="23707" y="19033"/>
                    <a:pt x="23790" y="18803"/>
                    <a:pt x="23853" y="18594"/>
                  </a:cubicBezTo>
                  <a:cubicBezTo>
                    <a:pt x="24293" y="17003"/>
                    <a:pt x="24837" y="15329"/>
                    <a:pt x="25715" y="13928"/>
                  </a:cubicBezTo>
                  <a:cubicBezTo>
                    <a:pt x="26761" y="12275"/>
                    <a:pt x="28289" y="11207"/>
                    <a:pt x="29754" y="10015"/>
                  </a:cubicBezTo>
                  <a:cubicBezTo>
                    <a:pt x="30172" y="9659"/>
                    <a:pt x="30925" y="9157"/>
                    <a:pt x="30632" y="8529"/>
                  </a:cubicBezTo>
                  <a:cubicBezTo>
                    <a:pt x="30528" y="8278"/>
                    <a:pt x="30172" y="8132"/>
                    <a:pt x="29942" y="7985"/>
                  </a:cubicBezTo>
                  <a:cubicBezTo>
                    <a:pt x="29189" y="7588"/>
                    <a:pt x="28435" y="7190"/>
                    <a:pt x="27703" y="6751"/>
                  </a:cubicBezTo>
                  <a:cubicBezTo>
                    <a:pt x="26259" y="5830"/>
                    <a:pt x="24816" y="4868"/>
                    <a:pt x="23330" y="4010"/>
                  </a:cubicBezTo>
                  <a:cubicBezTo>
                    <a:pt x="22472" y="3529"/>
                    <a:pt x="21635" y="3047"/>
                    <a:pt x="20819" y="2503"/>
                  </a:cubicBezTo>
                  <a:cubicBezTo>
                    <a:pt x="20338" y="2168"/>
                    <a:pt x="19606" y="1750"/>
                    <a:pt x="19083" y="1248"/>
                  </a:cubicBezTo>
                  <a:cubicBezTo>
                    <a:pt x="19680" y="1083"/>
                    <a:pt x="20401" y="871"/>
                    <a:pt x="21043" y="871"/>
                  </a:cubicBezTo>
                  <a:close/>
                  <a:moveTo>
                    <a:pt x="18167" y="20389"/>
                  </a:moveTo>
                  <a:lnTo>
                    <a:pt x="18167" y="20389"/>
                  </a:lnTo>
                  <a:cubicBezTo>
                    <a:pt x="18235" y="20422"/>
                    <a:pt x="18303" y="20449"/>
                    <a:pt x="18371" y="20477"/>
                  </a:cubicBezTo>
                  <a:cubicBezTo>
                    <a:pt x="18403" y="20498"/>
                    <a:pt x="18434" y="20503"/>
                    <a:pt x="18463" y="20503"/>
                  </a:cubicBezTo>
                  <a:cubicBezTo>
                    <a:pt x="18491" y="20503"/>
                    <a:pt x="18518" y="20498"/>
                    <a:pt x="18539" y="20498"/>
                  </a:cubicBezTo>
                  <a:cubicBezTo>
                    <a:pt x="18622" y="20539"/>
                    <a:pt x="18706" y="20581"/>
                    <a:pt x="18790" y="20623"/>
                  </a:cubicBezTo>
                  <a:cubicBezTo>
                    <a:pt x="18790" y="20665"/>
                    <a:pt x="18831" y="20707"/>
                    <a:pt x="18873" y="20749"/>
                  </a:cubicBezTo>
                  <a:cubicBezTo>
                    <a:pt x="18638" y="20640"/>
                    <a:pt x="18403" y="20516"/>
                    <a:pt x="18167" y="20389"/>
                  </a:cubicBezTo>
                  <a:close/>
                  <a:moveTo>
                    <a:pt x="20987" y="21607"/>
                  </a:moveTo>
                  <a:cubicBezTo>
                    <a:pt x="21007" y="21627"/>
                    <a:pt x="21049" y="21648"/>
                    <a:pt x="21091" y="21669"/>
                  </a:cubicBezTo>
                  <a:lnTo>
                    <a:pt x="20987" y="21627"/>
                  </a:lnTo>
                  <a:cubicBezTo>
                    <a:pt x="20987" y="21627"/>
                    <a:pt x="20987" y="21607"/>
                    <a:pt x="20987" y="21607"/>
                  </a:cubicBezTo>
                  <a:close/>
                  <a:moveTo>
                    <a:pt x="31720" y="9450"/>
                  </a:moveTo>
                  <a:lnTo>
                    <a:pt x="31720" y="9450"/>
                  </a:lnTo>
                  <a:cubicBezTo>
                    <a:pt x="30214" y="11249"/>
                    <a:pt x="29042" y="13342"/>
                    <a:pt x="27891" y="15392"/>
                  </a:cubicBezTo>
                  <a:cubicBezTo>
                    <a:pt x="27096" y="16815"/>
                    <a:pt x="26427" y="18363"/>
                    <a:pt x="25527" y="19723"/>
                  </a:cubicBezTo>
                  <a:cubicBezTo>
                    <a:pt x="25004" y="20539"/>
                    <a:pt x="24355" y="21230"/>
                    <a:pt x="23874" y="22046"/>
                  </a:cubicBezTo>
                  <a:cubicBezTo>
                    <a:pt x="23811" y="21711"/>
                    <a:pt x="23748" y="21376"/>
                    <a:pt x="23707" y="21062"/>
                  </a:cubicBezTo>
                  <a:cubicBezTo>
                    <a:pt x="23853" y="19117"/>
                    <a:pt x="24837" y="16982"/>
                    <a:pt x="25632" y="15581"/>
                  </a:cubicBezTo>
                  <a:cubicBezTo>
                    <a:pt x="27033" y="13049"/>
                    <a:pt x="29189" y="10852"/>
                    <a:pt x="31720" y="9450"/>
                  </a:cubicBezTo>
                  <a:close/>
                  <a:moveTo>
                    <a:pt x="13923" y="1817"/>
                  </a:moveTo>
                  <a:cubicBezTo>
                    <a:pt x="14206" y="1817"/>
                    <a:pt x="14419" y="2046"/>
                    <a:pt x="14751" y="2252"/>
                  </a:cubicBezTo>
                  <a:cubicBezTo>
                    <a:pt x="15107" y="2461"/>
                    <a:pt x="15484" y="2629"/>
                    <a:pt x="15860" y="2817"/>
                  </a:cubicBezTo>
                  <a:cubicBezTo>
                    <a:pt x="17388" y="3487"/>
                    <a:pt x="18915" y="4156"/>
                    <a:pt x="20401" y="4993"/>
                  </a:cubicBezTo>
                  <a:cubicBezTo>
                    <a:pt x="21761" y="5746"/>
                    <a:pt x="23058" y="6625"/>
                    <a:pt x="24418" y="7378"/>
                  </a:cubicBezTo>
                  <a:cubicBezTo>
                    <a:pt x="25673" y="8069"/>
                    <a:pt x="26929" y="8676"/>
                    <a:pt x="28122" y="9471"/>
                  </a:cubicBezTo>
                  <a:cubicBezTo>
                    <a:pt x="26280" y="11082"/>
                    <a:pt x="24941" y="13258"/>
                    <a:pt x="24020" y="15518"/>
                  </a:cubicBezTo>
                  <a:cubicBezTo>
                    <a:pt x="23497" y="16794"/>
                    <a:pt x="23246" y="18112"/>
                    <a:pt x="23142" y="19493"/>
                  </a:cubicBezTo>
                  <a:cubicBezTo>
                    <a:pt x="23121" y="19807"/>
                    <a:pt x="23121" y="20100"/>
                    <a:pt x="23142" y="20414"/>
                  </a:cubicBezTo>
                  <a:cubicBezTo>
                    <a:pt x="23058" y="21188"/>
                    <a:pt x="23100" y="21941"/>
                    <a:pt x="23372" y="22611"/>
                  </a:cubicBezTo>
                  <a:cubicBezTo>
                    <a:pt x="23351" y="22590"/>
                    <a:pt x="23330" y="22590"/>
                    <a:pt x="23309" y="22569"/>
                  </a:cubicBezTo>
                  <a:cubicBezTo>
                    <a:pt x="21614" y="21544"/>
                    <a:pt x="20108" y="20267"/>
                    <a:pt x="18350" y="19347"/>
                  </a:cubicBezTo>
                  <a:cubicBezTo>
                    <a:pt x="16823" y="18573"/>
                    <a:pt x="15295" y="17777"/>
                    <a:pt x="13726" y="17045"/>
                  </a:cubicBezTo>
                  <a:cubicBezTo>
                    <a:pt x="13768" y="17024"/>
                    <a:pt x="13768" y="16961"/>
                    <a:pt x="13705" y="16961"/>
                  </a:cubicBezTo>
                  <a:cubicBezTo>
                    <a:pt x="13621" y="16961"/>
                    <a:pt x="13538" y="16941"/>
                    <a:pt x="13454" y="16941"/>
                  </a:cubicBezTo>
                  <a:cubicBezTo>
                    <a:pt x="13015" y="16731"/>
                    <a:pt x="12575" y="16543"/>
                    <a:pt x="12136" y="16355"/>
                  </a:cubicBezTo>
                  <a:cubicBezTo>
                    <a:pt x="12110" y="16346"/>
                    <a:pt x="12084" y="16341"/>
                    <a:pt x="12059" y="16341"/>
                  </a:cubicBezTo>
                  <a:cubicBezTo>
                    <a:pt x="12025" y="16341"/>
                    <a:pt x="11993" y="16351"/>
                    <a:pt x="11968" y="16376"/>
                  </a:cubicBezTo>
                  <a:cubicBezTo>
                    <a:pt x="11132" y="14137"/>
                    <a:pt x="10860" y="12003"/>
                    <a:pt x="11278" y="9596"/>
                  </a:cubicBezTo>
                  <a:cubicBezTo>
                    <a:pt x="11550" y="8069"/>
                    <a:pt x="11843" y="6562"/>
                    <a:pt x="12303" y="5077"/>
                  </a:cubicBezTo>
                  <a:cubicBezTo>
                    <a:pt x="12513" y="4365"/>
                    <a:pt x="12910" y="2252"/>
                    <a:pt x="13621" y="1896"/>
                  </a:cubicBezTo>
                  <a:cubicBezTo>
                    <a:pt x="13734" y="1840"/>
                    <a:pt x="13832" y="1817"/>
                    <a:pt x="13923" y="1817"/>
                  </a:cubicBezTo>
                  <a:close/>
                  <a:moveTo>
                    <a:pt x="28854" y="5767"/>
                  </a:moveTo>
                  <a:lnTo>
                    <a:pt x="28854" y="5767"/>
                  </a:lnTo>
                  <a:cubicBezTo>
                    <a:pt x="30632" y="6709"/>
                    <a:pt x="32725" y="7190"/>
                    <a:pt x="34231" y="8550"/>
                  </a:cubicBezTo>
                  <a:cubicBezTo>
                    <a:pt x="32034" y="9889"/>
                    <a:pt x="30507" y="12149"/>
                    <a:pt x="29147" y="14283"/>
                  </a:cubicBezTo>
                  <a:cubicBezTo>
                    <a:pt x="27703" y="16564"/>
                    <a:pt x="26343" y="18928"/>
                    <a:pt x="25339" y="21439"/>
                  </a:cubicBezTo>
                  <a:cubicBezTo>
                    <a:pt x="25192" y="21816"/>
                    <a:pt x="24962" y="22695"/>
                    <a:pt x="24565" y="22862"/>
                  </a:cubicBezTo>
                  <a:cubicBezTo>
                    <a:pt x="24433" y="22922"/>
                    <a:pt x="24336" y="22948"/>
                    <a:pt x="24267" y="22948"/>
                  </a:cubicBezTo>
                  <a:cubicBezTo>
                    <a:pt x="23732" y="22948"/>
                    <a:pt x="24900" y="21345"/>
                    <a:pt x="25067" y="21104"/>
                  </a:cubicBezTo>
                  <a:cubicBezTo>
                    <a:pt x="26071" y="19765"/>
                    <a:pt x="26761" y="18321"/>
                    <a:pt x="27557" y="16857"/>
                  </a:cubicBezTo>
                  <a:cubicBezTo>
                    <a:pt x="29168" y="13928"/>
                    <a:pt x="30821" y="10789"/>
                    <a:pt x="33269" y="8446"/>
                  </a:cubicBezTo>
                  <a:cubicBezTo>
                    <a:pt x="33373" y="8341"/>
                    <a:pt x="33394" y="8153"/>
                    <a:pt x="33269" y="8069"/>
                  </a:cubicBezTo>
                  <a:cubicBezTo>
                    <a:pt x="31825" y="7253"/>
                    <a:pt x="30298" y="6583"/>
                    <a:pt x="28854" y="5767"/>
                  </a:cubicBezTo>
                  <a:close/>
                  <a:moveTo>
                    <a:pt x="11822" y="17129"/>
                  </a:moveTo>
                  <a:cubicBezTo>
                    <a:pt x="11843" y="17192"/>
                    <a:pt x="11864" y="17233"/>
                    <a:pt x="11927" y="17275"/>
                  </a:cubicBezTo>
                  <a:cubicBezTo>
                    <a:pt x="13810" y="18552"/>
                    <a:pt x="15839" y="19661"/>
                    <a:pt x="17827" y="20749"/>
                  </a:cubicBezTo>
                  <a:cubicBezTo>
                    <a:pt x="17953" y="20811"/>
                    <a:pt x="18057" y="20874"/>
                    <a:pt x="18183" y="20937"/>
                  </a:cubicBezTo>
                  <a:cubicBezTo>
                    <a:pt x="18434" y="21083"/>
                    <a:pt x="18727" y="21230"/>
                    <a:pt x="18999" y="21334"/>
                  </a:cubicBezTo>
                  <a:cubicBezTo>
                    <a:pt x="20338" y="21920"/>
                    <a:pt x="21719" y="22381"/>
                    <a:pt x="23058" y="22987"/>
                  </a:cubicBezTo>
                  <a:cubicBezTo>
                    <a:pt x="23142" y="23050"/>
                    <a:pt x="23225" y="23092"/>
                    <a:pt x="23309" y="23155"/>
                  </a:cubicBezTo>
                  <a:cubicBezTo>
                    <a:pt x="22640" y="23301"/>
                    <a:pt x="22033" y="23657"/>
                    <a:pt x="21489" y="24117"/>
                  </a:cubicBezTo>
                  <a:cubicBezTo>
                    <a:pt x="21196" y="24285"/>
                    <a:pt x="20903" y="24473"/>
                    <a:pt x="20631" y="24682"/>
                  </a:cubicBezTo>
                  <a:cubicBezTo>
                    <a:pt x="19543" y="25540"/>
                    <a:pt x="18601" y="26503"/>
                    <a:pt x="17827" y="27633"/>
                  </a:cubicBezTo>
                  <a:cubicBezTo>
                    <a:pt x="16467" y="29641"/>
                    <a:pt x="15400" y="31985"/>
                    <a:pt x="15086" y="34391"/>
                  </a:cubicBezTo>
                  <a:cubicBezTo>
                    <a:pt x="13768" y="33847"/>
                    <a:pt x="12554" y="33135"/>
                    <a:pt x="11278" y="32487"/>
                  </a:cubicBezTo>
                  <a:cubicBezTo>
                    <a:pt x="9772" y="31713"/>
                    <a:pt x="8202" y="31064"/>
                    <a:pt x="6696" y="30269"/>
                  </a:cubicBezTo>
                  <a:cubicBezTo>
                    <a:pt x="5378" y="29599"/>
                    <a:pt x="4143" y="28825"/>
                    <a:pt x="2909" y="28030"/>
                  </a:cubicBezTo>
                  <a:cubicBezTo>
                    <a:pt x="2574" y="27821"/>
                    <a:pt x="670" y="27026"/>
                    <a:pt x="544" y="26712"/>
                  </a:cubicBezTo>
                  <a:cubicBezTo>
                    <a:pt x="377" y="26210"/>
                    <a:pt x="1904" y="24599"/>
                    <a:pt x="2197" y="24201"/>
                  </a:cubicBezTo>
                  <a:cubicBezTo>
                    <a:pt x="3202" y="22925"/>
                    <a:pt x="4331" y="21753"/>
                    <a:pt x="5482" y="20623"/>
                  </a:cubicBezTo>
                  <a:cubicBezTo>
                    <a:pt x="7261" y="18928"/>
                    <a:pt x="9102" y="17861"/>
                    <a:pt x="11383" y="17254"/>
                  </a:cubicBezTo>
                  <a:cubicBezTo>
                    <a:pt x="11397" y="17269"/>
                    <a:pt x="11423" y="17284"/>
                    <a:pt x="11451" y="17284"/>
                  </a:cubicBezTo>
                  <a:cubicBezTo>
                    <a:pt x="11463" y="17284"/>
                    <a:pt x="11475" y="17281"/>
                    <a:pt x="11487" y="17275"/>
                  </a:cubicBezTo>
                  <a:cubicBezTo>
                    <a:pt x="11529" y="17233"/>
                    <a:pt x="11613" y="17213"/>
                    <a:pt x="11676" y="17171"/>
                  </a:cubicBezTo>
                  <a:cubicBezTo>
                    <a:pt x="11738" y="17150"/>
                    <a:pt x="11780" y="17150"/>
                    <a:pt x="11822" y="17129"/>
                  </a:cubicBezTo>
                  <a:close/>
                  <a:moveTo>
                    <a:pt x="5963" y="34454"/>
                  </a:moveTo>
                  <a:cubicBezTo>
                    <a:pt x="6215" y="34454"/>
                    <a:pt x="6466" y="34475"/>
                    <a:pt x="6696" y="34495"/>
                  </a:cubicBezTo>
                  <a:cubicBezTo>
                    <a:pt x="7428" y="34642"/>
                    <a:pt x="8098" y="34956"/>
                    <a:pt x="8788" y="35249"/>
                  </a:cubicBezTo>
                  <a:cubicBezTo>
                    <a:pt x="7847" y="34977"/>
                    <a:pt x="6905" y="34726"/>
                    <a:pt x="5963" y="34454"/>
                  </a:cubicBezTo>
                  <a:close/>
                  <a:moveTo>
                    <a:pt x="19355" y="26503"/>
                  </a:moveTo>
                  <a:lnTo>
                    <a:pt x="19355" y="26503"/>
                  </a:lnTo>
                  <a:cubicBezTo>
                    <a:pt x="19271" y="26628"/>
                    <a:pt x="19187" y="26733"/>
                    <a:pt x="19103" y="26837"/>
                  </a:cubicBezTo>
                  <a:cubicBezTo>
                    <a:pt x="18099" y="28135"/>
                    <a:pt x="17095" y="29537"/>
                    <a:pt x="16614" y="31127"/>
                  </a:cubicBezTo>
                  <a:cubicBezTo>
                    <a:pt x="16383" y="31901"/>
                    <a:pt x="16300" y="32717"/>
                    <a:pt x="16216" y="33512"/>
                  </a:cubicBezTo>
                  <a:cubicBezTo>
                    <a:pt x="16174" y="33972"/>
                    <a:pt x="16237" y="36546"/>
                    <a:pt x="15463" y="36567"/>
                  </a:cubicBezTo>
                  <a:cubicBezTo>
                    <a:pt x="15107" y="36567"/>
                    <a:pt x="14354" y="35960"/>
                    <a:pt x="14040" y="35793"/>
                  </a:cubicBezTo>
                  <a:cubicBezTo>
                    <a:pt x="13119" y="35311"/>
                    <a:pt x="12157" y="34893"/>
                    <a:pt x="11194" y="34475"/>
                  </a:cubicBezTo>
                  <a:cubicBezTo>
                    <a:pt x="9876" y="33889"/>
                    <a:pt x="8579" y="33282"/>
                    <a:pt x="7282" y="32633"/>
                  </a:cubicBezTo>
                  <a:cubicBezTo>
                    <a:pt x="6189" y="32114"/>
                    <a:pt x="4252" y="30935"/>
                    <a:pt x="2746" y="30935"/>
                  </a:cubicBezTo>
                  <a:cubicBezTo>
                    <a:pt x="2493" y="30935"/>
                    <a:pt x="2252" y="30968"/>
                    <a:pt x="2030" y="31043"/>
                  </a:cubicBezTo>
                  <a:cubicBezTo>
                    <a:pt x="1653" y="29934"/>
                    <a:pt x="1277" y="28846"/>
                    <a:pt x="1235" y="27653"/>
                  </a:cubicBezTo>
                  <a:lnTo>
                    <a:pt x="1235" y="27653"/>
                  </a:lnTo>
                  <a:cubicBezTo>
                    <a:pt x="1381" y="27737"/>
                    <a:pt x="1549" y="27800"/>
                    <a:pt x="1716" y="27884"/>
                  </a:cubicBezTo>
                  <a:cubicBezTo>
                    <a:pt x="1674" y="28156"/>
                    <a:pt x="1695" y="28428"/>
                    <a:pt x="1716" y="28679"/>
                  </a:cubicBezTo>
                  <a:cubicBezTo>
                    <a:pt x="1737" y="29034"/>
                    <a:pt x="1758" y="29369"/>
                    <a:pt x="1904" y="29683"/>
                  </a:cubicBezTo>
                  <a:cubicBezTo>
                    <a:pt x="1914" y="29702"/>
                    <a:pt x="1936" y="29712"/>
                    <a:pt x="1957" y="29712"/>
                  </a:cubicBezTo>
                  <a:cubicBezTo>
                    <a:pt x="1984" y="29712"/>
                    <a:pt x="2009" y="29697"/>
                    <a:pt x="2009" y="29662"/>
                  </a:cubicBezTo>
                  <a:cubicBezTo>
                    <a:pt x="2009" y="29327"/>
                    <a:pt x="1967" y="29013"/>
                    <a:pt x="1946" y="28679"/>
                  </a:cubicBezTo>
                  <a:cubicBezTo>
                    <a:pt x="1946" y="28469"/>
                    <a:pt x="1967" y="28239"/>
                    <a:pt x="1967" y="28030"/>
                  </a:cubicBezTo>
                  <a:cubicBezTo>
                    <a:pt x="2030" y="28072"/>
                    <a:pt x="2113" y="28093"/>
                    <a:pt x="2176" y="28135"/>
                  </a:cubicBezTo>
                  <a:cubicBezTo>
                    <a:pt x="2155" y="28135"/>
                    <a:pt x="2155" y="28135"/>
                    <a:pt x="2155" y="28156"/>
                  </a:cubicBezTo>
                  <a:cubicBezTo>
                    <a:pt x="2051" y="28532"/>
                    <a:pt x="2218" y="28951"/>
                    <a:pt x="2030" y="29348"/>
                  </a:cubicBezTo>
                  <a:cubicBezTo>
                    <a:pt x="2015" y="29393"/>
                    <a:pt x="2063" y="29437"/>
                    <a:pt x="2107" y="29437"/>
                  </a:cubicBezTo>
                  <a:cubicBezTo>
                    <a:pt x="2125" y="29437"/>
                    <a:pt x="2143" y="29429"/>
                    <a:pt x="2155" y="29411"/>
                  </a:cubicBezTo>
                  <a:cubicBezTo>
                    <a:pt x="2260" y="29223"/>
                    <a:pt x="2302" y="29034"/>
                    <a:pt x="2323" y="28825"/>
                  </a:cubicBezTo>
                  <a:cubicBezTo>
                    <a:pt x="2344" y="28637"/>
                    <a:pt x="2365" y="28428"/>
                    <a:pt x="2344" y="28239"/>
                  </a:cubicBezTo>
                  <a:lnTo>
                    <a:pt x="2344" y="28239"/>
                  </a:lnTo>
                  <a:cubicBezTo>
                    <a:pt x="2490" y="28323"/>
                    <a:pt x="2637" y="28407"/>
                    <a:pt x="2783" y="28490"/>
                  </a:cubicBezTo>
                  <a:cubicBezTo>
                    <a:pt x="2720" y="28595"/>
                    <a:pt x="2720" y="28721"/>
                    <a:pt x="2720" y="28825"/>
                  </a:cubicBezTo>
                  <a:cubicBezTo>
                    <a:pt x="2720" y="29013"/>
                    <a:pt x="2720" y="29202"/>
                    <a:pt x="2720" y="29369"/>
                  </a:cubicBezTo>
                  <a:cubicBezTo>
                    <a:pt x="2720" y="29406"/>
                    <a:pt x="2749" y="29428"/>
                    <a:pt x="2776" y="29428"/>
                  </a:cubicBezTo>
                  <a:cubicBezTo>
                    <a:pt x="2796" y="29428"/>
                    <a:pt x="2816" y="29416"/>
                    <a:pt x="2825" y="29390"/>
                  </a:cubicBezTo>
                  <a:cubicBezTo>
                    <a:pt x="2867" y="29223"/>
                    <a:pt x="2888" y="29076"/>
                    <a:pt x="2909" y="28888"/>
                  </a:cubicBezTo>
                  <a:cubicBezTo>
                    <a:pt x="2909" y="28804"/>
                    <a:pt x="2930" y="28700"/>
                    <a:pt x="2950" y="28595"/>
                  </a:cubicBezTo>
                  <a:cubicBezTo>
                    <a:pt x="3139" y="28721"/>
                    <a:pt x="3327" y="28825"/>
                    <a:pt x="3494" y="28951"/>
                  </a:cubicBezTo>
                  <a:cubicBezTo>
                    <a:pt x="3474" y="28951"/>
                    <a:pt x="3453" y="28951"/>
                    <a:pt x="3432" y="28972"/>
                  </a:cubicBezTo>
                  <a:cubicBezTo>
                    <a:pt x="3264" y="29076"/>
                    <a:pt x="3264" y="29369"/>
                    <a:pt x="3264" y="29537"/>
                  </a:cubicBezTo>
                  <a:cubicBezTo>
                    <a:pt x="3264" y="29594"/>
                    <a:pt x="3309" y="29626"/>
                    <a:pt x="3352" y="29626"/>
                  </a:cubicBezTo>
                  <a:cubicBezTo>
                    <a:pt x="3387" y="29626"/>
                    <a:pt x="3422" y="29605"/>
                    <a:pt x="3432" y="29557"/>
                  </a:cubicBezTo>
                  <a:cubicBezTo>
                    <a:pt x="3453" y="29453"/>
                    <a:pt x="3474" y="29348"/>
                    <a:pt x="3515" y="29265"/>
                  </a:cubicBezTo>
                  <a:cubicBezTo>
                    <a:pt x="3536" y="29181"/>
                    <a:pt x="3578" y="29118"/>
                    <a:pt x="3578" y="29013"/>
                  </a:cubicBezTo>
                  <a:cubicBezTo>
                    <a:pt x="3578" y="29008"/>
                    <a:pt x="3577" y="29005"/>
                    <a:pt x="3575" y="29002"/>
                  </a:cubicBezTo>
                  <a:lnTo>
                    <a:pt x="3575" y="29002"/>
                  </a:lnTo>
                  <a:cubicBezTo>
                    <a:pt x="3693" y="29063"/>
                    <a:pt x="3793" y="29143"/>
                    <a:pt x="3913" y="29223"/>
                  </a:cubicBezTo>
                  <a:cubicBezTo>
                    <a:pt x="3787" y="29369"/>
                    <a:pt x="3787" y="29599"/>
                    <a:pt x="3808" y="29788"/>
                  </a:cubicBezTo>
                  <a:cubicBezTo>
                    <a:pt x="3818" y="29827"/>
                    <a:pt x="3846" y="29843"/>
                    <a:pt x="3875" y="29843"/>
                  </a:cubicBezTo>
                  <a:cubicBezTo>
                    <a:pt x="3908" y="29843"/>
                    <a:pt x="3944" y="29821"/>
                    <a:pt x="3955" y="29788"/>
                  </a:cubicBezTo>
                  <a:cubicBezTo>
                    <a:pt x="3955" y="29683"/>
                    <a:pt x="3976" y="29578"/>
                    <a:pt x="4018" y="29495"/>
                  </a:cubicBezTo>
                  <a:cubicBezTo>
                    <a:pt x="4038" y="29432"/>
                    <a:pt x="4059" y="29390"/>
                    <a:pt x="4101" y="29327"/>
                  </a:cubicBezTo>
                  <a:lnTo>
                    <a:pt x="4499" y="29578"/>
                  </a:lnTo>
                  <a:cubicBezTo>
                    <a:pt x="4436" y="29641"/>
                    <a:pt x="4394" y="29725"/>
                    <a:pt x="4373" y="29809"/>
                  </a:cubicBezTo>
                  <a:cubicBezTo>
                    <a:pt x="4328" y="29883"/>
                    <a:pt x="4380" y="29947"/>
                    <a:pt x="4435" y="29947"/>
                  </a:cubicBezTo>
                  <a:cubicBezTo>
                    <a:pt x="4458" y="29947"/>
                    <a:pt x="4481" y="29937"/>
                    <a:pt x="4499" y="29913"/>
                  </a:cubicBezTo>
                  <a:cubicBezTo>
                    <a:pt x="4562" y="29850"/>
                    <a:pt x="4624" y="29767"/>
                    <a:pt x="4666" y="29704"/>
                  </a:cubicBezTo>
                  <a:cubicBezTo>
                    <a:pt x="4729" y="29725"/>
                    <a:pt x="4792" y="29767"/>
                    <a:pt x="4854" y="29809"/>
                  </a:cubicBezTo>
                  <a:cubicBezTo>
                    <a:pt x="4834" y="29809"/>
                    <a:pt x="4834" y="29829"/>
                    <a:pt x="4834" y="29850"/>
                  </a:cubicBezTo>
                  <a:cubicBezTo>
                    <a:pt x="4817" y="29883"/>
                    <a:pt x="4851" y="29927"/>
                    <a:pt x="4886" y="29927"/>
                  </a:cubicBezTo>
                  <a:cubicBezTo>
                    <a:pt x="4897" y="29927"/>
                    <a:pt x="4908" y="29923"/>
                    <a:pt x="4917" y="29913"/>
                  </a:cubicBezTo>
                  <a:cubicBezTo>
                    <a:pt x="4938" y="29892"/>
                    <a:pt x="4959" y="29892"/>
                    <a:pt x="4959" y="29871"/>
                  </a:cubicBezTo>
                  <a:cubicBezTo>
                    <a:pt x="5106" y="29955"/>
                    <a:pt x="5231" y="30018"/>
                    <a:pt x="5357" y="30101"/>
                  </a:cubicBezTo>
                  <a:cubicBezTo>
                    <a:pt x="6905" y="30959"/>
                    <a:pt x="8495" y="31692"/>
                    <a:pt x="10085" y="32424"/>
                  </a:cubicBezTo>
                  <a:cubicBezTo>
                    <a:pt x="11822" y="33240"/>
                    <a:pt x="13433" y="34265"/>
                    <a:pt x="15212" y="34977"/>
                  </a:cubicBezTo>
                  <a:cubicBezTo>
                    <a:pt x="15238" y="34988"/>
                    <a:pt x="15265" y="34993"/>
                    <a:pt x="15292" y="34993"/>
                  </a:cubicBezTo>
                  <a:cubicBezTo>
                    <a:pt x="15414" y="34993"/>
                    <a:pt x="15529" y="34887"/>
                    <a:pt x="15546" y="34767"/>
                  </a:cubicBezTo>
                  <a:cubicBezTo>
                    <a:pt x="15798" y="32298"/>
                    <a:pt x="16865" y="29934"/>
                    <a:pt x="18225" y="27905"/>
                  </a:cubicBezTo>
                  <a:cubicBezTo>
                    <a:pt x="18580" y="27402"/>
                    <a:pt x="18957" y="26942"/>
                    <a:pt x="19355" y="26503"/>
                  </a:cubicBezTo>
                  <a:close/>
                  <a:moveTo>
                    <a:pt x="23163" y="23866"/>
                  </a:moveTo>
                  <a:lnTo>
                    <a:pt x="23163" y="23866"/>
                  </a:lnTo>
                  <a:cubicBezTo>
                    <a:pt x="22765" y="24724"/>
                    <a:pt x="22535" y="25645"/>
                    <a:pt x="22158" y="26524"/>
                  </a:cubicBezTo>
                  <a:cubicBezTo>
                    <a:pt x="21489" y="28093"/>
                    <a:pt x="20547" y="29578"/>
                    <a:pt x="19773" y="31106"/>
                  </a:cubicBezTo>
                  <a:cubicBezTo>
                    <a:pt x="18727" y="33135"/>
                    <a:pt x="17702" y="35207"/>
                    <a:pt x="17053" y="37383"/>
                  </a:cubicBezTo>
                  <a:cubicBezTo>
                    <a:pt x="16823" y="34391"/>
                    <a:pt x="17492" y="31252"/>
                    <a:pt x="18915" y="28637"/>
                  </a:cubicBezTo>
                  <a:cubicBezTo>
                    <a:pt x="19647" y="27277"/>
                    <a:pt x="20798" y="25415"/>
                    <a:pt x="22242" y="24285"/>
                  </a:cubicBezTo>
                  <a:cubicBezTo>
                    <a:pt x="22535" y="24138"/>
                    <a:pt x="22849" y="24013"/>
                    <a:pt x="23163" y="23866"/>
                  </a:cubicBezTo>
                  <a:close/>
                  <a:moveTo>
                    <a:pt x="21070" y="24975"/>
                  </a:moveTo>
                  <a:lnTo>
                    <a:pt x="21070" y="24975"/>
                  </a:lnTo>
                  <a:cubicBezTo>
                    <a:pt x="20066" y="26063"/>
                    <a:pt x="19229" y="27402"/>
                    <a:pt x="18664" y="28449"/>
                  </a:cubicBezTo>
                  <a:cubicBezTo>
                    <a:pt x="17032" y="31378"/>
                    <a:pt x="16342" y="34977"/>
                    <a:pt x="16802" y="38304"/>
                  </a:cubicBezTo>
                  <a:cubicBezTo>
                    <a:pt x="15505" y="37864"/>
                    <a:pt x="14354" y="37069"/>
                    <a:pt x="13098" y="36504"/>
                  </a:cubicBezTo>
                  <a:cubicBezTo>
                    <a:pt x="11550" y="35814"/>
                    <a:pt x="9918" y="35332"/>
                    <a:pt x="8349" y="34705"/>
                  </a:cubicBezTo>
                  <a:cubicBezTo>
                    <a:pt x="7805" y="34475"/>
                    <a:pt x="7303" y="34244"/>
                    <a:pt x="6717" y="34161"/>
                  </a:cubicBezTo>
                  <a:cubicBezTo>
                    <a:pt x="6173" y="34056"/>
                    <a:pt x="5566" y="34161"/>
                    <a:pt x="5022" y="34035"/>
                  </a:cubicBezTo>
                  <a:cubicBezTo>
                    <a:pt x="3976" y="33784"/>
                    <a:pt x="3557" y="32466"/>
                    <a:pt x="3222" y="31462"/>
                  </a:cubicBezTo>
                  <a:lnTo>
                    <a:pt x="3222" y="31462"/>
                  </a:lnTo>
                  <a:cubicBezTo>
                    <a:pt x="3892" y="31608"/>
                    <a:pt x="4603" y="31943"/>
                    <a:pt x="5085" y="32152"/>
                  </a:cubicBezTo>
                  <a:cubicBezTo>
                    <a:pt x="6047" y="32529"/>
                    <a:pt x="6968" y="32989"/>
                    <a:pt x="7888" y="33449"/>
                  </a:cubicBezTo>
                  <a:cubicBezTo>
                    <a:pt x="9437" y="34203"/>
                    <a:pt x="11027" y="34851"/>
                    <a:pt x="12596" y="35563"/>
                  </a:cubicBezTo>
                  <a:cubicBezTo>
                    <a:pt x="13370" y="35918"/>
                    <a:pt x="14103" y="36337"/>
                    <a:pt x="14877" y="36734"/>
                  </a:cubicBezTo>
                  <a:cubicBezTo>
                    <a:pt x="15078" y="36844"/>
                    <a:pt x="15359" y="37018"/>
                    <a:pt x="15623" y="37018"/>
                  </a:cubicBezTo>
                  <a:cubicBezTo>
                    <a:pt x="15660" y="37018"/>
                    <a:pt x="15698" y="37014"/>
                    <a:pt x="15735" y="37006"/>
                  </a:cubicBezTo>
                  <a:cubicBezTo>
                    <a:pt x="16446" y="36860"/>
                    <a:pt x="16404" y="35751"/>
                    <a:pt x="16446" y="35228"/>
                  </a:cubicBezTo>
                  <a:cubicBezTo>
                    <a:pt x="16614" y="33386"/>
                    <a:pt x="16697" y="31566"/>
                    <a:pt x="17471" y="29850"/>
                  </a:cubicBezTo>
                  <a:cubicBezTo>
                    <a:pt x="18141" y="28386"/>
                    <a:pt x="19166" y="27088"/>
                    <a:pt x="20191" y="25875"/>
                  </a:cubicBezTo>
                  <a:cubicBezTo>
                    <a:pt x="20359" y="25666"/>
                    <a:pt x="20526" y="25456"/>
                    <a:pt x="20715" y="25247"/>
                  </a:cubicBezTo>
                  <a:cubicBezTo>
                    <a:pt x="20798" y="25184"/>
                    <a:pt x="20861" y="25122"/>
                    <a:pt x="20945" y="25059"/>
                  </a:cubicBezTo>
                  <a:cubicBezTo>
                    <a:pt x="20987" y="25038"/>
                    <a:pt x="21028" y="25017"/>
                    <a:pt x="21070" y="24975"/>
                  </a:cubicBezTo>
                  <a:close/>
                  <a:moveTo>
                    <a:pt x="14458" y="37634"/>
                  </a:moveTo>
                  <a:lnTo>
                    <a:pt x="14458" y="37634"/>
                  </a:lnTo>
                  <a:cubicBezTo>
                    <a:pt x="15212" y="38032"/>
                    <a:pt x="15944" y="38387"/>
                    <a:pt x="16739" y="38659"/>
                  </a:cubicBezTo>
                  <a:cubicBezTo>
                    <a:pt x="16718" y="38722"/>
                    <a:pt x="16718" y="38785"/>
                    <a:pt x="16697" y="38868"/>
                  </a:cubicBezTo>
                  <a:cubicBezTo>
                    <a:pt x="15944" y="38471"/>
                    <a:pt x="15212" y="38052"/>
                    <a:pt x="14458" y="37634"/>
                  </a:cubicBezTo>
                  <a:close/>
                  <a:moveTo>
                    <a:pt x="24104" y="23615"/>
                  </a:moveTo>
                  <a:cubicBezTo>
                    <a:pt x="24146" y="23657"/>
                    <a:pt x="24209" y="23741"/>
                    <a:pt x="24251" y="23908"/>
                  </a:cubicBezTo>
                  <a:cubicBezTo>
                    <a:pt x="24334" y="24347"/>
                    <a:pt x="23728" y="25038"/>
                    <a:pt x="23497" y="25373"/>
                  </a:cubicBezTo>
                  <a:cubicBezTo>
                    <a:pt x="21991" y="27612"/>
                    <a:pt x="20777" y="30018"/>
                    <a:pt x="19689" y="32487"/>
                  </a:cubicBezTo>
                  <a:cubicBezTo>
                    <a:pt x="18643" y="34830"/>
                    <a:pt x="17597" y="37383"/>
                    <a:pt x="17702" y="39977"/>
                  </a:cubicBezTo>
                  <a:cubicBezTo>
                    <a:pt x="15735" y="39475"/>
                    <a:pt x="14207" y="38011"/>
                    <a:pt x="12450" y="37069"/>
                  </a:cubicBezTo>
                  <a:lnTo>
                    <a:pt x="12450" y="37069"/>
                  </a:lnTo>
                  <a:cubicBezTo>
                    <a:pt x="13914" y="37801"/>
                    <a:pt x="15316" y="38680"/>
                    <a:pt x="16781" y="39433"/>
                  </a:cubicBezTo>
                  <a:cubicBezTo>
                    <a:pt x="16805" y="39444"/>
                    <a:pt x="16829" y="39448"/>
                    <a:pt x="16853" y="39448"/>
                  </a:cubicBezTo>
                  <a:cubicBezTo>
                    <a:pt x="16972" y="39448"/>
                    <a:pt x="17077" y="39329"/>
                    <a:pt x="17095" y="39224"/>
                  </a:cubicBezTo>
                  <a:cubicBezTo>
                    <a:pt x="17681" y="35835"/>
                    <a:pt x="19417" y="32654"/>
                    <a:pt x="21007" y="29641"/>
                  </a:cubicBezTo>
                  <a:cubicBezTo>
                    <a:pt x="21719" y="28281"/>
                    <a:pt x="22472" y="27026"/>
                    <a:pt x="22974" y="25561"/>
                  </a:cubicBezTo>
                  <a:cubicBezTo>
                    <a:pt x="23058" y="25331"/>
                    <a:pt x="23581" y="23866"/>
                    <a:pt x="23937" y="23615"/>
                  </a:cubicBezTo>
                  <a:cubicBezTo>
                    <a:pt x="23963" y="23633"/>
                    <a:pt x="23990" y="23639"/>
                    <a:pt x="24015" y="23639"/>
                  </a:cubicBezTo>
                  <a:cubicBezTo>
                    <a:pt x="24049" y="23639"/>
                    <a:pt x="24080" y="23627"/>
                    <a:pt x="24104" y="23615"/>
                  </a:cubicBezTo>
                  <a:close/>
                  <a:moveTo>
                    <a:pt x="18221" y="0"/>
                  </a:moveTo>
                  <a:cubicBezTo>
                    <a:pt x="18194" y="0"/>
                    <a:pt x="18167" y="5"/>
                    <a:pt x="18141" y="13"/>
                  </a:cubicBezTo>
                  <a:cubicBezTo>
                    <a:pt x="16948" y="411"/>
                    <a:pt x="15484" y="641"/>
                    <a:pt x="14605" y="1583"/>
                  </a:cubicBezTo>
                  <a:cubicBezTo>
                    <a:pt x="14262" y="1377"/>
                    <a:pt x="13972" y="1135"/>
                    <a:pt x="13672" y="1135"/>
                  </a:cubicBezTo>
                  <a:cubicBezTo>
                    <a:pt x="13515" y="1135"/>
                    <a:pt x="13355" y="1201"/>
                    <a:pt x="13182" y="1373"/>
                  </a:cubicBezTo>
                  <a:cubicBezTo>
                    <a:pt x="12554" y="2001"/>
                    <a:pt x="12324" y="3445"/>
                    <a:pt x="12052" y="4282"/>
                  </a:cubicBezTo>
                  <a:cubicBezTo>
                    <a:pt x="11529" y="5851"/>
                    <a:pt x="11194" y="7483"/>
                    <a:pt x="10922" y="9115"/>
                  </a:cubicBezTo>
                  <a:cubicBezTo>
                    <a:pt x="10483" y="11731"/>
                    <a:pt x="10797" y="13844"/>
                    <a:pt x="11717" y="16187"/>
                  </a:cubicBezTo>
                  <a:cubicBezTo>
                    <a:pt x="11487" y="15957"/>
                    <a:pt x="11257" y="15727"/>
                    <a:pt x="11090" y="15413"/>
                  </a:cubicBezTo>
                  <a:cubicBezTo>
                    <a:pt x="10588" y="14492"/>
                    <a:pt x="10420" y="13467"/>
                    <a:pt x="9772" y="12609"/>
                  </a:cubicBezTo>
                  <a:cubicBezTo>
                    <a:pt x="9751" y="12582"/>
                    <a:pt x="9724" y="12571"/>
                    <a:pt x="9697" y="12571"/>
                  </a:cubicBezTo>
                  <a:cubicBezTo>
                    <a:pt x="9639" y="12571"/>
                    <a:pt x="9576" y="12622"/>
                    <a:pt x="9562" y="12693"/>
                  </a:cubicBezTo>
                  <a:cubicBezTo>
                    <a:pt x="9520" y="12860"/>
                    <a:pt x="9520" y="12986"/>
                    <a:pt x="9500" y="13091"/>
                  </a:cubicBezTo>
                  <a:cubicBezTo>
                    <a:pt x="9479" y="13007"/>
                    <a:pt x="9416" y="12902"/>
                    <a:pt x="9311" y="12819"/>
                  </a:cubicBezTo>
                  <a:cubicBezTo>
                    <a:pt x="9081" y="12588"/>
                    <a:pt x="8956" y="12630"/>
                    <a:pt x="8642" y="12609"/>
                  </a:cubicBezTo>
                  <a:cubicBezTo>
                    <a:pt x="8579" y="12609"/>
                    <a:pt x="8495" y="12672"/>
                    <a:pt x="8516" y="12756"/>
                  </a:cubicBezTo>
                  <a:cubicBezTo>
                    <a:pt x="8914" y="14451"/>
                    <a:pt x="9960" y="16187"/>
                    <a:pt x="11550" y="16982"/>
                  </a:cubicBezTo>
                  <a:cubicBezTo>
                    <a:pt x="11529" y="17003"/>
                    <a:pt x="11487" y="17024"/>
                    <a:pt x="11466" y="17045"/>
                  </a:cubicBezTo>
                  <a:cubicBezTo>
                    <a:pt x="9039" y="17589"/>
                    <a:pt x="7135" y="18510"/>
                    <a:pt x="5210" y="20288"/>
                  </a:cubicBezTo>
                  <a:cubicBezTo>
                    <a:pt x="3997" y="21439"/>
                    <a:pt x="2846" y="22632"/>
                    <a:pt x="1821" y="23950"/>
                  </a:cubicBezTo>
                  <a:cubicBezTo>
                    <a:pt x="1318" y="24578"/>
                    <a:pt x="0" y="25791"/>
                    <a:pt x="0" y="26670"/>
                  </a:cubicBezTo>
                  <a:cubicBezTo>
                    <a:pt x="0" y="27214"/>
                    <a:pt x="544" y="27381"/>
                    <a:pt x="1005" y="27570"/>
                  </a:cubicBezTo>
                  <a:cubicBezTo>
                    <a:pt x="712" y="28825"/>
                    <a:pt x="1339" y="30185"/>
                    <a:pt x="1674" y="31378"/>
                  </a:cubicBezTo>
                  <a:cubicBezTo>
                    <a:pt x="1690" y="31474"/>
                    <a:pt x="1768" y="31546"/>
                    <a:pt x="1869" y="31546"/>
                  </a:cubicBezTo>
                  <a:cubicBezTo>
                    <a:pt x="1900" y="31546"/>
                    <a:pt x="1933" y="31539"/>
                    <a:pt x="1967" y="31524"/>
                  </a:cubicBezTo>
                  <a:cubicBezTo>
                    <a:pt x="2144" y="31436"/>
                    <a:pt x="2352" y="31401"/>
                    <a:pt x="2576" y="31401"/>
                  </a:cubicBezTo>
                  <a:cubicBezTo>
                    <a:pt x="2723" y="31401"/>
                    <a:pt x="2877" y="31416"/>
                    <a:pt x="3034" y="31441"/>
                  </a:cubicBezTo>
                  <a:cubicBezTo>
                    <a:pt x="3202" y="32298"/>
                    <a:pt x="3453" y="33282"/>
                    <a:pt x="4038" y="33910"/>
                  </a:cubicBezTo>
                  <a:cubicBezTo>
                    <a:pt x="4352" y="34265"/>
                    <a:pt x="4771" y="34391"/>
                    <a:pt x="5231" y="34433"/>
                  </a:cubicBezTo>
                  <a:cubicBezTo>
                    <a:pt x="5168" y="34433"/>
                    <a:pt x="5168" y="34516"/>
                    <a:pt x="5210" y="34537"/>
                  </a:cubicBezTo>
                  <a:lnTo>
                    <a:pt x="5336" y="34600"/>
                  </a:lnTo>
                  <a:cubicBezTo>
                    <a:pt x="5357" y="34642"/>
                    <a:pt x="5378" y="34684"/>
                    <a:pt x="5461" y="34705"/>
                  </a:cubicBezTo>
                  <a:cubicBezTo>
                    <a:pt x="5712" y="34788"/>
                    <a:pt x="5963" y="34872"/>
                    <a:pt x="6235" y="34956"/>
                  </a:cubicBezTo>
                  <a:cubicBezTo>
                    <a:pt x="8391" y="35772"/>
                    <a:pt x="10650" y="36441"/>
                    <a:pt x="12638" y="37634"/>
                  </a:cubicBezTo>
                  <a:cubicBezTo>
                    <a:pt x="14354" y="38638"/>
                    <a:pt x="15881" y="40061"/>
                    <a:pt x="17869" y="40501"/>
                  </a:cubicBezTo>
                  <a:cubicBezTo>
                    <a:pt x="17897" y="40507"/>
                    <a:pt x="17923" y="40510"/>
                    <a:pt x="17948" y="40510"/>
                  </a:cubicBezTo>
                  <a:cubicBezTo>
                    <a:pt x="18092" y="40510"/>
                    <a:pt x="18183" y="40410"/>
                    <a:pt x="18183" y="40249"/>
                  </a:cubicBezTo>
                  <a:cubicBezTo>
                    <a:pt x="18036" y="38094"/>
                    <a:pt x="18748" y="36002"/>
                    <a:pt x="19543" y="34035"/>
                  </a:cubicBezTo>
                  <a:cubicBezTo>
                    <a:pt x="20317" y="32110"/>
                    <a:pt x="21196" y="30227"/>
                    <a:pt x="22242" y="28428"/>
                  </a:cubicBezTo>
                  <a:cubicBezTo>
                    <a:pt x="22932" y="27214"/>
                    <a:pt x="23832" y="26063"/>
                    <a:pt x="24460" y="24829"/>
                  </a:cubicBezTo>
                  <a:cubicBezTo>
                    <a:pt x="24711" y="24306"/>
                    <a:pt x="24816" y="23803"/>
                    <a:pt x="24627" y="23427"/>
                  </a:cubicBezTo>
                  <a:cubicBezTo>
                    <a:pt x="24899" y="23280"/>
                    <a:pt x="25129" y="23029"/>
                    <a:pt x="25339" y="22695"/>
                  </a:cubicBezTo>
                  <a:cubicBezTo>
                    <a:pt x="26050" y="21481"/>
                    <a:pt x="26531" y="20016"/>
                    <a:pt x="27138" y="18740"/>
                  </a:cubicBezTo>
                  <a:cubicBezTo>
                    <a:pt x="28080" y="16836"/>
                    <a:pt x="29189" y="15016"/>
                    <a:pt x="30381" y="13279"/>
                  </a:cubicBezTo>
                  <a:cubicBezTo>
                    <a:pt x="31553" y="11542"/>
                    <a:pt x="32892" y="9847"/>
                    <a:pt x="34712" y="8801"/>
                  </a:cubicBezTo>
                  <a:cubicBezTo>
                    <a:pt x="34817" y="8738"/>
                    <a:pt x="34901" y="8550"/>
                    <a:pt x="34796" y="8446"/>
                  </a:cubicBezTo>
                  <a:cubicBezTo>
                    <a:pt x="33311" y="7023"/>
                    <a:pt x="31302" y="6542"/>
                    <a:pt x="29502" y="5684"/>
                  </a:cubicBezTo>
                  <a:cubicBezTo>
                    <a:pt x="27389" y="4658"/>
                    <a:pt x="25548" y="3152"/>
                    <a:pt x="23644" y="1813"/>
                  </a:cubicBezTo>
                  <a:cubicBezTo>
                    <a:pt x="23435" y="1624"/>
                    <a:pt x="23225" y="1457"/>
                    <a:pt x="23016" y="1290"/>
                  </a:cubicBezTo>
                  <a:cubicBezTo>
                    <a:pt x="22992" y="1265"/>
                    <a:pt x="22960" y="1255"/>
                    <a:pt x="22929" y="1255"/>
                  </a:cubicBezTo>
                  <a:cubicBezTo>
                    <a:pt x="22908" y="1255"/>
                    <a:pt x="22887" y="1260"/>
                    <a:pt x="22870" y="1269"/>
                  </a:cubicBezTo>
                  <a:cubicBezTo>
                    <a:pt x="22828" y="1248"/>
                    <a:pt x="22786" y="1227"/>
                    <a:pt x="22765" y="1185"/>
                  </a:cubicBezTo>
                  <a:cubicBezTo>
                    <a:pt x="22757" y="1182"/>
                    <a:pt x="22748" y="1181"/>
                    <a:pt x="22740" y="1181"/>
                  </a:cubicBezTo>
                  <a:cubicBezTo>
                    <a:pt x="22687" y="1181"/>
                    <a:pt x="22642" y="1233"/>
                    <a:pt x="22660" y="1269"/>
                  </a:cubicBezTo>
                  <a:cubicBezTo>
                    <a:pt x="22388" y="913"/>
                    <a:pt x="22054" y="641"/>
                    <a:pt x="21572" y="557"/>
                  </a:cubicBezTo>
                  <a:cubicBezTo>
                    <a:pt x="21458" y="543"/>
                    <a:pt x="21342" y="537"/>
                    <a:pt x="21224" y="537"/>
                  </a:cubicBezTo>
                  <a:cubicBezTo>
                    <a:pt x="20461" y="537"/>
                    <a:pt x="19646" y="811"/>
                    <a:pt x="18957" y="1101"/>
                  </a:cubicBezTo>
                  <a:cubicBezTo>
                    <a:pt x="18685" y="829"/>
                    <a:pt x="18476" y="516"/>
                    <a:pt x="18434" y="160"/>
                  </a:cubicBezTo>
                  <a:cubicBezTo>
                    <a:pt x="18417" y="60"/>
                    <a:pt x="18322" y="0"/>
                    <a:pt x="18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8;p2">
              <a:extLst>
                <a:ext uri="{FF2B5EF4-FFF2-40B4-BE49-F238E27FC236}">
                  <a16:creationId xmlns:a16="http://schemas.microsoft.com/office/drawing/2014/main" id="{D6E5C823-DA19-E7B9-992F-7FFA79A7E87B}"/>
                </a:ext>
              </a:extLst>
            </p:cNvPr>
            <p:cNvSpPr/>
            <p:nvPr/>
          </p:nvSpPr>
          <p:spPr>
            <a:xfrm>
              <a:off x="1021100" y="5775475"/>
              <a:ext cx="73675" cy="264000"/>
            </a:xfrm>
            <a:custGeom>
              <a:avLst/>
              <a:gdLst/>
              <a:ahLst/>
              <a:cxnLst/>
              <a:rect l="l" t="t" r="r" b="b"/>
              <a:pathLst>
                <a:path w="2947" h="10560" extrusionOk="0">
                  <a:moveTo>
                    <a:pt x="2849" y="1"/>
                  </a:moveTo>
                  <a:cubicBezTo>
                    <a:pt x="2820" y="1"/>
                    <a:pt x="2789" y="16"/>
                    <a:pt x="2774" y="56"/>
                  </a:cubicBezTo>
                  <a:cubicBezTo>
                    <a:pt x="1414" y="3382"/>
                    <a:pt x="326" y="6793"/>
                    <a:pt x="12" y="10392"/>
                  </a:cubicBezTo>
                  <a:cubicBezTo>
                    <a:pt x="1" y="10502"/>
                    <a:pt x="88" y="10560"/>
                    <a:pt x="176" y="10560"/>
                  </a:cubicBezTo>
                  <a:cubicBezTo>
                    <a:pt x="256" y="10560"/>
                    <a:pt x="337" y="10512"/>
                    <a:pt x="347" y="10413"/>
                  </a:cubicBezTo>
                  <a:cubicBezTo>
                    <a:pt x="807" y="6877"/>
                    <a:pt x="1707" y="3466"/>
                    <a:pt x="2920" y="97"/>
                  </a:cubicBezTo>
                  <a:cubicBezTo>
                    <a:pt x="2946" y="45"/>
                    <a:pt x="2899" y="1"/>
                    <a:pt x="28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9;p2">
              <a:extLst>
                <a:ext uri="{FF2B5EF4-FFF2-40B4-BE49-F238E27FC236}">
                  <a16:creationId xmlns:a16="http://schemas.microsoft.com/office/drawing/2014/main" id="{F085DCE4-2BCA-6A3A-17B9-11DBF128AD89}"/>
                </a:ext>
              </a:extLst>
            </p:cNvPr>
            <p:cNvSpPr/>
            <p:nvPr/>
          </p:nvSpPr>
          <p:spPr>
            <a:xfrm>
              <a:off x="984500" y="5768150"/>
              <a:ext cx="73650" cy="263950"/>
            </a:xfrm>
            <a:custGeom>
              <a:avLst/>
              <a:gdLst/>
              <a:ahLst/>
              <a:cxnLst/>
              <a:rect l="l" t="t" r="r" b="b"/>
              <a:pathLst>
                <a:path w="2946" h="10558" extrusionOk="0">
                  <a:moveTo>
                    <a:pt x="2849" y="1"/>
                  </a:moveTo>
                  <a:cubicBezTo>
                    <a:pt x="2819" y="1"/>
                    <a:pt x="2789" y="17"/>
                    <a:pt x="2773" y="56"/>
                  </a:cubicBezTo>
                  <a:cubicBezTo>
                    <a:pt x="1413" y="3382"/>
                    <a:pt x="325" y="6793"/>
                    <a:pt x="11" y="10371"/>
                  </a:cubicBezTo>
                  <a:cubicBezTo>
                    <a:pt x="0" y="10494"/>
                    <a:pt x="91" y="10557"/>
                    <a:pt x="181" y="10557"/>
                  </a:cubicBezTo>
                  <a:cubicBezTo>
                    <a:pt x="259" y="10557"/>
                    <a:pt x="336" y="10510"/>
                    <a:pt x="346" y="10413"/>
                  </a:cubicBezTo>
                  <a:cubicBezTo>
                    <a:pt x="806" y="6877"/>
                    <a:pt x="1706" y="3466"/>
                    <a:pt x="2920" y="97"/>
                  </a:cubicBezTo>
                  <a:cubicBezTo>
                    <a:pt x="2946" y="45"/>
                    <a:pt x="2898" y="1"/>
                    <a:pt x="28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30;p2">
              <a:extLst>
                <a:ext uri="{FF2B5EF4-FFF2-40B4-BE49-F238E27FC236}">
                  <a16:creationId xmlns:a16="http://schemas.microsoft.com/office/drawing/2014/main" id="{6817F5F9-6725-F6F2-CAF7-A7A93386BA4A}"/>
                </a:ext>
              </a:extLst>
            </p:cNvPr>
            <p:cNvSpPr/>
            <p:nvPr/>
          </p:nvSpPr>
          <p:spPr>
            <a:xfrm>
              <a:off x="947875" y="5760825"/>
              <a:ext cx="73675" cy="263950"/>
            </a:xfrm>
            <a:custGeom>
              <a:avLst/>
              <a:gdLst/>
              <a:ahLst/>
              <a:cxnLst/>
              <a:rect l="l" t="t" r="r" b="b"/>
              <a:pathLst>
                <a:path w="2947" h="10558" extrusionOk="0">
                  <a:moveTo>
                    <a:pt x="2849" y="1"/>
                  </a:moveTo>
                  <a:cubicBezTo>
                    <a:pt x="2819" y="1"/>
                    <a:pt x="2789" y="17"/>
                    <a:pt x="2773" y="56"/>
                  </a:cubicBezTo>
                  <a:cubicBezTo>
                    <a:pt x="1413" y="3383"/>
                    <a:pt x="325" y="6793"/>
                    <a:pt x="12" y="10371"/>
                  </a:cubicBezTo>
                  <a:cubicBezTo>
                    <a:pt x="0" y="10494"/>
                    <a:pt x="91" y="10558"/>
                    <a:pt x="181" y="10558"/>
                  </a:cubicBezTo>
                  <a:cubicBezTo>
                    <a:pt x="259" y="10558"/>
                    <a:pt x="337" y="10510"/>
                    <a:pt x="346" y="10413"/>
                  </a:cubicBezTo>
                  <a:cubicBezTo>
                    <a:pt x="828" y="6877"/>
                    <a:pt x="1727" y="3466"/>
                    <a:pt x="2920" y="98"/>
                  </a:cubicBezTo>
                  <a:cubicBezTo>
                    <a:pt x="2946" y="45"/>
                    <a:pt x="2898" y="1"/>
                    <a:pt x="28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31;p2">
              <a:extLst>
                <a:ext uri="{FF2B5EF4-FFF2-40B4-BE49-F238E27FC236}">
                  <a16:creationId xmlns:a16="http://schemas.microsoft.com/office/drawing/2014/main" id="{A55060D3-B07E-2C03-3E51-5D8024A6D8D8}"/>
                </a:ext>
              </a:extLst>
            </p:cNvPr>
            <p:cNvSpPr/>
            <p:nvPr/>
          </p:nvSpPr>
          <p:spPr>
            <a:xfrm>
              <a:off x="916500" y="5740700"/>
              <a:ext cx="73850" cy="264125"/>
            </a:xfrm>
            <a:custGeom>
              <a:avLst/>
              <a:gdLst/>
              <a:ahLst/>
              <a:cxnLst/>
              <a:rect l="l" t="t" r="r" b="b"/>
              <a:pathLst>
                <a:path w="2954" h="10565" extrusionOk="0">
                  <a:moveTo>
                    <a:pt x="2853" y="0"/>
                  </a:moveTo>
                  <a:cubicBezTo>
                    <a:pt x="2826" y="0"/>
                    <a:pt x="2802" y="14"/>
                    <a:pt x="2794" y="45"/>
                  </a:cubicBezTo>
                  <a:cubicBezTo>
                    <a:pt x="1434" y="3392"/>
                    <a:pt x="346" y="6782"/>
                    <a:pt x="11" y="10381"/>
                  </a:cubicBezTo>
                  <a:cubicBezTo>
                    <a:pt x="0" y="10501"/>
                    <a:pt x="86" y="10564"/>
                    <a:pt x="177" y="10564"/>
                  </a:cubicBezTo>
                  <a:cubicBezTo>
                    <a:pt x="260" y="10564"/>
                    <a:pt x="347" y="10512"/>
                    <a:pt x="367" y="10402"/>
                  </a:cubicBezTo>
                  <a:cubicBezTo>
                    <a:pt x="827" y="6866"/>
                    <a:pt x="1727" y="3455"/>
                    <a:pt x="2940" y="107"/>
                  </a:cubicBezTo>
                  <a:cubicBezTo>
                    <a:pt x="2954" y="41"/>
                    <a:pt x="2900" y="0"/>
                    <a:pt x="28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32;p2">
              <a:extLst>
                <a:ext uri="{FF2B5EF4-FFF2-40B4-BE49-F238E27FC236}">
                  <a16:creationId xmlns:a16="http://schemas.microsoft.com/office/drawing/2014/main" id="{105A6598-FE64-D42D-B1D4-9B10A45171AB}"/>
                </a:ext>
              </a:extLst>
            </p:cNvPr>
            <p:cNvSpPr/>
            <p:nvPr/>
          </p:nvSpPr>
          <p:spPr>
            <a:xfrm>
              <a:off x="1043350" y="5798725"/>
              <a:ext cx="75475" cy="269625"/>
            </a:xfrm>
            <a:custGeom>
              <a:avLst/>
              <a:gdLst/>
              <a:ahLst/>
              <a:cxnLst/>
              <a:rect l="l" t="t" r="r" b="b"/>
              <a:pathLst>
                <a:path w="3019" h="10785" extrusionOk="0">
                  <a:moveTo>
                    <a:pt x="2938" y="1"/>
                  </a:moveTo>
                  <a:cubicBezTo>
                    <a:pt x="2911" y="1"/>
                    <a:pt x="2883" y="14"/>
                    <a:pt x="2867" y="46"/>
                  </a:cubicBezTo>
                  <a:cubicBezTo>
                    <a:pt x="2114" y="1929"/>
                    <a:pt x="1298" y="3791"/>
                    <a:pt x="900" y="5779"/>
                  </a:cubicBezTo>
                  <a:cubicBezTo>
                    <a:pt x="691" y="6763"/>
                    <a:pt x="587" y="7767"/>
                    <a:pt x="398" y="8750"/>
                  </a:cubicBezTo>
                  <a:cubicBezTo>
                    <a:pt x="273" y="9420"/>
                    <a:pt x="1" y="10069"/>
                    <a:pt x="315" y="10717"/>
                  </a:cubicBezTo>
                  <a:cubicBezTo>
                    <a:pt x="338" y="10764"/>
                    <a:pt x="384" y="10785"/>
                    <a:pt x="431" y="10785"/>
                  </a:cubicBezTo>
                  <a:cubicBezTo>
                    <a:pt x="511" y="10785"/>
                    <a:pt x="592" y="10726"/>
                    <a:pt x="566" y="10634"/>
                  </a:cubicBezTo>
                  <a:cubicBezTo>
                    <a:pt x="419" y="9880"/>
                    <a:pt x="670" y="9106"/>
                    <a:pt x="796" y="8353"/>
                  </a:cubicBezTo>
                  <a:cubicBezTo>
                    <a:pt x="942" y="7369"/>
                    <a:pt x="1026" y="6386"/>
                    <a:pt x="1235" y="5403"/>
                  </a:cubicBezTo>
                  <a:cubicBezTo>
                    <a:pt x="1633" y="3582"/>
                    <a:pt x="2344" y="1846"/>
                    <a:pt x="2993" y="88"/>
                  </a:cubicBezTo>
                  <a:cubicBezTo>
                    <a:pt x="3019" y="36"/>
                    <a:pt x="2981" y="1"/>
                    <a:pt x="29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33;p2">
              <a:extLst>
                <a:ext uri="{FF2B5EF4-FFF2-40B4-BE49-F238E27FC236}">
                  <a16:creationId xmlns:a16="http://schemas.microsoft.com/office/drawing/2014/main" id="{3F934373-9512-8B82-6F42-E5361456CA45}"/>
                </a:ext>
              </a:extLst>
            </p:cNvPr>
            <p:cNvSpPr/>
            <p:nvPr/>
          </p:nvSpPr>
          <p:spPr>
            <a:xfrm>
              <a:off x="1077825" y="5820525"/>
              <a:ext cx="77500" cy="266700"/>
            </a:xfrm>
            <a:custGeom>
              <a:avLst/>
              <a:gdLst/>
              <a:ahLst/>
              <a:cxnLst/>
              <a:rect l="l" t="t" r="r" b="b"/>
              <a:pathLst>
                <a:path w="3100" h="10668" extrusionOk="0">
                  <a:moveTo>
                    <a:pt x="3036" y="0"/>
                  </a:moveTo>
                  <a:cubicBezTo>
                    <a:pt x="3019" y="0"/>
                    <a:pt x="3002" y="9"/>
                    <a:pt x="2995" y="32"/>
                  </a:cubicBezTo>
                  <a:cubicBezTo>
                    <a:pt x="1656" y="3422"/>
                    <a:pt x="568" y="6874"/>
                    <a:pt x="24" y="10473"/>
                  </a:cubicBezTo>
                  <a:cubicBezTo>
                    <a:pt x="1" y="10598"/>
                    <a:pt x="96" y="10668"/>
                    <a:pt x="194" y="10668"/>
                  </a:cubicBezTo>
                  <a:cubicBezTo>
                    <a:pt x="276" y="10668"/>
                    <a:pt x="360" y="10619"/>
                    <a:pt x="379" y="10515"/>
                  </a:cubicBezTo>
                  <a:cubicBezTo>
                    <a:pt x="902" y="6937"/>
                    <a:pt x="1928" y="3463"/>
                    <a:pt x="3099" y="53"/>
                  </a:cubicBezTo>
                  <a:cubicBezTo>
                    <a:pt x="3099" y="26"/>
                    <a:pt x="3066" y="0"/>
                    <a:pt x="3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134;p2">
            <a:extLst>
              <a:ext uri="{FF2B5EF4-FFF2-40B4-BE49-F238E27FC236}">
                <a16:creationId xmlns:a16="http://schemas.microsoft.com/office/drawing/2014/main" id="{BCD42E79-4AC5-87CF-0A44-AC3F9F7F014B}"/>
              </a:ext>
            </a:extLst>
          </p:cNvPr>
          <p:cNvSpPr/>
          <p:nvPr/>
        </p:nvSpPr>
        <p:spPr>
          <a:xfrm>
            <a:off x="4500761" y="1255141"/>
            <a:ext cx="867024" cy="829005"/>
          </a:xfrm>
          <a:custGeom>
            <a:avLst/>
            <a:gdLst/>
            <a:ahLst/>
            <a:cxnLst/>
            <a:rect l="l" t="t" r="r" b="b"/>
            <a:pathLst>
              <a:path w="24356" h="23288" extrusionOk="0">
                <a:moveTo>
                  <a:pt x="1256" y="10784"/>
                </a:moveTo>
                <a:cubicBezTo>
                  <a:pt x="1737" y="11977"/>
                  <a:pt x="2658" y="13212"/>
                  <a:pt x="3055" y="13714"/>
                </a:cubicBezTo>
                <a:cubicBezTo>
                  <a:pt x="3516" y="14300"/>
                  <a:pt x="3725" y="14781"/>
                  <a:pt x="3788" y="15199"/>
                </a:cubicBezTo>
                <a:cubicBezTo>
                  <a:pt x="2679" y="14739"/>
                  <a:pt x="1570" y="14111"/>
                  <a:pt x="963" y="13212"/>
                </a:cubicBezTo>
                <a:cubicBezTo>
                  <a:pt x="963" y="13107"/>
                  <a:pt x="984" y="13002"/>
                  <a:pt x="984" y="12877"/>
                </a:cubicBezTo>
                <a:cubicBezTo>
                  <a:pt x="1047" y="12312"/>
                  <a:pt x="1130" y="11580"/>
                  <a:pt x="1256" y="10784"/>
                </a:cubicBezTo>
                <a:close/>
                <a:moveTo>
                  <a:pt x="16990" y="2185"/>
                </a:moveTo>
                <a:cubicBezTo>
                  <a:pt x="17806" y="2582"/>
                  <a:pt x="18581" y="3126"/>
                  <a:pt x="19292" y="3817"/>
                </a:cubicBezTo>
                <a:cubicBezTo>
                  <a:pt x="19836" y="4340"/>
                  <a:pt x="20296" y="4926"/>
                  <a:pt x="20673" y="5554"/>
                </a:cubicBezTo>
                <a:cubicBezTo>
                  <a:pt x="19920" y="9968"/>
                  <a:pt x="16279" y="13316"/>
                  <a:pt x="12387" y="15220"/>
                </a:cubicBezTo>
                <a:cubicBezTo>
                  <a:pt x="12178" y="15325"/>
                  <a:pt x="11990" y="15409"/>
                  <a:pt x="11801" y="15492"/>
                </a:cubicBezTo>
                <a:cubicBezTo>
                  <a:pt x="10546" y="13546"/>
                  <a:pt x="13496" y="9006"/>
                  <a:pt x="14438" y="7688"/>
                </a:cubicBezTo>
                <a:cubicBezTo>
                  <a:pt x="15588" y="6077"/>
                  <a:pt x="17702" y="4277"/>
                  <a:pt x="16990" y="2185"/>
                </a:cubicBezTo>
                <a:close/>
                <a:moveTo>
                  <a:pt x="7721" y="2561"/>
                </a:moveTo>
                <a:lnTo>
                  <a:pt x="7721" y="2561"/>
                </a:lnTo>
                <a:cubicBezTo>
                  <a:pt x="6424" y="4947"/>
                  <a:pt x="5880" y="10554"/>
                  <a:pt x="5943" y="11517"/>
                </a:cubicBezTo>
                <a:cubicBezTo>
                  <a:pt x="6047" y="13065"/>
                  <a:pt x="6361" y="14655"/>
                  <a:pt x="6926" y="16141"/>
                </a:cubicBezTo>
                <a:cubicBezTo>
                  <a:pt x="6424" y="16078"/>
                  <a:pt x="5922" y="15953"/>
                  <a:pt x="5440" y="15806"/>
                </a:cubicBezTo>
                <a:cubicBezTo>
                  <a:pt x="5106" y="15701"/>
                  <a:pt x="4750" y="15576"/>
                  <a:pt x="4373" y="15429"/>
                </a:cubicBezTo>
                <a:cubicBezTo>
                  <a:pt x="4373" y="15199"/>
                  <a:pt x="4352" y="14948"/>
                  <a:pt x="4248" y="14697"/>
                </a:cubicBezTo>
                <a:cubicBezTo>
                  <a:pt x="3934" y="13818"/>
                  <a:pt x="3097" y="13086"/>
                  <a:pt x="2595" y="12333"/>
                </a:cubicBezTo>
                <a:cubicBezTo>
                  <a:pt x="1946" y="11370"/>
                  <a:pt x="1507" y="10491"/>
                  <a:pt x="1528" y="9466"/>
                </a:cubicBezTo>
                <a:cubicBezTo>
                  <a:pt x="1946" y="8399"/>
                  <a:pt x="2532" y="7374"/>
                  <a:pt x="3244" y="6411"/>
                </a:cubicBezTo>
                <a:cubicBezTo>
                  <a:pt x="3264" y="6411"/>
                  <a:pt x="3285" y="6390"/>
                  <a:pt x="3285" y="6390"/>
                </a:cubicBezTo>
                <a:cubicBezTo>
                  <a:pt x="3348" y="6370"/>
                  <a:pt x="3369" y="6307"/>
                  <a:pt x="3348" y="6286"/>
                </a:cubicBezTo>
                <a:cubicBezTo>
                  <a:pt x="3934" y="5512"/>
                  <a:pt x="4604" y="4800"/>
                  <a:pt x="5336" y="4173"/>
                </a:cubicBezTo>
                <a:cubicBezTo>
                  <a:pt x="6068" y="3545"/>
                  <a:pt x="6863" y="3001"/>
                  <a:pt x="7721" y="2561"/>
                </a:cubicBezTo>
                <a:close/>
                <a:moveTo>
                  <a:pt x="12909" y="1272"/>
                </a:moveTo>
                <a:cubicBezTo>
                  <a:pt x="14140" y="1272"/>
                  <a:pt x="15360" y="1496"/>
                  <a:pt x="16509" y="1976"/>
                </a:cubicBezTo>
                <a:cubicBezTo>
                  <a:pt x="17262" y="3963"/>
                  <a:pt x="15358" y="5470"/>
                  <a:pt x="14228" y="6914"/>
                </a:cubicBezTo>
                <a:cubicBezTo>
                  <a:pt x="13245" y="8190"/>
                  <a:pt x="12387" y="9592"/>
                  <a:pt x="11759" y="11077"/>
                </a:cubicBezTo>
                <a:cubicBezTo>
                  <a:pt x="11257" y="12291"/>
                  <a:pt x="10525" y="14341"/>
                  <a:pt x="11174" y="15722"/>
                </a:cubicBezTo>
                <a:cubicBezTo>
                  <a:pt x="10216" y="16066"/>
                  <a:pt x="9242" y="16237"/>
                  <a:pt x="8254" y="16237"/>
                </a:cubicBezTo>
                <a:cubicBezTo>
                  <a:pt x="8097" y="16237"/>
                  <a:pt x="7941" y="16233"/>
                  <a:pt x="7784" y="16225"/>
                </a:cubicBezTo>
                <a:cubicBezTo>
                  <a:pt x="7052" y="14530"/>
                  <a:pt x="6675" y="12668"/>
                  <a:pt x="6654" y="10889"/>
                </a:cubicBezTo>
                <a:cubicBezTo>
                  <a:pt x="6654" y="9236"/>
                  <a:pt x="6884" y="7520"/>
                  <a:pt x="7219" y="5909"/>
                </a:cubicBezTo>
                <a:cubicBezTo>
                  <a:pt x="7533" y="4361"/>
                  <a:pt x="7909" y="2248"/>
                  <a:pt x="9688" y="1892"/>
                </a:cubicBezTo>
                <a:cubicBezTo>
                  <a:pt x="9751" y="1871"/>
                  <a:pt x="9751" y="1787"/>
                  <a:pt x="9709" y="1766"/>
                </a:cubicBezTo>
                <a:lnTo>
                  <a:pt x="9688" y="1766"/>
                </a:lnTo>
                <a:cubicBezTo>
                  <a:pt x="10743" y="1444"/>
                  <a:pt x="11830" y="1272"/>
                  <a:pt x="12909" y="1272"/>
                </a:cubicBezTo>
                <a:close/>
                <a:moveTo>
                  <a:pt x="20966" y="6118"/>
                </a:moveTo>
                <a:lnTo>
                  <a:pt x="20966" y="6118"/>
                </a:lnTo>
                <a:cubicBezTo>
                  <a:pt x="22640" y="9403"/>
                  <a:pt x="22368" y="13693"/>
                  <a:pt x="20736" y="16999"/>
                </a:cubicBezTo>
                <a:cubicBezTo>
                  <a:pt x="20260" y="16099"/>
                  <a:pt x="19355" y="15838"/>
                  <a:pt x="18291" y="15838"/>
                </a:cubicBezTo>
                <a:cubicBezTo>
                  <a:pt x="16832" y="15838"/>
                  <a:pt x="15076" y="16329"/>
                  <a:pt x="13725" y="16329"/>
                </a:cubicBezTo>
                <a:cubicBezTo>
                  <a:pt x="13245" y="16329"/>
                  <a:pt x="12817" y="16267"/>
                  <a:pt x="12471" y="16099"/>
                </a:cubicBezTo>
                <a:cubicBezTo>
                  <a:pt x="12387" y="16057"/>
                  <a:pt x="12324" y="16015"/>
                  <a:pt x="12262" y="15973"/>
                </a:cubicBezTo>
                <a:cubicBezTo>
                  <a:pt x="16279" y="14300"/>
                  <a:pt x="20589" y="10533"/>
                  <a:pt x="20966" y="6118"/>
                </a:cubicBezTo>
                <a:close/>
                <a:moveTo>
                  <a:pt x="942" y="14007"/>
                </a:moveTo>
                <a:lnTo>
                  <a:pt x="942" y="14007"/>
                </a:lnTo>
                <a:cubicBezTo>
                  <a:pt x="1674" y="14802"/>
                  <a:pt x="2909" y="15346"/>
                  <a:pt x="3767" y="15722"/>
                </a:cubicBezTo>
                <a:cubicBezTo>
                  <a:pt x="3662" y="16329"/>
                  <a:pt x="3244" y="16915"/>
                  <a:pt x="2783" y="17752"/>
                </a:cubicBezTo>
                <a:cubicBezTo>
                  <a:pt x="2679" y="17982"/>
                  <a:pt x="2595" y="18191"/>
                  <a:pt x="2532" y="18401"/>
                </a:cubicBezTo>
                <a:cubicBezTo>
                  <a:pt x="1737" y="17354"/>
                  <a:pt x="1235" y="16245"/>
                  <a:pt x="984" y="15095"/>
                </a:cubicBezTo>
                <a:cubicBezTo>
                  <a:pt x="942" y="14739"/>
                  <a:pt x="921" y="14383"/>
                  <a:pt x="942" y="14007"/>
                </a:cubicBezTo>
                <a:close/>
                <a:moveTo>
                  <a:pt x="13301" y="598"/>
                </a:moveTo>
                <a:cubicBezTo>
                  <a:pt x="16457" y="598"/>
                  <a:pt x="19479" y="2113"/>
                  <a:pt x="21342" y="5177"/>
                </a:cubicBezTo>
                <a:cubicBezTo>
                  <a:pt x="24188" y="9801"/>
                  <a:pt x="23623" y="15576"/>
                  <a:pt x="20066" y="19593"/>
                </a:cubicBezTo>
                <a:lnTo>
                  <a:pt x="19899" y="19593"/>
                </a:lnTo>
                <a:cubicBezTo>
                  <a:pt x="22849" y="16057"/>
                  <a:pt x="23623" y="10408"/>
                  <a:pt x="21845" y="6370"/>
                </a:cubicBezTo>
                <a:cubicBezTo>
                  <a:pt x="20222" y="2732"/>
                  <a:pt x="16554" y="691"/>
                  <a:pt x="12768" y="691"/>
                </a:cubicBezTo>
                <a:cubicBezTo>
                  <a:pt x="12307" y="691"/>
                  <a:pt x="11844" y="722"/>
                  <a:pt x="11383" y="783"/>
                </a:cubicBezTo>
                <a:cubicBezTo>
                  <a:pt x="12022" y="660"/>
                  <a:pt x="12664" y="598"/>
                  <a:pt x="13301" y="598"/>
                </a:cubicBezTo>
                <a:close/>
                <a:moveTo>
                  <a:pt x="19606" y="19928"/>
                </a:moveTo>
                <a:cubicBezTo>
                  <a:pt x="19627" y="19970"/>
                  <a:pt x="19648" y="19991"/>
                  <a:pt x="19669" y="20012"/>
                </a:cubicBezTo>
                <a:lnTo>
                  <a:pt x="19480" y="20221"/>
                </a:lnTo>
                <a:cubicBezTo>
                  <a:pt x="18957" y="20744"/>
                  <a:pt x="18350" y="21183"/>
                  <a:pt x="17723" y="21539"/>
                </a:cubicBezTo>
                <a:cubicBezTo>
                  <a:pt x="18413" y="21079"/>
                  <a:pt x="19041" y="20556"/>
                  <a:pt x="19606" y="19928"/>
                </a:cubicBezTo>
                <a:close/>
                <a:moveTo>
                  <a:pt x="11529" y="16245"/>
                </a:moveTo>
                <a:cubicBezTo>
                  <a:pt x="11529" y="16266"/>
                  <a:pt x="11550" y="16266"/>
                  <a:pt x="11550" y="16287"/>
                </a:cubicBezTo>
                <a:cubicBezTo>
                  <a:pt x="12083" y="16832"/>
                  <a:pt x="12840" y="16985"/>
                  <a:pt x="13616" y="16985"/>
                </a:cubicBezTo>
                <a:cubicBezTo>
                  <a:pt x="14241" y="16985"/>
                  <a:pt x="14879" y="16885"/>
                  <a:pt x="15421" y="16810"/>
                </a:cubicBezTo>
                <a:cubicBezTo>
                  <a:pt x="16280" y="16703"/>
                  <a:pt x="17134" y="16541"/>
                  <a:pt x="17944" y="16541"/>
                </a:cubicBezTo>
                <a:cubicBezTo>
                  <a:pt x="18870" y="16541"/>
                  <a:pt x="19737" y="16753"/>
                  <a:pt x="20485" y="17501"/>
                </a:cubicBezTo>
                <a:cubicBezTo>
                  <a:pt x="20338" y="17773"/>
                  <a:pt x="20192" y="18024"/>
                  <a:pt x="20024" y="18275"/>
                </a:cubicBezTo>
                <a:cubicBezTo>
                  <a:pt x="18811" y="20137"/>
                  <a:pt x="16969" y="21351"/>
                  <a:pt x="14877" y="21979"/>
                </a:cubicBezTo>
                <a:cubicBezTo>
                  <a:pt x="14866" y="21979"/>
                  <a:pt x="14856" y="21979"/>
                  <a:pt x="14845" y="21979"/>
                </a:cubicBezTo>
                <a:cubicBezTo>
                  <a:pt x="12841" y="21979"/>
                  <a:pt x="10311" y="20026"/>
                  <a:pt x="9332" y="18819"/>
                </a:cubicBezTo>
                <a:cubicBezTo>
                  <a:pt x="8830" y="18212"/>
                  <a:pt x="8412" y="17522"/>
                  <a:pt x="8056" y="16790"/>
                </a:cubicBezTo>
                <a:lnTo>
                  <a:pt x="8056" y="16790"/>
                </a:lnTo>
                <a:cubicBezTo>
                  <a:pt x="8194" y="16795"/>
                  <a:pt x="8333" y="16798"/>
                  <a:pt x="8472" y="16798"/>
                </a:cubicBezTo>
                <a:cubicBezTo>
                  <a:pt x="9347" y="16798"/>
                  <a:pt x="10247" y="16681"/>
                  <a:pt x="11132" y="16392"/>
                </a:cubicBezTo>
                <a:cubicBezTo>
                  <a:pt x="11257" y="16350"/>
                  <a:pt x="11404" y="16308"/>
                  <a:pt x="11529" y="16245"/>
                </a:cubicBezTo>
                <a:close/>
                <a:moveTo>
                  <a:pt x="4311" y="15953"/>
                </a:moveTo>
                <a:cubicBezTo>
                  <a:pt x="5231" y="16308"/>
                  <a:pt x="6194" y="16580"/>
                  <a:pt x="7177" y="16727"/>
                </a:cubicBezTo>
                <a:cubicBezTo>
                  <a:pt x="7826" y="18212"/>
                  <a:pt x="8746" y="19551"/>
                  <a:pt x="10002" y="20577"/>
                </a:cubicBezTo>
                <a:cubicBezTo>
                  <a:pt x="10609" y="21100"/>
                  <a:pt x="11843" y="21895"/>
                  <a:pt x="13099" y="22355"/>
                </a:cubicBezTo>
                <a:cubicBezTo>
                  <a:pt x="12558" y="22442"/>
                  <a:pt x="12017" y="22486"/>
                  <a:pt x="11465" y="22486"/>
                </a:cubicBezTo>
                <a:cubicBezTo>
                  <a:pt x="11354" y="22486"/>
                  <a:pt x="11243" y="22484"/>
                  <a:pt x="11132" y="22481"/>
                </a:cubicBezTo>
                <a:cubicBezTo>
                  <a:pt x="9855" y="22251"/>
                  <a:pt x="8600" y="21937"/>
                  <a:pt x="7386" y="21455"/>
                </a:cubicBezTo>
                <a:cubicBezTo>
                  <a:pt x="5922" y="20870"/>
                  <a:pt x="4311" y="20054"/>
                  <a:pt x="3034" y="18966"/>
                </a:cubicBezTo>
                <a:cubicBezTo>
                  <a:pt x="3013" y="17857"/>
                  <a:pt x="4018" y="16999"/>
                  <a:pt x="4311" y="15953"/>
                </a:cubicBezTo>
                <a:close/>
                <a:moveTo>
                  <a:pt x="13379" y="1"/>
                </a:moveTo>
                <a:cubicBezTo>
                  <a:pt x="12558" y="1"/>
                  <a:pt x="11709" y="104"/>
                  <a:pt x="10839" y="323"/>
                </a:cubicBezTo>
                <a:cubicBezTo>
                  <a:pt x="7491" y="1160"/>
                  <a:pt x="4269" y="3712"/>
                  <a:pt x="2260" y="6872"/>
                </a:cubicBezTo>
                <a:cubicBezTo>
                  <a:pt x="1883" y="7311"/>
                  <a:pt x="1611" y="7855"/>
                  <a:pt x="1381" y="8462"/>
                </a:cubicBezTo>
                <a:lnTo>
                  <a:pt x="1339" y="8546"/>
                </a:lnTo>
                <a:cubicBezTo>
                  <a:pt x="1067" y="8797"/>
                  <a:pt x="963" y="9111"/>
                  <a:pt x="942" y="9445"/>
                </a:cubicBezTo>
                <a:cubicBezTo>
                  <a:pt x="293" y="11182"/>
                  <a:pt x="0" y="12981"/>
                  <a:pt x="210" y="14739"/>
                </a:cubicBezTo>
                <a:cubicBezTo>
                  <a:pt x="231" y="14990"/>
                  <a:pt x="293" y="15220"/>
                  <a:pt x="335" y="15429"/>
                </a:cubicBezTo>
                <a:cubicBezTo>
                  <a:pt x="461" y="16559"/>
                  <a:pt x="795" y="17668"/>
                  <a:pt x="1423" y="18631"/>
                </a:cubicBezTo>
                <a:cubicBezTo>
                  <a:pt x="2302" y="19949"/>
                  <a:pt x="3557" y="20974"/>
                  <a:pt x="5022" y="21727"/>
                </a:cubicBezTo>
                <a:lnTo>
                  <a:pt x="4876" y="21748"/>
                </a:lnTo>
                <a:cubicBezTo>
                  <a:pt x="5043" y="21790"/>
                  <a:pt x="5189" y="21832"/>
                  <a:pt x="5357" y="21895"/>
                </a:cubicBezTo>
                <a:cubicBezTo>
                  <a:pt x="5357" y="21895"/>
                  <a:pt x="5357" y="21895"/>
                  <a:pt x="5378" y="21874"/>
                </a:cubicBezTo>
                <a:cubicBezTo>
                  <a:pt x="5420" y="21895"/>
                  <a:pt x="5461" y="21916"/>
                  <a:pt x="5503" y="21937"/>
                </a:cubicBezTo>
                <a:lnTo>
                  <a:pt x="5482" y="21937"/>
                </a:lnTo>
                <a:cubicBezTo>
                  <a:pt x="5503" y="21958"/>
                  <a:pt x="5524" y="21958"/>
                  <a:pt x="5545" y="21958"/>
                </a:cubicBezTo>
                <a:cubicBezTo>
                  <a:pt x="5796" y="22041"/>
                  <a:pt x="6026" y="22146"/>
                  <a:pt x="6257" y="22251"/>
                </a:cubicBezTo>
                <a:cubicBezTo>
                  <a:pt x="6382" y="22292"/>
                  <a:pt x="6487" y="22334"/>
                  <a:pt x="6591" y="22376"/>
                </a:cubicBezTo>
                <a:cubicBezTo>
                  <a:pt x="6591" y="22376"/>
                  <a:pt x="6570" y="22376"/>
                  <a:pt x="6570" y="22397"/>
                </a:cubicBezTo>
                <a:cubicBezTo>
                  <a:pt x="6654" y="22418"/>
                  <a:pt x="6738" y="22460"/>
                  <a:pt x="6842" y="22502"/>
                </a:cubicBezTo>
                <a:lnTo>
                  <a:pt x="6863" y="22502"/>
                </a:lnTo>
                <a:cubicBezTo>
                  <a:pt x="6863" y="22502"/>
                  <a:pt x="6884" y="22481"/>
                  <a:pt x="6905" y="22481"/>
                </a:cubicBezTo>
                <a:cubicBezTo>
                  <a:pt x="7093" y="22543"/>
                  <a:pt x="7282" y="22606"/>
                  <a:pt x="7491" y="22648"/>
                </a:cubicBezTo>
                <a:cubicBezTo>
                  <a:pt x="7470" y="22669"/>
                  <a:pt x="7449" y="22669"/>
                  <a:pt x="7428" y="22690"/>
                </a:cubicBezTo>
                <a:cubicBezTo>
                  <a:pt x="7512" y="22711"/>
                  <a:pt x="7617" y="22732"/>
                  <a:pt x="7700" y="22774"/>
                </a:cubicBezTo>
                <a:cubicBezTo>
                  <a:pt x="7721" y="22753"/>
                  <a:pt x="7742" y="22732"/>
                  <a:pt x="7763" y="22732"/>
                </a:cubicBezTo>
                <a:cubicBezTo>
                  <a:pt x="7930" y="22774"/>
                  <a:pt x="8098" y="22795"/>
                  <a:pt x="8265" y="22836"/>
                </a:cubicBezTo>
                <a:cubicBezTo>
                  <a:pt x="8223" y="22857"/>
                  <a:pt x="8202" y="22878"/>
                  <a:pt x="8181" y="22899"/>
                </a:cubicBezTo>
                <a:cubicBezTo>
                  <a:pt x="8286" y="22920"/>
                  <a:pt x="8391" y="22941"/>
                  <a:pt x="8495" y="22962"/>
                </a:cubicBezTo>
                <a:cubicBezTo>
                  <a:pt x="8516" y="22941"/>
                  <a:pt x="8558" y="22920"/>
                  <a:pt x="8579" y="22899"/>
                </a:cubicBezTo>
                <a:cubicBezTo>
                  <a:pt x="8726" y="22941"/>
                  <a:pt x="8893" y="22962"/>
                  <a:pt x="9039" y="22983"/>
                </a:cubicBezTo>
                <a:cubicBezTo>
                  <a:pt x="9018" y="23004"/>
                  <a:pt x="8998" y="23025"/>
                  <a:pt x="8956" y="23046"/>
                </a:cubicBezTo>
                <a:cubicBezTo>
                  <a:pt x="9039" y="23067"/>
                  <a:pt x="9144" y="23088"/>
                  <a:pt x="9228" y="23088"/>
                </a:cubicBezTo>
                <a:lnTo>
                  <a:pt x="9290" y="23025"/>
                </a:lnTo>
                <a:cubicBezTo>
                  <a:pt x="9416" y="23046"/>
                  <a:pt x="9542" y="23046"/>
                  <a:pt x="9667" y="23067"/>
                </a:cubicBezTo>
                <a:cubicBezTo>
                  <a:pt x="9646" y="23088"/>
                  <a:pt x="9604" y="23108"/>
                  <a:pt x="9562" y="23129"/>
                </a:cubicBezTo>
                <a:cubicBezTo>
                  <a:pt x="9667" y="23150"/>
                  <a:pt x="9772" y="23171"/>
                  <a:pt x="9855" y="23171"/>
                </a:cubicBezTo>
                <a:cubicBezTo>
                  <a:pt x="9897" y="23150"/>
                  <a:pt x="9918" y="23129"/>
                  <a:pt x="9960" y="23108"/>
                </a:cubicBezTo>
                <a:cubicBezTo>
                  <a:pt x="10086" y="23108"/>
                  <a:pt x="10211" y="23129"/>
                  <a:pt x="10316" y="23129"/>
                </a:cubicBezTo>
                <a:lnTo>
                  <a:pt x="10483" y="23150"/>
                </a:lnTo>
                <a:cubicBezTo>
                  <a:pt x="10441" y="23171"/>
                  <a:pt x="10420" y="23192"/>
                  <a:pt x="10378" y="23213"/>
                </a:cubicBezTo>
                <a:cubicBezTo>
                  <a:pt x="10420" y="23234"/>
                  <a:pt x="10462" y="23234"/>
                  <a:pt x="10504" y="23234"/>
                </a:cubicBezTo>
                <a:lnTo>
                  <a:pt x="10692" y="23234"/>
                </a:lnTo>
                <a:cubicBezTo>
                  <a:pt x="10713" y="23234"/>
                  <a:pt x="10734" y="23213"/>
                  <a:pt x="10755" y="23192"/>
                </a:cubicBezTo>
                <a:cubicBezTo>
                  <a:pt x="10964" y="23213"/>
                  <a:pt x="11153" y="23234"/>
                  <a:pt x="11341" y="23255"/>
                </a:cubicBezTo>
                <a:cubicBezTo>
                  <a:pt x="11341" y="23255"/>
                  <a:pt x="11320" y="23276"/>
                  <a:pt x="11320" y="23276"/>
                </a:cubicBezTo>
                <a:cubicBezTo>
                  <a:pt x="11534" y="23283"/>
                  <a:pt x="11748" y="23287"/>
                  <a:pt x="11961" y="23287"/>
                </a:cubicBezTo>
                <a:cubicBezTo>
                  <a:pt x="13537" y="23287"/>
                  <a:pt x="15081" y="23073"/>
                  <a:pt x="16593" y="22502"/>
                </a:cubicBezTo>
                <a:cubicBezTo>
                  <a:pt x="17472" y="22167"/>
                  <a:pt x="18371" y="21727"/>
                  <a:pt x="19166" y="21204"/>
                </a:cubicBezTo>
                <a:cubicBezTo>
                  <a:pt x="19627" y="20849"/>
                  <a:pt x="20045" y="20451"/>
                  <a:pt x="20443" y="20012"/>
                </a:cubicBezTo>
                <a:lnTo>
                  <a:pt x="20736" y="20012"/>
                </a:lnTo>
                <a:cubicBezTo>
                  <a:pt x="20903" y="19865"/>
                  <a:pt x="21091" y="19698"/>
                  <a:pt x="21259" y="19551"/>
                </a:cubicBezTo>
                <a:cubicBezTo>
                  <a:pt x="21112" y="19551"/>
                  <a:pt x="20966" y="19551"/>
                  <a:pt x="20819" y="19572"/>
                </a:cubicBezTo>
                <a:cubicBezTo>
                  <a:pt x="23351" y="16476"/>
                  <a:pt x="24355" y="11977"/>
                  <a:pt x="23309" y="8274"/>
                </a:cubicBezTo>
                <a:cubicBezTo>
                  <a:pt x="21953" y="3490"/>
                  <a:pt x="18145" y="1"/>
                  <a:pt x="13379" y="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163;p2">
            <a:extLst>
              <a:ext uri="{FF2B5EF4-FFF2-40B4-BE49-F238E27FC236}">
                <a16:creationId xmlns:a16="http://schemas.microsoft.com/office/drawing/2014/main" id="{7F573F54-3BFB-752A-9112-643FDA605B57}"/>
              </a:ext>
            </a:extLst>
          </p:cNvPr>
          <p:cNvSpPr/>
          <p:nvPr/>
        </p:nvSpPr>
        <p:spPr>
          <a:xfrm rot="21277970">
            <a:off x="2790435" y="4846769"/>
            <a:ext cx="1176894" cy="822348"/>
          </a:xfrm>
          <a:custGeom>
            <a:avLst/>
            <a:gdLst/>
            <a:ahLst/>
            <a:cxnLst/>
            <a:rect l="l" t="t" r="r" b="b"/>
            <a:pathLst>
              <a:path w="30423" h="21260" extrusionOk="0">
                <a:moveTo>
                  <a:pt x="20045" y="586"/>
                </a:moveTo>
                <a:cubicBezTo>
                  <a:pt x="20024" y="586"/>
                  <a:pt x="19982" y="607"/>
                  <a:pt x="19940" y="607"/>
                </a:cubicBezTo>
                <a:cubicBezTo>
                  <a:pt x="19982" y="607"/>
                  <a:pt x="20003" y="586"/>
                  <a:pt x="20045" y="586"/>
                </a:cubicBezTo>
                <a:close/>
                <a:moveTo>
                  <a:pt x="19857" y="607"/>
                </a:moveTo>
                <a:lnTo>
                  <a:pt x="19857" y="607"/>
                </a:lnTo>
                <a:cubicBezTo>
                  <a:pt x="18706" y="858"/>
                  <a:pt x="17597" y="1297"/>
                  <a:pt x="16655" y="1988"/>
                </a:cubicBezTo>
                <a:cubicBezTo>
                  <a:pt x="17597" y="1297"/>
                  <a:pt x="18706" y="816"/>
                  <a:pt x="19857" y="607"/>
                </a:cubicBezTo>
                <a:close/>
                <a:moveTo>
                  <a:pt x="15965" y="5336"/>
                </a:moveTo>
                <a:lnTo>
                  <a:pt x="15965" y="5336"/>
                </a:lnTo>
                <a:cubicBezTo>
                  <a:pt x="15735" y="5901"/>
                  <a:pt x="15567" y="6528"/>
                  <a:pt x="15525" y="7219"/>
                </a:cubicBezTo>
                <a:cubicBezTo>
                  <a:pt x="15442" y="8558"/>
                  <a:pt x="15776" y="9751"/>
                  <a:pt x="16425" y="10713"/>
                </a:cubicBezTo>
                <a:cubicBezTo>
                  <a:pt x="15212" y="9165"/>
                  <a:pt x="14793" y="7072"/>
                  <a:pt x="15965" y="5336"/>
                </a:cubicBezTo>
                <a:close/>
                <a:moveTo>
                  <a:pt x="22500" y="2083"/>
                </a:moveTo>
                <a:cubicBezTo>
                  <a:pt x="23043" y="2083"/>
                  <a:pt x="23576" y="2147"/>
                  <a:pt x="24083" y="2281"/>
                </a:cubicBezTo>
                <a:cubicBezTo>
                  <a:pt x="25548" y="2888"/>
                  <a:pt x="26803" y="3976"/>
                  <a:pt x="27536" y="5378"/>
                </a:cubicBezTo>
                <a:cubicBezTo>
                  <a:pt x="28456" y="7637"/>
                  <a:pt x="28268" y="10253"/>
                  <a:pt x="25987" y="11613"/>
                </a:cubicBezTo>
                <a:cubicBezTo>
                  <a:pt x="24627" y="12415"/>
                  <a:pt x="22917" y="12956"/>
                  <a:pt x="21246" y="12956"/>
                </a:cubicBezTo>
                <a:cubicBezTo>
                  <a:pt x="20913" y="12956"/>
                  <a:pt x="20581" y="12934"/>
                  <a:pt x="20254" y="12889"/>
                </a:cubicBezTo>
                <a:cubicBezTo>
                  <a:pt x="18183" y="12303"/>
                  <a:pt x="16446" y="10776"/>
                  <a:pt x="16132" y="8474"/>
                </a:cubicBezTo>
                <a:cubicBezTo>
                  <a:pt x="15714" y="5378"/>
                  <a:pt x="17680" y="3097"/>
                  <a:pt x="20547" y="2344"/>
                </a:cubicBezTo>
                <a:cubicBezTo>
                  <a:pt x="21195" y="2173"/>
                  <a:pt x="21854" y="2083"/>
                  <a:pt x="22500" y="2083"/>
                </a:cubicBezTo>
                <a:close/>
                <a:moveTo>
                  <a:pt x="21900" y="737"/>
                </a:moveTo>
                <a:cubicBezTo>
                  <a:pt x="22555" y="737"/>
                  <a:pt x="23212" y="805"/>
                  <a:pt x="23853" y="942"/>
                </a:cubicBezTo>
                <a:cubicBezTo>
                  <a:pt x="24188" y="1067"/>
                  <a:pt x="24523" y="1214"/>
                  <a:pt x="24857" y="1381"/>
                </a:cubicBezTo>
                <a:cubicBezTo>
                  <a:pt x="26008" y="1988"/>
                  <a:pt x="26908" y="2909"/>
                  <a:pt x="27515" y="3976"/>
                </a:cubicBezTo>
                <a:cubicBezTo>
                  <a:pt x="27326" y="3683"/>
                  <a:pt x="27096" y="3411"/>
                  <a:pt x="26845" y="3160"/>
                </a:cubicBezTo>
                <a:cubicBezTo>
                  <a:pt x="26040" y="1839"/>
                  <a:pt x="24620" y="1315"/>
                  <a:pt x="23036" y="1315"/>
                </a:cubicBezTo>
                <a:cubicBezTo>
                  <a:pt x="20376" y="1315"/>
                  <a:pt x="17253" y="2792"/>
                  <a:pt x="15797" y="4457"/>
                </a:cubicBezTo>
                <a:cubicBezTo>
                  <a:pt x="13851" y="6696"/>
                  <a:pt x="14458" y="9855"/>
                  <a:pt x="16488" y="11822"/>
                </a:cubicBezTo>
                <a:cubicBezTo>
                  <a:pt x="17824" y="13077"/>
                  <a:pt x="19516" y="13595"/>
                  <a:pt x="21256" y="13595"/>
                </a:cubicBezTo>
                <a:cubicBezTo>
                  <a:pt x="21751" y="13595"/>
                  <a:pt x="22249" y="13554"/>
                  <a:pt x="22744" y="13475"/>
                </a:cubicBezTo>
                <a:cubicBezTo>
                  <a:pt x="23811" y="13349"/>
                  <a:pt x="24899" y="13015"/>
                  <a:pt x="25841" y="12450"/>
                </a:cubicBezTo>
                <a:cubicBezTo>
                  <a:pt x="26427" y="12136"/>
                  <a:pt x="26971" y="11780"/>
                  <a:pt x="27431" y="11341"/>
                </a:cubicBezTo>
                <a:lnTo>
                  <a:pt x="27431" y="11341"/>
                </a:lnTo>
                <a:cubicBezTo>
                  <a:pt x="27075" y="11864"/>
                  <a:pt x="26636" y="12345"/>
                  <a:pt x="26092" y="12743"/>
                </a:cubicBezTo>
                <a:cubicBezTo>
                  <a:pt x="24768" y="13729"/>
                  <a:pt x="23137" y="14160"/>
                  <a:pt x="21506" y="14160"/>
                </a:cubicBezTo>
                <a:cubicBezTo>
                  <a:pt x="20508" y="14160"/>
                  <a:pt x="19509" y="13999"/>
                  <a:pt x="18580" y="13705"/>
                </a:cubicBezTo>
                <a:cubicBezTo>
                  <a:pt x="17304" y="13308"/>
                  <a:pt x="16007" y="12638"/>
                  <a:pt x="15149" y="11592"/>
                </a:cubicBezTo>
                <a:cubicBezTo>
                  <a:pt x="14165" y="10420"/>
                  <a:pt x="14019" y="8767"/>
                  <a:pt x="14186" y="7302"/>
                </a:cubicBezTo>
                <a:cubicBezTo>
                  <a:pt x="14500" y="4478"/>
                  <a:pt x="16111" y="2239"/>
                  <a:pt x="18810" y="1276"/>
                </a:cubicBezTo>
                <a:cubicBezTo>
                  <a:pt x="19791" y="915"/>
                  <a:pt x="20844" y="737"/>
                  <a:pt x="21900" y="737"/>
                </a:cubicBezTo>
                <a:close/>
                <a:moveTo>
                  <a:pt x="5126" y="19417"/>
                </a:moveTo>
                <a:cubicBezTo>
                  <a:pt x="5126" y="19417"/>
                  <a:pt x="5147" y="19438"/>
                  <a:pt x="5147" y="19438"/>
                </a:cubicBezTo>
                <a:cubicBezTo>
                  <a:pt x="5147" y="19438"/>
                  <a:pt x="5126" y="19459"/>
                  <a:pt x="5105" y="19459"/>
                </a:cubicBezTo>
                <a:cubicBezTo>
                  <a:pt x="5126" y="19438"/>
                  <a:pt x="5126" y="19438"/>
                  <a:pt x="5126" y="19417"/>
                </a:cubicBezTo>
                <a:close/>
                <a:moveTo>
                  <a:pt x="13621" y="10023"/>
                </a:moveTo>
                <a:cubicBezTo>
                  <a:pt x="13705" y="10295"/>
                  <a:pt x="13810" y="10587"/>
                  <a:pt x="13935" y="10860"/>
                </a:cubicBezTo>
                <a:cubicBezTo>
                  <a:pt x="14061" y="11111"/>
                  <a:pt x="14207" y="11362"/>
                  <a:pt x="14354" y="11613"/>
                </a:cubicBezTo>
                <a:cubicBezTo>
                  <a:pt x="14144" y="11927"/>
                  <a:pt x="13914" y="12220"/>
                  <a:pt x="13684" y="12512"/>
                </a:cubicBezTo>
                <a:cubicBezTo>
                  <a:pt x="13433" y="12157"/>
                  <a:pt x="13077" y="11864"/>
                  <a:pt x="12701" y="11613"/>
                </a:cubicBezTo>
                <a:cubicBezTo>
                  <a:pt x="12689" y="11605"/>
                  <a:pt x="12677" y="11601"/>
                  <a:pt x="12666" y="11601"/>
                </a:cubicBezTo>
                <a:cubicBezTo>
                  <a:pt x="12618" y="11601"/>
                  <a:pt x="12583" y="11666"/>
                  <a:pt x="12617" y="11717"/>
                </a:cubicBezTo>
                <a:cubicBezTo>
                  <a:pt x="12910" y="12073"/>
                  <a:pt x="13182" y="12408"/>
                  <a:pt x="13433" y="12784"/>
                </a:cubicBezTo>
                <a:cubicBezTo>
                  <a:pt x="13349" y="12889"/>
                  <a:pt x="13245" y="12994"/>
                  <a:pt x="13140" y="13119"/>
                </a:cubicBezTo>
                <a:cubicBezTo>
                  <a:pt x="13015" y="12847"/>
                  <a:pt x="12847" y="12575"/>
                  <a:pt x="12680" y="12345"/>
                </a:cubicBezTo>
                <a:cubicBezTo>
                  <a:pt x="12667" y="12321"/>
                  <a:pt x="12646" y="12310"/>
                  <a:pt x="12623" y="12310"/>
                </a:cubicBezTo>
                <a:cubicBezTo>
                  <a:pt x="12566" y="12310"/>
                  <a:pt x="12498" y="12370"/>
                  <a:pt x="12512" y="12429"/>
                </a:cubicBezTo>
                <a:cubicBezTo>
                  <a:pt x="12617" y="12722"/>
                  <a:pt x="12743" y="13056"/>
                  <a:pt x="12910" y="13328"/>
                </a:cubicBezTo>
                <a:cubicBezTo>
                  <a:pt x="12491" y="13747"/>
                  <a:pt x="12052" y="14145"/>
                  <a:pt x="11592" y="14542"/>
                </a:cubicBezTo>
                <a:cubicBezTo>
                  <a:pt x="11571" y="14186"/>
                  <a:pt x="11257" y="13747"/>
                  <a:pt x="11090" y="13538"/>
                </a:cubicBezTo>
                <a:cubicBezTo>
                  <a:pt x="11062" y="13510"/>
                  <a:pt x="11031" y="13499"/>
                  <a:pt x="11000" y="13499"/>
                </a:cubicBezTo>
                <a:cubicBezTo>
                  <a:pt x="10913" y="13499"/>
                  <a:pt x="10834" y="13591"/>
                  <a:pt x="10880" y="13684"/>
                </a:cubicBezTo>
                <a:cubicBezTo>
                  <a:pt x="10985" y="13873"/>
                  <a:pt x="11090" y="14082"/>
                  <a:pt x="11152" y="14291"/>
                </a:cubicBezTo>
                <a:cubicBezTo>
                  <a:pt x="11215" y="14500"/>
                  <a:pt x="11194" y="14647"/>
                  <a:pt x="11173" y="14835"/>
                </a:cubicBezTo>
                <a:cubicBezTo>
                  <a:pt x="11173" y="14856"/>
                  <a:pt x="11194" y="14856"/>
                  <a:pt x="11194" y="14877"/>
                </a:cubicBezTo>
                <a:cubicBezTo>
                  <a:pt x="11110" y="14940"/>
                  <a:pt x="11027" y="15002"/>
                  <a:pt x="10943" y="15065"/>
                </a:cubicBezTo>
                <a:cubicBezTo>
                  <a:pt x="11006" y="14793"/>
                  <a:pt x="10713" y="14375"/>
                  <a:pt x="10566" y="14207"/>
                </a:cubicBezTo>
                <a:cubicBezTo>
                  <a:pt x="10545" y="14180"/>
                  <a:pt x="10517" y="14168"/>
                  <a:pt x="10489" y="14168"/>
                </a:cubicBezTo>
                <a:cubicBezTo>
                  <a:pt x="10411" y="14168"/>
                  <a:pt x="10332" y="14261"/>
                  <a:pt x="10378" y="14354"/>
                </a:cubicBezTo>
                <a:cubicBezTo>
                  <a:pt x="10462" y="14500"/>
                  <a:pt x="10525" y="14668"/>
                  <a:pt x="10566" y="14856"/>
                </a:cubicBezTo>
                <a:cubicBezTo>
                  <a:pt x="10587" y="14981"/>
                  <a:pt x="10566" y="15149"/>
                  <a:pt x="10692" y="15233"/>
                </a:cubicBezTo>
                <a:lnTo>
                  <a:pt x="10713" y="15233"/>
                </a:lnTo>
                <a:cubicBezTo>
                  <a:pt x="10629" y="15316"/>
                  <a:pt x="10546" y="15379"/>
                  <a:pt x="10441" y="15463"/>
                </a:cubicBezTo>
                <a:cubicBezTo>
                  <a:pt x="10420" y="15400"/>
                  <a:pt x="10399" y="15337"/>
                  <a:pt x="10378" y="15295"/>
                </a:cubicBezTo>
                <a:cubicBezTo>
                  <a:pt x="10253" y="15044"/>
                  <a:pt x="10064" y="14835"/>
                  <a:pt x="9834" y="14668"/>
                </a:cubicBezTo>
                <a:cubicBezTo>
                  <a:pt x="9813" y="14653"/>
                  <a:pt x="9790" y="14647"/>
                  <a:pt x="9767" y="14647"/>
                </a:cubicBezTo>
                <a:cubicBezTo>
                  <a:pt x="9659" y="14647"/>
                  <a:pt x="9559" y="14794"/>
                  <a:pt x="9646" y="14898"/>
                </a:cubicBezTo>
                <a:cubicBezTo>
                  <a:pt x="9813" y="15065"/>
                  <a:pt x="9939" y="15253"/>
                  <a:pt x="10022" y="15484"/>
                </a:cubicBezTo>
                <a:cubicBezTo>
                  <a:pt x="10064" y="15567"/>
                  <a:pt x="10064" y="15651"/>
                  <a:pt x="10085" y="15714"/>
                </a:cubicBezTo>
                <a:cubicBezTo>
                  <a:pt x="9960" y="15818"/>
                  <a:pt x="9834" y="15923"/>
                  <a:pt x="9709" y="16007"/>
                </a:cubicBezTo>
                <a:cubicBezTo>
                  <a:pt x="9625" y="15735"/>
                  <a:pt x="9395" y="15484"/>
                  <a:pt x="9186" y="15316"/>
                </a:cubicBezTo>
                <a:cubicBezTo>
                  <a:pt x="9155" y="15285"/>
                  <a:pt x="9120" y="15272"/>
                  <a:pt x="9086" y="15272"/>
                </a:cubicBezTo>
                <a:cubicBezTo>
                  <a:pt x="8985" y="15272"/>
                  <a:pt x="8897" y="15394"/>
                  <a:pt x="8976" y="15505"/>
                </a:cubicBezTo>
                <a:cubicBezTo>
                  <a:pt x="9102" y="15672"/>
                  <a:pt x="9248" y="15860"/>
                  <a:pt x="9311" y="16049"/>
                </a:cubicBezTo>
                <a:cubicBezTo>
                  <a:pt x="9353" y="16111"/>
                  <a:pt x="9353" y="16195"/>
                  <a:pt x="9374" y="16258"/>
                </a:cubicBezTo>
                <a:cubicBezTo>
                  <a:pt x="9269" y="16321"/>
                  <a:pt x="9186" y="16404"/>
                  <a:pt x="9081" y="16467"/>
                </a:cubicBezTo>
                <a:cubicBezTo>
                  <a:pt x="9039" y="16237"/>
                  <a:pt x="8893" y="15986"/>
                  <a:pt x="8746" y="15818"/>
                </a:cubicBezTo>
                <a:cubicBezTo>
                  <a:pt x="8718" y="15784"/>
                  <a:pt x="8684" y="15770"/>
                  <a:pt x="8650" y="15770"/>
                </a:cubicBezTo>
                <a:cubicBezTo>
                  <a:pt x="8558" y="15770"/>
                  <a:pt x="8470" y="15873"/>
                  <a:pt x="8516" y="15965"/>
                </a:cubicBezTo>
                <a:cubicBezTo>
                  <a:pt x="8641" y="16216"/>
                  <a:pt x="8704" y="16467"/>
                  <a:pt x="8746" y="16718"/>
                </a:cubicBezTo>
                <a:cubicBezTo>
                  <a:pt x="8641" y="16802"/>
                  <a:pt x="8516" y="16886"/>
                  <a:pt x="8411" y="16990"/>
                </a:cubicBezTo>
                <a:cubicBezTo>
                  <a:pt x="8411" y="16655"/>
                  <a:pt x="8118" y="16279"/>
                  <a:pt x="7867" y="16090"/>
                </a:cubicBezTo>
                <a:cubicBezTo>
                  <a:pt x="7850" y="16080"/>
                  <a:pt x="7831" y="16075"/>
                  <a:pt x="7814" y="16075"/>
                </a:cubicBezTo>
                <a:cubicBezTo>
                  <a:pt x="7726" y="16075"/>
                  <a:pt x="7651" y="16188"/>
                  <a:pt x="7721" y="16258"/>
                </a:cubicBezTo>
                <a:cubicBezTo>
                  <a:pt x="7846" y="16404"/>
                  <a:pt x="7972" y="16593"/>
                  <a:pt x="8014" y="16781"/>
                </a:cubicBezTo>
                <a:cubicBezTo>
                  <a:pt x="8056" y="16927"/>
                  <a:pt x="8035" y="17074"/>
                  <a:pt x="8077" y="17220"/>
                </a:cubicBezTo>
                <a:cubicBezTo>
                  <a:pt x="7993" y="17304"/>
                  <a:pt x="7888" y="17367"/>
                  <a:pt x="7805" y="17450"/>
                </a:cubicBezTo>
                <a:lnTo>
                  <a:pt x="7805" y="17430"/>
                </a:lnTo>
                <a:cubicBezTo>
                  <a:pt x="7742" y="17158"/>
                  <a:pt x="7595" y="16927"/>
                  <a:pt x="7407" y="16760"/>
                </a:cubicBezTo>
                <a:cubicBezTo>
                  <a:pt x="7377" y="16724"/>
                  <a:pt x="7336" y="16709"/>
                  <a:pt x="7294" y="16709"/>
                </a:cubicBezTo>
                <a:cubicBezTo>
                  <a:pt x="7189" y="16709"/>
                  <a:pt x="7081" y="16807"/>
                  <a:pt x="7156" y="16927"/>
                </a:cubicBezTo>
                <a:cubicBezTo>
                  <a:pt x="7261" y="17074"/>
                  <a:pt x="7365" y="17262"/>
                  <a:pt x="7386" y="17450"/>
                </a:cubicBezTo>
                <a:cubicBezTo>
                  <a:pt x="7407" y="17513"/>
                  <a:pt x="7407" y="17597"/>
                  <a:pt x="7407" y="17660"/>
                </a:cubicBezTo>
                <a:cubicBezTo>
                  <a:pt x="7407" y="17681"/>
                  <a:pt x="7407" y="17722"/>
                  <a:pt x="7407" y="17743"/>
                </a:cubicBezTo>
                <a:cubicBezTo>
                  <a:pt x="7219" y="17911"/>
                  <a:pt x="7009" y="18057"/>
                  <a:pt x="6800" y="18225"/>
                </a:cubicBezTo>
                <a:cubicBezTo>
                  <a:pt x="6989" y="17806"/>
                  <a:pt x="6654" y="17304"/>
                  <a:pt x="6382" y="17011"/>
                </a:cubicBezTo>
                <a:cubicBezTo>
                  <a:pt x="6357" y="16980"/>
                  <a:pt x="6327" y="16968"/>
                  <a:pt x="6298" y="16968"/>
                </a:cubicBezTo>
                <a:cubicBezTo>
                  <a:pt x="6228" y="16968"/>
                  <a:pt x="6164" y="17042"/>
                  <a:pt x="6193" y="17116"/>
                </a:cubicBezTo>
                <a:cubicBezTo>
                  <a:pt x="6298" y="17325"/>
                  <a:pt x="6403" y="17534"/>
                  <a:pt x="6445" y="17764"/>
                </a:cubicBezTo>
                <a:cubicBezTo>
                  <a:pt x="6507" y="17932"/>
                  <a:pt x="6486" y="18141"/>
                  <a:pt x="6528" y="18329"/>
                </a:cubicBezTo>
                <a:cubicBezTo>
                  <a:pt x="6528" y="18350"/>
                  <a:pt x="6549" y="18371"/>
                  <a:pt x="6570" y="18392"/>
                </a:cubicBezTo>
                <a:cubicBezTo>
                  <a:pt x="6549" y="18413"/>
                  <a:pt x="6528" y="18434"/>
                  <a:pt x="6507" y="18455"/>
                </a:cubicBezTo>
                <a:cubicBezTo>
                  <a:pt x="6382" y="18162"/>
                  <a:pt x="6193" y="17848"/>
                  <a:pt x="6068" y="17702"/>
                </a:cubicBezTo>
                <a:cubicBezTo>
                  <a:pt x="6040" y="17668"/>
                  <a:pt x="6006" y="17654"/>
                  <a:pt x="5973" y="17654"/>
                </a:cubicBezTo>
                <a:cubicBezTo>
                  <a:pt x="5881" y="17654"/>
                  <a:pt x="5792" y="17761"/>
                  <a:pt x="5838" y="17869"/>
                </a:cubicBezTo>
                <a:cubicBezTo>
                  <a:pt x="5942" y="18099"/>
                  <a:pt x="6047" y="18329"/>
                  <a:pt x="6110" y="18580"/>
                </a:cubicBezTo>
                <a:cubicBezTo>
                  <a:pt x="6131" y="18622"/>
                  <a:pt x="6131" y="18685"/>
                  <a:pt x="6131" y="18727"/>
                </a:cubicBezTo>
                <a:cubicBezTo>
                  <a:pt x="6005" y="18831"/>
                  <a:pt x="5901" y="18915"/>
                  <a:pt x="5754" y="18999"/>
                </a:cubicBezTo>
                <a:cubicBezTo>
                  <a:pt x="5754" y="18999"/>
                  <a:pt x="5754" y="18978"/>
                  <a:pt x="5754" y="18978"/>
                </a:cubicBezTo>
                <a:cubicBezTo>
                  <a:pt x="5691" y="18769"/>
                  <a:pt x="5566" y="18601"/>
                  <a:pt x="5419" y="18455"/>
                </a:cubicBezTo>
                <a:cubicBezTo>
                  <a:pt x="5398" y="18433"/>
                  <a:pt x="5373" y="18424"/>
                  <a:pt x="5349" y="18424"/>
                </a:cubicBezTo>
                <a:cubicBezTo>
                  <a:pt x="5282" y="18424"/>
                  <a:pt x="5221" y="18497"/>
                  <a:pt x="5252" y="18559"/>
                </a:cubicBezTo>
                <a:cubicBezTo>
                  <a:pt x="5336" y="18727"/>
                  <a:pt x="5377" y="18894"/>
                  <a:pt x="5419" y="19062"/>
                </a:cubicBezTo>
                <a:cubicBezTo>
                  <a:pt x="5419" y="19124"/>
                  <a:pt x="5419" y="19187"/>
                  <a:pt x="5440" y="19229"/>
                </a:cubicBezTo>
                <a:cubicBezTo>
                  <a:pt x="5419" y="19250"/>
                  <a:pt x="5419" y="19250"/>
                  <a:pt x="5398" y="19250"/>
                </a:cubicBezTo>
                <a:cubicBezTo>
                  <a:pt x="5419" y="19208"/>
                  <a:pt x="5398" y="19124"/>
                  <a:pt x="5356" y="19062"/>
                </a:cubicBezTo>
                <a:cubicBezTo>
                  <a:pt x="5329" y="19014"/>
                  <a:pt x="5284" y="18993"/>
                  <a:pt x="5237" y="18993"/>
                </a:cubicBezTo>
                <a:cubicBezTo>
                  <a:pt x="5142" y="18993"/>
                  <a:pt x="5042" y="19081"/>
                  <a:pt x="5084" y="19208"/>
                </a:cubicBezTo>
                <a:cubicBezTo>
                  <a:pt x="5064" y="19229"/>
                  <a:pt x="5064" y="19250"/>
                  <a:pt x="5064" y="19292"/>
                </a:cubicBezTo>
                <a:cubicBezTo>
                  <a:pt x="5022" y="19292"/>
                  <a:pt x="5001" y="19292"/>
                  <a:pt x="4980" y="19334"/>
                </a:cubicBezTo>
                <a:cubicBezTo>
                  <a:pt x="4980" y="19396"/>
                  <a:pt x="4959" y="19480"/>
                  <a:pt x="4875" y="19480"/>
                </a:cubicBezTo>
                <a:cubicBezTo>
                  <a:pt x="4792" y="19501"/>
                  <a:pt x="4792" y="19585"/>
                  <a:pt x="4812" y="19626"/>
                </a:cubicBezTo>
                <a:cubicBezTo>
                  <a:pt x="4059" y="20108"/>
                  <a:pt x="3264" y="20484"/>
                  <a:pt x="2427" y="20673"/>
                </a:cubicBezTo>
                <a:cubicBezTo>
                  <a:pt x="2297" y="20701"/>
                  <a:pt x="2127" y="20719"/>
                  <a:pt x="1944" y="20719"/>
                </a:cubicBezTo>
                <a:cubicBezTo>
                  <a:pt x="1185" y="20719"/>
                  <a:pt x="181" y="20408"/>
                  <a:pt x="670" y="19229"/>
                </a:cubicBezTo>
                <a:cubicBezTo>
                  <a:pt x="795" y="18915"/>
                  <a:pt x="1339" y="18580"/>
                  <a:pt x="1590" y="18434"/>
                </a:cubicBezTo>
                <a:cubicBezTo>
                  <a:pt x="2071" y="18120"/>
                  <a:pt x="2574" y="17890"/>
                  <a:pt x="3034" y="17597"/>
                </a:cubicBezTo>
                <a:cubicBezTo>
                  <a:pt x="5482" y="16007"/>
                  <a:pt x="7553" y="13935"/>
                  <a:pt x="10106" y="12450"/>
                </a:cubicBezTo>
                <a:cubicBezTo>
                  <a:pt x="10943" y="11968"/>
                  <a:pt x="12910" y="11111"/>
                  <a:pt x="13621" y="10023"/>
                </a:cubicBezTo>
                <a:close/>
                <a:moveTo>
                  <a:pt x="21325" y="1"/>
                </a:moveTo>
                <a:cubicBezTo>
                  <a:pt x="18624" y="1"/>
                  <a:pt x="15902" y="1245"/>
                  <a:pt x="14500" y="3578"/>
                </a:cubicBezTo>
                <a:cubicBezTo>
                  <a:pt x="13433" y="5357"/>
                  <a:pt x="13015" y="7533"/>
                  <a:pt x="13475" y="9520"/>
                </a:cubicBezTo>
                <a:cubicBezTo>
                  <a:pt x="12973" y="10399"/>
                  <a:pt x="11341" y="11069"/>
                  <a:pt x="10566" y="11508"/>
                </a:cubicBezTo>
                <a:cubicBezTo>
                  <a:pt x="9562" y="12115"/>
                  <a:pt x="8495" y="12659"/>
                  <a:pt x="7533" y="13370"/>
                </a:cubicBezTo>
                <a:cubicBezTo>
                  <a:pt x="5712" y="14689"/>
                  <a:pt x="4080" y="16341"/>
                  <a:pt x="2113" y="17471"/>
                </a:cubicBezTo>
                <a:cubicBezTo>
                  <a:pt x="1255" y="17974"/>
                  <a:pt x="0" y="18538"/>
                  <a:pt x="0" y="19689"/>
                </a:cubicBezTo>
                <a:cubicBezTo>
                  <a:pt x="0" y="20736"/>
                  <a:pt x="966" y="21259"/>
                  <a:pt x="1911" y="21259"/>
                </a:cubicBezTo>
                <a:cubicBezTo>
                  <a:pt x="1930" y="21259"/>
                  <a:pt x="1948" y="21259"/>
                  <a:pt x="1967" y="21259"/>
                </a:cubicBezTo>
                <a:cubicBezTo>
                  <a:pt x="3452" y="21238"/>
                  <a:pt x="5022" y="20150"/>
                  <a:pt x="6277" y="19250"/>
                </a:cubicBezTo>
                <a:cubicBezTo>
                  <a:pt x="6298" y="19271"/>
                  <a:pt x="6324" y="19281"/>
                  <a:pt x="6350" y="19281"/>
                </a:cubicBezTo>
                <a:cubicBezTo>
                  <a:pt x="6377" y="19281"/>
                  <a:pt x="6403" y="19271"/>
                  <a:pt x="6424" y="19250"/>
                </a:cubicBezTo>
                <a:cubicBezTo>
                  <a:pt x="6507" y="19187"/>
                  <a:pt x="6549" y="19103"/>
                  <a:pt x="6570" y="19041"/>
                </a:cubicBezTo>
                <a:cubicBezTo>
                  <a:pt x="6612" y="18999"/>
                  <a:pt x="6654" y="18978"/>
                  <a:pt x="6696" y="18936"/>
                </a:cubicBezTo>
                <a:cubicBezTo>
                  <a:pt x="8223" y="17827"/>
                  <a:pt x="9709" y="16593"/>
                  <a:pt x="11194" y="15421"/>
                </a:cubicBezTo>
                <a:cubicBezTo>
                  <a:pt x="12471" y="14417"/>
                  <a:pt x="13726" y="13370"/>
                  <a:pt x="14667" y="12052"/>
                </a:cubicBezTo>
                <a:cubicBezTo>
                  <a:pt x="15818" y="13496"/>
                  <a:pt x="17618" y="14333"/>
                  <a:pt x="19480" y="14437"/>
                </a:cubicBezTo>
                <a:cubicBezTo>
                  <a:pt x="20133" y="14571"/>
                  <a:pt x="20802" y="14638"/>
                  <a:pt x="21467" y="14638"/>
                </a:cubicBezTo>
                <a:cubicBezTo>
                  <a:pt x="22464" y="14638"/>
                  <a:pt x="23451" y="14488"/>
                  <a:pt x="24355" y="14186"/>
                </a:cubicBezTo>
                <a:cubicBezTo>
                  <a:pt x="29440" y="12471"/>
                  <a:pt x="30423" y="6110"/>
                  <a:pt x="26950" y="2323"/>
                </a:cubicBezTo>
                <a:cubicBezTo>
                  <a:pt x="25505" y="750"/>
                  <a:pt x="23422" y="1"/>
                  <a:pt x="21325" y="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170;p2">
            <a:extLst>
              <a:ext uri="{FF2B5EF4-FFF2-40B4-BE49-F238E27FC236}">
                <a16:creationId xmlns:a16="http://schemas.microsoft.com/office/drawing/2014/main" id="{8AA2F975-763A-D8B5-833B-2A94E34303AE}"/>
              </a:ext>
            </a:extLst>
          </p:cNvPr>
          <p:cNvSpPr/>
          <p:nvPr/>
        </p:nvSpPr>
        <p:spPr>
          <a:xfrm rot="1469743">
            <a:off x="10202310" y="4791683"/>
            <a:ext cx="799282" cy="1041539"/>
          </a:xfrm>
          <a:custGeom>
            <a:avLst/>
            <a:gdLst/>
            <a:ahLst/>
            <a:cxnLst/>
            <a:rect l="l" t="t" r="r" b="b"/>
            <a:pathLst>
              <a:path w="24774" h="35011" extrusionOk="0">
                <a:moveTo>
                  <a:pt x="20018" y="423"/>
                </a:moveTo>
                <a:cubicBezTo>
                  <a:pt x="20152" y="423"/>
                  <a:pt x="20299" y="439"/>
                  <a:pt x="20464" y="471"/>
                </a:cubicBezTo>
                <a:cubicBezTo>
                  <a:pt x="21112" y="597"/>
                  <a:pt x="24376" y="1538"/>
                  <a:pt x="24125" y="2459"/>
                </a:cubicBezTo>
                <a:cubicBezTo>
                  <a:pt x="23979" y="2961"/>
                  <a:pt x="23309" y="3673"/>
                  <a:pt x="23037" y="4112"/>
                </a:cubicBezTo>
                <a:cubicBezTo>
                  <a:pt x="22681" y="4656"/>
                  <a:pt x="22326" y="5200"/>
                  <a:pt x="21991" y="5744"/>
                </a:cubicBezTo>
                <a:cubicBezTo>
                  <a:pt x="21196" y="6978"/>
                  <a:pt x="20422" y="8234"/>
                  <a:pt x="19668" y="9489"/>
                </a:cubicBezTo>
                <a:cubicBezTo>
                  <a:pt x="18162" y="12000"/>
                  <a:pt x="16697" y="14574"/>
                  <a:pt x="15254" y="17126"/>
                </a:cubicBezTo>
                <a:cubicBezTo>
                  <a:pt x="12094" y="22797"/>
                  <a:pt x="9123" y="28530"/>
                  <a:pt x="6089" y="34263"/>
                </a:cubicBezTo>
                <a:cubicBezTo>
                  <a:pt x="4478" y="33049"/>
                  <a:pt x="2783" y="31668"/>
                  <a:pt x="774" y="31313"/>
                </a:cubicBezTo>
                <a:cubicBezTo>
                  <a:pt x="1360" y="30790"/>
                  <a:pt x="1758" y="30120"/>
                  <a:pt x="2155" y="29471"/>
                </a:cubicBezTo>
                <a:cubicBezTo>
                  <a:pt x="2951" y="28195"/>
                  <a:pt x="3787" y="26961"/>
                  <a:pt x="4583" y="25684"/>
                </a:cubicBezTo>
                <a:cubicBezTo>
                  <a:pt x="6298" y="22964"/>
                  <a:pt x="7930" y="20181"/>
                  <a:pt x="9604" y="17398"/>
                </a:cubicBezTo>
                <a:cubicBezTo>
                  <a:pt x="11278" y="14616"/>
                  <a:pt x="12994" y="11854"/>
                  <a:pt x="14689" y="9071"/>
                </a:cubicBezTo>
                <a:cubicBezTo>
                  <a:pt x="15547" y="7669"/>
                  <a:pt x="16383" y="6225"/>
                  <a:pt x="17241" y="4823"/>
                </a:cubicBezTo>
                <a:cubicBezTo>
                  <a:pt x="18057" y="3505"/>
                  <a:pt x="18936" y="2250"/>
                  <a:pt x="19522" y="827"/>
                </a:cubicBezTo>
                <a:cubicBezTo>
                  <a:pt x="19565" y="741"/>
                  <a:pt x="19491" y="666"/>
                  <a:pt x="19420" y="666"/>
                </a:cubicBezTo>
                <a:cubicBezTo>
                  <a:pt x="19387" y="666"/>
                  <a:pt x="19354" y="682"/>
                  <a:pt x="19334" y="722"/>
                </a:cubicBezTo>
                <a:cubicBezTo>
                  <a:pt x="18204" y="3380"/>
                  <a:pt x="16321" y="5828"/>
                  <a:pt x="14814" y="8297"/>
                </a:cubicBezTo>
                <a:cubicBezTo>
                  <a:pt x="13161" y="10996"/>
                  <a:pt x="11466" y="13695"/>
                  <a:pt x="9813" y="16394"/>
                </a:cubicBezTo>
                <a:cubicBezTo>
                  <a:pt x="8872" y="17922"/>
                  <a:pt x="7951" y="19470"/>
                  <a:pt x="7031" y="20997"/>
                </a:cubicBezTo>
                <a:cubicBezTo>
                  <a:pt x="7888" y="19261"/>
                  <a:pt x="8705" y="17524"/>
                  <a:pt x="9751" y="15871"/>
                </a:cubicBezTo>
                <a:cubicBezTo>
                  <a:pt x="11257" y="13423"/>
                  <a:pt x="12806" y="10975"/>
                  <a:pt x="14312" y="8506"/>
                </a:cubicBezTo>
                <a:cubicBezTo>
                  <a:pt x="15756" y="6162"/>
                  <a:pt x="17200" y="3798"/>
                  <a:pt x="18664" y="1434"/>
                </a:cubicBezTo>
                <a:cubicBezTo>
                  <a:pt x="19046" y="792"/>
                  <a:pt x="19370" y="423"/>
                  <a:pt x="20018" y="423"/>
                </a:cubicBezTo>
                <a:close/>
                <a:moveTo>
                  <a:pt x="1256" y="31857"/>
                </a:moveTo>
                <a:lnTo>
                  <a:pt x="1256" y="31857"/>
                </a:lnTo>
                <a:cubicBezTo>
                  <a:pt x="2804" y="32296"/>
                  <a:pt x="4143" y="33321"/>
                  <a:pt x="5440" y="34284"/>
                </a:cubicBezTo>
                <a:cubicBezTo>
                  <a:pt x="4541" y="33803"/>
                  <a:pt x="3704" y="33196"/>
                  <a:pt x="2804" y="32652"/>
                </a:cubicBezTo>
                <a:cubicBezTo>
                  <a:pt x="2302" y="32338"/>
                  <a:pt x="1758" y="32150"/>
                  <a:pt x="1256" y="31857"/>
                </a:cubicBezTo>
                <a:close/>
                <a:moveTo>
                  <a:pt x="19939" y="0"/>
                </a:moveTo>
                <a:cubicBezTo>
                  <a:pt x="19521" y="0"/>
                  <a:pt x="19156" y="133"/>
                  <a:pt x="18811" y="492"/>
                </a:cubicBezTo>
                <a:cubicBezTo>
                  <a:pt x="17869" y="1476"/>
                  <a:pt x="17241" y="3003"/>
                  <a:pt x="16551" y="4154"/>
                </a:cubicBezTo>
                <a:cubicBezTo>
                  <a:pt x="15379" y="6037"/>
                  <a:pt x="14228" y="7920"/>
                  <a:pt x="13078" y="9824"/>
                </a:cubicBezTo>
                <a:cubicBezTo>
                  <a:pt x="10922" y="13381"/>
                  <a:pt x="8537" y="16813"/>
                  <a:pt x="6738" y="20579"/>
                </a:cubicBezTo>
                <a:cubicBezTo>
                  <a:pt x="5022" y="24220"/>
                  <a:pt x="2720" y="27546"/>
                  <a:pt x="565" y="30936"/>
                </a:cubicBezTo>
                <a:cubicBezTo>
                  <a:pt x="419" y="31062"/>
                  <a:pt x="272" y="31166"/>
                  <a:pt x="126" y="31271"/>
                </a:cubicBezTo>
                <a:cubicBezTo>
                  <a:pt x="0" y="31354"/>
                  <a:pt x="0" y="31564"/>
                  <a:pt x="126" y="31627"/>
                </a:cubicBezTo>
                <a:cubicBezTo>
                  <a:pt x="105" y="31647"/>
                  <a:pt x="105" y="31647"/>
                  <a:pt x="105" y="31668"/>
                </a:cubicBezTo>
                <a:cubicBezTo>
                  <a:pt x="42" y="31773"/>
                  <a:pt x="126" y="31899"/>
                  <a:pt x="230" y="31919"/>
                </a:cubicBezTo>
                <a:cubicBezTo>
                  <a:pt x="2448" y="32463"/>
                  <a:pt x="4080" y="34137"/>
                  <a:pt x="6152" y="34995"/>
                </a:cubicBezTo>
                <a:cubicBezTo>
                  <a:pt x="6176" y="35006"/>
                  <a:pt x="6200" y="35011"/>
                  <a:pt x="6223" y="35011"/>
                </a:cubicBezTo>
                <a:cubicBezTo>
                  <a:pt x="6373" y="35011"/>
                  <a:pt x="6462" y="34796"/>
                  <a:pt x="6298" y="34723"/>
                </a:cubicBezTo>
                <a:cubicBezTo>
                  <a:pt x="6319" y="34702"/>
                  <a:pt x="6340" y="34681"/>
                  <a:pt x="6340" y="34660"/>
                </a:cubicBezTo>
                <a:cubicBezTo>
                  <a:pt x="12115" y="23676"/>
                  <a:pt x="17806" y="12628"/>
                  <a:pt x="24711" y="2292"/>
                </a:cubicBezTo>
                <a:cubicBezTo>
                  <a:pt x="24774" y="2208"/>
                  <a:pt x="24774" y="2103"/>
                  <a:pt x="24690" y="2020"/>
                </a:cubicBezTo>
                <a:cubicBezTo>
                  <a:pt x="23518" y="1057"/>
                  <a:pt x="22012" y="388"/>
                  <a:pt x="20547" y="74"/>
                </a:cubicBezTo>
                <a:cubicBezTo>
                  <a:pt x="20331" y="28"/>
                  <a:pt x="20130" y="0"/>
                  <a:pt x="1993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7399231E-23BE-89B0-43CD-BADCBA944012}"/>
              </a:ext>
            </a:extLst>
          </p:cNvPr>
          <p:cNvGrpSpPr/>
          <p:nvPr/>
        </p:nvGrpSpPr>
        <p:grpSpPr>
          <a:xfrm>
            <a:off x="7981581" y="1238113"/>
            <a:ext cx="868069" cy="886409"/>
            <a:chOff x="5011738" y="952500"/>
            <a:chExt cx="676275" cy="69056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0" name="Freeform 22">
              <a:extLst>
                <a:ext uri="{FF2B5EF4-FFF2-40B4-BE49-F238E27FC236}">
                  <a16:creationId xmlns:a16="http://schemas.microsoft.com/office/drawing/2014/main" id="{978013D4-A494-29AA-9D5E-6FD7BE75B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952500"/>
              <a:ext cx="536575" cy="666750"/>
            </a:xfrm>
            <a:custGeom>
              <a:avLst/>
              <a:gdLst>
                <a:gd name="T0" fmla="*/ 30 w 197"/>
                <a:gd name="T1" fmla="*/ 143 h 245"/>
                <a:gd name="T2" fmla="*/ 32 w 197"/>
                <a:gd name="T3" fmla="*/ 127 h 245"/>
                <a:gd name="T4" fmla="*/ 34 w 197"/>
                <a:gd name="T5" fmla="*/ 118 h 245"/>
                <a:gd name="T6" fmla="*/ 37 w 197"/>
                <a:gd name="T7" fmla="*/ 108 h 245"/>
                <a:gd name="T8" fmla="*/ 46 w 197"/>
                <a:gd name="T9" fmla="*/ 87 h 245"/>
                <a:gd name="T10" fmla="*/ 56 w 197"/>
                <a:gd name="T11" fmla="*/ 71 h 245"/>
                <a:gd name="T12" fmla="*/ 70 w 197"/>
                <a:gd name="T13" fmla="*/ 55 h 245"/>
                <a:gd name="T14" fmla="*/ 81 w 197"/>
                <a:gd name="T15" fmla="*/ 42 h 245"/>
                <a:gd name="T16" fmla="*/ 98 w 197"/>
                <a:gd name="T17" fmla="*/ 33 h 245"/>
                <a:gd name="T18" fmla="*/ 122 w 197"/>
                <a:gd name="T19" fmla="*/ 22 h 245"/>
                <a:gd name="T20" fmla="*/ 138 w 197"/>
                <a:gd name="T21" fmla="*/ 19 h 245"/>
                <a:gd name="T22" fmla="*/ 161 w 197"/>
                <a:gd name="T23" fmla="*/ 18 h 245"/>
                <a:gd name="T24" fmla="*/ 176 w 197"/>
                <a:gd name="T25" fmla="*/ 19 h 245"/>
                <a:gd name="T26" fmla="*/ 190 w 197"/>
                <a:gd name="T27" fmla="*/ 26 h 245"/>
                <a:gd name="T28" fmla="*/ 167 w 197"/>
                <a:gd name="T29" fmla="*/ 10 h 245"/>
                <a:gd name="T30" fmla="*/ 150 w 197"/>
                <a:gd name="T31" fmla="*/ 3 h 245"/>
                <a:gd name="T32" fmla="*/ 134 w 197"/>
                <a:gd name="T33" fmla="*/ 1 h 245"/>
                <a:gd name="T34" fmla="*/ 111 w 197"/>
                <a:gd name="T35" fmla="*/ 1 h 245"/>
                <a:gd name="T36" fmla="*/ 87 w 197"/>
                <a:gd name="T37" fmla="*/ 7 h 245"/>
                <a:gd name="T38" fmla="*/ 69 w 197"/>
                <a:gd name="T39" fmla="*/ 16 h 245"/>
                <a:gd name="T40" fmla="*/ 47 w 197"/>
                <a:gd name="T41" fmla="*/ 32 h 245"/>
                <a:gd name="T42" fmla="*/ 35 w 197"/>
                <a:gd name="T43" fmla="*/ 44 h 245"/>
                <a:gd name="T44" fmla="*/ 21 w 197"/>
                <a:gd name="T45" fmla="*/ 63 h 245"/>
                <a:gd name="T46" fmla="*/ 12 w 197"/>
                <a:gd name="T47" fmla="*/ 81 h 245"/>
                <a:gd name="T48" fmla="*/ 6 w 197"/>
                <a:gd name="T49" fmla="*/ 98 h 245"/>
                <a:gd name="T50" fmla="*/ 3 w 197"/>
                <a:gd name="T51" fmla="*/ 109 h 245"/>
                <a:gd name="T52" fmla="*/ 1 w 197"/>
                <a:gd name="T53" fmla="*/ 118 h 245"/>
                <a:gd name="T54" fmla="*/ 0 w 197"/>
                <a:gd name="T55" fmla="*/ 130 h 245"/>
                <a:gd name="T56" fmla="*/ 78 w 197"/>
                <a:gd name="T57" fmla="*/ 245 h 245"/>
                <a:gd name="T58" fmla="*/ 3 w 197"/>
                <a:gd name="T59" fmla="*/ 136 h 245"/>
                <a:gd name="T60" fmla="*/ 4 w 197"/>
                <a:gd name="T61" fmla="*/ 121 h 245"/>
                <a:gd name="T62" fmla="*/ 6 w 197"/>
                <a:gd name="T63" fmla="*/ 109 h 245"/>
                <a:gd name="T64" fmla="*/ 9 w 197"/>
                <a:gd name="T65" fmla="*/ 98 h 245"/>
                <a:gd name="T66" fmla="*/ 16 w 197"/>
                <a:gd name="T67" fmla="*/ 80 h 245"/>
                <a:gd name="T68" fmla="*/ 23 w 197"/>
                <a:gd name="T69" fmla="*/ 66 h 245"/>
                <a:gd name="T70" fmla="*/ 34 w 197"/>
                <a:gd name="T71" fmla="*/ 51 h 245"/>
                <a:gd name="T72" fmla="*/ 48 w 197"/>
                <a:gd name="T73" fmla="*/ 35 h 245"/>
                <a:gd name="T74" fmla="*/ 61 w 197"/>
                <a:gd name="T75" fmla="*/ 25 h 245"/>
                <a:gd name="T76" fmla="*/ 81 w 197"/>
                <a:gd name="T77" fmla="*/ 14 h 245"/>
                <a:gd name="T78" fmla="*/ 96 w 197"/>
                <a:gd name="T79" fmla="*/ 8 h 245"/>
                <a:gd name="T80" fmla="*/ 120 w 197"/>
                <a:gd name="T81" fmla="*/ 4 h 245"/>
                <a:gd name="T82" fmla="*/ 141 w 197"/>
                <a:gd name="T83" fmla="*/ 5 h 245"/>
                <a:gd name="T84" fmla="*/ 155 w 197"/>
                <a:gd name="T85" fmla="*/ 8 h 245"/>
                <a:gd name="T86" fmla="*/ 169 w 197"/>
                <a:gd name="T87" fmla="*/ 14 h 245"/>
                <a:gd name="T88" fmla="*/ 161 w 197"/>
                <a:gd name="T89" fmla="*/ 15 h 245"/>
                <a:gd name="T90" fmla="*/ 137 w 197"/>
                <a:gd name="T91" fmla="*/ 16 h 245"/>
                <a:gd name="T92" fmla="*/ 114 w 197"/>
                <a:gd name="T93" fmla="*/ 22 h 245"/>
                <a:gd name="T94" fmla="*/ 95 w 197"/>
                <a:gd name="T95" fmla="*/ 31 h 245"/>
                <a:gd name="T96" fmla="*/ 74 w 197"/>
                <a:gd name="T97" fmla="*/ 46 h 245"/>
                <a:gd name="T98" fmla="*/ 62 w 197"/>
                <a:gd name="T99" fmla="*/ 59 h 245"/>
                <a:gd name="T100" fmla="*/ 48 w 197"/>
                <a:gd name="T101" fmla="*/ 77 h 245"/>
                <a:gd name="T102" fmla="*/ 39 w 197"/>
                <a:gd name="T103" fmla="*/ 95 h 245"/>
                <a:gd name="T104" fmla="*/ 33 w 197"/>
                <a:gd name="T105" fmla="*/ 111 h 245"/>
                <a:gd name="T106" fmla="*/ 30 w 197"/>
                <a:gd name="T107" fmla="*/ 121 h 245"/>
                <a:gd name="T108" fmla="*/ 27 w 197"/>
                <a:gd name="T109" fmla="*/ 137 h 245"/>
                <a:gd name="T110" fmla="*/ 26 w 197"/>
                <a:gd name="T111" fmla="*/ 15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7" h="245">
                  <a:moveTo>
                    <a:pt x="79" y="242"/>
                  </a:moveTo>
                  <a:cubicBezTo>
                    <a:pt x="60" y="231"/>
                    <a:pt x="46" y="215"/>
                    <a:pt x="38" y="193"/>
                  </a:cubicBezTo>
                  <a:cubicBezTo>
                    <a:pt x="32" y="180"/>
                    <a:pt x="30" y="166"/>
                    <a:pt x="30" y="151"/>
                  </a:cubicBezTo>
                  <a:cubicBezTo>
                    <a:pt x="30" y="149"/>
                    <a:pt x="30" y="147"/>
                    <a:pt x="30" y="145"/>
                  </a:cubicBezTo>
                  <a:cubicBezTo>
                    <a:pt x="30" y="144"/>
                    <a:pt x="30" y="144"/>
                    <a:pt x="30" y="143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0" y="141"/>
                    <a:pt x="30" y="140"/>
                    <a:pt x="30" y="139"/>
                  </a:cubicBezTo>
                  <a:cubicBezTo>
                    <a:pt x="30" y="138"/>
                    <a:pt x="30" y="138"/>
                    <a:pt x="30" y="137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7"/>
                  </a:cubicBezTo>
                  <a:cubicBezTo>
                    <a:pt x="32" y="126"/>
                    <a:pt x="32" y="126"/>
                    <a:pt x="32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2"/>
                    <a:pt x="33" y="121"/>
                  </a:cubicBezTo>
                  <a:cubicBezTo>
                    <a:pt x="33" y="121"/>
                    <a:pt x="33" y="120"/>
                    <a:pt x="34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7"/>
                    <a:pt x="34" y="116"/>
                    <a:pt x="35" y="116"/>
                  </a:cubicBezTo>
                  <a:cubicBezTo>
                    <a:pt x="35" y="115"/>
                    <a:pt x="35" y="114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6" y="111"/>
                    <a:pt x="36" y="111"/>
                    <a:pt x="36" y="110"/>
                  </a:cubicBezTo>
                  <a:cubicBezTo>
                    <a:pt x="36" y="109"/>
                    <a:pt x="37" y="108"/>
                    <a:pt x="37" y="108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8" y="106"/>
                    <a:pt x="38" y="105"/>
                    <a:pt x="38" y="105"/>
                  </a:cubicBezTo>
                  <a:cubicBezTo>
                    <a:pt x="39" y="102"/>
                    <a:pt x="40" y="99"/>
                    <a:pt x="41" y="96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2"/>
                    <a:pt x="45" y="90"/>
                    <a:pt x="46" y="87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4"/>
                    <a:pt x="49" y="82"/>
                    <a:pt x="50" y="80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2" y="77"/>
                    <a:pt x="53" y="75"/>
                    <a:pt x="55" y="73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7" y="70"/>
                    <a:pt x="58" y="68"/>
                    <a:pt x="59" y="67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4"/>
                    <a:pt x="63" y="62"/>
                    <a:pt x="64" y="61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7" y="58"/>
                    <a:pt x="68" y="56"/>
                    <a:pt x="70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2" y="52"/>
                    <a:pt x="74" y="51"/>
                    <a:pt x="75" y="50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8" y="47"/>
                    <a:pt x="80" y="45"/>
                    <a:pt x="82" y="43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2"/>
                    <a:pt x="86" y="40"/>
                    <a:pt x="88" y="3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2" y="36"/>
                    <a:pt x="94" y="35"/>
                    <a:pt x="97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101" y="31"/>
                    <a:pt x="104" y="30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9" y="27"/>
                    <a:pt x="111" y="26"/>
                    <a:pt x="113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7" y="24"/>
                    <a:pt x="119" y="23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4" y="22"/>
                    <a:pt x="127" y="21"/>
                    <a:pt x="129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3" y="20"/>
                    <a:pt x="135" y="19"/>
                    <a:pt x="138" y="19"/>
                  </a:cubicBezTo>
                  <a:cubicBezTo>
                    <a:pt x="140" y="19"/>
                    <a:pt x="143" y="18"/>
                    <a:pt x="145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8" y="18"/>
                    <a:pt x="150" y="18"/>
                    <a:pt x="152" y="18"/>
                  </a:cubicBezTo>
                  <a:cubicBezTo>
                    <a:pt x="154" y="18"/>
                    <a:pt x="154" y="18"/>
                    <a:pt x="154" y="18"/>
                  </a:cubicBezTo>
                  <a:cubicBezTo>
                    <a:pt x="156" y="18"/>
                    <a:pt x="158" y="18"/>
                    <a:pt x="161" y="18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63" y="19"/>
                    <a:pt x="166" y="19"/>
                    <a:pt x="168" y="19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71" y="20"/>
                    <a:pt x="173" y="20"/>
                    <a:pt x="175" y="21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8" y="22"/>
                    <a:pt x="180" y="22"/>
                    <a:pt x="182" y="23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4"/>
                    <a:pt x="187" y="25"/>
                    <a:pt x="189" y="25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2" y="27"/>
                    <a:pt x="193" y="28"/>
                    <a:pt x="195" y="29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9" y="11"/>
                    <a:pt x="168" y="10"/>
                    <a:pt x="167" y="10"/>
                  </a:cubicBezTo>
                  <a:cubicBezTo>
                    <a:pt x="166" y="9"/>
                    <a:pt x="166" y="9"/>
                    <a:pt x="165" y="9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1" y="7"/>
                    <a:pt x="159" y="6"/>
                    <a:pt x="157" y="6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154" y="5"/>
                    <a:pt x="152" y="4"/>
                    <a:pt x="150" y="3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7" y="3"/>
                    <a:pt x="145" y="2"/>
                    <a:pt x="143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39" y="1"/>
                    <a:pt x="137" y="1"/>
                    <a:pt x="135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2" y="0"/>
                    <a:pt x="130" y="0"/>
                    <a:pt x="128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3" y="0"/>
                    <a:pt x="122" y="0"/>
                    <a:pt x="120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1"/>
                    <a:pt x="113" y="1"/>
                    <a:pt x="111" y="1"/>
                  </a:cubicBezTo>
                  <a:cubicBezTo>
                    <a:pt x="108" y="2"/>
                    <a:pt x="106" y="2"/>
                    <a:pt x="103" y="3"/>
                  </a:cubicBezTo>
                  <a:cubicBezTo>
                    <a:pt x="103" y="3"/>
                    <a:pt x="102" y="3"/>
                    <a:pt x="101" y="3"/>
                  </a:cubicBezTo>
                  <a:cubicBezTo>
                    <a:pt x="99" y="3"/>
                    <a:pt x="97" y="4"/>
                    <a:pt x="95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2" y="6"/>
                    <a:pt x="89" y="6"/>
                    <a:pt x="87" y="7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3" y="9"/>
                    <a:pt x="81" y="10"/>
                    <a:pt x="79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2"/>
                    <a:pt x="73" y="14"/>
                    <a:pt x="70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6" y="18"/>
                    <a:pt x="64" y="19"/>
                    <a:pt x="61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8" y="23"/>
                    <a:pt x="56" y="25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1" y="28"/>
                    <a:pt x="50" y="30"/>
                    <a:pt x="47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4"/>
                    <a:pt x="43" y="35"/>
                    <a:pt x="42" y="3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9" y="40"/>
                    <a:pt x="38" y="41"/>
                    <a:pt x="36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6"/>
                    <a:pt x="33" y="47"/>
                    <a:pt x="31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9" y="52"/>
                    <a:pt x="28" y="53"/>
                    <a:pt x="26" y="55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8"/>
                    <a:pt x="23" y="60"/>
                    <a:pt x="21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66"/>
                    <a:pt x="18" y="68"/>
                    <a:pt x="17" y="70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5" y="74"/>
                    <a:pt x="14" y="76"/>
                    <a:pt x="13" y="79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1" y="83"/>
                    <a:pt x="10" y="86"/>
                    <a:pt x="8" y="89"/>
                  </a:cubicBezTo>
                  <a:cubicBezTo>
                    <a:pt x="8" y="90"/>
                    <a:pt x="8" y="90"/>
                    <a:pt x="8" y="91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4"/>
                    <a:pt x="7" y="95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99"/>
                    <a:pt x="5" y="99"/>
                    <a:pt x="5" y="100"/>
                  </a:cubicBezTo>
                  <a:cubicBezTo>
                    <a:pt x="5" y="101"/>
                    <a:pt x="4" y="102"/>
                    <a:pt x="4" y="102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7"/>
                    <a:pt x="3" y="108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1"/>
                    <a:pt x="2" y="111"/>
                    <a:pt x="2" y="112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7"/>
                    <a:pt x="1" y="117"/>
                    <a:pt x="1" y="118"/>
                  </a:cubicBezTo>
                  <a:cubicBezTo>
                    <a:pt x="1" y="119"/>
                    <a:pt x="1" y="119"/>
                    <a:pt x="1" y="12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3"/>
                    <a:pt x="0" y="124"/>
                  </a:cubicBezTo>
                  <a:cubicBezTo>
                    <a:pt x="0" y="125"/>
                    <a:pt x="0" y="127"/>
                    <a:pt x="0" y="12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2"/>
                    <a:pt x="0" y="134"/>
                    <a:pt x="0" y="136"/>
                  </a:cubicBezTo>
                  <a:cubicBezTo>
                    <a:pt x="0" y="177"/>
                    <a:pt x="19" y="213"/>
                    <a:pt x="51" y="230"/>
                  </a:cubicBezTo>
                  <a:cubicBezTo>
                    <a:pt x="78" y="245"/>
                    <a:pt x="78" y="245"/>
                    <a:pt x="78" y="245"/>
                  </a:cubicBezTo>
                  <a:cubicBezTo>
                    <a:pt x="78" y="245"/>
                    <a:pt x="78" y="245"/>
                    <a:pt x="78" y="245"/>
                  </a:cubicBezTo>
                  <a:cubicBezTo>
                    <a:pt x="78" y="245"/>
                    <a:pt x="78" y="245"/>
                    <a:pt x="78" y="245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42"/>
                    <a:pt x="80" y="242"/>
                    <a:pt x="80" y="242"/>
                  </a:cubicBezTo>
                  <a:lnTo>
                    <a:pt x="79" y="242"/>
                  </a:lnTo>
                  <a:close/>
                  <a:moveTo>
                    <a:pt x="53" y="227"/>
                  </a:moveTo>
                  <a:cubicBezTo>
                    <a:pt x="22" y="210"/>
                    <a:pt x="3" y="176"/>
                    <a:pt x="3" y="136"/>
                  </a:cubicBezTo>
                  <a:cubicBezTo>
                    <a:pt x="3" y="134"/>
                    <a:pt x="3" y="132"/>
                    <a:pt x="3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4" y="126"/>
                    <a:pt x="4" y="124"/>
                  </a:cubicBezTo>
                  <a:cubicBezTo>
                    <a:pt x="4" y="124"/>
                    <a:pt x="4" y="123"/>
                    <a:pt x="4" y="123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0"/>
                    <a:pt x="4" y="119"/>
                    <a:pt x="4" y="118"/>
                  </a:cubicBezTo>
                  <a:cubicBezTo>
                    <a:pt x="4" y="118"/>
                    <a:pt x="5" y="117"/>
                    <a:pt x="5" y="117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5" y="112"/>
                    <a:pt x="6" y="111"/>
                    <a:pt x="6" y="111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09"/>
                    <a:pt x="6" y="108"/>
                    <a:pt x="6" y="107"/>
                  </a:cubicBezTo>
                  <a:cubicBezTo>
                    <a:pt x="7" y="106"/>
                    <a:pt x="7" y="105"/>
                    <a:pt x="7" y="104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3"/>
                    <a:pt x="8" y="102"/>
                    <a:pt x="8" y="101"/>
                  </a:cubicBezTo>
                  <a:cubicBezTo>
                    <a:pt x="8" y="100"/>
                    <a:pt x="8" y="99"/>
                    <a:pt x="9" y="98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5"/>
                    <a:pt x="10" y="94"/>
                    <a:pt x="10" y="93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3" y="87"/>
                    <a:pt x="14" y="85"/>
                    <a:pt x="15" y="8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7" y="78"/>
                    <a:pt x="18" y="75"/>
                    <a:pt x="19" y="73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1" y="69"/>
                    <a:pt x="22" y="68"/>
                    <a:pt x="23" y="6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2"/>
                    <a:pt x="27" y="60"/>
                    <a:pt x="28" y="58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5"/>
                    <a:pt x="31" y="54"/>
                    <a:pt x="32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49"/>
                    <a:pt x="36" y="48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3"/>
                    <a:pt x="42" y="42"/>
                    <a:pt x="43" y="4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6" y="38"/>
                    <a:pt x="47" y="36"/>
                    <a:pt x="48" y="35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2"/>
                    <a:pt x="54" y="31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8" y="27"/>
                    <a:pt x="60" y="26"/>
                    <a:pt x="61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5" y="22"/>
                    <a:pt x="68" y="20"/>
                    <a:pt x="70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7"/>
                    <a:pt x="77" y="15"/>
                    <a:pt x="80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2" y="13"/>
                    <a:pt x="84" y="12"/>
                    <a:pt x="86" y="1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90" y="9"/>
                    <a:pt x="93" y="9"/>
                    <a:pt x="95" y="8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7"/>
                    <a:pt x="100" y="7"/>
                    <a:pt x="102" y="6"/>
                  </a:cubicBezTo>
                  <a:cubicBezTo>
                    <a:pt x="103" y="6"/>
                    <a:pt x="103" y="6"/>
                    <a:pt x="104" y="6"/>
                  </a:cubicBezTo>
                  <a:cubicBezTo>
                    <a:pt x="106" y="5"/>
                    <a:pt x="109" y="5"/>
                    <a:pt x="111" y="4"/>
                  </a:cubicBezTo>
                  <a:cubicBezTo>
                    <a:pt x="114" y="4"/>
                    <a:pt x="116" y="4"/>
                    <a:pt x="118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2" y="3"/>
                    <a:pt x="124" y="3"/>
                    <a:pt x="125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30" y="3"/>
                    <a:pt x="132" y="4"/>
                    <a:pt x="134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7" y="4"/>
                    <a:pt x="139" y="4"/>
                    <a:pt x="141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4" y="5"/>
                    <a:pt x="146" y="6"/>
                    <a:pt x="149" y="6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51" y="7"/>
                    <a:pt x="153" y="8"/>
                    <a:pt x="155" y="8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8" y="9"/>
                    <a:pt x="160" y="10"/>
                    <a:pt x="162" y="11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4" y="12"/>
                    <a:pt x="165" y="12"/>
                    <a:pt x="165" y="13"/>
                  </a:cubicBezTo>
                  <a:cubicBezTo>
                    <a:pt x="167" y="13"/>
                    <a:pt x="168" y="14"/>
                    <a:pt x="169" y="14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3" y="17"/>
                    <a:pt x="171" y="17"/>
                    <a:pt x="170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6" y="16"/>
                    <a:pt x="164" y="15"/>
                    <a:pt x="162" y="15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9" y="15"/>
                    <a:pt x="156" y="15"/>
                    <a:pt x="154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0" y="15"/>
                    <a:pt x="148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2" y="15"/>
                    <a:pt x="140" y="15"/>
                    <a:pt x="137" y="16"/>
                  </a:cubicBezTo>
                  <a:cubicBezTo>
                    <a:pt x="135" y="16"/>
                    <a:pt x="132" y="16"/>
                    <a:pt x="130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6" y="18"/>
                    <a:pt x="124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18" y="20"/>
                    <a:pt x="116" y="21"/>
                    <a:pt x="114" y="22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0" y="23"/>
                    <a:pt x="108" y="24"/>
                    <a:pt x="106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2" y="27"/>
                    <a:pt x="100" y="28"/>
                    <a:pt x="97" y="30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3" y="32"/>
                    <a:pt x="90" y="34"/>
                    <a:pt x="88" y="3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8"/>
                    <a:pt x="82" y="39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8" y="43"/>
                    <a:pt x="76" y="44"/>
                    <a:pt x="74" y="46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1" y="48"/>
                    <a:pt x="70" y="50"/>
                    <a:pt x="69" y="5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6" y="54"/>
                    <a:pt x="64" y="56"/>
                    <a:pt x="63" y="58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0" y="60"/>
                    <a:pt x="59" y="62"/>
                    <a:pt x="58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5" y="66"/>
                    <a:pt x="54" y="68"/>
                    <a:pt x="53" y="70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1" y="73"/>
                    <a:pt x="49" y="75"/>
                    <a:pt x="48" y="77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6" y="80"/>
                    <a:pt x="45" y="82"/>
                    <a:pt x="44" y="84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8"/>
                    <a:pt x="40" y="91"/>
                    <a:pt x="39" y="93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7" y="98"/>
                    <a:pt x="36" y="101"/>
                    <a:pt x="35" y="103"/>
                  </a:cubicBezTo>
                  <a:cubicBezTo>
                    <a:pt x="35" y="104"/>
                    <a:pt x="35" y="105"/>
                    <a:pt x="34" y="105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7"/>
                    <a:pt x="33" y="108"/>
                    <a:pt x="33" y="109"/>
                  </a:cubicBezTo>
                  <a:cubicBezTo>
                    <a:pt x="33" y="110"/>
                    <a:pt x="33" y="110"/>
                    <a:pt x="33" y="111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3"/>
                    <a:pt x="32" y="114"/>
                    <a:pt x="31" y="115"/>
                  </a:cubicBezTo>
                  <a:cubicBezTo>
                    <a:pt x="31" y="115"/>
                    <a:pt x="31" y="116"/>
                    <a:pt x="31" y="117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20"/>
                    <a:pt x="30" y="121"/>
                  </a:cubicBezTo>
                  <a:cubicBezTo>
                    <a:pt x="30" y="121"/>
                    <a:pt x="30" y="122"/>
                    <a:pt x="29" y="123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9" y="125"/>
                    <a:pt x="29" y="126"/>
                    <a:pt x="29" y="126"/>
                  </a:cubicBezTo>
                  <a:cubicBezTo>
                    <a:pt x="29" y="127"/>
                    <a:pt x="28" y="128"/>
                    <a:pt x="28" y="129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7" y="139"/>
                    <a:pt x="27" y="140"/>
                    <a:pt x="27" y="141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4"/>
                    <a:pt x="27" y="144"/>
                    <a:pt x="27" y="145"/>
                  </a:cubicBezTo>
                  <a:cubicBezTo>
                    <a:pt x="27" y="147"/>
                    <a:pt x="26" y="149"/>
                    <a:pt x="26" y="151"/>
                  </a:cubicBezTo>
                  <a:cubicBezTo>
                    <a:pt x="26" y="166"/>
                    <a:pt x="29" y="181"/>
                    <a:pt x="35" y="195"/>
                  </a:cubicBezTo>
                  <a:cubicBezTo>
                    <a:pt x="40" y="208"/>
                    <a:pt x="48" y="221"/>
                    <a:pt x="58" y="230"/>
                  </a:cubicBezTo>
                  <a:lnTo>
                    <a:pt x="53" y="227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3">
              <a:extLst>
                <a:ext uri="{FF2B5EF4-FFF2-40B4-BE49-F238E27FC236}">
                  <a16:creationId xmlns:a16="http://schemas.microsoft.com/office/drawing/2014/main" id="{ABE12CD3-10E4-0092-4541-E5D5FC8EE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338" y="1009650"/>
              <a:ext cx="574675" cy="633413"/>
            </a:xfrm>
            <a:custGeom>
              <a:avLst/>
              <a:gdLst>
                <a:gd name="T0" fmla="*/ 182 w 211"/>
                <a:gd name="T1" fmla="*/ 29 h 233"/>
                <a:gd name="T2" fmla="*/ 106 w 211"/>
                <a:gd name="T3" fmla="*/ 4 h 233"/>
                <a:gd name="T4" fmla="*/ 0 w 211"/>
                <a:gd name="T5" fmla="*/ 133 h 233"/>
                <a:gd name="T6" fmla="*/ 29 w 211"/>
                <a:gd name="T7" fmla="*/ 207 h 233"/>
                <a:gd name="T8" fmla="*/ 92 w 211"/>
                <a:gd name="T9" fmla="*/ 233 h 233"/>
                <a:gd name="T10" fmla="*/ 92 w 211"/>
                <a:gd name="T11" fmla="*/ 233 h 233"/>
                <a:gd name="T12" fmla="*/ 106 w 211"/>
                <a:gd name="T13" fmla="*/ 232 h 233"/>
                <a:gd name="T14" fmla="*/ 211 w 211"/>
                <a:gd name="T15" fmla="*/ 104 h 233"/>
                <a:gd name="T16" fmla="*/ 182 w 211"/>
                <a:gd name="T17" fmla="*/ 29 h 233"/>
                <a:gd name="T18" fmla="*/ 105 w 211"/>
                <a:gd name="T19" fmla="*/ 229 h 233"/>
                <a:gd name="T20" fmla="*/ 92 w 211"/>
                <a:gd name="T21" fmla="*/ 230 h 233"/>
                <a:gd name="T22" fmla="*/ 92 w 211"/>
                <a:gd name="T23" fmla="*/ 230 h 233"/>
                <a:gd name="T24" fmla="*/ 31 w 211"/>
                <a:gd name="T25" fmla="*/ 205 h 233"/>
                <a:gd name="T26" fmla="*/ 3 w 211"/>
                <a:gd name="T27" fmla="*/ 133 h 233"/>
                <a:gd name="T28" fmla="*/ 106 w 211"/>
                <a:gd name="T29" fmla="*/ 7 h 233"/>
                <a:gd name="T30" fmla="*/ 119 w 211"/>
                <a:gd name="T31" fmla="*/ 7 h 233"/>
                <a:gd name="T32" fmla="*/ 180 w 211"/>
                <a:gd name="T33" fmla="*/ 32 h 233"/>
                <a:gd name="T34" fmla="*/ 208 w 211"/>
                <a:gd name="T35" fmla="*/ 104 h 233"/>
                <a:gd name="T36" fmla="*/ 105 w 211"/>
                <a:gd name="T3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33">
                  <a:moveTo>
                    <a:pt x="182" y="29"/>
                  </a:moveTo>
                  <a:cubicBezTo>
                    <a:pt x="163" y="9"/>
                    <a:pt x="135" y="0"/>
                    <a:pt x="106" y="4"/>
                  </a:cubicBezTo>
                  <a:cubicBezTo>
                    <a:pt x="47" y="12"/>
                    <a:pt x="0" y="70"/>
                    <a:pt x="0" y="133"/>
                  </a:cubicBezTo>
                  <a:cubicBezTo>
                    <a:pt x="0" y="162"/>
                    <a:pt x="10" y="189"/>
                    <a:pt x="29" y="207"/>
                  </a:cubicBezTo>
                  <a:cubicBezTo>
                    <a:pt x="45" y="224"/>
                    <a:pt x="68" y="233"/>
                    <a:pt x="92" y="233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96" y="233"/>
                    <a:pt x="101" y="233"/>
                    <a:pt x="106" y="232"/>
                  </a:cubicBezTo>
                  <a:cubicBezTo>
                    <a:pt x="164" y="224"/>
                    <a:pt x="211" y="166"/>
                    <a:pt x="211" y="104"/>
                  </a:cubicBezTo>
                  <a:cubicBezTo>
                    <a:pt x="211" y="74"/>
                    <a:pt x="201" y="48"/>
                    <a:pt x="182" y="29"/>
                  </a:cubicBezTo>
                  <a:close/>
                  <a:moveTo>
                    <a:pt x="105" y="229"/>
                  </a:moveTo>
                  <a:cubicBezTo>
                    <a:pt x="101" y="230"/>
                    <a:pt x="96" y="230"/>
                    <a:pt x="92" y="230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69" y="230"/>
                    <a:pt x="47" y="221"/>
                    <a:pt x="31" y="205"/>
                  </a:cubicBezTo>
                  <a:cubicBezTo>
                    <a:pt x="13" y="187"/>
                    <a:pt x="3" y="161"/>
                    <a:pt x="3" y="133"/>
                  </a:cubicBezTo>
                  <a:cubicBezTo>
                    <a:pt x="3" y="72"/>
                    <a:pt x="49" y="15"/>
                    <a:pt x="106" y="7"/>
                  </a:cubicBezTo>
                  <a:cubicBezTo>
                    <a:pt x="110" y="7"/>
                    <a:pt x="115" y="7"/>
                    <a:pt x="119" y="7"/>
                  </a:cubicBezTo>
                  <a:cubicBezTo>
                    <a:pt x="142" y="7"/>
                    <a:pt x="164" y="15"/>
                    <a:pt x="180" y="32"/>
                  </a:cubicBezTo>
                  <a:cubicBezTo>
                    <a:pt x="198" y="50"/>
                    <a:pt x="208" y="75"/>
                    <a:pt x="208" y="104"/>
                  </a:cubicBezTo>
                  <a:cubicBezTo>
                    <a:pt x="208" y="165"/>
                    <a:pt x="162" y="221"/>
                    <a:pt x="105" y="229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4">
              <a:extLst>
                <a:ext uri="{FF2B5EF4-FFF2-40B4-BE49-F238E27FC236}">
                  <a16:creationId xmlns:a16="http://schemas.microsoft.com/office/drawing/2014/main" id="{3FEF6B2B-60C6-00E0-7D9C-245BE69E56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0325" y="1039813"/>
              <a:ext cx="520700" cy="576263"/>
            </a:xfrm>
            <a:custGeom>
              <a:avLst/>
              <a:gdLst>
                <a:gd name="T0" fmla="*/ 165 w 191"/>
                <a:gd name="T1" fmla="*/ 26 h 212"/>
                <a:gd name="T2" fmla="*/ 97 w 191"/>
                <a:gd name="T3" fmla="*/ 4 h 212"/>
                <a:gd name="T4" fmla="*/ 0 w 191"/>
                <a:gd name="T5" fmla="*/ 122 h 212"/>
                <a:gd name="T6" fmla="*/ 26 w 191"/>
                <a:gd name="T7" fmla="*/ 189 h 212"/>
                <a:gd name="T8" fmla="*/ 82 w 191"/>
                <a:gd name="T9" fmla="*/ 212 h 212"/>
                <a:gd name="T10" fmla="*/ 94 w 191"/>
                <a:gd name="T11" fmla="*/ 211 h 212"/>
                <a:gd name="T12" fmla="*/ 191 w 191"/>
                <a:gd name="T13" fmla="*/ 93 h 212"/>
                <a:gd name="T14" fmla="*/ 165 w 191"/>
                <a:gd name="T15" fmla="*/ 26 h 212"/>
                <a:gd name="T16" fmla="*/ 94 w 191"/>
                <a:gd name="T17" fmla="*/ 208 h 212"/>
                <a:gd name="T18" fmla="*/ 28 w 191"/>
                <a:gd name="T19" fmla="*/ 187 h 212"/>
                <a:gd name="T20" fmla="*/ 3 w 191"/>
                <a:gd name="T21" fmla="*/ 122 h 212"/>
                <a:gd name="T22" fmla="*/ 97 w 191"/>
                <a:gd name="T23" fmla="*/ 7 h 212"/>
                <a:gd name="T24" fmla="*/ 109 w 191"/>
                <a:gd name="T25" fmla="*/ 6 h 212"/>
                <a:gd name="T26" fmla="*/ 163 w 191"/>
                <a:gd name="T27" fmla="*/ 28 h 212"/>
                <a:gd name="T28" fmla="*/ 188 w 191"/>
                <a:gd name="T29" fmla="*/ 93 h 212"/>
                <a:gd name="T30" fmla="*/ 168 w 191"/>
                <a:gd name="T31" fmla="*/ 157 h 212"/>
                <a:gd name="T32" fmla="*/ 179 w 191"/>
                <a:gd name="T33" fmla="*/ 121 h 212"/>
                <a:gd name="T34" fmla="*/ 179 w 191"/>
                <a:gd name="T35" fmla="*/ 120 h 212"/>
                <a:gd name="T36" fmla="*/ 160 w 191"/>
                <a:gd name="T37" fmla="*/ 88 h 212"/>
                <a:gd name="T38" fmla="*/ 133 w 191"/>
                <a:gd name="T39" fmla="*/ 109 h 212"/>
                <a:gd name="T40" fmla="*/ 146 w 191"/>
                <a:gd name="T41" fmla="*/ 132 h 212"/>
                <a:gd name="T42" fmla="*/ 126 w 191"/>
                <a:gd name="T43" fmla="*/ 134 h 212"/>
                <a:gd name="T44" fmla="*/ 126 w 191"/>
                <a:gd name="T45" fmla="*/ 128 h 212"/>
                <a:gd name="T46" fmla="*/ 125 w 191"/>
                <a:gd name="T47" fmla="*/ 125 h 212"/>
                <a:gd name="T48" fmla="*/ 123 w 191"/>
                <a:gd name="T49" fmla="*/ 123 h 212"/>
                <a:gd name="T50" fmla="*/ 121 w 191"/>
                <a:gd name="T51" fmla="*/ 123 h 212"/>
                <a:gd name="T52" fmla="*/ 117 w 191"/>
                <a:gd name="T53" fmla="*/ 125 h 212"/>
                <a:gd name="T54" fmla="*/ 93 w 191"/>
                <a:gd name="T55" fmla="*/ 152 h 212"/>
                <a:gd name="T56" fmla="*/ 91 w 191"/>
                <a:gd name="T57" fmla="*/ 156 h 212"/>
                <a:gd name="T58" fmla="*/ 93 w 191"/>
                <a:gd name="T59" fmla="*/ 160 h 212"/>
                <a:gd name="T60" fmla="*/ 117 w 191"/>
                <a:gd name="T61" fmla="*/ 180 h 212"/>
                <a:gd name="T62" fmla="*/ 120 w 191"/>
                <a:gd name="T63" fmla="*/ 181 h 212"/>
                <a:gd name="T64" fmla="*/ 121 w 191"/>
                <a:gd name="T65" fmla="*/ 181 h 212"/>
                <a:gd name="T66" fmla="*/ 123 w 191"/>
                <a:gd name="T67" fmla="*/ 180 h 212"/>
                <a:gd name="T68" fmla="*/ 126 w 191"/>
                <a:gd name="T69" fmla="*/ 175 h 212"/>
                <a:gd name="T70" fmla="*/ 126 w 191"/>
                <a:gd name="T71" fmla="*/ 169 h 212"/>
                <a:gd name="T72" fmla="*/ 164 w 191"/>
                <a:gd name="T73" fmla="*/ 163 h 212"/>
                <a:gd name="T74" fmla="*/ 94 w 191"/>
                <a:gd name="T75" fmla="*/ 208 h 212"/>
                <a:gd name="T76" fmla="*/ 151 w 191"/>
                <a:gd name="T77" fmla="*/ 134 h 212"/>
                <a:gd name="T78" fmla="*/ 137 w 191"/>
                <a:gd name="T79" fmla="*/ 110 h 212"/>
                <a:gd name="T80" fmla="*/ 160 w 191"/>
                <a:gd name="T81" fmla="*/ 93 h 212"/>
                <a:gd name="T82" fmla="*/ 175 w 191"/>
                <a:gd name="T83" fmla="*/ 120 h 212"/>
                <a:gd name="T84" fmla="*/ 175 w 191"/>
                <a:gd name="T85" fmla="*/ 120 h 212"/>
                <a:gd name="T86" fmla="*/ 175 w 191"/>
                <a:gd name="T87" fmla="*/ 121 h 212"/>
                <a:gd name="T88" fmla="*/ 164 w 191"/>
                <a:gd name="T89" fmla="*/ 160 h 212"/>
                <a:gd name="T90" fmla="*/ 123 w 191"/>
                <a:gd name="T91" fmla="*/ 166 h 212"/>
                <a:gd name="T92" fmla="*/ 123 w 191"/>
                <a:gd name="T93" fmla="*/ 175 h 212"/>
                <a:gd name="T94" fmla="*/ 121 w 191"/>
                <a:gd name="T95" fmla="*/ 178 h 212"/>
                <a:gd name="T96" fmla="*/ 121 w 191"/>
                <a:gd name="T97" fmla="*/ 178 h 212"/>
                <a:gd name="T98" fmla="*/ 120 w 191"/>
                <a:gd name="T99" fmla="*/ 178 h 212"/>
                <a:gd name="T100" fmla="*/ 119 w 191"/>
                <a:gd name="T101" fmla="*/ 178 h 212"/>
                <a:gd name="T102" fmla="*/ 95 w 191"/>
                <a:gd name="T103" fmla="*/ 157 h 212"/>
                <a:gd name="T104" fmla="*/ 94 w 191"/>
                <a:gd name="T105" fmla="*/ 156 h 212"/>
                <a:gd name="T106" fmla="*/ 95 w 191"/>
                <a:gd name="T107" fmla="*/ 154 h 212"/>
                <a:gd name="T108" fmla="*/ 120 w 191"/>
                <a:gd name="T109" fmla="*/ 127 h 212"/>
                <a:gd name="T110" fmla="*/ 121 w 191"/>
                <a:gd name="T111" fmla="*/ 126 h 212"/>
                <a:gd name="T112" fmla="*/ 122 w 191"/>
                <a:gd name="T113" fmla="*/ 126 h 212"/>
                <a:gd name="T114" fmla="*/ 123 w 191"/>
                <a:gd name="T115" fmla="*/ 126 h 212"/>
                <a:gd name="T116" fmla="*/ 123 w 191"/>
                <a:gd name="T117" fmla="*/ 128 h 212"/>
                <a:gd name="T118" fmla="*/ 123 w 191"/>
                <a:gd name="T119" fmla="*/ 138 h 212"/>
                <a:gd name="T120" fmla="*/ 151 w 191"/>
                <a:gd name="T121" fmla="*/ 13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1" h="212">
                  <a:moveTo>
                    <a:pt x="165" y="26"/>
                  </a:moveTo>
                  <a:cubicBezTo>
                    <a:pt x="148" y="8"/>
                    <a:pt x="123" y="0"/>
                    <a:pt x="97" y="4"/>
                  </a:cubicBezTo>
                  <a:cubicBezTo>
                    <a:pt x="44" y="11"/>
                    <a:pt x="0" y="64"/>
                    <a:pt x="0" y="122"/>
                  </a:cubicBezTo>
                  <a:cubicBezTo>
                    <a:pt x="0" y="148"/>
                    <a:pt x="9" y="172"/>
                    <a:pt x="26" y="189"/>
                  </a:cubicBezTo>
                  <a:cubicBezTo>
                    <a:pt x="41" y="204"/>
                    <a:pt x="61" y="212"/>
                    <a:pt x="82" y="212"/>
                  </a:cubicBezTo>
                  <a:cubicBezTo>
                    <a:pt x="86" y="212"/>
                    <a:pt x="90" y="212"/>
                    <a:pt x="94" y="211"/>
                  </a:cubicBezTo>
                  <a:cubicBezTo>
                    <a:pt x="147" y="203"/>
                    <a:pt x="191" y="150"/>
                    <a:pt x="191" y="93"/>
                  </a:cubicBezTo>
                  <a:cubicBezTo>
                    <a:pt x="191" y="66"/>
                    <a:pt x="182" y="42"/>
                    <a:pt x="165" y="26"/>
                  </a:cubicBezTo>
                  <a:close/>
                  <a:moveTo>
                    <a:pt x="94" y="208"/>
                  </a:moveTo>
                  <a:cubicBezTo>
                    <a:pt x="69" y="211"/>
                    <a:pt x="45" y="204"/>
                    <a:pt x="28" y="187"/>
                  </a:cubicBezTo>
                  <a:cubicBezTo>
                    <a:pt x="12" y="171"/>
                    <a:pt x="3" y="148"/>
                    <a:pt x="3" y="122"/>
                  </a:cubicBezTo>
                  <a:cubicBezTo>
                    <a:pt x="4" y="66"/>
                    <a:pt x="46" y="14"/>
                    <a:pt x="97" y="7"/>
                  </a:cubicBezTo>
                  <a:cubicBezTo>
                    <a:pt x="101" y="6"/>
                    <a:pt x="105" y="6"/>
                    <a:pt x="109" y="6"/>
                  </a:cubicBezTo>
                  <a:cubicBezTo>
                    <a:pt x="130" y="6"/>
                    <a:pt x="149" y="14"/>
                    <a:pt x="163" y="28"/>
                  </a:cubicBezTo>
                  <a:cubicBezTo>
                    <a:pt x="179" y="44"/>
                    <a:pt x="188" y="67"/>
                    <a:pt x="188" y="93"/>
                  </a:cubicBezTo>
                  <a:cubicBezTo>
                    <a:pt x="188" y="116"/>
                    <a:pt x="180" y="138"/>
                    <a:pt x="168" y="157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6"/>
                    <a:pt x="125" y="125"/>
                  </a:cubicBezTo>
                  <a:cubicBezTo>
                    <a:pt x="125" y="124"/>
                    <a:pt x="124" y="123"/>
                    <a:pt x="123" y="123"/>
                  </a:cubicBezTo>
                  <a:cubicBezTo>
                    <a:pt x="122" y="123"/>
                    <a:pt x="121" y="123"/>
                    <a:pt x="121" y="123"/>
                  </a:cubicBezTo>
                  <a:cubicBezTo>
                    <a:pt x="119" y="123"/>
                    <a:pt x="118" y="123"/>
                    <a:pt x="117" y="125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2" y="153"/>
                    <a:pt x="91" y="154"/>
                    <a:pt x="91" y="156"/>
                  </a:cubicBezTo>
                  <a:cubicBezTo>
                    <a:pt x="91" y="157"/>
                    <a:pt x="92" y="159"/>
                    <a:pt x="93" y="160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8" y="181"/>
                    <a:pt x="119" y="181"/>
                    <a:pt x="120" y="181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22" y="181"/>
                    <a:pt x="123" y="181"/>
                    <a:pt x="123" y="180"/>
                  </a:cubicBezTo>
                  <a:cubicBezTo>
                    <a:pt x="125" y="179"/>
                    <a:pt x="126" y="177"/>
                    <a:pt x="126" y="175"/>
                  </a:cubicBezTo>
                  <a:cubicBezTo>
                    <a:pt x="126" y="169"/>
                    <a:pt x="126" y="169"/>
                    <a:pt x="126" y="169"/>
                  </a:cubicBezTo>
                  <a:cubicBezTo>
                    <a:pt x="164" y="163"/>
                    <a:pt x="164" y="163"/>
                    <a:pt x="164" y="163"/>
                  </a:cubicBezTo>
                  <a:cubicBezTo>
                    <a:pt x="147" y="187"/>
                    <a:pt x="122" y="204"/>
                    <a:pt x="94" y="208"/>
                  </a:cubicBezTo>
                  <a:close/>
                  <a:moveTo>
                    <a:pt x="151" y="134"/>
                  </a:moveTo>
                  <a:cubicBezTo>
                    <a:pt x="137" y="110"/>
                    <a:pt x="137" y="110"/>
                    <a:pt x="137" y="110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5" y="121"/>
                    <a:pt x="175" y="121"/>
                    <a:pt x="175" y="121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23" y="166"/>
                    <a:pt x="123" y="166"/>
                    <a:pt x="123" y="166"/>
                  </a:cubicBezTo>
                  <a:cubicBezTo>
                    <a:pt x="123" y="175"/>
                    <a:pt x="123" y="175"/>
                    <a:pt x="123" y="175"/>
                  </a:cubicBezTo>
                  <a:cubicBezTo>
                    <a:pt x="123" y="176"/>
                    <a:pt x="122" y="177"/>
                    <a:pt x="121" y="178"/>
                  </a:cubicBezTo>
                  <a:cubicBezTo>
                    <a:pt x="121" y="178"/>
                    <a:pt x="121" y="178"/>
                    <a:pt x="121" y="178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20" y="178"/>
                    <a:pt x="120" y="178"/>
                    <a:pt x="119" y="178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5" y="157"/>
                    <a:pt x="94" y="156"/>
                    <a:pt x="94" y="156"/>
                  </a:cubicBezTo>
                  <a:cubicBezTo>
                    <a:pt x="94" y="155"/>
                    <a:pt x="95" y="154"/>
                    <a:pt x="95" y="154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0" y="126"/>
                    <a:pt x="121" y="126"/>
                    <a:pt x="121" y="126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22" y="126"/>
                    <a:pt x="122" y="126"/>
                    <a:pt x="123" y="126"/>
                  </a:cubicBezTo>
                  <a:cubicBezTo>
                    <a:pt x="123" y="127"/>
                    <a:pt x="123" y="127"/>
                    <a:pt x="123" y="128"/>
                  </a:cubicBezTo>
                  <a:cubicBezTo>
                    <a:pt x="123" y="138"/>
                    <a:pt x="123" y="138"/>
                    <a:pt x="123" y="138"/>
                  </a:cubicBezTo>
                  <a:lnTo>
                    <a:pt x="151" y="1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5">
              <a:extLst>
                <a:ext uri="{FF2B5EF4-FFF2-40B4-BE49-F238E27FC236}">
                  <a16:creationId xmlns:a16="http://schemas.microsoft.com/office/drawing/2014/main" id="{9F82C55E-5765-D854-AAA9-498345BB4A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775" y="1096963"/>
              <a:ext cx="247650" cy="206375"/>
            </a:xfrm>
            <a:custGeom>
              <a:avLst/>
              <a:gdLst>
                <a:gd name="T0" fmla="*/ 51 w 91"/>
                <a:gd name="T1" fmla="*/ 55 h 76"/>
                <a:gd name="T2" fmla="*/ 45 w 91"/>
                <a:gd name="T3" fmla="*/ 60 h 76"/>
                <a:gd name="T4" fmla="*/ 43 w 91"/>
                <a:gd name="T5" fmla="*/ 62 h 76"/>
                <a:gd name="T6" fmla="*/ 42 w 91"/>
                <a:gd name="T7" fmla="*/ 65 h 76"/>
                <a:gd name="T8" fmla="*/ 46 w 91"/>
                <a:gd name="T9" fmla="*/ 70 h 76"/>
                <a:gd name="T10" fmla="*/ 78 w 91"/>
                <a:gd name="T11" fmla="*/ 76 h 76"/>
                <a:gd name="T12" fmla="*/ 78 w 91"/>
                <a:gd name="T13" fmla="*/ 76 h 76"/>
                <a:gd name="T14" fmla="*/ 79 w 91"/>
                <a:gd name="T15" fmla="*/ 76 h 76"/>
                <a:gd name="T16" fmla="*/ 82 w 91"/>
                <a:gd name="T17" fmla="*/ 75 h 76"/>
                <a:gd name="T18" fmla="*/ 84 w 91"/>
                <a:gd name="T19" fmla="*/ 71 h 76"/>
                <a:gd name="T20" fmla="*/ 91 w 91"/>
                <a:gd name="T21" fmla="*/ 36 h 76"/>
                <a:gd name="T22" fmla="*/ 89 w 91"/>
                <a:gd name="T23" fmla="*/ 30 h 76"/>
                <a:gd name="T24" fmla="*/ 86 w 91"/>
                <a:gd name="T25" fmla="*/ 30 h 76"/>
                <a:gd name="T26" fmla="*/ 83 w 91"/>
                <a:gd name="T27" fmla="*/ 31 h 76"/>
                <a:gd name="T28" fmla="*/ 78 w 91"/>
                <a:gd name="T29" fmla="*/ 34 h 76"/>
                <a:gd name="T30" fmla="*/ 58 w 91"/>
                <a:gd name="T31" fmla="*/ 0 h 76"/>
                <a:gd name="T32" fmla="*/ 19 w 91"/>
                <a:gd name="T33" fmla="*/ 14 h 76"/>
                <a:gd name="T34" fmla="*/ 18 w 91"/>
                <a:gd name="T35" fmla="*/ 14 h 76"/>
                <a:gd name="T36" fmla="*/ 0 w 91"/>
                <a:gd name="T37" fmla="*/ 51 h 76"/>
                <a:gd name="T38" fmla="*/ 28 w 91"/>
                <a:gd name="T39" fmla="*/ 65 h 76"/>
                <a:gd name="T40" fmla="*/ 41 w 91"/>
                <a:gd name="T41" fmla="*/ 38 h 76"/>
                <a:gd name="T42" fmla="*/ 51 w 91"/>
                <a:gd name="T43" fmla="*/ 55 h 76"/>
                <a:gd name="T44" fmla="*/ 41 w 91"/>
                <a:gd name="T45" fmla="*/ 32 h 76"/>
                <a:gd name="T46" fmla="*/ 39 w 91"/>
                <a:gd name="T47" fmla="*/ 30 h 76"/>
                <a:gd name="T48" fmla="*/ 39 w 91"/>
                <a:gd name="T49" fmla="*/ 30 h 76"/>
                <a:gd name="T50" fmla="*/ 39 w 91"/>
                <a:gd name="T51" fmla="*/ 30 h 76"/>
                <a:gd name="T52" fmla="*/ 37 w 91"/>
                <a:gd name="T53" fmla="*/ 32 h 76"/>
                <a:gd name="T54" fmla="*/ 38 w 91"/>
                <a:gd name="T55" fmla="*/ 34 h 76"/>
                <a:gd name="T56" fmla="*/ 38 w 91"/>
                <a:gd name="T57" fmla="*/ 34 h 76"/>
                <a:gd name="T58" fmla="*/ 39 w 91"/>
                <a:gd name="T59" fmla="*/ 35 h 76"/>
                <a:gd name="T60" fmla="*/ 39 w 91"/>
                <a:gd name="T61" fmla="*/ 35 h 76"/>
                <a:gd name="T62" fmla="*/ 26 w 91"/>
                <a:gd name="T63" fmla="*/ 60 h 76"/>
                <a:gd name="T64" fmla="*/ 4 w 91"/>
                <a:gd name="T65" fmla="*/ 50 h 76"/>
                <a:gd name="T66" fmla="*/ 20 w 91"/>
                <a:gd name="T67" fmla="*/ 18 h 76"/>
                <a:gd name="T68" fmla="*/ 21 w 91"/>
                <a:gd name="T69" fmla="*/ 18 h 76"/>
                <a:gd name="T70" fmla="*/ 21 w 91"/>
                <a:gd name="T71" fmla="*/ 17 h 76"/>
                <a:gd name="T72" fmla="*/ 57 w 91"/>
                <a:gd name="T73" fmla="*/ 4 h 76"/>
                <a:gd name="T74" fmla="*/ 77 w 91"/>
                <a:gd name="T75" fmla="*/ 39 h 76"/>
                <a:gd name="T76" fmla="*/ 85 w 91"/>
                <a:gd name="T77" fmla="*/ 33 h 76"/>
                <a:gd name="T78" fmla="*/ 86 w 91"/>
                <a:gd name="T79" fmla="*/ 33 h 76"/>
                <a:gd name="T80" fmla="*/ 87 w 91"/>
                <a:gd name="T81" fmla="*/ 33 h 76"/>
                <a:gd name="T82" fmla="*/ 88 w 91"/>
                <a:gd name="T83" fmla="*/ 35 h 76"/>
                <a:gd name="T84" fmla="*/ 81 w 91"/>
                <a:gd name="T85" fmla="*/ 71 h 76"/>
                <a:gd name="T86" fmla="*/ 80 w 91"/>
                <a:gd name="T87" fmla="*/ 73 h 76"/>
                <a:gd name="T88" fmla="*/ 79 w 91"/>
                <a:gd name="T89" fmla="*/ 73 h 76"/>
                <a:gd name="T90" fmla="*/ 78 w 91"/>
                <a:gd name="T91" fmla="*/ 73 h 76"/>
                <a:gd name="T92" fmla="*/ 47 w 91"/>
                <a:gd name="T93" fmla="*/ 67 h 76"/>
                <a:gd name="T94" fmla="*/ 46 w 91"/>
                <a:gd name="T95" fmla="*/ 65 h 76"/>
                <a:gd name="T96" fmla="*/ 46 w 91"/>
                <a:gd name="T97" fmla="*/ 64 h 76"/>
                <a:gd name="T98" fmla="*/ 47 w 91"/>
                <a:gd name="T99" fmla="*/ 62 h 76"/>
                <a:gd name="T100" fmla="*/ 55 w 91"/>
                <a:gd name="T101" fmla="*/ 56 h 76"/>
                <a:gd name="T102" fmla="*/ 43 w 91"/>
                <a:gd name="T103" fmla="*/ 35 h 76"/>
                <a:gd name="T104" fmla="*/ 43 w 91"/>
                <a:gd name="T105" fmla="*/ 35 h 76"/>
                <a:gd name="T106" fmla="*/ 42 w 91"/>
                <a:gd name="T107" fmla="*/ 34 h 76"/>
                <a:gd name="T108" fmla="*/ 41 w 91"/>
                <a:gd name="T10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76">
                  <a:moveTo>
                    <a:pt x="51" y="55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44" y="61"/>
                    <a:pt x="43" y="61"/>
                    <a:pt x="43" y="62"/>
                  </a:cubicBezTo>
                  <a:cubicBezTo>
                    <a:pt x="43" y="63"/>
                    <a:pt x="42" y="64"/>
                    <a:pt x="42" y="65"/>
                  </a:cubicBezTo>
                  <a:cubicBezTo>
                    <a:pt x="43" y="68"/>
                    <a:pt x="44" y="69"/>
                    <a:pt x="46" y="70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6"/>
                    <a:pt x="81" y="76"/>
                    <a:pt x="82" y="75"/>
                  </a:cubicBezTo>
                  <a:cubicBezTo>
                    <a:pt x="83" y="74"/>
                    <a:pt x="84" y="73"/>
                    <a:pt x="84" y="71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4"/>
                    <a:pt x="91" y="31"/>
                    <a:pt x="89" y="30"/>
                  </a:cubicBezTo>
                  <a:cubicBezTo>
                    <a:pt x="88" y="30"/>
                    <a:pt x="87" y="29"/>
                    <a:pt x="86" y="30"/>
                  </a:cubicBezTo>
                  <a:cubicBezTo>
                    <a:pt x="85" y="30"/>
                    <a:pt x="84" y="30"/>
                    <a:pt x="83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41" y="38"/>
                    <a:pt x="41" y="38"/>
                    <a:pt x="41" y="38"/>
                  </a:cubicBezTo>
                  <a:lnTo>
                    <a:pt x="51" y="55"/>
                  </a:lnTo>
                  <a:close/>
                  <a:moveTo>
                    <a:pt x="41" y="32"/>
                  </a:moveTo>
                  <a:cubicBezTo>
                    <a:pt x="40" y="32"/>
                    <a:pt x="40" y="31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3"/>
                    <a:pt x="86" y="33"/>
                    <a:pt x="86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8" y="33"/>
                    <a:pt x="88" y="34"/>
                    <a:pt x="88" y="3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2"/>
                    <a:pt x="80" y="72"/>
                    <a:pt x="80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6" y="66"/>
                    <a:pt x="46" y="66"/>
                    <a:pt x="46" y="65"/>
                  </a:cubicBezTo>
                  <a:cubicBezTo>
                    <a:pt x="46" y="65"/>
                    <a:pt x="46" y="64"/>
                    <a:pt x="46" y="64"/>
                  </a:cubicBezTo>
                  <a:cubicBezTo>
                    <a:pt x="46" y="63"/>
                    <a:pt x="46" y="63"/>
                    <a:pt x="47" y="6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3"/>
                    <a:pt x="41" y="33"/>
                    <a:pt x="41" y="32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6">
              <a:extLst>
                <a:ext uri="{FF2B5EF4-FFF2-40B4-BE49-F238E27FC236}">
                  <a16:creationId xmlns:a16="http://schemas.microsoft.com/office/drawing/2014/main" id="{1C2AFC1B-236C-0E0D-2B91-5E25174F6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25" y="1265238"/>
              <a:ext cx="174625" cy="263525"/>
            </a:xfrm>
            <a:custGeom>
              <a:avLst/>
              <a:gdLst>
                <a:gd name="T0" fmla="*/ 48 w 64"/>
                <a:gd name="T1" fmla="*/ 41 h 97"/>
                <a:gd name="T2" fmla="*/ 53 w 64"/>
                <a:gd name="T3" fmla="*/ 44 h 97"/>
                <a:gd name="T4" fmla="*/ 56 w 64"/>
                <a:gd name="T5" fmla="*/ 44 h 97"/>
                <a:gd name="T6" fmla="*/ 59 w 64"/>
                <a:gd name="T7" fmla="*/ 43 h 97"/>
                <a:gd name="T8" fmla="*/ 61 w 64"/>
                <a:gd name="T9" fmla="*/ 37 h 97"/>
                <a:gd name="T10" fmla="*/ 54 w 64"/>
                <a:gd name="T11" fmla="*/ 3 h 97"/>
                <a:gd name="T12" fmla="*/ 51 w 64"/>
                <a:gd name="T13" fmla="*/ 0 h 97"/>
                <a:gd name="T14" fmla="*/ 49 w 64"/>
                <a:gd name="T15" fmla="*/ 0 h 97"/>
                <a:gd name="T16" fmla="*/ 47 w 64"/>
                <a:gd name="T17" fmla="*/ 0 h 97"/>
                <a:gd name="T18" fmla="*/ 16 w 64"/>
                <a:gd name="T19" fmla="*/ 15 h 97"/>
                <a:gd name="T20" fmla="*/ 12 w 64"/>
                <a:gd name="T21" fmla="*/ 20 h 97"/>
                <a:gd name="T22" fmla="*/ 15 w 64"/>
                <a:gd name="T23" fmla="*/ 26 h 97"/>
                <a:gd name="T24" fmla="*/ 20 w 64"/>
                <a:gd name="T25" fmla="*/ 28 h 97"/>
                <a:gd name="T26" fmla="*/ 0 w 64"/>
                <a:gd name="T27" fmla="*/ 68 h 97"/>
                <a:gd name="T28" fmla="*/ 26 w 64"/>
                <a:gd name="T29" fmla="*/ 96 h 97"/>
                <a:gd name="T30" fmla="*/ 26 w 64"/>
                <a:gd name="T31" fmla="*/ 97 h 97"/>
                <a:gd name="T32" fmla="*/ 64 w 64"/>
                <a:gd name="T33" fmla="*/ 92 h 97"/>
                <a:gd name="T34" fmla="*/ 64 w 64"/>
                <a:gd name="T35" fmla="*/ 58 h 97"/>
                <a:gd name="T36" fmla="*/ 38 w 64"/>
                <a:gd name="T37" fmla="*/ 61 h 97"/>
                <a:gd name="T38" fmla="*/ 48 w 64"/>
                <a:gd name="T39" fmla="*/ 41 h 97"/>
                <a:gd name="T40" fmla="*/ 61 w 64"/>
                <a:gd name="T41" fmla="*/ 61 h 97"/>
                <a:gd name="T42" fmla="*/ 60 w 64"/>
                <a:gd name="T43" fmla="*/ 89 h 97"/>
                <a:gd name="T44" fmla="*/ 29 w 64"/>
                <a:gd name="T45" fmla="*/ 94 h 97"/>
                <a:gd name="T46" fmla="*/ 29 w 64"/>
                <a:gd name="T47" fmla="*/ 94 h 97"/>
                <a:gd name="T48" fmla="*/ 28 w 64"/>
                <a:gd name="T49" fmla="*/ 94 h 97"/>
                <a:gd name="T50" fmla="*/ 3 w 64"/>
                <a:gd name="T51" fmla="*/ 68 h 97"/>
                <a:gd name="T52" fmla="*/ 24 w 64"/>
                <a:gd name="T53" fmla="*/ 26 h 97"/>
                <a:gd name="T54" fmla="*/ 16 w 64"/>
                <a:gd name="T55" fmla="*/ 23 h 97"/>
                <a:gd name="T56" fmla="*/ 16 w 64"/>
                <a:gd name="T57" fmla="*/ 21 h 97"/>
                <a:gd name="T58" fmla="*/ 17 w 64"/>
                <a:gd name="T59" fmla="*/ 18 h 97"/>
                <a:gd name="T60" fmla="*/ 48 w 64"/>
                <a:gd name="T61" fmla="*/ 3 h 97"/>
                <a:gd name="T62" fmla="*/ 49 w 64"/>
                <a:gd name="T63" fmla="*/ 3 h 97"/>
                <a:gd name="T64" fmla="*/ 50 w 64"/>
                <a:gd name="T65" fmla="*/ 3 h 97"/>
                <a:gd name="T66" fmla="*/ 51 w 64"/>
                <a:gd name="T67" fmla="*/ 4 h 97"/>
                <a:gd name="T68" fmla="*/ 58 w 64"/>
                <a:gd name="T69" fmla="*/ 38 h 97"/>
                <a:gd name="T70" fmla="*/ 57 w 64"/>
                <a:gd name="T71" fmla="*/ 41 h 97"/>
                <a:gd name="T72" fmla="*/ 55 w 64"/>
                <a:gd name="T73" fmla="*/ 41 h 97"/>
                <a:gd name="T74" fmla="*/ 54 w 64"/>
                <a:gd name="T75" fmla="*/ 41 h 97"/>
                <a:gd name="T76" fmla="*/ 46 w 64"/>
                <a:gd name="T77" fmla="*/ 37 h 97"/>
                <a:gd name="T78" fmla="*/ 32 w 64"/>
                <a:gd name="T79" fmla="*/ 65 h 97"/>
                <a:gd name="T80" fmla="*/ 61 w 64"/>
                <a:gd name="T81" fmla="*/ 6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7">
                  <a:moveTo>
                    <a:pt x="48" y="41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5"/>
                    <a:pt x="56" y="44"/>
                  </a:cubicBezTo>
                  <a:cubicBezTo>
                    <a:pt x="57" y="44"/>
                    <a:pt x="58" y="44"/>
                    <a:pt x="59" y="43"/>
                  </a:cubicBezTo>
                  <a:cubicBezTo>
                    <a:pt x="60" y="42"/>
                    <a:pt x="61" y="39"/>
                    <a:pt x="61" y="37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3" y="1"/>
                    <a:pt x="51" y="0"/>
                  </a:cubicBezTo>
                  <a:cubicBezTo>
                    <a:pt x="51" y="0"/>
                    <a:pt x="50" y="0"/>
                    <a:pt x="49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6"/>
                    <a:pt x="12" y="18"/>
                    <a:pt x="12" y="20"/>
                  </a:cubicBezTo>
                  <a:cubicBezTo>
                    <a:pt x="12" y="23"/>
                    <a:pt x="13" y="25"/>
                    <a:pt x="15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48" y="41"/>
                  </a:lnTo>
                  <a:close/>
                  <a:moveTo>
                    <a:pt x="61" y="61"/>
                  </a:moveTo>
                  <a:cubicBezTo>
                    <a:pt x="60" y="89"/>
                    <a:pt x="60" y="89"/>
                    <a:pt x="60" y="8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6" y="21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1" y="4"/>
                    <a:pt x="51" y="4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9"/>
                    <a:pt x="57" y="40"/>
                    <a:pt x="57" y="41"/>
                  </a:cubicBezTo>
                  <a:cubicBezTo>
                    <a:pt x="56" y="41"/>
                    <a:pt x="56" y="41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2" y="65"/>
                    <a:pt x="32" y="65"/>
                    <a:pt x="32" y="65"/>
                  </a:cubicBezTo>
                  <a:lnTo>
                    <a:pt x="61" y="61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BAFD915B-B5FE-0C2D-4F54-93A3D18990DF}"/>
              </a:ext>
            </a:extLst>
          </p:cNvPr>
          <p:cNvGrpSpPr/>
          <p:nvPr/>
        </p:nvGrpSpPr>
        <p:grpSpPr>
          <a:xfrm>
            <a:off x="9782602" y="1212840"/>
            <a:ext cx="835466" cy="792674"/>
            <a:chOff x="6523038" y="990600"/>
            <a:chExt cx="650875" cy="6175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6" name="Freeform 27">
              <a:extLst>
                <a:ext uri="{FF2B5EF4-FFF2-40B4-BE49-F238E27FC236}">
                  <a16:creationId xmlns:a16="http://schemas.microsoft.com/office/drawing/2014/main" id="{F217E851-0842-B8D8-0435-00E338DB8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0975" y="990600"/>
              <a:ext cx="631825" cy="601663"/>
            </a:xfrm>
            <a:custGeom>
              <a:avLst/>
              <a:gdLst>
                <a:gd name="T0" fmla="*/ 2 w 398"/>
                <a:gd name="T1" fmla="*/ 379 h 379"/>
                <a:gd name="T2" fmla="*/ 196 w 398"/>
                <a:gd name="T3" fmla="*/ 252 h 379"/>
                <a:gd name="T4" fmla="*/ 24 w 398"/>
                <a:gd name="T5" fmla="*/ 139 h 379"/>
                <a:gd name="T6" fmla="*/ 199 w 398"/>
                <a:gd name="T7" fmla="*/ 24 h 379"/>
                <a:gd name="T8" fmla="*/ 376 w 398"/>
                <a:gd name="T9" fmla="*/ 139 h 379"/>
                <a:gd name="T10" fmla="*/ 204 w 398"/>
                <a:gd name="T11" fmla="*/ 252 h 379"/>
                <a:gd name="T12" fmla="*/ 398 w 398"/>
                <a:gd name="T13" fmla="*/ 379 h 379"/>
                <a:gd name="T14" fmla="*/ 398 w 398"/>
                <a:gd name="T15" fmla="*/ 129 h 379"/>
                <a:gd name="T16" fmla="*/ 199 w 398"/>
                <a:gd name="T17" fmla="*/ 0 h 379"/>
                <a:gd name="T18" fmla="*/ 5 w 398"/>
                <a:gd name="T19" fmla="*/ 127 h 379"/>
                <a:gd name="T20" fmla="*/ 2 w 398"/>
                <a:gd name="T21" fmla="*/ 125 h 379"/>
                <a:gd name="T22" fmla="*/ 2 w 398"/>
                <a:gd name="T23" fmla="*/ 129 h 379"/>
                <a:gd name="T24" fmla="*/ 0 w 398"/>
                <a:gd name="T25" fmla="*/ 130 h 379"/>
                <a:gd name="T26" fmla="*/ 2 w 398"/>
                <a:gd name="T27" fmla="*/ 132 h 379"/>
                <a:gd name="T28" fmla="*/ 2 w 398"/>
                <a:gd name="T29" fmla="*/ 379 h 379"/>
                <a:gd name="T30" fmla="*/ 199 w 398"/>
                <a:gd name="T31" fmla="*/ 7 h 379"/>
                <a:gd name="T32" fmla="*/ 393 w 398"/>
                <a:gd name="T33" fmla="*/ 132 h 379"/>
                <a:gd name="T34" fmla="*/ 393 w 398"/>
                <a:gd name="T35" fmla="*/ 369 h 379"/>
                <a:gd name="T36" fmla="*/ 215 w 398"/>
                <a:gd name="T37" fmla="*/ 252 h 379"/>
                <a:gd name="T38" fmla="*/ 386 w 398"/>
                <a:gd name="T39" fmla="*/ 139 h 379"/>
                <a:gd name="T40" fmla="*/ 199 w 398"/>
                <a:gd name="T41" fmla="*/ 17 h 379"/>
                <a:gd name="T42" fmla="*/ 19 w 398"/>
                <a:gd name="T43" fmla="*/ 137 h 379"/>
                <a:gd name="T44" fmla="*/ 10 w 398"/>
                <a:gd name="T45" fmla="*/ 130 h 379"/>
                <a:gd name="T46" fmla="*/ 199 w 398"/>
                <a:gd name="T47" fmla="*/ 7 h 379"/>
                <a:gd name="T48" fmla="*/ 7 w 398"/>
                <a:gd name="T49" fmla="*/ 136 h 379"/>
                <a:gd name="T50" fmla="*/ 19 w 398"/>
                <a:gd name="T51" fmla="*/ 142 h 379"/>
                <a:gd name="T52" fmla="*/ 185 w 398"/>
                <a:gd name="T53" fmla="*/ 252 h 379"/>
                <a:gd name="T54" fmla="*/ 7 w 398"/>
                <a:gd name="T55" fmla="*/ 369 h 379"/>
                <a:gd name="T56" fmla="*/ 7 w 398"/>
                <a:gd name="T57" fmla="*/ 136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8" h="379">
                  <a:moveTo>
                    <a:pt x="2" y="379"/>
                  </a:moveTo>
                  <a:lnTo>
                    <a:pt x="196" y="252"/>
                  </a:lnTo>
                  <a:lnTo>
                    <a:pt x="24" y="139"/>
                  </a:lnTo>
                  <a:lnTo>
                    <a:pt x="199" y="24"/>
                  </a:lnTo>
                  <a:lnTo>
                    <a:pt x="376" y="139"/>
                  </a:lnTo>
                  <a:lnTo>
                    <a:pt x="204" y="252"/>
                  </a:lnTo>
                  <a:lnTo>
                    <a:pt x="398" y="379"/>
                  </a:lnTo>
                  <a:lnTo>
                    <a:pt x="398" y="129"/>
                  </a:lnTo>
                  <a:lnTo>
                    <a:pt x="199" y="0"/>
                  </a:lnTo>
                  <a:lnTo>
                    <a:pt x="5" y="127"/>
                  </a:lnTo>
                  <a:lnTo>
                    <a:pt x="2" y="125"/>
                  </a:lnTo>
                  <a:lnTo>
                    <a:pt x="2" y="129"/>
                  </a:lnTo>
                  <a:lnTo>
                    <a:pt x="0" y="130"/>
                  </a:lnTo>
                  <a:lnTo>
                    <a:pt x="2" y="132"/>
                  </a:lnTo>
                  <a:lnTo>
                    <a:pt x="2" y="379"/>
                  </a:lnTo>
                  <a:close/>
                  <a:moveTo>
                    <a:pt x="199" y="7"/>
                  </a:moveTo>
                  <a:lnTo>
                    <a:pt x="393" y="132"/>
                  </a:lnTo>
                  <a:lnTo>
                    <a:pt x="393" y="369"/>
                  </a:lnTo>
                  <a:lnTo>
                    <a:pt x="215" y="252"/>
                  </a:lnTo>
                  <a:lnTo>
                    <a:pt x="386" y="139"/>
                  </a:lnTo>
                  <a:lnTo>
                    <a:pt x="199" y="17"/>
                  </a:lnTo>
                  <a:lnTo>
                    <a:pt x="19" y="137"/>
                  </a:lnTo>
                  <a:lnTo>
                    <a:pt x="10" y="130"/>
                  </a:lnTo>
                  <a:lnTo>
                    <a:pt x="199" y="7"/>
                  </a:lnTo>
                  <a:close/>
                  <a:moveTo>
                    <a:pt x="7" y="136"/>
                  </a:moveTo>
                  <a:lnTo>
                    <a:pt x="19" y="142"/>
                  </a:lnTo>
                  <a:lnTo>
                    <a:pt x="185" y="252"/>
                  </a:lnTo>
                  <a:lnTo>
                    <a:pt x="7" y="369"/>
                  </a:lnTo>
                  <a:lnTo>
                    <a:pt x="7" y="1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8">
              <a:extLst>
                <a:ext uri="{FF2B5EF4-FFF2-40B4-BE49-F238E27FC236}">
                  <a16:creationId xmlns:a16="http://schemas.microsoft.com/office/drawing/2014/main" id="{43495644-72C7-546A-465A-83002FF88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3038" y="1397000"/>
              <a:ext cx="650875" cy="211138"/>
            </a:xfrm>
            <a:custGeom>
              <a:avLst/>
              <a:gdLst>
                <a:gd name="T0" fmla="*/ 204 w 410"/>
                <a:gd name="T1" fmla="*/ 0 h 133"/>
                <a:gd name="T2" fmla="*/ 0 w 410"/>
                <a:gd name="T3" fmla="*/ 133 h 133"/>
                <a:gd name="T4" fmla="*/ 410 w 410"/>
                <a:gd name="T5" fmla="*/ 133 h 133"/>
                <a:gd name="T6" fmla="*/ 204 w 410"/>
                <a:gd name="T7" fmla="*/ 0 h 133"/>
                <a:gd name="T8" fmla="*/ 204 w 410"/>
                <a:gd name="T9" fmla="*/ 5 h 133"/>
                <a:gd name="T10" fmla="*/ 391 w 410"/>
                <a:gd name="T11" fmla="*/ 126 h 133"/>
                <a:gd name="T12" fmla="*/ 19 w 410"/>
                <a:gd name="T13" fmla="*/ 126 h 133"/>
                <a:gd name="T14" fmla="*/ 204 w 410"/>
                <a:gd name="T15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0" h="133">
                  <a:moveTo>
                    <a:pt x="204" y="0"/>
                  </a:moveTo>
                  <a:lnTo>
                    <a:pt x="0" y="133"/>
                  </a:lnTo>
                  <a:lnTo>
                    <a:pt x="410" y="133"/>
                  </a:lnTo>
                  <a:lnTo>
                    <a:pt x="204" y="0"/>
                  </a:lnTo>
                  <a:close/>
                  <a:moveTo>
                    <a:pt x="204" y="5"/>
                  </a:moveTo>
                  <a:lnTo>
                    <a:pt x="391" y="126"/>
                  </a:lnTo>
                  <a:lnTo>
                    <a:pt x="19" y="126"/>
                  </a:lnTo>
                  <a:lnTo>
                    <a:pt x="204" y="5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EBC45BFC-AD3F-4503-70E2-C48FC2F7C267}"/>
              </a:ext>
            </a:extLst>
          </p:cNvPr>
          <p:cNvGrpSpPr/>
          <p:nvPr/>
        </p:nvGrpSpPr>
        <p:grpSpPr>
          <a:xfrm>
            <a:off x="6258248" y="1212840"/>
            <a:ext cx="884372" cy="929201"/>
            <a:chOff x="3517900" y="936625"/>
            <a:chExt cx="688976" cy="7239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9" name="Freeform 100">
              <a:extLst>
                <a:ext uri="{FF2B5EF4-FFF2-40B4-BE49-F238E27FC236}">
                  <a16:creationId xmlns:a16="http://schemas.microsoft.com/office/drawing/2014/main" id="{FF8AC811-D7BE-8D60-7F30-BE442B6B58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4425" y="936625"/>
              <a:ext cx="415925" cy="723900"/>
            </a:xfrm>
            <a:custGeom>
              <a:avLst/>
              <a:gdLst>
                <a:gd name="T0" fmla="*/ 153 w 153"/>
                <a:gd name="T1" fmla="*/ 88 h 266"/>
                <a:gd name="T2" fmla="*/ 81 w 153"/>
                <a:gd name="T3" fmla="*/ 5 h 266"/>
                <a:gd name="T4" fmla="*/ 78 w 153"/>
                <a:gd name="T5" fmla="*/ 0 h 266"/>
                <a:gd name="T6" fmla="*/ 73 w 153"/>
                <a:gd name="T7" fmla="*/ 2 h 266"/>
                <a:gd name="T8" fmla="*/ 71 w 153"/>
                <a:gd name="T9" fmla="*/ 16 h 266"/>
                <a:gd name="T10" fmla="*/ 27 w 153"/>
                <a:gd name="T11" fmla="*/ 97 h 266"/>
                <a:gd name="T12" fmla="*/ 70 w 153"/>
                <a:gd name="T13" fmla="*/ 29 h 266"/>
                <a:gd name="T14" fmla="*/ 71 w 153"/>
                <a:gd name="T15" fmla="*/ 31 h 266"/>
                <a:gd name="T16" fmla="*/ 54 w 153"/>
                <a:gd name="T17" fmla="*/ 92 h 266"/>
                <a:gd name="T18" fmla="*/ 55 w 153"/>
                <a:gd name="T19" fmla="*/ 94 h 266"/>
                <a:gd name="T20" fmla="*/ 71 w 153"/>
                <a:gd name="T21" fmla="*/ 154 h 266"/>
                <a:gd name="T22" fmla="*/ 68 w 153"/>
                <a:gd name="T23" fmla="*/ 186 h 266"/>
                <a:gd name="T24" fmla="*/ 71 w 153"/>
                <a:gd name="T25" fmla="*/ 208 h 266"/>
                <a:gd name="T26" fmla="*/ 68 w 153"/>
                <a:gd name="T27" fmla="*/ 240 h 266"/>
                <a:gd name="T28" fmla="*/ 68 w 153"/>
                <a:gd name="T29" fmla="*/ 244 h 266"/>
                <a:gd name="T30" fmla="*/ 96 w 153"/>
                <a:gd name="T31" fmla="*/ 266 h 266"/>
                <a:gd name="T32" fmla="*/ 115 w 153"/>
                <a:gd name="T33" fmla="*/ 230 h 266"/>
                <a:gd name="T34" fmla="*/ 96 w 153"/>
                <a:gd name="T35" fmla="*/ 249 h 266"/>
                <a:gd name="T36" fmla="*/ 85 w 153"/>
                <a:gd name="T37" fmla="*/ 208 h 266"/>
                <a:gd name="T38" fmla="*/ 82 w 153"/>
                <a:gd name="T39" fmla="*/ 193 h 266"/>
                <a:gd name="T40" fmla="*/ 86 w 153"/>
                <a:gd name="T41" fmla="*/ 160 h 266"/>
                <a:gd name="T42" fmla="*/ 82 w 153"/>
                <a:gd name="T43" fmla="*/ 97 h 266"/>
                <a:gd name="T44" fmla="*/ 99 w 153"/>
                <a:gd name="T45" fmla="*/ 94 h 266"/>
                <a:gd name="T46" fmla="*/ 82 w 153"/>
                <a:gd name="T47" fmla="*/ 30 h 266"/>
                <a:gd name="T48" fmla="*/ 100 w 153"/>
                <a:gd name="T49" fmla="*/ 90 h 266"/>
                <a:gd name="T50" fmla="*/ 101 w 153"/>
                <a:gd name="T51" fmla="*/ 91 h 266"/>
                <a:gd name="T52" fmla="*/ 153 w 153"/>
                <a:gd name="T53" fmla="*/ 90 h 266"/>
                <a:gd name="T54" fmla="*/ 71 w 153"/>
                <a:gd name="T55" fmla="*/ 22 h 266"/>
                <a:gd name="T56" fmla="*/ 27 w 153"/>
                <a:gd name="T57" fmla="*/ 94 h 266"/>
                <a:gd name="T58" fmla="*/ 72 w 153"/>
                <a:gd name="T59" fmla="*/ 20 h 266"/>
                <a:gd name="T60" fmla="*/ 95 w 153"/>
                <a:gd name="T61" fmla="*/ 90 h 266"/>
                <a:gd name="T62" fmla="*/ 80 w 153"/>
                <a:gd name="T63" fmla="*/ 94 h 266"/>
                <a:gd name="T64" fmla="*/ 79 w 153"/>
                <a:gd name="T65" fmla="*/ 155 h 266"/>
                <a:gd name="T66" fmla="*/ 82 w 153"/>
                <a:gd name="T67" fmla="*/ 160 h 266"/>
                <a:gd name="T68" fmla="*/ 80 w 153"/>
                <a:gd name="T69" fmla="*/ 191 h 266"/>
                <a:gd name="T70" fmla="*/ 79 w 153"/>
                <a:gd name="T71" fmla="*/ 212 h 266"/>
                <a:gd name="T72" fmla="*/ 82 w 153"/>
                <a:gd name="T73" fmla="*/ 238 h 266"/>
                <a:gd name="T74" fmla="*/ 109 w 153"/>
                <a:gd name="T75" fmla="*/ 238 h 266"/>
                <a:gd name="T76" fmla="*/ 120 w 153"/>
                <a:gd name="T77" fmla="*/ 238 h 266"/>
                <a:gd name="T78" fmla="*/ 72 w 153"/>
                <a:gd name="T79" fmla="*/ 242 h 266"/>
                <a:gd name="T80" fmla="*/ 71 w 153"/>
                <a:gd name="T81" fmla="*/ 212 h 266"/>
                <a:gd name="T82" fmla="*/ 74 w 153"/>
                <a:gd name="T83" fmla="*/ 191 h 266"/>
                <a:gd name="T84" fmla="*/ 71 w 153"/>
                <a:gd name="T85" fmla="*/ 186 h 266"/>
                <a:gd name="T86" fmla="*/ 73 w 153"/>
                <a:gd name="T87" fmla="*/ 156 h 266"/>
                <a:gd name="T88" fmla="*/ 74 w 153"/>
                <a:gd name="T89" fmla="*/ 94 h 266"/>
                <a:gd name="T90" fmla="*/ 58 w 153"/>
                <a:gd name="T91" fmla="*/ 92 h 266"/>
                <a:gd name="T92" fmla="*/ 74 w 153"/>
                <a:gd name="T93" fmla="*/ 31 h 266"/>
                <a:gd name="T94" fmla="*/ 74 w 153"/>
                <a:gd name="T95" fmla="*/ 30 h 266"/>
                <a:gd name="T96" fmla="*/ 74 w 153"/>
                <a:gd name="T97" fmla="*/ 19 h 266"/>
                <a:gd name="T98" fmla="*/ 75 w 153"/>
                <a:gd name="T99" fmla="*/ 4 h 266"/>
                <a:gd name="T100" fmla="*/ 75 w 153"/>
                <a:gd name="T101" fmla="*/ 4 h 266"/>
                <a:gd name="T102" fmla="*/ 78 w 153"/>
                <a:gd name="T103" fmla="*/ 4 h 266"/>
                <a:gd name="T104" fmla="*/ 79 w 153"/>
                <a:gd name="T105" fmla="*/ 23 h 266"/>
                <a:gd name="T106" fmla="*/ 79 w 153"/>
                <a:gd name="T107" fmla="*/ 31 h 266"/>
                <a:gd name="T108" fmla="*/ 95 w 153"/>
                <a:gd name="T109" fmla="*/ 90 h 266"/>
                <a:gd name="T110" fmla="*/ 103 w 153"/>
                <a:gd name="T111" fmla="*/ 90 h 266"/>
                <a:gd name="T112" fmla="*/ 103 w 153"/>
                <a:gd name="T113" fmla="*/ 88 h 266"/>
                <a:gd name="T114" fmla="*/ 81 w 153"/>
                <a:gd name="T115" fmla="*/ 20 h 266"/>
                <a:gd name="T116" fmla="*/ 150 w 153"/>
                <a:gd name="T117" fmla="*/ 9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266">
                  <a:moveTo>
                    <a:pt x="153" y="88"/>
                  </a:moveTo>
                  <a:cubicBezTo>
                    <a:pt x="153" y="88"/>
                    <a:pt x="153" y="88"/>
                    <a:pt x="153" y="88"/>
                  </a:cubicBezTo>
                  <a:cubicBezTo>
                    <a:pt x="151" y="79"/>
                    <a:pt x="140" y="26"/>
                    <a:pt x="82" y="16"/>
                  </a:cubicBezTo>
                  <a:cubicBezTo>
                    <a:pt x="81" y="12"/>
                    <a:pt x="80" y="9"/>
                    <a:pt x="81" y="5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3" y="1"/>
                    <a:pt x="73" y="2"/>
                  </a:cubicBezTo>
                  <a:cubicBezTo>
                    <a:pt x="72" y="3"/>
                    <a:pt x="72" y="4"/>
                    <a:pt x="72" y="5"/>
                  </a:cubicBezTo>
                  <a:cubicBezTo>
                    <a:pt x="73" y="9"/>
                    <a:pt x="72" y="12"/>
                    <a:pt x="71" y="16"/>
                  </a:cubicBezTo>
                  <a:cubicBezTo>
                    <a:pt x="8" y="27"/>
                    <a:pt x="0" y="89"/>
                    <a:pt x="0" y="90"/>
                  </a:cubicBezTo>
                  <a:cubicBezTo>
                    <a:pt x="0" y="96"/>
                    <a:pt x="17" y="97"/>
                    <a:pt x="27" y="97"/>
                  </a:cubicBezTo>
                  <a:cubicBezTo>
                    <a:pt x="36" y="97"/>
                    <a:pt x="53" y="96"/>
                    <a:pt x="53" y="90"/>
                  </a:cubicBezTo>
                  <a:cubicBezTo>
                    <a:pt x="53" y="89"/>
                    <a:pt x="56" y="53"/>
                    <a:pt x="70" y="29"/>
                  </a:cubicBezTo>
                  <a:cubicBezTo>
                    <a:pt x="70" y="29"/>
                    <a:pt x="70" y="30"/>
                    <a:pt x="71" y="30"/>
                  </a:cubicBezTo>
                  <a:cubicBezTo>
                    <a:pt x="71" y="30"/>
                    <a:pt x="71" y="31"/>
                    <a:pt x="71" y="31"/>
                  </a:cubicBezTo>
                  <a:cubicBezTo>
                    <a:pt x="57" y="54"/>
                    <a:pt x="55" y="88"/>
                    <a:pt x="55" y="90"/>
                  </a:cubicBezTo>
                  <a:cubicBezTo>
                    <a:pt x="55" y="91"/>
                    <a:pt x="54" y="91"/>
                    <a:pt x="54" y="92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8" y="96"/>
                    <a:pt x="64" y="97"/>
                    <a:pt x="71" y="97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69" y="155"/>
                    <a:pt x="68" y="158"/>
                    <a:pt x="68" y="160"/>
                  </a:cubicBezTo>
                  <a:cubicBezTo>
                    <a:pt x="68" y="186"/>
                    <a:pt x="68" y="186"/>
                    <a:pt x="68" y="186"/>
                  </a:cubicBezTo>
                  <a:cubicBezTo>
                    <a:pt x="68" y="189"/>
                    <a:pt x="69" y="191"/>
                    <a:pt x="71" y="193"/>
                  </a:cubicBezTo>
                  <a:cubicBezTo>
                    <a:pt x="71" y="208"/>
                    <a:pt x="71" y="208"/>
                    <a:pt x="71" y="208"/>
                  </a:cubicBezTo>
                  <a:cubicBezTo>
                    <a:pt x="68" y="208"/>
                    <a:pt x="68" y="208"/>
                    <a:pt x="68" y="208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8" y="243"/>
                    <a:pt x="68" y="243"/>
                    <a:pt x="68" y="243"/>
                  </a:cubicBezTo>
                  <a:cubicBezTo>
                    <a:pt x="68" y="244"/>
                    <a:pt x="68" y="244"/>
                    <a:pt x="68" y="244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71" y="257"/>
                    <a:pt x="83" y="266"/>
                    <a:pt x="96" y="266"/>
                  </a:cubicBezTo>
                  <a:cubicBezTo>
                    <a:pt x="111" y="266"/>
                    <a:pt x="123" y="254"/>
                    <a:pt x="123" y="238"/>
                  </a:cubicBezTo>
                  <a:cubicBezTo>
                    <a:pt x="123" y="234"/>
                    <a:pt x="120" y="230"/>
                    <a:pt x="115" y="230"/>
                  </a:cubicBezTo>
                  <a:cubicBezTo>
                    <a:pt x="110" y="230"/>
                    <a:pt x="106" y="234"/>
                    <a:pt x="106" y="238"/>
                  </a:cubicBezTo>
                  <a:cubicBezTo>
                    <a:pt x="106" y="244"/>
                    <a:pt x="102" y="249"/>
                    <a:pt x="96" y="249"/>
                  </a:cubicBezTo>
                  <a:cubicBezTo>
                    <a:pt x="90" y="249"/>
                    <a:pt x="85" y="244"/>
                    <a:pt x="85" y="238"/>
                  </a:cubicBezTo>
                  <a:cubicBezTo>
                    <a:pt x="85" y="208"/>
                    <a:pt x="85" y="208"/>
                    <a:pt x="85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82" y="193"/>
                    <a:pt x="82" y="193"/>
                    <a:pt x="82" y="193"/>
                  </a:cubicBezTo>
                  <a:cubicBezTo>
                    <a:pt x="84" y="192"/>
                    <a:pt x="86" y="189"/>
                    <a:pt x="86" y="186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8"/>
                    <a:pt x="84" y="155"/>
                    <a:pt x="82" y="154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8" y="97"/>
                    <a:pt x="94" y="96"/>
                    <a:pt x="98" y="95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89"/>
                    <a:pt x="96" y="54"/>
                    <a:pt x="82" y="30"/>
                  </a:cubicBezTo>
                  <a:cubicBezTo>
                    <a:pt x="83" y="30"/>
                    <a:pt x="83" y="29"/>
                    <a:pt x="83" y="28"/>
                  </a:cubicBezTo>
                  <a:cubicBezTo>
                    <a:pt x="98" y="52"/>
                    <a:pt x="100" y="89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3" y="96"/>
                    <a:pt x="118" y="97"/>
                    <a:pt x="127" y="97"/>
                  </a:cubicBezTo>
                  <a:cubicBezTo>
                    <a:pt x="137" y="97"/>
                    <a:pt x="153" y="96"/>
                    <a:pt x="153" y="90"/>
                  </a:cubicBezTo>
                  <a:lnTo>
                    <a:pt x="153" y="88"/>
                  </a:lnTo>
                  <a:close/>
                  <a:moveTo>
                    <a:pt x="71" y="22"/>
                  </a:moveTo>
                  <a:cubicBezTo>
                    <a:pt x="53" y="47"/>
                    <a:pt x="50" y="88"/>
                    <a:pt x="50" y="90"/>
                  </a:cubicBezTo>
                  <a:cubicBezTo>
                    <a:pt x="50" y="91"/>
                    <a:pt x="42" y="94"/>
                    <a:pt x="27" y="94"/>
                  </a:cubicBezTo>
                  <a:cubicBezTo>
                    <a:pt x="11" y="94"/>
                    <a:pt x="4" y="91"/>
                    <a:pt x="3" y="90"/>
                  </a:cubicBezTo>
                  <a:cubicBezTo>
                    <a:pt x="3" y="89"/>
                    <a:pt x="11" y="29"/>
                    <a:pt x="72" y="20"/>
                  </a:cubicBezTo>
                  <a:lnTo>
                    <a:pt x="71" y="22"/>
                  </a:lnTo>
                  <a:close/>
                  <a:moveTo>
                    <a:pt x="95" y="90"/>
                  </a:moveTo>
                  <a:cubicBezTo>
                    <a:pt x="96" y="92"/>
                    <a:pt x="96" y="92"/>
                    <a:pt x="96" y="92"/>
                  </a:cubicBezTo>
                  <a:cubicBezTo>
                    <a:pt x="92" y="93"/>
                    <a:pt x="86" y="94"/>
                    <a:pt x="80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81" y="157"/>
                    <a:pt x="82" y="159"/>
                    <a:pt x="82" y="160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2" y="188"/>
                    <a:pt x="81" y="190"/>
                    <a:pt x="80" y="191"/>
                  </a:cubicBezTo>
                  <a:cubicBezTo>
                    <a:pt x="79" y="191"/>
                    <a:pt x="79" y="191"/>
                    <a:pt x="79" y="191"/>
                  </a:cubicBezTo>
                  <a:cubicBezTo>
                    <a:pt x="79" y="212"/>
                    <a:pt x="79" y="212"/>
                    <a:pt x="79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82" y="246"/>
                    <a:pt x="88" y="252"/>
                    <a:pt x="96" y="252"/>
                  </a:cubicBezTo>
                  <a:cubicBezTo>
                    <a:pt x="103" y="252"/>
                    <a:pt x="109" y="246"/>
                    <a:pt x="109" y="238"/>
                  </a:cubicBezTo>
                  <a:cubicBezTo>
                    <a:pt x="109" y="235"/>
                    <a:pt x="112" y="233"/>
                    <a:pt x="115" y="233"/>
                  </a:cubicBezTo>
                  <a:cubicBezTo>
                    <a:pt x="118" y="233"/>
                    <a:pt x="120" y="235"/>
                    <a:pt x="120" y="238"/>
                  </a:cubicBezTo>
                  <a:cubicBezTo>
                    <a:pt x="120" y="252"/>
                    <a:pt x="109" y="263"/>
                    <a:pt x="96" y="263"/>
                  </a:cubicBezTo>
                  <a:cubicBezTo>
                    <a:pt x="84" y="263"/>
                    <a:pt x="74" y="254"/>
                    <a:pt x="72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2" y="190"/>
                    <a:pt x="71" y="188"/>
                    <a:pt x="71" y="186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59"/>
                    <a:pt x="72" y="157"/>
                    <a:pt x="73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67" y="94"/>
                    <a:pt x="61" y="93"/>
                    <a:pt x="58" y="92"/>
                  </a:cubicBezTo>
                  <a:cubicBezTo>
                    <a:pt x="58" y="91"/>
                    <a:pt x="58" y="91"/>
                    <a:pt x="58" y="90"/>
                  </a:cubicBezTo>
                  <a:cubicBezTo>
                    <a:pt x="58" y="88"/>
                    <a:pt x="60" y="54"/>
                    <a:pt x="74" y="31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28"/>
                    <a:pt x="73" y="26"/>
                    <a:pt x="73" y="23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5" y="13"/>
                    <a:pt x="76" y="9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9"/>
                    <a:pt x="78" y="13"/>
                    <a:pt x="79" y="18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6"/>
                    <a:pt x="80" y="28"/>
                    <a:pt x="79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93" y="54"/>
                    <a:pt x="95" y="90"/>
                    <a:pt x="95" y="90"/>
                  </a:cubicBezTo>
                  <a:close/>
                  <a:moveTo>
                    <a:pt x="127" y="94"/>
                  </a:moveTo>
                  <a:cubicBezTo>
                    <a:pt x="111" y="94"/>
                    <a:pt x="104" y="91"/>
                    <a:pt x="103" y="90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2" y="80"/>
                    <a:pt x="99" y="44"/>
                    <a:pt x="82" y="22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142" y="29"/>
                    <a:pt x="150" y="89"/>
                    <a:pt x="150" y="90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49" y="91"/>
                    <a:pt x="141" y="94"/>
                    <a:pt x="127" y="9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1">
              <a:extLst>
                <a:ext uri="{FF2B5EF4-FFF2-40B4-BE49-F238E27FC236}">
                  <a16:creationId xmlns:a16="http://schemas.microsoft.com/office/drawing/2014/main" id="{B15AE50C-B3B0-6529-A323-858985302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7900" y="982663"/>
              <a:ext cx="277813" cy="217488"/>
            </a:xfrm>
            <a:custGeom>
              <a:avLst/>
              <a:gdLst>
                <a:gd name="T0" fmla="*/ 49 w 102"/>
                <a:gd name="T1" fmla="*/ 72 h 80"/>
                <a:gd name="T2" fmla="*/ 102 w 102"/>
                <a:gd name="T3" fmla="*/ 3 h 80"/>
                <a:gd name="T4" fmla="*/ 101 w 102"/>
                <a:gd name="T5" fmla="*/ 0 h 80"/>
                <a:gd name="T6" fmla="*/ 0 w 102"/>
                <a:gd name="T7" fmla="*/ 73 h 80"/>
                <a:gd name="T8" fmla="*/ 27 w 102"/>
                <a:gd name="T9" fmla="*/ 80 h 80"/>
                <a:gd name="T10" fmla="*/ 49 w 102"/>
                <a:gd name="T11" fmla="*/ 77 h 80"/>
                <a:gd name="T12" fmla="*/ 50 w 102"/>
                <a:gd name="T13" fmla="*/ 77 h 80"/>
                <a:gd name="T14" fmla="*/ 50 w 102"/>
                <a:gd name="T15" fmla="*/ 75 h 80"/>
                <a:gd name="T16" fmla="*/ 49 w 102"/>
                <a:gd name="T17" fmla="*/ 72 h 80"/>
                <a:gd name="T18" fmla="*/ 46 w 102"/>
                <a:gd name="T19" fmla="*/ 75 h 80"/>
                <a:gd name="T20" fmla="*/ 27 w 102"/>
                <a:gd name="T21" fmla="*/ 77 h 80"/>
                <a:gd name="T22" fmla="*/ 3 w 102"/>
                <a:gd name="T23" fmla="*/ 73 h 80"/>
                <a:gd name="T24" fmla="*/ 91 w 102"/>
                <a:gd name="T25" fmla="*/ 5 h 80"/>
                <a:gd name="T26" fmla="*/ 46 w 102"/>
                <a:gd name="T27" fmla="*/ 72 h 80"/>
                <a:gd name="T28" fmla="*/ 46 w 102"/>
                <a:gd name="T29" fmla="*/ 73 h 80"/>
                <a:gd name="T30" fmla="*/ 46 w 102"/>
                <a:gd name="T31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80">
                  <a:moveTo>
                    <a:pt x="49" y="72"/>
                  </a:moveTo>
                  <a:cubicBezTo>
                    <a:pt x="49" y="72"/>
                    <a:pt x="55" y="22"/>
                    <a:pt x="102" y="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3" y="7"/>
                    <a:pt x="0" y="38"/>
                    <a:pt x="0" y="73"/>
                  </a:cubicBezTo>
                  <a:cubicBezTo>
                    <a:pt x="0" y="79"/>
                    <a:pt x="17" y="80"/>
                    <a:pt x="27" y="80"/>
                  </a:cubicBezTo>
                  <a:cubicBezTo>
                    <a:pt x="36" y="80"/>
                    <a:pt x="44" y="79"/>
                    <a:pt x="49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49" y="74"/>
                    <a:pt x="49" y="73"/>
                    <a:pt x="49" y="72"/>
                  </a:cubicBezTo>
                  <a:close/>
                  <a:moveTo>
                    <a:pt x="46" y="75"/>
                  </a:moveTo>
                  <a:cubicBezTo>
                    <a:pt x="41" y="76"/>
                    <a:pt x="34" y="77"/>
                    <a:pt x="27" y="77"/>
                  </a:cubicBezTo>
                  <a:cubicBezTo>
                    <a:pt x="11" y="77"/>
                    <a:pt x="4" y="74"/>
                    <a:pt x="3" y="73"/>
                  </a:cubicBezTo>
                  <a:cubicBezTo>
                    <a:pt x="3" y="41"/>
                    <a:pt x="40" y="14"/>
                    <a:pt x="91" y="5"/>
                  </a:cubicBezTo>
                  <a:cubicBezTo>
                    <a:pt x="51" y="27"/>
                    <a:pt x="46" y="71"/>
                    <a:pt x="46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4"/>
                    <a:pt x="46" y="7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2">
              <a:extLst>
                <a:ext uri="{FF2B5EF4-FFF2-40B4-BE49-F238E27FC236}">
                  <a16:creationId xmlns:a16="http://schemas.microsoft.com/office/drawing/2014/main" id="{076D7C55-2805-579C-DE4A-E231E4FC7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9063" y="982663"/>
              <a:ext cx="277813" cy="217488"/>
            </a:xfrm>
            <a:custGeom>
              <a:avLst/>
              <a:gdLst>
                <a:gd name="T0" fmla="*/ 1 w 102"/>
                <a:gd name="T1" fmla="*/ 0 h 80"/>
                <a:gd name="T2" fmla="*/ 0 w 102"/>
                <a:gd name="T3" fmla="*/ 3 h 80"/>
                <a:gd name="T4" fmla="*/ 53 w 102"/>
                <a:gd name="T5" fmla="*/ 68 h 80"/>
                <a:gd name="T6" fmla="*/ 53 w 102"/>
                <a:gd name="T7" fmla="*/ 70 h 80"/>
                <a:gd name="T8" fmla="*/ 53 w 102"/>
                <a:gd name="T9" fmla="*/ 70 h 80"/>
                <a:gd name="T10" fmla="*/ 54 w 102"/>
                <a:gd name="T11" fmla="*/ 73 h 80"/>
                <a:gd name="T12" fmla="*/ 53 w 102"/>
                <a:gd name="T13" fmla="*/ 75 h 80"/>
                <a:gd name="T14" fmla="*/ 52 w 102"/>
                <a:gd name="T15" fmla="*/ 77 h 80"/>
                <a:gd name="T16" fmla="*/ 54 w 102"/>
                <a:gd name="T17" fmla="*/ 77 h 80"/>
                <a:gd name="T18" fmla="*/ 76 w 102"/>
                <a:gd name="T19" fmla="*/ 80 h 80"/>
                <a:gd name="T20" fmla="*/ 102 w 102"/>
                <a:gd name="T21" fmla="*/ 73 h 80"/>
                <a:gd name="T22" fmla="*/ 1 w 102"/>
                <a:gd name="T23" fmla="*/ 0 h 80"/>
                <a:gd name="T24" fmla="*/ 76 w 102"/>
                <a:gd name="T25" fmla="*/ 77 h 80"/>
                <a:gd name="T26" fmla="*/ 56 w 102"/>
                <a:gd name="T27" fmla="*/ 75 h 80"/>
                <a:gd name="T28" fmla="*/ 57 w 102"/>
                <a:gd name="T29" fmla="*/ 73 h 80"/>
                <a:gd name="T30" fmla="*/ 57 w 102"/>
                <a:gd name="T31" fmla="*/ 66 h 80"/>
                <a:gd name="T32" fmla="*/ 56 w 102"/>
                <a:gd name="T33" fmla="*/ 66 h 80"/>
                <a:gd name="T34" fmla="*/ 11 w 102"/>
                <a:gd name="T35" fmla="*/ 5 h 80"/>
                <a:gd name="T36" fmla="*/ 99 w 102"/>
                <a:gd name="T37" fmla="*/ 73 h 80"/>
                <a:gd name="T38" fmla="*/ 76 w 102"/>
                <a:gd name="T3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80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9" y="19"/>
                    <a:pt x="50" y="57"/>
                    <a:pt x="53" y="68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3" y="74"/>
                    <a:pt x="53" y="75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8" y="79"/>
                    <a:pt x="67" y="80"/>
                    <a:pt x="76" y="80"/>
                  </a:cubicBezTo>
                  <a:cubicBezTo>
                    <a:pt x="85" y="80"/>
                    <a:pt x="102" y="79"/>
                    <a:pt x="102" y="73"/>
                  </a:cubicBezTo>
                  <a:cubicBezTo>
                    <a:pt x="102" y="37"/>
                    <a:pt x="60" y="7"/>
                    <a:pt x="1" y="0"/>
                  </a:cubicBezTo>
                  <a:close/>
                  <a:moveTo>
                    <a:pt x="76" y="77"/>
                  </a:moveTo>
                  <a:cubicBezTo>
                    <a:pt x="68" y="77"/>
                    <a:pt x="61" y="76"/>
                    <a:pt x="56" y="75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3" y="54"/>
                    <a:pt x="43" y="22"/>
                    <a:pt x="11" y="5"/>
                  </a:cubicBezTo>
                  <a:cubicBezTo>
                    <a:pt x="63" y="14"/>
                    <a:pt x="99" y="41"/>
                    <a:pt x="99" y="73"/>
                  </a:cubicBezTo>
                  <a:cubicBezTo>
                    <a:pt x="99" y="74"/>
                    <a:pt x="91" y="77"/>
                    <a:pt x="76" y="77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1C5074A0-818F-9E7C-4D78-C43DE3B53B79}"/>
              </a:ext>
            </a:extLst>
          </p:cNvPr>
          <p:cNvGrpSpPr/>
          <p:nvPr/>
        </p:nvGrpSpPr>
        <p:grpSpPr>
          <a:xfrm>
            <a:off x="1549088" y="3175666"/>
            <a:ext cx="481013" cy="701675"/>
            <a:chOff x="3625850" y="2366963"/>
            <a:chExt cx="481013" cy="7016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3" name="Freeform 5">
              <a:extLst>
                <a:ext uri="{FF2B5EF4-FFF2-40B4-BE49-F238E27FC236}">
                  <a16:creationId xmlns:a16="http://schemas.microsoft.com/office/drawing/2014/main" id="{250C4372-E949-5F7F-E9A7-8C2A3DD08F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2200" y="2484438"/>
              <a:ext cx="403225" cy="477838"/>
            </a:xfrm>
            <a:custGeom>
              <a:avLst/>
              <a:gdLst>
                <a:gd name="T0" fmla="*/ 0 w 254"/>
                <a:gd name="T1" fmla="*/ 229 h 301"/>
                <a:gd name="T2" fmla="*/ 124 w 254"/>
                <a:gd name="T3" fmla="*/ 301 h 301"/>
                <a:gd name="T4" fmla="*/ 254 w 254"/>
                <a:gd name="T5" fmla="*/ 72 h 301"/>
                <a:gd name="T6" fmla="*/ 129 w 254"/>
                <a:gd name="T7" fmla="*/ 0 h 301"/>
                <a:gd name="T8" fmla="*/ 0 w 254"/>
                <a:gd name="T9" fmla="*/ 229 h 301"/>
                <a:gd name="T10" fmla="*/ 247 w 254"/>
                <a:gd name="T11" fmla="*/ 75 h 301"/>
                <a:gd name="T12" fmla="*/ 122 w 254"/>
                <a:gd name="T13" fmla="*/ 294 h 301"/>
                <a:gd name="T14" fmla="*/ 7 w 254"/>
                <a:gd name="T15" fmla="*/ 228 h 301"/>
                <a:gd name="T16" fmla="*/ 132 w 254"/>
                <a:gd name="T17" fmla="*/ 8 h 301"/>
                <a:gd name="T18" fmla="*/ 247 w 254"/>
                <a:gd name="T19" fmla="*/ 7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301">
                  <a:moveTo>
                    <a:pt x="0" y="229"/>
                  </a:moveTo>
                  <a:lnTo>
                    <a:pt x="124" y="301"/>
                  </a:lnTo>
                  <a:lnTo>
                    <a:pt x="254" y="72"/>
                  </a:lnTo>
                  <a:lnTo>
                    <a:pt x="129" y="0"/>
                  </a:lnTo>
                  <a:lnTo>
                    <a:pt x="0" y="229"/>
                  </a:lnTo>
                  <a:close/>
                  <a:moveTo>
                    <a:pt x="247" y="75"/>
                  </a:moveTo>
                  <a:lnTo>
                    <a:pt x="122" y="294"/>
                  </a:lnTo>
                  <a:lnTo>
                    <a:pt x="7" y="228"/>
                  </a:lnTo>
                  <a:lnTo>
                    <a:pt x="132" y="8"/>
                  </a:lnTo>
                  <a:lnTo>
                    <a:pt x="247" y="75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">
              <a:extLst>
                <a:ext uri="{FF2B5EF4-FFF2-40B4-BE49-F238E27FC236}">
                  <a16:creationId xmlns:a16="http://schemas.microsoft.com/office/drawing/2014/main" id="{2C8F2DC0-5C22-9195-BC68-11863E8FD6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0800" y="2366963"/>
              <a:ext cx="246063" cy="193675"/>
            </a:xfrm>
            <a:custGeom>
              <a:avLst/>
              <a:gdLst>
                <a:gd name="T0" fmla="*/ 79 w 90"/>
                <a:gd name="T1" fmla="*/ 28 h 71"/>
                <a:gd name="T2" fmla="*/ 34 w 90"/>
                <a:gd name="T3" fmla="*/ 2 h 71"/>
                <a:gd name="T4" fmla="*/ 26 w 90"/>
                <a:gd name="T5" fmla="*/ 0 h 71"/>
                <a:gd name="T6" fmla="*/ 12 w 90"/>
                <a:gd name="T7" fmla="*/ 8 h 71"/>
                <a:gd name="T8" fmla="*/ 0 w 90"/>
                <a:gd name="T9" fmla="*/ 29 h 71"/>
                <a:gd name="T10" fmla="*/ 73 w 90"/>
                <a:gd name="T11" fmla="*/ 71 h 71"/>
                <a:gd name="T12" fmla="*/ 85 w 90"/>
                <a:gd name="T13" fmla="*/ 50 h 71"/>
                <a:gd name="T14" fmla="*/ 79 w 90"/>
                <a:gd name="T15" fmla="*/ 28 h 71"/>
                <a:gd name="T16" fmla="*/ 82 w 90"/>
                <a:gd name="T17" fmla="*/ 48 h 71"/>
                <a:gd name="T18" fmla="*/ 72 w 90"/>
                <a:gd name="T19" fmla="*/ 67 h 71"/>
                <a:gd name="T20" fmla="*/ 5 w 90"/>
                <a:gd name="T21" fmla="*/ 28 h 71"/>
                <a:gd name="T22" fmla="*/ 15 w 90"/>
                <a:gd name="T23" fmla="*/ 10 h 71"/>
                <a:gd name="T24" fmla="*/ 26 w 90"/>
                <a:gd name="T25" fmla="*/ 3 h 71"/>
                <a:gd name="T26" fmla="*/ 33 w 90"/>
                <a:gd name="T27" fmla="*/ 5 h 71"/>
                <a:gd name="T28" fmla="*/ 78 w 90"/>
                <a:gd name="T29" fmla="*/ 31 h 71"/>
                <a:gd name="T30" fmla="*/ 82 w 90"/>
                <a:gd name="T31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71">
                  <a:moveTo>
                    <a:pt x="79" y="28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  <a:cubicBezTo>
                    <a:pt x="21" y="0"/>
                    <a:pt x="15" y="3"/>
                    <a:pt x="12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90" y="42"/>
                    <a:pt x="87" y="32"/>
                    <a:pt x="79" y="28"/>
                  </a:cubicBezTo>
                  <a:close/>
                  <a:moveTo>
                    <a:pt x="82" y="48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6"/>
                    <a:pt x="22" y="3"/>
                    <a:pt x="26" y="3"/>
                  </a:cubicBezTo>
                  <a:cubicBezTo>
                    <a:pt x="29" y="3"/>
                    <a:pt x="31" y="4"/>
                    <a:pt x="33" y="5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4" y="34"/>
                    <a:pt x="86" y="42"/>
                    <a:pt x="82" y="48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">
              <a:extLst>
                <a:ext uri="{FF2B5EF4-FFF2-40B4-BE49-F238E27FC236}">
                  <a16:creationId xmlns:a16="http://schemas.microsoft.com/office/drawing/2014/main" id="{58CA30D8-3DCA-A7E5-ED75-54419D8E1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5" y="2446338"/>
              <a:ext cx="222250" cy="153988"/>
            </a:xfrm>
            <a:custGeom>
              <a:avLst/>
              <a:gdLst>
                <a:gd name="T0" fmla="*/ 0 w 140"/>
                <a:gd name="T1" fmla="*/ 25 h 97"/>
                <a:gd name="T2" fmla="*/ 124 w 140"/>
                <a:gd name="T3" fmla="*/ 97 h 97"/>
                <a:gd name="T4" fmla="*/ 140 w 140"/>
                <a:gd name="T5" fmla="*/ 72 h 97"/>
                <a:gd name="T6" fmla="*/ 14 w 140"/>
                <a:gd name="T7" fmla="*/ 0 h 97"/>
                <a:gd name="T8" fmla="*/ 0 w 140"/>
                <a:gd name="T9" fmla="*/ 25 h 97"/>
                <a:gd name="T10" fmla="*/ 131 w 140"/>
                <a:gd name="T11" fmla="*/ 73 h 97"/>
                <a:gd name="T12" fmla="*/ 122 w 140"/>
                <a:gd name="T13" fmla="*/ 89 h 97"/>
                <a:gd name="T14" fmla="*/ 7 w 140"/>
                <a:gd name="T15" fmla="*/ 22 h 97"/>
                <a:gd name="T16" fmla="*/ 16 w 140"/>
                <a:gd name="T17" fmla="*/ 8 h 97"/>
                <a:gd name="T18" fmla="*/ 131 w 140"/>
                <a:gd name="T19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97">
                  <a:moveTo>
                    <a:pt x="0" y="25"/>
                  </a:moveTo>
                  <a:lnTo>
                    <a:pt x="124" y="97"/>
                  </a:lnTo>
                  <a:lnTo>
                    <a:pt x="140" y="72"/>
                  </a:lnTo>
                  <a:lnTo>
                    <a:pt x="14" y="0"/>
                  </a:lnTo>
                  <a:lnTo>
                    <a:pt x="0" y="25"/>
                  </a:lnTo>
                  <a:close/>
                  <a:moveTo>
                    <a:pt x="131" y="73"/>
                  </a:moveTo>
                  <a:lnTo>
                    <a:pt x="122" y="89"/>
                  </a:lnTo>
                  <a:lnTo>
                    <a:pt x="7" y="22"/>
                  </a:lnTo>
                  <a:lnTo>
                    <a:pt x="16" y="8"/>
                  </a:lnTo>
                  <a:lnTo>
                    <a:pt x="131" y="7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">
              <a:extLst>
                <a:ext uri="{FF2B5EF4-FFF2-40B4-BE49-F238E27FC236}">
                  <a16:creationId xmlns:a16="http://schemas.microsoft.com/office/drawing/2014/main" id="{6772383E-CF1F-5C5C-2BA8-BECD8FFA35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9025" y="2981325"/>
              <a:ext cx="84138" cy="87313"/>
            </a:xfrm>
            <a:custGeom>
              <a:avLst/>
              <a:gdLst>
                <a:gd name="T0" fmla="*/ 4 w 53"/>
                <a:gd name="T1" fmla="*/ 55 h 55"/>
                <a:gd name="T2" fmla="*/ 53 w 53"/>
                <a:gd name="T3" fmla="*/ 29 h 55"/>
                <a:gd name="T4" fmla="*/ 0 w 53"/>
                <a:gd name="T5" fmla="*/ 0 h 55"/>
                <a:gd name="T6" fmla="*/ 4 w 53"/>
                <a:gd name="T7" fmla="*/ 55 h 55"/>
                <a:gd name="T8" fmla="*/ 41 w 53"/>
                <a:gd name="T9" fmla="*/ 29 h 55"/>
                <a:gd name="T10" fmla="*/ 9 w 53"/>
                <a:gd name="T11" fmla="*/ 46 h 55"/>
                <a:gd name="T12" fmla="*/ 5 w 53"/>
                <a:gd name="T13" fmla="*/ 9 h 55"/>
                <a:gd name="T14" fmla="*/ 41 w 53"/>
                <a:gd name="T15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5">
                  <a:moveTo>
                    <a:pt x="4" y="55"/>
                  </a:moveTo>
                  <a:lnTo>
                    <a:pt x="53" y="29"/>
                  </a:lnTo>
                  <a:lnTo>
                    <a:pt x="0" y="0"/>
                  </a:lnTo>
                  <a:lnTo>
                    <a:pt x="4" y="55"/>
                  </a:lnTo>
                  <a:close/>
                  <a:moveTo>
                    <a:pt x="41" y="29"/>
                  </a:moveTo>
                  <a:lnTo>
                    <a:pt x="9" y="46"/>
                  </a:lnTo>
                  <a:lnTo>
                    <a:pt x="5" y="9"/>
                  </a:lnTo>
                  <a:lnTo>
                    <a:pt x="41" y="2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">
              <a:extLst>
                <a:ext uri="{FF2B5EF4-FFF2-40B4-BE49-F238E27FC236}">
                  <a16:creationId xmlns:a16="http://schemas.microsoft.com/office/drawing/2014/main" id="{28D1418E-6F82-CC70-BAF3-C14F6AFCD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5850" y="2846388"/>
              <a:ext cx="204788" cy="179388"/>
            </a:xfrm>
            <a:custGeom>
              <a:avLst/>
              <a:gdLst>
                <a:gd name="T0" fmla="*/ 6 w 129"/>
                <a:gd name="T1" fmla="*/ 87 h 113"/>
                <a:gd name="T2" fmla="*/ 52 w 129"/>
                <a:gd name="T3" fmla="*/ 113 h 113"/>
                <a:gd name="T4" fmla="*/ 129 w 129"/>
                <a:gd name="T5" fmla="*/ 75 h 113"/>
                <a:gd name="T6" fmla="*/ 0 w 129"/>
                <a:gd name="T7" fmla="*/ 0 h 113"/>
                <a:gd name="T8" fmla="*/ 6 w 129"/>
                <a:gd name="T9" fmla="*/ 87 h 113"/>
                <a:gd name="T10" fmla="*/ 117 w 129"/>
                <a:gd name="T11" fmla="*/ 73 h 113"/>
                <a:gd name="T12" fmla="*/ 52 w 129"/>
                <a:gd name="T13" fmla="*/ 108 h 113"/>
                <a:gd name="T14" fmla="*/ 11 w 129"/>
                <a:gd name="T15" fmla="*/ 84 h 113"/>
                <a:gd name="T16" fmla="*/ 7 w 129"/>
                <a:gd name="T17" fmla="*/ 10 h 113"/>
                <a:gd name="T18" fmla="*/ 117 w 129"/>
                <a:gd name="T19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13">
                  <a:moveTo>
                    <a:pt x="6" y="87"/>
                  </a:moveTo>
                  <a:lnTo>
                    <a:pt x="52" y="113"/>
                  </a:lnTo>
                  <a:lnTo>
                    <a:pt x="129" y="75"/>
                  </a:lnTo>
                  <a:lnTo>
                    <a:pt x="0" y="0"/>
                  </a:lnTo>
                  <a:lnTo>
                    <a:pt x="6" y="87"/>
                  </a:lnTo>
                  <a:close/>
                  <a:moveTo>
                    <a:pt x="117" y="73"/>
                  </a:moveTo>
                  <a:lnTo>
                    <a:pt x="52" y="108"/>
                  </a:lnTo>
                  <a:lnTo>
                    <a:pt x="11" y="84"/>
                  </a:lnTo>
                  <a:lnTo>
                    <a:pt x="7" y="10"/>
                  </a:lnTo>
                  <a:lnTo>
                    <a:pt x="117" y="7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11C84A26-3DE6-7153-ED1C-97C208B133E2}"/>
              </a:ext>
            </a:extLst>
          </p:cNvPr>
          <p:cNvGrpSpPr/>
          <p:nvPr/>
        </p:nvGrpSpPr>
        <p:grpSpPr>
          <a:xfrm>
            <a:off x="3189010" y="3218528"/>
            <a:ext cx="612775" cy="612775"/>
            <a:chOff x="5045075" y="2409825"/>
            <a:chExt cx="612775" cy="6127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9" name="Freeform 29">
              <a:extLst>
                <a:ext uri="{FF2B5EF4-FFF2-40B4-BE49-F238E27FC236}">
                  <a16:creationId xmlns:a16="http://schemas.microsoft.com/office/drawing/2014/main" id="{8596FE5E-54B2-5E6D-EB3B-089BEC634B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2388" y="2409825"/>
              <a:ext cx="425450" cy="185738"/>
            </a:xfrm>
            <a:custGeom>
              <a:avLst/>
              <a:gdLst>
                <a:gd name="T0" fmla="*/ 26 w 156"/>
                <a:gd name="T1" fmla="*/ 68 h 68"/>
                <a:gd name="T2" fmla="*/ 130 w 156"/>
                <a:gd name="T3" fmla="*/ 68 h 68"/>
                <a:gd name="T4" fmla="*/ 156 w 156"/>
                <a:gd name="T5" fmla="*/ 41 h 68"/>
                <a:gd name="T6" fmla="*/ 156 w 156"/>
                <a:gd name="T7" fmla="*/ 0 h 68"/>
                <a:gd name="T8" fmla="*/ 0 w 156"/>
                <a:gd name="T9" fmla="*/ 0 h 68"/>
                <a:gd name="T10" fmla="*/ 0 w 156"/>
                <a:gd name="T11" fmla="*/ 41 h 68"/>
                <a:gd name="T12" fmla="*/ 26 w 156"/>
                <a:gd name="T13" fmla="*/ 68 h 68"/>
                <a:gd name="T14" fmla="*/ 3 w 156"/>
                <a:gd name="T15" fmla="*/ 3 h 68"/>
                <a:gd name="T16" fmla="*/ 153 w 156"/>
                <a:gd name="T17" fmla="*/ 3 h 68"/>
                <a:gd name="T18" fmla="*/ 153 w 156"/>
                <a:gd name="T19" fmla="*/ 41 h 68"/>
                <a:gd name="T20" fmla="*/ 130 w 156"/>
                <a:gd name="T21" fmla="*/ 64 h 68"/>
                <a:gd name="T22" fmla="*/ 26 w 156"/>
                <a:gd name="T23" fmla="*/ 64 h 68"/>
                <a:gd name="T24" fmla="*/ 3 w 156"/>
                <a:gd name="T25" fmla="*/ 41 h 68"/>
                <a:gd name="T26" fmla="*/ 3 w 156"/>
                <a:gd name="T27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6" h="68">
                  <a:moveTo>
                    <a:pt x="26" y="68"/>
                  </a:moveTo>
                  <a:cubicBezTo>
                    <a:pt x="130" y="68"/>
                    <a:pt x="130" y="68"/>
                    <a:pt x="130" y="68"/>
                  </a:cubicBezTo>
                  <a:cubicBezTo>
                    <a:pt x="145" y="68"/>
                    <a:pt x="156" y="56"/>
                    <a:pt x="156" y="4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6"/>
                    <a:pt x="12" y="68"/>
                    <a:pt x="26" y="68"/>
                  </a:cubicBezTo>
                  <a:close/>
                  <a:moveTo>
                    <a:pt x="3" y="3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54"/>
                    <a:pt x="143" y="64"/>
                    <a:pt x="130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13" y="64"/>
                    <a:pt x="3" y="54"/>
                    <a:pt x="3" y="41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0">
              <a:extLst>
                <a:ext uri="{FF2B5EF4-FFF2-40B4-BE49-F238E27FC236}">
                  <a16:creationId xmlns:a16="http://schemas.microsoft.com/office/drawing/2014/main" id="{9FEE82B7-4932-BD4F-D0C3-5B71BD5A2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2424113"/>
              <a:ext cx="76200" cy="152400"/>
            </a:xfrm>
            <a:custGeom>
              <a:avLst/>
              <a:gdLst>
                <a:gd name="T0" fmla="*/ 14 w 28"/>
                <a:gd name="T1" fmla="*/ 56 h 56"/>
                <a:gd name="T2" fmla="*/ 28 w 28"/>
                <a:gd name="T3" fmla="*/ 41 h 56"/>
                <a:gd name="T4" fmla="*/ 28 w 28"/>
                <a:gd name="T5" fmla="*/ 15 h 56"/>
                <a:gd name="T6" fmla="*/ 14 w 28"/>
                <a:gd name="T7" fmla="*/ 0 h 56"/>
                <a:gd name="T8" fmla="*/ 0 w 28"/>
                <a:gd name="T9" fmla="*/ 15 h 56"/>
                <a:gd name="T10" fmla="*/ 0 w 28"/>
                <a:gd name="T11" fmla="*/ 41 h 56"/>
                <a:gd name="T12" fmla="*/ 14 w 28"/>
                <a:gd name="T13" fmla="*/ 56 h 56"/>
                <a:gd name="T14" fmla="*/ 3 w 28"/>
                <a:gd name="T15" fmla="*/ 15 h 56"/>
                <a:gd name="T16" fmla="*/ 14 w 28"/>
                <a:gd name="T17" fmla="*/ 3 h 56"/>
                <a:gd name="T18" fmla="*/ 25 w 28"/>
                <a:gd name="T19" fmla="*/ 15 h 56"/>
                <a:gd name="T20" fmla="*/ 25 w 28"/>
                <a:gd name="T21" fmla="*/ 41 h 56"/>
                <a:gd name="T22" fmla="*/ 14 w 28"/>
                <a:gd name="T23" fmla="*/ 53 h 56"/>
                <a:gd name="T24" fmla="*/ 3 w 28"/>
                <a:gd name="T25" fmla="*/ 41 h 56"/>
                <a:gd name="T26" fmla="*/ 3 w 28"/>
                <a:gd name="T27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6">
                  <a:moveTo>
                    <a:pt x="14" y="56"/>
                  </a:moveTo>
                  <a:cubicBezTo>
                    <a:pt x="22" y="56"/>
                    <a:pt x="28" y="49"/>
                    <a:pt x="28" y="41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9"/>
                    <a:pt x="6" y="56"/>
                    <a:pt x="14" y="56"/>
                  </a:cubicBezTo>
                  <a:close/>
                  <a:moveTo>
                    <a:pt x="3" y="15"/>
                  </a:moveTo>
                  <a:cubicBezTo>
                    <a:pt x="3" y="8"/>
                    <a:pt x="8" y="3"/>
                    <a:pt x="14" y="3"/>
                  </a:cubicBezTo>
                  <a:cubicBezTo>
                    <a:pt x="20" y="3"/>
                    <a:pt x="25" y="8"/>
                    <a:pt x="25" y="1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7"/>
                    <a:pt x="20" y="53"/>
                    <a:pt x="14" y="53"/>
                  </a:cubicBezTo>
                  <a:cubicBezTo>
                    <a:pt x="8" y="53"/>
                    <a:pt x="3" y="47"/>
                    <a:pt x="3" y="41"/>
                  </a:cubicBezTo>
                  <a:lnTo>
                    <a:pt x="3" y="15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1">
              <a:extLst>
                <a:ext uri="{FF2B5EF4-FFF2-40B4-BE49-F238E27FC236}">
                  <a16:creationId xmlns:a16="http://schemas.microsoft.com/office/drawing/2014/main" id="{B511C909-98C9-D0AD-EC8E-EDCEBAB1A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5075" y="2409825"/>
              <a:ext cx="612775" cy="612775"/>
            </a:xfrm>
            <a:custGeom>
              <a:avLst/>
              <a:gdLst>
                <a:gd name="T0" fmla="*/ 199 w 225"/>
                <a:gd name="T1" fmla="*/ 0 h 225"/>
                <a:gd name="T2" fmla="*/ 190 w 225"/>
                <a:gd name="T3" fmla="*/ 0 h 225"/>
                <a:gd name="T4" fmla="*/ 190 w 225"/>
                <a:gd name="T5" fmla="*/ 43 h 225"/>
                <a:gd name="T6" fmla="*/ 164 w 225"/>
                <a:gd name="T7" fmla="*/ 68 h 225"/>
                <a:gd name="T8" fmla="*/ 56 w 225"/>
                <a:gd name="T9" fmla="*/ 68 h 225"/>
                <a:gd name="T10" fmla="*/ 31 w 225"/>
                <a:gd name="T11" fmla="*/ 43 h 225"/>
                <a:gd name="T12" fmla="*/ 31 w 225"/>
                <a:gd name="T13" fmla="*/ 0 h 225"/>
                <a:gd name="T14" fmla="*/ 25 w 225"/>
                <a:gd name="T15" fmla="*/ 0 h 225"/>
                <a:gd name="T16" fmla="*/ 0 w 225"/>
                <a:gd name="T17" fmla="*/ 26 h 225"/>
                <a:gd name="T18" fmla="*/ 0 w 225"/>
                <a:gd name="T19" fmla="*/ 199 h 225"/>
                <a:gd name="T20" fmla="*/ 25 w 225"/>
                <a:gd name="T21" fmla="*/ 225 h 225"/>
                <a:gd name="T22" fmla="*/ 199 w 225"/>
                <a:gd name="T23" fmla="*/ 225 h 225"/>
                <a:gd name="T24" fmla="*/ 225 w 225"/>
                <a:gd name="T25" fmla="*/ 199 h 225"/>
                <a:gd name="T26" fmla="*/ 225 w 225"/>
                <a:gd name="T27" fmla="*/ 26 h 225"/>
                <a:gd name="T28" fmla="*/ 199 w 225"/>
                <a:gd name="T29" fmla="*/ 0 h 225"/>
                <a:gd name="T30" fmla="*/ 221 w 225"/>
                <a:gd name="T31" fmla="*/ 199 h 225"/>
                <a:gd name="T32" fmla="*/ 199 w 225"/>
                <a:gd name="T33" fmla="*/ 222 h 225"/>
                <a:gd name="T34" fmla="*/ 25 w 225"/>
                <a:gd name="T35" fmla="*/ 222 h 225"/>
                <a:gd name="T36" fmla="*/ 3 w 225"/>
                <a:gd name="T37" fmla="*/ 199 h 225"/>
                <a:gd name="T38" fmla="*/ 3 w 225"/>
                <a:gd name="T39" fmla="*/ 26 h 225"/>
                <a:gd name="T40" fmla="*/ 25 w 225"/>
                <a:gd name="T41" fmla="*/ 3 h 225"/>
                <a:gd name="T42" fmla="*/ 28 w 225"/>
                <a:gd name="T43" fmla="*/ 3 h 225"/>
                <a:gd name="T44" fmla="*/ 28 w 225"/>
                <a:gd name="T45" fmla="*/ 43 h 225"/>
                <a:gd name="T46" fmla="*/ 56 w 225"/>
                <a:gd name="T47" fmla="*/ 71 h 225"/>
                <a:gd name="T48" fmla="*/ 164 w 225"/>
                <a:gd name="T49" fmla="*/ 71 h 225"/>
                <a:gd name="T50" fmla="*/ 193 w 225"/>
                <a:gd name="T51" fmla="*/ 43 h 225"/>
                <a:gd name="T52" fmla="*/ 193 w 225"/>
                <a:gd name="T53" fmla="*/ 3 h 225"/>
                <a:gd name="T54" fmla="*/ 199 w 225"/>
                <a:gd name="T55" fmla="*/ 3 h 225"/>
                <a:gd name="T56" fmla="*/ 221 w 225"/>
                <a:gd name="T57" fmla="*/ 26 h 225"/>
                <a:gd name="T58" fmla="*/ 221 w 225"/>
                <a:gd name="T59" fmla="*/ 19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225">
                  <a:moveTo>
                    <a:pt x="19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43"/>
                    <a:pt x="190" y="43"/>
                    <a:pt x="190" y="43"/>
                  </a:cubicBezTo>
                  <a:cubicBezTo>
                    <a:pt x="190" y="56"/>
                    <a:pt x="178" y="68"/>
                    <a:pt x="164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42" y="68"/>
                    <a:pt x="31" y="56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4"/>
                    <a:pt x="11" y="225"/>
                    <a:pt x="25" y="225"/>
                  </a:cubicBezTo>
                  <a:cubicBezTo>
                    <a:pt x="199" y="225"/>
                    <a:pt x="199" y="225"/>
                    <a:pt x="199" y="225"/>
                  </a:cubicBezTo>
                  <a:cubicBezTo>
                    <a:pt x="213" y="225"/>
                    <a:pt x="225" y="214"/>
                    <a:pt x="225" y="199"/>
                  </a:cubicBezTo>
                  <a:cubicBezTo>
                    <a:pt x="225" y="26"/>
                    <a:pt x="225" y="26"/>
                    <a:pt x="225" y="26"/>
                  </a:cubicBezTo>
                  <a:cubicBezTo>
                    <a:pt x="225" y="12"/>
                    <a:pt x="213" y="0"/>
                    <a:pt x="199" y="0"/>
                  </a:cubicBezTo>
                  <a:close/>
                  <a:moveTo>
                    <a:pt x="221" y="199"/>
                  </a:moveTo>
                  <a:cubicBezTo>
                    <a:pt x="221" y="212"/>
                    <a:pt x="211" y="222"/>
                    <a:pt x="199" y="222"/>
                  </a:cubicBezTo>
                  <a:cubicBezTo>
                    <a:pt x="25" y="222"/>
                    <a:pt x="25" y="222"/>
                    <a:pt x="25" y="222"/>
                  </a:cubicBezTo>
                  <a:cubicBezTo>
                    <a:pt x="13" y="222"/>
                    <a:pt x="3" y="212"/>
                    <a:pt x="3" y="199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13" y="3"/>
                    <a:pt x="25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58"/>
                    <a:pt x="40" y="71"/>
                    <a:pt x="56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80" y="71"/>
                    <a:pt x="193" y="58"/>
                    <a:pt x="193" y="4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211" y="3"/>
                    <a:pt x="221" y="14"/>
                    <a:pt x="221" y="26"/>
                  </a:cubicBezTo>
                  <a:lnTo>
                    <a:pt x="221" y="19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2">
              <a:extLst>
                <a:ext uri="{FF2B5EF4-FFF2-40B4-BE49-F238E27FC236}">
                  <a16:creationId xmlns:a16="http://schemas.microsoft.com/office/drawing/2014/main" id="{0300774A-EADE-B2F5-60CB-9A13CD0FD2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6525" y="2647950"/>
              <a:ext cx="266700" cy="263525"/>
            </a:xfrm>
            <a:custGeom>
              <a:avLst/>
              <a:gdLst>
                <a:gd name="T0" fmla="*/ 49 w 98"/>
                <a:gd name="T1" fmla="*/ 0 h 97"/>
                <a:gd name="T2" fmla="*/ 0 w 98"/>
                <a:gd name="T3" fmla="*/ 49 h 97"/>
                <a:gd name="T4" fmla="*/ 49 w 98"/>
                <a:gd name="T5" fmla="*/ 97 h 97"/>
                <a:gd name="T6" fmla="*/ 98 w 98"/>
                <a:gd name="T7" fmla="*/ 49 h 97"/>
                <a:gd name="T8" fmla="*/ 49 w 98"/>
                <a:gd name="T9" fmla="*/ 0 h 97"/>
                <a:gd name="T10" fmla="*/ 49 w 98"/>
                <a:gd name="T11" fmla="*/ 94 h 97"/>
                <a:gd name="T12" fmla="*/ 4 w 98"/>
                <a:gd name="T13" fmla="*/ 49 h 97"/>
                <a:gd name="T14" fmla="*/ 49 w 98"/>
                <a:gd name="T15" fmla="*/ 3 h 97"/>
                <a:gd name="T16" fmla="*/ 95 w 98"/>
                <a:gd name="T17" fmla="*/ 49 h 97"/>
                <a:gd name="T18" fmla="*/ 49 w 98"/>
                <a:gd name="T19" fmla="*/ 9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97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6" y="97"/>
                    <a:pt x="98" y="76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  <a:close/>
                  <a:moveTo>
                    <a:pt x="49" y="94"/>
                  </a:moveTo>
                  <a:cubicBezTo>
                    <a:pt x="24" y="94"/>
                    <a:pt x="4" y="74"/>
                    <a:pt x="4" y="49"/>
                  </a:cubicBezTo>
                  <a:cubicBezTo>
                    <a:pt x="4" y="24"/>
                    <a:pt x="24" y="3"/>
                    <a:pt x="49" y="3"/>
                  </a:cubicBezTo>
                  <a:cubicBezTo>
                    <a:pt x="74" y="3"/>
                    <a:pt x="95" y="24"/>
                    <a:pt x="95" y="49"/>
                  </a:cubicBezTo>
                  <a:cubicBezTo>
                    <a:pt x="95" y="74"/>
                    <a:pt x="74" y="94"/>
                    <a:pt x="49" y="9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3">
              <a:extLst>
                <a:ext uri="{FF2B5EF4-FFF2-40B4-BE49-F238E27FC236}">
                  <a16:creationId xmlns:a16="http://schemas.microsoft.com/office/drawing/2014/main" id="{7882DD2B-A2B4-305F-0538-CFB6E6FD5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9863" y="2679700"/>
              <a:ext cx="201613" cy="201613"/>
            </a:xfrm>
            <a:custGeom>
              <a:avLst/>
              <a:gdLst>
                <a:gd name="T0" fmla="*/ 37 w 74"/>
                <a:gd name="T1" fmla="*/ 0 h 74"/>
                <a:gd name="T2" fmla="*/ 0 w 74"/>
                <a:gd name="T3" fmla="*/ 37 h 74"/>
                <a:gd name="T4" fmla="*/ 37 w 74"/>
                <a:gd name="T5" fmla="*/ 74 h 74"/>
                <a:gd name="T6" fmla="*/ 74 w 74"/>
                <a:gd name="T7" fmla="*/ 37 h 74"/>
                <a:gd name="T8" fmla="*/ 37 w 74"/>
                <a:gd name="T9" fmla="*/ 0 h 74"/>
                <a:gd name="T10" fmla="*/ 37 w 74"/>
                <a:gd name="T11" fmla="*/ 70 h 74"/>
                <a:gd name="T12" fmla="*/ 4 w 74"/>
                <a:gd name="T13" fmla="*/ 37 h 74"/>
                <a:gd name="T14" fmla="*/ 37 w 74"/>
                <a:gd name="T15" fmla="*/ 3 h 74"/>
                <a:gd name="T16" fmla="*/ 71 w 74"/>
                <a:gd name="T17" fmla="*/ 37 h 74"/>
                <a:gd name="T18" fmla="*/ 37 w 74"/>
                <a:gd name="T1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37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7"/>
                    <a:pt x="17" y="74"/>
                    <a:pt x="37" y="74"/>
                  </a:cubicBezTo>
                  <a:cubicBezTo>
                    <a:pt x="57" y="74"/>
                    <a:pt x="74" y="57"/>
                    <a:pt x="74" y="37"/>
                  </a:cubicBezTo>
                  <a:cubicBezTo>
                    <a:pt x="74" y="17"/>
                    <a:pt x="57" y="0"/>
                    <a:pt x="37" y="0"/>
                  </a:cubicBezTo>
                  <a:close/>
                  <a:moveTo>
                    <a:pt x="37" y="70"/>
                  </a:moveTo>
                  <a:cubicBezTo>
                    <a:pt x="19" y="70"/>
                    <a:pt x="4" y="55"/>
                    <a:pt x="4" y="37"/>
                  </a:cubicBezTo>
                  <a:cubicBezTo>
                    <a:pt x="4" y="18"/>
                    <a:pt x="19" y="3"/>
                    <a:pt x="37" y="3"/>
                  </a:cubicBezTo>
                  <a:cubicBezTo>
                    <a:pt x="56" y="3"/>
                    <a:pt x="71" y="18"/>
                    <a:pt x="71" y="37"/>
                  </a:cubicBezTo>
                  <a:cubicBezTo>
                    <a:pt x="71" y="55"/>
                    <a:pt x="56" y="70"/>
                    <a:pt x="37" y="7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4">
              <a:extLst>
                <a:ext uri="{FF2B5EF4-FFF2-40B4-BE49-F238E27FC236}">
                  <a16:creationId xmlns:a16="http://schemas.microsoft.com/office/drawing/2014/main" id="{7E5FA742-D133-9BBC-C42D-CF32485B5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538" y="2705100"/>
              <a:ext cx="90488" cy="39688"/>
            </a:xfrm>
            <a:custGeom>
              <a:avLst/>
              <a:gdLst>
                <a:gd name="T0" fmla="*/ 25 w 33"/>
                <a:gd name="T1" fmla="*/ 0 h 15"/>
                <a:gd name="T2" fmla="*/ 8 w 33"/>
                <a:gd name="T3" fmla="*/ 0 h 15"/>
                <a:gd name="T4" fmla="*/ 0 w 33"/>
                <a:gd name="T5" fmla="*/ 7 h 15"/>
                <a:gd name="T6" fmla="*/ 8 w 33"/>
                <a:gd name="T7" fmla="*/ 15 h 15"/>
                <a:gd name="T8" fmla="*/ 25 w 33"/>
                <a:gd name="T9" fmla="*/ 15 h 15"/>
                <a:gd name="T10" fmla="*/ 33 w 33"/>
                <a:gd name="T11" fmla="*/ 7 h 15"/>
                <a:gd name="T12" fmla="*/ 25 w 33"/>
                <a:gd name="T13" fmla="*/ 0 h 15"/>
                <a:gd name="T14" fmla="*/ 25 w 33"/>
                <a:gd name="T15" fmla="*/ 11 h 15"/>
                <a:gd name="T16" fmla="*/ 8 w 33"/>
                <a:gd name="T17" fmla="*/ 11 h 15"/>
                <a:gd name="T18" fmla="*/ 3 w 33"/>
                <a:gd name="T19" fmla="*/ 7 h 15"/>
                <a:gd name="T20" fmla="*/ 8 w 33"/>
                <a:gd name="T21" fmla="*/ 3 h 15"/>
                <a:gd name="T22" fmla="*/ 25 w 33"/>
                <a:gd name="T23" fmla="*/ 3 h 15"/>
                <a:gd name="T24" fmla="*/ 30 w 33"/>
                <a:gd name="T25" fmla="*/ 7 h 15"/>
                <a:gd name="T26" fmla="*/ 25 w 33"/>
                <a:gd name="T2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5">
                  <a:moveTo>
                    <a:pt x="2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8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33" y="11"/>
                    <a:pt x="33" y="7"/>
                  </a:cubicBezTo>
                  <a:cubicBezTo>
                    <a:pt x="33" y="3"/>
                    <a:pt x="29" y="0"/>
                    <a:pt x="25" y="0"/>
                  </a:cubicBezTo>
                  <a:close/>
                  <a:moveTo>
                    <a:pt x="25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5" y="11"/>
                    <a:pt x="3" y="10"/>
                    <a:pt x="3" y="7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0" y="5"/>
                    <a:pt x="30" y="7"/>
                  </a:cubicBezTo>
                  <a:cubicBezTo>
                    <a:pt x="30" y="10"/>
                    <a:pt x="28" y="11"/>
                    <a:pt x="25" y="11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5">
              <a:extLst>
                <a:ext uri="{FF2B5EF4-FFF2-40B4-BE49-F238E27FC236}">
                  <a16:creationId xmlns:a16="http://schemas.microsoft.com/office/drawing/2014/main" id="{E9FEE93C-0375-0724-E06C-0807586C38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0825" y="2747963"/>
              <a:ext cx="63500" cy="61913"/>
            </a:xfrm>
            <a:custGeom>
              <a:avLst/>
              <a:gdLst>
                <a:gd name="T0" fmla="*/ 11 w 23"/>
                <a:gd name="T1" fmla="*/ 0 h 23"/>
                <a:gd name="T2" fmla="*/ 0 w 23"/>
                <a:gd name="T3" fmla="*/ 12 h 23"/>
                <a:gd name="T4" fmla="*/ 11 w 23"/>
                <a:gd name="T5" fmla="*/ 23 h 23"/>
                <a:gd name="T6" fmla="*/ 23 w 23"/>
                <a:gd name="T7" fmla="*/ 12 h 23"/>
                <a:gd name="T8" fmla="*/ 11 w 23"/>
                <a:gd name="T9" fmla="*/ 0 h 23"/>
                <a:gd name="T10" fmla="*/ 11 w 23"/>
                <a:gd name="T11" fmla="*/ 20 h 23"/>
                <a:gd name="T12" fmla="*/ 3 w 23"/>
                <a:gd name="T13" fmla="*/ 12 h 23"/>
                <a:gd name="T14" fmla="*/ 11 w 23"/>
                <a:gd name="T15" fmla="*/ 4 h 23"/>
                <a:gd name="T16" fmla="*/ 20 w 23"/>
                <a:gd name="T17" fmla="*/ 12 h 23"/>
                <a:gd name="T18" fmla="*/ 11 w 23"/>
                <a:gd name="T1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1" y="0"/>
                  </a:moveTo>
                  <a:cubicBezTo>
                    <a:pt x="5" y="0"/>
                    <a:pt x="0" y="6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1" y="0"/>
                  </a:cubicBezTo>
                  <a:close/>
                  <a:moveTo>
                    <a:pt x="11" y="20"/>
                  </a:moveTo>
                  <a:cubicBezTo>
                    <a:pt x="7" y="20"/>
                    <a:pt x="3" y="16"/>
                    <a:pt x="3" y="12"/>
                  </a:cubicBezTo>
                  <a:cubicBezTo>
                    <a:pt x="3" y="7"/>
                    <a:pt x="7" y="4"/>
                    <a:pt x="11" y="4"/>
                  </a:cubicBezTo>
                  <a:cubicBezTo>
                    <a:pt x="16" y="4"/>
                    <a:pt x="20" y="7"/>
                    <a:pt x="20" y="12"/>
                  </a:cubicBezTo>
                  <a:cubicBezTo>
                    <a:pt x="20" y="16"/>
                    <a:pt x="16" y="20"/>
                    <a:pt x="11" y="2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75FDE18F-B43B-9239-CC00-6C59C2702F32}"/>
              </a:ext>
            </a:extLst>
          </p:cNvPr>
          <p:cNvGrpSpPr/>
          <p:nvPr/>
        </p:nvGrpSpPr>
        <p:grpSpPr>
          <a:xfrm>
            <a:off x="4670907" y="3209003"/>
            <a:ext cx="511175" cy="633413"/>
            <a:chOff x="6592888" y="2400300"/>
            <a:chExt cx="511175" cy="6334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97" name="Freeform 36">
              <a:extLst>
                <a:ext uri="{FF2B5EF4-FFF2-40B4-BE49-F238E27FC236}">
                  <a16:creationId xmlns:a16="http://schemas.microsoft.com/office/drawing/2014/main" id="{18E4DCD0-BE31-CD1C-EE37-D7CB77F1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1150" y="2419350"/>
              <a:ext cx="425450" cy="598488"/>
            </a:xfrm>
            <a:custGeom>
              <a:avLst/>
              <a:gdLst>
                <a:gd name="T0" fmla="*/ 148 w 156"/>
                <a:gd name="T1" fmla="*/ 0 h 220"/>
                <a:gd name="T2" fmla="*/ 0 w 156"/>
                <a:gd name="T3" fmla="*/ 0 h 220"/>
                <a:gd name="T4" fmla="*/ 0 w 156"/>
                <a:gd name="T5" fmla="*/ 2 h 220"/>
                <a:gd name="T6" fmla="*/ 8 w 156"/>
                <a:gd name="T7" fmla="*/ 110 h 220"/>
                <a:gd name="T8" fmla="*/ 0 w 156"/>
                <a:gd name="T9" fmla="*/ 218 h 220"/>
                <a:gd name="T10" fmla="*/ 0 w 156"/>
                <a:gd name="T11" fmla="*/ 220 h 220"/>
                <a:gd name="T12" fmla="*/ 148 w 156"/>
                <a:gd name="T13" fmla="*/ 220 h 220"/>
                <a:gd name="T14" fmla="*/ 156 w 156"/>
                <a:gd name="T15" fmla="*/ 212 h 220"/>
                <a:gd name="T16" fmla="*/ 156 w 156"/>
                <a:gd name="T17" fmla="*/ 7 h 220"/>
                <a:gd name="T18" fmla="*/ 148 w 156"/>
                <a:gd name="T19" fmla="*/ 0 h 220"/>
                <a:gd name="T20" fmla="*/ 152 w 156"/>
                <a:gd name="T21" fmla="*/ 212 h 220"/>
                <a:gd name="T22" fmla="*/ 148 w 156"/>
                <a:gd name="T23" fmla="*/ 216 h 220"/>
                <a:gd name="T24" fmla="*/ 4 w 156"/>
                <a:gd name="T25" fmla="*/ 216 h 220"/>
                <a:gd name="T26" fmla="*/ 11 w 156"/>
                <a:gd name="T27" fmla="*/ 110 h 220"/>
                <a:gd name="T28" fmla="*/ 4 w 156"/>
                <a:gd name="T29" fmla="*/ 3 h 220"/>
                <a:gd name="T30" fmla="*/ 148 w 156"/>
                <a:gd name="T31" fmla="*/ 3 h 220"/>
                <a:gd name="T32" fmla="*/ 152 w 156"/>
                <a:gd name="T33" fmla="*/ 7 h 220"/>
                <a:gd name="T34" fmla="*/ 152 w 156"/>
                <a:gd name="T35" fmla="*/ 21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6" h="220">
                  <a:moveTo>
                    <a:pt x="1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31"/>
                    <a:pt x="8" y="69"/>
                    <a:pt x="8" y="110"/>
                  </a:cubicBezTo>
                  <a:cubicBezTo>
                    <a:pt x="8" y="150"/>
                    <a:pt x="5" y="189"/>
                    <a:pt x="0" y="21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48" y="220"/>
                    <a:pt x="148" y="220"/>
                    <a:pt x="148" y="220"/>
                  </a:cubicBezTo>
                  <a:cubicBezTo>
                    <a:pt x="152" y="220"/>
                    <a:pt x="156" y="216"/>
                    <a:pt x="156" y="212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3"/>
                    <a:pt x="152" y="0"/>
                    <a:pt x="148" y="0"/>
                  </a:cubicBezTo>
                  <a:close/>
                  <a:moveTo>
                    <a:pt x="152" y="212"/>
                  </a:moveTo>
                  <a:cubicBezTo>
                    <a:pt x="152" y="214"/>
                    <a:pt x="150" y="216"/>
                    <a:pt x="148" y="216"/>
                  </a:cubicBezTo>
                  <a:cubicBezTo>
                    <a:pt x="4" y="216"/>
                    <a:pt x="4" y="216"/>
                    <a:pt x="4" y="216"/>
                  </a:cubicBezTo>
                  <a:cubicBezTo>
                    <a:pt x="8" y="187"/>
                    <a:pt x="11" y="150"/>
                    <a:pt x="11" y="110"/>
                  </a:cubicBezTo>
                  <a:cubicBezTo>
                    <a:pt x="11" y="70"/>
                    <a:pt x="8" y="32"/>
                    <a:pt x="4" y="3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50" y="3"/>
                    <a:pt x="152" y="5"/>
                    <a:pt x="152" y="7"/>
                  </a:cubicBezTo>
                  <a:lnTo>
                    <a:pt x="152" y="212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7">
              <a:extLst>
                <a:ext uri="{FF2B5EF4-FFF2-40B4-BE49-F238E27FC236}">
                  <a16:creationId xmlns:a16="http://schemas.microsoft.com/office/drawing/2014/main" id="{FE786DA3-E376-5950-4322-A3286954B4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2888" y="2400300"/>
              <a:ext cx="511175" cy="633413"/>
            </a:xfrm>
            <a:custGeom>
              <a:avLst/>
              <a:gdLst>
                <a:gd name="T0" fmla="*/ 173 w 187"/>
                <a:gd name="T1" fmla="*/ 0 h 233"/>
                <a:gd name="T2" fmla="*/ 14 w 187"/>
                <a:gd name="T3" fmla="*/ 0 h 233"/>
                <a:gd name="T4" fmla="*/ 0 w 187"/>
                <a:gd name="T5" fmla="*/ 14 h 233"/>
                <a:gd name="T6" fmla="*/ 0 w 187"/>
                <a:gd name="T7" fmla="*/ 219 h 233"/>
                <a:gd name="T8" fmla="*/ 14 w 187"/>
                <a:gd name="T9" fmla="*/ 233 h 233"/>
                <a:gd name="T10" fmla="*/ 173 w 187"/>
                <a:gd name="T11" fmla="*/ 233 h 233"/>
                <a:gd name="T12" fmla="*/ 187 w 187"/>
                <a:gd name="T13" fmla="*/ 219 h 233"/>
                <a:gd name="T14" fmla="*/ 187 w 187"/>
                <a:gd name="T15" fmla="*/ 14 h 233"/>
                <a:gd name="T16" fmla="*/ 173 w 187"/>
                <a:gd name="T17" fmla="*/ 0 h 233"/>
                <a:gd name="T18" fmla="*/ 184 w 187"/>
                <a:gd name="T19" fmla="*/ 219 h 233"/>
                <a:gd name="T20" fmla="*/ 173 w 187"/>
                <a:gd name="T21" fmla="*/ 230 h 233"/>
                <a:gd name="T22" fmla="*/ 14 w 187"/>
                <a:gd name="T23" fmla="*/ 230 h 233"/>
                <a:gd name="T24" fmla="*/ 3 w 187"/>
                <a:gd name="T25" fmla="*/ 219 h 233"/>
                <a:gd name="T26" fmla="*/ 3 w 187"/>
                <a:gd name="T27" fmla="*/ 14 h 233"/>
                <a:gd name="T28" fmla="*/ 14 w 187"/>
                <a:gd name="T29" fmla="*/ 3 h 233"/>
                <a:gd name="T30" fmla="*/ 173 w 187"/>
                <a:gd name="T31" fmla="*/ 3 h 233"/>
                <a:gd name="T32" fmla="*/ 184 w 187"/>
                <a:gd name="T33" fmla="*/ 14 h 233"/>
                <a:gd name="T34" fmla="*/ 184 w 187"/>
                <a:gd name="T35" fmla="*/ 21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233">
                  <a:moveTo>
                    <a:pt x="17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7"/>
                    <a:pt x="6" y="233"/>
                    <a:pt x="14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1" y="233"/>
                    <a:pt x="187" y="227"/>
                    <a:pt x="187" y="219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7" y="7"/>
                    <a:pt x="181" y="0"/>
                    <a:pt x="173" y="0"/>
                  </a:cubicBezTo>
                  <a:close/>
                  <a:moveTo>
                    <a:pt x="184" y="219"/>
                  </a:moveTo>
                  <a:cubicBezTo>
                    <a:pt x="184" y="225"/>
                    <a:pt x="179" y="230"/>
                    <a:pt x="173" y="230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8" y="230"/>
                    <a:pt x="3" y="225"/>
                    <a:pt x="3" y="2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8"/>
                    <a:pt x="8" y="3"/>
                    <a:pt x="14" y="3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9" y="3"/>
                    <a:pt x="184" y="8"/>
                    <a:pt x="184" y="14"/>
                  </a:cubicBezTo>
                  <a:lnTo>
                    <a:pt x="184" y="21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8">
              <a:extLst>
                <a:ext uri="{FF2B5EF4-FFF2-40B4-BE49-F238E27FC236}">
                  <a16:creationId xmlns:a16="http://schemas.microsoft.com/office/drawing/2014/main" id="{2354DEC2-F9C3-2AC2-5798-D7CF3CCD2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48126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9">
              <a:extLst>
                <a:ext uri="{FF2B5EF4-FFF2-40B4-BE49-F238E27FC236}">
                  <a16:creationId xmlns:a16="http://schemas.microsoft.com/office/drawing/2014/main" id="{7F889047-87F0-3DD4-3C91-4D5713EA69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53841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0">
              <a:extLst>
                <a:ext uri="{FF2B5EF4-FFF2-40B4-BE49-F238E27FC236}">
                  <a16:creationId xmlns:a16="http://schemas.microsoft.com/office/drawing/2014/main" id="{633DE611-369D-027D-7232-6466121E7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59556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1">
              <a:extLst>
                <a:ext uri="{FF2B5EF4-FFF2-40B4-BE49-F238E27FC236}">
                  <a16:creationId xmlns:a16="http://schemas.microsoft.com/office/drawing/2014/main" id="{3E64555C-3353-FA9E-833B-5F2BB480C3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65271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2">
              <a:extLst>
                <a:ext uri="{FF2B5EF4-FFF2-40B4-BE49-F238E27FC236}">
                  <a16:creationId xmlns:a16="http://schemas.microsoft.com/office/drawing/2014/main" id="{C917EEFC-D176-B655-6B0C-A3B6A9D8D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70986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3">
              <a:extLst>
                <a:ext uri="{FF2B5EF4-FFF2-40B4-BE49-F238E27FC236}">
                  <a16:creationId xmlns:a16="http://schemas.microsoft.com/office/drawing/2014/main" id="{ECF91600-EE42-D2E5-A51D-C2897686E4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76701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4"/>
                    <a:pt x="106" y="4"/>
                  </a:cubicBezTo>
                  <a:cubicBezTo>
                    <a:pt x="106" y="4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">
              <a:extLst>
                <a:ext uri="{FF2B5EF4-FFF2-40B4-BE49-F238E27FC236}">
                  <a16:creationId xmlns:a16="http://schemas.microsoft.com/office/drawing/2014/main" id="{E7F2E663-30E9-C317-4AB6-CD33B4942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82416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4"/>
                    <a:pt x="106" y="4"/>
                  </a:cubicBezTo>
                  <a:cubicBezTo>
                    <a:pt x="106" y="5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5">
              <a:extLst>
                <a:ext uri="{FF2B5EF4-FFF2-40B4-BE49-F238E27FC236}">
                  <a16:creationId xmlns:a16="http://schemas.microsoft.com/office/drawing/2014/main" id="{A9993C28-E706-3EFB-037C-999A2FDC3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88131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4"/>
                    <a:pt x="106" y="4"/>
                  </a:cubicBezTo>
                  <a:cubicBezTo>
                    <a:pt x="106" y="5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6">
              <a:extLst>
                <a:ext uri="{FF2B5EF4-FFF2-40B4-BE49-F238E27FC236}">
                  <a16:creationId xmlns:a16="http://schemas.microsoft.com/office/drawing/2014/main" id="{441E9BD7-2B0A-4CBB-A684-93E2C4201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2588" y="2938463"/>
              <a:ext cx="296863" cy="22225"/>
            </a:xfrm>
            <a:custGeom>
              <a:avLst/>
              <a:gdLst>
                <a:gd name="T0" fmla="*/ 105 w 109"/>
                <a:gd name="T1" fmla="*/ 0 h 8"/>
                <a:gd name="T2" fmla="*/ 4 w 109"/>
                <a:gd name="T3" fmla="*/ 0 h 8"/>
                <a:gd name="T4" fmla="*/ 0 w 109"/>
                <a:gd name="T5" fmla="*/ 4 h 8"/>
                <a:gd name="T6" fmla="*/ 4 w 109"/>
                <a:gd name="T7" fmla="*/ 8 h 8"/>
                <a:gd name="T8" fmla="*/ 105 w 109"/>
                <a:gd name="T9" fmla="*/ 8 h 8"/>
                <a:gd name="T10" fmla="*/ 109 w 109"/>
                <a:gd name="T11" fmla="*/ 4 h 8"/>
                <a:gd name="T12" fmla="*/ 105 w 109"/>
                <a:gd name="T13" fmla="*/ 0 h 8"/>
                <a:gd name="T14" fmla="*/ 105 w 109"/>
                <a:gd name="T15" fmla="*/ 5 h 8"/>
                <a:gd name="T16" fmla="*/ 4 w 109"/>
                <a:gd name="T17" fmla="*/ 5 h 8"/>
                <a:gd name="T18" fmla="*/ 3 w 109"/>
                <a:gd name="T19" fmla="*/ 4 h 8"/>
                <a:gd name="T20" fmla="*/ 4 w 109"/>
                <a:gd name="T21" fmla="*/ 3 h 8"/>
                <a:gd name="T22" fmla="*/ 105 w 109"/>
                <a:gd name="T23" fmla="*/ 3 h 8"/>
                <a:gd name="T24" fmla="*/ 106 w 109"/>
                <a:gd name="T25" fmla="*/ 4 h 8"/>
                <a:gd name="T26" fmla="*/ 105 w 109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8">
                  <a:moveTo>
                    <a:pt x="10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7" y="8"/>
                    <a:pt x="109" y="6"/>
                    <a:pt x="109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4"/>
                    <a:pt x="106" y="4"/>
                  </a:cubicBezTo>
                  <a:cubicBezTo>
                    <a:pt x="106" y="5"/>
                    <a:pt x="105" y="5"/>
                    <a:pt x="105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Freeform 47">
            <a:extLst>
              <a:ext uri="{FF2B5EF4-FFF2-40B4-BE49-F238E27FC236}">
                <a16:creationId xmlns:a16="http://schemas.microsoft.com/office/drawing/2014/main" id="{3E355B79-79A9-FA79-464E-D667CA0EFD5E}"/>
              </a:ext>
            </a:extLst>
          </p:cNvPr>
          <p:cNvSpPr>
            <a:spLocks noEditPoints="1"/>
          </p:cNvSpPr>
          <p:nvPr/>
        </p:nvSpPr>
        <p:spPr bwMode="auto">
          <a:xfrm>
            <a:off x="6410841" y="3205829"/>
            <a:ext cx="650875" cy="708025"/>
          </a:xfrm>
          <a:custGeom>
            <a:avLst/>
            <a:gdLst>
              <a:gd name="T0" fmla="*/ 215 w 239"/>
              <a:gd name="T1" fmla="*/ 39 h 260"/>
              <a:gd name="T2" fmla="*/ 129 w 239"/>
              <a:gd name="T3" fmla="*/ 22 h 260"/>
              <a:gd name="T4" fmla="*/ 110 w 239"/>
              <a:gd name="T5" fmla="*/ 9 h 260"/>
              <a:gd name="T6" fmla="*/ 31 w 239"/>
              <a:gd name="T7" fmla="*/ 33 h 260"/>
              <a:gd name="T8" fmla="*/ 35 w 239"/>
              <a:gd name="T9" fmla="*/ 46 h 260"/>
              <a:gd name="T10" fmla="*/ 39 w 239"/>
              <a:gd name="T11" fmla="*/ 181 h 260"/>
              <a:gd name="T12" fmla="*/ 43 w 239"/>
              <a:gd name="T13" fmla="*/ 46 h 260"/>
              <a:gd name="T14" fmla="*/ 110 w 239"/>
              <a:gd name="T15" fmla="*/ 232 h 260"/>
              <a:gd name="T16" fmla="*/ 66 w 239"/>
              <a:gd name="T17" fmla="*/ 254 h 260"/>
              <a:gd name="T18" fmla="*/ 173 w 239"/>
              <a:gd name="T19" fmla="*/ 254 h 260"/>
              <a:gd name="T20" fmla="*/ 129 w 239"/>
              <a:gd name="T21" fmla="*/ 232 h 260"/>
              <a:gd name="T22" fmla="*/ 196 w 239"/>
              <a:gd name="T23" fmla="*/ 46 h 260"/>
              <a:gd name="T24" fmla="*/ 200 w 239"/>
              <a:gd name="T25" fmla="*/ 181 h 260"/>
              <a:gd name="T26" fmla="*/ 205 w 239"/>
              <a:gd name="T27" fmla="*/ 46 h 260"/>
              <a:gd name="T28" fmla="*/ 208 w 239"/>
              <a:gd name="T29" fmla="*/ 42 h 260"/>
              <a:gd name="T30" fmla="*/ 205 w 239"/>
              <a:gd name="T31" fmla="*/ 36 h 260"/>
              <a:gd name="T32" fmla="*/ 31 w 239"/>
              <a:gd name="T33" fmla="*/ 42 h 260"/>
              <a:gd name="T34" fmla="*/ 35 w 239"/>
              <a:gd name="T35" fmla="*/ 36 h 260"/>
              <a:gd name="T36" fmla="*/ 39 w 239"/>
              <a:gd name="T37" fmla="*/ 37 h 260"/>
              <a:gd name="T38" fmla="*/ 39 w 239"/>
              <a:gd name="T39" fmla="*/ 42 h 260"/>
              <a:gd name="T40" fmla="*/ 39 w 239"/>
              <a:gd name="T41" fmla="*/ 37 h 260"/>
              <a:gd name="T42" fmla="*/ 74 w 239"/>
              <a:gd name="T43" fmla="*/ 150 h 260"/>
              <a:gd name="T44" fmla="*/ 7 w 239"/>
              <a:gd name="T45" fmla="*/ 147 h 260"/>
              <a:gd name="T46" fmla="*/ 103 w 239"/>
              <a:gd name="T47" fmla="*/ 42 h 260"/>
              <a:gd name="T48" fmla="*/ 43 w 239"/>
              <a:gd name="T49" fmla="*/ 36 h 260"/>
              <a:gd name="T50" fmla="*/ 103 w 239"/>
              <a:gd name="T51" fmla="*/ 42 h 260"/>
              <a:gd name="T52" fmla="*/ 126 w 239"/>
              <a:gd name="T53" fmla="*/ 9 h 260"/>
              <a:gd name="T54" fmla="*/ 113 w 239"/>
              <a:gd name="T55" fmla="*/ 9 h 260"/>
              <a:gd name="T56" fmla="*/ 167 w 239"/>
              <a:gd name="T57" fmla="*/ 251 h 260"/>
              <a:gd name="T58" fmla="*/ 73 w 239"/>
              <a:gd name="T59" fmla="*/ 257 h 260"/>
              <a:gd name="T60" fmla="*/ 78 w 239"/>
              <a:gd name="T61" fmla="*/ 251 h 260"/>
              <a:gd name="T62" fmla="*/ 113 w 239"/>
              <a:gd name="T63" fmla="*/ 235 h 260"/>
              <a:gd name="T64" fmla="*/ 126 w 239"/>
              <a:gd name="T65" fmla="*/ 235 h 260"/>
              <a:gd name="T66" fmla="*/ 133 w 239"/>
              <a:gd name="T67" fmla="*/ 44 h 260"/>
              <a:gd name="T68" fmla="*/ 107 w 239"/>
              <a:gd name="T69" fmla="*/ 44 h 260"/>
              <a:gd name="T70" fmla="*/ 113 w 239"/>
              <a:gd name="T71" fmla="*/ 27 h 260"/>
              <a:gd name="T72" fmla="*/ 133 w 239"/>
              <a:gd name="T73" fmla="*/ 35 h 260"/>
              <a:gd name="T74" fmla="*/ 196 w 239"/>
              <a:gd name="T75" fmla="*/ 42 h 260"/>
              <a:gd name="T76" fmla="*/ 136 w 239"/>
              <a:gd name="T77" fmla="*/ 36 h 260"/>
              <a:gd name="T78" fmla="*/ 196 w 239"/>
              <a:gd name="T79" fmla="*/ 42 h 260"/>
              <a:gd name="T80" fmla="*/ 201 w 239"/>
              <a:gd name="T81" fmla="*/ 41 h 260"/>
              <a:gd name="T82" fmla="*/ 198 w 239"/>
              <a:gd name="T83" fmla="*/ 39 h 260"/>
              <a:gd name="T84" fmla="*/ 233 w 239"/>
              <a:gd name="T85" fmla="*/ 147 h 260"/>
              <a:gd name="T86" fmla="*/ 200 w 239"/>
              <a:gd name="T87" fmla="*/ 178 h 260"/>
              <a:gd name="T88" fmla="*/ 200 w 239"/>
              <a:gd name="T89" fmla="*/ 178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9" h="260">
                <a:moveTo>
                  <a:pt x="205" y="46"/>
                </a:moveTo>
                <a:cubicBezTo>
                  <a:pt x="208" y="46"/>
                  <a:pt x="208" y="46"/>
                  <a:pt x="208" y="46"/>
                </a:cubicBezTo>
                <a:cubicBezTo>
                  <a:pt x="212" y="46"/>
                  <a:pt x="215" y="43"/>
                  <a:pt x="215" y="39"/>
                </a:cubicBezTo>
                <a:cubicBezTo>
                  <a:pt x="215" y="35"/>
                  <a:pt x="212" y="33"/>
                  <a:pt x="20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6" y="28"/>
                  <a:pt x="133" y="25"/>
                  <a:pt x="129" y="22"/>
                </a:cubicBezTo>
                <a:cubicBezTo>
                  <a:pt x="129" y="9"/>
                  <a:pt x="129" y="9"/>
                  <a:pt x="129" y="9"/>
                </a:cubicBezTo>
                <a:cubicBezTo>
                  <a:pt x="129" y="4"/>
                  <a:pt x="125" y="0"/>
                  <a:pt x="120" y="0"/>
                </a:cubicBezTo>
                <a:cubicBezTo>
                  <a:pt x="114" y="0"/>
                  <a:pt x="110" y="4"/>
                  <a:pt x="110" y="9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6" y="25"/>
                  <a:pt x="103" y="28"/>
                  <a:pt x="102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28" y="33"/>
                  <a:pt x="25" y="35"/>
                  <a:pt x="25" y="39"/>
                </a:cubicBezTo>
                <a:cubicBezTo>
                  <a:pt x="25" y="43"/>
                  <a:pt x="28" y="46"/>
                  <a:pt x="31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9"/>
                  <a:pt x="0" y="149"/>
                  <a:pt x="0" y="149"/>
                </a:cubicBezTo>
                <a:cubicBezTo>
                  <a:pt x="4" y="168"/>
                  <a:pt x="20" y="181"/>
                  <a:pt x="39" y="181"/>
                </a:cubicBezTo>
                <a:cubicBezTo>
                  <a:pt x="58" y="181"/>
                  <a:pt x="74" y="168"/>
                  <a:pt x="78" y="149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43" y="46"/>
                  <a:pt x="43" y="46"/>
                  <a:pt x="43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50"/>
                  <a:pt x="106" y="54"/>
                  <a:pt x="110" y="56"/>
                </a:cubicBezTo>
                <a:cubicBezTo>
                  <a:pt x="110" y="232"/>
                  <a:pt x="110" y="232"/>
                  <a:pt x="110" y="232"/>
                </a:cubicBezTo>
                <a:cubicBezTo>
                  <a:pt x="93" y="234"/>
                  <a:pt x="80" y="240"/>
                  <a:pt x="76" y="247"/>
                </a:cubicBezTo>
                <a:cubicBezTo>
                  <a:pt x="73" y="247"/>
                  <a:pt x="73" y="247"/>
                  <a:pt x="73" y="247"/>
                </a:cubicBezTo>
                <a:cubicBezTo>
                  <a:pt x="69" y="247"/>
                  <a:pt x="66" y="250"/>
                  <a:pt x="66" y="254"/>
                </a:cubicBezTo>
                <a:cubicBezTo>
                  <a:pt x="66" y="257"/>
                  <a:pt x="69" y="260"/>
                  <a:pt x="73" y="260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70" y="260"/>
                  <a:pt x="173" y="257"/>
                  <a:pt x="173" y="254"/>
                </a:cubicBezTo>
                <a:cubicBezTo>
                  <a:pt x="173" y="250"/>
                  <a:pt x="170" y="247"/>
                  <a:pt x="167" y="247"/>
                </a:cubicBezTo>
                <a:cubicBezTo>
                  <a:pt x="164" y="247"/>
                  <a:pt x="164" y="247"/>
                  <a:pt x="164" y="247"/>
                </a:cubicBezTo>
                <a:cubicBezTo>
                  <a:pt x="160" y="240"/>
                  <a:pt x="146" y="234"/>
                  <a:pt x="129" y="232"/>
                </a:cubicBezTo>
                <a:cubicBezTo>
                  <a:pt x="129" y="56"/>
                  <a:pt x="129" y="56"/>
                  <a:pt x="129" y="56"/>
                </a:cubicBezTo>
                <a:cubicBezTo>
                  <a:pt x="133" y="54"/>
                  <a:pt x="136" y="50"/>
                  <a:pt x="138" y="46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62" y="148"/>
                  <a:pt x="162" y="148"/>
                  <a:pt x="162" y="148"/>
                </a:cubicBezTo>
                <a:cubicBezTo>
                  <a:pt x="162" y="149"/>
                  <a:pt x="162" y="149"/>
                  <a:pt x="162" y="149"/>
                </a:cubicBezTo>
                <a:cubicBezTo>
                  <a:pt x="165" y="168"/>
                  <a:pt x="181" y="181"/>
                  <a:pt x="200" y="181"/>
                </a:cubicBezTo>
                <a:cubicBezTo>
                  <a:pt x="220" y="181"/>
                  <a:pt x="236" y="168"/>
                  <a:pt x="239" y="149"/>
                </a:cubicBezTo>
                <a:cubicBezTo>
                  <a:pt x="239" y="148"/>
                  <a:pt x="239" y="148"/>
                  <a:pt x="239" y="148"/>
                </a:cubicBezTo>
                <a:lnTo>
                  <a:pt x="205" y="46"/>
                </a:lnTo>
                <a:close/>
                <a:moveTo>
                  <a:pt x="208" y="36"/>
                </a:moveTo>
                <a:cubicBezTo>
                  <a:pt x="210" y="36"/>
                  <a:pt x="211" y="37"/>
                  <a:pt x="211" y="39"/>
                </a:cubicBezTo>
                <a:cubicBezTo>
                  <a:pt x="211" y="41"/>
                  <a:pt x="210" y="42"/>
                  <a:pt x="208" y="42"/>
                </a:cubicBezTo>
                <a:cubicBezTo>
                  <a:pt x="205" y="42"/>
                  <a:pt x="205" y="42"/>
                  <a:pt x="205" y="42"/>
                </a:cubicBezTo>
                <a:cubicBezTo>
                  <a:pt x="206" y="41"/>
                  <a:pt x="206" y="40"/>
                  <a:pt x="206" y="39"/>
                </a:cubicBezTo>
                <a:cubicBezTo>
                  <a:pt x="206" y="38"/>
                  <a:pt x="206" y="37"/>
                  <a:pt x="205" y="36"/>
                </a:cubicBezTo>
                <a:lnTo>
                  <a:pt x="208" y="36"/>
                </a:lnTo>
                <a:close/>
                <a:moveTo>
                  <a:pt x="34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0" y="42"/>
                  <a:pt x="28" y="41"/>
                  <a:pt x="28" y="39"/>
                </a:cubicBezTo>
                <a:cubicBezTo>
                  <a:pt x="28" y="37"/>
                  <a:pt x="30" y="36"/>
                  <a:pt x="3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7"/>
                  <a:pt x="33" y="38"/>
                  <a:pt x="33" y="39"/>
                </a:cubicBezTo>
                <a:cubicBezTo>
                  <a:pt x="33" y="40"/>
                  <a:pt x="34" y="41"/>
                  <a:pt x="34" y="42"/>
                </a:cubicBezTo>
                <a:close/>
                <a:moveTo>
                  <a:pt x="39" y="37"/>
                </a:moveTo>
                <a:cubicBezTo>
                  <a:pt x="40" y="37"/>
                  <a:pt x="41" y="38"/>
                  <a:pt x="41" y="39"/>
                </a:cubicBezTo>
                <a:cubicBezTo>
                  <a:pt x="41" y="40"/>
                  <a:pt x="41" y="41"/>
                  <a:pt x="40" y="41"/>
                </a:cubicBezTo>
                <a:cubicBezTo>
                  <a:pt x="40" y="42"/>
                  <a:pt x="39" y="42"/>
                  <a:pt x="39" y="42"/>
                </a:cubicBezTo>
                <a:cubicBezTo>
                  <a:pt x="39" y="42"/>
                  <a:pt x="38" y="42"/>
                  <a:pt x="38" y="41"/>
                </a:cubicBezTo>
                <a:cubicBezTo>
                  <a:pt x="37" y="41"/>
                  <a:pt x="37" y="40"/>
                  <a:pt x="37" y="39"/>
                </a:cubicBezTo>
                <a:cubicBezTo>
                  <a:pt x="37" y="38"/>
                  <a:pt x="38" y="37"/>
                  <a:pt x="39" y="37"/>
                </a:cubicBezTo>
                <a:close/>
                <a:moveTo>
                  <a:pt x="39" y="178"/>
                </a:moveTo>
                <a:cubicBezTo>
                  <a:pt x="22" y="178"/>
                  <a:pt x="8" y="166"/>
                  <a:pt x="4" y="150"/>
                </a:cubicBezTo>
                <a:cubicBezTo>
                  <a:pt x="74" y="150"/>
                  <a:pt x="74" y="150"/>
                  <a:pt x="74" y="150"/>
                </a:cubicBezTo>
                <a:cubicBezTo>
                  <a:pt x="70" y="166"/>
                  <a:pt x="56" y="178"/>
                  <a:pt x="39" y="178"/>
                </a:cubicBezTo>
                <a:close/>
                <a:moveTo>
                  <a:pt x="71" y="147"/>
                </a:moveTo>
                <a:cubicBezTo>
                  <a:pt x="7" y="147"/>
                  <a:pt x="7" y="147"/>
                  <a:pt x="7" y="147"/>
                </a:cubicBezTo>
                <a:cubicBezTo>
                  <a:pt x="39" y="48"/>
                  <a:pt x="39" y="48"/>
                  <a:pt x="39" y="48"/>
                </a:cubicBezTo>
                <a:lnTo>
                  <a:pt x="71" y="147"/>
                </a:lnTo>
                <a:close/>
                <a:moveTo>
                  <a:pt x="103" y="42"/>
                </a:moveTo>
                <a:cubicBezTo>
                  <a:pt x="44" y="42"/>
                  <a:pt x="44" y="42"/>
                  <a:pt x="44" y="42"/>
                </a:cubicBezTo>
                <a:cubicBezTo>
                  <a:pt x="44" y="41"/>
                  <a:pt x="45" y="40"/>
                  <a:pt x="45" y="39"/>
                </a:cubicBezTo>
                <a:cubicBezTo>
                  <a:pt x="45" y="38"/>
                  <a:pt x="44" y="37"/>
                  <a:pt x="4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37"/>
                  <a:pt x="103" y="38"/>
                  <a:pt x="103" y="39"/>
                </a:cubicBezTo>
                <a:cubicBezTo>
                  <a:pt x="103" y="40"/>
                  <a:pt x="103" y="41"/>
                  <a:pt x="103" y="42"/>
                </a:cubicBezTo>
                <a:close/>
                <a:moveTo>
                  <a:pt x="113" y="9"/>
                </a:moveTo>
                <a:cubicBezTo>
                  <a:pt x="113" y="6"/>
                  <a:pt x="116" y="3"/>
                  <a:pt x="120" y="3"/>
                </a:cubicBezTo>
                <a:cubicBezTo>
                  <a:pt x="123" y="3"/>
                  <a:pt x="126" y="6"/>
                  <a:pt x="126" y="9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2" y="22"/>
                  <a:pt x="117" y="22"/>
                  <a:pt x="113" y="23"/>
                </a:cubicBezTo>
                <a:lnTo>
                  <a:pt x="113" y="9"/>
                </a:lnTo>
                <a:close/>
                <a:moveTo>
                  <a:pt x="161" y="250"/>
                </a:moveTo>
                <a:cubicBezTo>
                  <a:pt x="162" y="251"/>
                  <a:pt x="162" y="251"/>
                  <a:pt x="162" y="251"/>
                </a:cubicBezTo>
                <a:cubicBezTo>
                  <a:pt x="167" y="251"/>
                  <a:pt x="167" y="251"/>
                  <a:pt x="167" y="251"/>
                </a:cubicBezTo>
                <a:cubicBezTo>
                  <a:pt x="169" y="251"/>
                  <a:pt x="170" y="252"/>
                  <a:pt x="170" y="254"/>
                </a:cubicBezTo>
                <a:cubicBezTo>
                  <a:pt x="170" y="256"/>
                  <a:pt x="169" y="257"/>
                  <a:pt x="167" y="257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71" y="257"/>
                  <a:pt x="69" y="256"/>
                  <a:pt x="69" y="254"/>
                </a:cubicBezTo>
                <a:cubicBezTo>
                  <a:pt x="69" y="252"/>
                  <a:pt x="71" y="251"/>
                  <a:pt x="73" y="251"/>
                </a:cubicBezTo>
                <a:cubicBezTo>
                  <a:pt x="78" y="251"/>
                  <a:pt x="78" y="251"/>
                  <a:pt x="78" y="251"/>
                </a:cubicBezTo>
                <a:cubicBezTo>
                  <a:pt x="78" y="250"/>
                  <a:pt x="78" y="250"/>
                  <a:pt x="78" y="250"/>
                </a:cubicBezTo>
                <a:cubicBezTo>
                  <a:pt x="81" y="243"/>
                  <a:pt x="95" y="237"/>
                  <a:pt x="112" y="235"/>
                </a:cubicBezTo>
                <a:cubicBezTo>
                  <a:pt x="113" y="235"/>
                  <a:pt x="113" y="235"/>
                  <a:pt x="113" y="235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7" y="57"/>
                  <a:pt x="122" y="57"/>
                  <a:pt x="126" y="55"/>
                </a:cubicBezTo>
                <a:cubicBezTo>
                  <a:pt x="126" y="235"/>
                  <a:pt x="126" y="235"/>
                  <a:pt x="126" y="235"/>
                </a:cubicBezTo>
                <a:cubicBezTo>
                  <a:pt x="128" y="235"/>
                  <a:pt x="128" y="235"/>
                  <a:pt x="128" y="235"/>
                </a:cubicBezTo>
                <a:cubicBezTo>
                  <a:pt x="144" y="237"/>
                  <a:pt x="158" y="243"/>
                  <a:pt x="161" y="250"/>
                </a:cubicBezTo>
                <a:close/>
                <a:moveTo>
                  <a:pt x="133" y="44"/>
                </a:moveTo>
                <a:cubicBezTo>
                  <a:pt x="132" y="47"/>
                  <a:pt x="130" y="49"/>
                  <a:pt x="127" y="51"/>
                </a:cubicBezTo>
                <a:cubicBezTo>
                  <a:pt x="123" y="54"/>
                  <a:pt x="117" y="54"/>
                  <a:pt x="113" y="51"/>
                </a:cubicBezTo>
                <a:cubicBezTo>
                  <a:pt x="110" y="49"/>
                  <a:pt x="108" y="47"/>
                  <a:pt x="107" y="44"/>
                </a:cubicBezTo>
                <a:cubicBezTo>
                  <a:pt x="106" y="42"/>
                  <a:pt x="106" y="41"/>
                  <a:pt x="106" y="39"/>
                </a:cubicBezTo>
                <a:cubicBezTo>
                  <a:pt x="106" y="38"/>
                  <a:pt x="106" y="36"/>
                  <a:pt x="107" y="35"/>
                </a:cubicBezTo>
                <a:cubicBezTo>
                  <a:pt x="108" y="32"/>
                  <a:pt x="110" y="29"/>
                  <a:pt x="113" y="27"/>
                </a:cubicBezTo>
                <a:cubicBezTo>
                  <a:pt x="115" y="26"/>
                  <a:pt x="117" y="25"/>
                  <a:pt x="120" y="25"/>
                </a:cubicBezTo>
                <a:cubicBezTo>
                  <a:pt x="122" y="25"/>
                  <a:pt x="125" y="26"/>
                  <a:pt x="127" y="27"/>
                </a:cubicBezTo>
                <a:cubicBezTo>
                  <a:pt x="130" y="29"/>
                  <a:pt x="132" y="32"/>
                  <a:pt x="133" y="35"/>
                </a:cubicBezTo>
                <a:cubicBezTo>
                  <a:pt x="133" y="36"/>
                  <a:pt x="134" y="38"/>
                  <a:pt x="134" y="39"/>
                </a:cubicBezTo>
                <a:cubicBezTo>
                  <a:pt x="134" y="41"/>
                  <a:pt x="133" y="42"/>
                  <a:pt x="133" y="44"/>
                </a:cubicBezTo>
                <a:close/>
                <a:moveTo>
                  <a:pt x="196" y="42"/>
                </a:moveTo>
                <a:cubicBezTo>
                  <a:pt x="136" y="42"/>
                  <a:pt x="136" y="42"/>
                  <a:pt x="136" y="42"/>
                </a:cubicBezTo>
                <a:cubicBezTo>
                  <a:pt x="137" y="41"/>
                  <a:pt x="137" y="40"/>
                  <a:pt x="137" y="39"/>
                </a:cubicBezTo>
                <a:cubicBezTo>
                  <a:pt x="137" y="38"/>
                  <a:pt x="137" y="37"/>
                  <a:pt x="136" y="36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5" y="37"/>
                  <a:pt x="195" y="38"/>
                  <a:pt x="195" y="39"/>
                </a:cubicBezTo>
                <a:cubicBezTo>
                  <a:pt x="195" y="40"/>
                  <a:pt x="195" y="41"/>
                  <a:pt x="196" y="42"/>
                </a:cubicBezTo>
                <a:close/>
                <a:moveTo>
                  <a:pt x="200" y="37"/>
                </a:moveTo>
                <a:cubicBezTo>
                  <a:pt x="202" y="37"/>
                  <a:pt x="203" y="38"/>
                  <a:pt x="203" y="39"/>
                </a:cubicBezTo>
                <a:cubicBezTo>
                  <a:pt x="203" y="40"/>
                  <a:pt x="202" y="41"/>
                  <a:pt x="201" y="41"/>
                </a:cubicBezTo>
                <a:cubicBezTo>
                  <a:pt x="201" y="42"/>
                  <a:pt x="201" y="42"/>
                  <a:pt x="200" y="42"/>
                </a:cubicBezTo>
                <a:cubicBezTo>
                  <a:pt x="200" y="42"/>
                  <a:pt x="200" y="42"/>
                  <a:pt x="199" y="41"/>
                </a:cubicBezTo>
                <a:cubicBezTo>
                  <a:pt x="199" y="41"/>
                  <a:pt x="198" y="40"/>
                  <a:pt x="198" y="39"/>
                </a:cubicBezTo>
                <a:cubicBezTo>
                  <a:pt x="198" y="38"/>
                  <a:pt x="199" y="37"/>
                  <a:pt x="200" y="37"/>
                </a:cubicBezTo>
                <a:close/>
                <a:moveTo>
                  <a:pt x="200" y="48"/>
                </a:moveTo>
                <a:cubicBezTo>
                  <a:pt x="233" y="147"/>
                  <a:pt x="233" y="147"/>
                  <a:pt x="233" y="147"/>
                </a:cubicBezTo>
                <a:cubicBezTo>
                  <a:pt x="168" y="147"/>
                  <a:pt x="168" y="147"/>
                  <a:pt x="168" y="147"/>
                </a:cubicBezTo>
                <a:lnTo>
                  <a:pt x="200" y="48"/>
                </a:lnTo>
                <a:close/>
                <a:moveTo>
                  <a:pt x="200" y="178"/>
                </a:moveTo>
                <a:cubicBezTo>
                  <a:pt x="183" y="178"/>
                  <a:pt x="169" y="166"/>
                  <a:pt x="165" y="150"/>
                </a:cubicBezTo>
                <a:cubicBezTo>
                  <a:pt x="236" y="150"/>
                  <a:pt x="236" y="150"/>
                  <a:pt x="236" y="150"/>
                </a:cubicBezTo>
                <a:cubicBezTo>
                  <a:pt x="232" y="166"/>
                  <a:pt x="217" y="178"/>
                  <a:pt x="200" y="1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ED1D28AD-1811-6D3C-588E-4F3A38562E1A}"/>
              </a:ext>
            </a:extLst>
          </p:cNvPr>
          <p:cNvGrpSpPr/>
          <p:nvPr/>
        </p:nvGrpSpPr>
        <p:grpSpPr>
          <a:xfrm>
            <a:off x="8061264" y="3280441"/>
            <a:ext cx="725488" cy="558800"/>
            <a:chOff x="4987925" y="3860800"/>
            <a:chExt cx="725488" cy="5588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10" name="Freeform 48">
              <a:extLst>
                <a:ext uri="{FF2B5EF4-FFF2-40B4-BE49-F238E27FC236}">
                  <a16:creationId xmlns:a16="http://schemas.microsoft.com/office/drawing/2014/main" id="{AEFB5C71-28E6-6223-F77A-11E30FA1F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925" y="3860800"/>
              <a:ext cx="725488" cy="558800"/>
            </a:xfrm>
            <a:custGeom>
              <a:avLst/>
              <a:gdLst>
                <a:gd name="T0" fmla="*/ 248 w 266"/>
                <a:gd name="T1" fmla="*/ 182 h 206"/>
                <a:gd name="T2" fmla="*/ 237 w 266"/>
                <a:gd name="T3" fmla="*/ 0 h 206"/>
                <a:gd name="T4" fmla="*/ 221 w 266"/>
                <a:gd name="T5" fmla="*/ 11 h 206"/>
                <a:gd name="T6" fmla="*/ 210 w 266"/>
                <a:gd name="T7" fmla="*/ 31 h 206"/>
                <a:gd name="T8" fmla="*/ 189 w 266"/>
                <a:gd name="T9" fmla="*/ 31 h 206"/>
                <a:gd name="T10" fmla="*/ 106 w 266"/>
                <a:gd name="T11" fmla="*/ 24 h 206"/>
                <a:gd name="T12" fmla="*/ 93 w 266"/>
                <a:gd name="T13" fmla="*/ 31 h 206"/>
                <a:gd name="T14" fmla="*/ 72 w 266"/>
                <a:gd name="T15" fmla="*/ 31 h 206"/>
                <a:gd name="T16" fmla="*/ 59 w 266"/>
                <a:gd name="T17" fmla="*/ 24 h 206"/>
                <a:gd name="T18" fmla="*/ 45 w 266"/>
                <a:gd name="T19" fmla="*/ 31 h 206"/>
                <a:gd name="T20" fmla="*/ 34 w 266"/>
                <a:gd name="T21" fmla="*/ 0 h 206"/>
                <a:gd name="T22" fmla="*/ 19 w 266"/>
                <a:gd name="T23" fmla="*/ 11 h 206"/>
                <a:gd name="T24" fmla="*/ 13 w 266"/>
                <a:gd name="T25" fmla="*/ 182 h 206"/>
                <a:gd name="T26" fmla="*/ 0 w 266"/>
                <a:gd name="T27" fmla="*/ 206 h 206"/>
                <a:gd name="T28" fmla="*/ 266 w 266"/>
                <a:gd name="T29" fmla="*/ 195 h 206"/>
                <a:gd name="T30" fmla="*/ 263 w 266"/>
                <a:gd name="T31" fmla="*/ 202 h 206"/>
                <a:gd name="T32" fmla="*/ 4 w 266"/>
                <a:gd name="T33" fmla="*/ 195 h 206"/>
                <a:gd name="T34" fmla="*/ 22 w 266"/>
                <a:gd name="T35" fmla="*/ 186 h 206"/>
                <a:gd name="T36" fmla="*/ 29 w 266"/>
                <a:gd name="T37" fmla="*/ 3 h 206"/>
                <a:gd name="T38" fmla="*/ 42 w 266"/>
                <a:gd name="T39" fmla="*/ 11 h 206"/>
                <a:gd name="T40" fmla="*/ 51 w 266"/>
                <a:gd name="T41" fmla="*/ 34 h 206"/>
                <a:gd name="T42" fmla="*/ 59 w 266"/>
                <a:gd name="T43" fmla="*/ 28 h 206"/>
                <a:gd name="T44" fmla="*/ 67 w 266"/>
                <a:gd name="T45" fmla="*/ 34 h 206"/>
                <a:gd name="T46" fmla="*/ 75 w 266"/>
                <a:gd name="T47" fmla="*/ 33 h 206"/>
                <a:gd name="T48" fmla="*/ 90 w 266"/>
                <a:gd name="T49" fmla="*/ 33 h 206"/>
                <a:gd name="T50" fmla="*/ 98 w 266"/>
                <a:gd name="T51" fmla="*/ 34 h 206"/>
                <a:gd name="T52" fmla="*/ 106 w 266"/>
                <a:gd name="T53" fmla="*/ 28 h 206"/>
                <a:gd name="T54" fmla="*/ 114 w 266"/>
                <a:gd name="T55" fmla="*/ 34 h 206"/>
                <a:gd name="T56" fmla="*/ 192 w 266"/>
                <a:gd name="T57" fmla="*/ 33 h 206"/>
                <a:gd name="T58" fmla="*/ 207 w 266"/>
                <a:gd name="T59" fmla="*/ 33 h 206"/>
                <a:gd name="T60" fmla="*/ 225 w 266"/>
                <a:gd name="T61" fmla="*/ 34 h 206"/>
                <a:gd name="T62" fmla="*/ 232 w 266"/>
                <a:gd name="T63" fmla="*/ 3 h 206"/>
                <a:gd name="T64" fmla="*/ 244 w 266"/>
                <a:gd name="T65" fmla="*/ 11 h 206"/>
                <a:gd name="T66" fmla="*/ 253 w 266"/>
                <a:gd name="T67" fmla="*/ 186 h 206"/>
                <a:gd name="T68" fmla="*/ 263 w 266"/>
                <a:gd name="T69" fmla="*/ 20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6" h="206">
                  <a:moveTo>
                    <a:pt x="253" y="182"/>
                  </a:moveTo>
                  <a:cubicBezTo>
                    <a:pt x="248" y="182"/>
                    <a:pt x="248" y="182"/>
                    <a:pt x="248" y="182"/>
                  </a:cubicBezTo>
                  <a:cubicBezTo>
                    <a:pt x="248" y="11"/>
                    <a:pt x="248" y="11"/>
                    <a:pt x="248" y="11"/>
                  </a:cubicBezTo>
                  <a:cubicBezTo>
                    <a:pt x="248" y="5"/>
                    <a:pt x="243" y="0"/>
                    <a:pt x="23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6" y="0"/>
                    <a:pt x="221" y="5"/>
                    <a:pt x="221" y="1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0" y="31"/>
                    <a:pt x="210" y="31"/>
                    <a:pt x="210" y="31"/>
                  </a:cubicBezTo>
                  <a:cubicBezTo>
                    <a:pt x="208" y="27"/>
                    <a:pt x="204" y="24"/>
                    <a:pt x="200" y="24"/>
                  </a:cubicBezTo>
                  <a:cubicBezTo>
                    <a:pt x="195" y="24"/>
                    <a:pt x="191" y="27"/>
                    <a:pt x="189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4" y="27"/>
                    <a:pt x="110" y="24"/>
                    <a:pt x="106" y="24"/>
                  </a:cubicBezTo>
                  <a:cubicBezTo>
                    <a:pt x="101" y="24"/>
                    <a:pt x="98" y="27"/>
                    <a:pt x="96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27"/>
                    <a:pt x="87" y="24"/>
                    <a:pt x="82" y="24"/>
                  </a:cubicBezTo>
                  <a:cubicBezTo>
                    <a:pt x="78" y="24"/>
                    <a:pt x="74" y="27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7" y="27"/>
                    <a:pt x="63" y="24"/>
                    <a:pt x="59" y="24"/>
                  </a:cubicBezTo>
                  <a:cubicBezTo>
                    <a:pt x="55" y="24"/>
                    <a:pt x="51" y="27"/>
                    <a:pt x="49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19" y="5"/>
                    <a:pt x="19" y="11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6" y="182"/>
                    <a:pt x="0" y="188"/>
                    <a:pt x="0" y="195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266" y="206"/>
                    <a:pt x="266" y="206"/>
                    <a:pt x="266" y="206"/>
                  </a:cubicBezTo>
                  <a:cubicBezTo>
                    <a:pt x="266" y="195"/>
                    <a:pt x="266" y="195"/>
                    <a:pt x="266" y="195"/>
                  </a:cubicBezTo>
                  <a:cubicBezTo>
                    <a:pt x="266" y="188"/>
                    <a:pt x="260" y="182"/>
                    <a:pt x="253" y="182"/>
                  </a:cubicBezTo>
                  <a:close/>
                  <a:moveTo>
                    <a:pt x="263" y="202"/>
                  </a:moveTo>
                  <a:cubicBezTo>
                    <a:pt x="4" y="202"/>
                    <a:pt x="4" y="202"/>
                    <a:pt x="4" y="202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0"/>
                    <a:pt x="8" y="186"/>
                    <a:pt x="13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7"/>
                    <a:pt x="25" y="3"/>
                    <a:pt x="29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8" y="3"/>
                    <a:pt x="42" y="7"/>
                    <a:pt x="42" y="11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3" y="30"/>
                    <a:pt x="56" y="28"/>
                    <a:pt x="59" y="28"/>
                  </a:cubicBezTo>
                  <a:cubicBezTo>
                    <a:pt x="62" y="28"/>
                    <a:pt x="65" y="30"/>
                    <a:pt x="67" y="3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0"/>
                    <a:pt x="79" y="28"/>
                    <a:pt x="82" y="28"/>
                  </a:cubicBezTo>
                  <a:cubicBezTo>
                    <a:pt x="86" y="28"/>
                    <a:pt x="89" y="30"/>
                    <a:pt x="90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9" y="30"/>
                    <a:pt x="102" y="28"/>
                    <a:pt x="106" y="28"/>
                  </a:cubicBezTo>
                  <a:cubicBezTo>
                    <a:pt x="109" y="28"/>
                    <a:pt x="112" y="30"/>
                    <a:pt x="114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0"/>
                    <a:pt x="196" y="28"/>
                    <a:pt x="200" y="28"/>
                  </a:cubicBezTo>
                  <a:cubicBezTo>
                    <a:pt x="203" y="28"/>
                    <a:pt x="206" y="30"/>
                    <a:pt x="207" y="33"/>
                  </a:cubicBezTo>
                  <a:cubicBezTo>
                    <a:pt x="208" y="34"/>
                    <a:pt x="208" y="34"/>
                    <a:pt x="208" y="34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7"/>
                    <a:pt x="228" y="3"/>
                    <a:pt x="232" y="3"/>
                  </a:cubicBezTo>
                  <a:cubicBezTo>
                    <a:pt x="237" y="3"/>
                    <a:pt x="237" y="3"/>
                    <a:pt x="237" y="3"/>
                  </a:cubicBezTo>
                  <a:cubicBezTo>
                    <a:pt x="241" y="3"/>
                    <a:pt x="244" y="7"/>
                    <a:pt x="244" y="11"/>
                  </a:cubicBezTo>
                  <a:cubicBezTo>
                    <a:pt x="244" y="186"/>
                    <a:pt x="244" y="186"/>
                    <a:pt x="244" y="186"/>
                  </a:cubicBezTo>
                  <a:cubicBezTo>
                    <a:pt x="253" y="186"/>
                    <a:pt x="253" y="186"/>
                    <a:pt x="253" y="186"/>
                  </a:cubicBezTo>
                  <a:cubicBezTo>
                    <a:pt x="258" y="186"/>
                    <a:pt x="263" y="190"/>
                    <a:pt x="263" y="195"/>
                  </a:cubicBezTo>
                  <a:lnTo>
                    <a:pt x="263" y="202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9">
              <a:extLst>
                <a:ext uri="{FF2B5EF4-FFF2-40B4-BE49-F238E27FC236}">
                  <a16:creationId xmlns:a16="http://schemas.microsoft.com/office/drawing/2014/main" id="{425BA7D6-CA3B-A714-878E-6A113EB056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4276725"/>
              <a:ext cx="498475" cy="88900"/>
            </a:xfrm>
            <a:custGeom>
              <a:avLst/>
              <a:gdLst>
                <a:gd name="T0" fmla="*/ 99 w 183"/>
                <a:gd name="T1" fmla="*/ 1 h 33"/>
                <a:gd name="T2" fmla="*/ 91 w 183"/>
                <a:gd name="T3" fmla="*/ 7 h 33"/>
                <a:gd name="T4" fmla="*/ 84 w 183"/>
                <a:gd name="T5" fmla="*/ 1 h 33"/>
                <a:gd name="T6" fmla="*/ 83 w 183"/>
                <a:gd name="T7" fmla="*/ 0 h 33"/>
                <a:gd name="T8" fmla="*/ 76 w 183"/>
                <a:gd name="T9" fmla="*/ 0 h 33"/>
                <a:gd name="T10" fmla="*/ 76 w 183"/>
                <a:gd name="T11" fmla="*/ 1 h 33"/>
                <a:gd name="T12" fmla="*/ 68 w 183"/>
                <a:gd name="T13" fmla="*/ 7 h 33"/>
                <a:gd name="T14" fmla="*/ 60 w 183"/>
                <a:gd name="T15" fmla="*/ 1 h 33"/>
                <a:gd name="T16" fmla="*/ 60 w 183"/>
                <a:gd name="T17" fmla="*/ 0 h 33"/>
                <a:gd name="T18" fmla="*/ 53 w 183"/>
                <a:gd name="T19" fmla="*/ 0 h 33"/>
                <a:gd name="T20" fmla="*/ 52 w 183"/>
                <a:gd name="T21" fmla="*/ 1 h 33"/>
                <a:gd name="T22" fmla="*/ 44 w 183"/>
                <a:gd name="T23" fmla="*/ 7 h 33"/>
                <a:gd name="T24" fmla="*/ 37 w 183"/>
                <a:gd name="T25" fmla="*/ 1 h 33"/>
                <a:gd name="T26" fmla="*/ 36 w 183"/>
                <a:gd name="T27" fmla="*/ 0 h 33"/>
                <a:gd name="T28" fmla="*/ 29 w 183"/>
                <a:gd name="T29" fmla="*/ 0 h 33"/>
                <a:gd name="T30" fmla="*/ 29 w 183"/>
                <a:gd name="T31" fmla="*/ 1 h 33"/>
                <a:gd name="T32" fmla="*/ 21 w 183"/>
                <a:gd name="T33" fmla="*/ 7 h 33"/>
                <a:gd name="T34" fmla="*/ 13 w 183"/>
                <a:gd name="T35" fmla="*/ 1 h 33"/>
                <a:gd name="T36" fmla="*/ 13 w 183"/>
                <a:gd name="T37" fmla="*/ 0 h 33"/>
                <a:gd name="T38" fmla="*/ 0 w 183"/>
                <a:gd name="T39" fmla="*/ 0 h 33"/>
                <a:gd name="T40" fmla="*/ 0 w 183"/>
                <a:gd name="T41" fmla="*/ 33 h 33"/>
                <a:gd name="T42" fmla="*/ 183 w 183"/>
                <a:gd name="T43" fmla="*/ 33 h 33"/>
                <a:gd name="T44" fmla="*/ 183 w 183"/>
                <a:gd name="T45" fmla="*/ 0 h 33"/>
                <a:gd name="T46" fmla="*/ 99 w 183"/>
                <a:gd name="T47" fmla="*/ 0 h 33"/>
                <a:gd name="T48" fmla="*/ 99 w 183"/>
                <a:gd name="T49" fmla="*/ 1 h 33"/>
                <a:gd name="T50" fmla="*/ 102 w 183"/>
                <a:gd name="T51" fmla="*/ 4 h 33"/>
                <a:gd name="T52" fmla="*/ 179 w 183"/>
                <a:gd name="T53" fmla="*/ 4 h 33"/>
                <a:gd name="T54" fmla="*/ 179 w 183"/>
                <a:gd name="T55" fmla="*/ 29 h 33"/>
                <a:gd name="T56" fmla="*/ 3 w 183"/>
                <a:gd name="T57" fmla="*/ 29 h 33"/>
                <a:gd name="T58" fmla="*/ 3 w 183"/>
                <a:gd name="T59" fmla="*/ 4 h 33"/>
                <a:gd name="T60" fmla="*/ 11 w 183"/>
                <a:gd name="T61" fmla="*/ 4 h 33"/>
                <a:gd name="T62" fmla="*/ 21 w 183"/>
                <a:gd name="T63" fmla="*/ 10 h 33"/>
                <a:gd name="T64" fmla="*/ 31 w 183"/>
                <a:gd name="T65" fmla="*/ 4 h 33"/>
                <a:gd name="T66" fmla="*/ 34 w 183"/>
                <a:gd name="T67" fmla="*/ 4 h 33"/>
                <a:gd name="T68" fmla="*/ 44 w 183"/>
                <a:gd name="T69" fmla="*/ 10 h 33"/>
                <a:gd name="T70" fmla="*/ 55 w 183"/>
                <a:gd name="T71" fmla="*/ 4 h 33"/>
                <a:gd name="T72" fmla="*/ 58 w 183"/>
                <a:gd name="T73" fmla="*/ 4 h 33"/>
                <a:gd name="T74" fmla="*/ 68 w 183"/>
                <a:gd name="T75" fmla="*/ 10 h 33"/>
                <a:gd name="T76" fmla="*/ 78 w 183"/>
                <a:gd name="T77" fmla="*/ 4 h 33"/>
                <a:gd name="T78" fmla="*/ 81 w 183"/>
                <a:gd name="T79" fmla="*/ 4 h 33"/>
                <a:gd name="T80" fmla="*/ 91 w 183"/>
                <a:gd name="T81" fmla="*/ 10 h 33"/>
                <a:gd name="T82" fmla="*/ 102 w 183"/>
                <a:gd name="T8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3" h="33">
                  <a:moveTo>
                    <a:pt x="99" y="1"/>
                  </a:moveTo>
                  <a:cubicBezTo>
                    <a:pt x="98" y="5"/>
                    <a:pt x="95" y="7"/>
                    <a:pt x="91" y="7"/>
                  </a:cubicBezTo>
                  <a:cubicBezTo>
                    <a:pt x="88" y="7"/>
                    <a:pt x="85" y="5"/>
                    <a:pt x="84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5"/>
                    <a:pt x="71" y="7"/>
                    <a:pt x="68" y="7"/>
                  </a:cubicBezTo>
                  <a:cubicBezTo>
                    <a:pt x="65" y="7"/>
                    <a:pt x="61" y="5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5"/>
                    <a:pt x="48" y="7"/>
                    <a:pt x="44" y="7"/>
                  </a:cubicBezTo>
                  <a:cubicBezTo>
                    <a:pt x="41" y="7"/>
                    <a:pt x="38" y="5"/>
                    <a:pt x="37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5"/>
                    <a:pt x="24" y="7"/>
                    <a:pt x="21" y="7"/>
                  </a:cubicBezTo>
                  <a:cubicBezTo>
                    <a:pt x="18" y="7"/>
                    <a:pt x="15" y="5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99" y="1"/>
                  </a:lnTo>
                  <a:close/>
                  <a:moveTo>
                    <a:pt x="102" y="4"/>
                  </a:moveTo>
                  <a:cubicBezTo>
                    <a:pt x="179" y="4"/>
                    <a:pt x="179" y="4"/>
                    <a:pt x="179" y="4"/>
                  </a:cubicBezTo>
                  <a:cubicBezTo>
                    <a:pt x="179" y="29"/>
                    <a:pt x="179" y="29"/>
                    <a:pt x="17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7"/>
                    <a:pt x="17" y="10"/>
                    <a:pt x="21" y="10"/>
                  </a:cubicBezTo>
                  <a:cubicBezTo>
                    <a:pt x="25" y="10"/>
                    <a:pt x="29" y="7"/>
                    <a:pt x="31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7"/>
                    <a:pt x="40" y="10"/>
                    <a:pt x="44" y="10"/>
                  </a:cubicBezTo>
                  <a:cubicBezTo>
                    <a:pt x="49" y="10"/>
                    <a:pt x="53" y="7"/>
                    <a:pt x="55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7"/>
                    <a:pt x="64" y="10"/>
                    <a:pt x="68" y="10"/>
                  </a:cubicBezTo>
                  <a:cubicBezTo>
                    <a:pt x="72" y="10"/>
                    <a:pt x="76" y="7"/>
                    <a:pt x="78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3" y="7"/>
                    <a:pt x="87" y="10"/>
                    <a:pt x="91" y="10"/>
                  </a:cubicBezTo>
                  <a:cubicBezTo>
                    <a:pt x="96" y="10"/>
                    <a:pt x="100" y="7"/>
                    <a:pt x="102" y="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0">
              <a:extLst>
                <a:ext uri="{FF2B5EF4-FFF2-40B4-BE49-F238E27FC236}">
                  <a16:creationId xmlns:a16="http://schemas.microsoft.com/office/drawing/2014/main" id="{95AD96A8-5818-2CF1-B297-8771DDA1F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3963988"/>
              <a:ext cx="498475" cy="92075"/>
            </a:xfrm>
            <a:custGeom>
              <a:avLst/>
              <a:gdLst>
                <a:gd name="T0" fmla="*/ 158 w 183"/>
                <a:gd name="T1" fmla="*/ 6 h 34"/>
                <a:gd name="T2" fmla="*/ 149 w 183"/>
                <a:gd name="T3" fmla="*/ 0 h 34"/>
                <a:gd name="T4" fmla="*/ 72 w 183"/>
                <a:gd name="T5" fmla="*/ 1 h 34"/>
                <a:gd name="T6" fmla="*/ 56 w 183"/>
                <a:gd name="T7" fmla="*/ 1 h 34"/>
                <a:gd name="T8" fmla="*/ 48 w 183"/>
                <a:gd name="T9" fmla="*/ 0 h 34"/>
                <a:gd name="T10" fmla="*/ 40 w 183"/>
                <a:gd name="T11" fmla="*/ 6 h 34"/>
                <a:gd name="T12" fmla="*/ 32 w 183"/>
                <a:gd name="T13" fmla="*/ 0 h 34"/>
                <a:gd name="T14" fmla="*/ 25 w 183"/>
                <a:gd name="T15" fmla="*/ 1 h 34"/>
                <a:gd name="T16" fmla="*/ 9 w 183"/>
                <a:gd name="T17" fmla="*/ 1 h 34"/>
                <a:gd name="T18" fmla="*/ 0 w 183"/>
                <a:gd name="T19" fmla="*/ 0 h 34"/>
                <a:gd name="T20" fmla="*/ 10 w 183"/>
                <a:gd name="T21" fmla="*/ 34 h 34"/>
                <a:gd name="T22" fmla="*/ 18 w 183"/>
                <a:gd name="T23" fmla="*/ 28 h 34"/>
                <a:gd name="T24" fmla="*/ 26 w 183"/>
                <a:gd name="T25" fmla="*/ 34 h 34"/>
                <a:gd name="T26" fmla="*/ 104 w 183"/>
                <a:gd name="T27" fmla="*/ 33 h 34"/>
                <a:gd name="T28" fmla="*/ 120 w 183"/>
                <a:gd name="T29" fmla="*/ 33 h 34"/>
                <a:gd name="T30" fmla="*/ 127 w 183"/>
                <a:gd name="T31" fmla="*/ 34 h 34"/>
                <a:gd name="T32" fmla="*/ 135 w 183"/>
                <a:gd name="T33" fmla="*/ 28 h 34"/>
                <a:gd name="T34" fmla="*/ 144 w 183"/>
                <a:gd name="T35" fmla="*/ 34 h 34"/>
                <a:gd name="T36" fmla="*/ 151 w 183"/>
                <a:gd name="T37" fmla="*/ 33 h 34"/>
                <a:gd name="T38" fmla="*/ 167 w 183"/>
                <a:gd name="T39" fmla="*/ 33 h 34"/>
                <a:gd name="T40" fmla="*/ 183 w 183"/>
                <a:gd name="T41" fmla="*/ 34 h 34"/>
                <a:gd name="T42" fmla="*/ 166 w 183"/>
                <a:gd name="T43" fmla="*/ 0 h 34"/>
                <a:gd name="T44" fmla="*/ 168 w 183"/>
                <a:gd name="T45" fmla="*/ 3 h 34"/>
                <a:gd name="T46" fmla="*/ 179 w 183"/>
                <a:gd name="T47" fmla="*/ 31 h 34"/>
                <a:gd name="T48" fmla="*/ 159 w 183"/>
                <a:gd name="T49" fmla="*/ 25 h 34"/>
                <a:gd name="T50" fmla="*/ 146 w 183"/>
                <a:gd name="T51" fmla="*/ 31 h 34"/>
                <a:gd name="T52" fmla="*/ 125 w 183"/>
                <a:gd name="T53" fmla="*/ 31 h 34"/>
                <a:gd name="T54" fmla="*/ 112 w 183"/>
                <a:gd name="T55" fmla="*/ 25 h 34"/>
                <a:gd name="T56" fmla="*/ 29 w 183"/>
                <a:gd name="T57" fmla="*/ 31 h 34"/>
                <a:gd name="T58" fmla="*/ 8 w 183"/>
                <a:gd name="T59" fmla="*/ 31 h 34"/>
                <a:gd name="T60" fmla="*/ 3 w 183"/>
                <a:gd name="T61" fmla="*/ 3 h 34"/>
                <a:gd name="T62" fmla="*/ 17 w 183"/>
                <a:gd name="T63" fmla="*/ 9 h 34"/>
                <a:gd name="T64" fmla="*/ 30 w 183"/>
                <a:gd name="T65" fmla="*/ 3 h 34"/>
                <a:gd name="T66" fmla="*/ 51 w 183"/>
                <a:gd name="T67" fmla="*/ 3 h 34"/>
                <a:gd name="T68" fmla="*/ 64 w 183"/>
                <a:gd name="T69" fmla="*/ 9 h 34"/>
                <a:gd name="T70" fmla="*/ 147 w 183"/>
                <a:gd name="T71" fmla="*/ 3 h 34"/>
                <a:gd name="T72" fmla="*/ 168 w 183"/>
                <a:gd name="T73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3" h="34">
                  <a:moveTo>
                    <a:pt x="165" y="1"/>
                  </a:moveTo>
                  <a:cubicBezTo>
                    <a:pt x="164" y="4"/>
                    <a:pt x="161" y="6"/>
                    <a:pt x="158" y="6"/>
                  </a:cubicBezTo>
                  <a:cubicBezTo>
                    <a:pt x="154" y="6"/>
                    <a:pt x="151" y="4"/>
                    <a:pt x="150" y="1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0" y="4"/>
                    <a:pt x="67" y="6"/>
                    <a:pt x="64" y="6"/>
                  </a:cubicBezTo>
                  <a:cubicBezTo>
                    <a:pt x="60" y="6"/>
                    <a:pt x="57" y="4"/>
                    <a:pt x="56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4"/>
                    <a:pt x="44" y="6"/>
                    <a:pt x="40" y="6"/>
                  </a:cubicBezTo>
                  <a:cubicBezTo>
                    <a:pt x="37" y="6"/>
                    <a:pt x="34" y="4"/>
                    <a:pt x="33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4"/>
                    <a:pt x="20" y="6"/>
                    <a:pt x="17" y="6"/>
                  </a:cubicBezTo>
                  <a:cubicBezTo>
                    <a:pt x="14" y="6"/>
                    <a:pt x="11" y="4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0"/>
                    <a:pt x="15" y="28"/>
                    <a:pt x="18" y="28"/>
                  </a:cubicBezTo>
                  <a:cubicBezTo>
                    <a:pt x="22" y="28"/>
                    <a:pt x="25" y="30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30"/>
                    <a:pt x="109" y="28"/>
                    <a:pt x="112" y="28"/>
                  </a:cubicBezTo>
                  <a:cubicBezTo>
                    <a:pt x="115" y="28"/>
                    <a:pt x="118" y="30"/>
                    <a:pt x="120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9" y="30"/>
                    <a:pt x="132" y="28"/>
                    <a:pt x="135" y="28"/>
                  </a:cubicBezTo>
                  <a:cubicBezTo>
                    <a:pt x="139" y="28"/>
                    <a:pt x="142" y="30"/>
                    <a:pt x="143" y="33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3" y="30"/>
                    <a:pt x="156" y="28"/>
                    <a:pt x="159" y="28"/>
                  </a:cubicBezTo>
                  <a:cubicBezTo>
                    <a:pt x="162" y="28"/>
                    <a:pt x="165" y="30"/>
                    <a:pt x="167" y="33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65" y="1"/>
                  </a:lnTo>
                  <a:close/>
                  <a:moveTo>
                    <a:pt x="168" y="3"/>
                  </a:moveTo>
                  <a:cubicBezTo>
                    <a:pt x="179" y="3"/>
                    <a:pt x="179" y="3"/>
                    <a:pt x="179" y="3"/>
                  </a:cubicBezTo>
                  <a:cubicBezTo>
                    <a:pt x="179" y="31"/>
                    <a:pt x="179" y="31"/>
                    <a:pt x="179" y="31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3" y="25"/>
                    <a:pt x="159" y="25"/>
                  </a:cubicBezTo>
                  <a:cubicBezTo>
                    <a:pt x="155" y="25"/>
                    <a:pt x="151" y="27"/>
                    <a:pt x="149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4" y="27"/>
                    <a:pt x="140" y="25"/>
                    <a:pt x="135" y="25"/>
                  </a:cubicBezTo>
                  <a:cubicBezTo>
                    <a:pt x="131" y="25"/>
                    <a:pt x="127" y="27"/>
                    <a:pt x="125" y="31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7"/>
                    <a:pt x="116" y="25"/>
                    <a:pt x="112" y="25"/>
                  </a:cubicBezTo>
                  <a:cubicBezTo>
                    <a:pt x="108" y="25"/>
                    <a:pt x="104" y="27"/>
                    <a:pt x="102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27"/>
                    <a:pt x="23" y="25"/>
                    <a:pt x="18" y="25"/>
                  </a:cubicBezTo>
                  <a:cubicBezTo>
                    <a:pt x="14" y="25"/>
                    <a:pt x="10" y="27"/>
                    <a:pt x="8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7"/>
                    <a:pt x="13" y="9"/>
                    <a:pt x="17" y="9"/>
                  </a:cubicBezTo>
                  <a:cubicBezTo>
                    <a:pt x="21" y="9"/>
                    <a:pt x="25" y="7"/>
                    <a:pt x="27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7"/>
                    <a:pt x="36" y="9"/>
                    <a:pt x="40" y="9"/>
                  </a:cubicBezTo>
                  <a:cubicBezTo>
                    <a:pt x="45" y="9"/>
                    <a:pt x="49" y="7"/>
                    <a:pt x="51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7"/>
                    <a:pt x="59" y="9"/>
                    <a:pt x="64" y="9"/>
                  </a:cubicBezTo>
                  <a:cubicBezTo>
                    <a:pt x="68" y="9"/>
                    <a:pt x="72" y="7"/>
                    <a:pt x="74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9" y="7"/>
                    <a:pt x="153" y="9"/>
                    <a:pt x="158" y="9"/>
                  </a:cubicBezTo>
                  <a:cubicBezTo>
                    <a:pt x="162" y="9"/>
                    <a:pt x="166" y="7"/>
                    <a:pt x="168" y="3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1">
              <a:extLst>
                <a:ext uri="{FF2B5EF4-FFF2-40B4-BE49-F238E27FC236}">
                  <a16:creationId xmlns:a16="http://schemas.microsoft.com/office/drawing/2014/main" id="{3D1BD479-710C-C80A-2816-76F2ADDBB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4173538"/>
              <a:ext cx="498475" cy="92075"/>
            </a:xfrm>
            <a:custGeom>
              <a:avLst/>
              <a:gdLst>
                <a:gd name="T0" fmla="*/ 160 w 183"/>
                <a:gd name="T1" fmla="*/ 6 h 34"/>
                <a:gd name="T2" fmla="*/ 152 w 183"/>
                <a:gd name="T3" fmla="*/ 0 h 34"/>
                <a:gd name="T4" fmla="*/ 145 w 183"/>
                <a:gd name="T5" fmla="*/ 1 h 34"/>
                <a:gd name="T6" fmla="*/ 129 w 183"/>
                <a:gd name="T7" fmla="*/ 1 h 34"/>
                <a:gd name="T8" fmla="*/ 51 w 183"/>
                <a:gd name="T9" fmla="*/ 0 h 34"/>
                <a:gd name="T10" fmla="*/ 43 w 183"/>
                <a:gd name="T11" fmla="*/ 6 h 34"/>
                <a:gd name="T12" fmla="*/ 35 w 183"/>
                <a:gd name="T13" fmla="*/ 0 h 34"/>
                <a:gd name="T14" fmla="*/ 27 w 183"/>
                <a:gd name="T15" fmla="*/ 1 h 34"/>
                <a:gd name="T16" fmla="*/ 12 w 183"/>
                <a:gd name="T17" fmla="*/ 1 h 34"/>
                <a:gd name="T18" fmla="*/ 0 w 183"/>
                <a:gd name="T19" fmla="*/ 0 h 34"/>
                <a:gd name="T20" fmla="*/ 13 w 183"/>
                <a:gd name="T21" fmla="*/ 34 h 34"/>
                <a:gd name="T22" fmla="*/ 21 w 183"/>
                <a:gd name="T23" fmla="*/ 28 h 34"/>
                <a:gd name="T24" fmla="*/ 29 w 183"/>
                <a:gd name="T25" fmla="*/ 34 h 34"/>
                <a:gd name="T26" fmla="*/ 37 w 183"/>
                <a:gd name="T27" fmla="*/ 33 h 34"/>
                <a:gd name="T28" fmla="*/ 52 w 183"/>
                <a:gd name="T29" fmla="*/ 33 h 34"/>
                <a:gd name="T30" fmla="*/ 60 w 183"/>
                <a:gd name="T31" fmla="*/ 34 h 34"/>
                <a:gd name="T32" fmla="*/ 68 w 183"/>
                <a:gd name="T33" fmla="*/ 28 h 34"/>
                <a:gd name="T34" fmla="*/ 76 w 183"/>
                <a:gd name="T35" fmla="*/ 34 h 34"/>
                <a:gd name="T36" fmla="*/ 84 w 183"/>
                <a:gd name="T37" fmla="*/ 33 h 34"/>
                <a:gd name="T38" fmla="*/ 99 w 183"/>
                <a:gd name="T39" fmla="*/ 33 h 34"/>
                <a:gd name="T40" fmla="*/ 183 w 183"/>
                <a:gd name="T41" fmla="*/ 34 h 34"/>
                <a:gd name="T42" fmla="*/ 168 w 183"/>
                <a:gd name="T43" fmla="*/ 0 h 34"/>
                <a:gd name="T44" fmla="*/ 170 w 183"/>
                <a:gd name="T45" fmla="*/ 3 h 34"/>
                <a:gd name="T46" fmla="*/ 179 w 183"/>
                <a:gd name="T47" fmla="*/ 31 h 34"/>
                <a:gd name="T48" fmla="*/ 91 w 183"/>
                <a:gd name="T49" fmla="*/ 25 h 34"/>
                <a:gd name="T50" fmla="*/ 78 w 183"/>
                <a:gd name="T51" fmla="*/ 31 h 34"/>
                <a:gd name="T52" fmla="*/ 58 w 183"/>
                <a:gd name="T53" fmla="*/ 31 h 34"/>
                <a:gd name="T54" fmla="*/ 44 w 183"/>
                <a:gd name="T55" fmla="*/ 25 h 34"/>
                <a:gd name="T56" fmla="*/ 31 w 183"/>
                <a:gd name="T57" fmla="*/ 31 h 34"/>
                <a:gd name="T58" fmla="*/ 11 w 183"/>
                <a:gd name="T59" fmla="*/ 31 h 34"/>
                <a:gd name="T60" fmla="*/ 3 w 183"/>
                <a:gd name="T61" fmla="*/ 3 h 34"/>
                <a:gd name="T62" fmla="*/ 20 w 183"/>
                <a:gd name="T63" fmla="*/ 9 h 34"/>
                <a:gd name="T64" fmla="*/ 33 w 183"/>
                <a:gd name="T65" fmla="*/ 3 h 34"/>
                <a:gd name="T66" fmla="*/ 53 w 183"/>
                <a:gd name="T67" fmla="*/ 3 h 34"/>
                <a:gd name="T68" fmla="*/ 137 w 183"/>
                <a:gd name="T69" fmla="*/ 9 h 34"/>
                <a:gd name="T70" fmla="*/ 150 w 183"/>
                <a:gd name="T71" fmla="*/ 3 h 34"/>
                <a:gd name="T72" fmla="*/ 170 w 183"/>
                <a:gd name="T73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3" h="34">
                  <a:moveTo>
                    <a:pt x="168" y="1"/>
                  </a:moveTo>
                  <a:cubicBezTo>
                    <a:pt x="167" y="4"/>
                    <a:pt x="164" y="6"/>
                    <a:pt x="160" y="6"/>
                  </a:cubicBezTo>
                  <a:cubicBezTo>
                    <a:pt x="157" y="6"/>
                    <a:pt x="154" y="4"/>
                    <a:pt x="153" y="1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3" y="4"/>
                    <a:pt x="140" y="6"/>
                    <a:pt x="137" y="6"/>
                  </a:cubicBezTo>
                  <a:cubicBezTo>
                    <a:pt x="133" y="6"/>
                    <a:pt x="130" y="4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4"/>
                    <a:pt x="47" y="6"/>
                    <a:pt x="43" y="6"/>
                  </a:cubicBezTo>
                  <a:cubicBezTo>
                    <a:pt x="40" y="6"/>
                    <a:pt x="37" y="4"/>
                    <a:pt x="35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4"/>
                    <a:pt x="23" y="6"/>
                    <a:pt x="20" y="6"/>
                  </a:cubicBezTo>
                  <a:cubicBezTo>
                    <a:pt x="16" y="6"/>
                    <a:pt x="13" y="4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30"/>
                    <a:pt x="18" y="28"/>
                    <a:pt x="21" y="28"/>
                  </a:cubicBezTo>
                  <a:cubicBezTo>
                    <a:pt x="24" y="28"/>
                    <a:pt x="27" y="30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0"/>
                    <a:pt x="41" y="28"/>
                    <a:pt x="44" y="28"/>
                  </a:cubicBezTo>
                  <a:cubicBezTo>
                    <a:pt x="48" y="28"/>
                    <a:pt x="51" y="30"/>
                    <a:pt x="52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0"/>
                    <a:pt x="65" y="28"/>
                    <a:pt x="68" y="28"/>
                  </a:cubicBezTo>
                  <a:cubicBezTo>
                    <a:pt x="71" y="28"/>
                    <a:pt x="74" y="30"/>
                    <a:pt x="76" y="33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5" y="30"/>
                    <a:pt x="88" y="28"/>
                    <a:pt x="91" y="28"/>
                  </a:cubicBezTo>
                  <a:cubicBezTo>
                    <a:pt x="95" y="28"/>
                    <a:pt x="98" y="30"/>
                    <a:pt x="99" y="33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8" y="0"/>
                    <a:pt x="168" y="0"/>
                    <a:pt x="168" y="0"/>
                  </a:cubicBezTo>
                  <a:lnTo>
                    <a:pt x="168" y="1"/>
                  </a:lnTo>
                  <a:close/>
                  <a:moveTo>
                    <a:pt x="170" y="3"/>
                  </a:moveTo>
                  <a:cubicBezTo>
                    <a:pt x="179" y="3"/>
                    <a:pt x="179" y="3"/>
                    <a:pt x="179" y="3"/>
                  </a:cubicBezTo>
                  <a:cubicBezTo>
                    <a:pt x="179" y="31"/>
                    <a:pt x="179" y="31"/>
                    <a:pt x="179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0" y="27"/>
                    <a:pt x="96" y="25"/>
                    <a:pt x="91" y="25"/>
                  </a:cubicBezTo>
                  <a:cubicBezTo>
                    <a:pt x="87" y="25"/>
                    <a:pt x="83" y="27"/>
                    <a:pt x="81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6" y="27"/>
                    <a:pt x="72" y="25"/>
                    <a:pt x="68" y="25"/>
                  </a:cubicBezTo>
                  <a:cubicBezTo>
                    <a:pt x="64" y="25"/>
                    <a:pt x="60" y="27"/>
                    <a:pt x="58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3" y="27"/>
                    <a:pt x="49" y="25"/>
                    <a:pt x="44" y="25"/>
                  </a:cubicBezTo>
                  <a:cubicBezTo>
                    <a:pt x="40" y="25"/>
                    <a:pt x="36" y="27"/>
                    <a:pt x="34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27"/>
                    <a:pt x="25" y="25"/>
                    <a:pt x="21" y="25"/>
                  </a:cubicBezTo>
                  <a:cubicBezTo>
                    <a:pt x="17" y="25"/>
                    <a:pt x="13" y="27"/>
                    <a:pt x="11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7"/>
                    <a:pt x="15" y="9"/>
                    <a:pt x="20" y="9"/>
                  </a:cubicBezTo>
                  <a:cubicBezTo>
                    <a:pt x="24" y="9"/>
                    <a:pt x="28" y="7"/>
                    <a:pt x="30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5" y="7"/>
                    <a:pt x="39" y="9"/>
                    <a:pt x="43" y="9"/>
                  </a:cubicBezTo>
                  <a:cubicBezTo>
                    <a:pt x="48" y="9"/>
                    <a:pt x="51" y="7"/>
                    <a:pt x="53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9" y="7"/>
                    <a:pt x="132" y="9"/>
                    <a:pt x="137" y="9"/>
                  </a:cubicBezTo>
                  <a:cubicBezTo>
                    <a:pt x="141" y="9"/>
                    <a:pt x="145" y="7"/>
                    <a:pt x="147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7"/>
                    <a:pt x="156" y="9"/>
                    <a:pt x="160" y="9"/>
                  </a:cubicBezTo>
                  <a:cubicBezTo>
                    <a:pt x="165" y="9"/>
                    <a:pt x="169" y="7"/>
                    <a:pt x="170" y="3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2">
              <a:extLst>
                <a:ext uri="{FF2B5EF4-FFF2-40B4-BE49-F238E27FC236}">
                  <a16:creationId xmlns:a16="http://schemas.microsoft.com/office/drawing/2014/main" id="{98FC5B85-466F-C3E2-5433-B3D3E85E63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4067175"/>
              <a:ext cx="498475" cy="95250"/>
            </a:xfrm>
            <a:custGeom>
              <a:avLst/>
              <a:gdLst>
                <a:gd name="T0" fmla="*/ 159 w 183"/>
                <a:gd name="T1" fmla="*/ 7 h 35"/>
                <a:gd name="T2" fmla="*/ 151 w 183"/>
                <a:gd name="T3" fmla="*/ 0 h 35"/>
                <a:gd name="T4" fmla="*/ 143 w 183"/>
                <a:gd name="T5" fmla="*/ 1 h 35"/>
                <a:gd name="T6" fmla="*/ 128 w 183"/>
                <a:gd name="T7" fmla="*/ 1 h 35"/>
                <a:gd name="T8" fmla="*/ 120 w 183"/>
                <a:gd name="T9" fmla="*/ 0 h 35"/>
                <a:gd name="T10" fmla="*/ 112 w 183"/>
                <a:gd name="T11" fmla="*/ 7 h 35"/>
                <a:gd name="T12" fmla="*/ 104 w 183"/>
                <a:gd name="T13" fmla="*/ 0 h 35"/>
                <a:gd name="T14" fmla="*/ 26 w 183"/>
                <a:gd name="T15" fmla="*/ 1 h 35"/>
                <a:gd name="T16" fmla="*/ 11 w 183"/>
                <a:gd name="T17" fmla="*/ 1 h 35"/>
                <a:gd name="T18" fmla="*/ 0 w 183"/>
                <a:gd name="T19" fmla="*/ 0 h 35"/>
                <a:gd name="T20" fmla="*/ 12 w 183"/>
                <a:gd name="T21" fmla="*/ 35 h 35"/>
                <a:gd name="T22" fmla="*/ 20 w 183"/>
                <a:gd name="T23" fmla="*/ 29 h 35"/>
                <a:gd name="T24" fmla="*/ 28 w 183"/>
                <a:gd name="T25" fmla="*/ 35 h 35"/>
                <a:gd name="T26" fmla="*/ 35 w 183"/>
                <a:gd name="T27" fmla="*/ 34 h 35"/>
                <a:gd name="T28" fmla="*/ 51 w 183"/>
                <a:gd name="T29" fmla="*/ 34 h 35"/>
                <a:gd name="T30" fmla="*/ 129 w 183"/>
                <a:gd name="T31" fmla="*/ 35 h 35"/>
                <a:gd name="T32" fmla="*/ 137 w 183"/>
                <a:gd name="T33" fmla="*/ 29 h 35"/>
                <a:gd name="T34" fmla="*/ 145 w 183"/>
                <a:gd name="T35" fmla="*/ 35 h 35"/>
                <a:gd name="T36" fmla="*/ 153 w 183"/>
                <a:gd name="T37" fmla="*/ 34 h 35"/>
                <a:gd name="T38" fmla="*/ 168 w 183"/>
                <a:gd name="T39" fmla="*/ 34 h 35"/>
                <a:gd name="T40" fmla="*/ 183 w 183"/>
                <a:gd name="T41" fmla="*/ 35 h 35"/>
                <a:gd name="T42" fmla="*/ 167 w 183"/>
                <a:gd name="T43" fmla="*/ 0 h 35"/>
                <a:gd name="T44" fmla="*/ 169 w 183"/>
                <a:gd name="T45" fmla="*/ 4 h 35"/>
                <a:gd name="T46" fmla="*/ 179 w 183"/>
                <a:gd name="T47" fmla="*/ 32 h 35"/>
                <a:gd name="T48" fmla="*/ 160 w 183"/>
                <a:gd name="T49" fmla="*/ 25 h 35"/>
                <a:gd name="T50" fmla="*/ 147 w 183"/>
                <a:gd name="T51" fmla="*/ 32 h 35"/>
                <a:gd name="T52" fmla="*/ 127 w 183"/>
                <a:gd name="T53" fmla="*/ 32 h 35"/>
                <a:gd name="T54" fmla="*/ 43 w 183"/>
                <a:gd name="T55" fmla="*/ 25 h 35"/>
                <a:gd name="T56" fmla="*/ 30 w 183"/>
                <a:gd name="T57" fmla="*/ 32 h 35"/>
                <a:gd name="T58" fmla="*/ 9 w 183"/>
                <a:gd name="T59" fmla="*/ 32 h 35"/>
                <a:gd name="T60" fmla="*/ 3 w 183"/>
                <a:gd name="T61" fmla="*/ 4 h 35"/>
                <a:gd name="T62" fmla="*/ 18 w 183"/>
                <a:gd name="T63" fmla="*/ 10 h 35"/>
                <a:gd name="T64" fmla="*/ 102 w 183"/>
                <a:gd name="T65" fmla="*/ 4 h 35"/>
                <a:gd name="T66" fmla="*/ 122 w 183"/>
                <a:gd name="T67" fmla="*/ 4 h 35"/>
                <a:gd name="T68" fmla="*/ 135 w 183"/>
                <a:gd name="T69" fmla="*/ 10 h 35"/>
                <a:gd name="T70" fmla="*/ 149 w 183"/>
                <a:gd name="T71" fmla="*/ 4 h 35"/>
                <a:gd name="T72" fmla="*/ 169 w 183"/>
                <a:gd name="T7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3" h="35">
                  <a:moveTo>
                    <a:pt x="167" y="1"/>
                  </a:moveTo>
                  <a:cubicBezTo>
                    <a:pt x="165" y="5"/>
                    <a:pt x="162" y="7"/>
                    <a:pt x="159" y="7"/>
                  </a:cubicBezTo>
                  <a:cubicBezTo>
                    <a:pt x="156" y="7"/>
                    <a:pt x="153" y="5"/>
                    <a:pt x="151" y="1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2" y="5"/>
                    <a:pt x="139" y="7"/>
                    <a:pt x="135" y="7"/>
                  </a:cubicBezTo>
                  <a:cubicBezTo>
                    <a:pt x="132" y="7"/>
                    <a:pt x="129" y="5"/>
                    <a:pt x="128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18" y="5"/>
                    <a:pt x="115" y="7"/>
                    <a:pt x="112" y="7"/>
                  </a:cubicBezTo>
                  <a:cubicBezTo>
                    <a:pt x="109" y="7"/>
                    <a:pt x="106" y="5"/>
                    <a:pt x="104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5"/>
                    <a:pt x="22" y="7"/>
                    <a:pt x="18" y="7"/>
                  </a:cubicBezTo>
                  <a:cubicBezTo>
                    <a:pt x="15" y="7"/>
                    <a:pt x="12" y="5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1"/>
                    <a:pt x="16" y="29"/>
                    <a:pt x="20" y="29"/>
                  </a:cubicBezTo>
                  <a:cubicBezTo>
                    <a:pt x="23" y="29"/>
                    <a:pt x="26" y="31"/>
                    <a:pt x="27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7" y="31"/>
                    <a:pt x="40" y="29"/>
                    <a:pt x="43" y="29"/>
                  </a:cubicBezTo>
                  <a:cubicBezTo>
                    <a:pt x="47" y="29"/>
                    <a:pt x="50" y="31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30" y="31"/>
                    <a:pt x="133" y="29"/>
                    <a:pt x="137" y="29"/>
                  </a:cubicBezTo>
                  <a:cubicBezTo>
                    <a:pt x="140" y="29"/>
                    <a:pt x="143" y="31"/>
                    <a:pt x="145" y="34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4" y="31"/>
                    <a:pt x="157" y="29"/>
                    <a:pt x="160" y="29"/>
                  </a:cubicBezTo>
                  <a:cubicBezTo>
                    <a:pt x="164" y="29"/>
                    <a:pt x="167" y="31"/>
                    <a:pt x="168" y="34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1"/>
                  </a:lnTo>
                  <a:close/>
                  <a:moveTo>
                    <a:pt x="169" y="4"/>
                  </a:moveTo>
                  <a:cubicBezTo>
                    <a:pt x="179" y="4"/>
                    <a:pt x="179" y="4"/>
                    <a:pt x="179" y="4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69" y="28"/>
                    <a:pt x="165" y="25"/>
                    <a:pt x="160" y="25"/>
                  </a:cubicBezTo>
                  <a:cubicBezTo>
                    <a:pt x="156" y="25"/>
                    <a:pt x="152" y="28"/>
                    <a:pt x="150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5" y="28"/>
                    <a:pt x="141" y="25"/>
                    <a:pt x="137" y="25"/>
                  </a:cubicBezTo>
                  <a:cubicBezTo>
                    <a:pt x="132" y="25"/>
                    <a:pt x="129" y="28"/>
                    <a:pt x="127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1" y="28"/>
                    <a:pt x="47" y="25"/>
                    <a:pt x="43" y="25"/>
                  </a:cubicBezTo>
                  <a:cubicBezTo>
                    <a:pt x="39" y="25"/>
                    <a:pt x="35" y="28"/>
                    <a:pt x="33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8" y="28"/>
                    <a:pt x="24" y="25"/>
                    <a:pt x="20" y="25"/>
                  </a:cubicBezTo>
                  <a:cubicBezTo>
                    <a:pt x="15" y="25"/>
                    <a:pt x="11" y="28"/>
                    <a:pt x="9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8"/>
                    <a:pt x="14" y="10"/>
                    <a:pt x="18" y="10"/>
                  </a:cubicBezTo>
                  <a:cubicBezTo>
                    <a:pt x="23" y="10"/>
                    <a:pt x="27" y="8"/>
                    <a:pt x="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4" y="8"/>
                    <a:pt x="108" y="10"/>
                    <a:pt x="112" y="10"/>
                  </a:cubicBezTo>
                  <a:cubicBezTo>
                    <a:pt x="116" y="10"/>
                    <a:pt x="120" y="8"/>
                    <a:pt x="122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7" y="8"/>
                    <a:pt x="131" y="10"/>
                    <a:pt x="135" y="10"/>
                  </a:cubicBezTo>
                  <a:cubicBezTo>
                    <a:pt x="140" y="10"/>
                    <a:pt x="144" y="8"/>
                    <a:pt x="146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1" y="8"/>
                    <a:pt x="155" y="10"/>
                    <a:pt x="159" y="10"/>
                  </a:cubicBezTo>
                  <a:cubicBezTo>
                    <a:pt x="163" y="10"/>
                    <a:pt x="167" y="8"/>
                    <a:pt x="169" y="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012CB41E-D746-1FE4-DC82-1ECC6BAD5397}"/>
              </a:ext>
            </a:extLst>
          </p:cNvPr>
          <p:cNvGrpSpPr/>
          <p:nvPr/>
        </p:nvGrpSpPr>
        <p:grpSpPr>
          <a:xfrm>
            <a:off x="9979215" y="3235991"/>
            <a:ext cx="612775" cy="647700"/>
            <a:chOff x="6542088" y="3816350"/>
            <a:chExt cx="612775" cy="6477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16" name="Freeform 53">
              <a:extLst>
                <a:ext uri="{FF2B5EF4-FFF2-40B4-BE49-F238E27FC236}">
                  <a16:creationId xmlns:a16="http://schemas.microsoft.com/office/drawing/2014/main" id="{218FFA18-BC19-2369-E544-15918919F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7963" y="4040188"/>
              <a:ext cx="581025" cy="404813"/>
            </a:xfrm>
            <a:custGeom>
              <a:avLst/>
              <a:gdLst>
                <a:gd name="T0" fmla="*/ 366 w 366"/>
                <a:gd name="T1" fmla="*/ 0 h 255"/>
                <a:gd name="T2" fmla="*/ 0 w 366"/>
                <a:gd name="T3" fmla="*/ 0 h 255"/>
                <a:gd name="T4" fmla="*/ 0 w 366"/>
                <a:gd name="T5" fmla="*/ 255 h 255"/>
                <a:gd name="T6" fmla="*/ 366 w 366"/>
                <a:gd name="T7" fmla="*/ 255 h 255"/>
                <a:gd name="T8" fmla="*/ 366 w 366"/>
                <a:gd name="T9" fmla="*/ 0 h 255"/>
                <a:gd name="T10" fmla="*/ 359 w 366"/>
                <a:gd name="T11" fmla="*/ 250 h 255"/>
                <a:gd name="T12" fmla="*/ 7 w 366"/>
                <a:gd name="T13" fmla="*/ 250 h 255"/>
                <a:gd name="T14" fmla="*/ 7 w 366"/>
                <a:gd name="T15" fmla="*/ 5 h 255"/>
                <a:gd name="T16" fmla="*/ 359 w 366"/>
                <a:gd name="T17" fmla="*/ 5 h 255"/>
                <a:gd name="T18" fmla="*/ 359 w 366"/>
                <a:gd name="T19" fmla="*/ 2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255">
                  <a:moveTo>
                    <a:pt x="366" y="0"/>
                  </a:moveTo>
                  <a:lnTo>
                    <a:pt x="0" y="0"/>
                  </a:lnTo>
                  <a:lnTo>
                    <a:pt x="0" y="255"/>
                  </a:lnTo>
                  <a:lnTo>
                    <a:pt x="366" y="255"/>
                  </a:lnTo>
                  <a:lnTo>
                    <a:pt x="366" y="0"/>
                  </a:lnTo>
                  <a:close/>
                  <a:moveTo>
                    <a:pt x="359" y="250"/>
                  </a:moveTo>
                  <a:lnTo>
                    <a:pt x="7" y="250"/>
                  </a:lnTo>
                  <a:lnTo>
                    <a:pt x="7" y="5"/>
                  </a:lnTo>
                  <a:lnTo>
                    <a:pt x="359" y="5"/>
                  </a:lnTo>
                  <a:lnTo>
                    <a:pt x="359" y="25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4">
              <a:extLst>
                <a:ext uri="{FF2B5EF4-FFF2-40B4-BE49-F238E27FC236}">
                  <a16:creationId xmlns:a16="http://schemas.microsoft.com/office/drawing/2014/main" id="{41CBD451-7F7B-2D71-6502-472AB398F6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2088" y="3816350"/>
              <a:ext cx="612775" cy="647700"/>
            </a:xfrm>
            <a:custGeom>
              <a:avLst/>
              <a:gdLst>
                <a:gd name="T0" fmla="*/ 0 w 386"/>
                <a:gd name="T1" fmla="*/ 0 h 408"/>
                <a:gd name="T2" fmla="*/ 0 w 386"/>
                <a:gd name="T3" fmla="*/ 408 h 408"/>
                <a:gd name="T4" fmla="*/ 386 w 386"/>
                <a:gd name="T5" fmla="*/ 408 h 408"/>
                <a:gd name="T6" fmla="*/ 386 w 386"/>
                <a:gd name="T7" fmla="*/ 0 h 408"/>
                <a:gd name="T8" fmla="*/ 0 w 386"/>
                <a:gd name="T9" fmla="*/ 0 h 408"/>
                <a:gd name="T10" fmla="*/ 381 w 386"/>
                <a:gd name="T11" fmla="*/ 403 h 408"/>
                <a:gd name="T12" fmla="*/ 5 w 386"/>
                <a:gd name="T13" fmla="*/ 403 h 408"/>
                <a:gd name="T14" fmla="*/ 5 w 386"/>
                <a:gd name="T15" fmla="*/ 5 h 408"/>
                <a:gd name="T16" fmla="*/ 381 w 386"/>
                <a:gd name="T17" fmla="*/ 5 h 408"/>
                <a:gd name="T18" fmla="*/ 381 w 386"/>
                <a:gd name="T19" fmla="*/ 40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408">
                  <a:moveTo>
                    <a:pt x="0" y="0"/>
                  </a:moveTo>
                  <a:lnTo>
                    <a:pt x="0" y="408"/>
                  </a:lnTo>
                  <a:lnTo>
                    <a:pt x="386" y="408"/>
                  </a:lnTo>
                  <a:lnTo>
                    <a:pt x="386" y="0"/>
                  </a:lnTo>
                  <a:lnTo>
                    <a:pt x="0" y="0"/>
                  </a:lnTo>
                  <a:close/>
                  <a:moveTo>
                    <a:pt x="381" y="403"/>
                  </a:moveTo>
                  <a:lnTo>
                    <a:pt x="5" y="403"/>
                  </a:lnTo>
                  <a:lnTo>
                    <a:pt x="5" y="5"/>
                  </a:lnTo>
                  <a:lnTo>
                    <a:pt x="381" y="5"/>
                  </a:lnTo>
                  <a:lnTo>
                    <a:pt x="381" y="40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5">
              <a:extLst>
                <a:ext uri="{FF2B5EF4-FFF2-40B4-BE49-F238E27FC236}">
                  <a16:creationId xmlns:a16="http://schemas.microsoft.com/office/drawing/2014/main" id="{CBF1EC29-4653-F58B-FE7F-A0513FC953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13" y="3889375"/>
              <a:ext cx="365125" cy="112713"/>
            </a:xfrm>
            <a:custGeom>
              <a:avLst/>
              <a:gdLst>
                <a:gd name="T0" fmla="*/ 64 w 134"/>
                <a:gd name="T1" fmla="*/ 25 h 41"/>
                <a:gd name="T2" fmla="*/ 69 w 134"/>
                <a:gd name="T3" fmla="*/ 11 h 41"/>
                <a:gd name="T4" fmla="*/ 74 w 134"/>
                <a:gd name="T5" fmla="*/ 5 h 41"/>
                <a:gd name="T6" fmla="*/ 79 w 134"/>
                <a:gd name="T7" fmla="*/ 7 h 41"/>
                <a:gd name="T8" fmla="*/ 89 w 134"/>
                <a:gd name="T9" fmla="*/ 40 h 41"/>
                <a:gd name="T10" fmla="*/ 111 w 134"/>
                <a:gd name="T11" fmla="*/ 41 h 41"/>
                <a:gd name="T12" fmla="*/ 128 w 134"/>
                <a:gd name="T13" fmla="*/ 9 h 41"/>
                <a:gd name="T14" fmla="*/ 132 w 134"/>
                <a:gd name="T15" fmla="*/ 5 h 41"/>
                <a:gd name="T16" fmla="*/ 117 w 134"/>
                <a:gd name="T17" fmla="*/ 5 h 41"/>
                <a:gd name="T18" fmla="*/ 122 w 134"/>
                <a:gd name="T19" fmla="*/ 6 h 41"/>
                <a:gd name="T20" fmla="*/ 118 w 134"/>
                <a:gd name="T21" fmla="*/ 24 h 41"/>
                <a:gd name="T22" fmla="*/ 93 w 134"/>
                <a:gd name="T23" fmla="*/ 14 h 41"/>
                <a:gd name="T24" fmla="*/ 94 w 134"/>
                <a:gd name="T25" fmla="*/ 5 h 41"/>
                <a:gd name="T26" fmla="*/ 25 w 134"/>
                <a:gd name="T27" fmla="*/ 5 h 41"/>
                <a:gd name="T28" fmla="*/ 30 w 134"/>
                <a:gd name="T29" fmla="*/ 8 h 41"/>
                <a:gd name="T30" fmla="*/ 0 w 134"/>
                <a:gd name="T31" fmla="*/ 0 h 41"/>
                <a:gd name="T32" fmla="*/ 4 w 134"/>
                <a:gd name="T33" fmla="*/ 7 h 41"/>
                <a:gd name="T34" fmla="*/ 5 w 134"/>
                <a:gd name="T35" fmla="*/ 33 h 41"/>
                <a:gd name="T36" fmla="*/ 0 w 134"/>
                <a:gd name="T37" fmla="*/ 36 h 41"/>
                <a:gd name="T38" fmla="*/ 16 w 134"/>
                <a:gd name="T39" fmla="*/ 36 h 41"/>
                <a:gd name="T40" fmla="*/ 11 w 134"/>
                <a:gd name="T41" fmla="*/ 28 h 41"/>
                <a:gd name="T42" fmla="*/ 37 w 134"/>
                <a:gd name="T43" fmla="*/ 13 h 41"/>
                <a:gd name="T44" fmla="*/ 41 w 134"/>
                <a:gd name="T45" fmla="*/ 5 h 41"/>
                <a:gd name="T46" fmla="*/ 46 w 134"/>
                <a:gd name="T47" fmla="*/ 6 h 41"/>
                <a:gd name="T48" fmla="*/ 46 w 134"/>
                <a:gd name="T49" fmla="*/ 35 h 41"/>
                <a:gd name="T50" fmla="*/ 41 w 134"/>
                <a:gd name="T51" fmla="*/ 36 h 41"/>
                <a:gd name="T52" fmla="*/ 72 w 134"/>
                <a:gd name="T53" fmla="*/ 26 h 41"/>
                <a:gd name="T54" fmla="*/ 67 w 134"/>
                <a:gd name="T55" fmla="*/ 35 h 41"/>
                <a:gd name="T56" fmla="*/ 59 w 134"/>
                <a:gd name="T57" fmla="*/ 35 h 41"/>
                <a:gd name="T58" fmla="*/ 58 w 134"/>
                <a:gd name="T59" fmla="*/ 23 h 41"/>
                <a:gd name="T60" fmla="*/ 126 w 134"/>
                <a:gd name="T61" fmla="*/ 5 h 41"/>
                <a:gd name="T62" fmla="*/ 124 w 134"/>
                <a:gd name="T63" fmla="*/ 4 h 41"/>
                <a:gd name="T64" fmla="*/ 108 w 134"/>
                <a:gd name="T65" fmla="*/ 3 h 41"/>
                <a:gd name="T66" fmla="*/ 104 w 134"/>
                <a:gd name="T67" fmla="*/ 7 h 41"/>
                <a:gd name="T68" fmla="*/ 88 w 134"/>
                <a:gd name="T69" fmla="*/ 4 h 41"/>
                <a:gd name="T70" fmla="*/ 96 w 134"/>
                <a:gd name="T71" fmla="*/ 33 h 41"/>
                <a:gd name="T72" fmla="*/ 86 w 134"/>
                <a:gd name="T73" fmla="*/ 18 h 41"/>
                <a:gd name="T74" fmla="*/ 79 w 134"/>
                <a:gd name="T75" fmla="*/ 3 h 41"/>
                <a:gd name="T76" fmla="*/ 63 w 134"/>
                <a:gd name="T77" fmla="*/ 20 h 41"/>
                <a:gd name="T78" fmla="*/ 66 w 134"/>
                <a:gd name="T79" fmla="*/ 17 h 41"/>
                <a:gd name="T80" fmla="*/ 70 w 134"/>
                <a:gd name="T81" fmla="*/ 6 h 41"/>
                <a:gd name="T82" fmla="*/ 61 w 134"/>
                <a:gd name="T83" fmla="*/ 6 h 41"/>
                <a:gd name="T84" fmla="*/ 69 w 134"/>
                <a:gd name="T85" fmla="*/ 10 h 41"/>
                <a:gd name="T86" fmla="*/ 63 w 134"/>
                <a:gd name="T87" fmla="*/ 16 h 41"/>
                <a:gd name="T88" fmla="*/ 58 w 134"/>
                <a:gd name="T89" fmla="*/ 6 h 41"/>
                <a:gd name="T90" fmla="*/ 8 w 134"/>
                <a:gd name="T91" fmla="*/ 34 h 41"/>
                <a:gd name="T92" fmla="*/ 12 w 134"/>
                <a:gd name="T93" fmla="*/ 38 h 41"/>
                <a:gd name="T94" fmla="*/ 8 w 134"/>
                <a:gd name="T95" fmla="*/ 8 h 41"/>
                <a:gd name="T96" fmla="*/ 13 w 134"/>
                <a:gd name="T97" fmla="*/ 3 h 41"/>
                <a:gd name="T98" fmla="*/ 34 w 134"/>
                <a:gd name="T99" fmla="*/ 7 h 41"/>
                <a:gd name="T100" fmla="*/ 30 w 134"/>
                <a:gd name="T101" fmla="*/ 3 h 41"/>
                <a:gd name="T102" fmla="*/ 73 w 134"/>
                <a:gd name="T103" fmla="*/ 32 h 41"/>
                <a:gd name="T104" fmla="*/ 70 w 134"/>
                <a:gd name="T105" fmla="*/ 37 h 41"/>
                <a:gd name="T106" fmla="*/ 49 w 134"/>
                <a:gd name="T107" fmla="*/ 7 h 41"/>
                <a:gd name="T108" fmla="*/ 55 w 134"/>
                <a:gd name="T109" fmla="*/ 32 h 41"/>
                <a:gd name="T110" fmla="*/ 48 w 134"/>
                <a:gd name="T11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4" h="41">
                  <a:moveTo>
                    <a:pt x="60" y="23"/>
                  </a:moveTo>
                  <a:cubicBezTo>
                    <a:pt x="61" y="23"/>
                    <a:pt x="61" y="23"/>
                    <a:pt x="62" y="23"/>
                  </a:cubicBezTo>
                  <a:cubicBezTo>
                    <a:pt x="62" y="23"/>
                    <a:pt x="63" y="23"/>
                    <a:pt x="63" y="24"/>
                  </a:cubicBezTo>
                  <a:cubicBezTo>
                    <a:pt x="63" y="24"/>
                    <a:pt x="63" y="24"/>
                    <a:pt x="64" y="25"/>
                  </a:cubicBezTo>
                  <a:cubicBezTo>
                    <a:pt x="64" y="26"/>
                    <a:pt x="64" y="27"/>
                    <a:pt x="64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2"/>
                    <a:pt x="69" y="1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5"/>
                    <a:pt x="76" y="5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8" y="6"/>
                    <a:pt x="78" y="7"/>
                    <a:pt x="79" y="7"/>
                  </a:cubicBezTo>
                  <a:cubicBezTo>
                    <a:pt x="79" y="7"/>
                    <a:pt x="79" y="8"/>
                    <a:pt x="79" y="9"/>
                  </a:cubicBezTo>
                  <a:cubicBezTo>
                    <a:pt x="80" y="12"/>
                    <a:pt x="81" y="15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4" y="25"/>
                    <a:pt x="86" y="32"/>
                    <a:pt x="89" y="40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21" y="34"/>
                    <a:pt x="123" y="28"/>
                    <a:pt x="124" y="22"/>
                  </a:cubicBezTo>
                  <a:cubicBezTo>
                    <a:pt x="126" y="16"/>
                    <a:pt x="127" y="11"/>
                    <a:pt x="128" y="9"/>
                  </a:cubicBezTo>
                  <a:cubicBezTo>
                    <a:pt x="129" y="8"/>
                    <a:pt x="129" y="7"/>
                    <a:pt x="129" y="7"/>
                  </a:cubicBezTo>
                  <a:cubicBezTo>
                    <a:pt x="129" y="7"/>
                    <a:pt x="130" y="6"/>
                    <a:pt x="130" y="6"/>
                  </a:cubicBezTo>
                  <a:cubicBezTo>
                    <a:pt x="130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9" y="5"/>
                    <a:pt x="119" y="5"/>
                    <a:pt x="120" y="5"/>
                  </a:cubicBezTo>
                  <a:cubicBezTo>
                    <a:pt x="121" y="6"/>
                    <a:pt x="121" y="6"/>
                    <a:pt x="122" y="6"/>
                  </a:cubicBezTo>
                  <a:cubicBezTo>
                    <a:pt x="122" y="6"/>
                    <a:pt x="122" y="6"/>
                    <a:pt x="122" y="6"/>
                  </a:cubicBezTo>
                  <a:cubicBezTo>
                    <a:pt x="122" y="6"/>
                    <a:pt x="122" y="7"/>
                    <a:pt x="122" y="8"/>
                  </a:cubicBezTo>
                  <a:cubicBezTo>
                    <a:pt x="122" y="9"/>
                    <a:pt x="122" y="10"/>
                    <a:pt x="121" y="11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20"/>
                    <a:pt x="118" y="22"/>
                    <a:pt x="118" y="2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2" y="10"/>
                    <a:pt x="91" y="8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2" y="5"/>
                    <a:pt x="93" y="5"/>
                    <a:pt x="94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7"/>
                    <a:pt x="30" y="7"/>
                    <a:pt x="30" y="8"/>
                  </a:cubicBezTo>
                  <a:cubicBezTo>
                    <a:pt x="30" y="9"/>
                    <a:pt x="31" y="10"/>
                    <a:pt x="31" y="1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31"/>
                    <a:pt x="5" y="32"/>
                    <a:pt x="5" y="33"/>
                  </a:cubicBezTo>
                  <a:cubicBezTo>
                    <a:pt x="5" y="34"/>
                    <a:pt x="5" y="34"/>
                    <a:pt x="4" y="35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5" y="35"/>
                    <a:pt x="14" y="35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2" y="34"/>
                    <a:pt x="12" y="34"/>
                    <a:pt x="12" y="33"/>
                  </a:cubicBezTo>
                  <a:cubicBezTo>
                    <a:pt x="12" y="32"/>
                    <a:pt x="11" y="31"/>
                    <a:pt x="11" y="28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7"/>
                    <a:pt x="38" y="6"/>
                    <a:pt x="38" y="6"/>
                  </a:cubicBezTo>
                  <a:cubicBezTo>
                    <a:pt x="38" y="6"/>
                    <a:pt x="39" y="6"/>
                    <a:pt x="39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4" y="5"/>
                    <a:pt x="44" y="6"/>
                  </a:cubicBezTo>
                  <a:cubicBezTo>
                    <a:pt x="45" y="6"/>
                    <a:pt x="45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5" y="35"/>
                    <a:pt x="45" y="35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1" y="29"/>
                    <a:pt x="70" y="31"/>
                  </a:cubicBezTo>
                  <a:cubicBezTo>
                    <a:pt x="69" y="32"/>
                    <a:pt x="68" y="34"/>
                    <a:pt x="68" y="34"/>
                  </a:cubicBezTo>
                  <a:cubicBezTo>
                    <a:pt x="68" y="35"/>
                    <a:pt x="68" y="35"/>
                    <a:pt x="67" y="35"/>
                  </a:cubicBezTo>
                  <a:cubicBezTo>
                    <a:pt x="67" y="35"/>
                    <a:pt x="66" y="35"/>
                    <a:pt x="66" y="35"/>
                  </a:cubicBezTo>
                  <a:cubicBezTo>
                    <a:pt x="65" y="35"/>
                    <a:pt x="64" y="35"/>
                    <a:pt x="64" y="35"/>
                  </a:cubicBezTo>
                  <a:cubicBezTo>
                    <a:pt x="63" y="35"/>
                    <a:pt x="62" y="35"/>
                    <a:pt x="62" y="35"/>
                  </a:cubicBezTo>
                  <a:cubicBezTo>
                    <a:pt x="61" y="35"/>
                    <a:pt x="60" y="35"/>
                    <a:pt x="59" y="35"/>
                  </a:cubicBezTo>
                  <a:cubicBezTo>
                    <a:pt x="59" y="35"/>
                    <a:pt x="59" y="35"/>
                    <a:pt x="58" y="35"/>
                  </a:cubicBezTo>
                  <a:cubicBezTo>
                    <a:pt x="58" y="35"/>
                    <a:pt x="58" y="35"/>
                    <a:pt x="58" y="34"/>
                  </a:cubicBezTo>
                  <a:cubicBezTo>
                    <a:pt x="58" y="34"/>
                    <a:pt x="58" y="33"/>
                    <a:pt x="58" y="32"/>
                  </a:cubicBezTo>
                  <a:cubicBezTo>
                    <a:pt x="58" y="23"/>
                    <a:pt x="58" y="23"/>
                    <a:pt x="58" y="23"/>
                  </a:cubicBezTo>
                  <a:lnTo>
                    <a:pt x="60" y="23"/>
                  </a:lnTo>
                  <a:close/>
                  <a:moveTo>
                    <a:pt x="129" y="3"/>
                  </a:moveTo>
                  <a:cubicBezTo>
                    <a:pt x="129" y="3"/>
                    <a:pt x="128" y="3"/>
                    <a:pt x="128" y="3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6" y="6"/>
                    <a:pt x="126" y="7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5" y="5"/>
                    <a:pt x="125" y="4"/>
                    <a:pt x="124" y="4"/>
                  </a:cubicBezTo>
                  <a:cubicBezTo>
                    <a:pt x="124" y="4"/>
                    <a:pt x="124" y="3"/>
                    <a:pt x="124" y="3"/>
                  </a:cubicBezTo>
                  <a:lnTo>
                    <a:pt x="129" y="3"/>
                  </a:lnTo>
                  <a:close/>
                  <a:moveTo>
                    <a:pt x="105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5"/>
                    <a:pt x="116" y="37"/>
                    <a:pt x="116" y="3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04" y="7"/>
                    <a:pt x="104" y="7"/>
                    <a:pt x="104" y="7"/>
                  </a:cubicBezTo>
                  <a:lnTo>
                    <a:pt x="105" y="3"/>
                  </a:lnTo>
                  <a:close/>
                  <a:moveTo>
                    <a:pt x="89" y="3"/>
                  </a:moveTo>
                  <a:cubicBezTo>
                    <a:pt x="89" y="3"/>
                    <a:pt x="89" y="3"/>
                    <a:pt x="89" y="3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9"/>
                    <a:pt x="89" y="11"/>
                    <a:pt x="90" y="15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89" y="30"/>
                    <a:pt x="87" y="24"/>
                    <a:pt x="86" y="1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4" y="14"/>
                    <a:pt x="83" y="11"/>
                    <a:pt x="82" y="8"/>
                  </a:cubicBezTo>
                  <a:cubicBezTo>
                    <a:pt x="82" y="6"/>
                    <a:pt x="82" y="6"/>
                    <a:pt x="81" y="5"/>
                  </a:cubicBezTo>
                  <a:cubicBezTo>
                    <a:pt x="81" y="4"/>
                    <a:pt x="80" y="4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lnTo>
                    <a:pt x="89" y="3"/>
                  </a:lnTo>
                  <a:close/>
                  <a:moveTo>
                    <a:pt x="66" y="23"/>
                  </a:moveTo>
                  <a:cubicBezTo>
                    <a:pt x="66" y="22"/>
                    <a:pt x="66" y="22"/>
                    <a:pt x="65" y="22"/>
                  </a:cubicBezTo>
                  <a:cubicBezTo>
                    <a:pt x="65" y="21"/>
                    <a:pt x="64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19"/>
                    <a:pt x="65" y="19"/>
                    <a:pt x="65" y="18"/>
                  </a:cubicBezTo>
                  <a:cubicBezTo>
                    <a:pt x="66" y="18"/>
                    <a:pt x="66" y="17"/>
                    <a:pt x="66" y="17"/>
                  </a:cubicBezTo>
                  <a:lnTo>
                    <a:pt x="66" y="23"/>
                  </a:lnTo>
                  <a:close/>
                  <a:moveTo>
                    <a:pt x="71" y="3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7"/>
                    <a:pt x="70" y="6"/>
                    <a:pt x="70" y="6"/>
                  </a:cubicBezTo>
                  <a:cubicBezTo>
                    <a:pt x="69" y="5"/>
                    <a:pt x="68" y="4"/>
                    <a:pt x="67" y="3"/>
                  </a:cubicBezTo>
                  <a:lnTo>
                    <a:pt x="71" y="3"/>
                  </a:lnTo>
                  <a:close/>
                  <a:moveTo>
                    <a:pt x="58" y="6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2" y="6"/>
                    <a:pt x="62" y="6"/>
                    <a:pt x="63" y="6"/>
                  </a:cubicBezTo>
                  <a:cubicBezTo>
                    <a:pt x="64" y="6"/>
                    <a:pt x="65" y="6"/>
                    <a:pt x="65" y="6"/>
                  </a:cubicBezTo>
                  <a:cubicBezTo>
                    <a:pt x="66" y="6"/>
                    <a:pt x="66" y="7"/>
                    <a:pt x="67" y="8"/>
                  </a:cubicBezTo>
                  <a:cubicBezTo>
                    <a:pt x="68" y="9"/>
                    <a:pt x="69" y="10"/>
                    <a:pt x="69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3"/>
                    <a:pt x="64" y="14"/>
                  </a:cubicBezTo>
                  <a:cubicBezTo>
                    <a:pt x="63" y="15"/>
                    <a:pt x="63" y="16"/>
                    <a:pt x="63" y="16"/>
                  </a:cubicBezTo>
                  <a:cubicBezTo>
                    <a:pt x="62" y="16"/>
                    <a:pt x="62" y="17"/>
                    <a:pt x="62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58" y="6"/>
                  </a:lnTo>
                  <a:close/>
                  <a:moveTo>
                    <a:pt x="12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5"/>
                    <a:pt x="10" y="36"/>
                    <a:pt x="10" y="37"/>
                  </a:cubicBezTo>
                  <a:cubicBezTo>
                    <a:pt x="11" y="37"/>
                    <a:pt x="11" y="37"/>
                    <a:pt x="12" y="38"/>
                  </a:cubicBezTo>
                  <a:close/>
                  <a:moveTo>
                    <a:pt x="33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3" y="32"/>
                    <a:pt x="33" y="32"/>
                    <a:pt x="33" y="32"/>
                  </a:cubicBezTo>
                  <a:lnTo>
                    <a:pt x="33" y="38"/>
                  </a:lnTo>
                  <a:close/>
                  <a:moveTo>
                    <a:pt x="36" y="4"/>
                  </a:moveTo>
                  <a:cubicBezTo>
                    <a:pt x="35" y="4"/>
                    <a:pt x="34" y="6"/>
                    <a:pt x="34" y="7"/>
                  </a:cubicBezTo>
                  <a:cubicBezTo>
                    <a:pt x="34" y="7"/>
                    <a:pt x="34" y="8"/>
                    <a:pt x="34" y="9"/>
                  </a:cubicBezTo>
                  <a:cubicBezTo>
                    <a:pt x="34" y="8"/>
                    <a:pt x="34" y="8"/>
                    <a:pt x="33" y="7"/>
                  </a:cubicBezTo>
                  <a:cubicBezTo>
                    <a:pt x="33" y="6"/>
                    <a:pt x="32" y="5"/>
                    <a:pt x="32" y="4"/>
                  </a:cubicBezTo>
                  <a:cubicBezTo>
                    <a:pt x="31" y="4"/>
                    <a:pt x="31" y="3"/>
                    <a:pt x="30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4"/>
                  </a:cubicBezTo>
                  <a:close/>
                  <a:moveTo>
                    <a:pt x="70" y="37"/>
                  </a:moveTo>
                  <a:cubicBezTo>
                    <a:pt x="71" y="36"/>
                    <a:pt x="72" y="34"/>
                    <a:pt x="73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7"/>
                    <a:pt x="70" y="37"/>
                    <a:pt x="70" y="37"/>
                  </a:cubicBezTo>
                  <a:close/>
                  <a:moveTo>
                    <a:pt x="48" y="38"/>
                  </a:moveTo>
                  <a:cubicBezTo>
                    <a:pt x="48" y="37"/>
                    <a:pt x="49" y="37"/>
                    <a:pt x="49" y="36"/>
                  </a:cubicBezTo>
                  <a:cubicBezTo>
                    <a:pt x="49" y="36"/>
                    <a:pt x="49" y="35"/>
                    <a:pt x="49" y="34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6"/>
                    <a:pt x="49" y="6"/>
                    <a:pt x="49" y="5"/>
                  </a:cubicBezTo>
                  <a:cubicBezTo>
                    <a:pt x="49" y="4"/>
                    <a:pt x="48" y="4"/>
                    <a:pt x="47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4"/>
                    <a:pt x="55" y="35"/>
                  </a:cubicBezTo>
                  <a:cubicBezTo>
                    <a:pt x="55" y="36"/>
                    <a:pt x="56" y="37"/>
                    <a:pt x="56" y="37"/>
                  </a:cubicBezTo>
                  <a:cubicBezTo>
                    <a:pt x="57" y="37"/>
                    <a:pt x="57" y="38"/>
                    <a:pt x="57" y="38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6">
              <a:extLst>
                <a:ext uri="{FF2B5EF4-FFF2-40B4-BE49-F238E27FC236}">
                  <a16:creationId xmlns:a16="http://schemas.microsoft.com/office/drawing/2014/main" id="{446F7BF5-8A29-DDD5-8364-85C0CE865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988" y="3862388"/>
              <a:ext cx="454025" cy="17463"/>
            </a:xfrm>
            <a:custGeom>
              <a:avLst/>
              <a:gdLst>
                <a:gd name="T0" fmla="*/ 3 w 166"/>
                <a:gd name="T1" fmla="*/ 6 h 6"/>
                <a:gd name="T2" fmla="*/ 163 w 166"/>
                <a:gd name="T3" fmla="*/ 6 h 6"/>
                <a:gd name="T4" fmla="*/ 166 w 166"/>
                <a:gd name="T5" fmla="*/ 3 h 6"/>
                <a:gd name="T6" fmla="*/ 163 w 166"/>
                <a:gd name="T7" fmla="*/ 0 h 6"/>
                <a:gd name="T8" fmla="*/ 3 w 166"/>
                <a:gd name="T9" fmla="*/ 0 h 6"/>
                <a:gd name="T10" fmla="*/ 0 w 166"/>
                <a:gd name="T11" fmla="*/ 3 h 6"/>
                <a:gd name="T12" fmla="*/ 3 w 166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6">
                  <a:moveTo>
                    <a:pt x="3" y="6"/>
                  </a:moveTo>
                  <a:cubicBezTo>
                    <a:pt x="163" y="6"/>
                    <a:pt x="163" y="6"/>
                    <a:pt x="163" y="6"/>
                  </a:cubicBezTo>
                  <a:cubicBezTo>
                    <a:pt x="164" y="6"/>
                    <a:pt x="166" y="4"/>
                    <a:pt x="166" y="3"/>
                  </a:cubicBezTo>
                  <a:cubicBezTo>
                    <a:pt x="166" y="1"/>
                    <a:pt x="164" y="0"/>
                    <a:pt x="16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7">
              <a:extLst>
                <a:ext uri="{FF2B5EF4-FFF2-40B4-BE49-F238E27FC236}">
                  <a16:creationId xmlns:a16="http://schemas.microsoft.com/office/drawing/2014/main" id="{0D0F1C0D-9532-A8FE-94F1-D88F19E685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7700" y="3887788"/>
              <a:ext cx="87313" cy="115888"/>
            </a:xfrm>
            <a:custGeom>
              <a:avLst/>
              <a:gdLst>
                <a:gd name="T0" fmla="*/ 6 w 32"/>
                <a:gd name="T1" fmla="*/ 41 h 43"/>
                <a:gd name="T2" fmla="*/ 16 w 32"/>
                <a:gd name="T3" fmla="*/ 43 h 43"/>
                <a:gd name="T4" fmla="*/ 27 w 32"/>
                <a:gd name="T5" fmla="*/ 39 h 43"/>
                <a:gd name="T6" fmla="*/ 32 w 32"/>
                <a:gd name="T7" fmla="*/ 29 h 43"/>
                <a:gd name="T8" fmla="*/ 24 w 32"/>
                <a:gd name="T9" fmla="*/ 17 h 43"/>
                <a:gd name="T10" fmla="*/ 17 w 32"/>
                <a:gd name="T11" fmla="*/ 15 h 43"/>
                <a:gd name="T12" fmla="*/ 12 w 32"/>
                <a:gd name="T13" fmla="*/ 10 h 43"/>
                <a:gd name="T14" fmla="*/ 19 w 32"/>
                <a:gd name="T15" fmla="*/ 6 h 43"/>
                <a:gd name="T16" fmla="*/ 23 w 32"/>
                <a:gd name="T17" fmla="*/ 12 h 43"/>
                <a:gd name="T18" fmla="*/ 25 w 32"/>
                <a:gd name="T19" fmla="*/ 17 h 43"/>
                <a:gd name="T20" fmla="*/ 30 w 32"/>
                <a:gd name="T21" fmla="*/ 1 h 43"/>
                <a:gd name="T22" fmla="*/ 24 w 32"/>
                <a:gd name="T23" fmla="*/ 2 h 43"/>
                <a:gd name="T24" fmla="*/ 9 w 32"/>
                <a:gd name="T25" fmla="*/ 1 h 43"/>
                <a:gd name="T26" fmla="*/ 2 w 32"/>
                <a:gd name="T27" fmla="*/ 8 h 43"/>
                <a:gd name="T28" fmla="*/ 3 w 32"/>
                <a:gd name="T29" fmla="*/ 20 h 43"/>
                <a:gd name="T30" fmla="*/ 12 w 32"/>
                <a:gd name="T31" fmla="*/ 26 h 43"/>
                <a:gd name="T32" fmla="*/ 20 w 32"/>
                <a:gd name="T33" fmla="*/ 30 h 43"/>
                <a:gd name="T34" fmla="*/ 19 w 32"/>
                <a:gd name="T35" fmla="*/ 36 h 43"/>
                <a:gd name="T36" fmla="*/ 12 w 32"/>
                <a:gd name="T37" fmla="*/ 36 h 43"/>
                <a:gd name="T38" fmla="*/ 7 w 32"/>
                <a:gd name="T39" fmla="*/ 30 h 43"/>
                <a:gd name="T40" fmla="*/ 5 w 32"/>
                <a:gd name="T41" fmla="*/ 25 h 43"/>
                <a:gd name="T42" fmla="*/ 0 w 32"/>
                <a:gd name="T43" fmla="*/ 42 h 43"/>
                <a:gd name="T44" fmla="*/ 24 w 32"/>
                <a:gd name="T45" fmla="*/ 5 h 43"/>
                <a:gd name="T46" fmla="*/ 26 w 32"/>
                <a:gd name="T47" fmla="*/ 4 h 43"/>
                <a:gd name="T48" fmla="*/ 26 w 32"/>
                <a:gd name="T49" fmla="*/ 11 h 43"/>
                <a:gd name="T50" fmla="*/ 22 w 32"/>
                <a:gd name="T51" fmla="*/ 5 h 43"/>
                <a:gd name="T52" fmla="*/ 22 w 32"/>
                <a:gd name="T53" fmla="*/ 38 h 43"/>
                <a:gd name="T54" fmla="*/ 22 w 32"/>
                <a:gd name="T55" fmla="*/ 28 h 43"/>
                <a:gd name="T56" fmla="*/ 13 w 32"/>
                <a:gd name="T57" fmla="*/ 23 h 43"/>
                <a:gd name="T58" fmla="*/ 6 w 32"/>
                <a:gd name="T59" fmla="*/ 18 h 43"/>
                <a:gd name="T60" fmla="*/ 5 w 32"/>
                <a:gd name="T61" fmla="*/ 9 h 43"/>
                <a:gd name="T62" fmla="*/ 11 w 32"/>
                <a:gd name="T63" fmla="*/ 4 h 43"/>
                <a:gd name="T64" fmla="*/ 11 w 32"/>
                <a:gd name="T65" fmla="*/ 5 h 43"/>
                <a:gd name="T66" fmla="*/ 11 w 32"/>
                <a:gd name="T67" fmla="*/ 15 h 43"/>
                <a:gd name="T68" fmla="*/ 19 w 32"/>
                <a:gd name="T69" fmla="*/ 19 h 43"/>
                <a:gd name="T70" fmla="*/ 27 w 32"/>
                <a:gd name="T71" fmla="*/ 24 h 43"/>
                <a:gd name="T72" fmla="*/ 28 w 32"/>
                <a:gd name="T73" fmla="*/ 33 h 43"/>
                <a:gd name="T74" fmla="*/ 21 w 32"/>
                <a:gd name="T75" fmla="*/ 39 h 43"/>
                <a:gd name="T76" fmla="*/ 22 w 32"/>
                <a:gd name="T77" fmla="*/ 38 h 43"/>
                <a:gd name="T78" fmla="*/ 7 w 32"/>
                <a:gd name="T79" fmla="*/ 36 h 43"/>
                <a:gd name="T80" fmla="*/ 7 w 32"/>
                <a:gd name="T81" fmla="*/ 37 h 43"/>
                <a:gd name="T82" fmla="*/ 4 w 32"/>
                <a:gd name="T83" fmla="*/ 38 h 43"/>
                <a:gd name="T84" fmla="*/ 4 w 32"/>
                <a:gd name="T85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" h="43">
                  <a:moveTo>
                    <a:pt x="5" y="42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7" y="41"/>
                    <a:pt x="8" y="42"/>
                    <a:pt x="10" y="42"/>
                  </a:cubicBezTo>
                  <a:cubicBezTo>
                    <a:pt x="12" y="43"/>
                    <a:pt x="14" y="43"/>
                    <a:pt x="16" y="43"/>
                  </a:cubicBezTo>
                  <a:cubicBezTo>
                    <a:pt x="18" y="43"/>
                    <a:pt x="21" y="43"/>
                    <a:pt x="22" y="42"/>
                  </a:cubicBezTo>
                  <a:cubicBezTo>
                    <a:pt x="24" y="41"/>
                    <a:pt x="26" y="40"/>
                    <a:pt x="27" y="39"/>
                  </a:cubicBezTo>
                  <a:cubicBezTo>
                    <a:pt x="29" y="38"/>
                    <a:pt x="30" y="36"/>
                    <a:pt x="30" y="35"/>
                  </a:cubicBezTo>
                  <a:cubicBezTo>
                    <a:pt x="31" y="33"/>
                    <a:pt x="32" y="31"/>
                    <a:pt x="32" y="29"/>
                  </a:cubicBezTo>
                  <a:cubicBezTo>
                    <a:pt x="32" y="26"/>
                    <a:pt x="31" y="24"/>
                    <a:pt x="30" y="22"/>
                  </a:cubicBezTo>
                  <a:cubicBezTo>
                    <a:pt x="28" y="20"/>
                    <a:pt x="26" y="18"/>
                    <a:pt x="24" y="17"/>
                  </a:cubicBezTo>
                  <a:cubicBezTo>
                    <a:pt x="23" y="17"/>
                    <a:pt x="22" y="16"/>
                    <a:pt x="20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4"/>
                    <a:pt x="14" y="13"/>
                    <a:pt x="13" y="12"/>
                  </a:cubicBezTo>
                  <a:cubicBezTo>
                    <a:pt x="12" y="12"/>
                    <a:pt x="12" y="11"/>
                    <a:pt x="12" y="10"/>
                  </a:cubicBezTo>
                  <a:cubicBezTo>
                    <a:pt x="12" y="9"/>
                    <a:pt x="12" y="8"/>
                    <a:pt x="13" y="7"/>
                  </a:cubicBezTo>
                  <a:cubicBezTo>
                    <a:pt x="15" y="5"/>
                    <a:pt x="17" y="5"/>
                    <a:pt x="19" y="6"/>
                  </a:cubicBezTo>
                  <a:cubicBezTo>
                    <a:pt x="20" y="7"/>
                    <a:pt x="20" y="8"/>
                    <a:pt x="21" y="9"/>
                  </a:cubicBezTo>
                  <a:cubicBezTo>
                    <a:pt x="22" y="9"/>
                    <a:pt x="22" y="10"/>
                    <a:pt x="23" y="12"/>
                  </a:cubicBezTo>
                  <a:cubicBezTo>
                    <a:pt x="24" y="13"/>
                    <a:pt x="24" y="15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17" y="0"/>
                    <a:pt x="13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ubicBezTo>
                    <a:pt x="1" y="10"/>
                    <a:pt x="1" y="11"/>
                    <a:pt x="1" y="13"/>
                  </a:cubicBezTo>
                  <a:cubicBezTo>
                    <a:pt x="1" y="15"/>
                    <a:pt x="2" y="18"/>
                    <a:pt x="3" y="20"/>
                  </a:cubicBezTo>
                  <a:cubicBezTo>
                    <a:pt x="4" y="22"/>
                    <a:pt x="6" y="24"/>
                    <a:pt x="9" y="25"/>
                  </a:cubicBezTo>
                  <a:cubicBezTo>
                    <a:pt x="10" y="25"/>
                    <a:pt x="11" y="26"/>
                    <a:pt x="12" y="26"/>
                  </a:cubicBezTo>
                  <a:cubicBezTo>
                    <a:pt x="13" y="27"/>
                    <a:pt x="14" y="27"/>
                    <a:pt x="16" y="28"/>
                  </a:cubicBezTo>
                  <a:cubicBezTo>
                    <a:pt x="17" y="28"/>
                    <a:pt x="19" y="29"/>
                    <a:pt x="20" y="30"/>
                  </a:cubicBezTo>
                  <a:cubicBezTo>
                    <a:pt x="20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6"/>
                  </a:cubicBezTo>
                  <a:cubicBezTo>
                    <a:pt x="18" y="37"/>
                    <a:pt x="17" y="37"/>
                    <a:pt x="15" y="37"/>
                  </a:cubicBezTo>
                  <a:cubicBezTo>
                    <a:pt x="14" y="37"/>
                    <a:pt x="13" y="37"/>
                    <a:pt x="12" y="36"/>
                  </a:cubicBezTo>
                  <a:cubicBezTo>
                    <a:pt x="11" y="36"/>
                    <a:pt x="10" y="35"/>
                    <a:pt x="9" y="34"/>
                  </a:cubicBezTo>
                  <a:cubicBezTo>
                    <a:pt x="8" y="33"/>
                    <a:pt x="8" y="31"/>
                    <a:pt x="7" y="30"/>
                  </a:cubicBezTo>
                  <a:cubicBezTo>
                    <a:pt x="6" y="29"/>
                    <a:pt x="6" y="27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" y="42"/>
                  </a:lnTo>
                  <a:close/>
                  <a:moveTo>
                    <a:pt x="24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9"/>
                    <a:pt x="24" y="8"/>
                    <a:pt x="24" y="7"/>
                  </a:cubicBezTo>
                  <a:cubicBezTo>
                    <a:pt x="23" y="6"/>
                    <a:pt x="22" y="5"/>
                    <a:pt x="22" y="5"/>
                  </a:cubicBezTo>
                  <a:cubicBezTo>
                    <a:pt x="23" y="5"/>
                    <a:pt x="23" y="5"/>
                    <a:pt x="24" y="5"/>
                  </a:cubicBezTo>
                  <a:close/>
                  <a:moveTo>
                    <a:pt x="22" y="38"/>
                  </a:moveTo>
                  <a:cubicBezTo>
                    <a:pt x="23" y="37"/>
                    <a:pt x="24" y="35"/>
                    <a:pt x="24" y="32"/>
                  </a:cubicBezTo>
                  <a:cubicBezTo>
                    <a:pt x="24" y="31"/>
                    <a:pt x="23" y="29"/>
                    <a:pt x="22" y="28"/>
                  </a:cubicBezTo>
                  <a:cubicBezTo>
                    <a:pt x="21" y="26"/>
                    <a:pt x="19" y="25"/>
                    <a:pt x="17" y="25"/>
                  </a:cubicBezTo>
                  <a:cubicBezTo>
                    <a:pt x="15" y="24"/>
                    <a:pt x="14" y="24"/>
                    <a:pt x="13" y="23"/>
                  </a:cubicBezTo>
                  <a:cubicBezTo>
                    <a:pt x="12" y="23"/>
                    <a:pt x="11" y="22"/>
                    <a:pt x="10" y="22"/>
                  </a:cubicBezTo>
                  <a:cubicBezTo>
                    <a:pt x="8" y="21"/>
                    <a:pt x="7" y="20"/>
                    <a:pt x="6" y="18"/>
                  </a:cubicBezTo>
                  <a:cubicBezTo>
                    <a:pt x="5" y="17"/>
                    <a:pt x="4" y="15"/>
                    <a:pt x="4" y="13"/>
                  </a:cubicBezTo>
                  <a:cubicBezTo>
                    <a:pt x="4" y="12"/>
                    <a:pt x="4" y="10"/>
                    <a:pt x="5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5"/>
                    <a:pt x="9" y="5"/>
                    <a:pt x="11" y="4"/>
                  </a:cubicBezTo>
                  <a:cubicBezTo>
                    <a:pt x="11" y="4"/>
                    <a:pt x="12" y="4"/>
                    <a:pt x="13" y="3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9" y="6"/>
                    <a:pt x="9" y="8"/>
                    <a:pt x="9" y="10"/>
                  </a:cubicBezTo>
                  <a:cubicBezTo>
                    <a:pt x="9" y="12"/>
                    <a:pt x="9" y="13"/>
                    <a:pt x="11" y="15"/>
                  </a:cubicBezTo>
                  <a:cubicBezTo>
                    <a:pt x="12" y="16"/>
                    <a:pt x="13" y="17"/>
                    <a:pt x="16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4" y="21"/>
                    <a:pt x="26" y="22"/>
                    <a:pt x="27" y="24"/>
                  </a:cubicBezTo>
                  <a:cubicBezTo>
                    <a:pt x="28" y="25"/>
                    <a:pt x="28" y="27"/>
                    <a:pt x="28" y="29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4" y="38"/>
                    <a:pt x="23" y="38"/>
                    <a:pt x="21" y="39"/>
                  </a:cubicBezTo>
                  <a:cubicBezTo>
                    <a:pt x="21" y="39"/>
                    <a:pt x="20" y="39"/>
                    <a:pt x="20" y="39"/>
                  </a:cubicBezTo>
                  <a:cubicBezTo>
                    <a:pt x="20" y="39"/>
                    <a:pt x="21" y="39"/>
                    <a:pt x="22" y="38"/>
                  </a:cubicBezTo>
                  <a:close/>
                  <a:moveTo>
                    <a:pt x="4" y="31"/>
                  </a:moveTo>
                  <a:cubicBezTo>
                    <a:pt x="5" y="33"/>
                    <a:pt x="6" y="34"/>
                    <a:pt x="7" y="36"/>
                  </a:cubicBezTo>
                  <a:cubicBezTo>
                    <a:pt x="8" y="37"/>
                    <a:pt x="9" y="38"/>
                    <a:pt x="10" y="39"/>
                  </a:cubicBezTo>
                  <a:cubicBezTo>
                    <a:pt x="9" y="38"/>
                    <a:pt x="8" y="38"/>
                    <a:pt x="7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8">
              <a:extLst>
                <a:ext uri="{FF2B5EF4-FFF2-40B4-BE49-F238E27FC236}">
                  <a16:creationId xmlns:a16="http://schemas.microsoft.com/office/drawing/2014/main" id="{718432EA-AF56-EF66-E83D-DD4A06FC4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083050"/>
              <a:ext cx="101600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9">
              <a:extLst>
                <a:ext uri="{FF2B5EF4-FFF2-40B4-BE49-F238E27FC236}">
                  <a16:creationId xmlns:a16="http://schemas.microsoft.com/office/drawing/2014/main" id="{791EFA56-C412-1DA2-489A-6B7618476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117975"/>
              <a:ext cx="101600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0">
              <a:extLst>
                <a:ext uri="{FF2B5EF4-FFF2-40B4-BE49-F238E27FC236}">
                  <a16:creationId xmlns:a16="http://schemas.microsoft.com/office/drawing/2014/main" id="{AE500531-156C-3293-31E2-7AC73FACF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151313"/>
              <a:ext cx="101600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1">
              <a:extLst>
                <a:ext uri="{FF2B5EF4-FFF2-40B4-BE49-F238E27FC236}">
                  <a16:creationId xmlns:a16="http://schemas.microsoft.com/office/drawing/2014/main" id="{ED392A97-C616-9589-4D66-4C502664A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183063"/>
              <a:ext cx="101600" cy="17463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5"/>
                    <a:pt x="37" y="3"/>
                  </a:cubicBezTo>
                  <a:cubicBezTo>
                    <a:pt x="37" y="2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2">
              <a:extLst>
                <a:ext uri="{FF2B5EF4-FFF2-40B4-BE49-F238E27FC236}">
                  <a16:creationId xmlns:a16="http://schemas.microsoft.com/office/drawing/2014/main" id="{3DBA1E97-6C05-3DF0-6A6F-034DAF00B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219575"/>
              <a:ext cx="101600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3">
              <a:extLst>
                <a:ext uri="{FF2B5EF4-FFF2-40B4-BE49-F238E27FC236}">
                  <a16:creationId xmlns:a16="http://schemas.microsoft.com/office/drawing/2014/main" id="{553659C2-99FD-29EA-A3A0-5558CFC22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251325"/>
              <a:ext cx="101600" cy="15875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2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4">
              <a:extLst>
                <a:ext uri="{FF2B5EF4-FFF2-40B4-BE49-F238E27FC236}">
                  <a16:creationId xmlns:a16="http://schemas.microsoft.com/office/drawing/2014/main" id="{4BAF576E-BDD0-0D8A-12AB-5224A33A5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286250"/>
              <a:ext cx="101600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5">
              <a:extLst>
                <a:ext uri="{FF2B5EF4-FFF2-40B4-BE49-F238E27FC236}">
                  <a16:creationId xmlns:a16="http://schemas.microsoft.com/office/drawing/2014/main" id="{019EAF8F-4C7D-36DC-4B96-A6D7EFC77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319588"/>
              <a:ext cx="101600" cy="15875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6">
              <a:extLst>
                <a:ext uri="{FF2B5EF4-FFF2-40B4-BE49-F238E27FC236}">
                  <a16:creationId xmlns:a16="http://schemas.microsoft.com/office/drawing/2014/main" id="{A17F2E7E-9149-C428-C32B-C19C25D00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354513"/>
              <a:ext cx="101600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">
              <a:extLst>
                <a:ext uri="{FF2B5EF4-FFF2-40B4-BE49-F238E27FC236}">
                  <a16:creationId xmlns:a16="http://schemas.microsoft.com/office/drawing/2014/main" id="{CBB6694A-FD6E-443A-E3FE-3E1803D85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4387850"/>
              <a:ext cx="101600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8">
              <a:extLst>
                <a:ext uri="{FF2B5EF4-FFF2-40B4-BE49-F238E27FC236}">
                  <a16:creationId xmlns:a16="http://schemas.microsoft.com/office/drawing/2014/main" id="{34DB2B00-219A-CEBC-AF37-64C1EAF9A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083050"/>
              <a:ext cx="100013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9">
              <a:extLst>
                <a:ext uri="{FF2B5EF4-FFF2-40B4-BE49-F238E27FC236}">
                  <a16:creationId xmlns:a16="http://schemas.microsoft.com/office/drawing/2014/main" id="{3EFC2F03-3CF7-0A55-C7C9-409069DB1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117975"/>
              <a:ext cx="100013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0">
              <a:extLst>
                <a:ext uri="{FF2B5EF4-FFF2-40B4-BE49-F238E27FC236}">
                  <a16:creationId xmlns:a16="http://schemas.microsoft.com/office/drawing/2014/main" id="{77E1E07C-647D-4C75-73CF-61D64ED50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151313"/>
              <a:ext cx="100013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1">
              <a:extLst>
                <a:ext uri="{FF2B5EF4-FFF2-40B4-BE49-F238E27FC236}">
                  <a16:creationId xmlns:a16="http://schemas.microsoft.com/office/drawing/2014/main" id="{74E6871B-5857-F04D-9E77-8D2085E42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183063"/>
              <a:ext cx="100013" cy="17463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5"/>
                    <a:pt x="37" y="3"/>
                  </a:cubicBezTo>
                  <a:cubicBezTo>
                    <a:pt x="37" y="2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2">
              <a:extLst>
                <a:ext uri="{FF2B5EF4-FFF2-40B4-BE49-F238E27FC236}">
                  <a16:creationId xmlns:a16="http://schemas.microsoft.com/office/drawing/2014/main" id="{DA4D7F47-C8C8-6E13-DF8B-25BF81886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219575"/>
              <a:ext cx="100013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3">
              <a:extLst>
                <a:ext uri="{FF2B5EF4-FFF2-40B4-BE49-F238E27FC236}">
                  <a16:creationId xmlns:a16="http://schemas.microsoft.com/office/drawing/2014/main" id="{0264861F-1B7C-279C-884E-C6C830ED2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251325"/>
              <a:ext cx="100013" cy="15875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2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74">
              <a:extLst>
                <a:ext uri="{FF2B5EF4-FFF2-40B4-BE49-F238E27FC236}">
                  <a16:creationId xmlns:a16="http://schemas.microsoft.com/office/drawing/2014/main" id="{9975A0E5-3208-AA8C-5D03-828CB6A1F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286250"/>
              <a:ext cx="100013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5">
              <a:extLst>
                <a:ext uri="{FF2B5EF4-FFF2-40B4-BE49-F238E27FC236}">
                  <a16:creationId xmlns:a16="http://schemas.microsoft.com/office/drawing/2014/main" id="{EF6A95E9-92AE-356E-3A2A-3BE4E092C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319588"/>
              <a:ext cx="100013" cy="15875"/>
            </a:xfrm>
            <a:custGeom>
              <a:avLst/>
              <a:gdLst>
                <a:gd name="T0" fmla="*/ 2 w 37"/>
                <a:gd name="T1" fmla="*/ 6 h 6"/>
                <a:gd name="T2" fmla="*/ 34 w 37"/>
                <a:gd name="T3" fmla="*/ 6 h 6"/>
                <a:gd name="T4" fmla="*/ 37 w 37"/>
                <a:gd name="T5" fmla="*/ 3 h 6"/>
                <a:gd name="T6" fmla="*/ 34 w 37"/>
                <a:gd name="T7" fmla="*/ 0 h 6"/>
                <a:gd name="T8" fmla="*/ 2 w 37"/>
                <a:gd name="T9" fmla="*/ 0 h 6"/>
                <a:gd name="T10" fmla="*/ 0 w 37"/>
                <a:gd name="T11" fmla="*/ 3 h 6"/>
                <a:gd name="T12" fmla="*/ 2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2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76">
              <a:extLst>
                <a:ext uri="{FF2B5EF4-FFF2-40B4-BE49-F238E27FC236}">
                  <a16:creationId xmlns:a16="http://schemas.microsoft.com/office/drawing/2014/main" id="{5401A2C4-35A0-1A29-4A8D-409614878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354513"/>
              <a:ext cx="100013" cy="14288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2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2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77">
              <a:extLst>
                <a:ext uri="{FF2B5EF4-FFF2-40B4-BE49-F238E27FC236}">
                  <a16:creationId xmlns:a16="http://schemas.microsoft.com/office/drawing/2014/main" id="{25122C40-930A-E609-85D1-2521DF731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4387850"/>
              <a:ext cx="100013" cy="12700"/>
            </a:xfrm>
            <a:custGeom>
              <a:avLst/>
              <a:gdLst>
                <a:gd name="T0" fmla="*/ 2 w 37"/>
                <a:gd name="T1" fmla="*/ 5 h 5"/>
                <a:gd name="T2" fmla="*/ 34 w 37"/>
                <a:gd name="T3" fmla="*/ 5 h 5"/>
                <a:gd name="T4" fmla="*/ 37 w 37"/>
                <a:gd name="T5" fmla="*/ 3 h 5"/>
                <a:gd name="T6" fmla="*/ 34 w 37"/>
                <a:gd name="T7" fmla="*/ 0 h 5"/>
                <a:gd name="T8" fmla="*/ 2 w 37"/>
                <a:gd name="T9" fmla="*/ 0 h 5"/>
                <a:gd name="T10" fmla="*/ 0 w 37"/>
                <a:gd name="T11" fmla="*/ 3 h 5"/>
                <a:gd name="T12" fmla="*/ 2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2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78">
              <a:extLst>
                <a:ext uri="{FF2B5EF4-FFF2-40B4-BE49-F238E27FC236}">
                  <a16:creationId xmlns:a16="http://schemas.microsoft.com/office/drawing/2014/main" id="{365DB165-BF2D-983C-8EB3-5B24EE93D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225" y="4094163"/>
              <a:ext cx="220663" cy="138113"/>
            </a:xfrm>
            <a:custGeom>
              <a:avLst/>
              <a:gdLst>
                <a:gd name="T0" fmla="*/ 6 w 81"/>
                <a:gd name="T1" fmla="*/ 51 h 51"/>
                <a:gd name="T2" fmla="*/ 74 w 81"/>
                <a:gd name="T3" fmla="*/ 51 h 51"/>
                <a:gd name="T4" fmla="*/ 81 w 81"/>
                <a:gd name="T5" fmla="*/ 45 h 51"/>
                <a:gd name="T6" fmla="*/ 81 w 81"/>
                <a:gd name="T7" fmla="*/ 6 h 51"/>
                <a:gd name="T8" fmla="*/ 74 w 81"/>
                <a:gd name="T9" fmla="*/ 0 h 51"/>
                <a:gd name="T10" fmla="*/ 6 w 81"/>
                <a:gd name="T11" fmla="*/ 0 h 51"/>
                <a:gd name="T12" fmla="*/ 0 w 81"/>
                <a:gd name="T13" fmla="*/ 6 h 51"/>
                <a:gd name="T14" fmla="*/ 0 w 81"/>
                <a:gd name="T15" fmla="*/ 45 h 51"/>
                <a:gd name="T16" fmla="*/ 6 w 81"/>
                <a:gd name="T17" fmla="*/ 51 h 51"/>
                <a:gd name="T18" fmla="*/ 3 w 81"/>
                <a:gd name="T19" fmla="*/ 6 h 51"/>
                <a:gd name="T20" fmla="*/ 6 w 81"/>
                <a:gd name="T21" fmla="*/ 3 h 51"/>
                <a:gd name="T22" fmla="*/ 74 w 81"/>
                <a:gd name="T23" fmla="*/ 3 h 51"/>
                <a:gd name="T24" fmla="*/ 78 w 81"/>
                <a:gd name="T25" fmla="*/ 6 h 51"/>
                <a:gd name="T26" fmla="*/ 78 w 81"/>
                <a:gd name="T27" fmla="*/ 45 h 51"/>
                <a:gd name="T28" fmla="*/ 74 w 81"/>
                <a:gd name="T29" fmla="*/ 48 h 51"/>
                <a:gd name="T30" fmla="*/ 6 w 81"/>
                <a:gd name="T31" fmla="*/ 48 h 51"/>
                <a:gd name="T32" fmla="*/ 3 w 81"/>
                <a:gd name="T33" fmla="*/ 45 h 51"/>
                <a:gd name="T34" fmla="*/ 3 w 81"/>
                <a:gd name="T3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51">
                  <a:moveTo>
                    <a:pt x="6" y="51"/>
                  </a:moveTo>
                  <a:cubicBezTo>
                    <a:pt x="74" y="51"/>
                    <a:pt x="74" y="51"/>
                    <a:pt x="74" y="51"/>
                  </a:cubicBezTo>
                  <a:cubicBezTo>
                    <a:pt x="78" y="51"/>
                    <a:pt x="81" y="49"/>
                    <a:pt x="81" y="45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3"/>
                    <a:pt x="78" y="0"/>
                    <a:pt x="7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1"/>
                    <a:pt x="6" y="51"/>
                  </a:cubicBezTo>
                  <a:close/>
                  <a:moveTo>
                    <a:pt x="3" y="6"/>
                  </a:moveTo>
                  <a:cubicBezTo>
                    <a:pt x="3" y="5"/>
                    <a:pt x="5" y="3"/>
                    <a:pt x="6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6" y="3"/>
                    <a:pt x="78" y="5"/>
                    <a:pt x="78" y="6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7"/>
                    <a:pt x="76" y="48"/>
                    <a:pt x="74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5" y="48"/>
                    <a:pt x="3" y="47"/>
                    <a:pt x="3" y="45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9">
              <a:extLst>
                <a:ext uri="{FF2B5EF4-FFF2-40B4-BE49-F238E27FC236}">
                  <a16:creationId xmlns:a16="http://schemas.microsoft.com/office/drawing/2014/main" id="{673952E4-A3E9-27CA-619B-44CEAF0B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75" y="4251325"/>
              <a:ext cx="100013" cy="15875"/>
            </a:xfrm>
            <a:custGeom>
              <a:avLst/>
              <a:gdLst>
                <a:gd name="T0" fmla="*/ 34 w 37"/>
                <a:gd name="T1" fmla="*/ 0 h 6"/>
                <a:gd name="T2" fmla="*/ 2 w 37"/>
                <a:gd name="T3" fmla="*/ 0 h 6"/>
                <a:gd name="T4" fmla="*/ 0 w 37"/>
                <a:gd name="T5" fmla="*/ 3 h 6"/>
                <a:gd name="T6" fmla="*/ 2 w 37"/>
                <a:gd name="T7" fmla="*/ 6 h 6"/>
                <a:gd name="T8" fmla="*/ 34 w 37"/>
                <a:gd name="T9" fmla="*/ 6 h 6"/>
                <a:gd name="T10" fmla="*/ 37 w 37"/>
                <a:gd name="T11" fmla="*/ 3 h 6"/>
                <a:gd name="T12" fmla="*/ 34 w 3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2"/>
                    <a:pt x="36" y="0"/>
                    <a:pt x="34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0">
              <a:extLst>
                <a:ext uri="{FF2B5EF4-FFF2-40B4-BE49-F238E27FC236}">
                  <a16:creationId xmlns:a16="http://schemas.microsoft.com/office/drawing/2014/main" id="{7DFC1EC1-E383-E406-E43B-62097AD18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75" y="4286250"/>
              <a:ext cx="100013" cy="14288"/>
            </a:xfrm>
            <a:custGeom>
              <a:avLst/>
              <a:gdLst>
                <a:gd name="T0" fmla="*/ 34 w 37"/>
                <a:gd name="T1" fmla="*/ 0 h 5"/>
                <a:gd name="T2" fmla="*/ 2 w 37"/>
                <a:gd name="T3" fmla="*/ 0 h 5"/>
                <a:gd name="T4" fmla="*/ 0 w 37"/>
                <a:gd name="T5" fmla="*/ 2 h 5"/>
                <a:gd name="T6" fmla="*/ 2 w 37"/>
                <a:gd name="T7" fmla="*/ 5 h 5"/>
                <a:gd name="T8" fmla="*/ 34 w 37"/>
                <a:gd name="T9" fmla="*/ 5 h 5"/>
                <a:gd name="T10" fmla="*/ 37 w 37"/>
                <a:gd name="T11" fmla="*/ 2 h 5"/>
                <a:gd name="T12" fmla="*/ 34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1">
              <a:extLst>
                <a:ext uri="{FF2B5EF4-FFF2-40B4-BE49-F238E27FC236}">
                  <a16:creationId xmlns:a16="http://schemas.microsoft.com/office/drawing/2014/main" id="{293F0725-084B-4052-4551-60A80E703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75" y="4319588"/>
              <a:ext cx="100013" cy="15875"/>
            </a:xfrm>
            <a:custGeom>
              <a:avLst/>
              <a:gdLst>
                <a:gd name="T0" fmla="*/ 34 w 37"/>
                <a:gd name="T1" fmla="*/ 0 h 6"/>
                <a:gd name="T2" fmla="*/ 2 w 37"/>
                <a:gd name="T3" fmla="*/ 0 h 6"/>
                <a:gd name="T4" fmla="*/ 0 w 37"/>
                <a:gd name="T5" fmla="*/ 3 h 6"/>
                <a:gd name="T6" fmla="*/ 2 w 37"/>
                <a:gd name="T7" fmla="*/ 6 h 6"/>
                <a:gd name="T8" fmla="*/ 34 w 37"/>
                <a:gd name="T9" fmla="*/ 6 h 6"/>
                <a:gd name="T10" fmla="*/ 37 w 37"/>
                <a:gd name="T11" fmla="*/ 3 h 6"/>
                <a:gd name="T12" fmla="*/ 34 w 3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2">
              <a:extLst>
                <a:ext uri="{FF2B5EF4-FFF2-40B4-BE49-F238E27FC236}">
                  <a16:creationId xmlns:a16="http://schemas.microsoft.com/office/drawing/2014/main" id="{1D31424C-22D0-372C-D37E-689099EDF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75" y="4354513"/>
              <a:ext cx="100013" cy="14288"/>
            </a:xfrm>
            <a:custGeom>
              <a:avLst/>
              <a:gdLst>
                <a:gd name="T0" fmla="*/ 34 w 37"/>
                <a:gd name="T1" fmla="*/ 0 h 5"/>
                <a:gd name="T2" fmla="*/ 2 w 37"/>
                <a:gd name="T3" fmla="*/ 0 h 5"/>
                <a:gd name="T4" fmla="*/ 0 w 37"/>
                <a:gd name="T5" fmla="*/ 2 h 5"/>
                <a:gd name="T6" fmla="*/ 2 w 37"/>
                <a:gd name="T7" fmla="*/ 5 h 5"/>
                <a:gd name="T8" fmla="*/ 34 w 37"/>
                <a:gd name="T9" fmla="*/ 5 h 5"/>
                <a:gd name="T10" fmla="*/ 37 w 37"/>
                <a:gd name="T11" fmla="*/ 2 h 5"/>
                <a:gd name="T12" fmla="*/ 34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3">
              <a:extLst>
                <a:ext uri="{FF2B5EF4-FFF2-40B4-BE49-F238E27FC236}">
                  <a16:creationId xmlns:a16="http://schemas.microsoft.com/office/drawing/2014/main" id="{5524A215-5005-FAA8-3267-A0D8A6092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875" y="4387850"/>
              <a:ext cx="100013" cy="12700"/>
            </a:xfrm>
            <a:custGeom>
              <a:avLst/>
              <a:gdLst>
                <a:gd name="T0" fmla="*/ 34 w 37"/>
                <a:gd name="T1" fmla="*/ 0 h 5"/>
                <a:gd name="T2" fmla="*/ 2 w 37"/>
                <a:gd name="T3" fmla="*/ 0 h 5"/>
                <a:gd name="T4" fmla="*/ 0 w 37"/>
                <a:gd name="T5" fmla="*/ 3 h 5"/>
                <a:gd name="T6" fmla="*/ 2 w 37"/>
                <a:gd name="T7" fmla="*/ 5 h 5"/>
                <a:gd name="T8" fmla="*/ 34 w 37"/>
                <a:gd name="T9" fmla="*/ 5 h 5"/>
                <a:gd name="T10" fmla="*/ 37 w 37"/>
                <a:gd name="T11" fmla="*/ 3 h 5"/>
                <a:gd name="T12" fmla="*/ 34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4">
              <a:extLst>
                <a:ext uri="{FF2B5EF4-FFF2-40B4-BE49-F238E27FC236}">
                  <a16:creationId xmlns:a16="http://schemas.microsoft.com/office/drawing/2014/main" id="{03352749-3FBE-D9EE-AB07-1C82F0186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4251325"/>
              <a:ext cx="101600" cy="15875"/>
            </a:xfrm>
            <a:custGeom>
              <a:avLst/>
              <a:gdLst>
                <a:gd name="T0" fmla="*/ 3 w 37"/>
                <a:gd name="T1" fmla="*/ 6 h 6"/>
                <a:gd name="T2" fmla="*/ 35 w 37"/>
                <a:gd name="T3" fmla="*/ 6 h 6"/>
                <a:gd name="T4" fmla="*/ 37 w 37"/>
                <a:gd name="T5" fmla="*/ 3 h 6"/>
                <a:gd name="T6" fmla="*/ 35 w 37"/>
                <a:gd name="T7" fmla="*/ 0 h 6"/>
                <a:gd name="T8" fmla="*/ 3 w 37"/>
                <a:gd name="T9" fmla="*/ 0 h 6"/>
                <a:gd name="T10" fmla="*/ 0 w 37"/>
                <a:gd name="T11" fmla="*/ 3 h 6"/>
                <a:gd name="T12" fmla="*/ 3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" y="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2"/>
                    <a:pt x="36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5">
              <a:extLst>
                <a:ext uri="{FF2B5EF4-FFF2-40B4-BE49-F238E27FC236}">
                  <a16:creationId xmlns:a16="http://schemas.microsoft.com/office/drawing/2014/main" id="{278A86A2-85C9-455F-B126-2151A0411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4286250"/>
              <a:ext cx="101600" cy="14288"/>
            </a:xfrm>
            <a:custGeom>
              <a:avLst/>
              <a:gdLst>
                <a:gd name="T0" fmla="*/ 3 w 37"/>
                <a:gd name="T1" fmla="*/ 5 h 5"/>
                <a:gd name="T2" fmla="*/ 35 w 37"/>
                <a:gd name="T3" fmla="*/ 5 h 5"/>
                <a:gd name="T4" fmla="*/ 37 w 37"/>
                <a:gd name="T5" fmla="*/ 2 h 5"/>
                <a:gd name="T6" fmla="*/ 35 w 37"/>
                <a:gd name="T7" fmla="*/ 0 h 5"/>
                <a:gd name="T8" fmla="*/ 3 w 37"/>
                <a:gd name="T9" fmla="*/ 0 h 5"/>
                <a:gd name="T10" fmla="*/ 0 w 37"/>
                <a:gd name="T11" fmla="*/ 2 h 5"/>
                <a:gd name="T12" fmla="*/ 3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6">
              <a:extLst>
                <a:ext uri="{FF2B5EF4-FFF2-40B4-BE49-F238E27FC236}">
                  <a16:creationId xmlns:a16="http://schemas.microsoft.com/office/drawing/2014/main" id="{300DA584-476C-F3B5-E93A-49066C168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4319588"/>
              <a:ext cx="101600" cy="15875"/>
            </a:xfrm>
            <a:custGeom>
              <a:avLst/>
              <a:gdLst>
                <a:gd name="T0" fmla="*/ 3 w 37"/>
                <a:gd name="T1" fmla="*/ 6 h 6"/>
                <a:gd name="T2" fmla="*/ 35 w 37"/>
                <a:gd name="T3" fmla="*/ 6 h 6"/>
                <a:gd name="T4" fmla="*/ 37 w 37"/>
                <a:gd name="T5" fmla="*/ 3 h 6"/>
                <a:gd name="T6" fmla="*/ 35 w 37"/>
                <a:gd name="T7" fmla="*/ 0 h 6"/>
                <a:gd name="T8" fmla="*/ 3 w 37"/>
                <a:gd name="T9" fmla="*/ 0 h 6"/>
                <a:gd name="T10" fmla="*/ 0 w 37"/>
                <a:gd name="T11" fmla="*/ 3 h 6"/>
                <a:gd name="T12" fmla="*/ 3 w 3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">
                  <a:moveTo>
                    <a:pt x="3" y="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7" y="4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7">
              <a:extLst>
                <a:ext uri="{FF2B5EF4-FFF2-40B4-BE49-F238E27FC236}">
                  <a16:creationId xmlns:a16="http://schemas.microsoft.com/office/drawing/2014/main" id="{6D29EE68-8B4F-D011-9E78-EF0A3A5F3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4354513"/>
              <a:ext cx="101600" cy="14288"/>
            </a:xfrm>
            <a:custGeom>
              <a:avLst/>
              <a:gdLst>
                <a:gd name="T0" fmla="*/ 3 w 37"/>
                <a:gd name="T1" fmla="*/ 5 h 5"/>
                <a:gd name="T2" fmla="*/ 35 w 37"/>
                <a:gd name="T3" fmla="*/ 5 h 5"/>
                <a:gd name="T4" fmla="*/ 37 w 37"/>
                <a:gd name="T5" fmla="*/ 2 h 5"/>
                <a:gd name="T6" fmla="*/ 35 w 37"/>
                <a:gd name="T7" fmla="*/ 0 h 5"/>
                <a:gd name="T8" fmla="*/ 3 w 37"/>
                <a:gd name="T9" fmla="*/ 0 h 5"/>
                <a:gd name="T10" fmla="*/ 0 w 37"/>
                <a:gd name="T11" fmla="*/ 2 h 5"/>
                <a:gd name="T12" fmla="*/ 3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5"/>
                    <a:pt x="37" y="4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8">
              <a:extLst>
                <a:ext uri="{FF2B5EF4-FFF2-40B4-BE49-F238E27FC236}">
                  <a16:creationId xmlns:a16="http://schemas.microsoft.com/office/drawing/2014/main" id="{F66CDF80-6EFF-20E6-7814-FB53426EA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5" y="4387850"/>
              <a:ext cx="101600" cy="12700"/>
            </a:xfrm>
            <a:custGeom>
              <a:avLst/>
              <a:gdLst>
                <a:gd name="T0" fmla="*/ 3 w 37"/>
                <a:gd name="T1" fmla="*/ 5 h 5"/>
                <a:gd name="T2" fmla="*/ 35 w 37"/>
                <a:gd name="T3" fmla="*/ 5 h 5"/>
                <a:gd name="T4" fmla="*/ 37 w 37"/>
                <a:gd name="T5" fmla="*/ 3 h 5"/>
                <a:gd name="T6" fmla="*/ 35 w 37"/>
                <a:gd name="T7" fmla="*/ 0 h 5"/>
                <a:gd name="T8" fmla="*/ 3 w 37"/>
                <a:gd name="T9" fmla="*/ 0 h 5"/>
                <a:gd name="T10" fmla="*/ 0 w 37"/>
                <a:gd name="T11" fmla="*/ 3 h 5"/>
                <a:gd name="T12" fmla="*/ 3 w 3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5"/>
                    <a:pt x="37" y="4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614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1280515" y="1263650"/>
            <a:ext cx="716899" cy="708324"/>
            <a:chOff x="7997825" y="971550"/>
            <a:chExt cx="663575" cy="655638"/>
          </a:xfrm>
          <a:noFill/>
        </p:grpSpPr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997825" y="971550"/>
              <a:ext cx="663575" cy="655638"/>
            </a:xfrm>
            <a:custGeom>
              <a:avLst/>
              <a:gdLst>
                <a:gd name="T0" fmla="*/ 243 w 243"/>
                <a:gd name="T1" fmla="*/ 119 h 241"/>
                <a:gd name="T2" fmla="*/ 207 w 243"/>
                <a:gd name="T3" fmla="*/ 80 h 241"/>
                <a:gd name="T4" fmla="*/ 203 w 243"/>
                <a:gd name="T5" fmla="*/ 39 h 241"/>
                <a:gd name="T6" fmla="*/ 180 w 243"/>
                <a:gd name="T7" fmla="*/ 22 h 241"/>
                <a:gd name="T8" fmla="*/ 139 w 243"/>
                <a:gd name="T9" fmla="*/ 28 h 241"/>
                <a:gd name="T10" fmla="*/ 92 w 243"/>
                <a:gd name="T11" fmla="*/ 3 h 241"/>
                <a:gd name="T12" fmla="*/ 65 w 243"/>
                <a:gd name="T13" fmla="*/ 21 h 241"/>
                <a:gd name="T14" fmla="*/ 50 w 243"/>
                <a:gd name="T15" fmla="*/ 59 h 241"/>
                <a:gd name="T16" fmla="*/ 5 w 243"/>
                <a:gd name="T17" fmla="*/ 88 h 241"/>
                <a:gd name="T18" fmla="*/ 6 w 243"/>
                <a:gd name="T19" fmla="*/ 119 h 241"/>
                <a:gd name="T20" fmla="*/ 32 w 243"/>
                <a:gd name="T21" fmla="*/ 152 h 241"/>
                <a:gd name="T22" fmla="*/ 34 w 243"/>
                <a:gd name="T23" fmla="*/ 204 h 241"/>
                <a:gd name="T24" fmla="*/ 63 w 243"/>
                <a:gd name="T25" fmla="*/ 219 h 241"/>
                <a:gd name="T26" fmla="*/ 104 w 243"/>
                <a:gd name="T27" fmla="*/ 213 h 241"/>
                <a:gd name="T28" fmla="*/ 122 w 243"/>
                <a:gd name="T29" fmla="*/ 241 h 241"/>
                <a:gd name="T30" fmla="*/ 161 w 243"/>
                <a:gd name="T31" fmla="*/ 206 h 241"/>
                <a:gd name="T32" fmla="*/ 203 w 243"/>
                <a:gd name="T33" fmla="*/ 201 h 241"/>
                <a:gd name="T34" fmla="*/ 227 w 243"/>
                <a:gd name="T35" fmla="*/ 179 h 241"/>
                <a:gd name="T36" fmla="*/ 225 w 243"/>
                <a:gd name="T37" fmla="*/ 176 h 241"/>
                <a:gd name="T38" fmla="*/ 197 w 243"/>
                <a:gd name="T39" fmla="*/ 171 h 241"/>
                <a:gd name="T40" fmla="*/ 200 w 243"/>
                <a:gd name="T41" fmla="*/ 202 h 241"/>
                <a:gd name="T42" fmla="*/ 163 w 243"/>
                <a:gd name="T43" fmla="*/ 202 h 241"/>
                <a:gd name="T44" fmla="*/ 150 w 243"/>
                <a:gd name="T45" fmla="*/ 207 h 241"/>
                <a:gd name="T46" fmla="*/ 124 w 243"/>
                <a:gd name="T47" fmla="*/ 237 h 241"/>
                <a:gd name="T48" fmla="*/ 115 w 243"/>
                <a:gd name="T49" fmla="*/ 211 h 241"/>
                <a:gd name="T50" fmla="*/ 102 w 243"/>
                <a:gd name="T51" fmla="*/ 210 h 241"/>
                <a:gd name="T52" fmla="*/ 66 w 243"/>
                <a:gd name="T53" fmla="*/ 219 h 241"/>
                <a:gd name="T54" fmla="*/ 61 w 243"/>
                <a:gd name="T55" fmla="*/ 189 h 241"/>
                <a:gd name="T56" fmla="*/ 35 w 243"/>
                <a:gd name="T57" fmla="*/ 200 h 241"/>
                <a:gd name="T58" fmla="*/ 39 w 243"/>
                <a:gd name="T59" fmla="*/ 161 h 241"/>
                <a:gd name="T60" fmla="*/ 33 w 243"/>
                <a:gd name="T61" fmla="*/ 149 h 241"/>
                <a:gd name="T62" fmla="*/ 7 w 243"/>
                <a:gd name="T63" fmla="*/ 122 h 241"/>
                <a:gd name="T64" fmla="*/ 32 w 243"/>
                <a:gd name="T65" fmla="*/ 103 h 241"/>
                <a:gd name="T66" fmla="*/ 9 w 243"/>
                <a:gd name="T67" fmla="*/ 86 h 241"/>
                <a:gd name="T68" fmla="*/ 45 w 243"/>
                <a:gd name="T69" fmla="*/ 70 h 241"/>
                <a:gd name="T70" fmla="*/ 53 w 243"/>
                <a:gd name="T71" fmla="*/ 59 h 241"/>
                <a:gd name="T72" fmla="*/ 63 w 243"/>
                <a:gd name="T73" fmla="*/ 23 h 241"/>
                <a:gd name="T74" fmla="*/ 92 w 243"/>
                <a:gd name="T75" fmla="*/ 34 h 241"/>
                <a:gd name="T76" fmla="*/ 95 w 243"/>
                <a:gd name="T77" fmla="*/ 6 h 241"/>
                <a:gd name="T78" fmla="*/ 127 w 243"/>
                <a:gd name="T79" fmla="*/ 29 h 241"/>
                <a:gd name="T80" fmla="*/ 141 w 243"/>
                <a:gd name="T81" fmla="*/ 30 h 241"/>
                <a:gd name="T82" fmla="*/ 177 w 243"/>
                <a:gd name="T83" fmla="*/ 21 h 241"/>
                <a:gd name="T84" fmla="*/ 177 w 243"/>
                <a:gd name="T85" fmla="*/ 48 h 241"/>
                <a:gd name="T86" fmla="*/ 204 w 243"/>
                <a:gd name="T87" fmla="*/ 42 h 241"/>
                <a:gd name="T88" fmla="*/ 204 w 243"/>
                <a:gd name="T89" fmla="*/ 79 h 241"/>
                <a:gd name="T90" fmla="*/ 208 w 243"/>
                <a:gd name="T91" fmla="*/ 92 h 241"/>
                <a:gd name="T92" fmla="*/ 239 w 243"/>
                <a:gd name="T93" fmla="*/ 117 h 241"/>
                <a:gd name="T94" fmla="*/ 212 w 243"/>
                <a:gd name="T95" fmla="*/ 127 h 241"/>
                <a:gd name="T96" fmla="*/ 231 w 243"/>
                <a:gd name="T97" fmla="*/ 15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3" h="241">
                  <a:moveTo>
                    <a:pt x="214" y="137"/>
                  </a:moveTo>
                  <a:cubicBezTo>
                    <a:pt x="215" y="134"/>
                    <a:pt x="215" y="131"/>
                    <a:pt x="216" y="128"/>
                  </a:cubicBezTo>
                  <a:cubicBezTo>
                    <a:pt x="223" y="126"/>
                    <a:pt x="230" y="124"/>
                    <a:pt x="236" y="121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39" y="91"/>
                    <a:pt x="239" y="91"/>
                    <a:pt x="239" y="91"/>
                  </a:cubicBezTo>
                  <a:cubicBezTo>
                    <a:pt x="232" y="90"/>
                    <a:pt x="232" y="90"/>
                    <a:pt x="232" y="90"/>
                  </a:cubicBezTo>
                  <a:cubicBezTo>
                    <a:pt x="225" y="89"/>
                    <a:pt x="218" y="89"/>
                    <a:pt x="211" y="89"/>
                  </a:cubicBezTo>
                  <a:cubicBezTo>
                    <a:pt x="210" y="86"/>
                    <a:pt x="209" y="83"/>
                    <a:pt x="207" y="80"/>
                  </a:cubicBezTo>
                  <a:cubicBezTo>
                    <a:pt x="212" y="75"/>
                    <a:pt x="217" y="69"/>
                    <a:pt x="222" y="64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96" y="42"/>
                    <a:pt x="189" y="45"/>
                    <a:pt x="183" y="48"/>
                  </a:cubicBezTo>
                  <a:cubicBezTo>
                    <a:pt x="182" y="48"/>
                    <a:pt x="181" y="47"/>
                    <a:pt x="179" y="46"/>
                  </a:cubicBezTo>
                  <a:cubicBezTo>
                    <a:pt x="178" y="45"/>
                    <a:pt x="177" y="44"/>
                    <a:pt x="176" y="43"/>
                  </a:cubicBezTo>
                  <a:cubicBezTo>
                    <a:pt x="178" y="36"/>
                    <a:pt x="179" y="28"/>
                    <a:pt x="180" y="22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47" y="15"/>
                    <a:pt x="143" y="21"/>
                    <a:pt x="139" y="28"/>
                  </a:cubicBezTo>
                  <a:cubicBezTo>
                    <a:pt x="136" y="27"/>
                    <a:pt x="133" y="27"/>
                    <a:pt x="130" y="26"/>
                  </a:cubicBezTo>
                  <a:cubicBezTo>
                    <a:pt x="128" y="19"/>
                    <a:pt x="125" y="13"/>
                    <a:pt x="123" y="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1" y="18"/>
                    <a:pt x="90" y="25"/>
                    <a:pt x="90" y="32"/>
                  </a:cubicBezTo>
                  <a:cubicBezTo>
                    <a:pt x="87" y="33"/>
                    <a:pt x="84" y="34"/>
                    <a:pt x="82" y="35"/>
                  </a:cubicBezTo>
                  <a:cubicBezTo>
                    <a:pt x="76" y="30"/>
                    <a:pt x="71" y="25"/>
                    <a:pt x="65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3" y="46"/>
                    <a:pt x="46" y="53"/>
                    <a:pt x="50" y="59"/>
                  </a:cubicBezTo>
                  <a:cubicBezTo>
                    <a:pt x="48" y="62"/>
                    <a:pt x="46" y="64"/>
                    <a:pt x="44" y="66"/>
                  </a:cubicBezTo>
                  <a:cubicBezTo>
                    <a:pt x="37" y="65"/>
                    <a:pt x="30" y="63"/>
                    <a:pt x="23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6" y="95"/>
                    <a:pt x="22" y="99"/>
                    <a:pt x="28" y="103"/>
                  </a:cubicBezTo>
                  <a:cubicBezTo>
                    <a:pt x="28" y="106"/>
                    <a:pt x="27" y="109"/>
                    <a:pt x="27" y="112"/>
                  </a:cubicBezTo>
                  <a:cubicBezTo>
                    <a:pt x="20" y="114"/>
                    <a:pt x="13" y="117"/>
                    <a:pt x="6" y="11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8" y="151"/>
                    <a:pt x="25" y="152"/>
                    <a:pt x="32" y="152"/>
                  </a:cubicBezTo>
                  <a:cubicBezTo>
                    <a:pt x="33" y="155"/>
                    <a:pt x="34" y="158"/>
                    <a:pt x="36" y="160"/>
                  </a:cubicBezTo>
                  <a:cubicBezTo>
                    <a:pt x="30" y="166"/>
                    <a:pt x="25" y="171"/>
                    <a:pt x="21" y="177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40" y="202"/>
                    <a:pt x="40" y="202"/>
                    <a:pt x="40" y="202"/>
                  </a:cubicBezTo>
                  <a:cubicBezTo>
                    <a:pt x="46" y="199"/>
                    <a:pt x="53" y="196"/>
                    <a:pt x="60" y="192"/>
                  </a:cubicBezTo>
                  <a:cubicBezTo>
                    <a:pt x="62" y="194"/>
                    <a:pt x="64" y="196"/>
                    <a:pt x="67" y="198"/>
                  </a:cubicBezTo>
                  <a:cubicBezTo>
                    <a:pt x="65" y="205"/>
                    <a:pt x="64" y="212"/>
                    <a:pt x="63" y="219"/>
                  </a:cubicBezTo>
                  <a:cubicBezTo>
                    <a:pt x="61" y="225"/>
                    <a:pt x="61" y="225"/>
                    <a:pt x="61" y="225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6" y="225"/>
                    <a:pt x="100" y="219"/>
                    <a:pt x="104" y="213"/>
                  </a:cubicBezTo>
                  <a:cubicBezTo>
                    <a:pt x="107" y="213"/>
                    <a:pt x="110" y="214"/>
                    <a:pt x="113" y="214"/>
                  </a:cubicBezTo>
                  <a:cubicBezTo>
                    <a:pt x="114" y="217"/>
                    <a:pt x="115" y="220"/>
                    <a:pt x="116" y="223"/>
                  </a:cubicBezTo>
                  <a:cubicBezTo>
                    <a:pt x="117" y="227"/>
                    <a:pt x="118" y="231"/>
                    <a:pt x="120" y="235"/>
                  </a:cubicBezTo>
                  <a:cubicBezTo>
                    <a:pt x="122" y="241"/>
                    <a:pt x="122" y="241"/>
                    <a:pt x="122" y="241"/>
                  </a:cubicBezTo>
                  <a:cubicBezTo>
                    <a:pt x="151" y="237"/>
                    <a:pt x="151" y="237"/>
                    <a:pt x="151" y="237"/>
                  </a:cubicBezTo>
                  <a:cubicBezTo>
                    <a:pt x="151" y="231"/>
                    <a:pt x="151" y="231"/>
                    <a:pt x="151" y="231"/>
                  </a:cubicBezTo>
                  <a:cubicBezTo>
                    <a:pt x="152" y="223"/>
                    <a:pt x="152" y="216"/>
                    <a:pt x="153" y="209"/>
                  </a:cubicBezTo>
                  <a:cubicBezTo>
                    <a:pt x="156" y="208"/>
                    <a:pt x="158" y="207"/>
                    <a:pt x="161" y="206"/>
                  </a:cubicBezTo>
                  <a:cubicBezTo>
                    <a:pt x="166" y="210"/>
                    <a:pt x="172" y="215"/>
                    <a:pt x="177" y="220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3" y="201"/>
                    <a:pt x="203" y="201"/>
                    <a:pt x="203" y="201"/>
                  </a:cubicBezTo>
                  <a:cubicBezTo>
                    <a:pt x="200" y="194"/>
                    <a:pt x="197" y="188"/>
                    <a:pt x="193" y="181"/>
                  </a:cubicBezTo>
                  <a:cubicBezTo>
                    <a:pt x="195" y="179"/>
                    <a:pt x="197" y="176"/>
                    <a:pt x="199" y="174"/>
                  </a:cubicBezTo>
                  <a:cubicBezTo>
                    <a:pt x="206" y="176"/>
                    <a:pt x="214" y="177"/>
                    <a:pt x="220" y="178"/>
                  </a:cubicBezTo>
                  <a:cubicBezTo>
                    <a:pt x="227" y="179"/>
                    <a:pt x="227" y="179"/>
                    <a:pt x="227" y="179"/>
                  </a:cubicBezTo>
                  <a:cubicBezTo>
                    <a:pt x="238" y="153"/>
                    <a:pt x="238" y="153"/>
                    <a:pt x="238" y="153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27" y="145"/>
                    <a:pt x="221" y="141"/>
                    <a:pt x="214" y="137"/>
                  </a:cubicBezTo>
                  <a:close/>
                  <a:moveTo>
                    <a:pt x="225" y="176"/>
                  </a:moveTo>
                  <a:cubicBezTo>
                    <a:pt x="221" y="175"/>
                    <a:pt x="221" y="175"/>
                    <a:pt x="221" y="175"/>
                  </a:cubicBezTo>
                  <a:cubicBezTo>
                    <a:pt x="214" y="174"/>
                    <a:pt x="206" y="172"/>
                    <a:pt x="198" y="171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5" y="174"/>
                    <a:pt x="193" y="177"/>
                    <a:pt x="190" y="180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3" y="189"/>
                    <a:pt x="197" y="196"/>
                    <a:pt x="200" y="202"/>
                  </a:cubicBezTo>
                  <a:cubicBezTo>
                    <a:pt x="201" y="206"/>
                    <a:pt x="201" y="206"/>
                    <a:pt x="201" y="206"/>
                  </a:cubicBezTo>
                  <a:cubicBezTo>
                    <a:pt x="183" y="220"/>
                    <a:pt x="183" y="220"/>
                    <a:pt x="183" y="220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74" y="213"/>
                    <a:pt x="168" y="207"/>
                    <a:pt x="163" y="202"/>
                  </a:cubicBezTo>
                  <a:cubicBezTo>
                    <a:pt x="162" y="202"/>
                    <a:pt x="162" y="202"/>
                    <a:pt x="162" y="202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8" y="204"/>
                    <a:pt x="154" y="205"/>
                    <a:pt x="151" y="206"/>
                  </a:cubicBezTo>
                  <a:cubicBezTo>
                    <a:pt x="150" y="207"/>
                    <a:pt x="150" y="207"/>
                    <a:pt x="150" y="207"/>
                  </a:cubicBezTo>
                  <a:cubicBezTo>
                    <a:pt x="150" y="208"/>
                    <a:pt x="150" y="208"/>
                    <a:pt x="150" y="208"/>
                  </a:cubicBezTo>
                  <a:cubicBezTo>
                    <a:pt x="149" y="215"/>
                    <a:pt x="149" y="223"/>
                    <a:pt x="148" y="230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3" y="234"/>
                    <a:pt x="123" y="234"/>
                    <a:pt x="123" y="234"/>
                  </a:cubicBezTo>
                  <a:cubicBezTo>
                    <a:pt x="121" y="230"/>
                    <a:pt x="120" y="226"/>
                    <a:pt x="119" y="222"/>
                  </a:cubicBezTo>
                  <a:cubicBezTo>
                    <a:pt x="118" y="219"/>
                    <a:pt x="117" y="215"/>
                    <a:pt x="116" y="212"/>
                  </a:cubicBezTo>
                  <a:cubicBezTo>
                    <a:pt x="115" y="211"/>
                    <a:pt x="115" y="211"/>
                    <a:pt x="115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11" y="211"/>
                    <a:pt x="107" y="210"/>
                    <a:pt x="103" y="210"/>
                  </a:cubicBezTo>
                  <a:cubicBezTo>
                    <a:pt x="102" y="209"/>
                    <a:pt x="102" y="209"/>
                    <a:pt x="102" y="209"/>
                  </a:cubicBezTo>
                  <a:cubicBezTo>
                    <a:pt x="102" y="210"/>
                    <a:pt x="102" y="210"/>
                    <a:pt x="102" y="210"/>
                  </a:cubicBezTo>
                  <a:cubicBezTo>
                    <a:pt x="98" y="217"/>
                    <a:pt x="93" y="223"/>
                    <a:pt x="89" y="229"/>
                  </a:cubicBezTo>
                  <a:cubicBezTo>
                    <a:pt x="87" y="232"/>
                    <a:pt x="87" y="232"/>
                    <a:pt x="87" y="232"/>
                  </a:cubicBezTo>
                  <a:cubicBezTo>
                    <a:pt x="65" y="223"/>
                    <a:pt x="65" y="223"/>
                    <a:pt x="65" y="223"/>
                  </a:cubicBezTo>
                  <a:cubicBezTo>
                    <a:pt x="66" y="219"/>
                    <a:pt x="66" y="219"/>
                    <a:pt x="66" y="219"/>
                  </a:cubicBezTo>
                  <a:cubicBezTo>
                    <a:pt x="67" y="212"/>
                    <a:pt x="68" y="205"/>
                    <a:pt x="70" y="197"/>
                  </a:cubicBezTo>
                  <a:cubicBezTo>
                    <a:pt x="71" y="196"/>
                    <a:pt x="71" y="196"/>
                    <a:pt x="71" y="196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67" y="193"/>
                    <a:pt x="64" y="191"/>
                    <a:pt x="61" y="189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2" y="192"/>
                    <a:pt x="45" y="196"/>
                    <a:pt x="39" y="199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21" y="182"/>
                    <a:pt x="21" y="182"/>
                    <a:pt x="21" y="1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8" y="173"/>
                    <a:pt x="33" y="168"/>
                    <a:pt x="39" y="162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7" y="157"/>
                    <a:pt x="36" y="153"/>
                    <a:pt x="35" y="150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6" y="148"/>
                    <a:pt x="18" y="148"/>
                    <a:pt x="11" y="147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15" y="120"/>
                    <a:pt x="22" y="117"/>
                    <a:pt x="29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0"/>
                    <a:pt x="31" y="106"/>
                    <a:pt x="32" y="103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25" y="97"/>
                    <a:pt x="18" y="93"/>
                    <a:pt x="12" y="8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0" y="67"/>
                    <a:pt x="37" y="68"/>
                    <a:pt x="44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6"/>
                    <a:pt x="50" y="63"/>
                    <a:pt x="53" y="61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49" y="52"/>
                    <a:pt x="46" y="45"/>
                    <a:pt x="43" y="3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9" y="28"/>
                    <a:pt x="75" y="33"/>
                    <a:pt x="8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5" y="37"/>
                    <a:pt x="89" y="35"/>
                    <a:pt x="92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26"/>
                    <a:pt x="94" y="18"/>
                    <a:pt x="95" y="10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3" y="14"/>
                    <a:pt x="125" y="21"/>
                    <a:pt x="127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32" y="30"/>
                    <a:pt x="136" y="30"/>
                    <a:pt x="139" y="31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5" y="24"/>
                    <a:pt x="149" y="17"/>
                    <a:pt x="154" y="11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6" y="28"/>
                    <a:pt x="174" y="36"/>
                    <a:pt x="173" y="43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5" y="46"/>
                    <a:pt x="176" y="47"/>
                    <a:pt x="177" y="48"/>
                  </a:cubicBezTo>
                  <a:cubicBezTo>
                    <a:pt x="179" y="49"/>
                    <a:pt x="180" y="50"/>
                    <a:pt x="182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90" y="48"/>
                    <a:pt x="197" y="45"/>
                    <a:pt x="204" y="42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19" y="62"/>
                    <a:pt x="219" y="62"/>
                    <a:pt x="219" y="62"/>
                  </a:cubicBezTo>
                  <a:cubicBezTo>
                    <a:pt x="214" y="68"/>
                    <a:pt x="209" y="73"/>
                    <a:pt x="204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5" y="84"/>
                    <a:pt x="207" y="87"/>
                    <a:pt x="208" y="91"/>
                  </a:cubicBezTo>
                  <a:cubicBezTo>
                    <a:pt x="208" y="92"/>
                    <a:pt x="208" y="92"/>
                    <a:pt x="208" y="92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17" y="92"/>
                    <a:pt x="225" y="92"/>
                    <a:pt x="232" y="93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28" y="121"/>
                    <a:pt x="221" y="123"/>
                    <a:pt x="214" y="125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31"/>
                    <a:pt x="212" y="134"/>
                    <a:pt x="211" y="138"/>
                  </a:cubicBezTo>
                  <a:cubicBezTo>
                    <a:pt x="211" y="139"/>
                    <a:pt x="211" y="139"/>
                    <a:pt x="211" y="139"/>
                  </a:cubicBezTo>
                  <a:cubicBezTo>
                    <a:pt x="212" y="139"/>
                    <a:pt x="212" y="139"/>
                    <a:pt x="212" y="139"/>
                  </a:cubicBezTo>
                  <a:cubicBezTo>
                    <a:pt x="218" y="144"/>
                    <a:pt x="225" y="148"/>
                    <a:pt x="231" y="152"/>
                  </a:cubicBezTo>
                  <a:cubicBezTo>
                    <a:pt x="234" y="154"/>
                    <a:pt x="234" y="154"/>
                    <a:pt x="234" y="154"/>
                  </a:cubicBezTo>
                  <a:lnTo>
                    <a:pt x="225" y="17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8188325" y="1168400"/>
              <a:ext cx="280988" cy="263525"/>
            </a:xfrm>
            <a:custGeom>
              <a:avLst/>
              <a:gdLst>
                <a:gd name="T0" fmla="*/ 98 w 103"/>
                <a:gd name="T1" fmla="*/ 33 h 97"/>
                <a:gd name="T2" fmla="*/ 97 w 103"/>
                <a:gd name="T3" fmla="*/ 31 h 97"/>
                <a:gd name="T4" fmla="*/ 95 w 103"/>
                <a:gd name="T5" fmla="*/ 26 h 97"/>
                <a:gd name="T6" fmla="*/ 92 w 103"/>
                <a:gd name="T7" fmla="*/ 22 h 97"/>
                <a:gd name="T8" fmla="*/ 89 w 103"/>
                <a:gd name="T9" fmla="*/ 18 h 97"/>
                <a:gd name="T10" fmla="*/ 85 w 103"/>
                <a:gd name="T11" fmla="*/ 13 h 97"/>
                <a:gd name="T12" fmla="*/ 80 w 103"/>
                <a:gd name="T13" fmla="*/ 9 h 97"/>
                <a:gd name="T14" fmla="*/ 76 w 103"/>
                <a:gd name="T15" fmla="*/ 6 h 97"/>
                <a:gd name="T16" fmla="*/ 70 w 103"/>
                <a:gd name="T17" fmla="*/ 3 h 97"/>
                <a:gd name="T18" fmla="*/ 65 w 103"/>
                <a:gd name="T19" fmla="*/ 2 h 97"/>
                <a:gd name="T20" fmla="*/ 60 w 103"/>
                <a:gd name="T21" fmla="*/ 1 h 97"/>
                <a:gd name="T22" fmla="*/ 56 w 103"/>
                <a:gd name="T23" fmla="*/ 0 h 97"/>
                <a:gd name="T24" fmla="*/ 50 w 103"/>
                <a:gd name="T25" fmla="*/ 0 h 97"/>
                <a:gd name="T26" fmla="*/ 3 w 103"/>
                <a:gd name="T27" fmla="*/ 55 h 97"/>
                <a:gd name="T28" fmla="*/ 5 w 103"/>
                <a:gd name="T29" fmla="*/ 62 h 97"/>
                <a:gd name="T30" fmla="*/ 7 w 103"/>
                <a:gd name="T31" fmla="*/ 67 h 97"/>
                <a:gd name="T32" fmla="*/ 9 w 103"/>
                <a:gd name="T33" fmla="*/ 72 h 97"/>
                <a:gd name="T34" fmla="*/ 12 w 103"/>
                <a:gd name="T35" fmla="*/ 77 h 97"/>
                <a:gd name="T36" fmla="*/ 17 w 103"/>
                <a:gd name="T37" fmla="*/ 83 h 97"/>
                <a:gd name="T38" fmla="*/ 20 w 103"/>
                <a:gd name="T39" fmla="*/ 86 h 97"/>
                <a:gd name="T40" fmla="*/ 25 w 103"/>
                <a:gd name="T41" fmla="*/ 89 h 97"/>
                <a:gd name="T42" fmla="*/ 28 w 103"/>
                <a:gd name="T43" fmla="*/ 91 h 97"/>
                <a:gd name="T44" fmla="*/ 33 w 103"/>
                <a:gd name="T45" fmla="*/ 93 h 97"/>
                <a:gd name="T46" fmla="*/ 39 w 103"/>
                <a:gd name="T47" fmla="*/ 95 h 97"/>
                <a:gd name="T48" fmla="*/ 46 w 103"/>
                <a:gd name="T49" fmla="*/ 96 h 97"/>
                <a:gd name="T50" fmla="*/ 48 w 103"/>
                <a:gd name="T51" fmla="*/ 97 h 97"/>
                <a:gd name="T52" fmla="*/ 57 w 103"/>
                <a:gd name="T53" fmla="*/ 96 h 97"/>
                <a:gd name="T54" fmla="*/ 57 w 103"/>
                <a:gd name="T55" fmla="*/ 93 h 97"/>
                <a:gd name="T56" fmla="*/ 48 w 103"/>
                <a:gd name="T57" fmla="*/ 93 h 97"/>
                <a:gd name="T58" fmla="*/ 44 w 103"/>
                <a:gd name="T59" fmla="*/ 93 h 97"/>
                <a:gd name="T60" fmla="*/ 40 w 103"/>
                <a:gd name="T61" fmla="*/ 92 h 97"/>
                <a:gd name="T62" fmla="*/ 34 w 103"/>
                <a:gd name="T63" fmla="*/ 90 h 97"/>
                <a:gd name="T64" fmla="*/ 30 w 103"/>
                <a:gd name="T65" fmla="*/ 88 h 97"/>
                <a:gd name="T66" fmla="*/ 26 w 103"/>
                <a:gd name="T67" fmla="*/ 86 h 97"/>
                <a:gd name="T68" fmla="*/ 23 w 103"/>
                <a:gd name="T69" fmla="*/ 83 h 97"/>
                <a:gd name="T70" fmla="*/ 20 w 103"/>
                <a:gd name="T71" fmla="*/ 81 h 97"/>
                <a:gd name="T72" fmla="*/ 14 w 103"/>
                <a:gd name="T73" fmla="*/ 74 h 97"/>
                <a:gd name="T74" fmla="*/ 11 w 103"/>
                <a:gd name="T75" fmla="*/ 69 h 97"/>
                <a:gd name="T76" fmla="*/ 9 w 103"/>
                <a:gd name="T77" fmla="*/ 66 h 97"/>
                <a:gd name="T78" fmla="*/ 8 w 103"/>
                <a:gd name="T79" fmla="*/ 61 h 97"/>
                <a:gd name="T80" fmla="*/ 6 w 103"/>
                <a:gd name="T81" fmla="*/ 54 h 97"/>
                <a:gd name="T82" fmla="*/ 52 w 103"/>
                <a:gd name="T83" fmla="*/ 3 h 97"/>
                <a:gd name="T84" fmla="*/ 56 w 103"/>
                <a:gd name="T85" fmla="*/ 3 h 97"/>
                <a:gd name="T86" fmla="*/ 61 w 103"/>
                <a:gd name="T87" fmla="*/ 4 h 97"/>
                <a:gd name="T88" fmla="*/ 65 w 103"/>
                <a:gd name="T89" fmla="*/ 5 h 97"/>
                <a:gd name="T90" fmla="*/ 70 w 103"/>
                <a:gd name="T91" fmla="*/ 7 h 97"/>
                <a:gd name="T92" fmla="*/ 77 w 103"/>
                <a:gd name="T93" fmla="*/ 10 h 97"/>
                <a:gd name="T94" fmla="*/ 80 w 103"/>
                <a:gd name="T95" fmla="*/ 13 h 97"/>
                <a:gd name="T96" fmla="*/ 85 w 103"/>
                <a:gd name="T97" fmla="*/ 17 h 97"/>
                <a:gd name="T98" fmla="*/ 88 w 103"/>
                <a:gd name="T99" fmla="*/ 21 h 97"/>
                <a:gd name="T100" fmla="*/ 90 w 103"/>
                <a:gd name="T101" fmla="*/ 25 h 97"/>
                <a:gd name="T102" fmla="*/ 92 w 103"/>
                <a:gd name="T103" fmla="*/ 27 h 97"/>
                <a:gd name="T104" fmla="*/ 94 w 103"/>
                <a:gd name="T105" fmla="*/ 32 h 97"/>
                <a:gd name="T106" fmla="*/ 95 w 103"/>
                <a:gd name="T107" fmla="*/ 36 h 97"/>
                <a:gd name="T108" fmla="*/ 57 w 103"/>
                <a:gd name="T109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" h="97">
                  <a:moveTo>
                    <a:pt x="99" y="37"/>
                  </a:moveTo>
                  <a:cubicBezTo>
                    <a:pt x="98" y="36"/>
                    <a:pt x="98" y="36"/>
                    <a:pt x="98" y="36"/>
                  </a:cubicBezTo>
                  <a:cubicBezTo>
                    <a:pt x="98" y="35"/>
                    <a:pt x="98" y="34"/>
                    <a:pt x="98" y="33"/>
                  </a:cubicBezTo>
                  <a:cubicBezTo>
                    <a:pt x="97" y="32"/>
                    <a:pt x="97" y="32"/>
                    <a:pt x="97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0"/>
                    <a:pt x="96" y="29"/>
                    <a:pt x="96" y="28"/>
                  </a:cubicBezTo>
                  <a:cubicBezTo>
                    <a:pt x="96" y="28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5"/>
                    <a:pt x="94" y="25"/>
                    <a:pt x="94" y="24"/>
                  </a:cubicBezTo>
                  <a:cubicBezTo>
                    <a:pt x="93" y="24"/>
                    <a:pt x="93" y="23"/>
                    <a:pt x="93" y="23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1"/>
                    <a:pt x="92" y="21"/>
                    <a:pt x="91" y="20"/>
                  </a:cubicBezTo>
                  <a:cubicBezTo>
                    <a:pt x="91" y="20"/>
                    <a:pt x="91" y="19"/>
                    <a:pt x="90" y="19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18"/>
                    <a:pt x="89" y="17"/>
                    <a:pt x="88" y="17"/>
                  </a:cubicBezTo>
                  <a:cubicBezTo>
                    <a:pt x="88" y="16"/>
                    <a:pt x="87" y="15"/>
                    <a:pt x="87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3"/>
                    <a:pt x="84" y="13"/>
                    <a:pt x="84" y="12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81" y="9"/>
                    <a:pt x="80" y="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8" y="8"/>
                  </a:cubicBezTo>
                  <a:cubicBezTo>
                    <a:pt x="77" y="7"/>
                    <a:pt x="77" y="7"/>
                    <a:pt x="76" y="6"/>
                  </a:cubicBezTo>
                  <a:cubicBezTo>
                    <a:pt x="75" y="6"/>
                    <a:pt x="75" y="6"/>
                    <a:pt x="74" y="5"/>
                  </a:cubicBezTo>
                  <a:cubicBezTo>
                    <a:pt x="73" y="5"/>
                    <a:pt x="72" y="4"/>
                    <a:pt x="72" y="4"/>
                  </a:cubicBezTo>
                  <a:cubicBezTo>
                    <a:pt x="71" y="4"/>
                    <a:pt x="70" y="4"/>
                    <a:pt x="70" y="3"/>
                  </a:cubicBezTo>
                  <a:cubicBezTo>
                    <a:pt x="69" y="3"/>
                    <a:pt x="68" y="3"/>
                    <a:pt x="67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2"/>
                    <a:pt x="65" y="2"/>
                  </a:cubicBezTo>
                  <a:cubicBezTo>
                    <a:pt x="64" y="1"/>
                    <a:pt x="63" y="1"/>
                    <a:pt x="62" y="1"/>
                  </a:cubicBezTo>
                  <a:cubicBezTo>
                    <a:pt x="62" y="1"/>
                    <a:pt x="62" y="1"/>
                    <a:pt x="61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19" y="4"/>
                    <a:pt x="0" y="28"/>
                    <a:pt x="3" y="55"/>
                  </a:cubicBezTo>
                  <a:cubicBezTo>
                    <a:pt x="3" y="56"/>
                    <a:pt x="4" y="57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3"/>
                    <a:pt x="5" y="64"/>
                  </a:cubicBezTo>
                  <a:cubicBezTo>
                    <a:pt x="5" y="64"/>
                    <a:pt x="5" y="64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9"/>
                    <a:pt x="7" y="69"/>
                    <a:pt x="8" y="70"/>
                  </a:cubicBezTo>
                  <a:cubicBezTo>
                    <a:pt x="8" y="71"/>
                    <a:pt x="9" y="72"/>
                    <a:pt x="9" y="72"/>
                  </a:cubicBezTo>
                  <a:cubicBezTo>
                    <a:pt x="9" y="73"/>
                    <a:pt x="10" y="73"/>
                    <a:pt x="10" y="73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3" y="78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3"/>
                    <a:pt x="18" y="84"/>
                    <a:pt x="19" y="8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2" y="87"/>
                    <a:pt x="22" y="87"/>
                    <a:pt x="23" y="88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25" y="89"/>
                    <a:pt x="26" y="89"/>
                    <a:pt x="26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9" y="91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2" y="93"/>
                    <a:pt x="32" y="93"/>
                    <a:pt x="33" y="93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6" y="94"/>
                    <a:pt x="37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0" y="95"/>
                    <a:pt x="41" y="96"/>
                    <a:pt x="42" y="96"/>
                  </a:cubicBezTo>
                  <a:cubicBezTo>
                    <a:pt x="42" y="96"/>
                    <a:pt x="43" y="96"/>
                    <a:pt x="44" y="96"/>
                  </a:cubicBezTo>
                  <a:cubicBezTo>
                    <a:pt x="44" y="96"/>
                    <a:pt x="45" y="96"/>
                    <a:pt x="46" y="96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8" y="97"/>
                    <a:pt x="48" y="97"/>
                  </a:cubicBezTo>
                  <a:cubicBezTo>
                    <a:pt x="49" y="97"/>
                    <a:pt x="50" y="97"/>
                    <a:pt x="51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5" y="96"/>
                    <a:pt x="56" y="96"/>
                    <a:pt x="57" y="96"/>
                  </a:cubicBezTo>
                  <a:cubicBezTo>
                    <a:pt x="84" y="93"/>
                    <a:pt x="103" y="68"/>
                    <a:pt x="100" y="42"/>
                  </a:cubicBezTo>
                  <a:cubicBezTo>
                    <a:pt x="100" y="40"/>
                    <a:pt x="99" y="39"/>
                    <a:pt x="99" y="37"/>
                  </a:cubicBezTo>
                  <a:close/>
                  <a:moveTo>
                    <a:pt x="57" y="93"/>
                  </a:moveTo>
                  <a:cubicBezTo>
                    <a:pt x="56" y="93"/>
                    <a:pt x="55" y="93"/>
                    <a:pt x="54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3"/>
                    <a:pt x="49" y="93"/>
                    <a:pt x="48" y="93"/>
                  </a:cubicBezTo>
                  <a:cubicBezTo>
                    <a:pt x="48" y="93"/>
                    <a:pt x="48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5" y="93"/>
                    <a:pt x="44" y="93"/>
                  </a:cubicBezTo>
                  <a:cubicBezTo>
                    <a:pt x="44" y="93"/>
                    <a:pt x="43" y="93"/>
                    <a:pt x="42" y="93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1" y="92"/>
                    <a:pt x="41" y="92"/>
                    <a:pt x="40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7" y="91"/>
                    <a:pt x="37" y="91"/>
                    <a:pt x="36" y="91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3" y="90"/>
                    <a:pt x="33" y="90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1" y="89"/>
                    <a:pt x="31" y="89"/>
                    <a:pt x="30" y="88"/>
                  </a:cubicBezTo>
                  <a:cubicBezTo>
                    <a:pt x="30" y="88"/>
                    <a:pt x="29" y="88"/>
                    <a:pt x="29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87"/>
                    <a:pt x="27" y="86"/>
                    <a:pt x="26" y="86"/>
                  </a:cubicBezTo>
                  <a:cubicBezTo>
                    <a:pt x="26" y="86"/>
                    <a:pt x="25" y="85"/>
                    <a:pt x="24" y="85"/>
                  </a:cubicBezTo>
                  <a:cubicBezTo>
                    <a:pt x="24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5"/>
                    <a:pt x="15" y="75"/>
                    <a:pt x="14" y="74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0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0" y="66"/>
                    <a:pt x="9" y="66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2"/>
                    <a:pt x="8" y="62"/>
                    <a:pt x="8" y="61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8"/>
                  </a:cubicBezTo>
                  <a:cubicBezTo>
                    <a:pt x="7" y="57"/>
                    <a:pt x="6" y="55"/>
                    <a:pt x="6" y="54"/>
                  </a:cubicBezTo>
                  <a:cubicBezTo>
                    <a:pt x="3" y="29"/>
                    <a:pt x="21" y="7"/>
                    <a:pt x="46" y="3"/>
                  </a:cubicBezTo>
                  <a:cubicBezTo>
                    <a:pt x="47" y="3"/>
                    <a:pt x="49" y="3"/>
                    <a:pt x="50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8" y="4"/>
                    <a:pt x="59" y="4"/>
                    <a:pt x="60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63" y="4"/>
                    <a:pt x="63" y="5"/>
                    <a:pt x="64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7"/>
                    <a:pt x="69" y="7"/>
                    <a:pt x="70" y="7"/>
                  </a:cubicBezTo>
                  <a:cubicBezTo>
                    <a:pt x="71" y="7"/>
                    <a:pt x="72" y="8"/>
                    <a:pt x="73" y="8"/>
                  </a:cubicBezTo>
                  <a:cubicBezTo>
                    <a:pt x="73" y="8"/>
                    <a:pt x="73" y="9"/>
                    <a:pt x="74" y="9"/>
                  </a:cubicBezTo>
                  <a:cubicBezTo>
                    <a:pt x="75" y="10"/>
                    <a:pt x="76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5"/>
                    <a:pt x="83" y="15"/>
                    <a:pt x="83" y="16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7"/>
                    <a:pt x="86" y="19"/>
                    <a:pt x="86" y="19"/>
                  </a:cubicBezTo>
                  <a:cubicBezTo>
                    <a:pt x="86" y="19"/>
                    <a:pt x="87" y="20"/>
                    <a:pt x="87" y="20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8" y="22"/>
                    <a:pt x="89" y="22"/>
                  </a:cubicBezTo>
                  <a:cubicBezTo>
                    <a:pt x="89" y="23"/>
                    <a:pt x="89" y="23"/>
                    <a:pt x="90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1" y="25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7"/>
                    <a:pt x="92" y="27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9"/>
                    <a:pt x="93" y="30"/>
                  </a:cubicBezTo>
                  <a:cubicBezTo>
                    <a:pt x="93" y="30"/>
                    <a:pt x="94" y="31"/>
                    <a:pt x="94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3"/>
                    <a:pt x="94" y="34"/>
                  </a:cubicBezTo>
                  <a:cubicBezTo>
                    <a:pt x="95" y="35"/>
                    <a:pt x="95" y="35"/>
                    <a:pt x="95" y="36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9"/>
                    <a:pt x="96" y="41"/>
                    <a:pt x="97" y="42"/>
                  </a:cubicBezTo>
                  <a:cubicBezTo>
                    <a:pt x="100" y="67"/>
                    <a:pt x="82" y="90"/>
                    <a:pt x="57" y="93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150225" y="1131888"/>
              <a:ext cx="357188" cy="334963"/>
            </a:xfrm>
            <a:custGeom>
              <a:avLst/>
              <a:gdLst>
                <a:gd name="T0" fmla="*/ 124 w 131"/>
                <a:gd name="T1" fmla="*/ 42 h 123"/>
                <a:gd name="T2" fmla="*/ 121 w 131"/>
                <a:gd name="T3" fmla="*/ 34 h 123"/>
                <a:gd name="T4" fmla="*/ 118 w 131"/>
                <a:gd name="T5" fmla="*/ 29 h 123"/>
                <a:gd name="T6" fmla="*/ 114 w 131"/>
                <a:gd name="T7" fmla="*/ 23 h 123"/>
                <a:gd name="T8" fmla="*/ 111 w 131"/>
                <a:gd name="T9" fmla="*/ 20 h 123"/>
                <a:gd name="T10" fmla="*/ 104 w 131"/>
                <a:gd name="T11" fmla="*/ 13 h 123"/>
                <a:gd name="T12" fmla="*/ 99 w 131"/>
                <a:gd name="T13" fmla="*/ 10 h 123"/>
                <a:gd name="T14" fmla="*/ 91 w 131"/>
                <a:gd name="T15" fmla="*/ 5 h 123"/>
                <a:gd name="T16" fmla="*/ 85 w 131"/>
                <a:gd name="T17" fmla="*/ 3 h 123"/>
                <a:gd name="T18" fmla="*/ 78 w 131"/>
                <a:gd name="T19" fmla="*/ 1 h 123"/>
                <a:gd name="T20" fmla="*/ 72 w 131"/>
                <a:gd name="T21" fmla="*/ 0 h 123"/>
                <a:gd name="T22" fmla="*/ 66 w 131"/>
                <a:gd name="T23" fmla="*/ 0 h 123"/>
                <a:gd name="T24" fmla="*/ 58 w 131"/>
                <a:gd name="T25" fmla="*/ 0 h 123"/>
                <a:gd name="T26" fmla="*/ 6 w 131"/>
                <a:gd name="T27" fmla="*/ 77 h 123"/>
                <a:gd name="T28" fmla="*/ 7 w 131"/>
                <a:gd name="T29" fmla="*/ 83 h 123"/>
                <a:gd name="T30" fmla="*/ 12 w 131"/>
                <a:gd name="T31" fmla="*/ 92 h 123"/>
                <a:gd name="T32" fmla="*/ 16 w 131"/>
                <a:gd name="T33" fmla="*/ 98 h 123"/>
                <a:gd name="T34" fmla="*/ 18 w 131"/>
                <a:gd name="T35" fmla="*/ 101 h 123"/>
                <a:gd name="T36" fmla="*/ 24 w 131"/>
                <a:gd name="T37" fmla="*/ 107 h 123"/>
                <a:gd name="T38" fmla="*/ 27 w 131"/>
                <a:gd name="T39" fmla="*/ 109 h 123"/>
                <a:gd name="T40" fmla="*/ 33 w 131"/>
                <a:gd name="T41" fmla="*/ 114 h 123"/>
                <a:gd name="T42" fmla="*/ 39 w 131"/>
                <a:gd name="T43" fmla="*/ 117 h 123"/>
                <a:gd name="T44" fmla="*/ 44 w 131"/>
                <a:gd name="T45" fmla="*/ 119 h 123"/>
                <a:gd name="T46" fmla="*/ 53 w 131"/>
                <a:gd name="T47" fmla="*/ 121 h 123"/>
                <a:gd name="T48" fmla="*/ 62 w 131"/>
                <a:gd name="T49" fmla="*/ 123 h 123"/>
                <a:gd name="T50" fmla="*/ 73 w 131"/>
                <a:gd name="T51" fmla="*/ 122 h 123"/>
                <a:gd name="T52" fmla="*/ 73 w 131"/>
                <a:gd name="T53" fmla="*/ 119 h 123"/>
                <a:gd name="T54" fmla="*/ 62 w 131"/>
                <a:gd name="T55" fmla="*/ 119 h 123"/>
                <a:gd name="T56" fmla="*/ 54 w 131"/>
                <a:gd name="T57" fmla="*/ 118 h 123"/>
                <a:gd name="T58" fmla="*/ 45 w 131"/>
                <a:gd name="T59" fmla="*/ 116 h 123"/>
                <a:gd name="T60" fmla="*/ 40 w 131"/>
                <a:gd name="T61" fmla="*/ 114 h 123"/>
                <a:gd name="T62" fmla="*/ 35 w 131"/>
                <a:gd name="T63" fmla="*/ 111 h 123"/>
                <a:gd name="T64" fmla="*/ 29 w 131"/>
                <a:gd name="T65" fmla="*/ 107 h 123"/>
                <a:gd name="T66" fmla="*/ 26 w 131"/>
                <a:gd name="T67" fmla="*/ 104 h 123"/>
                <a:gd name="T68" fmla="*/ 21 w 131"/>
                <a:gd name="T69" fmla="*/ 99 h 123"/>
                <a:gd name="T70" fmla="*/ 18 w 131"/>
                <a:gd name="T71" fmla="*/ 96 h 123"/>
                <a:gd name="T72" fmla="*/ 13 w 131"/>
                <a:gd name="T73" fmla="*/ 87 h 123"/>
                <a:gd name="T74" fmla="*/ 9 w 131"/>
                <a:gd name="T75" fmla="*/ 83 h 123"/>
                <a:gd name="T76" fmla="*/ 10 w 131"/>
                <a:gd name="T77" fmla="*/ 80 h 123"/>
                <a:gd name="T78" fmla="*/ 8 w 131"/>
                <a:gd name="T79" fmla="*/ 74 h 123"/>
                <a:gd name="T80" fmla="*/ 64 w 131"/>
                <a:gd name="T81" fmla="*/ 3 h 123"/>
                <a:gd name="T82" fmla="*/ 67 w 131"/>
                <a:gd name="T83" fmla="*/ 3 h 123"/>
                <a:gd name="T84" fmla="*/ 73 w 131"/>
                <a:gd name="T85" fmla="*/ 3 h 123"/>
                <a:gd name="T86" fmla="*/ 78 w 131"/>
                <a:gd name="T87" fmla="*/ 4 h 123"/>
                <a:gd name="T88" fmla="*/ 83 w 131"/>
                <a:gd name="T89" fmla="*/ 6 h 123"/>
                <a:gd name="T90" fmla="*/ 89 w 131"/>
                <a:gd name="T91" fmla="*/ 8 h 123"/>
                <a:gd name="T92" fmla="*/ 98 w 131"/>
                <a:gd name="T93" fmla="*/ 12 h 123"/>
                <a:gd name="T94" fmla="*/ 102 w 131"/>
                <a:gd name="T95" fmla="*/ 16 h 123"/>
                <a:gd name="T96" fmla="*/ 109 w 131"/>
                <a:gd name="T97" fmla="*/ 22 h 123"/>
                <a:gd name="T98" fmla="*/ 112 w 131"/>
                <a:gd name="T99" fmla="*/ 26 h 123"/>
                <a:gd name="T100" fmla="*/ 115 w 131"/>
                <a:gd name="T101" fmla="*/ 31 h 123"/>
                <a:gd name="T102" fmla="*/ 118 w 131"/>
                <a:gd name="T103" fmla="*/ 35 h 123"/>
                <a:gd name="T104" fmla="*/ 121 w 131"/>
                <a:gd name="T105" fmla="*/ 43 h 123"/>
                <a:gd name="T106" fmla="*/ 123 w 131"/>
                <a:gd name="T107" fmla="*/ 5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123">
                  <a:moveTo>
                    <a:pt x="126" y="47"/>
                  </a:moveTo>
                  <a:cubicBezTo>
                    <a:pt x="125" y="45"/>
                    <a:pt x="125" y="45"/>
                    <a:pt x="125" y="45"/>
                  </a:cubicBezTo>
                  <a:cubicBezTo>
                    <a:pt x="125" y="44"/>
                    <a:pt x="124" y="43"/>
                    <a:pt x="124" y="42"/>
                  </a:cubicBezTo>
                  <a:cubicBezTo>
                    <a:pt x="124" y="41"/>
                    <a:pt x="123" y="40"/>
                    <a:pt x="123" y="39"/>
                  </a:cubicBezTo>
                  <a:cubicBezTo>
                    <a:pt x="123" y="38"/>
                    <a:pt x="122" y="37"/>
                    <a:pt x="122" y="36"/>
                  </a:cubicBezTo>
                  <a:cubicBezTo>
                    <a:pt x="121" y="35"/>
                    <a:pt x="121" y="34"/>
                    <a:pt x="121" y="34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0" y="32"/>
                    <a:pt x="120" y="32"/>
                    <a:pt x="119" y="31"/>
                  </a:cubicBezTo>
                  <a:cubicBezTo>
                    <a:pt x="119" y="30"/>
                    <a:pt x="118" y="29"/>
                    <a:pt x="118" y="29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7"/>
                    <a:pt x="116" y="27"/>
                    <a:pt x="116" y="26"/>
                  </a:cubicBezTo>
                  <a:cubicBezTo>
                    <a:pt x="115" y="25"/>
                    <a:pt x="115" y="24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2"/>
                    <a:pt x="113" y="22"/>
                    <a:pt x="112" y="21"/>
                  </a:cubicBezTo>
                  <a:cubicBezTo>
                    <a:pt x="112" y="21"/>
                    <a:pt x="112" y="20"/>
                    <a:pt x="111" y="20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6"/>
                    <a:pt x="107" y="16"/>
                    <a:pt x="106" y="15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13"/>
                    <a:pt x="102" y="12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0"/>
                    <a:pt x="100" y="10"/>
                    <a:pt x="99" y="10"/>
                  </a:cubicBezTo>
                  <a:cubicBezTo>
                    <a:pt x="98" y="9"/>
                    <a:pt x="97" y="9"/>
                    <a:pt x="96" y="8"/>
                  </a:cubicBezTo>
                  <a:cubicBezTo>
                    <a:pt x="96" y="8"/>
                    <a:pt x="95" y="7"/>
                    <a:pt x="94" y="7"/>
                  </a:cubicBezTo>
                  <a:cubicBezTo>
                    <a:pt x="93" y="6"/>
                    <a:pt x="92" y="6"/>
                    <a:pt x="91" y="5"/>
                  </a:cubicBezTo>
                  <a:cubicBezTo>
                    <a:pt x="90" y="5"/>
                    <a:pt x="89" y="5"/>
                    <a:pt x="89" y="4"/>
                  </a:cubicBezTo>
                  <a:cubicBezTo>
                    <a:pt x="87" y="4"/>
                    <a:pt x="86" y="3"/>
                    <a:pt x="85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4" y="3"/>
                    <a:pt x="83" y="2"/>
                    <a:pt x="83" y="2"/>
                  </a:cubicBezTo>
                  <a:cubicBezTo>
                    <a:pt x="82" y="2"/>
                    <a:pt x="80" y="2"/>
                    <a:pt x="79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7" y="1"/>
                    <a:pt x="77" y="1"/>
                  </a:cubicBezTo>
                  <a:cubicBezTo>
                    <a:pt x="76" y="1"/>
                    <a:pt x="74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2" y="0"/>
                    <a:pt x="60" y="0"/>
                    <a:pt x="58" y="0"/>
                  </a:cubicBezTo>
                  <a:cubicBezTo>
                    <a:pt x="24" y="5"/>
                    <a:pt x="0" y="36"/>
                    <a:pt x="4" y="69"/>
                  </a:cubicBezTo>
                  <a:cubicBezTo>
                    <a:pt x="4" y="71"/>
                    <a:pt x="5" y="73"/>
                    <a:pt x="5" y="75"/>
                  </a:cubicBezTo>
                  <a:cubicBezTo>
                    <a:pt x="5" y="76"/>
                    <a:pt x="6" y="76"/>
                    <a:pt x="6" y="77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79"/>
                    <a:pt x="7" y="80"/>
                    <a:pt x="7" y="81"/>
                  </a:cubicBezTo>
                  <a:cubicBezTo>
                    <a:pt x="7" y="81"/>
                    <a:pt x="7" y="82"/>
                    <a:pt x="7" y="83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10" y="88"/>
                    <a:pt x="10" y="89"/>
                  </a:cubicBezTo>
                  <a:cubicBezTo>
                    <a:pt x="11" y="90"/>
                    <a:pt x="11" y="91"/>
                    <a:pt x="12" y="92"/>
                  </a:cubicBezTo>
                  <a:cubicBezTo>
                    <a:pt x="12" y="92"/>
                    <a:pt x="12" y="93"/>
                    <a:pt x="1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8" y="100"/>
                    <a:pt x="18" y="101"/>
                    <a:pt x="18" y="101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4"/>
                    <a:pt x="22" y="105"/>
                    <a:pt x="22" y="105"/>
                  </a:cubicBezTo>
                  <a:cubicBezTo>
                    <a:pt x="23" y="106"/>
                    <a:pt x="23" y="106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5" y="108"/>
                    <a:pt x="26" y="108"/>
                    <a:pt x="26" y="109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8" y="110"/>
                    <a:pt x="28" y="110"/>
                    <a:pt x="29" y="111"/>
                  </a:cubicBezTo>
                  <a:cubicBezTo>
                    <a:pt x="30" y="112"/>
                    <a:pt x="31" y="112"/>
                    <a:pt x="31" y="113"/>
                  </a:cubicBezTo>
                  <a:cubicBezTo>
                    <a:pt x="32" y="113"/>
                    <a:pt x="33" y="113"/>
                    <a:pt x="33" y="114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5" y="115"/>
                    <a:pt x="36" y="115"/>
                    <a:pt x="37" y="116"/>
                  </a:cubicBezTo>
                  <a:cubicBezTo>
                    <a:pt x="37" y="116"/>
                    <a:pt x="38" y="116"/>
                    <a:pt x="39" y="117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7"/>
                    <a:pt x="41" y="118"/>
                    <a:pt x="42" y="118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5" y="119"/>
                    <a:pt x="46" y="120"/>
                    <a:pt x="47" y="120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1" y="121"/>
                    <a:pt x="52" y="121"/>
                    <a:pt x="53" y="121"/>
                  </a:cubicBezTo>
                  <a:cubicBezTo>
                    <a:pt x="54" y="122"/>
                    <a:pt x="55" y="122"/>
                    <a:pt x="56" y="122"/>
                  </a:cubicBezTo>
                  <a:cubicBezTo>
                    <a:pt x="57" y="122"/>
                    <a:pt x="58" y="122"/>
                    <a:pt x="59" y="122"/>
                  </a:cubicBezTo>
                  <a:cubicBezTo>
                    <a:pt x="60" y="122"/>
                    <a:pt x="61" y="123"/>
                    <a:pt x="62" y="123"/>
                  </a:cubicBezTo>
                  <a:cubicBezTo>
                    <a:pt x="63" y="123"/>
                    <a:pt x="64" y="123"/>
                    <a:pt x="65" y="123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70" y="122"/>
                    <a:pt x="72" y="122"/>
                    <a:pt x="73" y="122"/>
                  </a:cubicBezTo>
                  <a:cubicBezTo>
                    <a:pt x="107" y="118"/>
                    <a:pt x="131" y="87"/>
                    <a:pt x="127" y="53"/>
                  </a:cubicBezTo>
                  <a:cubicBezTo>
                    <a:pt x="126" y="51"/>
                    <a:pt x="126" y="49"/>
                    <a:pt x="126" y="47"/>
                  </a:cubicBezTo>
                  <a:close/>
                  <a:moveTo>
                    <a:pt x="73" y="119"/>
                  </a:moveTo>
                  <a:cubicBezTo>
                    <a:pt x="71" y="119"/>
                    <a:pt x="70" y="119"/>
                    <a:pt x="69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3" y="119"/>
                    <a:pt x="62" y="119"/>
                  </a:cubicBezTo>
                  <a:cubicBezTo>
                    <a:pt x="61" y="119"/>
                    <a:pt x="60" y="119"/>
                    <a:pt x="59" y="119"/>
                  </a:cubicBezTo>
                  <a:cubicBezTo>
                    <a:pt x="58" y="119"/>
                    <a:pt x="57" y="119"/>
                    <a:pt x="56" y="119"/>
                  </a:cubicBezTo>
                  <a:cubicBezTo>
                    <a:pt x="55" y="119"/>
                    <a:pt x="55" y="118"/>
                    <a:pt x="54" y="118"/>
                  </a:cubicBezTo>
                  <a:cubicBezTo>
                    <a:pt x="53" y="118"/>
                    <a:pt x="52" y="118"/>
                    <a:pt x="51" y="118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7" y="117"/>
                    <a:pt x="46" y="116"/>
                    <a:pt x="45" y="116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2" y="115"/>
                    <a:pt x="42" y="115"/>
                    <a:pt x="41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9" y="114"/>
                    <a:pt x="39" y="113"/>
                    <a:pt x="38" y="113"/>
                  </a:cubicBezTo>
                  <a:cubicBezTo>
                    <a:pt x="37" y="112"/>
                    <a:pt x="37" y="112"/>
                    <a:pt x="36" y="11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1"/>
                    <a:pt x="34" y="110"/>
                    <a:pt x="33" y="110"/>
                  </a:cubicBezTo>
                  <a:cubicBezTo>
                    <a:pt x="33" y="109"/>
                    <a:pt x="32" y="109"/>
                    <a:pt x="31" y="108"/>
                  </a:cubicBezTo>
                  <a:cubicBezTo>
                    <a:pt x="30" y="108"/>
                    <a:pt x="30" y="107"/>
                    <a:pt x="29" y="107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7" y="105"/>
                    <a:pt x="27" y="105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5" y="104"/>
                    <a:pt x="25" y="103"/>
                  </a:cubicBezTo>
                  <a:cubicBezTo>
                    <a:pt x="24" y="103"/>
                    <a:pt x="24" y="102"/>
                    <a:pt x="23" y="102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1" y="99"/>
                    <a:pt x="20" y="98"/>
                    <a:pt x="20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96"/>
                    <a:pt x="18" y="96"/>
                    <a:pt x="18" y="9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1"/>
                    <a:pt x="15" y="91"/>
                    <a:pt x="15" y="90"/>
                  </a:cubicBezTo>
                  <a:cubicBezTo>
                    <a:pt x="14" y="89"/>
                    <a:pt x="14" y="88"/>
                    <a:pt x="13" y="87"/>
                  </a:cubicBezTo>
                  <a:cubicBezTo>
                    <a:pt x="13" y="87"/>
                    <a:pt x="12" y="86"/>
                    <a:pt x="12" y="85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79"/>
                    <a:pt x="9" y="78"/>
                    <a:pt x="9" y="7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6"/>
                    <a:pt x="9" y="75"/>
                    <a:pt x="8" y="74"/>
                  </a:cubicBezTo>
                  <a:cubicBezTo>
                    <a:pt x="8" y="72"/>
                    <a:pt x="8" y="70"/>
                    <a:pt x="7" y="69"/>
                  </a:cubicBezTo>
                  <a:cubicBezTo>
                    <a:pt x="3" y="37"/>
                    <a:pt x="26" y="8"/>
                    <a:pt x="58" y="4"/>
                  </a:cubicBezTo>
                  <a:cubicBezTo>
                    <a:pt x="60" y="3"/>
                    <a:pt x="62" y="3"/>
                    <a:pt x="64" y="3"/>
                  </a:cubicBezTo>
                  <a:cubicBezTo>
                    <a:pt x="65" y="3"/>
                    <a:pt x="65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8" y="3"/>
                    <a:pt x="69" y="3"/>
                    <a:pt x="70" y="3"/>
                  </a:cubicBezTo>
                  <a:cubicBezTo>
                    <a:pt x="71" y="3"/>
                    <a:pt x="71" y="3"/>
                    <a:pt x="72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6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6"/>
                    <a:pt x="86" y="7"/>
                    <a:pt x="87" y="7"/>
                  </a:cubicBezTo>
                  <a:cubicBezTo>
                    <a:pt x="88" y="8"/>
                    <a:pt x="89" y="8"/>
                    <a:pt x="89" y="8"/>
                  </a:cubicBezTo>
                  <a:cubicBezTo>
                    <a:pt x="90" y="9"/>
                    <a:pt x="91" y="9"/>
                    <a:pt x="93" y="10"/>
                  </a:cubicBezTo>
                  <a:cubicBezTo>
                    <a:pt x="93" y="10"/>
                    <a:pt x="94" y="10"/>
                    <a:pt x="95" y="11"/>
                  </a:cubicBezTo>
                  <a:cubicBezTo>
                    <a:pt x="96" y="11"/>
                    <a:pt x="97" y="12"/>
                    <a:pt x="98" y="12"/>
                  </a:cubicBezTo>
                  <a:cubicBezTo>
                    <a:pt x="98" y="13"/>
                    <a:pt x="98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00" y="14"/>
                    <a:pt x="101" y="15"/>
                    <a:pt x="102" y="1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5" y="18"/>
                    <a:pt x="106" y="19"/>
                    <a:pt x="106" y="19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3"/>
                    <a:pt x="110" y="23"/>
                    <a:pt x="110" y="23"/>
                  </a:cubicBezTo>
                  <a:cubicBezTo>
                    <a:pt x="110" y="24"/>
                    <a:pt x="111" y="25"/>
                    <a:pt x="111" y="25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3" y="27"/>
                    <a:pt x="113" y="28"/>
                  </a:cubicBezTo>
                  <a:cubicBezTo>
                    <a:pt x="114" y="28"/>
                    <a:pt x="114" y="29"/>
                    <a:pt x="115" y="30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6" y="31"/>
                    <a:pt x="116" y="32"/>
                    <a:pt x="116" y="32"/>
                  </a:cubicBezTo>
                  <a:cubicBezTo>
                    <a:pt x="117" y="33"/>
                    <a:pt x="117" y="34"/>
                    <a:pt x="117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6"/>
                    <a:pt x="118" y="37"/>
                    <a:pt x="119" y="37"/>
                  </a:cubicBezTo>
                  <a:cubicBezTo>
                    <a:pt x="119" y="38"/>
                    <a:pt x="120" y="40"/>
                    <a:pt x="120" y="40"/>
                  </a:cubicBezTo>
                  <a:cubicBezTo>
                    <a:pt x="120" y="41"/>
                    <a:pt x="121" y="42"/>
                    <a:pt x="121" y="43"/>
                  </a:cubicBezTo>
                  <a:cubicBezTo>
                    <a:pt x="121" y="44"/>
                    <a:pt x="122" y="45"/>
                    <a:pt x="122" y="46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3" y="50"/>
                    <a:pt x="123" y="52"/>
                    <a:pt x="123" y="54"/>
                  </a:cubicBezTo>
                  <a:cubicBezTo>
                    <a:pt x="127" y="86"/>
                    <a:pt x="105" y="115"/>
                    <a:pt x="73" y="119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151427" y="1377703"/>
            <a:ext cx="418477" cy="730619"/>
            <a:chOff x="3670300" y="5230813"/>
            <a:chExt cx="387350" cy="676275"/>
          </a:xfrm>
          <a:noFill/>
        </p:grpSpPr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3743325" y="5842000"/>
              <a:ext cx="242888" cy="65088"/>
            </a:xfrm>
            <a:custGeom>
              <a:avLst/>
              <a:gdLst>
                <a:gd name="T0" fmla="*/ 2 w 89"/>
                <a:gd name="T1" fmla="*/ 6 h 24"/>
                <a:gd name="T2" fmla="*/ 4 w 89"/>
                <a:gd name="T3" fmla="*/ 9 h 24"/>
                <a:gd name="T4" fmla="*/ 28 w 89"/>
                <a:gd name="T5" fmla="*/ 19 h 24"/>
                <a:gd name="T6" fmla="*/ 28 w 89"/>
                <a:gd name="T7" fmla="*/ 20 h 24"/>
                <a:gd name="T8" fmla="*/ 33 w 89"/>
                <a:gd name="T9" fmla="*/ 24 h 24"/>
                <a:gd name="T10" fmla="*/ 53 w 89"/>
                <a:gd name="T11" fmla="*/ 24 h 24"/>
                <a:gd name="T12" fmla="*/ 59 w 89"/>
                <a:gd name="T13" fmla="*/ 20 h 24"/>
                <a:gd name="T14" fmla="*/ 59 w 89"/>
                <a:gd name="T15" fmla="*/ 20 h 24"/>
                <a:gd name="T16" fmla="*/ 68 w 89"/>
                <a:gd name="T17" fmla="*/ 18 h 24"/>
                <a:gd name="T18" fmla="*/ 88 w 89"/>
                <a:gd name="T19" fmla="*/ 2 h 24"/>
                <a:gd name="T20" fmla="*/ 89 w 89"/>
                <a:gd name="T21" fmla="*/ 0 h 24"/>
                <a:gd name="T22" fmla="*/ 0 w 89"/>
                <a:gd name="T23" fmla="*/ 4 h 24"/>
                <a:gd name="T24" fmla="*/ 2 w 89"/>
                <a:gd name="T25" fmla="*/ 6 h 24"/>
                <a:gd name="T26" fmla="*/ 83 w 89"/>
                <a:gd name="T27" fmla="*/ 3 h 24"/>
                <a:gd name="T28" fmla="*/ 67 w 89"/>
                <a:gd name="T29" fmla="*/ 15 h 24"/>
                <a:gd name="T30" fmla="*/ 57 w 89"/>
                <a:gd name="T31" fmla="*/ 16 h 24"/>
                <a:gd name="T32" fmla="*/ 57 w 89"/>
                <a:gd name="T33" fmla="*/ 18 h 24"/>
                <a:gd name="T34" fmla="*/ 55 w 89"/>
                <a:gd name="T35" fmla="*/ 18 h 24"/>
                <a:gd name="T36" fmla="*/ 55 w 89"/>
                <a:gd name="T37" fmla="*/ 20 h 24"/>
                <a:gd name="T38" fmla="*/ 53 w 89"/>
                <a:gd name="T39" fmla="*/ 21 h 24"/>
                <a:gd name="T40" fmla="*/ 53 w 89"/>
                <a:gd name="T41" fmla="*/ 23 h 24"/>
                <a:gd name="T42" fmla="*/ 53 w 89"/>
                <a:gd name="T43" fmla="*/ 21 h 24"/>
                <a:gd name="T44" fmla="*/ 33 w 89"/>
                <a:gd name="T45" fmla="*/ 21 h 24"/>
                <a:gd name="T46" fmla="*/ 31 w 89"/>
                <a:gd name="T47" fmla="*/ 20 h 24"/>
                <a:gd name="T48" fmla="*/ 31 w 89"/>
                <a:gd name="T49" fmla="*/ 18 h 24"/>
                <a:gd name="T50" fmla="*/ 30 w 89"/>
                <a:gd name="T51" fmla="*/ 18 h 24"/>
                <a:gd name="T52" fmla="*/ 30 w 89"/>
                <a:gd name="T53" fmla="*/ 16 h 24"/>
                <a:gd name="T54" fmla="*/ 7 w 89"/>
                <a:gd name="T55" fmla="*/ 7 h 24"/>
                <a:gd name="T56" fmla="*/ 7 w 89"/>
                <a:gd name="T57" fmla="*/ 7 h 24"/>
                <a:gd name="T58" fmla="*/ 83 w 89"/>
                <a:gd name="T5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24">
                  <a:moveTo>
                    <a:pt x="2" y="6"/>
                  </a:moveTo>
                  <a:cubicBezTo>
                    <a:pt x="3" y="7"/>
                    <a:pt x="4" y="8"/>
                    <a:pt x="4" y="9"/>
                  </a:cubicBezTo>
                  <a:cubicBezTo>
                    <a:pt x="10" y="15"/>
                    <a:pt x="19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2"/>
                    <a:pt x="30" y="24"/>
                    <a:pt x="3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6" y="24"/>
                    <a:pt x="58" y="22"/>
                    <a:pt x="59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2" y="19"/>
                    <a:pt x="65" y="19"/>
                    <a:pt x="68" y="18"/>
                  </a:cubicBezTo>
                  <a:cubicBezTo>
                    <a:pt x="77" y="15"/>
                    <a:pt x="84" y="9"/>
                    <a:pt x="88" y="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" y="6"/>
                  </a:lnTo>
                  <a:close/>
                  <a:moveTo>
                    <a:pt x="83" y="3"/>
                  </a:moveTo>
                  <a:cubicBezTo>
                    <a:pt x="80" y="8"/>
                    <a:pt x="74" y="12"/>
                    <a:pt x="67" y="15"/>
                  </a:cubicBezTo>
                  <a:cubicBezTo>
                    <a:pt x="64" y="16"/>
                    <a:pt x="60" y="16"/>
                    <a:pt x="57" y="16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4" y="21"/>
                    <a:pt x="53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1" y="20"/>
                    <a:pt x="31" y="2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1" y="16"/>
                    <a:pt x="13" y="13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83" y="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689350" y="5249863"/>
              <a:ext cx="201613" cy="468313"/>
            </a:xfrm>
            <a:custGeom>
              <a:avLst/>
              <a:gdLst>
                <a:gd name="T0" fmla="*/ 0 w 74"/>
                <a:gd name="T1" fmla="*/ 63 h 172"/>
                <a:gd name="T2" fmla="*/ 1 w 74"/>
                <a:gd name="T3" fmla="*/ 82 h 172"/>
                <a:gd name="T4" fmla="*/ 12 w 74"/>
                <a:gd name="T5" fmla="*/ 116 h 172"/>
                <a:gd name="T6" fmla="*/ 24 w 74"/>
                <a:gd name="T7" fmla="*/ 154 h 172"/>
                <a:gd name="T8" fmla="*/ 25 w 74"/>
                <a:gd name="T9" fmla="*/ 163 h 172"/>
                <a:gd name="T10" fmla="*/ 24 w 74"/>
                <a:gd name="T11" fmla="*/ 166 h 172"/>
                <a:gd name="T12" fmla="*/ 24 w 74"/>
                <a:gd name="T13" fmla="*/ 166 h 172"/>
                <a:gd name="T14" fmla="*/ 24 w 74"/>
                <a:gd name="T15" fmla="*/ 171 h 172"/>
                <a:gd name="T16" fmla="*/ 24 w 74"/>
                <a:gd name="T17" fmla="*/ 172 h 172"/>
                <a:gd name="T18" fmla="*/ 47 w 74"/>
                <a:gd name="T19" fmla="*/ 172 h 172"/>
                <a:gd name="T20" fmla="*/ 47 w 74"/>
                <a:gd name="T21" fmla="*/ 171 h 172"/>
                <a:gd name="T22" fmla="*/ 47 w 74"/>
                <a:gd name="T23" fmla="*/ 166 h 172"/>
                <a:gd name="T24" fmla="*/ 47 w 74"/>
                <a:gd name="T25" fmla="*/ 163 h 172"/>
                <a:gd name="T26" fmla="*/ 47 w 74"/>
                <a:gd name="T27" fmla="*/ 153 h 172"/>
                <a:gd name="T28" fmla="*/ 34 w 74"/>
                <a:gd name="T29" fmla="*/ 115 h 172"/>
                <a:gd name="T30" fmla="*/ 24 w 74"/>
                <a:gd name="T31" fmla="*/ 82 h 172"/>
                <a:gd name="T32" fmla="*/ 24 w 74"/>
                <a:gd name="T33" fmla="*/ 81 h 172"/>
                <a:gd name="T34" fmla="*/ 23 w 74"/>
                <a:gd name="T35" fmla="*/ 63 h 172"/>
                <a:gd name="T36" fmla="*/ 74 w 74"/>
                <a:gd name="T37" fmla="*/ 4 h 172"/>
                <a:gd name="T38" fmla="*/ 74 w 74"/>
                <a:gd name="T39" fmla="*/ 1 h 172"/>
                <a:gd name="T40" fmla="*/ 64 w 74"/>
                <a:gd name="T41" fmla="*/ 0 h 172"/>
                <a:gd name="T42" fmla="*/ 0 w 74"/>
                <a:gd name="T43" fmla="*/ 63 h 172"/>
                <a:gd name="T44" fmla="*/ 19 w 74"/>
                <a:gd name="T45" fmla="*/ 63 h 172"/>
                <a:gd name="T46" fmla="*/ 21 w 74"/>
                <a:gd name="T47" fmla="*/ 82 h 172"/>
                <a:gd name="T48" fmla="*/ 31 w 74"/>
                <a:gd name="T49" fmla="*/ 116 h 172"/>
                <a:gd name="T50" fmla="*/ 43 w 74"/>
                <a:gd name="T51" fmla="*/ 154 h 172"/>
                <a:gd name="T52" fmla="*/ 44 w 74"/>
                <a:gd name="T53" fmla="*/ 163 h 172"/>
                <a:gd name="T54" fmla="*/ 44 w 74"/>
                <a:gd name="T55" fmla="*/ 166 h 172"/>
                <a:gd name="T56" fmla="*/ 44 w 74"/>
                <a:gd name="T57" fmla="*/ 169 h 172"/>
                <a:gd name="T58" fmla="*/ 28 w 74"/>
                <a:gd name="T59" fmla="*/ 169 h 172"/>
                <a:gd name="T60" fmla="*/ 28 w 74"/>
                <a:gd name="T61" fmla="*/ 166 h 172"/>
                <a:gd name="T62" fmla="*/ 28 w 74"/>
                <a:gd name="T63" fmla="*/ 163 h 172"/>
                <a:gd name="T64" fmla="*/ 27 w 74"/>
                <a:gd name="T65" fmla="*/ 153 h 172"/>
                <a:gd name="T66" fmla="*/ 15 w 74"/>
                <a:gd name="T67" fmla="*/ 115 h 172"/>
                <a:gd name="T68" fmla="*/ 4 w 74"/>
                <a:gd name="T69" fmla="*/ 82 h 172"/>
                <a:gd name="T70" fmla="*/ 4 w 74"/>
                <a:gd name="T71" fmla="*/ 81 h 172"/>
                <a:gd name="T72" fmla="*/ 3 w 74"/>
                <a:gd name="T73" fmla="*/ 63 h 172"/>
                <a:gd name="T74" fmla="*/ 60 w 74"/>
                <a:gd name="T75" fmla="*/ 4 h 172"/>
                <a:gd name="T76" fmla="*/ 19 w 74"/>
                <a:gd name="T77" fmla="*/ 6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72">
                  <a:moveTo>
                    <a:pt x="0" y="63"/>
                  </a:moveTo>
                  <a:cubicBezTo>
                    <a:pt x="0" y="70"/>
                    <a:pt x="0" y="76"/>
                    <a:pt x="1" y="82"/>
                  </a:cubicBezTo>
                  <a:cubicBezTo>
                    <a:pt x="3" y="93"/>
                    <a:pt x="7" y="104"/>
                    <a:pt x="12" y="116"/>
                  </a:cubicBezTo>
                  <a:cubicBezTo>
                    <a:pt x="17" y="128"/>
                    <a:pt x="22" y="141"/>
                    <a:pt x="24" y="154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5" y="164"/>
                    <a:pt x="25" y="165"/>
                    <a:pt x="24" y="166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4" y="167"/>
                    <a:pt x="24" y="168"/>
                    <a:pt x="24" y="171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47" y="172"/>
                    <a:pt x="47" y="172"/>
                    <a:pt x="47" y="172"/>
                  </a:cubicBezTo>
                  <a:cubicBezTo>
                    <a:pt x="47" y="171"/>
                    <a:pt x="47" y="171"/>
                    <a:pt x="47" y="171"/>
                  </a:cubicBezTo>
                  <a:cubicBezTo>
                    <a:pt x="47" y="168"/>
                    <a:pt x="47" y="167"/>
                    <a:pt x="47" y="166"/>
                  </a:cubicBezTo>
                  <a:cubicBezTo>
                    <a:pt x="47" y="165"/>
                    <a:pt x="47" y="164"/>
                    <a:pt x="47" y="16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5" y="140"/>
                    <a:pt x="40" y="127"/>
                    <a:pt x="34" y="115"/>
                  </a:cubicBezTo>
                  <a:cubicBezTo>
                    <a:pt x="30" y="103"/>
                    <a:pt x="25" y="92"/>
                    <a:pt x="24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76"/>
                    <a:pt x="22" y="69"/>
                    <a:pt x="23" y="63"/>
                  </a:cubicBezTo>
                  <a:cubicBezTo>
                    <a:pt x="24" y="47"/>
                    <a:pt x="31" y="9"/>
                    <a:pt x="74" y="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0" y="0"/>
                    <a:pt x="67" y="0"/>
                    <a:pt x="64" y="0"/>
                  </a:cubicBezTo>
                  <a:cubicBezTo>
                    <a:pt x="10" y="0"/>
                    <a:pt x="1" y="44"/>
                    <a:pt x="0" y="63"/>
                  </a:cubicBezTo>
                  <a:close/>
                  <a:moveTo>
                    <a:pt x="19" y="63"/>
                  </a:moveTo>
                  <a:cubicBezTo>
                    <a:pt x="19" y="70"/>
                    <a:pt x="19" y="76"/>
                    <a:pt x="21" y="82"/>
                  </a:cubicBezTo>
                  <a:cubicBezTo>
                    <a:pt x="22" y="93"/>
                    <a:pt x="27" y="104"/>
                    <a:pt x="31" y="116"/>
                  </a:cubicBezTo>
                  <a:cubicBezTo>
                    <a:pt x="36" y="128"/>
                    <a:pt x="42" y="141"/>
                    <a:pt x="43" y="154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4" y="164"/>
                    <a:pt x="44" y="165"/>
                    <a:pt x="44" y="166"/>
                  </a:cubicBezTo>
                  <a:cubicBezTo>
                    <a:pt x="44" y="167"/>
                    <a:pt x="44" y="167"/>
                    <a:pt x="44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7"/>
                    <a:pt x="28" y="166"/>
                  </a:cubicBezTo>
                  <a:cubicBezTo>
                    <a:pt x="28" y="165"/>
                    <a:pt x="28" y="164"/>
                    <a:pt x="28" y="16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5" y="140"/>
                    <a:pt x="20" y="127"/>
                    <a:pt x="15" y="115"/>
                  </a:cubicBezTo>
                  <a:cubicBezTo>
                    <a:pt x="11" y="103"/>
                    <a:pt x="6" y="92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3" y="76"/>
                    <a:pt x="3" y="69"/>
                    <a:pt x="3" y="63"/>
                  </a:cubicBezTo>
                  <a:cubicBezTo>
                    <a:pt x="4" y="45"/>
                    <a:pt x="12" y="6"/>
                    <a:pt x="60" y="4"/>
                  </a:cubicBezTo>
                  <a:cubicBezTo>
                    <a:pt x="26" y="14"/>
                    <a:pt x="20" y="48"/>
                    <a:pt x="19" y="63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3670300" y="5230813"/>
              <a:ext cx="387350" cy="538163"/>
            </a:xfrm>
            <a:custGeom>
              <a:avLst/>
              <a:gdLst>
                <a:gd name="T0" fmla="*/ 71 w 142"/>
                <a:gd name="T1" fmla="*/ 0 h 198"/>
                <a:gd name="T2" fmla="*/ 2 w 142"/>
                <a:gd name="T3" fmla="*/ 88 h 198"/>
                <a:gd name="T4" fmla="*/ 25 w 142"/>
                <a:gd name="T5" fmla="*/ 163 h 198"/>
                <a:gd name="T6" fmla="*/ 25 w 142"/>
                <a:gd name="T7" fmla="*/ 165 h 198"/>
                <a:gd name="T8" fmla="*/ 24 w 142"/>
                <a:gd name="T9" fmla="*/ 178 h 198"/>
                <a:gd name="T10" fmla="*/ 24 w 142"/>
                <a:gd name="T11" fmla="*/ 184 h 198"/>
                <a:gd name="T12" fmla="*/ 26 w 142"/>
                <a:gd name="T13" fmla="*/ 186 h 198"/>
                <a:gd name="T14" fmla="*/ 24 w 142"/>
                <a:gd name="T15" fmla="*/ 189 h 198"/>
                <a:gd name="T16" fmla="*/ 19 w 142"/>
                <a:gd name="T17" fmla="*/ 194 h 198"/>
                <a:gd name="T18" fmla="*/ 116 w 142"/>
                <a:gd name="T19" fmla="*/ 194 h 198"/>
                <a:gd name="T20" fmla="*/ 122 w 142"/>
                <a:gd name="T21" fmla="*/ 192 h 198"/>
                <a:gd name="T22" fmla="*/ 118 w 142"/>
                <a:gd name="T23" fmla="*/ 185 h 198"/>
                <a:gd name="T24" fmla="*/ 118 w 142"/>
                <a:gd name="T25" fmla="*/ 185 h 198"/>
                <a:gd name="T26" fmla="*/ 117 w 142"/>
                <a:gd name="T27" fmla="*/ 173 h 198"/>
                <a:gd name="T28" fmla="*/ 117 w 142"/>
                <a:gd name="T29" fmla="*/ 172 h 198"/>
                <a:gd name="T30" fmla="*/ 117 w 142"/>
                <a:gd name="T31" fmla="*/ 164 h 198"/>
                <a:gd name="T32" fmla="*/ 117 w 142"/>
                <a:gd name="T33" fmla="*/ 163 h 198"/>
                <a:gd name="T34" fmla="*/ 140 w 142"/>
                <a:gd name="T35" fmla="*/ 89 h 198"/>
                <a:gd name="T36" fmla="*/ 118 w 142"/>
                <a:gd name="T37" fmla="*/ 188 h 198"/>
                <a:gd name="T38" fmla="*/ 119 w 142"/>
                <a:gd name="T39" fmla="*/ 190 h 198"/>
                <a:gd name="T40" fmla="*/ 25 w 142"/>
                <a:gd name="T41" fmla="*/ 195 h 198"/>
                <a:gd name="T42" fmla="*/ 24 w 142"/>
                <a:gd name="T43" fmla="*/ 196 h 198"/>
                <a:gd name="T44" fmla="*/ 22 w 142"/>
                <a:gd name="T45" fmla="*/ 193 h 198"/>
                <a:gd name="T46" fmla="*/ 24 w 142"/>
                <a:gd name="T47" fmla="*/ 192 h 198"/>
                <a:gd name="T48" fmla="*/ 137 w 142"/>
                <a:gd name="T49" fmla="*/ 88 h 198"/>
                <a:gd name="T50" fmla="*/ 113 w 142"/>
                <a:gd name="T51" fmla="*/ 161 h 198"/>
                <a:gd name="T52" fmla="*/ 113 w 142"/>
                <a:gd name="T53" fmla="*/ 164 h 198"/>
                <a:gd name="T54" fmla="*/ 114 w 142"/>
                <a:gd name="T55" fmla="*/ 172 h 198"/>
                <a:gd name="T56" fmla="*/ 114 w 142"/>
                <a:gd name="T57" fmla="*/ 182 h 198"/>
                <a:gd name="T58" fmla="*/ 27 w 142"/>
                <a:gd name="T59" fmla="*/ 179 h 198"/>
                <a:gd name="T60" fmla="*/ 27 w 142"/>
                <a:gd name="T61" fmla="*/ 176 h 198"/>
                <a:gd name="T62" fmla="*/ 28 w 142"/>
                <a:gd name="T63" fmla="*/ 168 h 198"/>
                <a:gd name="T64" fmla="*/ 28 w 142"/>
                <a:gd name="T65" fmla="*/ 161 h 198"/>
                <a:gd name="T66" fmla="*/ 16 w 142"/>
                <a:gd name="T67" fmla="*/ 121 h 198"/>
                <a:gd name="T68" fmla="*/ 3 w 142"/>
                <a:gd name="T69" fmla="*/ 68 h 198"/>
                <a:gd name="T70" fmla="*/ 138 w 142"/>
                <a:gd name="T71" fmla="*/ 6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98">
                  <a:moveTo>
                    <a:pt x="141" y="67"/>
                  </a:moveTo>
                  <a:cubicBezTo>
                    <a:pt x="138" y="25"/>
                    <a:pt x="112" y="0"/>
                    <a:pt x="71" y="0"/>
                  </a:cubicBezTo>
                  <a:cubicBezTo>
                    <a:pt x="29" y="0"/>
                    <a:pt x="3" y="25"/>
                    <a:pt x="0" y="67"/>
                  </a:cubicBezTo>
                  <a:cubicBezTo>
                    <a:pt x="0" y="75"/>
                    <a:pt x="0" y="82"/>
                    <a:pt x="2" y="88"/>
                  </a:cubicBezTo>
                  <a:cubicBezTo>
                    <a:pt x="3" y="99"/>
                    <a:pt x="8" y="111"/>
                    <a:pt x="13" y="122"/>
                  </a:cubicBezTo>
                  <a:cubicBezTo>
                    <a:pt x="18" y="136"/>
                    <a:pt x="24" y="149"/>
                    <a:pt x="25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5" y="166"/>
                    <a:pt x="25" y="167"/>
                    <a:pt x="25" y="168"/>
                  </a:cubicBezTo>
                  <a:cubicBezTo>
                    <a:pt x="24" y="171"/>
                    <a:pt x="24" y="174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81"/>
                    <a:pt x="24" y="182"/>
                    <a:pt x="24" y="184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112" y="185"/>
                    <a:pt x="112" y="185"/>
                    <a:pt x="112" y="185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2" y="189"/>
                    <a:pt x="21" y="190"/>
                    <a:pt x="20" y="191"/>
                  </a:cubicBezTo>
                  <a:cubicBezTo>
                    <a:pt x="20" y="191"/>
                    <a:pt x="19" y="193"/>
                    <a:pt x="19" y="194"/>
                  </a:cubicBezTo>
                  <a:cubicBezTo>
                    <a:pt x="19" y="196"/>
                    <a:pt x="22" y="198"/>
                    <a:pt x="24" y="198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8" y="194"/>
                    <a:pt x="118" y="194"/>
                    <a:pt x="118" y="194"/>
                  </a:cubicBezTo>
                  <a:cubicBezTo>
                    <a:pt x="120" y="194"/>
                    <a:pt x="121" y="193"/>
                    <a:pt x="122" y="192"/>
                  </a:cubicBezTo>
                  <a:cubicBezTo>
                    <a:pt x="123" y="191"/>
                    <a:pt x="123" y="190"/>
                    <a:pt x="123" y="189"/>
                  </a:cubicBezTo>
                  <a:cubicBezTo>
                    <a:pt x="123" y="187"/>
                    <a:pt x="121" y="185"/>
                    <a:pt x="118" y="185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18" y="183"/>
                    <a:pt x="118" y="183"/>
                    <a:pt x="118" y="183"/>
                  </a:cubicBezTo>
                  <a:cubicBezTo>
                    <a:pt x="117" y="180"/>
                    <a:pt x="117" y="177"/>
                    <a:pt x="117" y="173"/>
                  </a:cubicBezTo>
                  <a:cubicBezTo>
                    <a:pt x="117" y="172"/>
                    <a:pt x="117" y="172"/>
                    <a:pt x="117" y="172"/>
                  </a:cubicBezTo>
                  <a:cubicBezTo>
                    <a:pt x="117" y="172"/>
                    <a:pt x="117" y="172"/>
                    <a:pt x="117" y="172"/>
                  </a:cubicBezTo>
                  <a:cubicBezTo>
                    <a:pt x="117" y="171"/>
                    <a:pt x="117" y="169"/>
                    <a:pt x="117" y="168"/>
                  </a:cubicBezTo>
                  <a:cubicBezTo>
                    <a:pt x="117" y="167"/>
                    <a:pt x="117" y="166"/>
                    <a:pt x="117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7" y="149"/>
                    <a:pt x="123" y="136"/>
                    <a:pt x="128" y="122"/>
                  </a:cubicBezTo>
                  <a:cubicBezTo>
                    <a:pt x="133" y="111"/>
                    <a:pt x="138" y="100"/>
                    <a:pt x="140" y="89"/>
                  </a:cubicBezTo>
                  <a:cubicBezTo>
                    <a:pt x="141" y="82"/>
                    <a:pt x="142" y="75"/>
                    <a:pt x="141" y="67"/>
                  </a:cubicBezTo>
                  <a:close/>
                  <a:moveTo>
                    <a:pt x="118" y="188"/>
                  </a:moveTo>
                  <a:cubicBezTo>
                    <a:pt x="119" y="188"/>
                    <a:pt x="120" y="189"/>
                    <a:pt x="120" y="189"/>
                  </a:cubicBezTo>
                  <a:cubicBezTo>
                    <a:pt x="120" y="190"/>
                    <a:pt x="120" y="190"/>
                    <a:pt x="119" y="190"/>
                  </a:cubicBezTo>
                  <a:cubicBezTo>
                    <a:pt x="119" y="190"/>
                    <a:pt x="119" y="190"/>
                    <a:pt x="118" y="190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3" y="195"/>
                    <a:pt x="23" y="194"/>
                    <a:pt x="22" y="193"/>
                  </a:cubicBezTo>
                  <a:cubicBezTo>
                    <a:pt x="22" y="193"/>
                    <a:pt x="23" y="193"/>
                    <a:pt x="23" y="193"/>
                  </a:cubicBezTo>
                  <a:cubicBezTo>
                    <a:pt x="23" y="192"/>
                    <a:pt x="23" y="192"/>
                    <a:pt x="24" y="192"/>
                  </a:cubicBezTo>
                  <a:lnTo>
                    <a:pt x="118" y="188"/>
                  </a:lnTo>
                  <a:close/>
                  <a:moveTo>
                    <a:pt x="137" y="88"/>
                  </a:moveTo>
                  <a:cubicBezTo>
                    <a:pt x="135" y="99"/>
                    <a:pt x="130" y="110"/>
                    <a:pt x="126" y="121"/>
                  </a:cubicBezTo>
                  <a:cubicBezTo>
                    <a:pt x="120" y="134"/>
                    <a:pt x="114" y="148"/>
                    <a:pt x="113" y="161"/>
                  </a:cubicBezTo>
                  <a:cubicBezTo>
                    <a:pt x="113" y="161"/>
                    <a:pt x="113" y="161"/>
                    <a:pt x="113" y="161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66"/>
                    <a:pt x="113" y="167"/>
                    <a:pt x="114" y="169"/>
                  </a:cubicBezTo>
                  <a:cubicBezTo>
                    <a:pt x="114" y="170"/>
                    <a:pt x="114" y="171"/>
                    <a:pt x="114" y="172"/>
                  </a:cubicBezTo>
                  <a:cubicBezTo>
                    <a:pt x="114" y="175"/>
                    <a:pt x="114" y="175"/>
                    <a:pt x="114" y="175"/>
                  </a:cubicBezTo>
                  <a:cubicBezTo>
                    <a:pt x="114" y="177"/>
                    <a:pt x="114" y="180"/>
                    <a:pt x="114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2"/>
                    <a:pt x="27" y="180"/>
                    <a:pt x="27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8" y="173"/>
                    <a:pt x="28" y="171"/>
                    <a:pt x="28" y="168"/>
                  </a:cubicBezTo>
                  <a:cubicBezTo>
                    <a:pt x="28" y="167"/>
                    <a:pt x="28" y="166"/>
                    <a:pt x="28" y="165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27" y="148"/>
                    <a:pt x="21" y="134"/>
                    <a:pt x="16" y="121"/>
                  </a:cubicBezTo>
                  <a:cubicBezTo>
                    <a:pt x="11" y="110"/>
                    <a:pt x="7" y="99"/>
                    <a:pt x="5" y="87"/>
                  </a:cubicBezTo>
                  <a:cubicBezTo>
                    <a:pt x="3" y="81"/>
                    <a:pt x="3" y="75"/>
                    <a:pt x="3" y="68"/>
                  </a:cubicBezTo>
                  <a:cubicBezTo>
                    <a:pt x="6" y="28"/>
                    <a:pt x="31" y="4"/>
                    <a:pt x="71" y="4"/>
                  </a:cubicBezTo>
                  <a:cubicBezTo>
                    <a:pt x="110" y="4"/>
                    <a:pt x="135" y="28"/>
                    <a:pt x="138" y="68"/>
                  </a:cubicBezTo>
                  <a:cubicBezTo>
                    <a:pt x="139" y="75"/>
                    <a:pt x="138" y="82"/>
                    <a:pt x="137" y="88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722688" y="5811838"/>
              <a:ext cx="282575" cy="36513"/>
            </a:xfrm>
            <a:custGeom>
              <a:avLst/>
              <a:gdLst>
                <a:gd name="T0" fmla="*/ 99 w 104"/>
                <a:gd name="T1" fmla="*/ 0 h 13"/>
                <a:gd name="T2" fmla="*/ 99 w 104"/>
                <a:gd name="T3" fmla="*/ 0 h 13"/>
                <a:gd name="T4" fmla="*/ 5 w 104"/>
                <a:gd name="T5" fmla="*/ 5 h 13"/>
                <a:gd name="T6" fmla="*/ 1 w 104"/>
                <a:gd name="T7" fmla="*/ 6 h 13"/>
                <a:gd name="T8" fmla="*/ 0 w 104"/>
                <a:gd name="T9" fmla="*/ 9 h 13"/>
                <a:gd name="T10" fmla="*/ 5 w 104"/>
                <a:gd name="T11" fmla="*/ 13 h 13"/>
                <a:gd name="T12" fmla="*/ 99 w 104"/>
                <a:gd name="T13" fmla="*/ 9 h 13"/>
                <a:gd name="T14" fmla="*/ 103 w 104"/>
                <a:gd name="T15" fmla="*/ 8 h 13"/>
                <a:gd name="T16" fmla="*/ 104 w 104"/>
                <a:gd name="T17" fmla="*/ 5 h 13"/>
                <a:gd name="T18" fmla="*/ 99 w 104"/>
                <a:gd name="T19" fmla="*/ 0 h 13"/>
                <a:gd name="T20" fmla="*/ 100 w 104"/>
                <a:gd name="T21" fmla="*/ 6 h 13"/>
                <a:gd name="T22" fmla="*/ 99 w 104"/>
                <a:gd name="T23" fmla="*/ 6 h 13"/>
                <a:gd name="T24" fmla="*/ 5 w 104"/>
                <a:gd name="T25" fmla="*/ 10 h 13"/>
                <a:gd name="T26" fmla="*/ 5 w 104"/>
                <a:gd name="T27" fmla="*/ 12 h 13"/>
                <a:gd name="T28" fmla="*/ 5 w 104"/>
                <a:gd name="T29" fmla="*/ 10 h 13"/>
                <a:gd name="T30" fmla="*/ 3 w 104"/>
                <a:gd name="T31" fmla="*/ 9 h 13"/>
                <a:gd name="T32" fmla="*/ 4 w 104"/>
                <a:gd name="T33" fmla="*/ 8 h 13"/>
                <a:gd name="T34" fmla="*/ 5 w 104"/>
                <a:gd name="T35" fmla="*/ 8 h 13"/>
                <a:gd name="T36" fmla="*/ 99 w 104"/>
                <a:gd name="T37" fmla="*/ 4 h 13"/>
                <a:gd name="T38" fmla="*/ 100 w 104"/>
                <a:gd name="T39" fmla="*/ 5 h 13"/>
                <a:gd name="T40" fmla="*/ 100 w 104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2"/>
                    <a:pt x="2" y="13"/>
                    <a:pt x="5" y="13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2" y="9"/>
                    <a:pt x="103" y="8"/>
                  </a:cubicBezTo>
                  <a:cubicBezTo>
                    <a:pt x="103" y="7"/>
                    <a:pt x="104" y="6"/>
                    <a:pt x="104" y="5"/>
                  </a:cubicBezTo>
                  <a:cubicBezTo>
                    <a:pt x="104" y="2"/>
                    <a:pt x="101" y="0"/>
                    <a:pt x="99" y="0"/>
                  </a:cubicBezTo>
                  <a:close/>
                  <a:moveTo>
                    <a:pt x="100" y="6"/>
                  </a:moveTo>
                  <a:cubicBezTo>
                    <a:pt x="100" y="6"/>
                    <a:pt x="99" y="6"/>
                    <a:pt x="99" y="6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5"/>
                  </a:cubicBezTo>
                  <a:cubicBezTo>
                    <a:pt x="100" y="5"/>
                    <a:pt x="100" y="5"/>
                    <a:pt x="100" y="6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722688" y="5788025"/>
              <a:ext cx="282575" cy="34925"/>
            </a:xfrm>
            <a:custGeom>
              <a:avLst/>
              <a:gdLst>
                <a:gd name="T0" fmla="*/ 99 w 104"/>
                <a:gd name="T1" fmla="*/ 0 h 13"/>
                <a:gd name="T2" fmla="*/ 99 w 104"/>
                <a:gd name="T3" fmla="*/ 0 h 13"/>
                <a:gd name="T4" fmla="*/ 5 w 104"/>
                <a:gd name="T5" fmla="*/ 4 h 13"/>
                <a:gd name="T6" fmla="*/ 1 w 104"/>
                <a:gd name="T7" fmla="*/ 5 h 13"/>
                <a:gd name="T8" fmla="*/ 0 w 104"/>
                <a:gd name="T9" fmla="*/ 8 h 13"/>
                <a:gd name="T10" fmla="*/ 5 w 104"/>
                <a:gd name="T11" fmla="*/ 13 h 13"/>
                <a:gd name="T12" fmla="*/ 99 w 104"/>
                <a:gd name="T13" fmla="*/ 8 h 13"/>
                <a:gd name="T14" fmla="*/ 103 w 104"/>
                <a:gd name="T15" fmla="*/ 7 h 13"/>
                <a:gd name="T16" fmla="*/ 104 w 104"/>
                <a:gd name="T17" fmla="*/ 4 h 13"/>
                <a:gd name="T18" fmla="*/ 99 w 104"/>
                <a:gd name="T19" fmla="*/ 0 h 13"/>
                <a:gd name="T20" fmla="*/ 100 w 104"/>
                <a:gd name="T21" fmla="*/ 5 h 13"/>
                <a:gd name="T22" fmla="*/ 99 w 104"/>
                <a:gd name="T23" fmla="*/ 5 h 13"/>
                <a:gd name="T24" fmla="*/ 5 w 104"/>
                <a:gd name="T25" fmla="*/ 9 h 13"/>
                <a:gd name="T26" fmla="*/ 5 w 104"/>
                <a:gd name="T27" fmla="*/ 11 h 13"/>
                <a:gd name="T28" fmla="*/ 5 w 104"/>
                <a:gd name="T29" fmla="*/ 9 h 13"/>
                <a:gd name="T30" fmla="*/ 3 w 104"/>
                <a:gd name="T31" fmla="*/ 8 h 13"/>
                <a:gd name="T32" fmla="*/ 4 w 104"/>
                <a:gd name="T33" fmla="*/ 7 h 13"/>
                <a:gd name="T34" fmla="*/ 5 w 104"/>
                <a:gd name="T35" fmla="*/ 7 h 13"/>
                <a:gd name="T36" fmla="*/ 99 w 104"/>
                <a:gd name="T37" fmla="*/ 3 h 13"/>
                <a:gd name="T38" fmla="*/ 101 w 104"/>
                <a:gd name="T39" fmla="*/ 4 h 13"/>
                <a:gd name="T40" fmla="*/ 100 w 104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0" y="8"/>
                    <a:pt x="102" y="8"/>
                    <a:pt x="103" y="7"/>
                  </a:cubicBezTo>
                  <a:cubicBezTo>
                    <a:pt x="103" y="6"/>
                    <a:pt x="104" y="5"/>
                    <a:pt x="104" y="4"/>
                  </a:cubicBezTo>
                  <a:cubicBezTo>
                    <a:pt x="104" y="1"/>
                    <a:pt x="101" y="0"/>
                    <a:pt x="99" y="0"/>
                  </a:cubicBezTo>
                  <a:close/>
                  <a:moveTo>
                    <a:pt x="100" y="5"/>
                  </a:moveTo>
                  <a:cubicBezTo>
                    <a:pt x="100" y="5"/>
                    <a:pt x="99" y="5"/>
                    <a:pt x="9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0" y="3"/>
                    <a:pt x="100" y="3"/>
                    <a:pt x="101" y="4"/>
                  </a:cubicBezTo>
                  <a:cubicBezTo>
                    <a:pt x="101" y="4"/>
                    <a:pt x="100" y="5"/>
                    <a:pt x="100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722688" y="5761038"/>
              <a:ext cx="282575" cy="34925"/>
            </a:xfrm>
            <a:custGeom>
              <a:avLst/>
              <a:gdLst>
                <a:gd name="T0" fmla="*/ 99 w 104"/>
                <a:gd name="T1" fmla="*/ 0 h 13"/>
                <a:gd name="T2" fmla="*/ 99 w 104"/>
                <a:gd name="T3" fmla="*/ 0 h 13"/>
                <a:gd name="T4" fmla="*/ 5 w 104"/>
                <a:gd name="T5" fmla="*/ 4 h 13"/>
                <a:gd name="T6" fmla="*/ 1 w 104"/>
                <a:gd name="T7" fmla="*/ 5 h 13"/>
                <a:gd name="T8" fmla="*/ 0 w 104"/>
                <a:gd name="T9" fmla="*/ 8 h 13"/>
                <a:gd name="T10" fmla="*/ 5 w 104"/>
                <a:gd name="T11" fmla="*/ 13 h 13"/>
                <a:gd name="T12" fmla="*/ 99 w 104"/>
                <a:gd name="T13" fmla="*/ 9 h 13"/>
                <a:gd name="T14" fmla="*/ 103 w 104"/>
                <a:gd name="T15" fmla="*/ 7 h 13"/>
                <a:gd name="T16" fmla="*/ 104 w 104"/>
                <a:gd name="T17" fmla="*/ 4 h 13"/>
                <a:gd name="T18" fmla="*/ 99 w 104"/>
                <a:gd name="T19" fmla="*/ 0 h 13"/>
                <a:gd name="T20" fmla="*/ 100 w 104"/>
                <a:gd name="T21" fmla="*/ 5 h 13"/>
                <a:gd name="T22" fmla="*/ 99 w 104"/>
                <a:gd name="T23" fmla="*/ 5 h 13"/>
                <a:gd name="T24" fmla="*/ 5 w 104"/>
                <a:gd name="T25" fmla="*/ 9 h 13"/>
                <a:gd name="T26" fmla="*/ 5 w 104"/>
                <a:gd name="T27" fmla="*/ 11 h 13"/>
                <a:gd name="T28" fmla="*/ 5 w 104"/>
                <a:gd name="T29" fmla="*/ 9 h 13"/>
                <a:gd name="T30" fmla="*/ 3 w 104"/>
                <a:gd name="T31" fmla="*/ 8 h 13"/>
                <a:gd name="T32" fmla="*/ 4 w 104"/>
                <a:gd name="T33" fmla="*/ 8 h 13"/>
                <a:gd name="T34" fmla="*/ 5 w 104"/>
                <a:gd name="T35" fmla="*/ 7 h 13"/>
                <a:gd name="T36" fmla="*/ 99 w 104"/>
                <a:gd name="T37" fmla="*/ 3 h 13"/>
                <a:gd name="T38" fmla="*/ 101 w 104"/>
                <a:gd name="T39" fmla="*/ 4 h 13"/>
                <a:gd name="T40" fmla="*/ 100 w 104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1" y="9"/>
                    <a:pt x="102" y="8"/>
                    <a:pt x="103" y="7"/>
                  </a:cubicBezTo>
                  <a:cubicBezTo>
                    <a:pt x="103" y="6"/>
                    <a:pt x="104" y="5"/>
                    <a:pt x="104" y="4"/>
                  </a:cubicBezTo>
                  <a:cubicBezTo>
                    <a:pt x="104" y="2"/>
                    <a:pt x="102" y="0"/>
                    <a:pt x="99" y="0"/>
                  </a:cubicBezTo>
                  <a:close/>
                  <a:moveTo>
                    <a:pt x="100" y="5"/>
                  </a:moveTo>
                  <a:cubicBezTo>
                    <a:pt x="100" y="5"/>
                    <a:pt x="100" y="5"/>
                    <a:pt x="9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0" y="3"/>
                    <a:pt x="101" y="3"/>
                    <a:pt x="101" y="4"/>
                  </a:cubicBezTo>
                  <a:cubicBezTo>
                    <a:pt x="101" y="4"/>
                    <a:pt x="100" y="5"/>
                    <a:pt x="100" y="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335399" y="2956424"/>
            <a:ext cx="586554" cy="734050"/>
            <a:chOff x="6577013" y="5230813"/>
            <a:chExt cx="542925" cy="679450"/>
          </a:xfrm>
          <a:noFill/>
        </p:grpSpPr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6697663" y="5578475"/>
              <a:ext cx="157163" cy="214313"/>
            </a:xfrm>
            <a:custGeom>
              <a:avLst/>
              <a:gdLst>
                <a:gd name="T0" fmla="*/ 58 w 58"/>
                <a:gd name="T1" fmla="*/ 5 h 79"/>
                <a:gd name="T2" fmla="*/ 58 w 58"/>
                <a:gd name="T3" fmla="*/ 0 h 79"/>
                <a:gd name="T4" fmla="*/ 48 w 58"/>
                <a:gd name="T5" fmla="*/ 12 h 79"/>
                <a:gd name="T6" fmla="*/ 2 w 58"/>
                <a:gd name="T7" fmla="*/ 76 h 79"/>
                <a:gd name="T8" fmla="*/ 0 w 58"/>
                <a:gd name="T9" fmla="*/ 79 h 79"/>
                <a:gd name="T10" fmla="*/ 4 w 58"/>
                <a:gd name="T11" fmla="*/ 78 h 79"/>
                <a:gd name="T12" fmla="*/ 10 w 58"/>
                <a:gd name="T13" fmla="*/ 75 h 79"/>
                <a:gd name="T14" fmla="*/ 39 w 58"/>
                <a:gd name="T15" fmla="*/ 69 h 79"/>
                <a:gd name="T16" fmla="*/ 57 w 58"/>
                <a:gd name="T17" fmla="*/ 65 h 79"/>
                <a:gd name="T18" fmla="*/ 58 w 58"/>
                <a:gd name="T19" fmla="*/ 33 h 79"/>
                <a:gd name="T20" fmla="*/ 58 w 58"/>
                <a:gd name="T21" fmla="*/ 5 h 79"/>
                <a:gd name="T22" fmla="*/ 54 w 58"/>
                <a:gd name="T23" fmla="*/ 63 h 79"/>
                <a:gd name="T24" fmla="*/ 39 w 58"/>
                <a:gd name="T25" fmla="*/ 66 h 79"/>
                <a:gd name="T26" fmla="*/ 9 w 58"/>
                <a:gd name="T27" fmla="*/ 72 h 79"/>
                <a:gd name="T28" fmla="*/ 6 w 58"/>
                <a:gd name="T29" fmla="*/ 74 h 79"/>
                <a:gd name="T30" fmla="*/ 50 w 58"/>
                <a:gd name="T31" fmla="*/ 14 h 79"/>
                <a:gd name="T32" fmla="*/ 54 w 58"/>
                <a:gd name="T33" fmla="*/ 10 h 79"/>
                <a:gd name="T34" fmla="*/ 55 w 58"/>
                <a:gd name="T35" fmla="*/ 33 h 79"/>
                <a:gd name="T36" fmla="*/ 54 w 58"/>
                <a:gd name="T37" fmla="*/ 6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9">
                  <a:moveTo>
                    <a:pt x="58" y="5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28" y="35"/>
                    <a:pt x="10" y="57"/>
                    <a:pt x="2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5" y="78"/>
                    <a:pt x="8" y="77"/>
                    <a:pt x="10" y="75"/>
                  </a:cubicBezTo>
                  <a:cubicBezTo>
                    <a:pt x="17" y="72"/>
                    <a:pt x="29" y="71"/>
                    <a:pt x="39" y="69"/>
                  </a:cubicBezTo>
                  <a:cubicBezTo>
                    <a:pt x="49" y="68"/>
                    <a:pt x="55" y="67"/>
                    <a:pt x="57" y="65"/>
                  </a:cubicBezTo>
                  <a:cubicBezTo>
                    <a:pt x="58" y="64"/>
                    <a:pt x="58" y="56"/>
                    <a:pt x="58" y="33"/>
                  </a:cubicBezTo>
                  <a:cubicBezTo>
                    <a:pt x="58" y="23"/>
                    <a:pt x="57" y="12"/>
                    <a:pt x="58" y="5"/>
                  </a:cubicBezTo>
                  <a:close/>
                  <a:moveTo>
                    <a:pt x="54" y="63"/>
                  </a:moveTo>
                  <a:cubicBezTo>
                    <a:pt x="53" y="64"/>
                    <a:pt x="45" y="65"/>
                    <a:pt x="39" y="66"/>
                  </a:cubicBezTo>
                  <a:cubicBezTo>
                    <a:pt x="29" y="67"/>
                    <a:pt x="16" y="69"/>
                    <a:pt x="9" y="72"/>
                  </a:cubicBezTo>
                  <a:cubicBezTo>
                    <a:pt x="8" y="73"/>
                    <a:pt x="7" y="73"/>
                    <a:pt x="6" y="74"/>
                  </a:cubicBezTo>
                  <a:cubicBezTo>
                    <a:pt x="15" y="56"/>
                    <a:pt x="32" y="35"/>
                    <a:pt x="50" y="14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6"/>
                    <a:pt x="54" y="25"/>
                    <a:pt x="55" y="33"/>
                  </a:cubicBezTo>
                  <a:cubicBezTo>
                    <a:pt x="55" y="46"/>
                    <a:pt x="55" y="61"/>
                    <a:pt x="54" y="63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6642100" y="5299075"/>
              <a:ext cx="439738" cy="527050"/>
            </a:xfrm>
            <a:custGeom>
              <a:avLst/>
              <a:gdLst>
                <a:gd name="T0" fmla="*/ 86 w 161"/>
                <a:gd name="T1" fmla="*/ 101 h 194"/>
                <a:gd name="T2" fmla="*/ 86 w 161"/>
                <a:gd name="T3" fmla="*/ 99 h 194"/>
                <a:gd name="T4" fmla="*/ 161 w 161"/>
                <a:gd name="T5" fmla="*/ 2 h 194"/>
                <a:gd name="T6" fmla="*/ 30 w 161"/>
                <a:gd name="T7" fmla="*/ 0 h 194"/>
                <a:gd name="T8" fmla="*/ 41 w 161"/>
                <a:gd name="T9" fmla="*/ 35 h 194"/>
                <a:gd name="T10" fmla="*/ 83 w 161"/>
                <a:gd name="T11" fmla="*/ 89 h 194"/>
                <a:gd name="T12" fmla="*/ 82 w 161"/>
                <a:gd name="T13" fmla="*/ 82 h 194"/>
                <a:gd name="T14" fmla="*/ 67 w 161"/>
                <a:gd name="T15" fmla="*/ 24 h 194"/>
                <a:gd name="T16" fmla="*/ 75 w 161"/>
                <a:gd name="T17" fmla="*/ 29 h 194"/>
                <a:gd name="T18" fmla="*/ 90 w 161"/>
                <a:gd name="T19" fmla="*/ 31 h 194"/>
                <a:gd name="T20" fmla="*/ 116 w 161"/>
                <a:gd name="T21" fmla="*/ 24 h 194"/>
                <a:gd name="T22" fmla="*/ 133 w 161"/>
                <a:gd name="T23" fmla="*/ 31 h 194"/>
                <a:gd name="T24" fmla="*/ 131 w 161"/>
                <a:gd name="T25" fmla="*/ 49 h 194"/>
                <a:gd name="T26" fmla="*/ 83 w 161"/>
                <a:gd name="T27" fmla="*/ 97 h 194"/>
                <a:gd name="T28" fmla="*/ 82 w 161"/>
                <a:gd name="T29" fmla="*/ 98 h 194"/>
                <a:gd name="T30" fmla="*/ 83 w 161"/>
                <a:gd name="T31" fmla="*/ 94 h 194"/>
                <a:gd name="T32" fmla="*/ 38 w 161"/>
                <a:gd name="T33" fmla="*/ 39 h 194"/>
                <a:gd name="T34" fmla="*/ 21 w 161"/>
                <a:gd name="T35" fmla="*/ 0 h 194"/>
                <a:gd name="T36" fmla="*/ 0 w 161"/>
                <a:gd name="T37" fmla="*/ 2 h 194"/>
                <a:gd name="T38" fmla="*/ 60 w 161"/>
                <a:gd name="T39" fmla="*/ 81 h 194"/>
                <a:gd name="T40" fmla="*/ 78 w 161"/>
                <a:gd name="T41" fmla="*/ 98 h 194"/>
                <a:gd name="T42" fmla="*/ 80 w 161"/>
                <a:gd name="T43" fmla="*/ 101 h 194"/>
                <a:gd name="T44" fmla="*/ 78 w 161"/>
                <a:gd name="T45" fmla="*/ 104 h 194"/>
                <a:gd name="T46" fmla="*/ 87 w 161"/>
                <a:gd name="T47" fmla="*/ 168 h 194"/>
                <a:gd name="T48" fmla="*/ 104 w 161"/>
                <a:gd name="T49" fmla="*/ 176 h 194"/>
                <a:gd name="T50" fmla="*/ 128 w 161"/>
                <a:gd name="T51" fmla="*/ 182 h 194"/>
                <a:gd name="T52" fmla="*/ 158 w 161"/>
                <a:gd name="T53" fmla="*/ 193 h 194"/>
                <a:gd name="T54" fmla="*/ 160 w 161"/>
                <a:gd name="T55" fmla="*/ 191 h 194"/>
                <a:gd name="T56" fmla="*/ 131 w 161"/>
                <a:gd name="T57" fmla="*/ 27 h 194"/>
                <a:gd name="T58" fmla="*/ 113 w 161"/>
                <a:gd name="T59" fmla="*/ 20 h 194"/>
                <a:gd name="T60" fmla="*/ 82 w 161"/>
                <a:gd name="T61" fmla="*/ 30 h 194"/>
                <a:gd name="T62" fmla="*/ 79 w 161"/>
                <a:gd name="T63" fmla="*/ 29 h 194"/>
                <a:gd name="T64" fmla="*/ 67 w 161"/>
                <a:gd name="T65" fmla="*/ 21 h 194"/>
                <a:gd name="T66" fmla="*/ 44 w 161"/>
                <a:gd name="T67" fmla="*/ 31 h 194"/>
                <a:gd name="T68" fmla="*/ 54 w 161"/>
                <a:gd name="T69" fmla="*/ 49 h 194"/>
                <a:gd name="T70" fmla="*/ 33 w 161"/>
                <a:gd name="T71" fmla="*/ 4 h 194"/>
                <a:gd name="T72" fmla="*/ 134 w 161"/>
                <a:gd name="T73" fmla="*/ 47 h 194"/>
                <a:gd name="T74" fmla="*/ 136 w 161"/>
                <a:gd name="T75" fmla="*/ 29 h 194"/>
                <a:gd name="T76" fmla="*/ 131 w 161"/>
                <a:gd name="T77" fmla="*/ 27 h 194"/>
                <a:gd name="T78" fmla="*/ 79 w 161"/>
                <a:gd name="T79" fmla="*/ 95 h 194"/>
                <a:gd name="T80" fmla="*/ 35 w 161"/>
                <a:gd name="T81" fmla="*/ 53 h 194"/>
                <a:gd name="T82" fmla="*/ 18 w 161"/>
                <a:gd name="T83" fmla="*/ 4 h 194"/>
                <a:gd name="T84" fmla="*/ 68 w 161"/>
                <a:gd name="T85" fmla="*/ 81 h 194"/>
                <a:gd name="T86" fmla="*/ 80 w 161"/>
                <a:gd name="T87" fmla="*/ 96 h 194"/>
                <a:gd name="T88" fmla="*/ 128 w 161"/>
                <a:gd name="T89" fmla="*/ 179 h 194"/>
                <a:gd name="T90" fmla="*/ 106 w 161"/>
                <a:gd name="T91" fmla="*/ 174 h 194"/>
                <a:gd name="T92" fmla="*/ 88 w 161"/>
                <a:gd name="T93" fmla="*/ 165 h 194"/>
                <a:gd name="T94" fmla="*/ 81 w 161"/>
                <a:gd name="T95" fmla="*/ 104 h 194"/>
                <a:gd name="T96" fmla="*/ 84 w 161"/>
                <a:gd name="T97" fmla="*/ 103 h 194"/>
                <a:gd name="T98" fmla="*/ 157 w 161"/>
                <a:gd name="T99" fmla="*/ 18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1" h="194">
                  <a:moveTo>
                    <a:pt x="102" y="117"/>
                  </a:moveTo>
                  <a:cubicBezTo>
                    <a:pt x="97" y="111"/>
                    <a:pt x="91" y="106"/>
                    <a:pt x="86" y="101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91" y="94"/>
                    <a:pt x="97" y="88"/>
                    <a:pt x="102" y="83"/>
                  </a:cubicBezTo>
                  <a:cubicBezTo>
                    <a:pt x="132" y="54"/>
                    <a:pt x="161" y="26"/>
                    <a:pt x="161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1"/>
                    <a:pt x="33" y="22"/>
                    <a:pt x="41" y="35"/>
                  </a:cubicBezTo>
                  <a:cubicBezTo>
                    <a:pt x="50" y="51"/>
                    <a:pt x="64" y="67"/>
                    <a:pt x="79" y="85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68" y="64"/>
                    <a:pt x="56" y="47"/>
                    <a:pt x="48" y="31"/>
                  </a:cubicBezTo>
                  <a:cubicBezTo>
                    <a:pt x="54" y="27"/>
                    <a:pt x="61" y="24"/>
                    <a:pt x="67" y="24"/>
                  </a:cubicBezTo>
                  <a:cubicBezTo>
                    <a:pt x="68" y="24"/>
                    <a:pt x="70" y="24"/>
                    <a:pt x="71" y="24"/>
                  </a:cubicBezTo>
                  <a:cubicBezTo>
                    <a:pt x="74" y="25"/>
                    <a:pt x="75" y="27"/>
                    <a:pt x="75" y="29"/>
                  </a:cubicBezTo>
                  <a:cubicBezTo>
                    <a:pt x="76" y="32"/>
                    <a:pt x="77" y="36"/>
                    <a:pt x="83" y="33"/>
                  </a:cubicBezTo>
                  <a:cubicBezTo>
                    <a:pt x="85" y="33"/>
                    <a:pt x="87" y="32"/>
                    <a:pt x="90" y="31"/>
                  </a:cubicBezTo>
                  <a:cubicBezTo>
                    <a:pt x="97" y="28"/>
                    <a:pt x="107" y="23"/>
                    <a:pt x="113" y="23"/>
                  </a:cubicBezTo>
                  <a:cubicBezTo>
                    <a:pt x="114" y="23"/>
                    <a:pt x="115" y="23"/>
                    <a:pt x="116" y="24"/>
                  </a:cubicBezTo>
                  <a:cubicBezTo>
                    <a:pt x="122" y="28"/>
                    <a:pt x="125" y="29"/>
                    <a:pt x="130" y="30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4" y="31"/>
                    <a:pt x="132" y="35"/>
                    <a:pt x="132" y="37"/>
                  </a:cubicBezTo>
                  <a:cubicBezTo>
                    <a:pt x="131" y="42"/>
                    <a:pt x="129" y="46"/>
                    <a:pt x="131" y="49"/>
                  </a:cubicBezTo>
                  <a:cubicBezTo>
                    <a:pt x="122" y="59"/>
                    <a:pt x="111" y="70"/>
                    <a:pt x="100" y="80"/>
                  </a:cubicBezTo>
                  <a:cubicBezTo>
                    <a:pt x="95" y="86"/>
                    <a:pt x="89" y="91"/>
                    <a:pt x="83" y="97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79" y="89"/>
                    <a:pt x="74" y="84"/>
                    <a:pt x="70" y="79"/>
                  </a:cubicBezTo>
                  <a:cubicBezTo>
                    <a:pt x="58" y="65"/>
                    <a:pt x="47" y="52"/>
                    <a:pt x="38" y="39"/>
                  </a:cubicBezTo>
                  <a:cubicBezTo>
                    <a:pt x="28" y="24"/>
                    <a:pt x="22" y="12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0"/>
                    <a:pt x="18" y="40"/>
                    <a:pt x="33" y="55"/>
                  </a:cubicBezTo>
                  <a:cubicBezTo>
                    <a:pt x="41" y="63"/>
                    <a:pt x="50" y="72"/>
                    <a:pt x="60" y="81"/>
                  </a:cubicBezTo>
                  <a:cubicBezTo>
                    <a:pt x="66" y="86"/>
                    <a:pt x="71" y="92"/>
                    <a:pt x="77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9" y="110"/>
                    <a:pt x="80" y="121"/>
                    <a:pt x="81" y="132"/>
                  </a:cubicBezTo>
                  <a:cubicBezTo>
                    <a:pt x="82" y="160"/>
                    <a:pt x="83" y="168"/>
                    <a:pt x="87" y="168"/>
                  </a:cubicBezTo>
                  <a:cubicBezTo>
                    <a:pt x="92" y="168"/>
                    <a:pt x="97" y="172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0" y="180"/>
                    <a:pt x="114" y="180"/>
                    <a:pt x="120" y="181"/>
                  </a:cubicBezTo>
                  <a:cubicBezTo>
                    <a:pt x="123" y="182"/>
                    <a:pt x="125" y="182"/>
                    <a:pt x="128" y="182"/>
                  </a:cubicBezTo>
                  <a:cubicBezTo>
                    <a:pt x="132" y="183"/>
                    <a:pt x="136" y="185"/>
                    <a:pt x="141" y="187"/>
                  </a:cubicBezTo>
                  <a:cubicBezTo>
                    <a:pt x="146" y="189"/>
                    <a:pt x="152" y="192"/>
                    <a:pt x="158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56" y="169"/>
                    <a:pt x="130" y="144"/>
                    <a:pt x="102" y="117"/>
                  </a:cubicBezTo>
                  <a:close/>
                  <a:moveTo>
                    <a:pt x="131" y="27"/>
                  </a:moveTo>
                  <a:cubicBezTo>
                    <a:pt x="125" y="25"/>
                    <a:pt x="123" y="25"/>
                    <a:pt x="117" y="21"/>
                  </a:cubicBezTo>
                  <a:cubicBezTo>
                    <a:pt x="116" y="20"/>
                    <a:pt x="115" y="20"/>
                    <a:pt x="113" y="20"/>
                  </a:cubicBezTo>
                  <a:cubicBezTo>
                    <a:pt x="107" y="20"/>
                    <a:pt x="96" y="24"/>
                    <a:pt x="89" y="28"/>
                  </a:cubicBezTo>
                  <a:cubicBezTo>
                    <a:pt x="86" y="29"/>
                    <a:pt x="83" y="30"/>
                    <a:pt x="82" y="30"/>
                  </a:cubicBezTo>
                  <a:cubicBezTo>
                    <a:pt x="81" y="31"/>
                    <a:pt x="80" y="31"/>
                    <a:pt x="80" y="31"/>
                  </a:cubicBezTo>
                  <a:cubicBezTo>
                    <a:pt x="79" y="31"/>
                    <a:pt x="79" y="31"/>
                    <a:pt x="79" y="29"/>
                  </a:cubicBezTo>
                  <a:cubicBezTo>
                    <a:pt x="78" y="26"/>
                    <a:pt x="77" y="22"/>
                    <a:pt x="71" y="21"/>
                  </a:cubicBezTo>
                  <a:cubicBezTo>
                    <a:pt x="70" y="21"/>
                    <a:pt x="69" y="21"/>
                    <a:pt x="67" y="21"/>
                  </a:cubicBezTo>
                  <a:cubicBezTo>
                    <a:pt x="60" y="21"/>
                    <a:pt x="52" y="24"/>
                    <a:pt x="45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7" y="37"/>
                    <a:pt x="50" y="43"/>
                    <a:pt x="54" y="49"/>
                  </a:cubicBezTo>
                  <a:cubicBezTo>
                    <a:pt x="50" y="44"/>
                    <a:pt x="47" y="39"/>
                    <a:pt x="43" y="33"/>
                  </a:cubicBezTo>
                  <a:cubicBezTo>
                    <a:pt x="36" y="22"/>
                    <a:pt x="33" y="12"/>
                    <a:pt x="33" y="4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57" y="17"/>
                    <a:pt x="147" y="31"/>
                    <a:pt x="134" y="47"/>
                  </a:cubicBezTo>
                  <a:cubicBezTo>
                    <a:pt x="133" y="45"/>
                    <a:pt x="134" y="41"/>
                    <a:pt x="135" y="38"/>
                  </a:cubicBezTo>
                  <a:cubicBezTo>
                    <a:pt x="136" y="34"/>
                    <a:pt x="137" y="31"/>
                    <a:pt x="136" y="29"/>
                  </a:cubicBezTo>
                  <a:cubicBezTo>
                    <a:pt x="135" y="28"/>
                    <a:pt x="135" y="28"/>
                    <a:pt x="134" y="27"/>
                  </a:cubicBezTo>
                  <a:lnTo>
                    <a:pt x="131" y="27"/>
                  </a:lnTo>
                  <a:close/>
                  <a:moveTo>
                    <a:pt x="80" y="96"/>
                  </a:moveTo>
                  <a:cubicBezTo>
                    <a:pt x="79" y="95"/>
                    <a:pt x="79" y="95"/>
                    <a:pt x="79" y="95"/>
                  </a:cubicBezTo>
                  <a:cubicBezTo>
                    <a:pt x="73" y="89"/>
                    <a:pt x="68" y="84"/>
                    <a:pt x="62" y="79"/>
                  </a:cubicBezTo>
                  <a:cubicBezTo>
                    <a:pt x="52" y="70"/>
                    <a:pt x="43" y="61"/>
                    <a:pt x="35" y="53"/>
                  </a:cubicBezTo>
                  <a:cubicBezTo>
                    <a:pt x="21" y="38"/>
                    <a:pt x="5" y="20"/>
                    <a:pt x="3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14"/>
                    <a:pt x="25" y="26"/>
                    <a:pt x="36" y="41"/>
                  </a:cubicBezTo>
                  <a:cubicBezTo>
                    <a:pt x="45" y="54"/>
                    <a:pt x="56" y="67"/>
                    <a:pt x="68" y="81"/>
                  </a:cubicBezTo>
                  <a:cubicBezTo>
                    <a:pt x="72" y="86"/>
                    <a:pt x="76" y="90"/>
                    <a:pt x="80" y="95"/>
                  </a:cubicBezTo>
                  <a:lnTo>
                    <a:pt x="80" y="96"/>
                  </a:lnTo>
                  <a:close/>
                  <a:moveTo>
                    <a:pt x="142" y="184"/>
                  </a:moveTo>
                  <a:cubicBezTo>
                    <a:pt x="137" y="182"/>
                    <a:pt x="132" y="180"/>
                    <a:pt x="128" y="179"/>
                  </a:cubicBezTo>
                  <a:cubicBezTo>
                    <a:pt x="125" y="179"/>
                    <a:pt x="123" y="178"/>
                    <a:pt x="121" y="178"/>
                  </a:cubicBezTo>
                  <a:cubicBezTo>
                    <a:pt x="115" y="177"/>
                    <a:pt x="111" y="177"/>
                    <a:pt x="106" y="174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99" y="169"/>
                    <a:pt x="93" y="165"/>
                    <a:pt x="88" y="165"/>
                  </a:cubicBezTo>
                  <a:cubicBezTo>
                    <a:pt x="86" y="162"/>
                    <a:pt x="85" y="144"/>
                    <a:pt x="84" y="132"/>
                  </a:cubicBezTo>
                  <a:cubicBezTo>
                    <a:pt x="83" y="121"/>
                    <a:pt x="82" y="110"/>
                    <a:pt x="81" y="104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9" y="108"/>
                    <a:pt x="95" y="114"/>
                    <a:pt x="100" y="119"/>
                  </a:cubicBezTo>
                  <a:cubicBezTo>
                    <a:pt x="126" y="144"/>
                    <a:pt x="151" y="168"/>
                    <a:pt x="157" y="189"/>
                  </a:cubicBezTo>
                  <a:cubicBezTo>
                    <a:pt x="151" y="188"/>
                    <a:pt x="146" y="186"/>
                    <a:pt x="142" y="18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6577013" y="5230813"/>
              <a:ext cx="542925" cy="679450"/>
            </a:xfrm>
            <a:custGeom>
              <a:avLst/>
              <a:gdLst>
                <a:gd name="T0" fmla="*/ 188 w 199"/>
                <a:gd name="T1" fmla="*/ 221 h 250"/>
                <a:gd name="T2" fmla="*/ 129 w 199"/>
                <a:gd name="T3" fmla="*/ 140 h 250"/>
                <a:gd name="T4" fmla="*/ 114 w 199"/>
                <a:gd name="T5" fmla="*/ 125 h 250"/>
                <a:gd name="T6" fmla="*/ 129 w 199"/>
                <a:gd name="T7" fmla="*/ 110 h 250"/>
                <a:gd name="T8" fmla="*/ 188 w 199"/>
                <a:gd name="T9" fmla="*/ 28 h 250"/>
                <a:gd name="T10" fmla="*/ 199 w 199"/>
                <a:gd name="T11" fmla="*/ 14 h 250"/>
                <a:gd name="T12" fmla="*/ 186 w 199"/>
                <a:gd name="T13" fmla="*/ 0 h 250"/>
                <a:gd name="T14" fmla="*/ 13 w 199"/>
                <a:gd name="T15" fmla="*/ 0 h 250"/>
                <a:gd name="T16" fmla="*/ 0 w 199"/>
                <a:gd name="T17" fmla="*/ 14 h 250"/>
                <a:gd name="T18" fmla="*/ 13 w 199"/>
                <a:gd name="T19" fmla="*/ 29 h 250"/>
                <a:gd name="T20" fmla="*/ 13 w 199"/>
                <a:gd name="T21" fmla="*/ 29 h 250"/>
                <a:gd name="T22" fmla="*/ 72 w 199"/>
                <a:gd name="T23" fmla="*/ 110 h 250"/>
                <a:gd name="T24" fmla="*/ 88 w 199"/>
                <a:gd name="T25" fmla="*/ 125 h 250"/>
                <a:gd name="T26" fmla="*/ 72 w 199"/>
                <a:gd name="T27" fmla="*/ 140 h 250"/>
                <a:gd name="T28" fmla="*/ 13 w 199"/>
                <a:gd name="T29" fmla="*/ 221 h 250"/>
                <a:gd name="T30" fmla="*/ 13 w 199"/>
                <a:gd name="T31" fmla="*/ 221 h 250"/>
                <a:gd name="T32" fmla="*/ 0 w 199"/>
                <a:gd name="T33" fmla="*/ 236 h 250"/>
                <a:gd name="T34" fmla="*/ 13 w 199"/>
                <a:gd name="T35" fmla="*/ 250 h 250"/>
                <a:gd name="T36" fmla="*/ 186 w 199"/>
                <a:gd name="T37" fmla="*/ 250 h 250"/>
                <a:gd name="T38" fmla="*/ 199 w 199"/>
                <a:gd name="T39" fmla="*/ 236 h 250"/>
                <a:gd name="T40" fmla="*/ 188 w 199"/>
                <a:gd name="T41" fmla="*/ 221 h 250"/>
                <a:gd name="T42" fmla="*/ 186 w 199"/>
                <a:gd name="T43" fmla="*/ 247 h 250"/>
                <a:gd name="T44" fmla="*/ 13 w 199"/>
                <a:gd name="T45" fmla="*/ 247 h 250"/>
                <a:gd name="T46" fmla="*/ 3 w 199"/>
                <a:gd name="T47" fmla="*/ 236 h 250"/>
                <a:gd name="T48" fmla="*/ 13 w 199"/>
                <a:gd name="T49" fmla="*/ 224 h 250"/>
                <a:gd name="T50" fmla="*/ 16 w 199"/>
                <a:gd name="T51" fmla="*/ 224 h 250"/>
                <a:gd name="T52" fmla="*/ 16 w 199"/>
                <a:gd name="T53" fmla="*/ 223 h 250"/>
                <a:gd name="T54" fmla="*/ 75 w 199"/>
                <a:gd name="T55" fmla="*/ 142 h 250"/>
                <a:gd name="T56" fmla="*/ 91 w 199"/>
                <a:gd name="T57" fmla="*/ 126 h 250"/>
                <a:gd name="T58" fmla="*/ 92 w 199"/>
                <a:gd name="T59" fmla="*/ 125 h 250"/>
                <a:gd name="T60" fmla="*/ 91 w 199"/>
                <a:gd name="T61" fmla="*/ 124 h 250"/>
                <a:gd name="T62" fmla="*/ 74 w 199"/>
                <a:gd name="T63" fmla="*/ 107 h 250"/>
                <a:gd name="T64" fmla="*/ 16 w 199"/>
                <a:gd name="T65" fmla="*/ 27 h 250"/>
                <a:gd name="T66" fmla="*/ 16 w 199"/>
                <a:gd name="T67" fmla="*/ 25 h 250"/>
                <a:gd name="T68" fmla="*/ 13 w 199"/>
                <a:gd name="T69" fmla="*/ 25 h 250"/>
                <a:gd name="T70" fmla="*/ 3 w 199"/>
                <a:gd name="T71" fmla="*/ 14 h 250"/>
                <a:gd name="T72" fmla="*/ 13 w 199"/>
                <a:gd name="T73" fmla="*/ 3 h 250"/>
                <a:gd name="T74" fmla="*/ 186 w 199"/>
                <a:gd name="T75" fmla="*/ 3 h 250"/>
                <a:gd name="T76" fmla="*/ 196 w 199"/>
                <a:gd name="T77" fmla="*/ 14 h 250"/>
                <a:gd name="T78" fmla="*/ 187 w 199"/>
                <a:gd name="T79" fmla="*/ 25 h 250"/>
                <a:gd name="T80" fmla="*/ 185 w 199"/>
                <a:gd name="T81" fmla="*/ 25 h 250"/>
                <a:gd name="T82" fmla="*/ 185 w 199"/>
                <a:gd name="T83" fmla="*/ 27 h 250"/>
                <a:gd name="T84" fmla="*/ 127 w 199"/>
                <a:gd name="T85" fmla="*/ 107 h 250"/>
                <a:gd name="T86" fmla="*/ 110 w 199"/>
                <a:gd name="T87" fmla="*/ 124 h 250"/>
                <a:gd name="T88" fmla="*/ 109 w 199"/>
                <a:gd name="T89" fmla="*/ 125 h 250"/>
                <a:gd name="T90" fmla="*/ 110 w 199"/>
                <a:gd name="T91" fmla="*/ 126 h 250"/>
                <a:gd name="T92" fmla="*/ 127 w 199"/>
                <a:gd name="T93" fmla="*/ 142 h 250"/>
                <a:gd name="T94" fmla="*/ 185 w 199"/>
                <a:gd name="T95" fmla="*/ 223 h 250"/>
                <a:gd name="T96" fmla="*/ 185 w 199"/>
                <a:gd name="T97" fmla="*/ 224 h 250"/>
                <a:gd name="T98" fmla="*/ 187 w 199"/>
                <a:gd name="T99" fmla="*/ 224 h 250"/>
                <a:gd name="T100" fmla="*/ 196 w 199"/>
                <a:gd name="T101" fmla="*/ 236 h 250"/>
                <a:gd name="T102" fmla="*/ 186 w 199"/>
                <a:gd name="T103" fmla="*/ 24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9" h="250">
                  <a:moveTo>
                    <a:pt x="188" y="221"/>
                  </a:moveTo>
                  <a:cubicBezTo>
                    <a:pt x="187" y="196"/>
                    <a:pt x="159" y="169"/>
                    <a:pt x="129" y="140"/>
                  </a:cubicBezTo>
                  <a:cubicBezTo>
                    <a:pt x="124" y="135"/>
                    <a:pt x="119" y="130"/>
                    <a:pt x="114" y="125"/>
                  </a:cubicBezTo>
                  <a:cubicBezTo>
                    <a:pt x="119" y="120"/>
                    <a:pt x="124" y="115"/>
                    <a:pt x="129" y="110"/>
                  </a:cubicBezTo>
                  <a:cubicBezTo>
                    <a:pt x="159" y="81"/>
                    <a:pt x="187" y="53"/>
                    <a:pt x="188" y="28"/>
                  </a:cubicBezTo>
                  <a:cubicBezTo>
                    <a:pt x="195" y="27"/>
                    <a:pt x="199" y="21"/>
                    <a:pt x="199" y="14"/>
                  </a:cubicBezTo>
                  <a:cubicBezTo>
                    <a:pt x="199" y="6"/>
                    <a:pt x="193" y="0"/>
                    <a:pt x="18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54"/>
                    <a:pt x="42" y="81"/>
                    <a:pt x="72" y="110"/>
                  </a:cubicBezTo>
                  <a:cubicBezTo>
                    <a:pt x="77" y="115"/>
                    <a:pt x="83" y="120"/>
                    <a:pt x="88" y="125"/>
                  </a:cubicBezTo>
                  <a:cubicBezTo>
                    <a:pt x="83" y="130"/>
                    <a:pt x="77" y="135"/>
                    <a:pt x="72" y="140"/>
                  </a:cubicBezTo>
                  <a:cubicBezTo>
                    <a:pt x="42" y="169"/>
                    <a:pt x="14" y="196"/>
                    <a:pt x="13" y="221"/>
                  </a:cubicBezTo>
                  <a:cubicBezTo>
                    <a:pt x="13" y="221"/>
                    <a:pt x="13" y="221"/>
                    <a:pt x="13" y="221"/>
                  </a:cubicBezTo>
                  <a:cubicBezTo>
                    <a:pt x="6" y="221"/>
                    <a:pt x="0" y="228"/>
                    <a:pt x="0" y="236"/>
                  </a:cubicBezTo>
                  <a:cubicBezTo>
                    <a:pt x="0" y="244"/>
                    <a:pt x="6" y="250"/>
                    <a:pt x="13" y="250"/>
                  </a:cubicBezTo>
                  <a:cubicBezTo>
                    <a:pt x="186" y="250"/>
                    <a:pt x="186" y="250"/>
                    <a:pt x="186" y="250"/>
                  </a:cubicBezTo>
                  <a:cubicBezTo>
                    <a:pt x="193" y="250"/>
                    <a:pt x="199" y="244"/>
                    <a:pt x="199" y="236"/>
                  </a:cubicBezTo>
                  <a:cubicBezTo>
                    <a:pt x="199" y="229"/>
                    <a:pt x="195" y="223"/>
                    <a:pt x="188" y="221"/>
                  </a:cubicBezTo>
                  <a:close/>
                  <a:moveTo>
                    <a:pt x="186" y="247"/>
                  </a:moveTo>
                  <a:cubicBezTo>
                    <a:pt x="13" y="247"/>
                    <a:pt x="13" y="247"/>
                    <a:pt x="13" y="247"/>
                  </a:cubicBezTo>
                  <a:cubicBezTo>
                    <a:pt x="7" y="247"/>
                    <a:pt x="3" y="242"/>
                    <a:pt x="3" y="236"/>
                  </a:cubicBezTo>
                  <a:cubicBezTo>
                    <a:pt x="3" y="229"/>
                    <a:pt x="7" y="224"/>
                    <a:pt x="13" y="224"/>
                  </a:cubicBezTo>
                  <a:cubicBezTo>
                    <a:pt x="16" y="224"/>
                    <a:pt x="16" y="224"/>
                    <a:pt x="16" y="224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6" y="199"/>
                    <a:pt x="46" y="170"/>
                    <a:pt x="75" y="142"/>
                  </a:cubicBezTo>
                  <a:cubicBezTo>
                    <a:pt x="80" y="137"/>
                    <a:pt x="86" y="131"/>
                    <a:pt x="91" y="126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86" y="118"/>
                    <a:pt x="80" y="113"/>
                    <a:pt x="74" y="107"/>
                  </a:cubicBezTo>
                  <a:cubicBezTo>
                    <a:pt x="46" y="80"/>
                    <a:pt x="16" y="51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7" y="25"/>
                    <a:pt x="3" y="20"/>
                    <a:pt x="3" y="14"/>
                  </a:cubicBezTo>
                  <a:cubicBezTo>
                    <a:pt x="3" y="8"/>
                    <a:pt x="7" y="3"/>
                    <a:pt x="13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92" y="3"/>
                    <a:pt x="196" y="8"/>
                    <a:pt x="196" y="14"/>
                  </a:cubicBezTo>
                  <a:cubicBezTo>
                    <a:pt x="196" y="20"/>
                    <a:pt x="192" y="25"/>
                    <a:pt x="187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5" y="51"/>
                    <a:pt x="155" y="80"/>
                    <a:pt x="127" y="107"/>
                  </a:cubicBezTo>
                  <a:cubicBezTo>
                    <a:pt x="121" y="113"/>
                    <a:pt x="116" y="118"/>
                    <a:pt x="110" y="124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6" y="131"/>
                    <a:pt x="121" y="137"/>
                    <a:pt x="127" y="142"/>
                  </a:cubicBezTo>
                  <a:cubicBezTo>
                    <a:pt x="156" y="170"/>
                    <a:pt x="185" y="199"/>
                    <a:pt x="185" y="223"/>
                  </a:cubicBezTo>
                  <a:cubicBezTo>
                    <a:pt x="185" y="224"/>
                    <a:pt x="185" y="224"/>
                    <a:pt x="185" y="224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2" y="225"/>
                    <a:pt x="196" y="230"/>
                    <a:pt x="196" y="236"/>
                  </a:cubicBezTo>
                  <a:cubicBezTo>
                    <a:pt x="196" y="242"/>
                    <a:pt x="192" y="247"/>
                    <a:pt x="186" y="247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698704" y="1426582"/>
            <a:ext cx="553968" cy="764921"/>
            <a:chOff x="8072438" y="3786188"/>
            <a:chExt cx="512763" cy="708025"/>
          </a:xfrm>
          <a:noFill/>
        </p:grpSpPr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8197850" y="3860800"/>
              <a:ext cx="339725" cy="412750"/>
            </a:xfrm>
            <a:custGeom>
              <a:avLst/>
              <a:gdLst>
                <a:gd name="T0" fmla="*/ 214 w 214"/>
                <a:gd name="T1" fmla="*/ 176 h 260"/>
                <a:gd name="T2" fmla="*/ 214 w 214"/>
                <a:gd name="T3" fmla="*/ 166 h 260"/>
                <a:gd name="T4" fmla="*/ 82 w 214"/>
                <a:gd name="T5" fmla="*/ 185 h 260"/>
                <a:gd name="T6" fmla="*/ 82 w 214"/>
                <a:gd name="T7" fmla="*/ 0 h 260"/>
                <a:gd name="T8" fmla="*/ 0 w 214"/>
                <a:gd name="T9" fmla="*/ 10 h 260"/>
                <a:gd name="T10" fmla="*/ 0 w 214"/>
                <a:gd name="T11" fmla="*/ 260 h 260"/>
                <a:gd name="T12" fmla="*/ 1 w 214"/>
                <a:gd name="T13" fmla="*/ 256 h 260"/>
                <a:gd name="T14" fmla="*/ 1 w 214"/>
                <a:gd name="T15" fmla="*/ 258 h 260"/>
                <a:gd name="T16" fmla="*/ 214 w 214"/>
                <a:gd name="T17" fmla="*/ 229 h 260"/>
                <a:gd name="T18" fmla="*/ 214 w 214"/>
                <a:gd name="T19" fmla="*/ 219 h 260"/>
                <a:gd name="T20" fmla="*/ 82 w 214"/>
                <a:gd name="T21" fmla="*/ 236 h 260"/>
                <a:gd name="T22" fmla="*/ 82 w 214"/>
                <a:gd name="T23" fmla="*/ 221 h 260"/>
                <a:gd name="T24" fmla="*/ 214 w 214"/>
                <a:gd name="T25" fmla="*/ 202 h 260"/>
                <a:gd name="T26" fmla="*/ 214 w 214"/>
                <a:gd name="T27" fmla="*/ 191 h 260"/>
                <a:gd name="T28" fmla="*/ 82 w 214"/>
                <a:gd name="T29" fmla="*/ 210 h 260"/>
                <a:gd name="T30" fmla="*/ 82 w 214"/>
                <a:gd name="T31" fmla="*/ 195 h 260"/>
                <a:gd name="T32" fmla="*/ 214 w 214"/>
                <a:gd name="T33" fmla="*/ 176 h 260"/>
                <a:gd name="T34" fmla="*/ 12 w 214"/>
                <a:gd name="T35" fmla="*/ 246 h 260"/>
                <a:gd name="T36" fmla="*/ 25 w 214"/>
                <a:gd name="T37" fmla="*/ 229 h 260"/>
                <a:gd name="T38" fmla="*/ 56 w 214"/>
                <a:gd name="T39" fmla="*/ 224 h 260"/>
                <a:gd name="T40" fmla="*/ 72 w 214"/>
                <a:gd name="T41" fmla="*/ 238 h 260"/>
                <a:gd name="T42" fmla="*/ 12 w 214"/>
                <a:gd name="T43" fmla="*/ 246 h 260"/>
                <a:gd name="T44" fmla="*/ 77 w 214"/>
                <a:gd name="T45" fmla="*/ 236 h 260"/>
                <a:gd name="T46" fmla="*/ 58 w 214"/>
                <a:gd name="T47" fmla="*/ 219 h 260"/>
                <a:gd name="T48" fmla="*/ 24 w 214"/>
                <a:gd name="T49" fmla="*/ 224 h 260"/>
                <a:gd name="T50" fmla="*/ 5 w 214"/>
                <a:gd name="T51" fmla="*/ 244 h 260"/>
                <a:gd name="T52" fmla="*/ 5 w 214"/>
                <a:gd name="T53" fmla="*/ 15 h 260"/>
                <a:gd name="T54" fmla="*/ 77 w 214"/>
                <a:gd name="T55" fmla="*/ 5 h 260"/>
                <a:gd name="T56" fmla="*/ 77 w 214"/>
                <a:gd name="T57" fmla="*/ 23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" h="260">
                  <a:moveTo>
                    <a:pt x="214" y="176"/>
                  </a:moveTo>
                  <a:lnTo>
                    <a:pt x="214" y="166"/>
                  </a:lnTo>
                  <a:lnTo>
                    <a:pt x="82" y="185"/>
                  </a:lnTo>
                  <a:lnTo>
                    <a:pt x="82" y="0"/>
                  </a:lnTo>
                  <a:lnTo>
                    <a:pt x="0" y="10"/>
                  </a:lnTo>
                  <a:lnTo>
                    <a:pt x="0" y="260"/>
                  </a:lnTo>
                  <a:lnTo>
                    <a:pt x="1" y="256"/>
                  </a:lnTo>
                  <a:lnTo>
                    <a:pt x="1" y="258"/>
                  </a:lnTo>
                  <a:lnTo>
                    <a:pt x="214" y="229"/>
                  </a:lnTo>
                  <a:lnTo>
                    <a:pt x="214" y="219"/>
                  </a:lnTo>
                  <a:lnTo>
                    <a:pt x="82" y="236"/>
                  </a:lnTo>
                  <a:lnTo>
                    <a:pt x="82" y="221"/>
                  </a:lnTo>
                  <a:lnTo>
                    <a:pt x="214" y="202"/>
                  </a:lnTo>
                  <a:lnTo>
                    <a:pt x="214" y="191"/>
                  </a:lnTo>
                  <a:lnTo>
                    <a:pt x="82" y="210"/>
                  </a:lnTo>
                  <a:lnTo>
                    <a:pt x="82" y="195"/>
                  </a:lnTo>
                  <a:lnTo>
                    <a:pt x="214" y="176"/>
                  </a:lnTo>
                  <a:close/>
                  <a:moveTo>
                    <a:pt x="12" y="246"/>
                  </a:moveTo>
                  <a:lnTo>
                    <a:pt x="25" y="229"/>
                  </a:lnTo>
                  <a:lnTo>
                    <a:pt x="56" y="224"/>
                  </a:lnTo>
                  <a:lnTo>
                    <a:pt x="72" y="238"/>
                  </a:lnTo>
                  <a:lnTo>
                    <a:pt x="12" y="246"/>
                  </a:lnTo>
                  <a:close/>
                  <a:moveTo>
                    <a:pt x="77" y="236"/>
                  </a:moveTo>
                  <a:lnTo>
                    <a:pt x="58" y="219"/>
                  </a:lnTo>
                  <a:lnTo>
                    <a:pt x="24" y="224"/>
                  </a:lnTo>
                  <a:lnTo>
                    <a:pt x="5" y="244"/>
                  </a:lnTo>
                  <a:lnTo>
                    <a:pt x="5" y="15"/>
                  </a:lnTo>
                  <a:lnTo>
                    <a:pt x="77" y="5"/>
                  </a:lnTo>
                  <a:lnTo>
                    <a:pt x="77" y="2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8072438" y="3786188"/>
              <a:ext cx="512763" cy="708025"/>
            </a:xfrm>
            <a:custGeom>
              <a:avLst/>
              <a:gdLst>
                <a:gd name="T0" fmla="*/ 94 w 188"/>
                <a:gd name="T1" fmla="*/ 26 h 260"/>
                <a:gd name="T2" fmla="*/ 172 w 188"/>
                <a:gd name="T3" fmla="*/ 173 h 260"/>
                <a:gd name="T4" fmla="*/ 46 w 188"/>
                <a:gd name="T5" fmla="*/ 94 h 260"/>
                <a:gd name="T6" fmla="*/ 25 w 188"/>
                <a:gd name="T7" fmla="*/ 52 h 260"/>
                <a:gd name="T8" fmla="*/ 24 w 188"/>
                <a:gd name="T9" fmla="*/ 241 h 260"/>
                <a:gd name="T10" fmla="*/ 23 w 188"/>
                <a:gd name="T11" fmla="*/ 46 h 260"/>
                <a:gd name="T12" fmla="*/ 23 w 188"/>
                <a:gd name="T13" fmla="*/ 45 h 260"/>
                <a:gd name="T14" fmla="*/ 26 w 188"/>
                <a:gd name="T15" fmla="*/ 41 h 260"/>
                <a:gd name="T16" fmla="*/ 28 w 188"/>
                <a:gd name="T17" fmla="*/ 37 h 260"/>
                <a:gd name="T18" fmla="*/ 29 w 188"/>
                <a:gd name="T19" fmla="*/ 36 h 260"/>
                <a:gd name="T20" fmla="*/ 31 w 188"/>
                <a:gd name="T21" fmla="*/ 35 h 260"/>
                <a:gd name="T22" fmla="*/ 33 w 188"/>
                <a:gd name="T23" fmla="*/ 34 h 260"/>
                <a:gd name="T24" fmla="*/ 36 w 188"/>
                <a:gd name="T25" fmla="*/ 33 h 260"/>
                <a:gd name="T26" fmla="*/ 170 w 188"/>
                <a:gd name="T27" fmla="*/ 12 h 260"/>
                <a:gd name="T28" fmla="*/ 173 w 188"/>
                <a:gd name="T29" fmla="*/ 14 h 260"/>
                <a:gd name="T30" fmla="*/ 175 w 188"/>
                <a:gd name="T31" fmla="*/ 15 h 260"/>
                <a:gd name="T32" fmla="*/ 157 w 188"/>
                <a:gd name="T33" fmla="*/ 1 h 260"/>
                <a:gd name="T34" fmla="*/ 154 w 188"/>
                <a:gd name="T35" fmla="*/ 0 h 260"/>
                <a:gd name="T36" fmla="*/ 151 w 188"/>
                <a:gd name="T37" fmla="*/ 0 h 260"/>
                <a:gd name="T38" fmla="*/ 16 w 188"/>
                <a:gd name="T39" fmla="*/ 19 h 260"/>
                <a:gd name="T40" fmla="*/ 11 w 188"/>
                <a:gd name="T41" fmla="*/ 20 h 260"/>
                <a:gd name="T42" fmla="*/ 9 w 188"/>
                <a:gd name="T43" fmla="*/ 21 h 260"/>
                <a:gd name="T44" fmla="*/ 7 w 188"/>
                <a:gd name="T45" fmla="*/ 23 h 260"/>
                <a:gd name="T46" fmla="*/ 4 w 188"/>
                <a:gd name="T47" fmla="*/ 26 h 260"/>
                <a:gd name="T48" fmla="*/ 2 w 188"/>
                <a:gd name="T49" fmla="*/ 30 h 260"/>
                <a:gd name="T50" fmla="*/ 1 w 188"/>
                <a:gd name="T51" fmla="*/ 35 h 260"/>
                <a:gd name="T52" fmla="*/ 7 w 188"/>
                <a:gd name="T53" fmla="*/ 243 h 260"/>
                <a:gd name="T54" fmla="*/ 38 w 188"/>
                <a:gd name="T55" fmla="*/ 260 h 260"/>
                <a:gd name="T56" fmla="*/ 188 w 188"/>
                <a:gd name="T57" fmla="*/ 223 h 260"/>
                <a:gd name="T58" fmla="*/ 22 w 188"/>
                <a:gd name="T59" fmla="*/ 247 h 260"/>
                <a:gd name="T60" fmla="*/ 4 w 188"/>
                <a:gd name="T61" fmla="*/ 37 h 260"/>
                <a:gd name="T62" fmla="*/ 4 w 188"/>
                <a:gd name="T63" fmla="*/ 35 h 260"/>
                <a:gd name="T64" fmla="*/ 5 w 188"/>
                <a:gd name="T65" fmla="*/ 30 h 260"/>
                <a:gd name="T66" fmla="*/ 7 w 188"/>
                <a:gd name="T67" fmla="*/ 28 h 260"/>
                <a:gd name="T68" fmla="*/ 9 w 188"/>
                <a:gd name="T69" fmla="*/ 25 h 260"/>
                <a:gd name="T70" fmla="*/ 10 w 188"/>
                <a:gd name="T71" fmla="*/ 23 h 260"/>
                <a:gd name="T72" fmla="*/ 11 w 188"/>
                <a:gd name="T73" fmla="*/ 23 h 260"/>
                <a:gd name="T74" fmla="*/ 13 w 188"/>
                <a:gd name="T75" fmla="*/ 23 h 260"/>
                <a:gd name="T76" fmla="*/ 16 w 188"/>
                <a:gd name="T77" fmla="*/ 22 h 260"/>
                <a:gd name="T78" fmla="*/ 150 w 188"/>
                <a:gd name="T79" fmla="*/ 1 h 260"/>
                <a:gd name="T80" fmla="*/ 152 w 188"/>
                <a:gd name="T81" fmla="*/ 3 h 260"/>
                <a:gd name="T82" fmla="*/ 155 w 188"/>
                <a:gd name="T83" fmla="*/ 4 h 260"/>
                <a:gd name="T84" fmla="*/ 168 w 188"/>
                <a:gd name="T85" fmla="*/ 11 h 260"/>
                <a:gd name="T86" fmla="*/ 34 w 188"/>
                <a:gd name="T87" fmla="*/ 30 h 260"/>
                <a:gd name="T88" fmla="*/ 30 w 188"/>
                <a:gd name="T89" fmla="*/ 32 h 260"/>
                <a:gd name="T90" fmla="*/ 27 w 188"/>
                <a:gd name="T91" fmla="*/ 34 h 260"/>
                <a:gd name="T92" fmla="*/ 25 w 188"/>
                <a:gd name="T93" fmla="*/ 35 h 260"/>
                <a:gd name="T94" fmla="*/ 23 w 188"/>
                <a:gd name="T95" fmla="*/ 40 h 260"/>
                <a:gd name="T96" fmla="*/ 23 w 188"/>
                <a:gd name="T97" fmla="*/ 43 h 260"/>
                <a:gd name="T98" fmla="*/ 21 w 188"/>
                <a:gd name="T99" fmla="*/ 44 h 260"/>
                <a:gd name="T100" fmla="*/ 21 w 188"/>
                <a:gd name="T101" fmla="*/ 46 h 260"/>
                <a:gd name="T102" fmla="*/ 22 w 188"/>
                <a:gd name="T103" fmla="*/ 247 h 260"/>
                <a:gd name="T104" fmla="*/ 40 w 188"/>
                <a:gd name="T105" fmla="*/ 257 h 260"/>
                <a:gd name="T106" fmla="*/ 29 w 188"/>
                <a:gd name="T107" fmla="*/ 52 h 260"/>
                <a:gd name="T108" fmla="*/ 43 w 188"/>
                <a:gd name="T109" fmla="*/ 91 h 260"/>
                <a:gd name="T110" fmla="*/ 175 w 188"/>
                <a:gd name="T111" fmla="*/ 176 h 260"/>
                <a:gd name="T112" fmla="*/ 98 w 188"/>
                <a:gd name="T113" fmla="*/ 29 h 260"/>
                <a:gd name="T114" fmla="*/ 185 w 188"/>
                <a:gd name="T115" fmla="*/ 3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" h="260">
                  <a:moveTo>
                    <a:pt x="184" y="19"/>
                  </a:moveTo>
                  <a:cubicBezTo>
                    <a:pt x="181" y="16"/>
                    <a:pt x="177" y="15"/>
                    <a:pt x="173" y="1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2" y="173"/>
                    <a:pt x="172" y="173"/>
                    <a:pt x="172" y="173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2" y="35"/>
                    <a:pt x="25" y="43"/>
                    <a:pt x="25" y="52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5" y="246"/>
                    <a:pt x="25" y="247"/>
                    <a:pt x="25" y="247"/>
                  </a:cubicBezTo>
                  <a:cubicBezTo>
                    <a:pt x="24" y="246"/>
                    <a:pt x="24" y="243"/>
                    <a:pt x="24" y="24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7"/>
                    <a:pt x="24" y="47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7" y="39"/>
                    <a:pt x="27" y="39"/>
                  </a:cubicBezTo>
                  <a:cubicBezTo>
                    <a:pt x="27" y="38"/>
                    <a:pt x="28" y="38"/>
                    <a:pt x="28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9" y="37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0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3" y="34"/>
                    <a:pt x="33" y="33"/>
                    <a:pt x="34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4"/>
                    <a:pt x="170" y="14"/>
                    <a:pt x="170" y="14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14"/>
                    <a:pt x="173" y="14"/>
                    <a:pt x="173" y="14"/>
                  </a:cubicBezTo>
                  <a:cubicBezTo>
                    <a:pt x="173" y="14"/>
                    <a:pt x="174" y="14"/>
                    <a:pt x="174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6" y="1"/>
                    <a:pt x="155" y="1"/>
                    <a:pt x="155" y="1"/>
                  </a:cubicBezTo>
                  <a:cubicBezTo>
                    <a:pt x="155" y="0"/>
                    <a:pt x="154" y="0"/>
                    <a:pt x="154" y="0"/>
                  </a:cubicBezTo>
                  <a:cubicBezTo>
                    <a:pt x="153" y="0"/>
                    <a:pt x="153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9" y="0"/>
                    <a:pt x="149" y="0"/>
                    <a:pt x="148" y="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6"/>
                    <a:pt x="3" y="27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6"/>
                    <a:pt x="3" y="241"/>
                    <a:pt x="7" y="24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5"/>
                    <a:pt x="28" y="256"/>
                    <a:pt x="29" y="256"/>
                  </a:cubicBezTo>
                  <a:cubicBezTo>
                    <a:pt x="32" y="259"/>
                    <a:pt x="35" y="260"/>
                    <a:pt x="38" y="260"/>
                  </a:cubicBezTo>
                  <a:cubicBezTo>
                    <a:pt x="39" y="260"/>
                    <a:pt x="40" y="260"/>
                    <a:pt x="40" y="260"/>
                  </a:cubicBezTo>
                  <a:cubicBezTo>
                    <a:pt x="173" y="241"/>
                    <a:pt x="173" y="241"/>
                    <a:pt x="173" y="241"/>
                  </a:cubicBezTo>
                  <a:cubicBezTo>
                    <a:pt x="181" y="240"/>
                    <a:pt x="188" y="232"/>
                    <a:pt x="188" y="223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7" y="22"/>
                    <a:pt x="184" y="19"/>
                  </a:cubicBezTo>
                  <a:close/>
                  <a:moveTo>
                    <a:pt x="22" y="247"/>
                  </a:moveTo>
                  <a:cubicBezTo>
                    <a:pt x="9" y="240"/>
                    <a:pt x="9" y="240"/>
                    <a:pt x="9" y="240"/>
                  </a:cubicBezTo>
                  <a:cubicBezTo>
                    <a:pt x="6" y="238"/>
                    <a:pt x="4" y="235"/>
                    <a:pt x="4" y="230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4" y="36"/>
                    <a:pt x="4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4"/>
                    <a:pt x="11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2"/>
                    <a:pt x="14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6" y="22"/>
                    <a:pt x="16" y="22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9" y="3"/>
                    <a:pt x="150" y="3"/>
                    <a:pt x="150" y="3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2" y="3"/>
                    <a:pt x="152" y="3"/>
                  </a:cubicBezTo>
                  <a:cubicBezTo>
                    <a:pt x="152" y="3"/>
                    <a:pt x="153" y="3"/>
                    <a:pt x="153" y="3"/>
                  </a:cubicBezTo>
                  <a:cubicBezTo>
                    <a:pt x="153" y="3"/>
                    <a:pt x="154" y="3"/>
                    <a:pt x="154" y="4"/>
                  </a:cubicBezTo>
                  <a:cubicBezTo>
                    <a:pt x="154" y="4"/>
                    <a:pt x="154" y="4"/>
                    <a:pt x="155" y="4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3" y="30"/>
                    <a:pt x="33" y="30"/>
                  </a:cubicBezTo>
                  <a:cubicBezTo>
                    <a:pt x="32" y="30"/>
                    <a:pt x="32" y="31"/>
                    <a:pt x="31" y="31"/>
                  </a:cubicBezTo>
                  <a:cubicBezTo>
                    <a:pt x="31" y="31"/>
                    <a:pt x="30" y="31"/>
                    <a:pt x="30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3"/>
                    <a:pt x="28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4" y="37"/>
                  </a:cubicBezTo>
                  <a:cubicBezTo>
                    <a:pt x="24" y="37"/>
                    <a:pt x="24" y="38"/>
                    <a:pt x="23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7"/>
                    <a:pt x="21" y="48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20" y="243"/>
                    <a:pt x="21" y="245"/>
                    <a:pt x="22" y="247"/>
                  </a:cubicBezTo>
                  <a:close/>
                  <a:moveTo>
                    <a:pt x="185" y="223"/>
                  </a:moveTo>
                  <a:cubicBezTo>
                    <a:pt x="185" y="231"/>
                    <a:pt x="179" y="237"/>
                    <a:pt x="173" y="238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37" y="257"/>
                    <a:pt x="34" y="256"/>
                    <a:pt x="31" y="254"/>
                  </a:cubicBezTo>
                  <a:cubicBezTo>
                    <a:pt x="29" y="252"/>
                    <a:pt x="28" y="249"/>
                    <a:pt x="28" y="246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45"/>
                    <a:pt x="34" y="38"/>
                    <a:pt x="41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18"/>
                    <a:pt x="180" y="19"/>
                    <a:pt x="182" y="21"/>
                  </a:cubicBezTo>
                  <a:cubicBezTo>
                    <a:pt x="184" y="23"/>
                    <a:pt x="185" y="26"/>
                    <a:pt x="185" y="30"/>
                  </a:cubicBezTo>
                  <a:lnTo>
                    <a:pt x="185" y="223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368664" y="1418007"/>
            <a:ext cx="524811" cy="761491"/>
            <a:chOff x="8085138" y="5216525"/>
            <a:chExt cx="485775" cy="704850"/>
          </a:xfrm>
          <a:noFill/>
        </p:grpSpPr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8235950" y="5253038"/>
              <a:ext cx="184150" cy="119063"/>
            </a:xfrm>
            <a:custGeom>
              <a:avLst/>
              <a:gdLst>
                <a:gd name="T0" fmla="*/ 68 w 68"/>
                <a:gd name="T1" fmla="*/ 42 h 44"/>
                <a:gd name="T2" fmla="*/ 34 w 68"/>
                <a:gd name="T3" fmla="*/ 0 h 44"/>
                <a:gd name="T4" fmla="*/ 1 w 68"/>
                <a:gd name="T5" fmla="*/ 42 h 44"/>
                <a:gd name="T6" fmla="*/ 0 w 68"/>
                <a:gd name="T7" fmla="*/ 44 h 44"/>
                <a:gd name="T8" fmla="*/ 68 w 68"/>
                <a:gd name="T9" fmla="*/ 44 h 44"/>
                <a:gd name="T10" fmla="*/ 68 w 68"/>
                <a:gd name="T11" fmla="*/ 42 h 44"/>
                <a:gd name="T12" fmla="*/ 5 w 68"/>
                <a:gd name="T13" fmla="*/ 40 h 44"/>
                <a:gd name="T14" fmla="*/ 34 w 68"/>
                <a:gd name="T15" fmla="*/ 4 h 44"/>
                <a:gd name="T16" fmla="*/ 64 w 68"/>
                <a:gd name="T17" fmla="*/ 40 h 44"/>
                <a:gd name="T18" fmla="*/ 5 w 68"/>
                <a:gd name="T19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4">
                  <a:moveTo>
                    <a:pt x="68" y="42"/>
                  </a:moveTo>
                  <a:cubicBezTo>
                    <a:pt x="62" y="17"/>
                    <a:pt x="49" y="0"/>
                    <a:pt x="34" y="0"/>
                  </a:cubicBezTo>
                  <a:cubicBezTo>
                    <a:pt x="20" y="0"/>
                    <a:pt x="7" y="17"/>
                    <a:pt x="1" y="4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8" y="44"/>
                    <a:pt x="68" y="44"/>
                    <a:pt x="68" y="44"/>
                  </a:cubicBezTo>
                  <a:lnTo>
                    <a:pt x="68" y="42"/>
                  </a:lnTo>
                  <a:close/>
                  <a:moveTo>
                    <a:pt x="5" y="40"/>
                  </a:moveTo>
                  <a:cubicBezTo>
                    <a:pt x="10" y="18"/>
                    <a:pt x="22" y="4"/>
                    <a:pt x="34" y="4"/>
                  </a:cubicBezTo>
                  <a:cubicBezTo>
                    <a:pt x="47" y="4"/>
                    <a:pt x="58" y="18"/>
                    <a:pt x="64" y="40"/>
                  </a:cubicBezTo>
                  <a:lnTo>
                    <a:pt x="5" y="40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8391525" y="5387975"/>
              <a:ext cx="107950" cy="111125"/>
            </a:xfrm>
            <a:custGeom>
              <a:avLst/>
              <a:gdLst>
                <a:gd name="T0" fmla="*/ 24 w 40"/>
                <a:gd name="T1" fmla="*/ 20 h 41"/>
                <a:gd name="T2" fmla="*/ 19 w 40"/>
                <a:gd name="T3" fmla="*/ 25 h 41"/>
                <a:gd name="T4" fmla="*/ 14 w 40"/>
                <a:gd name="T5" fmla="*/ 20 h 41"/>
                <a:gd name="T6" fmla="*/ 13 w 40"/>
                <a:gd name="T7" fmla="*/ 4 h 41"/>
                <a:gd name="T8" fmla="*/ 13 w 40"/>
                <a:gd name="T9" fmla="*/ 1 h 41"/>
                <a:gd name="T10" fmla="*/ 11 w 40"/>
                <a:gd name="T11" fmla="*/ 2 h 41"/>
                <a:gd name="T12" fmla="*/ 0 w 40"/>
                <a:gd name="T13" fmla="*/ 20 h 41"/>
                <a:gd name="T14" fmla="*/ 20 w 40"/>
                <a:gd name="T15" fmla="*/ 41 h 41"/>
                <a:gd name="T16" fmla="*/ 40 w 40"/>
                <a:gd name="T17" fmla="*/ 20 h 41"/>
                <a:gd name="T18" fmla="*/ 25 w 40"/>
                <a:gd name="T19" fmla="*/ 1 h 41"/>
                <a:gd name="T20" fmla="*/ 23 w 40"/>
                <a:gd name="T21" fmla="*/ 0 h 41"/>
                <a:gd name="T22" fmla="*/ 23 w 40"/>
                <a:gd name="T23" fmla="*/ 2 h 41"/>
                <a:gd name="T24" fmla="*/ 24 w 40"/>
                <a:gd name="T25" fmla="*/ 20 h 41"/>
                <a:gd name="T26" fmla="*/ 27 w 40"/>
                <a:gd name="T27" fmla="*/ 20 h 41"/>
                <a:gd name="T28" fmla="*/ 26 w 40"/>
                <a:gd name="T29" fmla="*/ 5 h 41"/>
                <a:gd name="T30" fmla="*/ 37 w 40"/>
                <a:gd name="T31" fmla="*/ 20 h 41"/>
                <a:gd name="T32" fmla="*/ 20 w 40"/>
                <a:gd name="T33" fmla="*/ 37 h 41"/>
                <a:gd name="T34" fmla="*/ 3 w 40"/>
                <a:gd name="T35" fmla="*/ 20 h 41"/>
                <a:gd name="T36" fmla="*/ 10 w 40"/>
                <a:gd name="T37" fmla="*/ 6 h 41"/>
                <a:gd name="T38" fmla="*/ 11 w 40"/>
                <a:gd name="T39" fmla="*/ 20 h 41"/>
                <a:gd name="T40" fmla="*/ 19 w 40"/>
                <a:gd name="T41" fmla="*/ 28 h 41"/>
                <a:gd name="T42" fmla="*/ 27 w 40"/>
                <a:gd name="T43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1">
                  <a:moveTo>
                    <a:pt x="24" y="20"/>
                  </a:moveTo>
                  <a:cubicBezTo>
                    <a:pt x="24" y="23"/>
                    <a:pt x="22" y="25"/>
                    <a:pt x="19" y="25"/>
                  </a:cubicBezTo>
                  <a:cubicBezTo>
                    <a:pt x="16" y="25"/>
                    <a:pt x="14" y="23"/>
                    <a:pt x="14" y="20"/>
                  </a:cubicBezTo>
                  <a:cubicBezTo>
                    <a:pt x="14" y="15"/>
                    <a:pt x="14" y="9"/>
                    <a:pt x="13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6"/>
                    <a:pt x="0" y="13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31" y="41"/>
                    <a:pt x="40" y="31"/>
                    <a:pt x="40" y="20"/>
                  </a:cubicBezTo>
                  <a:cubicBezTo>
                    <a:pt x="40" y="11"/>
                    <a:pt x="34" y="3"/>
                    <a:pt x="25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8"/>
                    <a:pt x="24" y="14"/>
                    <a:pt x="24" y="20"/>
                  </a:cubicBezTo>
                  <a:close/>
                  <a:moveTo>
                    <a:pt x="27" y="20"/>
                  </a:moveTo>
                  <a:cubicBezTo>
                    <a:pt x="27" y="15"/>
                    <a:pt x="27" y="10"/>
                    <a:pt x="26" y="5"/>
                  </a:cubicBezTo>
                  <a:cubicBezTo>
                    <a:pt x="33" y="7"/>
                    <a:pt x="37" y="13"/>
                    <a:pt x="37" y="20"/>
                  </a:cubicBezTo>
                  <a:cubicBezTo>
                    <a:pt x="37" y="30"/>
                    <a:pt x="29" y="37"/>
                    <a:pt x="20" y="37"/>
                  </a:cubicBezTo>
                  <a:cubicBezTo>
                    <a:pt x="11" y="37"/>
                    <a:pt x="3" y="30"/>
                    <a:pt x="3" y="20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1" y="11"/>
                    <a:pt x="11" y="16"/>
                    <a:pt x="11" y="20"/>
                  </a:cubicBezTo>
                  <a:cubicBezTo>
                    <a:pt x="11" y="25"/>
                    <a:pt x="15" y="28"/>
                    <a:pt x="19" y="28"/>
                  </a:cubicBezTo>
                  <a:cubicBezTo>
                    <a:pt x="24" y="28"/>
                    <a:pt x="27" y="25"/>
                    <a:pt x="27" y="2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8159750" y="5387975"/>
              <a:ext cx="107950" cy="111125"/>
            </a:xfrm>
            <a:custGeom>
              <a:avLst/>
              <a:gdLst>
                <a:gd name="T0" fmla="*/ 29 w 40"/>
                <a:gd name="T1" fmla="*/ 2 h 41"/>
                <a:gd name="T2" fmla="*/ 27 w 40"/>
                <a:gd name="T3" fmla="*/ 1 h 41"/>
                <a:gd name="T4" fmla="*/ 27 w 40"/>
                <a:gd name="T5" fmla="*/ 4 h 41"/>
                <a:gd name="T6" fmla="*/ 26 w 40"/>
                <a:gd name="T7" fmla="*/ 20 h 41"/>
                <a:gd name="T8" fmla="*/ 21 w 40"/>
                <a:gd name="T9" fmla="*/ 25 h 41"/>
                <a:gd name="T10" fmla="*/ 16 w 40"/>
                <a:gd name="T11" fmla="*/ 20 h 41"/>
                <a:gd name="T12" fmla="*/ 17 w 40"/>
                <a:gd name="T13" fmla="*/ 2 h 41"/>
                <a:gd name="T14" fmla="*/ 17 w 40"/>
                <a:gd name="T15" fmla="*/ 0 h 41"/>
                <a:gd name="T16" fmla="*/ 15 w 40"/>
                <a:gd name="T17" fmla="*/ 1 h 41"/>
                <a:gd name="T18" fmla="*/ 0 w 40"/>
                <a:gd name="T19" fmla="*/ 20 h 41"/>
                <a:gd name="T20" fmla="*/ 20 w 40"/>
                <a:gd name="T21" fmla="*/ 41 h 41"/>
                <a:gd name="T22" fmla="*/ 40 w 40"/>
                <a:gd name="T23" fmla="*/ 20 h 41"/>
                <a:gd name="T24" fmla="*/ 29 w 40"/>
                <a:gd name="T25" fmla="*/ 2 h 41"/>
                <a:gd name="T26" fmla="*/ 20 w 40"/>
                <a:gd name="T27" fmla="*/ 37 h 41"/>
                <a:gd name="T28" fmla="*/ 3 w 40"/>
                <a:gd name="T29" fmla="*/ 20 h 41"/>
                <a:gd name="T30" fmla="*/ 13 w 40"/>
                <a:gd name="T31" fmla="*/ 5 h 41"/>
                <a:gd name="T32" fmla="*/ 13 w 40"/>
                <a:gd name="T33" fmla="*/ 20 h 41"/>
                <a:gd name="T34" fmla="*/ 21 w 40"/>
                <a:gd name="T35" fmla="*/ 28 h 41"/>
                <a:gd name="T36" fmla="*/ 29 w 40"/>
                <a:gd name="T37" fmla="*/ 20 h 41"/>
                <a:gd name="T38" fmla="*/ 30 w 40"/>
                <a:gd name="T39" fmla="*/ 6 h 41"/>
                <a:gd name="T40" fmla="*/ 37 w 40"/>
                <a:gd name="T41" fmla="*/ 20 h 41"/>
                <a:gd name="T42" fmla="*/ 20 w 40"/>
                <a:gd name="T4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1">
                  <a:moveTo>
                    <a:pt x="29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9"/>
                    <a:pt x="26" y="15"/>
                    <a:pt x="26" y="20"/>
                  </a:cubicBezTo>
                  <a:cubicBezTo>
                    <a:pt x="26" y="23"/>
                    <a:pt x="23" y="25"/>
                    <a:pt x="21" y="25"/>
                  </a:cubicBezTo>
                  <a:cubicBezTo>
                    <a:pt x="18" y="25"/>
                    <a:pt x="16" y="23"/>
                    <a:pt x="16" y="20"/>
                  </a:cubicBezTo>
                  <a:cubicBezTo>
                    <a:pt x="16" y="14"/>
                    <a:pt x="16" y="8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6" y="3"/>
                    <a:pt x="0" y="11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31" y="41"/>
                    <a:pt x="40" y="31"/>
                    <a:pt x="40" y="20"/>
                  </a:cubicBezTo>
                  <a:cubicBezTo>
                    <a:pt x="40" y="13"/>
                    <a:pt x="36" y="6"/>
                    <a:pt x="29" y="2"/>
                  </a:cubicBezTo>
                  <a:close/>
                  <a:moveTo>
                    <a:pt x="20" y="37"/>
                  </a:moveTo>
                  <a:cubicBezTo>
                    <a:pt x="10" y="37"/>
                    <a:pt x="3" y="30"/>
                    <a:pt x="3" y="20"/>
                  </a:cubicBezTo>
                  <a:cubicBezTo>
                    <a:pt x="3" y="13"/>
                    <a:pt x="7" y="7"/>
                    <a:pt x="13" y="5"/>
                  </a:cubicBezTo>
                  <a:cubicBezTo>
                    <a:pt x="13" y="10"/>
                    <a:pt x="13" y="15"/>
                    <a:pt x="13" y="20"/>
                  </a:cubicBez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9" y="11"/>
                    <a:pt x="30" y="6"/>
                  </a:cubicBezTo>
                  <a:cubicBezTo>
                    <a:pt x="34" y="10"/>
                    <a:pt x="37" y="15"/>
                    <a:pt x="37" y="20"/>
                  </a:cubicBezTo>
                  <a:cubicBezTo>
                    <a:pt x="37" y="30"/>
                    <a:pt x="29" y="37"/>
                    <a:pt x="20" y="37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 noEditPoints="1"/>
            </p:cNvSpPr>
            <p:nvPr/>
          </p:nvSpPr>
          <p:spPr bwMode="auto">
            <a:xfrm>
              <a:off x="8085138" y="5216525"/>
              <a:ext cx="485775" cy="704850"/>
            </a:xfrm>
            <a:custGeom>
              <a:avLst/>
              <a:gdLst>
                <a:gd name="T0" fmla="*/ 136 w 178"/>
                <a:gd name="T1" fmla="*/ 53 h 259"/>
                <a:gd name="T2" fmla="*/ 89 w 178"/>
                <a:gd name="T3" fmla="*/ 0 h 259"/>
                <a:gd name="T4" fmla="*/ 43 w 178"/>
                <a:gd name="T5" fmla="*/ 53 h 259"/>
                <a:gd name="T6" fmla="*/ 0 w 178"/>
                <a:gd name="T7" fmla="*/ 53 h 259"/>
                <a:gd name="T8" fmla="*/ 0 w 178"/>
                <a:gd name="T9" fmla="*/ 259 h 259"/>
                <a:gd name="T10" fmla="*/ 178 w 178"/>
                <a:gd name="T11" fmla="*/ 259 h 259"/>
                <a:gd name="T12" fmla="*/ 178 w 178"/>
                <a:gd name="T13" fmla="*/ 53 h 259"/>
                <a:gd name="T14" fmla="*/ 136 w 178"/>
                <a:gd name="T15" fmla="*/ 53 h 259"/>
                <a:gd name="T16" fmla="*/ 175 w 178"/>
                <a:gd name="T17" fmla="*/ 256 h 259"/>
                <a:gd name="T18" fmla="*/ 4 w 178"/>
                <a:gd name="T19" fmla="*/ 256 h 259"/>
                <a:gd name="T20" fmla="*/ 4 w 178"/>
                <a:gd name="T21" fmla="*/ 57 h 259"/>
                <a:gd name="T22" fmla="*/ 45 w 178"/>
                <a:gd name="T23" fmla="*/ 57 h 259"/>
                <a:gd name="T24" fmla="*/ 46 w 178"/>
                <a:gd name="T25" fmla="*/ 55 h 259"/>
                <a:gd name="T26" fmla="*/ 89 w 178"/>
                <a:gd name="T27" fmla="*/ 4 h 259"/>
                <a:gd name="T28" fmla="*/ 133 w 178"/>
                <a:gd name="T29" fmla="*/ 55 h 259"/>
                <a:gd name="T30" fmla="*/ 133 w 178"/>
                <a:gd name="T31" fmla="*/ 57 h 259"/>
                <a:gd name="T32" fmla="*/ 175 w 178"/>
                <a:gd name="T33" fmla="*/ 57 h 259"/>
                <a:gd name="T34" fmla="*/ 175 w 178"/>
                <a:gd name="T35" fmla="*/ 25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259">
                  <a:moveTo>
                    <a:pt x="136" y="53"/>
                  </a:moveTo>
                  <a:cubicBezTo>
                    <a:pt x="129" y="21"/>
                    <a:pt x="111" y="0"/>
                    <a:pt x="89" y="0"/>
                  </a:cubicBezTo>
                  <a:cubicBezTo>
                    <a:pt x="68" y="0"/>
                    <a:pt x="50" y="21"/>
                    <a:pt x="43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178" y="259"/>
                    <a:pt x="178" y="259"/>
                    <a:pt x="178" y="259"/>
                  </a:cubicBezTo>
                  <a:cubicBezTo>
                    <a:pt x="178" y="53"/>
                    <a:pt x="178" y="53"/>
                    <a:pt x="178" y="53"/>
                  </a:cubicBezTo>
                  <a:lnTo>
                    <a:pt x="136" y="53"/>
                  </a:lnTo>
                  <a:close/>
                  <a:moveTo>
                    <a:pt x="175" y="256"/>
                  </a:moveTo>
                  <a:cubicBezTo>
                    <a:pt x="4" y="256"/>
                    <a:pt x="4" y="256"/>
                    <a:pt x="4" y="2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2" y="24"/>
                    <a:pt x="70" y="4"/>
                    <a:pt x="89" y="4"/>
                  </a:cubicBezTo>
                  <a:cubicBezTo>
                    <a:pt x="109" y="4"/>
                    <a:pt x="126" y="24"/>
                    <a:pt x="133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75" y="57"/>
                    <a:pt x="175" y="57"/>
                    <a:pt x="175" y="57"/>
                  </a:cubicBezTo>
                  <a:lnTo>
                    <a:pt x="175" y="25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810752" y="1509763"/>
            <a:ext cx="806083" cy="601990"/>
            <a:chOff x="4976813" y="5291138"/>
            <a:chExt cx="746125" cy="557213"/>
          </a:xfrm>
          <a:noFill/>
        </p:grpSpPr>
        <p:sp>
          <p:nvSpPr>
            <p:cNvPr id="95" name="Freeform 95"/>
            <p:cNvSpPr>
              <a:spLocks noEditPoints="1"/>
            </p:cNvSpPr>
            <p:nvPr/>
          </p:nvSpPr>
          <p:spPr bwMode="auto">
            <a:xfrm>
              <a:off x="5600700" y="5734050"/>
              <a:ext cx="65088" cy="34925"/>
            </a:xfrm>
            <a:custGeom>
              <a:avLst/>
              <a:gdLst>
                <a:gd name="T0" fmla="*/ 20 w 24"/>
                <a:gd name="T1" fmla="*/ 0 h 13"/>
                <a:gd name="T2" fmla="*/ 4 w 24"/>
                <a:gd name="T3" fmla="*/ 0 h 13"/>
                <a:gd name="T4" fmla="*/ 0 w 24"/>
                <a:gd name="T5" fmla="*/ 4 h 13"/>
                <a:gd name="T6" fmla="*/ 0 w 24"/>
                <a:gd name="T7" fmla="*/ 9 h 13"/>
                <a:gd name="T8" fmla="*/ 4 w 24"/>
                <a:gd name="T9" fmla="*/ 13 h 13"/>
                <a:gd name="T10" fmla="*/ 20 w 24"/>
                <a:gd name="T11" fmla="*/ 13 h 13"/>
                <a:gd name="T12" fmla="*/ 24 w 24"/>
                <a:gd name="T13" fmla="*/ 9 h 13"/>
                <a:gd name="T14" fmla="*/ 24 w 24"/>
                <a:gd name="T15" fmla="*/ 4 h 13"/>
                <a:gd name="T16" fmla="*/ 20 w 24"/>
                <a:gd name="T17" fmla="*/ 0 h 13"/>
                <a:gd name="T18" fmla="*/ 21 w 24"/>
                <a:gd name="T19" fmla="*/ 9 h 13"/>
                <a:gd name="T20" fmla="*/ 20 w 24"/>
                <a:gd name="T21" fmla="*/ 10 h 13"/>
                <a:gd name="T22" fmla="*/ 4 w 24"/>
                <a:gd name="T23" fmla="*/ 10 h 13"/>
                <a:gd name="T24" fmla="*/ 3 w 24"/>
                <a:gd name="T25" fmla="*/ 9 h 13"/>
                <a:gd name="T26" fmla="*/ 3 w 24"/>
                <a:gd name="T27" fmla="*/ 4 h 13"/>
                <a:gd name="T28" fmla="*/ 4 w 24"/>
                <a:gd name="T29" fmla="*/ 3 h 13"/>
                <a:gd name="T30" fmla="*/ 20 w 24"/>
                <a:gd name="T31" fmla="*/ 3 h 13"/>
                <a:gd name="T32" fmla="*/ 21 w 24"/>
                <a:gd name="T33" fmla="*/ 4 h 13"/>
                <a:gd name="T34" fmla="*/ 21 w 24"/>
                <a:gd name="T3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13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2" y="13"/>
                    <a:pt x="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3"/>
                    <a:pt x="24" y="11"/>
                    <a:pt x="24" y="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1" y="9"/>
                  </a:moveTo>
                  <a:cubicBezTo>
                    <a:pt x="21" y="10"/>
                    <a:pt x="20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1" y="4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4976813" y="5291138"/>
              <a:ext cx="746125" cy="557213"/>
            </a:xfrm>
            <a:custGeom>
              <a:avLst/>
              <a:gdLst>
                <a:gd name="T0" fmla="*/ 249 w 274"/>
                <a:gd name="T1" fmla="*/ 0 h 205"/>
                <a:gd name="T2" fmla="*/ 25 w 274"/>
                <a:gd name="T3" fmla="*/ 0 h 205"/>
                <a:gd name="T4" fmla="*/ 0 w 274"/>
                <a:gd name="T5" fmla="*/ 26 h 205"/>
                <a:gd name="T6" fmla="*/ 0 w 274"/>
                <a:gd name="T7" fmla="*/ 155 h 205"/>
                <a:gd name="T8" fmla="*/ 25 w 274"/>
                <a:gd name="T9" fmla="*/ 181 h 205"/>
                <a:gd name="T10" fmla="*/ 81 w 274"/>
                <a:gd name="T11" fmla="*/ 181 h 205"/>
                <a:gd name="T12" fmla="*/ 88 w 274"/>
                <a:gd name="T13" fmla="*/ 184 h 205"/>
                <a:gd name="T14" fmla="*/ 80 w 274"/>
                <a:gd name="T15" fmla="*/ 190 h 205"/>
                <a:gd name="T16" fmla="*/ 71 w 274"/>
                <a:gd name="T17" fmla="*/ 199 h 205"/>
                <a:gd name="T18" fmla="*/ 81 w 274"/>
                <a:gd name="T19" fmla="*/ 205 h 205"/>
                <a:gd name="T20" fmla="*/ 192 w 274"/>
                <a:gd name="T21" fmla="*/ 205 h 205"/>
                <a:gd name="T22" fmla="*/ 193 w 274"/>
                <a:gd name="T23" fmla="*/ 205 h 205"/>
                <a:gd name="T24" fmla="*/ 203 w 274"/>
                <a:gd name="T25" fmla="*/ 199 h 205"/>
                <a:gd name="T26" fmla="*/ 193 w 274"/>
                <a:gd name="T27" fmla="*/ 190 h 205"/>
                <a:gd name="T28" fmla="*/ 185 w 274"/>
                <a:gd name="T29" fmla="*/ 184 h 205"/>
                <a:gd name="T30" fmla="*/ 192 w 274"/>
                <a:gd name="T31" fmla="*/ 181 h 205"/>
                <a:gd name="T32" fmla="*/ 249 w 274"/>
                <a:gd name="T33" fmla="*/ 181 h 205"/>
                <a:gd name="T34" fmla="*/ 274 w 274"/>
                <a:gd name="T35" fmla="*/ 155 h 205"/>
                <a:gd name="T36" fmla="*/ 274 w 274"/>
                <a:gd name="T37" fmla="*/ 26 h 205"/>
                <a:gd name="T38" fmla="*/ 249 w 274"/>
                <a:gd name="T39" fmla="*/ 0 h 205"/>
                <a:gd name="T40" fmla="*/ 271 w 274"/>
                <a:gd name="T41" fmla="*/ 155 h 205"/>
                <a:gd name="T42" fmla="*/ 249 w 274"/>
                <a:gd name="T43" fmla="*/ 177 h 205"/>
                <a:gd name="T44" fmla="*/ 192 w 274"/>
                <a:gd name="T45" fmla="*/ 177 h 205"/>
                <a:gd name="T46" fmla="*/ 182 w 274"/>
                <a:gd name="T47" fmla="*/ 184 h 205"/>
                <a:gd name="T48" fmla="*/ 191 w 274"/>
                <a:gd name="T49" fmla="*/ 193 h 205"/>
                <a:gd name="T50" fmla="*/ 199 w 274"/>
                <a:gd name="T51" fmla="*/ 199 h 205"/>
                <a:gd name="T52" fmla="*/ 192 w 274"/>
                <a:gd name="T53" fmla="*/ 202 h 205"/>
                <a:gd name="T54" fmla="*/ 81 w 274"/>
                <a:gd name="T55" fmla="*/ 202 h 205"/>
                <a:gd name="T56" fmla="*/ 74 w 274"/>
                <a:gd name="T57" fmla="*/ 199 h 205"/>
                <a:gd name="T58" fmla="*/ 82 w 274"/>
                <a:gd name="T59" fmla="*/ 193 h 205"/>
                <a:gd name="T60" fmla="*/ 92 w 274"/>
                <a:gd name="T61" fmla="*/ 184 h 205"/>
                <a:gd name="T62" fmla="*/ 81 w 274"/>
                <a:gd name="T63" fmla="*/ 177 h 205"/>
                <a:gd name="T64" fmla="*/ 25 w 274"/>
                <a:gd name="T65" fmla="*/ 177 h 205"/>
                <a:gd name="T66" fmla="*/ 3 w 274"/>
                <a:gd name="T67" fmla="*/ 155 h 205"/>
                <a:gd name="T68" fmla="*/ 3 w 274"/>
                <a:gd name="T69" fmla="*/ 26 h 205"/>
                <a:gd name="T70" fmla="*/ 25 w 274"/>
                <a:gd name="T71" fmla="*/ 4 h 205"/>
                <a:gd name="T72" fmla="*/ 249 w 274"/>
                <a:gd name="T73" fmla="*/ 4 h 205"/>
                <a:gd name="T74" fmla="*/ 271 w 274"/>
                <a:gd name="T75" fmla="*/ 26 h 205"/>
                <a:gd name="T76" fmla="*/ 271 w 274"/>
                <a:gd name="T77" fmla="*/ 15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05">
                  <a:moveTo>
                    <a:pt x="249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9"/>
                    <a:pt x="11" y="181"/>
                    <a:pt x="25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88" y="183"/>
                    <a:pt x="88" y="184"/>
                    <a:pt x="88" y="184"/>
                  </a:cubicBezTo>
                  <a:cubicBezTo>
                    <a:pt x="89" y="186"/>
                    <a:pt x="83" y="188"/>
                    <a:pt x="80" y="190"/>
                  </a:cubicBezTo>
                  <a:cubicBezTo>
                    <a:pt x="75" y="193"/>
                    <a:pt x="70" y="195"/>
                    <a:pt x="71" y="199"/>
                  </a:cubicBezTo>
                  <a:cubicBezTo>
                    <a:pt x="71" y="202"/>
                    <a:pt x="74" y="204"/>
                    <a:pt x="81" y="205"/>
                  </a:cubicBezTo>
                  <a:cubicBezTo>
                    <a:pt x="192" y="205"/>
                    <a:pt x="192" y="205"/>
                    <a:pt x="192" y="205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99" y="204"/>
                    <a:pt x="202" y="202"/>
                    <a:pt x="203" y="199"/>
                  </a:cubicBezTo>
                  <a:cubicBezTo>
                    <a:pt x="203" y="195"/>
                    <a:pt x="198" y="193"/>
                    <a:pt x="193" y="190"/>
                  </a:cubicBezTo>
                  <a:cubicBezTo>
                    <a:pt x="190" y="188"/>
                    <a:pt x="185" y="186"/>
                    <a:pt x="185" y="184"/>
                  </a:cubicBezTo>
                  <a:cubicBezTo>
                    <a:pt x="185" y="184"/>
                    <a:pt x="185" y="183"/>
                    <a:pt x="192" y="181"/>
                  </a:cubicBezTo>
                  <a:cubicBezTo>
                    <a:pt x="249" y="181"/>
                    <a:pt x="249" y="181"/>
                    <a:pt x="249" y="181"/>
                  </a:cubicBezTo>
                  <a:cubicBezTo>
                    <a:pt x="263" y="181"/>
                    <a:pt x="274" y="169"/>
                    <a:pt x="274" y="155"/>
                  </a:cubicBezTo>
                  <a:cubicBezTo>
                    <a:pt x="274" y="26"/>
                    <a:pt x="274" y="26"/>
                    <a:pt x="274" y="26"/>
                  </a:cubicBezTo>
                  <a:cubicBezTo>
                    <a:pt x="274" y="12"/>
                    <a:pt x="263" y="0"/>
                    <a:pt x="249" y="0"/>
                  </a:cubicBezTo>
                  <a:close/>
                  <a:moveTo>
                    <a:pt x="271" y="155"/>
                  </a:moveTo>
                  <a:cubicBezTo>
                    <a:pt x="271" y="167"/>
                    <a:pt x="261" y="177"/>
                    <a:pt x="249" y="177"/>
                  </a:cubicBezTo>
                  <a:cubicBezTo>
                    <a:pt x="192" y="177"/>
                    <a:pt x="192" y="177"/>
                    <a:pt x="192" y="177"/>
                  </a:cubicBezTo>
                  <a:cubicBezTo>
                    <a:pt x="185" y="179"/>
                    <a:pt x="182" y="181"/>
                    <a:pt x="182" y="184"/>
                  </a:cubicBezTo>
                  <a:cubicBezTo>
                    <a:pt x="181" y="187"/>
                    <a:pt x="186" y="190"/>
                    <a:pt x="191" y="193"/>
                  </a:cubicBezTo>
                  <a:cubicBezTo>
                    <a:pt x="194" y="194"/>
                    <a:pt x="200" y="197"/>
                    <a:pt x="199" y="199"/>
                  </a:cubicBezTo>
                  <a:cubicBezTo>
                    <a:pt x="199" y="199"/>
                    <a:pt x="199" y="200"/>
                    <a:pt x="192" y="202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74" y="200"/>
                    <a:pt x="74" y="199"/>
                    <a:pt x="74" y="199"/>
                  </a:cubicBezTo>
                  <a:cubicBezTo>
                    <a:pt x="74" y="197"/>
                    <a:pt x="79" y="194"/>
                    <a:pt x="82" y="193"/>
                  </a:cubicBezTo>
                  <a:cubicBezTo>
                    <a:pt x="87" y="190"/>
                    <a:pt x="92" y="187"/>
                    <a:pt x="92" y="184"/>
                  </a:cubicBezTo>
                  <a:cubicBezTo>
                    <a:pt x="91" y="181"/>
                    <a:pt x="88" y="179"/>
                    <a:pt x="81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3" y="177"/>
                    <a:pt x="3" y="167"/>
                    <a:pt x="3" y="15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13" y="4"/>
                    <a:pt x="25" y="4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61" y="4"/>
                    <a:pt x="271" y="14"/>
                    <a:pt x="271" y="26"/>
                  </a:cubicBezTo>
                  <a:lnTo>
                    <a:pt x="271" y="155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5464175" y="5734050"/>
              <a:ext cx="68263" cy="34925"/>
            </a:xfrm>
            <a:custGeom>
              <a:avLst/>
              <a:gdLst>
                <a:gd name="T0" fmla="*/ 20 w 25"/>
                <a:gd name="T1" fmla="*/ 0 h 13"/>
                <a:gd name="T2" fmla="*/ 5 w 25"/>
                <a:gd name="T3" fmla="*/ 0 h 13"/>
                <a:gd name="T4" fmla="*/ 0 w 25"/>
                <a:gd name="T5" fmla="*/ 4 h 13"/>
                <a:gd name="T6" fmla="*/ 0 w 25"/>
                <a:gd name="T7" fmla="*/ 9 h 13"/>
                <a:gd name="T8" fmla="*/ 5 w 25"/>
                <a:gd name="T9" fmla="*/ 13 h 13"/>
                <a:gd name="T10" fmla="*/ 20 w 25"/>
                <a:gd name="T11" fmla="*/ 13 h 13"/>
                <a:gd name="T12" fmla="*/ 25 w 25"/>
                <a:gd name="T13" fmla="*/ 9 h 13"/>
                <a:gd name="T14" fmla="*/ 25 w 25"/>
                <a:gd name="T15" fmla="*/ 4 h 13"/>
                <a:gd name="T16" fmla="*/ 20 w 25"/>
                <a:gd name="T17" fmla="*/ 0 h 13"/>
                <a:gd name="T18" fmla="*/ 21 w 25"/>
                <a:gd name="T19" fmla="*/ 9 h 13"/>
                <a:gd name="T20" fmla="*/ 20 w 25"/>
                <a:gd name="T21" fmla="*/ 10 h 13"/>
                <a:gd name="T22" fmla="*/ 5 w 25"/>
                <a:gd name="T23" fmla="*/ 10 h 13"/>
                <a:gd name="T24" fmla="*/ 3 w 25"/>
                <a:gd name="T25" fmla="*/ 9 h 13"/>
                <a:gd name="T26" fmla="*/ 3 w 25"/>
                <a:gd name="T27" fmla="*/ 4 h 13"/>
                <a:gd name="T28" fmla="*/ 5 w 25"/>
                <a:gd name="T29" fmla="*/ 3 h 13"/>
                <a:gd name="T30" fmla="*/ 20 w 25"/>
                <a:gd name="T31" fmla="*/ 3 h 13"/>
                <a:gd name="T32" fmla="*/ 21 w 25"/>
                <a:gd name="T33" fmla="*/ 4 h 13"/>
                <a:gd name="T34" fmla="*/ 21 w 25"/>
                <a:gd name="T3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13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3"/>
                    <a:pt x="25" y="11"/>
                    <a:pt x="25" y="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0" y="0"/>
                  </a:cubicBezTo>
                  <a:close/>
                  <a:moveTo>
                    <a:pt x="21" y="9"/>
                  </a:moveTo>
                  <a:cubicBezTo>
                    <a:pt x="21" y="10"/>
                    <a:pt x="21" y="10"/>
                    <a:pt x="2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4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5003800" y="5318125"/>
              <a:ext cx="692150" cy="407988"/>
            </a:xfrm>
            <a:custGeom>
              <a:avLst/>
              <a:gdLst>
                <a:gd name="T0" fmla="*/ 239 w 254"/>
                <a:gd name="T1" fmla="*/ 0 h 150"/>
                <a:gd name="T2" fmla="*/ 15 w 254"/>
                <a:gd name="T3" fmla="*/ 0 h 150"/>
                <a:gd name="T4" fmla="*/ 0 w 254"/>
                <a:gd name="T5" fmla="*/ 16 h 150"/>
                <a:gd name="T6" fmla="*/ 0 w 254"/>
                <a:gd name="T7" fmla="*/ 134 h 150"/>
                <a:gd name="T8" fmla="*/ 15 w 254"/>
                <a:gd name="T9" fmla="*/ 150 h 150"/>
                <a:gd name="T10" fmla="*/ 239 w 254"/>
                <a:gd name="T11" fmla="*/ 150 h 150"/>
                <a:gd name="T12" fmla="*/ 254 w 254"/>
                <a:gd name="T13" fmla="*/ 134 h 150"/>
                <a:gd name="T14" fmla="*/ 254 w 254"/>
                <a:gd name="T15" fmla="*/ 16 h 150"/>
                <a:gd name="T16" fmla="*/ 239 w 254"/>
                <a:gd name="T17" fmla="*/ 0 h 150"/>
                <a:gd name="T18" fmla="*/ 251 w 254"/>
                <a:gd name="T19" fmla="*/ 134 h 150"/>
                <a:gd name="T20" fmla="*/ 239 w 254"/>
                <a:gd name="T21" fmla="*/ 146 h 150"/>
                <a:gd name="T22" fmla="*/ 15 w 254"/>
                <a:gd name="T23" fmla="*/ 146 h 150"/>
                <a:gd name="T24" fmla="*/ 3 w 254"/>
                <a:gd name="T25" fmla="*/ 134 h 150"/>
                <a:gd name="T26" fmla="*/ 3 w 254"/>
                <a:gd name="T27" fmla="*/ 16 h 150"/>
                <a:gd name="T28" fmla="*/ 15 w 254"/>
                <a:gd name="T29" fmla="*/ 3 h 150"/>
                <a:gd name="T30" fmla="*/ 239 w 254"/>
                <a:gd name="T31" fmla="*/ 3 h 150"/>
                <a:gd name="T32" fmla="*/ 251 w 254"/>
                <a:gd name="T33" fmla="*/ 16 h 150"/>
                <a:gd name="T34" fmla="*/ 251 w 254"/>
                <a:gd name="T35" fmla="*/ 13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" h="150">
                  <a:moveTo>
                    <a:pt x="23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3"/>
                    <a:pt x="7" y="150"/>
                    <a:pt x="15" y="150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47" y="150"/>
                    <a:pt x="254" y="143"/>
                    <a:pt x="254" y="134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54" y="7"/>
                    <a:pt x="247" y="0"/>
                    <a:pt x="239" y="0"/>
                  </a:cubicBezTo>
                  <a:close/>
                  <a:moveTo>
                    <a:pt x="251" y="134"/>
                  </a:moveTo>
                  <a:cubicBezTo>
                    <a:pt x="251" y="141"/>
                    <a:pt x="245" y="146"/>
                    <a:pt x="239" y="146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9" y="146"/>
                    <a:pt x="3" y="141"/>
                    <a:pt x="3" y="13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5" y="3"/>
                    <a:pt x="251" y="9"/>
                    <a:pt x="251" y="16"/>
                  </a:cubicBezTo>
                  <a:lnTo>
                    <a:pt x="251" y="134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5532438" y="5734050"/>
              <a:ext cx="65088" cy="34925"/>
            </a:xfrm>
            <a:custGeom>
              <a:avLst/>
              <a:gdLst>
                <a:gd name="T0" fmla="*/ 20 w 24"/>
                <a:gd name="T1" fmla="*/ 0 h 13"/>
                <a:gd name="T2" fmla="*/ 4 w 24"/>
                <a:gd name="T3" fmla="*/ 0 h 13"/>
                <a:gd name="T4" fmla="*/ 0 w 24"/>
                <a:gd name="T5" fmla="*/ 4 h 13"/>
                <a:gd name="T6" fmla="*/ 0 w 24"/>
                <a:gd name="T7" fmla="*/ 9 h 13"/>
                <a:gd name="T8" fmla="*/ 4 w 24"/>
                <a:gd name="T9" fmla="*/ 13 h 13"/>
                <a:gd name="T10" fmla="*/ 20 w 24"/>
                <a:gd name="T11" fmla="*/ 13 h 13"/>
                <a:gd name="T12" fmla="*/ 24 w 24"/>
                <a:gd name="T13" fmla="*/ 9 h 13"/>
                <a:gd name="T14" fmla="*/ 24 w 24"/>
                <a:gd name="T15" fmla="*/ 4 h 13"/>
                <a:gd name="T16" fmla="*/ 20 w 24"/>
                <a:gd name="T17" fmla="*/ 0 h 13"/>
                <a:gd name="T18" fmla="*/ 21 w 24"/>
                <a:gd name="T19" fmla="*/ 9 h 13"/>
                <a:gd name="T20" fmla="*/ 20 w 24"/>
                <a:gd name="T21" fmla="*/ 10 h 13"/>
                <a:gd name="T22" fmla="*/ 4 w 24"/>
                <a:gd name="T23" fmla="*/ 10 h 13"/>
                <a:gd name="T24" fmla="*/ 3 w 24"/>
                <a:gd name="T25" fmla="*/ 9 h 13"/>
                <a:gd name="T26" fmla="*/ 3 w 24"/>
                <a:gd name="T27" fmla="*/ 4 h 13"/>
                <a:gd name="T28" fmla="*/ 4 w 24"/>
                <a:gd name="T29" fmla="*/ 3 h 13"/>
                <a:gd name="T30" fmla="*/ 20 w 24"/>
                <a:gd name="T31" fmla="*/ 3 h 13"/>
                <a:gd name="T32" fmla="*/ 21 w 24"/>
                <a:gd name="T33" fmla="*/ 4 h 13"/>
                <a:gd name="T34" fmla="*/ 21 w 24"/>
                <a:gd name="T3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13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2" y="13"/>
                    <a:pt x="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3"/>
                    <a:pt x="24" y="11"/>
                    <a:pt x="24" y="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1" y="9"/>
                  </a:moveTo>
                  <a:cubicBezTo>
                    <a:pt x="21" y="10"/>
                    <a:pt x="21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4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043606" y="1377703"/>
            <a:ext cx="759776" cy="758061"/>
            <a:chOff x="7978775" y="2366963"/>
            <a:chExt cx="703263" cy="701675"/>
          </a:xfrm>
          <a:noFill/>
        </p:grpSpPr>
        <p:sp>
          <p:nvSpPr>
            <p:cNvPr id="103" name="Freeform 103"/>
            <p:cNvSpPr>
              <a:spLocks noEditPoints="1"/>
            </p:cNvSpPr>
            <p:nvPr/>
          </p:nvSpPr>
          <p:spPr bwMode="auto">
            <a:xfrm>
              <a:off x="8453438" y="2820988"/>
              <a:ext cx="228600" cy="247650"/>
            </a:xfrm>
            <a:custGeom>
              <a:avLst/>
              <a:gdLst>
                <a:gd name="T0" fmla="*/ 79 w 84"/>
                <a:gd name="T1" fmla="*/ 33 h 91"/>
                <a:gd name="T2" fmla="*/ 79 w 84"/>
                <a:gd name="T3" fmla="*/ 31 h 91"/>
                <a:gd name="T4" fmla="*/ 76 w 84"/>
                <a:gd name="T5" fmla="*/ 32 h 91"/>
                <a:gd name="T6" fmla="*/ 71 w 84"/>
                <a:gd name="T7" fmla="*/ 21 h 91"/>
                <a:gd name="T8" fmla="*/ 71 w 84"/>
                <a:gd name="T9" fmla="*/ 21 h 91"/>
                <a:gd name="T10" fmla="*/ 68 w 84"/>
                <a:gd name="T11" fmla="*/ 18 h 91"/>
                <a:gd name="T12" fmla="*/ 34 w 84"/>
                <a:gd name="T13" fmla="*/ 6 h 91"/>
                <a:gd name="T14" fmla="*/ 29 w 84"/>
                <a:gd name="T15" fmla="*/ 9 h 91"/>
                <a:gd name="T16" fmla="*/ 26 w 84"/>
                <a:gd name="T17" fmla="*/ 6 h 91"/>
                <a:gd name="T18" fmla="*/ 25 w 84"/>
                <a:gd name="T19" fmla="*/ 6 h 91"/>
                <a:gd name="T20" fmla="*/ 4 w 84"/>
                <a:gd name="T21" fmla="*/ 22 h 91"/>
                <a:gd name="T22" fmla="*/ 3 w 84"/>
                <a:gd name="T23" fmla="*/ 24 h 91"/>
                <a:gd name="T24" fmla="*/ 0 w 84"/>
                <a:gd name="T25" fmla="*/ 32 h 91"/>
                <a:gd name="T26" fmla="*/ 0 w 84"/>
                <a:gd name="T27" fmla="*/ 33 h 91"/>
                <a:gd name="T28" fmla="*/ 58 w 84"/>
                <a:gd name="T29" fmla="*/ 91 h 91"/>
                <a:gd name="T30" fmla="*/ 59 w 84"/>
                <a:gd name="T31" fmla="*/ 90 h 91"/>
                <a:gd name="T32" fmla="*/ 65 w 84"/>
                <a:gd name="T33" fmla="*/ 87 h 91"/>
                <a:gd name="T34" fmla="*/ 74 w 84"/>
                <a:gd name="T35" fmla="*/ 80 h 91"/>
                <a:gd name="T36" fmla="*/ 82 w 84"/>
                <a:gd name="T37" fmla="*/ 58 h 91"/>
                <a:gd name="T38" fmla="*/ 79 w 84"/>
                <a:gd name="T39" fmla="*/ 33 h 91"/>
                <a:gd name="T40" fmla="*/ 71 w 84"/>
                <a:gd name="T41" fmla="*/ 77 h 91"/>
                <a:gd name="T42" fmla="*/ 64 w 84"/>
                <a:gd name="T43" fmla="*/ 84 h 91"/>
                <a:gd name="T44" fmla="*/ 58 w 84"/>
                <a:gd name="T45" fmla="*/ 87 h 91"/>
                <a:gd name="T46" fmla="*/ 4 w 84"/>
                <a:gd name="T47" fmla="*/ 32 h 91"/>
                <a:gd name="T48" fmla="*/ 6 w 84"/>
                <a:gd name="T49" fmla="*/ 26 h 91"/>
                <a:gd name="T50" fmla="*/ 7 w 84"/>
                <a:gd name="T51" fmla="*/ 24 h 91"/>
                <a:gd name="T52" fmla="*/ 25 w 84"/>
                <a:gd name="T53" fmla="*/ 10 h 91"/>
                <a:gd name="T54" fmla="*/ 28 w 84"/>
                <a:gd name="T55" fmla="*/ 13 h 91"/>
                <a:gd name="T56" fmla="*/ 36 w 84"/>
                <a:gd name="T57" fmla="*/ 9 h 91"/>
                <a:gd name="T58" fmla="*/ 66 w 84"/>
                <a:gd name="T59" fmla="*/ 20 h 91"/>
                <a:gd name="T60" fmla="*/ 68 w 84"/>
                <a:gd name="T61" fmla="*/ 23 h 91"/>
                <a:gd name="T62" fmla="*/ 74 w 84"/>
                <a:gd name="T63" fmla="*/ 36 h 91"/>
                <a:gd name="T64" fmla="*/ 77 w 84"/>
                <a:gd name="T65" fmla="*/ 35 h 91"/>
                <a:gd name="T66" fmla="*/ 79 w 84"/>
                <a:gd name="T67" fmla="*/ 58 h 91"/>
                <a:gd name="T68" fmla="*/ 71 w 84"/>
                <a:gd name="T69" fmla="*/ 7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79" y="33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0"/>
                    <a:pt x="69" y="19"/>
                    <a:pt x="68" y="18"/>
                  </a:cubicBezTo>
                  <a:cubicBezTo>
                    <a:pt x="50" y="0"/>
                    <a:pt x="35" y="6"/>
                    <a:pt x="34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9" y="10"/>
                    <a:pt x="8" y="17"/>
                    <a:pt x="4" y="22"/>
                  </a:cubicBezTo>
                  <a:cubicBezTo>
                    <a:pt x="4" y="22"/>
                    <a:pt x="4" y="23"/>
                    <a:pt x="3" y="24"/>
                  </a:cubicBezTo>
                  <a:cubicBezTo>
                    <a:pt x="2" y="28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62" y="89"/>
                    <a:pt x="65" y="87"/>
                  </a:cubicBezTo>
                  <a:cubicBezTo>
                    <a:pt x="68" y="84"/>
                    <a:pt x="71" y="82"/>
                    <a:pt x="74" y="80"/>
                  </a:cubicBezTo>
                  <a:cubicBezTo>
                    <a:pt x="84" y="69"/>
                    <a:pt x="83" y="58"/>
                    <a:pt x="82" y="58"/>
                  </a:cubicBezTo>
                  <a:cubicBezTo>
                    <a:pt x="83" y="58"/>
                    <a:pt x="83" y="48"/>
                    <a:pt x="79" y="33"/>
                  </a:cubicBezTo>
                  <a:close/>
                  <a:moveTo>
                    <a:pt x="71" y="77"/>
                  </a:moveTo>
                  <a:cubicBezTo>
                    <a:pt x="69" y="80"/>
                    <a:pt x="66" y="82"/>
                    <a:pt x="64" y="84"/>
                  </a:cubicBezTo>
                  <a:cubicBezTo>
                    <a:pt x="61" y="85"/>
                    <a:pt x="59" y="86"/>
                    <a:pt x="58" y="8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28"/>
                    <a:pt x="6" y="26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9" y="21"/>
                    <a:pt x="16" y="16"/>
                    <a:pt x="25" y="1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49" y="4"/>
                    <a:pt x="66" y="20"/>
                  </a:cubicBezTo>
                  <a:cubicBezTo>
                    <a:pt x="67" y="21"/>
                    <a:pt x="67" y="22"/>
                    <a:pt x="68" y="23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9" y="49"/>
                    <a:pt x="79" y="58"/>
                    <a:pt x="79" y="58"/>
                  </a:cubicBezTo>
                  <a:cubicBezTo>
                    <a:pt x="79" y="58"/>
                    <a:pt x="80" y="68"/>
                    <a:pt x="71" y="77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7978775" y="2366963"/>
              <a:ext cx="701675" cy="541338"/>
            </a:xfrm>
            <a:custGeom>
              <a:avLst/>
              <a:gdLst>
                <a:gd name="T0" fmla="*/ 86 w 257"/>
                <a:gd name="T1" fmla="*/ 53 h 199"/>
                <a:gd name="T2" fmla="*/ 204 w 257"/>
                <a:gd name="T3" fmla="*/ 171 h 199"/>
                <a:gd name="T4" fmla="*/ 207 w 257"/>
                <a:gd name="T5" fmla="*/ 169 h 199"/>
                <a:gd name="T6" fmla="*/ 216 w 257"/>
                <a:gd name="T7" fmla="*/ 168 h 199"/>
                <a:gd name="T8" fmla="*/ 245 w 257"/>
                <a:gd name="T9" fmla="*/ 182 h 199"/>
                <a:gd name="T10" fmla="*/ 249 w 257"/>
                <a:gd name="T11" fmla="*/ 186 h 199"/>
                <a:gd name="T12" fmla="*/ 254 w 257"/>
                <a:gd name="T13" fmla="*/ 199 h 199"/>
                <a:gd name="T14" fmla="*/ 257 w 257"/>
                <a:gd name="T15" fmla="*/ 198 h 199"/>
                <a:gd name="T16" fmla="*/ 196 w 257"/>
                <a:gd name="T17" fmla="*/ 80 h 199"/>
                <a:gd name="T18" fmla="*/ 60 w 257"/>
                <a:gd name="T19" fmla="*/ 3 h 199"/>
                <a:gd name="T20" fmla="*/ 60 w 257"/>
                <a:gd name="T21" fmla="*/ 5 h 199"/>
                <a:gd name="T22" fmla="*/ 59 w 257"/>
                <a:gd name="T23" fmla="*/ 5 h 199"/>
                <a:gd name="T24" fmla="*/ 42 w 257"/>
                <a:gd name="T25" fmla="*/ 0 h 199"/>
                <a:gd name="T26" fmla="*/ 38 w 257"/>
                <a:gd name="T27" fmla="*/ 0 h 199"/>
                <a:gd name="T28" fmla="*/ 11 w 257"/>
                <a:gd name="T29" fmla="*/ 9 h 199"/>
                <a:gd name="T30" fmla="*/ 11 w 257"/>
                <a:gd name="T31" fmla="*/ 9 h 199"/>
                <a:gd name="T32" fmla="*/ 0 w 257"/>
                <a:gd name="T33" fmla="*/ 20 h 199"/>
                <a:gd name="T34" fmla="*/ 59 w 257"/>
                <a:gd name="T35" fmla="*/ 80 h 199"/>
                <a:gd name="T36" fmla="*/ 60 w 257"/>
                <a:gd name="T37" fmla="*/ 80 h 199"/>
                <a:gd name="T38" fmla="*/ 68 w 257"/>
                <a:gd name="T39" fmla="*/ 77 h 199"/>
                <a:gd name="T40" fmla="*/ 71 w 257"/>
                <a:gd name="T41" fmla="*/ 76 h 199"/>
                <a:gd name="T42" fmla="*/ 84 w 257"/>
                <a:gd name="T43" fmla="*/ 58 h 199"/>
                <a:gd name="T44" fmla="*/ 84 w 257"/>
                <a:gd name="T45" fmla="*/ 57 h 199"/>
                <a:gd name="T46" fmla="*/ 80 w 257"/>
                <a:gd name="T47" fmla="*/ 53 h 199"/>
                <a:gd name="T48" fmla="*/ 83 w 257"/>
                <a:gd name="T49" fmla="*/ 48 h 199"/>
                <a:gd name="T50" fmla="*/ 69 w 257"/>
                <a:gd name="T51" fmla="*/ 19 h 199"/>
                <a:gd name="T52" fmla="*/ 65 w 257"/>
                <a:gd name="T53" fmla="*/ 15 h 199"/>
                <a:gd name="T54" fmla="*/ 58 w 257"/>
                <a:gd name="T55" fmla="*/ 11 h 199"/>
                <a:gd name="T56" fmla="*/ 60 w 257"/>
                <a:gd name="T57" fmla="*/ 7 h 199"/>
                <a:gd name="T58" fmla="*/ 67 w 257"/>
                <a:gd name="T59" fmla="*/ 12 h 199"/>
                <a:gd name="T60" fmla="*/ 73 w 257"/>
                <a:gd name="T61" fmla="*/ 16 h 199"/>
                <a:gd name="T62" fmla="*/ 87 w 257"/>
                <a:gd name="T63" fmla="*/ 50 h 199"/>
                <a:gd name="T64" fmla="*/ 86 w 257"/>
                <a:gd name="T65" fmla="*/ 53 h 199"/>
                <a:gd name="T66" fmla="*/ 63 w 257"/>
                <a:gd name="T67" fmla="*/ 18 h 199"/>
                <a:gd name="T68" fmla="*/ 67 w 257"/>
                <a:gd name="T69" fmla="*/ 22 h 199"/>
                <a:gd name="T70" fmla="*/ 80 w 257"/>
                <a:gd name="T71" fmla="*/ 47 h 199"/>
                <a:gd name="T72" fmla="*/ 76 w 257"/>
                <a:gd name="T73" fmla="*/ 54 h 199"/>
                <a:gd name="T74" fmla="*/ 80 w 257"/>
                <a:gd name="T75" fmla="*/ 58 h 199"/>
                <a:gd name="T76" fmla="*/ 69 w 257"/>
                <a:gd name="T77" fmla="*/ 73 h 199"/>
                <a:gd name="T78" fmla="*/ 67 w 257"/>
                <a:gd name="T79" fmla="*/ 74 h 199"/>
                <a:gd name="T80" fmla="*/ 60 w 257"/>
                <a:gd name="T81" fmla="*/ 76 h 199"/>
                <a:gd name="T82" fmla="*/ 4 w 257"/>
                <a:gd name="T83" fmla="*/ 20 h 199"/>
                <a:gd name="T84" fmla="*/ 10 w 257"/>
                <a:gd name="T85" fmla="*/ 14 h 199"/>
                <a:gd name="T86" fmla="*/ 38 w 257"/>
                <a:gd name="T87" fmla="*/ 3 h 199"/>
                <a:gd name="T88" fmla="*/ 42 w 257"/>
                <a:gd name="T89" fmla="*/ 3 h 199"/>
                <a:gd name="T90" fmla="*/ 56 w 257"/>
                <a:gd name="T91" fmla="*/ 7 h 199"/>
                <a:gd name="T92" fmla="*/ 54 w 257"/>
                <a:gd name="T93" fmla="*/ 12 h 199"/>
                <a:gd name="T94" fmla="*/ 63 w 257"/>
                <a:gd name="T95" fmla="*/ 18 h 199"/>
                <a:gd name="T96" fmla="*/ 75 w 257"/>
                <a:gd name="T97" fmla="*/ 14 h 199"/>
                <a:gd name="T98" fmla="*/ 69 w 257"/>
                <a:gd name="T99" fmla="*/ 9 h 199"/>
                <a:gd name="T100" fmla="*/ 68 w 257"/>
                <a:gd name="T101" fmla="*/ 8 h 199"/>
                <a:gd name="T102" fmla="*/ 194 w 257"/>
                <a:gd name="T103" fmla="*/ 82 h 199"/>
                <a:gd name="T104" fmla="*/ 253 w 257"/>
                <a:gd name="T105" fmla="*/ 188 h 199"/>
                <a:gd name="T106" fmla="*/ 252 w 257"/>
                <a:gd name="T107" fmla="*/ 184 h 199"/>
                <a:gd name="T108" fmla="*/ 251 w 257"/>
                <a:gd name="T109" fmla="*/ 184 h 199"/>
                <a:gd name="T110" fmla="*/ 247 w 257"/>
                <a:gd name="T111" fmla="*/ 179 h 199"/>
                <a:gd name="T112" fmla="*/ 216 w 257"/>
                <a:gd name="T113" fmla="*/ 164 h 199"/>
                <a:gd name="T114" fmla="*/ 205 w 257"/>
                <a:gd name="T115" fmla="*/ 166 h 199"/>
                <a:gd name="T116" fmla="*/ 204 w 257"/>
                <a:gd name="T117" fmla="*/ 167 h 199"/>
                <a:gd name="T118" fmla="*/ 90 w 257"/>
                <a:gd name="T119" fmla="*/ 52 h 199"/>
                <a:gd name="T120" fmla="*/ 90 w 257"/>
                <a:gd name="T121" fmla="*/ 51 h 199"/>
                <a:gd name="T122" fmla="*/ 75 w 257"/>
                <a:gd name="T123" fmla="*/ 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99">
                  <a:moveTo>
                    <a:pt x="86" y="53"/>
                  </a:moveTo>
                  <a:cubicBezTo>
                    <a:pt x="204" y="171"/>
                    <a:pt x="204" y="171"/>
                    <a:pt x="204" y="171"/>
                  </a:cubicBezTo>
                  <a:cubicBezTo>
                    <a:pt x="207" y="169"/>
                    <a:pt x="207" y="169"/>
                    <a:pt x="207" y="169"/>
                  </a:cubicBezTo>
                  <a:cubicBezTo>
                    <a:pt x="207" y="169"/>
                    <a:pt x="210" y="168"/>
                    <a:pt x="216" y="168"/>
                  </a:cubicBezTo>
                  <a:cubicBezTo>
                    <a:pt x="223" y="168"/>
                    <a:pt x="234" y="170"/>
                    <a:pt x="245" y="182"/>
                  </a:cubicBezTo>
                  <a:cubicBezTo>
                    <a:pt x="246" y="183"/>
                    <a:pt x="247" y="184"/>
                    <a:pt x="249" y="186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7" y="198"/>
                    <a:pt x="257" y="198"/>
                    <a:pt x="257" y="198"/>
                  </a:cubicBezTo>
                  <a:cubicBezTo>
                    <a:pt x="257" y="171"/>
                    <a:pt x="233" y="117"/>
                    <a:pt x="196" y="80"/>
                  </a:cubicBezTo>
                  <a:cubicBezTo>
                    <a:pt x="150" y="34"/>
                    <a:pt x="88" y="7"/>
                    <a:pt x="60" y="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48" y="1"/>
                    <a:pt x="42" y="0"/>
                    <a:pt x="42" y="0"/>
                  </a:cubicBezTo>
                  <a:cubicBezTo>
                    <a:pt x="41" y="0"/>
                    <a:pt x="39" y="0"/>
                    <a:pt x="38" y="0"/>
                  </a:cubicBezTo>
                  <a:cubicBezTo>
                    <a:pt x="26" y="0"/>
                    <a:pt x="19" y="2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80"/>
                    <a:pt x="65" y="78"/>
                    <a:pt x="68" y="77"/>
                  </a:cubicBezTo>
                  <a:cubicBezTo>
                    <a:pt x="69" y="77"/>
                    <a:pt x="70" y="76"/>
                    <a:pt x="71" y="76"/>
                  </a:cubicBezTo>
                  <a:cubicBezTo>
                    <a:pt x="74" y="73"/>
                    <a:pt x="80" y="65"/>
                    <a:pt x="84" y="58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4" y="46"/>
                    <a:pt x="86" y="36"/>
                    <a:pt x="69" y="19"/>
                  </a:cubicBezTo>
                  <a:cubicBezTo>
                    <a:pt x="68" y="18"/>
                    <a:pt x="67" y="17"/>
                    <a:pt x="65" y="15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3"/>
                    <a:pt x="71" y="15"/>
                    <a:pt x="73" y="16"/>
                  </a:cubicBezTo>
                  <a:cubicBezTo>
                    <a:pt x="93" y="36"/>
                    <a:pt x="87" y="49"/>
                    <a:pt x="87" y="50"/>
                  </a:cubicBezTo>
                  <a:lnTo>
                    <a:pt x="86" y="53"/>
                  </a:lnTo>
                  <a:close/>
                  <a:moveTo>
                    <a:pt x="63" y="18"/>
                  </a:moveTo>
                  <a:cubicBezTo>
                    <a:pt x="64" y="19"/>
                    <a:pt x="66" y="20"/>
                    <a:pt x="67" y="22"/>
                  </a:cubicBezTo>
                  <a:cubicBezTo>
                    <a:pt x="83" y="37"/>
                    <a:pt x="80" y="46"/>
                    <a:pt x="80" y="4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75" y="66"/>
                    <a:pt x="71" y="71"/>
                    <a:pt x="69" y="73"/>
                  </a:cubicBezTo>
                  <a:cubicBezTo>
                    <a:pt x="69" y="73"/>
                    <a:pt x="68" y="74"/>
                    <a:pt x="67" y="74"/>
                  </a:cubicBezTo>
                  <a:cubicBezTo>
                    <a:pt x="64" y="75"/>
                    <a:pt x="61" y="76"/>
                    <a:pt x="60" y="7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20" y="5"/>
                    <a:pt x="26" y="3"/>
                    <a:pt x="38" y="3"/>
                  </a:cubicBezTo>
                  <a:cubicBezTo>
                    <a:pt x="39" y="3"/>
                    <a:pt x="40" y="3"/>
                    <a:pt x="42" y="3"/>
                  </a:cubicBezTo>
                  <a:cubicBezTo>
                    <a:pt x="42" y="3"/>
                    <a:pt x="47" y="4"/>
                    <a:pt x="56" y="7"/>
                  </a:cubicBezTo>
                  <a:cubicBezTo>
                    <a:pt x="54" y="12"/>
                    <a:pt x="54" y="12"/>
                    <a:pt x="54" y="12"/>
                  </a:cubicBezTo>
                  <a:lnTo>
                    <a:pt x="63" y="18"/>
                  </a:lnTo>
                  <a:close/>
                  <a:moveTo>
                    <a:pt x="75" y="14"/>
                  </a:moveTo>
                  <a:cubicBezTo>
                    <a:pt x="73" y="12"/>
                    <a:pt x="71" y="11"/>
                    <a:pt x="69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98" y="15"/>
                    <a:pt x="153" y="41"/>
                    <a:pt x="194" y="82"/>
                  </a:cubicBezTo>
                  <a:cubicBezTo>
                    <a:pt x="226" y="114"/>
                    <a:pt x="248" y="159"/>
                    <a:pt x="253" y="188"/>
                  </a:cubicBezTo>
                  <a:cubicBezTo>
                    <a:pt x="252" y="184"/>
                    <a:pt x="252" y="184"/>
                    <a:pt x="252" y="184"/>
                  </a:cubicBezTo>
                  <a:cubicBezTo>
                    <a:pt x="251" y="184"/>
                    <a:pt x="251" y="184"/>
                    <a:pt x="251" y="184"/>
                  </a:cubicBezTo>
                  <a:cubicBezTo>
                    <a:pt x="250" y="182"/>
                    <a:pt x="249" y="181"/>
                    <a:pt x="247" y="179"/>
                  </a:cubicBezTo>
                  <a:cubicBezTo>
                    <a:pt x="235" y="167"/>
                    <a:pt x="223" y="164"/>
                    <a:pt x="216" y="164"/>
                  </a:cubicBezTo>
                  <a:cubicBezTo>
                    <a:pt x="209" y="164"/>
                    <a:pt x="205" y="166"/>
                    <a:pt x="205" y="166"/>
                  </a:cubicBezTo>
                  <a:cubicBezTo>
                    <a:pt x="204" y="167"/>
                    <a:pt x="204" y="167"/>
                    <a:pt x="204" y="167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1" y="50"/>
                    <a:pt x="96" y="35"/>
                    <a:pt x="75" y="14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58BA536A-3543-4E8C-9D8A-9327FE9B94B7}"/>
              </a:ext>
            </a:extLst>
          </p:cNvPr>
          <p:cNvGrpSpPr/>
          <p:nvPr/>
        </p:nvGrpSpPr>
        <p:grpSpPr>
          <a:xfrm>
            <a:off x="3141366" y="2899826"/>
            <a:ext cx="830093" cy="864395"/>
            <a:chOff x="3754438" y="1135063"/>
            <a:chExt cx="768350" cy="800100"/>
          </a:xfrm>
          <a:noFill/>
        </p:grpSpPr>
        <p:sp>
          <p:nvSpPr>
            <p:cNvPr id="122" name="Freeform 5">
              <a:extLst>
                <a:ext uri="{FF2B5EF4-FFF2-40B4-BE49-F238E27FC236}">
                  <a16:creationId xmlns:a16="http://schemas.microsoft.com/office/drawing/2014/main" id="{46775B6D-24FA-E117-DFE4-FD8774315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4438" y="1135063"/>
              <a:ext cx="768350" cy="800100"/>
            </a:xfrm>
            <a:custGeom>
              <a:avLst/>
              <a:gdLst>
                <a:gd name="T0" fmla="*/ 12 w 317"/>
                <a:gd name="T1" fmla="*/ 323 h 330"/>
                <a:gd name="T2" fmla="*/ 27 w 317"/>
                <a:gd name="T3" fmla="*/ 311 h 330"/>
                <a:gd name="T4" fmla="*/ 26 w 317"/>
                <a:gd name="T5" fmla="*/ 305 h 330"/>
                <a:gd name="T6" fmla="*/ 36 w 317"/>
                <a:gd name="T7" fmla="*/ 299 h 330"/>
                <a:gd name="T8" fmla="*/ 29 w 317"/>
                <a:gd name="T9" fmla="*/ 294 h 330"/>
                <a:gd name="T10" fmla="*/ 40 w 317"/>
                <a:gd name="T11" fmla="*/ 294 h 330"/>
                <a:gd name="T12" fmla="*/ 45 w 317"/>
                <a:gd name="T13" fmla="*/ 286 h 330"/>
                <a:gd name="T14" fmla="*/ 40 w 317"/>
                <a:gd name="T15" fmla="*/ 279 h 330"/>
                <a:gd name="T16" fmla="*/ 48 w 317"/>
                <a:gd name="T17" fmla="*/ 282 h 330"/>
                <a:gd name="T18" fmla="*/ 44 w 317"/>
                <a:gd name="T19" fmla="*/ 271 h 330"/>
                <a:gd name="T20" fmla="*/ 65 w 317"/>
                <a:gd name="T21" fmla="*/ 197 h 330"/>
                <a:gd name="T22" fmla="*/ 190 w 317"/>
                <a:gd name="T23" fmla="*/ 1 h 330"/>
                <a:gd name="T24" fmla="*/ 297 w 317"/>
                <a:gd name="T25" fmla="*/ 37 h 330"/>
                <a:gd name="T26" fmla="*/ 282 w 317"/>
                <a:gd name="T27" fmla="*/ 182 h 330"/>
                <a:gd name="T28" fmla="*/ 129 w 317"/>
                <a:gd name="T29" fmla="*/ 235 h 330"/>
                <a:gd name="T30" fmla="*/ 64 w 317"/>
                <a:gd name="T31" fmla="*/ 283 h 330"/>
                <a:gd name="T32" fmla="*/ 56 w 317"/>
                <a:gd name="T33" fmla="*/ 277 h 330"/>
                <a:gd name="T34" fmla="*/ 52 w 317"/>
                <a:gd name="T35" fmla="*/ 285 h 330"/>
                <a:gd name="T36" fmla="*/ 58 w 317"/>
                <a:gd name="T37" fmla="*/ 294 h 330"/>
                <a:gd name="T38" fmla="*/ 46 w 317"/>
                <a:gd name="T39" fmla="*/ 293 h 330"/>
                <a:gd name="T40" fmla="*/ 46 w 317"/>
                <a:gd name="T41" fmla="*/ 298 h 330"/>
                <a:gd name="T42" fmla="*/ 45 w 317"/>
                <a:gd name="T43" fmla="*/ 302 h 330"/>
                <a:gd name="T44" fmla="*/ 36 w 317"/>
                <a:gd name="T45" fmla="*/ 308 h 330"/>
                <a:gd name="T46" fmla="*/ 36 w 317"/>
                <a:gd name="T47" fmla="*/ 309 h 330"/>
                <a:gd name="T48" fmla="*/ 37 w 317"/>
                <a:gd name="T49" fmla="*/ 314 h 330"/>
                <a:gd name="T50" fmla="*/ 32 w 317"/>
                <a:gd name="T51" fmla="*/ 313 h 330"/>
                <a:gd name="T52" fmla="*/ 0 w 317"/>
                <a:gd name="T53" fmla="*/ 330 h 330"/>
                <a:gd name="T54" fmla="*/ 51 w 317"/>
                <a:gd name="T55" fmla="*/ 269 h 330"/>
                <a:gd name="T56" fmla="*/ 114 w 317"/>
                <a:gd name="T57" fmla="*/ 235 h 330"/>
                <a:gd name="T58" fmla="*/ 114 w 317"/>
                <a:gd name="T59" fmla="*/ 232 h 330"/>
                <a:gd name="T60" fmla="*/ 112 w 317"/>
                <a:gd name="T61" fmla="*/ 230 h 330"/>
                <a:gd name="T62" fmla="*/ 73 w 317"/>
                <a:gd name="T63" fmla="*/ 203 h 330"/>
                <a:gd name="T64" fmla="*/ 162 w 317"/>
                <a:gd name="T65" fmla="*/ 143 h 330"/>
                <a:gd name="T66" fmla="*/ 120 w 317"/>
                <a:gd name="T67" fmla="*/ 228 h 330"/>
                <a:gd name="T68" fmla="*/ 209 w 317"/>
                <a:gd name="T69" fmla="*/ 231 h 330"/>
                <a:gd name="T70" fmla="*/ 229 w 317"/>
                <a:gd name="T71" fmla="*/ 222 h 330"/>
                <a:gd name="T72" fmla="*/ 195 w 317"/>
                <a:gd name="T73" fmla="*/ 155 h 330"/>
                <a:gd name="T74" fmla="*/ 165 w 317"/>
                <a:gd name="T75" fmla="*/ 140 h 330"/>
                <a:gd name="T76" fmla="*/ 114 w 317"/>
                <a:gd name="T77" fmla="*/ 227 h 330"/>
                <a:gd name="T78" fmla="*/ 161 w 317"/>
                <a:gd name="T79" fmla="*/ 135 h 330"/>
                <a:gd name="T80" fmla="*/ 277 w 317"/>
                <a:gd name="T81" fmla="*/ 24 h 330"/>
                <a:gd name="T82" fmla="*/ 240 w 317"/>
                <a:gd name="T83" fmla="*/ 24 h 330"/>
                <a:gd name="T84" fmla="*/ 237 w 317"/>
                <a:gd name="T85" fmla="*/ 26 h 330"/>
                <a:gd name="T86" fmla="*/ 123 w 317"/>
                <a:gd name="T87" fmla="*/ 103 h 330"/>
                <a:gd name="T88" fmla="*/ 118 w 317"/>
                <a:gd name="T89" fmla="*/ 111 h 330"/>
                <a:gd name="T90" fmla="*/ 82 w 317"/>
                <a:gd name="T91" fmla="*/ 166 h 330"/>
                <a:gd name="T92" fmla="*/ 73 w 317"/>
                <a:gd name="T93" fmla="*/ 196 h 330"/>
                <a:gd name="T94" fmla="*/ 210 w 317"/>
                <a:gd name="T95" fmla="*/ 79 h 330"/>
                <a:gd name="T96" fmla="*/ 215 w 317"/>
                <a:gd name="T97" fmla="*/ 171 h 330"/>
                <a:gd name="T98" fmla="*/ 272 w 317"/>
                <a:gd name="T99" fmla="*/ 187 h 330"/>
                <a:gd name="T100" fmla="*/ 298 w 317"/>
                <a:gd name="T101" fmla="*/ 49 h 330"/>
                <a:gd name="T102" fmla="*/ 286 w 317"/>
                <a:gd name="T103" fmla="*/ 29 h 330"/>
                <a:gd name="T104" fmla="*/ 59 w 317"/>
                <a:gd name="T105" fmla="*/ 178 h 330"/>
                <a:gd name="T106" fmla="*/ 103 w 317"/>
                <a:gd name="T107" fmla="*/ 123 h 330"/>
                <a:gd name="T108" fmla="*/ 81 w 317"/>
                <a:gd name="T109" fmla="*/ 96 h 330"/>
                <a:gd name="T110" fmla="*/ 53 w 317"/>
                <a:gd name="T111" fmla="*/ 127 h 330"/>
                <a:gd name="T112" fmla="*/ 53 w 317"/>
                <a:gd name="T113" fmla="*/ 166 h 330"/>
                <a:gd name="T114" fmla="*/ 119 w 317"/>
                <a:gd name="T115" fmla="*/ 102 h 330"/>
                <a:gd name="T116" fmla="*/ 259 w 317"/>
                <a:gd name="T117" fmla="*/ 19 h 330"/>
                <a:gd name="T118" fmla="*/ 267 w 317"/>
                <a:gd name="T119" fmla="*/ 19 h 330"/>
                <a:gd name="T120" fmla="*/ 273 w 317"/>
                <a:gd name="T121" fmla="*/ 17 h 330"/>
                <a:gd name="T122" fmla="*/ 169 w 317"/>
                <a:gd name="T123" fmla="*/ 10 h 330"/>
                <a:gd name="T124" fmla="*/ 76 w 317"/>
                <a:gd name="T125" fmla="*/ 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330">
                  <a:moveTo>
                    <a:pt x="0" y="330"/>
                  </a:moveTo>
                  <a:cubicBezTo>
                    <a:pt x="0" y="329"/>
                    <a:pt x="0" y="329"/>
                    <a:pt x="0" y="329"/>
                  </a:cubicBezTo>
                  <a:cubicBezTo>
                    <a:pt x="1" y="326"/>
                    <a:pt x="4" y="325"/>
                    <a:pt x="8" y="324"/>
                  </a:cubicBezTo>
                  <a:cubicBezTo>
                    <a:pt x="9" y="324"/>
                    <a:pt x="10" y="323"/>
                    <a:pt x="12" y="323"/>
                  </a:cubicBezTo>
                  <a:cubicBezTo>
                    <a:pt x="14" y="322"/>
                    <a:pt x="16" y="320"/>
                    <a:pt x="18" y="319"/>
                  </a:cubicBezTo>
                  <a:cubicBezTo>
                    <a:pt x="19" y="318"/>
                    <a:pt x="21" y="317"/>
                    <a:pt x="22" y="316"/>
                  </a:cubicBezTo>
                  <a:cubicBezTo>
                    <a:pt x="23" y="315"/>
                    <a:pt x="23" y="315"/>
                    <a:pt x="23" y="315"/>
                  </a:cubicBezTo>
                  <a:cubicBezTo>
                    <a:pt x="24" y="314"/>
                    <a:pt x="26" y="313"/>
                    <a:pt x="27" y="311"/>
                  </a:cubicBezTo>
                  <a:cubicBezTo>
                    <a:pt x="29" y="310"/>
                    <a:pt x="29" y="310"/>
                    <a:pt x="29" y="310"/>
                  </a:cubicBezTo>
                  <a:cubicBezTo>
                    <a:pt x="26" y="309"/>
                    <a:pt x="26" y="309"/>
                    <a:pt x="26" y="309"/>
                  </a:cubicBezTo>
                  <a:cubicBezTo>
                    <a:pt x="25" y="309"/>
                    <a:pt x="24" y="309"/>
                    <a:pt x="24" y="306"/>
                  </a:cubicBezTo>
                  <a:cubicBezTo>
                    <a:pt x="24" y="305"/>
                    <a:pt x="25" y="305"/>
                    <a:pt x="26" y="305"/>
                  </a:cubicBezTo>
                  <a:cubicBezTo>
                    <a:pt x="27" y="305"/>
                    <a:pt x="29" y="306"/>
                    <a:pt x="30" y="306"/>
                  </a:cubicBezTo>
                  <a:cubicBezTo>
                    <a:pt x="30" y="306"/>
                    <a:pt x="30" y="306"/>
                    <a:pt x="30" y="306"/>
                  </a:cubicBezTo>
                  <a:cubicBezTo>
                    <a:pt x="31" y="306"/>
                    <a:pt x="31" y="306"/>
                    <a:pt x="31" y="306"/>
                  </a:cubicBezTo>
                  <a:cubicBezTo>
                    <a:pt x="33" y="305"/>
                    <a:pt x="35" y="302"/>
                    <a:pt x="36" y="299"/>
                  </a:cubicBezTo>
                  <a:cubicBezTo>
                    <a:pt x="37" y="299"/>
                    <a:pt x="37" y="299"/>
                    <a:pt x="37" y="299"/>
                  </a:cubicBezTo>
                  <a:cubicBezTo>
                    <a:pt x="36" y="298"/>
                    <a:pt x="36" y="298"/>
                    <a:pt x="36" y="298"/>
                  </a:cubicBezTo>
                  <a:cubicBezTo>
                    <a:pt x="35" y="297"/>
                    <a:pt x="34" y="297"/>
                    <a:pt x="33" y="296"/>
                  </a:cubicBezTo>
                  <a:cubicBezTo>
                    <a:pt x="31" y="296"/>
                    <a:pt x="30" y="295"/>
                    <a:pt x="29" y="294"/>
                  </a:cubicBezTo>
                  <a:cubicBezTo>
                    <a:pt x="30" y="292"/>
                    <a:pt x="31" y="292"/>
                    <a:pt x="32" y="292"/>
                  </a:cubicBezTo>
                  <a:cubicBezTo>
                    <a:pt x="34" y="292"/>
                    <a:pt x="36" y="293"/>
                    <a:pt x="38" y="294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40" y="294"/>
                    <a:pt x="40" y="294"/>
                    <a:pt x="40" y="294"/>
                  </a:cubicBezTo>
                  <a:cubicBezTo>
                    <a:pt x="41" y="294"/>
                    <a:pt x="42" y="292"/>
                    <a:pt x="43" y="291"/>
                  </a:cubicBezTo>
                  <a:cubicBezTo>
                    <a:pt x="43" y="290"/>
                    <a:pt x="44" y="288"/>
                    <a:pt x="45" y="287"/>
                  </a:cubicBezTo>
                  <a:cubicBezTo>
                    <a:pt x="46" y="286"/>
                    <a:pt x="46" y="286"/>
                    <a:pt x="46" y="286"/>
                  </a:cubicBezTo>
                  <a:cubicBezTo>
                    <a:pt x="45" y="286"/>
                    <a:pt x="45" y="286"/>
                    <a:pt x="45" y="286"/>
                  </a:cubicBezTo>
                  <a:cubicBezTo>
                    <a:pt x="44" y="285"/>
                    <a:pt x="42" y="284"/>
                    <a:pt x="41" y="284"/>
                  </a:cubicBezTo>
                  <a:cubicBezTo>
                    <a:pt x="39" y="283"/>
                    <a:pt x="38" y="283"/>
                    <a:pt x="36" y="281"/>
                  </a:cubicBezTo>
                  <a:cubicBezTo>
                    <a:pt x="36" y="281"/>
                    <a:pt x="36" y="280"/>
                    <a:pt x="36" y="280"/>
                  </a:cubicBezTo>
                  <a:cubicBezTo>
                    <a:pt x="37" y="279"/>
                    <a:pt x="38" y="279"/>
                    <a:pt x="40" y="279"/>
                  </a:cubicBezTo>
                  <a:cubicBezTo>
                    <a:pt x="41" y="279"/>
                    <a:pt x="43" y="280"/>
                    <a:pt x="45" y="281"/>
                  </a:cubicBezTo>
                  <a:cubicBezTo>
                    <a:pt x="46" y="281"/>
                    <a:pt x="46" y="282"/>
                    <a:pt x="47" y="282"/>
                  </a:cubicBezTo>
                  <a:cubicBezTo>
                    <a:pt x="47" y="282"/>
                    <a:pt x="47" y="282"/>
                    <a:pt x="47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0" y="280"/>
                    <a:pt x="50" y="278"/>
                    <a:pt x="51" y="276"/>
                  </a:cubicBezTo>
                  <a:cubicBezTo>
                    <a:pt x="52" y="276"/>
                    <a:pt x="52" y="276"/>
                    <a:pt x="52" y="276"/>
                  </a:cubicBezTo>
                  <a:cubicBezTo>
                    <a:pt x="51" y="275"/>
                    <a:pt x="51" y="275"/>
                    <a:pt x="51" y="275"/>
                  </a:cubicBezTo>
                  <a:cubicBezTo>
                    <a:pt x="49" y="273"/>
                    <a:pt x="47" y="272"/>
                    <a:pt x="44" y="271"/>
                  </a:cubicBezTo>
                  <a:cubicBezTo>
                    <a:pt x="44" y="271"/>
                    <a:pt x="44" y="271"/>
                    <a:pt x="44" y="271"/>
                  </a:cubicBezTo>
                  <a:cubicBezTo>
                    <a:pt x="54" y="254"/>
                    <a:pt x="72" y="22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50" y="174"/>
                    <a:pt x="44" y="154"/>
                    <a:pt x="48" y="132"/>
                  </a:cubicBezTo>
                  <a:cubicBezTo>
                    <a:pt x="53" y="97"/>
                    <a:pt x="75" y="73"/>
                    <a:pt x="95" y="52"/>
                  </a:cubicBezTo>
                  <a:cubicBezTo>
                    <a:pt x="98" y="48"/>
                    <a:pt x="101" y="45"/>
                    <a:pt x="104" y="42"/>
                  </a:cubicBezTo>
                  <a:cubicBezTo>
                    <a:pt x="135" y="18"/>
                    <a:pt x="164" y="5"/>
                    <a:pt x="190" y="1"/>
                  </a:cubicBezTo>
                  <a:cubicBezTo>
                    <a:pt x="197" y="1"/>
                    <a:pt x="204" y="0"/>
                    <a:pt x="211" y="0"/>
                  </a:cubicBezTo>
                  <a:cubicBezTo>
                    <a:pt x="236" y="0"/>
                    <a:pt x="261" y="6"/>
                    <a:pt x="283" y="18"/>
                  </a:cubicBezTo>
                  <a:cubicBezTo>
                    <a:pt x="286" y="21"/>
                    <a:pt x="289" y="23"/>
                    <a:pt x="291" y="25"/>
                  </a:cubicBezTo>
                  <a:cubicBezTo>
                    <a:pt x="293" y="29"/>
                    <a:pt x="295" y="33"/>
                    <a:pt x="297" y="37"/>
                  </a:cubicBezTo>
                  <a:cubicBezTo>
                    <a:pt x="306" y="55"/>
                    <a:pt x="314" y="71"/>
                    <a:pt x="312" y="101"/>
                  </a:cubicBezTo>
                  <a:cubicBezTo>
                    <a:pt x="311" y="115"/>
                    <a:pt x="308" y="130"/>
                    <a:pt x="301" y="145"/>
                  </a:cubicBezTo>
                  <a:cubicBezTo>
                    <a:pt x="300" y="148"/>
                    <a:pt x="300" y="148"/>
                    <a:pt x="300" y="148"/>
                  </a:cubicBezTo>
                  <a:cubicBezTo>
                    <a:pt x="294" y="160"/>
                    <a:pt x="289" y="173"/>
                    <a:pt x="282" y="182"/>
                  </a:cubicBezTo>
                  <a:cubicBezTo>
                    <a:pt x="255" y="218"/>
                    <a:pt x="225" y="236"/>
                    <a:pt x="185" y="241"/>
                  </a:cubicBezTo>
                  <a:cubicBezTo>
                    <a:pt x="180" y="241"/>
                    <a:pt x="174" y="242"/>
                    <a:pt x="169" y="242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56" y="242"/>
                    <a:pt x="142" y="240"/>
                    <a:pt x="129" y="235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01" y="242"/>
                    <a:pt x="80" y="257"/>
                    <a:pt x="64" y="283"/>
                  </a:cubicBezTo>
                  <a:cubicBezTo>
                    <a:pt x="64" y="283"/>
                    <a:pt x="64" y="283"/>
                    <a:pt x="64" y="283"/>
                  </a:cubicBezTo>
                  <a:cubicBezTo>
                    <a:pt x="63" y="282"/>
                    <a:pt x="62" y="281"/>
                    <a:pt x="61" y="281"/>
                  </a:cubicBezTo>
                  <a:cubicBezTo>
                    <a:pt x="60" y="279"/>
                    <a:pt x="59" y="278"/>
                    <a:pt x="57" y="277"/>
                  </a:cubicBezTo>
                  <a:cubicBezTo>
                    <a:pt x="56" y="277"/>
                    <a:pt x="56" y="277"/>
                    <a:pt x="56" y="277"/>
                  </a:cubicBezTo>
                  <a:cubicBezTo>
                    <a:pt x="56" y="277"/>
                    <a:pt x="56" y="277"/>
                    <a:pt x="56" y="277"/>
                  </a:cubicBezTo>
                  <a:cubicBezTo>
                    <a:pt x="55" y="278"/>
                    <a:pt x="54" y="280"/>
                    <a:pt x="53" y="281"/>
                  </a:cubicBezTo>
                  <a:cubicBezTo>
                    <a:pt x="53" y="282"/>
                    <a:pt x="53" y="283"/>
                    <a:pt x="52" y="284"/>
                  </a:cubicBezTo>
                  <a:cubicBezTo>
                    <a:pt x="51" y="285"/>
                    <a:pt x="51" y="285"/>
                    <a:pt x="51" y="285"/>
                  </a:cubicBezTo>
                  <a:cubicBezTo>
                    <a:pt x="52" y="285"/>
                    <a:pt x="52" y="285"/>
                    <a:pt x="52" y="285"/>
                  </a:cubicBezTo>
                  <a:cubicBezTo>
                    <a:pt x="53" y="286"/>
                    <a:pt x="54" y="286"/>
                    <a:pt x="54" y="287"/>
                  </a:cubicBezTo>
                  <a:cubicBezTo>
                    <a:pt x="56" y="287"/>
                    <a:pt x="58" y="288"/>
                    <a:pt x="59" y="290"/>
                  </a:cubicBezTo>
                  <a:cubicBezTo>
                    <a:pt x="59" y="291"/>
                    <a:pt x="59" y="292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5" y="291"/>
                    <a:pt x="52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7" y="290"/>
                    <a:pt x="47" y="292"/>
                    <a:pt x="46" y="293"/>
                  </a:cubicBezTo>
                  <a:cubicBezTo>
                    <a:pt x="46" y="294"/>
                    <a:pt x="45" y="295"/>
                    <a:pt x="45" y="295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5" y="297"/>
                    <a:pt x="45" y="297"/>
                    <a:pt x="45" y="297"/>
                  </a:cubicBezTo>
                  <a:cubicBezTo>
                    <a:pt x="45" y="297"/>
                    <a:pt x="46" y="298"/>
                    <a:pt x="46" y="298"/>
                  </a:cubicBezTo>
                  <a:cubicBezTo>
                    <a:pt x="48" y="298"/>
                    <a:pt x="49" y="299"/>
                    <a:pt x="49" y="300"/>
                  </a:cubicBezTo>
                  <a:cubicBezTo>
                    <a:pt x="50" y="301"/>
                    <a:pt x="49" y="302"/>
                    <a:pt x="49" y="303"/>
                  </a:cubicBezTo>
                  <a:cubicBezTo>
                    <a:pt x="48" y="303"/>
                    <a:pt x="48" y="303"/>
                    <a:pt x="47" y="303"/>
                  </a:cubicBezTo>
                  <a:cubicBezTo>
                    <a:pt x="46" y="303"/>
                    <a:pt x="45" y="303"/>
                    <a:pt x="45" y="302"/>
                  </a:cubicBezTo>
                  <a:cubicBezTo>
                    <a:pt x="44" y="302"/>
                    <a:pt x="44" y="302"/>
                    <a:pt x="44" y="301"/>
                  </a:cubicBezTo>
                  <a:cubicBezTo>
                    <a:pt x="43" y="301"/>
                    <a:pt x="43" y="301"/>
                    <a:pt x="43" y="301"/>
                  </a:cubicBezTo>
                  <a:cubicBezTo>
                    <a:pt x="43" y="301"/>
                    <a:pt x="43" y="301"/>
                    <a:pt x="43" y="301"/>
                  </a:cubicBezTo>
                  <a:cubicBezTo>
                    <a:pt x="39" y="303"/>
                    <a:pt x="38" y="305"/>
                    <a:pt x="36" y="308"/>
                  </a:cubicBezTo>
                  <a:cubicBezTo>
                    <a:pt x="35" y="308"/>
                    <a:pt x="35" y="308"/>
                    <a:pt x="35" y="308"/>
                  </a:cubicBezTo>
                  <a:cubicBezTo>
                    <a:pt x="35" y="308"/>
                    <a:pt x="35" y="308"/>
                    <a:pt x="35" y="308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36" y="309"/>
                    <a:pt x="36" y="309"/>
                    <a:pt x="36" y="309"/>
                  </a:cubicBezTo>
                  <a:cubicBezTo>
                    <a:pt x="37" y="309"/>
                    <a:pt x="37" y="309"/>
                    <a:pt x="37" y="309"/>
                  </a:cubicBezTo>
                  <a:cubicBezTo>
                    <a:pt x="38" y="310"/>
                    <a:pt x="38" y="310"/>
                    <a:pt x="39" y="310"/>
                  </a:cubicBezTo>
                  <a:cubicBezTo>
                    <a:pt x="39" y="311"/>
                    <a:pt x="39" y="312"/>
                    <a:pt x="39" y="312"/>
                  </a:cubicBezTo>
                  <a:cubicBezTo>
                    <a:pt x="38" y="313"/>
                    <a:pt x="37" y="314"/>
                    <a:pt x="37" y="314"/>
                  </a:cubicBezTo>
                  <a:cubicBezTo>
                    <a:pt x="36" y="314"/>
                    <a:pt x="35" y="313"/>
                    <a:pt x="34" y="313"/>
                  </a:cubicBezTo>
                  <a:cubicBezTo>
                    <a:pt x="34" y="313"/>
                    <a:pt x="33" y="312"/>
                    <a:pt x="33" y="312"/>
                  </a:cubicBezTo>
                  <a:cubicBezTo>
                    <a:pt x="33" y="312"/>
                    <a:pt x="33" y="312"/>
                    <a:pt x="33" y="312"/>
                  </a:cubicBezTo>
                  <a:cubicBezTo>
                    <a:pt x="32" y="313"/>
                    <a:pt x="32" y="313"/>
                    <a:pt x="32" y="313"/>
                  </a:cubicBezTo>
                  <a:cubicBezTo>
                    <a:pt x="31" y="314"/>
                    <a:pt x="29" y="315"/>
                    <a:pt x="28" y="316"/>
                  </a:cubicBezTo>
                  <a:cubicBezTo>
                    <a:pt x="27" y="317"/>
                    <a:pt x="27" y="317"/>
                    <a:pt x="27" y="317"/>
                  </a:cubicBezTo>
                  <a:cubicBezTo>
                    <a:pt x="20" y="323"/>
                    <a:pt x="12" y="330"/>
                    <a:pt x="1" y="330"/>
                  </a:cubicBezTo>
                  <a:lnTo>
                    <a:pt x="0" y="330"/>
                  </a:lnTo>
                  <a:close/>
                  <a:moveTo>
                    <a:pt x="71" y="204"/>
                  </a:moveTo>
                  <a:cubicBezTo>
                    <a:pt x="73" y="225"/>
                    <a:pt x="61" y="249"/>
                    <a:pt x="51" y="268"/>
                  </a:cubicBezTo>
                  <a:cubicBezTo>
                    <a:pt x="50" y="269"/>
                    <a:pt x="50" y="269"/>
                    <a:pt x="50" y="269"/>
                  </a:cubicBezTo>
                  <a:cubicBezTo>
                    <a:pt x="51" y="269"/>
                    <a:pt x="51" y="269"/>
                    <a:pt x="51" y="269"/>
                  </a:cubicBezTo>
                  <a:cubicBezTo>
                    <a:pt x="55" y="272"/>
                    <a:pt x="59" y="274"/>
                    <a:pt x="64" y="276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5" y="275"/>
                    <a:pt x="65" y="275"/>
                    <a:pt x="65" y="275"/>
                  </a:cubicBezTo>
                  <a:cubicBezTo>
                    <a:pt x="77" y="255"/>
                    <a:pt x="96" y="244"/>
                    <a:pt x="114" y="235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14" y="233"/>
                    <a:pt x="114" y="232"/>
                    <a:pt x="114" y="232"/>
                  </a:cubicBezTo>
                  <a:cubicBezTo>
                    <a:pt x="114" y="230"/>
                    <a:pt x="114" y="230"/>
                    <a:pt x="114" y="230"/>
                  </a:cubicBezTo>
                  <a:cubicBezTo>
                    <a:pt x="113" y="231"/>
                    <a:pt x="113" y="231"/>
                    <a:pt x="113" y="231"/>
                  </a:cubicBezTo>
                  <a:cubicBezTo>
                    <a:pt x="112" y="231"/>
                    <a:pt x="112" y="231"/>
                    <a:pt x="112" y="230"/>
                  </a:cubicBezTo>
                  <a:cubicBezTo>
                    <a:pt x="112" y="230"/>
                    <a:pt x="112" y="230"/>
                    <a:pt x="112" y="230"/>
                  </a:cubicBezTo>
                  <a:cubicBezTo>
                    <a:pt x="111" y="230"/>
                    <a:pt x="111" y="230"/>
                    <a:pt x="111" y="230"/>
                  </a:cubicBezTo>
                  <a:cubicBezTo>
                    <a:pt x="101" y="226"/>
                    <a:pt x="90" y="222"/>
                    <a:pt x="82" y="215"/>
                  </a:cubicBezTo>
                  <a:cubicBezTo>
                    <a:pt x="80" y="213"/>
                    <a:pt x="78" y="211"/>
                    <a:pt x="77" y="208"/>
                  </a:cubicBezTo>
                  <a:cubicBezTo>
                    <a:pt x="75" y="207"/>
                    <a:pt x="74" y="205"/>
                    <a:pt x="73" y="203"/>
                  </a:cubicBezTo>
                  <a:cubicBezTo>
                    <a:pt x="71" y="201"/>
                    <a:pt x="71" y="201"/>
                    <a:pt x="71" y="201"/>
                  </a:cubicBezTo>
                  <a:lnTo>
                    <a:pt x="71" y="204"/>
                  </a:lnTo>
                  <a:close/>
                  <a:moveTo>
                    <a:pt x="165" y="140"/>
                  </a:moveTo>
                  <a:cubicBezTo>
                    <a:pt x="164" y="141"/>
                    <a:pt x="163" y="142"/>
                    <a:pt x="162" y="143"/>
                  </a:cubicBezTo>
                  <a:cubicBezTo>
                    <a:pt x="161" y="146"/>
                    <a:pt x="159" y="149"/>
                    <a:pt x="157" y="152"/>
                  </a:cubicBezTo>
                  <a:cubicBezTo>
                    <a:pt x="152" y="160"/>
                    <a:pt x="148" y="167"/>
                    <a:pt x="143" y="175"/>
                  </a:cubicBezTo>
                  <a:cubicBezTo>
                    <a:pt x="139" y="183"/>
                    <a:pt x="134" y="192"/>
                    <a:pt x="130" y="200"/>
                  </a:cubicBezTo>
                  <a:cubicBezTo>
                    <a:pt x="126" y="209"/>
                    <a:pt x="123" y="218"/>
                    <a:pt x="120" y="228"/>
                  </a:cubicBezTo>
                  <a:cubicBezTo>
                    <a:pt x="119" y="229"/>
                    <a:pt x="119" y="229"/>
                    <a:pt x="119" y="229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134" y="234"/>
                    <a:pt x="151" y="237"/>
                    <a:pt x="168" y="237"/>
                  </a:cubicBezTo>
                  <a:cubicBezTo>
                    <a:pt x="182" y="237"/>
                    <a:pt x="196" y="236"/>
                    <a:pt x="209" y="231"/>
                  </a:cubicBezTo>
                  <a:cubicBezTo>
                    <a:pt x="213" y="230"/>
                    <a:pt x="216" y="229"/>
                    <a:pt x="219" y="228"/>
                  </a:cubicBezTo>
                  <a:cubicBezTo>
                    <a:pt x="223" y="227"/>
                    <a:pt x="225" y="225"/>
                    <a:pt x="229" y="223"/>
                  </a:cubicBezTo>
                  <a:cubicBezTo>
                    <a:pt x="229" y="223"/>
                    <a:pt x="229" y="223"/>
                    <a:pt x="229" y="223"/>
                  </a:cubicBezTo>
                  <a:cubicBezTo>
                    <a:pt x="229" y="222"/>
                    <a:pt x="229" y="222"/>
                    <a:pt x="229" y="222"/>
                  </a:cubicBezTo>
                  <a:cubicBezTo>
                    <a:pt x="229" y="215"/>
                    <a:pt x="228" y="207"/>
                    <a:pt x="225" y="199"/>
                  </a:cubicBezTo>
                  <a:cubicBezTo>
                    <a:pt x="223" y="192"/>
                    <a:pt x="220" y="185"/>
                    <a:pt x="216" y="179"/>
                  </a:cubicBezTo>
                  <a:cubicBezTo>
                    <a:pt x="212" y="173"/>
                    <a:pt x="207" y="168"/>
                    <a:pt x="203" y="163"/>
                  </a:cubicBezTo>
                  <a:cubicBezTo>
                    <a:pt x="200" y="160"/>
                    <a:pt x="198" y="158"/>
                    <a:pt x="195" y="155"/>
                  </a:cubicBezTo>
                  <a:cubicBezTo>
                    <a:pt x="191" y="151"/>
                    <a:pt x="186" y="148"/>
                    <a:pt x="180" y="145"/>
                  </a:cubicBezTo>
                  <a:cubicBezTo>
                    <a:pt x="179" y="144"/>
                    <a:pt x="177" y="143"/>
                    <a:pt x="175" y="142"/>
                  </a:cubicBezTo>
                  <a:cubicBezTo>
                    <a:pt x="173" y="141"/>
                    <a:pt x="170" y="139"/>
                    <a:pt x="167" y="139"/>
                  </a:cubicBezTo>
                  <a:cubicBezTo>
                    <a:pt x="167" y="139"/>
                    <a:pt x="166" y="139"/>
                    <a:pt x="165" y="140"/>
                  </a:cubicBezTo>
                  <a:close/>
                  <a:moveTo>
                    <a:pt x="85" y="211"/>
                  </a:moveTo>
                  <a:cubicBezTo>
                    <a:pt x="85" y="211"/>
                    <a:pt x="85" y="211"/>
                    <a:pt x="86" y="211"/>
                  </a:cubicBezTo>
                  <a:cubicBezTo>
                    <a:pt x="89" y="214"/>
                    <a:pt x="93" y="217"/>
                    <a:pt x="97" y="219"/>
                  </a:cubicBezTo>
                  <a:cubicBezTo>
                    <a:pt x="102" y="222"/>
                    <a:pt x="108" y="224"/>
                    <a:pt x="114" y="227"/>
                  </a:cubicBezTo>
                  <a:cubicBezTo>
                    <a:pt x="115" y="227"/>
                    <a:pt x="115" y="227"/>
                    <a:pt x="115" y="227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23" y="204"/>
                    <a:pt x="134" y="184"/>
                    <a:pt x="145" y="165"/>
                  </a:cubicBezTo>
                  <a:cubicBezTo>
                    <a:pt x="151" y="155"/>
                    <a:pt x="156" y="145"/>
                    <a:pt x="161" y="135"/>
                  </a:cubicBezTo>
                  <a:cubicBezTo>
                    <a:pt x="169" y="127"/>
                    <a:pt x="175" y="118"/>
                    <a:pt x="181" y="108"/>
                  </a:cubicBezTo>
                  <a:cubicBezTo>
                    <a:pt x="187" y="99"/>
                    <a:pt x="193" y="89"/>
                    <a:pt x="201" y="81"/>
                  </a:cubicBezTo>
                  <a:cubicBezTo>
                    <a:pt x="224" y="58"/>
                    <a:pt x="245" y="37"/>
                    <a:pt x="277" y="26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6" y="24"/>
                    <a:pt x="276" y="24"/>
                    <a:pt x="275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60" y="23"/>
                    <a:pt x="251" y="23"/>
                    <a:pt x="240" y="24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39" y="27"/>
                    <a:pt x="238" y="27"/>
                    <a:pt x="237" y="27"/>
                  </a:cubicBezTo>
                  <a:cubicBezTo>
                    <a:pt x="237" y="27"/>
                    <a:pt x="237" y="27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184" y="43"/>
                    <a:pt x="149" y="76"/>
                    <a:pt x="124" y="102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4"/>
                    <a:pt x="123" y="105"/>
                    <a:pt x="122" y="106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1" y="108"/>
                    <a:pt x="119" y="110"/>
                    <a:pt x="118" y="111"/>
                  </a:cubicBezTo>
                  <a:cubicBezTo>
                    <a:pt x="117" y="112"/>
                    <a:pt x="116" y="114"/>
                    <a:pt x="115" y="115"/>
                  </a:cubicBezTo>
                  <a:cubicBezTo>
                    <a:pt x="112" y="118"/>
                    <a:pt x="110" y="121"/>
                    <a:pt x="107" y="124"/>
                  </a:cubicBezTo>
                  <a:cubicBezTo>
                    <a:pt x="103" y="130"/>
                    <a:pt x="98" y="136"/>
                    <a:pt x="94" y="143"/>
                  </a:cubicBezTo>
                  <a:cubicBezTo>
                    <a:pt x="89" y="150"/>
                    <a:pt x="85" y="158"/>
                    <a:pt x="82" y="166"/>
                  </a:cubicBezTo>
                  <a:cubicBezTo>
                    <a:pt x="80" y="170"/>
                    <a:pt x="78" y="174"/>
                    <a:pt x="77" y="178"/>
                  </a:cubicBezTo>
                  <a:cubicBezTo>
                    <a:pt x="76" y="180"/>
                    <a:pt x="76" y="182"/>
                    <a:pt x="75" y="183"/>
                  </a:cubicBezTo>
                  <a:cubicBezTo>
                    <a:pt x="74" y="185"/>
                    <a:pt x="74" y="187"/>
                    <a:pt x="73" y="189"/>
                  </a:cubicBezTo>
                  <a:cubicBezTo>
                    <a:pt x="73" y="191"/>
                    <a:pt x="72" y="193"/>
                    <a:pt x="73" y="196"/>
                  </a:cubicBezTo>
                  <a:cubicBezTo>
                    <a:pt x="74" y="198"/>
                    <a:pt x="76" y="201"/>
                    <a:pt x="77" y="203"/>
                  </a:cubicBezTo>
                  <a:cubicBezTo>
                    <a:pt x="79" y="206"/>
                    <a:pt x="82" y="209"/>
                    <a:pt x="85" y="211"/>
                  </a:cubicBezTo>
                  <a:close/>
                  <a:moveTo>
                    <a:pt x="285" y="29"/>
                  </a:moveTo>
                  <a:cubicBezTo>
                    <a:pt x="251" y="36"/>
                    <a:pt x="230" y="58"/>
                    <a:pt x="210" y="79"/>
                  </a:cubicBezTo>
                  <a:cubicBezTo>
                    <a:pt x="194" y="94"/>
                    <a:pt x="182" y="113"/>
                    <a:pt x="170" y="130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7" y="141"/>
                    <a:pt x="201" y="152"/>
                    <a:pt x="215" y="171"/>
                  </a:cubicBezTo>
                  <a:cubicBezTo>
                    <a:pt x="223" y="183"/>
                    <a:pt x="232" y="198"/>
                    <a:pt x="234" y="219"/>
                  </a:cubicBezTo>
                  <a:cubicBezTo>
                    <a:pt x="234" y="221"/>
                    <a:pt x="234" y="221"/>
                    <a:pt x="234" y="221"/>
                  </a:cubicBezTo>
                  <a:cubicBezTo>
                    <a:pt x="235" y="220"/>
                    <a:pt x="235" y="220"/>
                    <a:pt x="235" y="220"/>
                  </a:cubicBezTo>
                  <a:cubicBezTo>
                    <a:pt x="251" y="214"/>
                    <a:pt x="261" y="200"/>
                    <a:pt x="272" y="187"/>
                  </a:cubicBezTo>
                  <a:cubicBezTo>
                    <a:pt x="275" y="183"/>
                    <a:pt x="275" y="183"/>
                    <a:pt x="275" y="183"/>
                  </a:cubicBezTo>
                  <a:cubicBezTo>
                    <a:pt x="283" y="173"/>
                    <a:pt x="288" y="164"/>
                    <a:pt x="295" y="149"/>
                  </a:cubicBezTo>
                  <a:cubicBezTo>
                    <a:pt x="300" y="137"/>
                    <a:pt x="317" y="94"/>
                    <a:pt x="302" y="57"/>
                  </a:cubicBezTo>
                  <a:cubicBezTo>
                    <a:pt x="301" y="54"/>
                    <a:pt x="299" y="52"/>
                    <a:pt x="298" y="49"/>
                  </a:cubicBezTo>
                  <a:cubicBezTo>
                    <a:pt x="297" y="47"/>
                    <a:pt x="296" y="45"/>
                    <a:pt x="295" y="43"/>
                  </a:cubicBezTo>
                  <a:cubicBezTo>
                    <a:pt x="294" y="42"/>
                    <a:pt x="294" y="41"/>
                    <a:pt x="293" y="40"/>
                  </a:cubicBezTo>
                  <a:cubicBezTo>
                    <a:pt x="292" y="36"/>
                    <a:pt x="290" y="32"/>
                    <a:pt x="286" y="29"/>
                  </a:cubicBezTo>
                  <a:cubicBezTo>
                    <a:pt x="286" y="29"/>
                    <a:pt x="286" y="29"/>
                    <a:pt x="286" y="29"/>
                  </a:cubicBezTo>
                  <a:lnTo>
                    <a:pt x="285" y="29"/>
                  </a:lnTo>
                  <a:close/>
                  <a:moveTo>
                    <a:pt x="55" y="168"/>
                  </a:moveTo>
                  <a:cubicBezTo>
                    <a:pt x="55" y="169"/>
                    <a:pt x="56" y="170"/>
                    <a:pt x="56" y="171"/>
                  </a:cubicBezTo>
                  <a:cubicBezTo>
                    <a:pt x="58" y="173"/>
                    <a:pt x="58" y="176"/>
                    <a:pt x="59" y="178"/>
                  </a:cubicBezTo>
                  <a:cubicBezTo>
                    <a:pt x="61" y="182"/>
                    <a:pt x="63" y="186"/>
                    <a:pt x="66" y="190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8" y="190"/>
                    <a:pt x="68" y="190"/>
                    <a:pt x="68" y="190"/>
                  </a:cubicBezTo>
                  <a:cubicBezTo>
                    <a:pt x="75" y="164"/>
                    <a:pt x="90" y="143"/>
                    <a:pt x="103" y="123"/>
                  </a:cubicBezTo>
                  <a:cubicBezTo>
                    <a:pt x="107" y="117"/>
                    <a:pt x="111" y="112"/>
                    <a:pt x="115" y="106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06" y="99"/>
                    <a:pt x="93" y="96"/>
                    <a:pt x="81" y="96"/>
                  </a:cubicBezTo>
                  <a:cubicBezTo>
                    <a:pt x="75" y="96"/>
                    <a:pt x="70" y="97"/>
                    <a:pt x="65" y="100"/>
                  </a:cubicBezTo>
                  <a:cubicBezTo>
                    <a:pt x="62" y="102"/>
                    <a:pt x="59" y="105"/>
                    <a:pt x="58" y="108"/>
                  </a:cubicBezTo>
                  <a:cubicBezTo>
                    <a:pt x="57" y="111"/>
                    <a:pt x="58" y="114"/>
                    <a:pt x="57" y="117"/>
                  </a:cubicBezTo>
                  <a:cubicBezTo>
                    <a:pt x="55" y="120"/>
                    <a:pt x="54" y="123"/>
                    <a:pt x="53" y="127"/>
                  </a:cubicBezTo>
                  <a:cubicBezTo>
                    <a:pt x="52" y="132"/>
                    <a:pt x="51" y="137"/>
                    <a:pt x="51" y="143"/>
                  </a:cubicBezTo>
                  <a:cubicBezTo>
                    <a:pt x="51" y="147"/>
                    <a:pt x="51" y="152"/>
                    <a:pt x="52" y="156"/>
                  </a:cubicBezTo>
                  <a:cubicBezTo>
                    <a:pt x="52" y="158"/>
                    <a:pt x="52" y="160"/>
                    <a:pt x="53" y="161"/>
                  </a:cubicBezTo>
                  <a:cubicBezTo>
                    <a:pt x="53" y="163"/>
                    <a:pt x="53" y="165"/>
                    <a:pt x="53" y="166"/>
                  </a:cubicBezTo>
                  <a:cubicBezTo>
                    <a:pt x="54" y="167"/>
                    <a:pt x="54" y="168"/>
                    <a:pt x="55" y="168"/>
                  </a:cubicBezTo>
                  <a:close/>
                  <a:moveTo>
                    <a:pt x="84" y="92"/>
                  </a:moveTo>
                  <a:cubicBezTo>
                    <a:pt x="95" y="92"/>
                    <a:pt x="104" y="96"/>
                    <a:pt x="113" y="99"/>
                  </a:cubicBezTo>
                  <a:cubicBezTo>
                    <a:pt x="115" y="100"/>
                    <a:pt x="117" y="101"/>
                    <a:pt x="119" y="102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37" y="82"/>
                    <a:pt x="157" y="65"/>
                    <a:pt x="181" y="48"/>
                  </a:cubicBezTo>
                  <a:cubicBezTo>
                    <a:pt x="207" y="31"/>
                    <a:pt x="235" y="20"/>
                    <a:pt x="259" y="19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60" y="20"/>
                    <a:pt x="260" y="20"/>
                    <a:pt x="260" y="20"/>
                  </a:cubicBezTo>
                  <a:cubicBezTo>
                    <a:pt x="260" y="20"/>
                    <a:pt x="260" y="20"/>
                    <a:pt x="261" y="20"/>
                  </a:cubicBezTo>
                  <a:cubicBezTo>
                    <a:pt x="263" y="20"/>
                    <a:pt x="267" y="19"/>
                    <a:pt x="267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1" y="19"/>
                    <a:pt x="273" y="19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59" y="11"/>
                    <a:pt x="237" y="3"/>
                    <a:pt x="214" y="3"/>
                  </a:cubicBezTo>
                  <a:cubicBezTo>
                    <a:pt x="213" y="3"/>
                    <a:pt x="211" y="3"/>
                    <a:pt x="209" y="3"/>
                  </a:cubicBezTo>
                  <a:cubicBezTo>
                    <a:pt x="208" y="3"/>
                    <a:pt x="206" y="3"/>
                    <a:pt x="205" y="3"/>
                  </a:cubicBezTo>
                  <a:cubicBezTo>
                    <a:pt x="193" y="4"/>
                    <a:pt x="180" y="6"/>
                    <a:pt x="169" y="10"/>
                  </a:cubicBezTo>
                  <a:cubicBezTo>
                    <a:pt x="157" y="14"/>
                    <a:pt x="146" y="19"/>
                    <a:pt x="135" y="25"/>
                  </a:cubicBezTo>
                  <a:cubicBezTo>
                    <a:pt x="125" y="31"/>
                    <a:pt x="115" y="39"/>
                    <a:pt x="105" y="46"/>
                  </a:cubicBezTo>
                  <a:cubicBezTo>
                    <a:pt x="99" y="51"/>
                    <a:pt x="94" y="57"/>
                    <a:pt x="88" y="62"/>
                  </a:cubicBezTo>
                  <a:cubicBezTo>
                    <a:pt x="84" y="67"/>
                    <a:pt x="79" y="71"/>
                    <a:pt x="76" y="77"/>
                  </a:cubicBezTo>
                  <a:cubicBezTo>
                    <a:pt x="74" y="80"/>
                    <a:pt x="72" y="84"/>
                    <a:pt x="75" y="87"/>
                  </a:cubicBezTo>
                  <a:cubicBezTo>
                    <a:pt x="77" y="89"/>
                    <a:pt x="82" y="92"/>
                    <a:pt x="84" y="9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">
              <a:extLst>
                <a:ext uri="{FF2B5EF4-FFF2-40B4-BE49-F238E27FC236}">
                  <a16:creationId xmlns:a16="http://schemas.microsoft.com/office/drawing/2014/main" id="{93272120-2BD5-20C9-8694-A19CDB8A6E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3038" y="1404938"/>
              <a:ext cx="147638" cy="180975"/>
            </a:xfrm>
            <a:custGeom>
              <a:avLst/>
              <a:gdLst>
                <a:gd name="T0" fmla="*/ 4 w 61"/>
                <a:gd name="T1" fmla="*/ 73 h 75"/>
                <a:gd name="T2" fmla="*/ 46 w 61"/>
                <a:gd name="T3" fmla="*/ 0 h 75"/>
                <a:gd name="T4" fmla="*/ 61 w 61"/>
                <a:gd name="T5" fmla="*/ 12 h 75"/>
                <a:gd name="T6" fmla="*/ 50 w 61"/>
                <a:gd name="T7" fmla="*/ 44 h 75"/>
                <a:gd name="T8" fmla="*/ 13 w 61"/>
                <a:gd name="T9" fmla="*/ 75 h 75"/>
                <a:gd name="T10" fmla="*/ 12 w 61"/>
                <a:gd name="T11" fmla="*/ 71 h 75"/>
                <a:gd name="T12" fmla="*/ 13 w 61"/>
                <a:gd name="T13" fmla="*/ 69 h 75"/>
                <a:gd name="T14" fmla="*/ 8 w 61"/>
                <a:gd name="T15" fmla="*/ 66 h 75"/>
                <a:gd name="T16" fmla="*/ 9 w 61"/>
                <a:gd name="T17" fmla="*/ 70 h 75"/>
                <a:gd name="T18" fmla="*/ 10 w 61"/>
                <a:gd name="T19" fmla="*/ 71 h 75"/>
                <a:gd name="T20" fmla="*/ 7 w 61"/>
                <a:gd name="T21" fmla="*/ 61 h 75"/>
                <a:gd name="T22" fmla="*/ 8 w 61"/>
                <a:gd name="T23" fmla="*/ 61 h 75"/>
                <a:gd name="T24" fmla="*/ 27 w 61"/>
                <a:gd name="T25" fmla="*/ 65 h 75"/>
                <a:gd name="T26" fmla="*/ 26 w 61"/>
                <a:gd name="T27" fmla="*/ 63 h 75"/>
                <a:gd name="T28" fmla="*/ 8 w 61"/>
                <a:gd name="T29" fmla="*/ 55 h 75"/>
                <a:gd name="T30" fmla="*/ 14 w 61"/>
                <a:gd name="T31" fmla="*/ 39 h 75"/>
                <a:gd name="T32" fmla="*/ 10 w 61"/>
                <a:gd name="T33" fmla="*/ 48 h 75"/>
                <a:gd name="T34" fmla="*/ 10 w 61"/>
                <a:gd name="T35" fmla="*/ 49 h 75"/>
                <a:gd name="T36" fmla="*/ 32 w 61"/>
                <a:gd name="T37" fmla="*/ 60 h 75"/>
                <a:gd name="T38" fmla="*/ 40 w 61"/>
                <a:gd name="T39" fmla="*/ 51 h 75"/>
                <a:gd name="T40" fmla="*/ 39 w 61"/>
                <a:gd name="T41" fmla="*/ 50 h 75"/>
                <a:gd name="T42" fmla="*/ 14 w 61"/>
                <a:gd name="T43" fmla="*/ 37 h 75"/>
                <a:gd name="T44" fmla="*/ 25 w 61"/>
                <a:gd name="T45" fmla="*/ 22 h 75"/>
                <a:gd name="T46" fmla="*/ 17 w 61"/>
                <a:gd name="T47" fmla="*/ 36 h 75"/>
                <a:gd name="T48" fmla="*/ 28 w 61"/>
                <a:gd name="T49" fmla="*/ 41 h 75"/>
                <a:gd name="T50" fmla="*/ 44 w 61"/>
                <a:gd name="T51" fmla="*/ 47 h 75"/>
                <a:gd name="T52" fmla="*/ 47 w 61"/>
                <a:gd name="T53" fmla="*/ 41 h 75"/>
                <a:gd name="T54" fmla="*/ 50 w 61"/>
                <a:gd name="T55" fmla="*/ 34 h 75"/>
                <a:gd name="T56" fmla="*/ 26 w 61"/>
                <a:gd name="T57" fmla="*/ 22 h 75"/>
                <a:gd name="T58" fmla="*/ 34 w 61"/>
                <a:gd name="T59" fmla="*/ 12 h 75"/>
                <a:gd name="T60" fmla="*/ 28 w 61"/>
                <a:gd name="T61" fmla="*/ 18 h 75"/>
                <a:gd name="T62" fmla="*/ 52 w 61"/>
                <a:gd name="T63" fmla="*/ 29 h 75"/>
                <a:gd name="T64" fmla="*/ 53 w 61"/>
                <a:gd name="T65" fmla="*/ 28 h 75"/>
                <a:gd name="T66" fmla="*/ 56 w 61"/>
                <a:gd name="T67" fmla="*/ 18 h 75"/>
                <a:gd name="T68" fmla="*/ 46 w 61"/>
                <a:gd name="T69" fmla="*/ 12 h 75"/>
                <a:gd name="T70" fmla="*/ 34 w 61"/>
                <a:gd name="T71" fmla="*/ 12 h 75"/>
                <a:gd name="T72" fmla="*/ 45 w 61"/>
                <a:gd name="T73" fmla="*/ 5 h 75"/>
                <a:gd name="T74" fmla="*/ 45 w 61"/>
                <a:gd name="T75" fmla="*/ 7 h 75"/>
                <a:gd name="T76" fmla="*/ 57 w 61"/>
                <a:gd name="T77" fmla="*/ 14 h 75"/>
                <a:gd name="T78" fmla="*/ 54 w 61"/>
                <a:gd name="T7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75">
                  <a:moveTo>
                    <a:pt x="13" y="75"/>
                  </a:moveTo>
                  <a:cubicBezTo>
                    <a:pt x="10" y="75"/>
                    <a:pt x="7" y="75"/>
                    <a:pt x="4" y="73"/>
                  </a:cubicBezTo>
                  <a:cubicBezTo>
                    <a:pt x="0" y="34"/>
                    <a:pt x="28" y="1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0"/>
                    <a:pt x="55" y="1"/>
                    <a:pt x="57" y="5"/>
                  </a:cubicBezTo>
                  <a:cubicBezTo>
                    <a:pt x="59" y="7"/>
                    <a:pt x="61" y="9"/>
                    <a:pt x="61" y="12"/>
                  </a:cubicBezTo>
                  <a:cubicBezTo>
                    <a:pt x="60" y="18"/>
                    <a:pt x="59" y="24"/>
                    <a:pt x="57" y="29"/>
                  </a:cubicBezTo>
                  <a:cubicBezTo>
                    <a:pt x="55" y="34"/>
                    <a:pt x="53" y="39"/>
                    <a:pt x="50" y="44"/>
                  </a:cubicBezTo>
                  <a:cubicBezTo>
                    <a:pt x="48" y="47"/>
                    <a:pt x="46" y="51"/>
                    <a:pt x="44" y="53"/>
                  </a:cubicBezTo>
                  <a:cubicBezTo>
                    <a:pt x="36" y="64"/>
                    <a:pt x="25" y="75"/>
                    <a:pt x="13" y="75"/>
                  </a:cubicBezTo>
                  <a:close/>
                  <a:moveTo>
                    <a:pt x="10" y="71"/>
                  </a:moveTo>
                  <a:cubicBezTo>
                    <a:pt x="11" y="71"/>
                    <a:pt x="12" y="71"/>
                    <a:pt x="12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2" y="69"/>
                    <a:pt x="11" y="68"/>
                    <a:pt x="10" y="6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9" y="70"/>
                    <a:pt x="9" y="70"/>
                  </a:cubicBezTo>
                  <a:cubicBezTo>
                    <a:pt x="9" y="71"/>
                    <a:pt x="9" y="71"/>
                    <a:pt x="9" y="71"/>
                  </a:cubicBezTo>
                  <a:lnTo>
                    <a:pt x="10" y="71"/>
                  </a:lnTo>
                  <a:close/>
                  <a:moveTo>
                    <a:pt x="8" y="56"/>
                  </a:moveTo>
                  <a:cubicBezTo>
                    <a:pt x="8" y="58"/>
                    <a:pt x="7" y="59"/>
                    <a:pt x="7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1" y="64"/>
                    <a:pt x="17" y="67"/>
                    <a:pt x="21" y="67"/>
                  </a:cubicBezTo>
                  <a:cubicBezTo>
                    <a:pt x="23" y="67"/>
                    <a:pt x="25" y="66"/>
                    <a:pt x="27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0" y="61"/>
                    <a:pt x="15" y="59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8" y="56"/>
                  </a:lnTo>
                  <a:close/>
                  <a:moveTo>
                    <a:pt x="14" y="39"/>
                  </a:moveTo>
                  <a:cubicBezTo>
                    <a:pt x="13" y="40"/>
                    <a:pt x="13" y="41"/>
                    <a:pt x="12" y="43"/>
                  </a:cubicBezTo>
                  <a:cubicBezTo>
                    <a:pt x="11" y="45"/>
                    <a:pt x="11" y="46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4" y="56"/>
                    <a:pt x="23" y="58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5" y="58"/>
                    <a:pt x="38" y="55"/>
                    <a:pt x="40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1" y="48"/>
                    <a:pt x="25" y="44"/>
                    <a:pt x="19" y="40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39"/>
                  </a:lnTo>
                  <a:close/>
                  <a:moveTo>
                    <a:pt x="25" y="22"/>
                  </a:moveTo>
                  <a:cubicBezTo>
                    <a:pt x="22" y="25"/>
                    <a:pt x="18" y="30"/>
                    <a:pt x="17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1" y="37"/>
                    <a:pt x="24" y="39"/>
                    <a:pt x="28" y="41"/>
                  </a:cubicBezTo>
                  <a:cubicBezTo>
                    <a:pt x="33" y="43"/>
                    <a:pt x="37" y="46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6" y="42"/>
                    <a:pt x="47" y="41"/>
                  </a:cubicBezTo>
                  <a:cubicBezTo>
                    <a:pt x="48" y="39"/>
                    <a:pt x="49" y="37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5" y="26"/>
                    <a:pt x="35" y="24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34" y="12"/>
                  </a:moveTo>
                  <a:cubicBezTo>
                    <a:pt x="32" y="13"/>
                    <a:pt x="31" y="15"/>
                    <a:pt x="30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8" y="21"/>
                    <a:pt x="45" y="24"/>
                    <a:pt x="52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5"/>
                    <a:pt x="56" y="22"/>
                    <a:pt x="56" y="19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3" y="15"/>
                    <a:pt x="49" y="13"/>
                    <a:pt x="46" y="12"/>
                  </a:cubicBezTo>
                  <a:cubicBezTo>
                    <a:pt x="43" y="11"/>
                    <a:pt x="39" y="11"/>
                    <a:pt x="36" y="11"/>
                  </a:cubicBezTo>
                  <a:cubicBezTo>
                    <a:pt x="35" y="12"/>
                    <a:pt x="35" y="12"/>
                    <a:pt x="34" y="12"/>
                  </a:cubicBezTo>
                  <a:close/>
                  <a:moveTo>
                    <a:pt x="48" y="5"/>
                  </a:moveTo>
                  <a:cubicBezTo>
                    <a:pt x="47" y="5"/>
                    <a:pt x="46" y="5"/>
                    <a:pt x="45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9" y="9"/>
                    <a:pt x="52" y="10"/>
                    <a:pt x="55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0"/>
                    <a:pt x="55" y="8"/>
                    <a:pt x="54" y="7"/>
                  </a:cubicBezTo>
                  <a:cubicBezTo>
                    <a:pt x="53" y="6"/>
                    <a:pt x="50" y="5"/>
                    <a:pt x="48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4" name="Freeform 7">
            <a:extLst>
              <a:ext uri="{FF2B5EF4-FFF2-40B4-BE49-F238E27FC236}">
                <a16:creationId xmlns:a16="http://schemas.microsoft.com/office/drawing/2014/main" id="{A7EDEC3D-8FDA-95DE-A690-0305F63DF954}"/>
              </a:ext>
            </a:extLst>
          </p:cNvPr>
          <p:cNvSpPr>
            <a:spLocks/>
          </p:cNvSpPr>
          <p:nvPr/>
        </p:nvSpPr>
        <p:spPr bwMode="auto">
          <a:xfrm>
            <a:off x="4959339" y="2952994"/>
            <a:ext cx="802652" cy="698034"/>
          </a:xfrm>
          <a:custGeom>
            <a:avLst/>
            <a:gdLst>
              <a:gd name="T0" fmla="*/ 12 w 306"/>
              <a:gd name="T1" fmla="*/ 249 h 267"/>
              <a:gd name="T2" fmla="*/ 38 w 306"/>
              <a:gd name="T3" fmla="*/ 177 h 267"/>
              <a:gd name="T4" fmla="*/ 144 w 306"/>
              <a:gd name="T5" fmla="*/ 82 h 267"/>
              <a:gd name="T6" fmla="*/ 197 w 306"/>
              <a:gd name="T7" fmla="*/ 37 h 267"/>
              <a:gd name="T8" fmla="*/ 303 w 306"/>
              <a:gd name="T9" fmla="*/ 16 h 267"/>
              <a:gd name="T10" fmla="*/ 303 w 306"/>
              <a:gd name="T11" fmla="*/ 51 h 267"/>
              <a:gd name="T12" fmla="*/ 162 w 306"/>
              <a:gd name="T13" fmla="*/ 166 h 267"/>
              <a:gd name="T14" fmla="*/ 129 w 306"/>
              <a:gd name="T15" fmla="*/ 197 h 267"/>
              <a:gd name="T16" fmla="*/ 88 w 306"/>
              <a:gd name="T17" fmla="*/ 206 h 267"/>
              <a:gd name="T18" fmla="*/ 82 w 306"/>
              <a:gd name="T19" fmla="*/ 170 h 267"/>
              <a:gd name="T20" fmla="*/ 126 w 306"/>
              <a:gd name="T21" fmla="*/ 131 h 267"/>
              <a:gd name="T22" fmla="*/ 235 w 306"/>
              <a:gd name="T23" fmla="*/ 38 h 267"/>
              <a:gd name="T24" fmla="*/ 240 w 306"/>
              <a:gd name="T25" fmla="*/ 43 h 267"/>
              <a:gd name="T26" fmla="*/ 218 w 306"/>
              <a:gd name="T27" fmla="*/ 64 h 267"/>
              <a:gd name="T28" fmla="*/ 218 w 306"/>
              <a:gd name="T29" fmla="*/ 64 h 267"/>
              <a:gd name="T30" fmla="*/ 116 w 306"/>
              <a:gd name="T31" fmla="*/ 147 h 267"/>
              <a:gd name="T32" fmla="*/ 85 w 306"/>
              <a:gd name="T33" fmla="*/ 185 h 267"/>
              <a:gd name="T34" fmla="*/ 85 w 306"/>
              <a:gd name="T35" fmla="*/ 186 h 267"/>
              <a:gd name="T36" fmla="*/ 88 w 306"/>
              <a:gd name="T37" fmla="*/ 194 h 267"/>
              <a:gd name="T38" fmla="*/ 88 w 306"/>
              <a:gd name="T39" fmla="*/ 195 h 267"/>
              <a:gd name="T40" fmla="*/ 107 w 306"/>
              <a:gd name="T41" fmla="*/ 200 h 267"/>
              <a:gd name="T42" fmla="*/ 156 w 306"/>
              <a:gd name="T43" fmla="*/ 163 h 267"/>
              <a:gd name="T44" fmla="*/ 167 w 306"/>
              <a:gd name="T45" fmla="*/ 156 h 267"/>
              <a:gd name="T46" fmla="*/ 289 w 306"/>
              <a:gd name="T47" fmla="*/ 59 h 267"/>
              <a:gd name="T48" fmla="*/ 292 w 306"/>
              <a:gd name="T49" fmla="*/ 20 h 267"/>
              <a:gd name="T50" fmla="*/ 268 w 306"/>
              <a:gd name="T51" fmla="*/ 9 h 267"/>
              <a:gd name="T52" fmla="*/ 244 w 306"/>
              <a:gd name="T53" fmla="*/ 11 h 267"/>
              <a:gd name="T54" fmla="*/ 220 w 306"/>
              <a:gd name="T55" fmla="*/ 25 h 267"/>
              <a:gd name="T56" fmla="*/ 205 w 306"/>
              <a:gd name="T57" fmla="*/ 39 h 267"/>
              <a:gd name="T58" fmla="*/ 185 w 306"/>
              <a:gd name="T59" fmla="*/ 56 h 267"/>
              <a:gd name="T60" fmla="*/ 145 w 306"/>
              <a:gd name="T61" fmla="*/ 90 h 267"/>
              <a:gd name="T62" fmla="*/ 116 w 306"/>
              <a:gd name="T63" fmla="*/ 115 h 267"/>
              <a:gd name="T64" fmla="*/ 56 w 306"/>
              <a:gd name="T65" fmla="*/ 168 h 267"/>
              <a:gd name="T66" fmla="*/ 21 w 306"/>
              <a:gd name="T67" fmla="*/ 250 h 267"/>
              <a:gd name="T68" fmla="*/ 59 w 306"/>
              <a:gd name="T69" fmla="*/ 258 h 267"/>
              <a:gd name="T70" fmla="*/ 89 w 306"/>
              <a:gd name="T71" fmla="*/ 245 h 267"/>
              <a:gd name="T72" fmla="*/ 161 w 306"/>
              <a:gd name="T73" fmla="*/ 180 h 267"/>
              <a:gd name="T74" fmla="*/ 161 w 306"/>
              <a:gd name="T75" fmla="*/ 180 h 267"/>
              <a:gd name="T76" fmla="*/ 163 w 306"/>
              <a:gd name="T77" fmla="*/ 181 h 267"/>
              <a:gd name="T78" fmla="*/ 171 w 306"/>
              <a:gd name="T79" fmla="*/ 173 h 267"/>
              <a:gd name="T80" fmla="*/ 183 w 306"/>
              <a:gd name="T81" fmla="*/ 161 h 267"/>
              <a:gd name="T82" fmla="*/ 190 w 306"/>
              <a:gd name="T83" fmla="*/ 157 h 267"/>
              <a:gd name="T84" fmla="*/ 191 w 306"/>
              <a:gd name="T85" fmla="*/ 157 h 267"/>
              <a:gd name="T86" fmla="*/ 230 w 306"/>
              <a:gd name="T87" fmla="*/ 124 h 267"/>
              <a:gd name="T88" fmla="*/ 232 w 306"/>
              <a:gd name="T89" fmla="*/ 124 h 267"/>
              <a:gd name="T90" fmla="*/ 242 w 306"/>
              <a:gd name="T91" fmla="*/ 120 h 267"/>
              <a:gd name="T92" fmla="*/ 246 w 306"/>
              <a:gd name="T93" fmla="*/ 122 h 267"/>
              <a:gd name="T94" fmla="*/ 242 w 306"/>
              <a:gd name="T95" fmla="*/ 129 h 267"/>
              <a:gd name="T96" fmla="*/ 242 w 306"/>
              <a:gd name="T97" fmla="*/ 130 h 267"/>
              <a:gd name="T98" fmla="*/ 242 w 306"/>
              <a:gd name="T99" fmla="*/ 131 h 267"/>
              <a:gd name="T100" fmla="*/ 240 w 306"/>
              <a:gd name="T101" fmla="*/ 130 h 267"/>
              <a:gd name="T102" fmla="*/ 239 w 306"/>
              <a:gd name="T103" fmla="*/ 129 h 267"/>
              <a:gd name="T104" fmla="*/ 112 w 306"/>
              <a:gd name="T105" fmla="*/ 234 h 267"/>
              <a:gd name="T106" fmla="*/ 44 w 306"/>
              <a:gd name="T10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6" h="267">
                <a:moveTo>
                  <a:pt x="44" y="267"/>
                </a:moveTo>
                <a:cubicBezTo>
                  <a:pt x="28" y="267"/>
                  <a:pt x="21" y="259"/>
                  <a:pt x="12" y="249"/>
                </a:cubicBezTo>
                <a:cubicBezTo>
                  <a:pt x="11" y="247"/>
                  <a:pt x="11" y="247"/>
                  <a:pt x="11" y="247"/>
                </a:cubicBezTo>
                <a:cubicBezTo>
                  <a:pt x="0" y="217"/>
                  <a:pt x="17" y="196"/>
                  <a:pt x="38" y="17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74" y="144"/>
                  <a:pt x="110" y="111"/>
                  <a:pt x="144" y="82"/>
                </a:cubicBezTo>
                <a:cubicBezTo>
                  <a:pt x="151" y="77"/>
                  <a:pt x="157" y="72"/>
                  <a:pt x="163" y="67"/>
                </a:cubicBezTo>
                <a:cubicBezTo>
                  <a:pt x="174" y="57"/>
                  <a:pt x="185" y="48"/>
                  <a:pt x="197" y="37"/>
                </a:cubicBezTo>
                <a:cubicBezTo>
                  <a:pt x="207" y="29"/>
                  <a:pt x="241" y="0"/>
                  <a:pt x="271" y="0"/>
                </a:cubicBezTo>
                <a:cubicBezTo>
                  <a:pt x="284" y="0"/>
                  <a:pt x="295" y="6"/>
                  <a:pt x="303" y="16"/>
                </a:cubicBezTo>
                <a:cubicBezTo>
                  <a:pt x="303" y="16"/>
                  <a:pt x="303" y="16"/>
                  <a:pt x="303" y="16"/>
                </a:cubicBezTo>
                <a:cubicBezTo>
                  <a:pt x="306" y="30"/>
                  <a:pt x="306" y="38"/>
                  <a:pt x="303" y="51"/>
                </a:cubicBezTo>
                <a:cubicBezTo>
                  <a:pt x="303" y="51"/>
                  <a:pt x="303" y="51"/>
                  <a:pt x="303" y="51"/>
                </a:cubicBezTo>
                <a:cubicBezTo>
                  <a:pt x="260" y="93"/>
                  <a:pt x="210" y="131"/>
                  <a:pt x="162" y="166"/>
                </a:cubicBezTo>
                <a:cubicBezTo>
                  <a:pt x="155" y="172"/>
                  <a:pt x="148" y="179"/>
                  <a:pt x="141" y="186"/>
                </a:cubicBezTo>
                <a:cubicBezTo>
                  <a:pt x="137" y="189"/>
                  <a:pt x="134" y="195"/>
                  <a:pt x="129" y="197"/>
                </a:cubicBezTo>
                <a:cubicBezTo>
                  <a:pt x="122" y="201"/>
                  <a:pt x="105" y="208"/>
                  <a:pt x="97" y="208"/>
                </a:cubicBezTo>
                <a:cubicBezTo>
                  <a:pt x="94" y="208"/>
                  <a:pt x="91" y="208"/>
                  <a:pt x="88" y="206"/>
                </a:cubicBezTo>
                <a:cubicBezTo>
                  <a:pt x="84" y="204"/>
                  <a:pt x="81" y="199"/>
                  <a:pt x="79" y="192"/>
                </a:cubicBezTo>
                <a:cubicBezTo>
                  <a:pt x="77" y="184"/>
                  <a:pt x="79" y="175"/>
                  <a:pt x="82" y="170"/>
                </a:cubicBezTo>
                <a:cubicBezTo>
                  <a:pt x="91" y="158"/>
                  <a:pt x="106" y="146"/>
                  <a:pt x="120" y="136"/>
                </a:cubicBezTo>
                <a:cubicBezTo>
                  <a:pt x="120" y="136"/>
                  <a:pt x="124" y="133"/>
                  <a:pt x="126" y="131"/>
                </a:cubicBezTo>
                <a:cubicBezTo>
                  <a:pt x="148" y="114"/>
                  <a:pt x="171" y="95"/>
                  <a:pt x="196" y="75"/>
                </a:cubicBezTo>
                <a:cubicBezTo>
                  <a:pt x="210" y="64"/>
                  <a:pt x="222" y="53"/>
                  <a:pt x="235" y="38"/>
                </a:cubicBezTo>
                <a:cubicBezTo>
                  <a:pt x="235" y="38"/>
                  <a:pt x="235" y="38"/>
                  <a:pt x="235" y="38"/>
                </a:cubicBezTo>
                <a:cubicBezTo>
                  <a:pt x="238" y="39"/>
                  <a:pt x="240" y="42"/>
                  <a:pt x="240" y="43"/>
                </a:cubicBezTo>
                <a:cubicBezTo>
                  <a:pt x="240" y="44"/>
                  <a:pt x="242" y="46"/>
                  <a:pt x="241" y="48"/>
                </a:cubicBezTo>
                <a:cubicBezTo>
                  <a:pt x="236" y="55"/>
                  <a:pt x="227" y="62"/>
                  <a:pt x="218" y="64"/>
                </a:cubicBezTo>
                <a:cubicBezTo>
                  <a:pt x="218" y="64"/>
                  <a:pt x="218" y="64"/>
                  <a:pt x="218" y="64"/>
                </a:cubicBezTo>
                <a:cubicBezTo>
                  <a:pt x="218" y="64"/>
                  <a:pt x="218" y="64"/>
                  <a:pt x="218" y="64"/>
                </a:cubicBezTo>
                <a:cubicBezTo>
                  <a:pt x="198" y="83"/>
                  <a:pt x="174" y="102"/>
                  <a:pt x="150" y="120"/>
                </a:cubicBezTo>
                <a:cubicBezTo>
                  <a:pt x="139" y="129"/>
                  <a:pt x="127" y="138"/>
                  <a:pt x="116" y="147"/>
                </a:cubicBezTo>
                <a:cubicBezTo>
                  <a:pt x="114" y="148"/>
                  <a:pt x="113" y="150"/>
                  <a:pt x="111" y="151"/>
                </a:cubicBezTo>
                <a:cubicBezTo>
                  <a:pt x="100" y="160"/>
                  <a:pt x="87" y="170"/>
                  <a:pt x="85" y="185"/>
                </a:cubicBezTo>
                <a:cubicBezTo>
                  <a:pt x="85" y="185"/>
                  <a:pt x="85" y="185"/>
                  <a:pt x="85" y="185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88" y="187"/>
                  <a:pt x="89" y="189"/>
                  <a:pt x="89" y="191"/>
                </a:cubicBezTo>
                <a:cubicBezTo>
                  <a:pt x="89" y="192"/>
                  <a:pt x="89" y="193"/>
                  <a:pt x="88" y="194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92" y="199"/>
                  <a:pt x="95" y="201"/>
                  <a:pt x="100" y="201"/>
                </a:cubicBezTo>
                <a:cubicBezTo>
                  <a:pt x="102" y="201"/>
                  <a:pt x="105" y="201"/>
                  <a:pt x="107" y="200"/>
                </a:cubicBezTo>
                <a:cubicBezTo>
                  <a:pt x="119" y="196"/>
                  <a:pt x="129" y="187"/>
                  <a:pt x="139" y="177"/>
                </a:cubicBezTo>
                <a:cubicBezTo>
                  <a:pt x="145" y="172"/>
                  <a:pt x="150" y="167"/>
                  <a:pt x="156" y="163"/>
                </a:cubicBezTo>
                <a:cubicBezTo>
                  <a:pt x="158" y="161"/>
                  <a:pt x="160" y="160"/>
                  <a:pt x="162" y="159"/>
                </a:cubicBezTo>
                <a:cubicBezTo>
                  <a:pt x="163" y="158"/>
                  <a:pt x="165" y="158"/>
                  <a:pt x="167" y="156"/>
                </a:cubicBezTo>
                <a:cubicBezTo>
                  <a:pt x="206" y="126"/>
                  <a:pt x="251" y="89"/>
                  <a:pt x="285" y="62"/>
                </a:cubicBezTo>
                <a:cubicBezTo>
                  <a:pt x="285" y="62"/>
                  <a:pt x="288" y="59"/>
                  <a:pt x="289" y="59"/>
                </a:cubicBezTo>
                <a:cubicBezTo>
                  <a:pt x="300" y="49"/>
                  <a:pt x="300" y="39"/>
                  <a:pt x="294" y="26"/>
                </a:cubicBezTo>
                <a:cubicBezTo>
                  <a:pt x="293" y="24"/>
                  <a:pt x="292" y="22"/>
                  <a:pt x="292" y="20"/>
                </a:cubicBezTo>
                <a:cubicBezTo>
                  <a:pt x="292" y="12"/>
                  <a:pt x="289" y="13"/>
                  <a:pt x="282" y="12"/>
                </a:cubicBezTo>
                <a:cubicBezTo>
                  <a:pt x="277" y="11"/>
                  <a:pt x="272" y="9"/>
                  <a:pt x="268" y="9"/>
                </a:cubicBezTo>
                <a:cubicBezTo>
                  <a:pt x="266" y="9"/>
                  <a:pt x="263" y="10"/>
                  <a:pt x="262" y="10"/>
                </a:cubicBezTo>
                <a:cubicBezTo>
                  <a:pt x="256" y="8"/>
                  <a:pt x="250" y="7"/>
                  <a:pt x="244" y="11"/>
                </a:cubicBezTo>
                <a:cubicBezTo>
                  <a:pt x="240" y="14"/>
                  <a:pt x="239" y="18"/>
                  <a:pt x="234" y="20"/>
                </a:cubicBezTo>
                <a:cubicBezTo>
                  <a:pt x="230" y="22"/>
                  <a:pt x="224" y="23"/>
                  <a:pt x="220" y="25"/>
                </a:cubicBezTo>
                <a:cubicBezTo>
                  <a:pt x="215" y="29"/>
                  <a:pt x="211" y="34"/>
                  <a:pt x="206" y="39"/>
                </a:cubicBezTo>
                <a:cubicBezTo>
                  <a:pt x="205" y="39"/>
                  <a:pt x="205" y="39"/>
                  <a:pt x="205" y="39"/>
                </a:cubicBezTo>
                <a:cubicBezTo>
                  <a:pt x="204" y="40"/>
                  <a:pt x="202" y="42"/>
                  <a:pt x="201" y="43"/>
                </a:cubicBezTo>
                <a:cubicBezTo>
                  <a:pt x="196" y="48"/>
                  <a:pt x="190" y="52"/>
                  <a:pt x="185" y="56"/>
                </a:cubicBezTo>
                <a:cubicBezTo>
                  <a:pt x="181" y="60"/>
                  <a:pt x="176" y="63"/>
                  <a:pt x="172" y="66"/>
                </a:cubicBezTo>
                <a:cubicBezTo>
                  <a:pt x="163" y="75"/>
                  <a:pt x="153" y="83"/>
                  <a:pt x="145" y="90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35" y="99"/>
                  <a:pt x="126" y="106"/>
                  <a:pt x="116" y="115"/>
                </a:cubicBezTo>
                <a:cubicBezTo>
                  <a:pt x="98" y="131"/>
                  <a:pt x="79" y="148"/>
                  <a:pt x="61" y="164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38" y="183"/>
                  <a:pt x="17" y="202"/>
                  <a:pt x="14" y="221"/>
                </a:cubicBezTo>
                <a:cubicBezTo>
                  <a:pt x="13" y="233"/>
                  <a:pt x="15" y="243"/>
                  <a:pt x="21" y="250"/>
                </a:cubicBezTo>
                <a:cubicBezTo>
                  <a:pt x="27" y="256"/>
                  <a:pt x="36" y="260"/>
                  <a:pt x="46" y="260"/>
                </a:cubicBezTo>
                <a:cubicBezTo>
                  <a:pt x="50" y="260"/>
                  <a:pt x="55" y="260"/>
                  <a:pt x="59" y="258"/>
                </a:cubicBezTo>
                <a:cubicBezTo>
                  <a:pt x="59" y="258"/>
                  <a:pt x="59" y="258"/>
                  <a:pt x="59" y="258"/>
                </a:cubicBezTo>
                <a:cubicBezTo>
                  <a:pt x="72" y="254"/>
                  <a:pt x="79" y="252"/>
                  <a:pt x="89" y="245"/>
                </a:cubicBezTo>
                <a:cubicBezTo>
                  <a:pt x="104" y="235"/>
                  <a:pt x="118" y="221"/>
                  <a:pt x="132" y="208"/>
                </a:cubicBezTo>
                <a:cubicBezTo>
                  <a:pt x="141" y="198"/>
                  <a:pt x="151" y="189"/>
                  <a:pt x="161" y="180"/>
                </a:cubicBezTo>
                <a:cubicBezTo>
                  <a:pt x="161" y="180"/>
                  <a:pt x="161" y="180"/>
                  <a:pt x="161" y="180"/>
                </a:cubicBezTo>
                <a:cubicBezTo>
                  <a:pt x="161" y="180"/>
                  <a:pt x="161" y="180"/>
                  <a:pt x="161" y="180"/>
                </a:cubicBezTo>
                <a:cubicBezTo>
                  <a:pt x="162" y="180"/>
                  <a:pt x="162" y="180"/>
                  <a:pt x="162" y="180"/>
                </a:cubicBezTo>
                <a:cubicBezTo>
                  <a:pt x="163" y="181"/>
                  <a:pt x="163" y="181"/>
                  <a:pt x="163" y="181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5" y="178"/>
                  <a:pt x="168" y="175"/>
                  <a:pt x="171" y="173"/>
                </a:cubicBezTo>
                <a:cubicBezTo>
                  <a:pt x="175" y="170"/>
                  <a:pt x="179" y="166"/>
                  <a:pt x="183" y="161"/>
                </a:cubicBezTo>
                <a:cubicBezTo>
                  <a:pt x="183" y="161"/>
                  <a:pt x="183" y="161"/>
                  <a:pt x="183" y="161"/>
                </a:cubicBezTo>
                <a:cubicBezTo>
                  <a:pt x="185" y="161"/>
                  <a:pt x="186" y="160"/>
                  <a:pt x="187" y="158"/>
                </a:cubicBezTo>
                <a:cubicBezTo>
                  <a:pt x="188" y="158"/>
                  <a:pt x="189" y="157"/>
                  <a:pt x="190" y="157"/>
                </a:cubicBezTo>
                <a:cubicBezTo>
                  <a:pt x="190" y="157"/>
                  <a:pt x="190" y="157"/>
                  <a:pt x="190" y="157"/>
                </a:cubicBezTo>
                <a:cubicBezTo>
                  <a:pt x="191" y="157"/>
                  <a:pt x="191" y="157"/>
                  <a:pt x="191" y="157"/>
                </a:cubicBezTo>
                <a:cubicBezTo>
                  <a:pt x="196" y="151"/>
                  <a:pt x="203" y="146"/>
                  <a:pt x="210" y="141"/>
                </a:cubicBezTo>
                <a:cubicBezTo>
                  <a:pt x="217" y="136"/>
                  <a:pt x="224" y="131"/>
                  <a:pt x="230" y="124"/>
                </a:cubicBezTo>
                <a:cubicBezTo>
                  <a:pt x="230" y="124"/>
                  <a:pt x="231" y="124"/>
                  <a:pt x="231" y="124"/>
                </a:cubicBezTo>
                <a:cubicBezTo>
                  <a:pt x="231" y="124"/>
                  <a:pt x="232" y="124"/>
                  <a:pt x="232" y="124"/>
                </a:cubicBezTo>
                <a:cubicBezTo>
                  <a:pt x="234" y="124"/>
                  <a:pt x="236" y="123"/>
                  <a:pt x="237" y="122"/>
                </a:cubicBezTo>
                <a:cubicBezTo>
                  <a:pt x="239" y="121"/>
                  <a:pt x="240" y="120"/>
                  <a:pt x="242" y="120"/>
                </a:cubicBezTo>
                <a:cubicBezTo>
                  <a:pt x="243" y="120"/>
                  <a:pt x="245" y="121"/>
                  <a:pt x="246" y="121"/>
                </a:cubicBezTo>
                <a:cubicBezTo>
                  <a:pt x="246" y="121"/>
                  <a:pt x="246" y="121"/>
                  <a:pt x="246" y="122"/>
                </a:cubicBezTo>
                <a:cubicBezTo>
                  <a:pt x="248" y="124"/>
                  <a:pt x="246" y="126"/>
                  <a:pt x="244" y="127"/>
                </a:cubicBezTo>
                <a:cubicBezTo>
                  <a:pt x="243" y="128"/>
                  <a:pt x="243" y="129"/>
                  <a:pt x="242" y="129"/>
                </a:cubicBezTo>
                <a:cubicBezTo>
                  <a:pt x="242" y="129"/>
                  <a:pt x="242" y="129"/>
                  <a:pt x="242" y="129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3" y="130"/>
                  <a:pt x="242" y="131"/>
                  <a:pt x="242" y="131"/>
                </a:cubicBezTo>
                <a:cubicBezTo>
                  <a:pt x="242" y="131"/>
                  <a:pt x="242" y="131"/>
                  <a:pt x="242" y="131"/>
                </a:cubicBezTo>
                <a:cubicBezTo>
                  <a:pt x="241" y="131"/>
                  <a:pt x="241" y="131"/>
                  <a:pt x="241" y="131"/>
                </a:cubicBezTo>
                <a:cubicBezTo>
                  <a:pt x="241" y="131"/>
                  <a:pt x="240" y="130"/>
                  <a:pt x="240" y="130"/>
                </a:cubicBezTo>
                <a:cubicBezTo>
                  <a:pt x="240" y="129"/>
                  <a:pt x="240" y="129"/>
                  <a:pt x="240" y="129"/>
                </a:cubicBezTo>
                <a:cubicBezTo>
                  <a:pt x="239" y="129"/>
                  <a:pt x="239" y="129"/>
                  <a:pt x="239" y="129"/>
                </a:cubicBezTo>
                <a:cubicBezTo>
                  <a:pt x="197" y="154"/>
                  <a:pt x="156" y="193"/>
                  <a:pt x="119" y="227"/>
                </a:cubicBezTo>
                <a:cubicBezTo>
                  <a:pt x="112" y="234"/>
                  <a:pt x="112" y="234"/>
                  <a:pt x="112" y="234"/>
                </a:cubicBezTo>
                <a:cubicBezTo>
                  <a:pt x="91" y="254"/>
                  <a:pt x="70" y="265"/>
                  <a:pt x="49" y="267"/>
                </a:cubicBezTo>
                <a:cubicBezTo>
                  <a:pt x="48" y="267"/>
                  <a:pt x="46" y="267"/>
                  <a:pt x="44" y="267"/>
                </a:cubicBezTo>
                <a:close/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089B3E1E-E37B-0DEE-5F81-A5507657529E}"/>
              </a:ext>
            </a:extLst>
          </p:cNvPr>
          <p:cNvGrpSpPr/>
          <p:nvPr/>
        </p:nvGrpSpPr>
        <p:grpSpPr>
          <a:xfrm>
            <a:off x="6810752" y="2939273"/>
            <a:ext cx="749486" cy="756346"/>
            <a:chOff x="6410325" y="1171576"/>
            <a:chExt cx="693738" cy="700088"/>
          </a:xfrm>
          <a:noFill/>
        </p:grpSpPr>
        <p:sp>
          <p:nvSpPr>
            <p:cNvPr id="126" name="Freeform 8">
              <a:extLst>
                <a:ext uri="{FF2B5EF4-FFF2-40B4-BE49-F238E27FC236}">
                  <a16:creationId xmlns:a16="http://schemas.microsoft.com/office/drawing/2014/main" id="{B90FA472-0EB1-2226-3580-49C66784FB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0325" y="1171576"/>
              <a:ext cx="693738" cy="700088"/>
            </a:xfrm>
            <a:custGeom>
              <a:avLst/>
              <a:gdLst>
                <a:gd name="T0" fmla="*/ 276 w 286"/>
                <a:gd name="T1" fmla="*/ 52 h 289"/>
                <a:gd name="T2" fmla="*/ 230 w 286"/>
                <a:gd name="T3" fmla="*/ 6 h 289"/>
                <a:gd name="T4" fmla="*/ 210 w 286"/>
                <a:gd name="T5" fmla="*/ 0 h 289"/>
                <a:gd name="T6" fmla="*/ 141 w 286"/>
                <a:gd name="T7" fmla="*/ 76 h 289"/>
                <a:gd name="T8" fmla="*/ 90 w 286"/>
                <a:gd name="T9" fmla="*/ 128 h 289"/>
                <a:gd name="T10" fmla="*/ 63 w 286"/>
                <a:gd name="T11" fmla="*/ 176 h 289"/>
                <a:gd name="T12" fmla="*/ 48 w 286"/>
                <a:gd name="T13" fmla="*/ 205 h 289"/>
                <a:gd name="T14" fmla="*/ 41 w 286"/>
                <a:gd name="T15" fmla="*/ 226 h 289"/>
                <a:gd name="T16" fmla="*/ 18 w 286"/>
                <a:gd name="T17" fmla="*/ 257 h 289"/>
                <a:gd name="T18" fmla="*/ 33 w 286"/>
                <a:gd name="T19" fmla="*/ 278 h 289"/>
                <a:gd name="T20" fmla="*/ 42 w 286"/>
                <a:gd name="T21" fmla="*/ 276 h 289"/>
                <a:gd name="T22" fmla="*/ 74 w 286"/>
                <a:gd name="T23" fmla="*/ 253 h 289"/>
                <a:gd name="T24" fmla="*/ 80 w 286"/>
                <a:gd name="T25" fmla="*/ 247 h 289"/>
                <a:gd name="T26" fmla="*/ 98 w 286"/>
                <a:gd name="T27" fmla="*/ 232 h 289"/>
                <a:gd name="T28" fmla="*/ 130 w 286"/>
                <a:gd name="T29" fmla="*/ 219 h 289"/>
                <a:gd name="T30" fmla="*/ 138 w 286"/>
                <a:gd name="T31" fmla="*/ 214 h 289"/>
                <a:gd name="T32" fmla="*/ 210 w 286"/>
                <a:gd name="T33" fmla="*/ 142 h 289"/>
                <a:gd name="T34" fmla="*/ 276 w 286"/>
                <a:gd name="T35" fmla="*/ 77 h 289"/>
                <a:gd name="T36" fmla="*/ 286 w 286"/>
                <a:gd name="T37" fmla="*/ 72 h 289"/>
                <a:gd name="T38" fmla="*/ 24 w 286"/>
                <a:gd name="T39" fmla="*/ 269 h 289"/>
                <a:gd name="T40" fmla="*/ 24 w 286"/>
                <a:gd name="T41" fmla="*/ 269 h 289"/>
                <a:gd name="T42" fmla="*/ 28 w 286"/>
                <a:gd name="T43" fmla="*/ 273 h 289"/>
                <a:gd name="T44" fmla="*/ 41 w 286"/>
                <a:gd name="T45" fmla="*/ 270 h 289"/>
                <a:gd name="T46" fmla="*/ 45 w 286"/>
                <a:gd name="T47" fmla="*/ 227 h 289"/>
                <a:gd name="T48" fmla="*/ 41 w 286"/>
                <a:gd name="T49" fmla="*/ 270 h 289"/>
                <a:gd name="T50" fmla="*/ 42 w 286"/>
                <a:gd name="T51" fmla="*/ 220 h 289"/>
                <a:gd name="T52" fmla="*/ 61 w 286"/>
                <a:gd name="T53" fmla="*/ 195 h 289"/>
                <a:gd name="T54" fmla="*/ 66 w 286"/>
                <a:gd name="T55" fmla="*/ 178 h 289"/>
                <a:gd name="T56" fmla="*/ 71 w 286"/>
                <a:gd name="T57" fmla="*/ 161 h 289"/>
                <a:gd name="T58" fmla="*/ 71 w 286"/>
                <a:gd name="T59" fmla="*/ 161 h 289"/>
                <a:gd name="T60" fmla="*/ 106 w 286"/>
                <a:gd name="T61" fmla="*/ 182 h 289"/>
                <a:gd name="T62" fmla="*/ 107 w 286"/>
                <a:gd name="T63" fmla="*/ 184 h 289"/>
                <a:gd name="T64" fmla="*/ 132 w 286"/>
                <a:gd name="T65" fmla="*/ 215 h 289"/>
                <a:gd name="T66" fmla="*/ 264 w 286"/>
                <a:gd name="T67" fmla="*/ 83 h 289"/>
                <a:gd name="T68" fmla="*/ 219 w 286"/>
                <a:gd name="T69" fmla="*/ 130 h 289"/>
                <a:gd name="T70" fmla="*/ 193 w 286"/>
                <a:gd name="T71" fmla="*/ 153 h 289"/>
                <a:gd name="T72" fmla="*/ 135 w 286"/>
                <a:gd name="T73" fmla="*/ 211 h 289"/>
                <a:gd name="T74" fmla="*/ 76 w 286"/>
                <a:gd name="T75" fmla="*/ 156 h 289"/>
                <a:gd name="T76" fmla="*/ 138 w 286"/>
                <a:gd name="T77" fmla="*/ 85 h 289"/>
                <a:gd name="T78" fmla="*/ 176 w 286"/>
                <a:gd name="T79" fmla="*/ 42 h 289"/>
                <a:gd name="T80" fmla="*/ 178 w 286"/>
                <a:gd name="T81" fmla="*/ 40 h 289"/>
                <a:gd name="T82" fmla="*/ 205 w 286"/>
                <a:gd name="T83" fmla="*/ 12 h 289"/>
                <a:gd name="T84" fmla="*/ 213 w 286"/>
                <a:gd name="T85" fmla="*/ 7 h 289"/>
                <a:gd name="T86" fmla="*/ 225 w 286"/>
                <a:gd name="T87" fmla="*/ 7 h 289"/>
                <a:gd name="T88" fmla="*/ 228 w 286"/>
                <a:gd name="T89" fmla="*/ 8 h 289"/>
                <a:gd name="T90" fmla="*/ 231 w 286"/>
                <a:gd name="T91" fmla="*/ 13 h 289"/>
                <a:gd name="T92" fmla="*/ 248 w 286"/>
                <a:gd name="T93" fmla="*/ 26 h 289"/>
                <a:gd name="T94" fmla="*/ 278 w 286"/>
                <a:gd name="T95" fmla="*/ 66 h 289"/>
                <a:gd name="T96" fmla="*/ 278 w 286"/>
                <a:gd name="T97" fmla="*/ 75 h 289"/>
                <a:gd name="T98" fmla="*/ 278 w 286"/>
                <a:gd name="T99" fmla="*/ 7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6" h="289">
                  <a:moveTo>
                    <a:pt x="283" y="68"/>
                  </a:moveTo>
                  <a:cubicBezTo>
                    <a:pt x="283" y="60"/>
                    <a:pt x="279" y="58"/>
                    <a:pt x="276" y="52"/>
                  </a:cubicBezTo>
                  <a:cubicBezTo>
                    <a:pt x="272" y="45"/>
                    <a:pt x="269" y="41"/>
                    <a:pt x="264" y="35"/>
                  </a:cubicBezTo>
                  <a:cubicBezTo>
                    <a:pt x="256" y="23"/>
                    <a:pt x="242" y="13"/>
                    <a:pt x="230" y="6"/>
                  </a:cubicBezTo>
                  <a:cubicBezTo>
                    <a:pt x="226" y="3"/>
                    <a:pt x="217" y="1"/>
                    <a:pt x="213" y="3"/>
                  </a:cubicBezTo>
                  <a:cubicBezTo>
                    <a:pt x="214" y="1"/>
                    <a:pt x="212" y="0"/>
                    <a:pt x="210" y="0"/>
                  </a:cubicBezTo>
                  <a:cubicBezTo>
                    <a:pt x="203" y="10"/>
                    <a:pt x="193" y="17"/>
                    <a:pt x="187" y="28"/>
                  </a:cubicBezTo>
                  <a:cubicBezTo>
                    <a:pt x="170" y="42"/>
                    <a:pt x="157" y="60"/>
                    <a:pt x="141" y="76"/>
                  </a:cubicBezTo>
                  <a:cubicBezTo>
                    <a:pt x="126" y="92"/>
                    <a:pt x="110" y="107"/>
                    <a:pt x="96" y="125"/>
                  </a:cubicBezTo>
                  <a:cubicBezTo>
                    <a:pt x="93" y="125"/>
                    <a:pt x="92" y="127"/>
                    <a:pt x="90" y="128"/>
                  </a:cubicBezTo>
                  <a:cubicBezTo>
                    <a:pt x="81" y="138"/>
                    <a:pt x="72" y="147"/>
                    <a:pt x="64" y="157"/>
                  </a:cubicBezTo>
                  <a:cubicBezTo>
                    <a:pt x="67" y="163"/>
                    <a:pt x="64" y="169"/>
                    <a:pt x="63" y="176"/>
                  </a:cubicBezTo>
                  <a:cubicBezTo>
                    <a:pt x="62" y="178"/>
                    <a:pt x="63" y="180"/>
                    <a:pt x="62" y="182"/>
                  </a:cubicBezTo>
                  <a:cubicBezTo>
                    <a:pt x="60" y="188"/>
                    <a:pt x="51" y="201"/>
                    <a:pt x="48" y="205"/>
                  </a:cubicBezTo>
                  <a:cubicBezTo>
                    <a:pt x="44" y="210"/>
                    <a:pt x="40" y="216"/>
                    <a:pt x="37" y="220"/>
                  </a:cubicBezTo>
                  <a:cubicBezTo>
                    <a:pt x="38" y="222"/>
                    <a:pt x="41" y="222"/>
                    <a:pt x="41" y="226"/>
                  </a:cubicBezTo>
                  <a:cubicBezTo>
                    <a:pt x="33" y="235"/>
                    <a:pt x="23" y="243"/>
                    <a:pt x="15" y="253"/>
                  </a:cubicBezTo>
                  <a:cubicBezTo>
                    <a:pt x="16" y="254"/>
                    <a:pt x="17" y="255"/>
                    <a:pt x="18" y="257"/>
                  </a:cubicBezTo>
                  <a:cubicBezTo>
                    <a:pt x="11" y="264"/>
                    <a:pt x="0" y="277"/>
                    <a:pt x="11" y="286"/>
                  </a:cubicBezTo>
                  <a:cubicBezTo>
                    <a:pt x="23" y="289"/>
                    <a:pt x="28" y="280"/>
                    <a:pt x="33" y="278"/>
                  </a:cubicBezTo>
                  <a:cubicBezTo>
                    <a:pt x="33" y="277"/>
                    <a:pt x="36" y="274"/>
                    <a:pt x="38" y="274"/>
                  </a:cubicBezTo>
                  <a:cubicBezTo>
                    <a:pt x="39" y="275"/>
                    <a:pt x="39" y="277"/>
                    <a:pt x="42" y="276"/>
                  </a:cubicBezTo>
                  <a:cubicBezTo>
                    <a:pt x="51" y="267"/>
                    <a:pt x="59" y="255"/>
                    <a:pt x="69" y="247"/>
                  </a:cubicBezTo>
                  <a:cubicBezTo>
                    <a:pt x="72" y="248"/>
                    <a:pt x="72" y="252"/>
                    <a:pt x="74" y="253"/>
                  </a:cubicBezTo>
                  <a:cubicBezTo>
                    <a:pt x="75" y="253"/>
                    <a:pt x="76" y="252"/>
                    <a:pt x="78" y="253"/>
                  </a:cubicBezTo>
                  <a:cubicBezTo>
                    <a:pt x="79" y="251"/>
                    <a:pt x="78" y="249"/>
                    <a:pt x="80" y="247"/>
                  </a:cubicBezTo>
                  <a:cubicBezTo>
                    <a:pt x="84" y="246"/>
                    <a:pt x="88" y="240"/>
                    <a:pt x="91" y="237"/>
                  </a:cubicBezTo>
                  <a:cubicBezTo>
                    <a:pt x="94" y="235"/>
                    <a:pt x="99" y="234"/>
                    <a:pt x="98" y="232"/>
                  </a:cubicBezTo>
                  <a:cubicBezTo>
                    <a:pt x="99" y="232"/>
                    <a:pt x="100" y="232"/>
                    <a:pt x="100" y="233"/>
                  </a:cubicBezTo>
                  <a:cubicBezTo>
                    <a:pt x="108" y="223"/>
                    <a:pt x="120" y="222"/>
                    <a:pt x="130" y="219"/>
                  </a:cubicBezTo>
                  <a:cubicBezTo>
                    <a:pt x="133" y="218"/>
                    <a:pt x="135" y="221"/>
                    <a:pt x="137" y="219"/>
                  </a:cubicBezTo>
                  <a:cubicBezTo>
                    <a:pt x="139" y="218"/>
                    <a:pt x="138" y="217"/>
                    <a:pt x="138" y="214"/>
                  </a:cubicBezTo>
                  <a:cubicBezTo>
                    <a:pt x="141" y="213"/>
                    <a:pt x="142" y="209"/>
                    <a:pt x="146" y="208"/>
                  </a:cubicBezTo>
                  <a:cubicBezTo>
                    <a:pt x="165" y="183"/>
                    <a:pt x="190" y="165"/>
                    <a:pt x="210" y="142"/>
                  </a:cubicBezTo>
                  <a:cubicBezTo>
                    <a:pt x="218" y="134"/>
                    <a:pt x="227" y="126"/>
                    <a:pt x="234" y="118"/>
                  </a:cubicBezTo>
                  <a:cubicBezTo>
                    <a:pt x="248" y="104"/>
                    <a:pt x="262" y="90"/>
                    <a:pt x="276" y="77"/>
                  </a:cubicBezTo>
                  <a:cubicBezTo>
                    <a:pt x="275" y="79"/>
                    <a:pt x="279" y="77"/>
                    <a:pt x="280" y="76"/>
                  </a:cubicBezTo>
                  <a:cubicBezTo>
                    <a:pt x="282" y="75"/>
                    <a:pt x="285" y="74"/>
                    <a:pt x="286" y="72"/>
                  </a:cubicBezTo>
                  <a:cubicBezTo>
                    <a:pt x="286" y="69"/>
                    <a:pt x="283" y="70"/>
                    <a:pt x="283" y="68"/>
                  </a:cubicBezTo>
                  <a:close/>
                  <a:moveTo>
                    <a:pt x="24" y="269"/>
                  </a:moveTo>
                  <a:cubicBezTo>
                    <a:pt x="22" y="268"/>
                    <a:pt x="26" y="268"/>
                    <a:pt x="25" y="267"/>
                  </a:cubicBezTo>
                  <a:cubicBezTo>
                    <a:pt x="28" y="267"/>
                    <a:pt x="24" y="268"/>
                    <a:pt x="24" y="269"/>
                  </a:cubicBezTo>
                  <a:close/>
                  <a:moveTo>
                    <a:pt x="26" y="275"/>
                  </a:moveTo>
                  <a:cubicBezTo>
                    <a:pt x="25" y="274"/>
                    <a:pt x="28" y="274"/>
                    <a:pt x="28" y="273"/>
                  </a:cubicBezTo>
                  <a:cubicBezTo>
                    <a:pt x="30" y="274"/>
                    <a:pt x="27" y="275"/>
                    <a:pt x="26" y="275"/>
                  </a:cubicBezTo>
                  <a:close/>
                  <a:moveTo>
                    <a:pt x="41" y="270"/>
                  </a:moveTo>
                  <a:cubicBezTo>
                    <a:pt x="35" y="264"/>
                    <a:pt x="29" y="258"/>
                    <a:pt x="20" y="254"/>
                  </a:cubicBezTo>
                  <a:cubicBezTo>
                    <a:pt x="27" y="244"/>
                    <a:pt x="36" y="236"/>
                    <a:pt x="45" y="227"/>
                  </a:cubicBezTo>
                  <a:cubicBezTo>
                    <a:pt x="53" y="232"/>
                    <a:pt x="58" y="239"/>
                    <a:pt x="65" y="244"/>
                  </a:cubicBezTo>
                  <a:cubicBezTo>
                    <a:pt x="58" y="253"/>
                    <a:pt x="50" y="262"/>
                    <a:pt x="41" y="270"/>
                  </a:cubicBezTo>
                  <a:close/>
                  <a:moveTo>
                    <a:pt x="76" y="247"/>
                  </a:moveTo>
                  <a:cubicBezTo>
                    <a:pt x="63" y="239"/>
                    <a:pt x="54" y="228"/>
                    <a:pt x="42" y="220"/>
                  </a:cubicBezTo>
                  <a:cubicBezTo>
                    <a:pt x="47" y="212"/>
                    <a:pt x="54" y="205"/>
                    <a:pt x="58" y="196"/>
                  </a:cubicBezTo>
                  <a:cubicBezTo>
                    <a:pt x="58" y="195"/>
                    <a:pt x="59" y="195"/>
                    <a:pt x="61" y="195"/>
                  </a:cubicBezTo>
                  <a:cubicBezTo>
                    <a:pt x="61" y="194"/>
                    <a:pt x="60" y="194"/>
                    <a:pt x="59" y="194"/>
                  </a:cubicBezTo>
                  <a:cubicBezTo>
                    <a:pt x="64" y="189"/>
                    <a:pt x="65" y="183"/>
                    <a:pt x="66" y="178"/>
                  </a:cubicBezTo>
                  <a:cubicBezTo>
                    <a:pt x="66" y="176"/>
                    <a:pt x="68" y="175"/>
                    <a:pt x="69" y="173"/>
                  </a:cubicBezTo>
                  <a:cubicBezTo>
                    <a:pt x="70" y="170"/>
                    <a:pt x="67" y="163"/>
                    <a:pt x="71" y="161"/>
                  </a:cubicBezTo>
                  <a:cubicBezTo>
                    <a:pt x="71" y="159"/>
                    <a:pt x="67" y="161"/>
                    <a:pt x="69" y="159"/>
                  </a:cubicBezTo>
                  <a:cubicBezTo>
                    <a:pt x="71" y="159"/>
                    <a:pt x="72" y="159"/>
                    <a:pt x="71" y="161"/>
                  </a:cubicBezTo>
                  <a:cubicBezTo>
                    <a:pt x="73" y="162"/>
                    <a:pt x="73" y="160"/>
                    <a:pt x="74" y="160"/>
                  </a:cubicBezTo>
                  <a:cubicBezTo>
                    <a:pt x="86" y="164"/>
                    <a:pt x="97" y="174"/>
                    <a:pt x="106" y="182"/>
                  </a:cubicBezTo>
                  <a:cubicBezTo>
                    <a:pt x="106" y="183"/>
                    <a:pt x="105" y="185"/>
                    <a:pt x="106" y="185"/>
                  </a:cubicBezTo>
                  <a:cubicBezTo>
                    <a:pt x="107" y="185"/>
                    <a:pt x="107" y="184"/>
                    <a:pt x="107" y="184"/>
                  </a:cubicBezTo>
                  <a:cubicBezTo>
                    <a:pt x="109" y="182"/>
                    <a:pt x="111" y="191"/>
                    <a:pt x="114" y="189"/>
                  </a:cubicBezTo>
                  <a:cubicBezTo>
                    <a:pt x="121" y="196"/>
                    <a:pt x="127" y="205"/>
                    <a:pt x="132" y="215"/>
                  </a:cubicBezTo>
                  <a:cubicBezTo>
                    <a:pt x="109" y="219"/>
                    <a:pt x="91" y="231"/>
                    <a:pt x="76" y="247"/>
                  </a:cubicBezTo>
                  <a:close/>
                  <a:moveTo>
                    <a:pt x="264" y="83"/>
                  </a:moveTo>
                  <a:cubicBezTo>
                    <a:pt x="253" y="93"/>
                    <a:pt x="244" y="104"/>
                    <a:pt x="233" y="114"/>
                  </a:cubicBezTo>
                  <a:cubicBezTo>
                    <a:pt x="228" y="119"/>
                    <a:pt x="224" y="125"/>
                    <a:pt x="219" y="130"/>
                  </a:cubicBezTo>
                  <a:cubicBezTo>
                    <a:pt x="216" y="132"/>
                    <a:pt x="214" y="133"/>
                    <a:pt x="212" y="135"/>
                  </a:cubicBezTo>
                  <a:cubicBezTo>
                    <a:pt x="206" y="141"/>
                    <a:pt x="201" y="149"/>
                    <a:pt x="193" y="153"/>
                  </a:cubicBezTo>
                  <a:cubicBezTo>
                    <a:pt x="184" y="164"/>
                    <a:pt x="173" y="172"/>
                    <a:pt x="164" y="182"/>
                  </a:cubicBezTo>
                  <a:cubicBezTo>
                    <a:pt x="155" y="192"/>
                    <a:pt x="146" y="203"/>
                    <a:pt x="135" y="211"/>
                  </a:cubicBezTo>
                  <a:cubicBezTo>
                    <a:pt x="129" y="198"/>
                    <a:pt x="120" y="188"/>
                    <a:pt x="110" y="180"/>
                  </a:cubicBezTo>
                  <a:cubicBezTo>
                    <a:pt x="100" y="171"/>
                    <a:pt x="89" y="162"/>
                    <a:pt x="76" y="156"/>
                  </a:cubicBezTo>
                  <a:cubicBezTo>
                    <a:pt x="74" y="156"/>
                    <a:pt x="72" y="156"/>
                    <a:pt x="70" y="156"/>
                  </a:cubicBezTo>
                  <a:cubicBezTo>
                    <a:pt x="92" y="130"/>
                    <a:pt x="116" y="108"/>
                    <a:pt x="138" y="85"/>
                  </a:cubicBezTo>
                  <a:cubicBezTo>
                    <a:pt x="145" y="79"/>
                    <a:pt x="151" y="71"/>
                    <a:pt x="157" y="64"/>
                  </a:cubicBezTo>
                  <a:cubicBezTo>
                    <a:pt x="164" y="57"/>
                    <a:pt x="170" y="50"/>
                    <a:pt x="176" y="42"/>
                  </a:cubicBezTo>
                  <a:cubicBezTo>
                    <a:pt x="177" y="44"/>
                    <a:pt x="177" y="44"/>
                    <a:pt x="178" y="43"/>
                  </a:cubicBezTo>
                  <a:cubicBezTo>
                    <a:pt x="181" y="42"/>
                    <a:pt x="176" y="42"/>
                    <a:pt x="178" y="40"/>
                  </a:cubicBezTo>
                  <a:cubicBezTo>
                    <a:pt x="185" y="36"/>
                    <a:pt x="189" y="27"/>
                    <a:pt x="197" y="22"/>
                  </a:cubicBezTo>
                  <a:cubicBezTo>
                    <a:pt x="198" y="17"/>
                    <a:pt x="202" y="15"/>
                    <a:pt x="205" y="12"/>
                  </a:cubicBezTo>
                  <a:cubicBezTo>
                    <a:pt x="205" y="12"/>
                    <a:pt x="205" y="14"/>
                    <a:pt x="206" y="14"/>
                  </a:cubicBezTo>
                  <a:cubicBezTo>
                    <a:pt x="207" y="10"/>
                    <a:pt x="211" y="9"/>
                    <a:pt x="213" y="7"/>
                  </a:cubicBezTo>
                  <a:cubicBezTo>
                    <a:pt x="216" y="8"/>
                    <a:pt x="218" y="6"/>
                    <a:pt x="219" y="9"/>
                  </a:cubicBezTo>
                  <a:cubicBezTo>
                    <a:pt x="222" y="8"/>
                    <a:pt x="221" y="6"/>
                    <a:pt x="225" y="7"/>
                  </a:cubicBezTo>
                  <a:cubicBezTo>
                    <a:pt x="228" y="7"/>
                    <a:pt x="225" y="8"/>
                    <a:pt x="225" y="9"/>
                  </a:cubicBezTo>
                  <a:cubicBezTo>
                    <a:pt x="225" y="10"/>
                    <a:pt x="227" y="10"/>
                    <a:pt x="228" y="8"/>
                  </a:cubicBezTo>
                  <a:cubicBezTo>
                    <a:pt x="229" y="8"/>
                    <a:pt x="229" y="10"/>
                    <a:pt x="229" y="11"/>
                  </a:cubicBezTo>
                  <a:cubicBezTo>
                    <a:pt x="230" y="10"/>
                    <a:pt x="232" y="11"/>
                    <a:pt x="231" y="13"/>
                  </a:cubicBezTo>
                  <a:cubicBezTo>
                    <a:pt x="237" y="13"/>
                    <a:pt x="243" y="19"/>
                    <a:pt x="248" y="23"/>
                  </a:cubicBezTo>
                  <a:cubicBezTo>
                    <a:pt x="249" y="24"/>
                    <a:pt x="248" y="24"/>
                    <a:pt x="248" y="26"/>
                  </a:cubicBezTo>
                  <a:cubicBezTo>
                    <a:pt x="249" y="26"/>
                    <a:pt x="250" y="25"/>
                    <a:pt x="251" y="25"/>
                  </a:cubicBezTo>
                  <a:cubicBezTo>
                    <a:pt x="262" y="37"/>
                    <a:pt x="271" y="51"/>
                    <a:pt x="278" y="66"/>
                  </a:cubicBezTo>
                  <a:cubicBezTo>
                    <a:pt x="275" y="74"/>
                    <a:pt x="269" y="78"/>
                    <a:pt x="264" y="83"/>
                  </a:cubicBezTo>
                  <a:close/>
                  <a:moveTo>
                    <a:pt x="278" y="75"/>
                  </a:moveTo>
                  <a:cubicBezTo>
                    <a:pt x="277" y="74"/>
                    <a:pt x="279" y="70"/>
                    <a:pt x="282" y="71"/>
                  </a:cubicBezTo>
                  <a:cubicBezTo>
                    <a:pt x="281" y="73"/>
                    <a:pt x="279" y="73"/>
                    <a:pt x="278" y="7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">
              <a:extLst>
                <a:ext uri="{FF2B5EF4-FFF2-40B4-BE49-F238E27FC236}">
                  <a16:creationId xmlns:a16="http://schemas.microsoft.com/office/drawing/2014/main" id="{28126E82-FA9C-6EEB-A23E-55EEAB0FD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3850" y="1239838"/>
              <a:ext cx="320675" cy="322263"/>
            </a:xfrm>
            <a:custGeom>
              <a:avLst/>
              <a:gdLst>
                <a:gd name="T0" fmla="*/ 108 w 132"/>
                <a:gd name="T1" fmla="*/ 0 h 133"/>
                <a:gd name="T2" fmla="*/ 96 w 132"/>
                <a:gd name="T3" fmla="*/ 3 h 133"/>
                <a:gd name="T4" fmla="*/ 75 w 132"/>
                <a:gd name="T5" fmla="*/ 18 h 133"/>
                <a:gd name="T6" fmla="*/ 54 w 132"/>
                <a:gd name="T7" fmla="*/ 50 h 133"/>
                <a:gd name="T8" fmla="*/ 46 w 132"/>
                <a:gd name="T9" fmla="*/ 66 h 133"/>
                <a:gd name="T10" fmla="*/ 22 w 132"/>
                <a:gd name="T11" fmla="*/ 105 h 133"/>
                <a:gd name="T12" fmla="*/ 8 w 132"/>
                <a:gd name="T13" fmla="*/ 123 h 133"/>
                <a:gd name="T14" fmla="*/ 0 w 132"/>
                <a:gd name="T15" fmla="*/ 133 h 133"/>
                <a:gd name="T16" fmla="*/ 17 w 132"/>
                <a:gd name="T17" fmla="*/ 121 h 133"/>
                <a:gd name="T18" fmla="*/ 17 w 132"/>
                <a:gd name="T19" fmla="*/ 120 h 133"/>
                <a:gd name="T20" fmla="*/ 126 w 132"/>
                <a:gd name="T21" fmla="*/ 13 h 133"/>
                <a:gd name="T22" fmla="*/ 132 w 132"/>
                <a:gd name="T23" fmla="*/ 12 h 133"/>
                <a:gd name="T24" fmla="*/ 108 w 132"/>
                <a:gd name="T25" fmla="*/ 0 h 133"/>
                <a:gd name="T26" fmla="*/ 125 w 132"/>
                <a:gd name="T27" fmla="*/ 10 h 133"/>
                <a:gd name="T28" fmla="*/ 120 w 132"/>
                <a:gd name="T29" fmla="*/ 12 h 133"/>
                <a:gd name="T30" fmla="*/ 88 w 132"/>
                <a:gd name="T31" fmla="*/ 43 h 133"/>
                <a:gd name="T32" fmla="*/ 60 w 132"/>
                <a:gd name="T33" fmla="*/ 71 h 133"/>
                <a:gd name="T34" fmla="*/ 32 w 132"/>
                <a:gd name="T35" fmla="*/ 98 h 133"/>
                <a:gd name="T36" fmla="*/ 57 w 132"/>
                <a:gd name="T37" fmla="*/ 53 h 133"/>
                <a:gd name="T38" fmla="*/ 70 w 132"/>
                <a:gd name="T39" fmla="*/ 30 h 133"/>
                <a:gd name="T40" fmla="*/ 93 w 132"/>
                <a:gd name="T41" fmla="*/ 7 h 133"/>
                <a:gd name="T42" fmla="*/ 125 w 132"/>
                <a:gd name="T43" fmla="*/ 8 h 133"/>
                <a:gd name="T44" fmla="*/ 125 w 132"/>
                <a:gd name="T45" fmla="*/ 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3">
                  <a:moveTo>
                    <a:pt x="108" y="0"/>
                  </a:moveTo>
                  <a:cubicBezTo>
                    <a:pt x="103" y="0"/>
                    <a:pt x="99" y="2"/>
                    <a:pt x="96" y="3"/>
                  </a:cubicBezTo>
                  <a:cubicBezTo>
                    <a:pt x="86" y="8"/>
                    <a:pt x="82" y="11"/>
                    <a:pt x="75" y="18"/>
                  </a:cubicBezTo>
                  <a:cubicBezTo>
                    <a:pt x="67" y="27"/>
                    <a:pt x="59" y="38"/>
                    <a:pt x="54" y="50"/>
                  </a:cubicBezTo>
                  <a:cubicBezTo>
                    <a:pt x="52" y="55"/>
                    <a:pt x="49" y="61"/>
                    <a:pt x="46" y="66"/>
                  </a:cubicBezTo>
                  <a:cubicBezTo>
                    <a:pt x="40" y="80"/>
                    <a:pt x="30" y="93"/>
                    <a:pt x="22" y="105"/>
                  </a:cubicBezTo>
                  <a:cubicBezTo>
                    <a:pt x="17" y="111"/>
                    <a:pt x="12" y="117"/>
                    <a:pt x="8" y="123"/>
                  </a:cubicBezTo>
                  <a:cubicBezTo>
                    <a:pt x="5" y="125"/>
                    <a:pt x="1" y="128"/>
                    <a:pt x="0" y="133"/>
                  </a:cubicBezTo>
                  <a:cubicBezTo>
                    <a:pt x="7" y="131"/>
                    <a:pt x="14" y="125"/>
                    <a:pt x="17" y="121"/>
                  </a:cubicBezTo>
                  <a:cubicBezTo>
                    <a:pt x="17" y="121"/>
                    <a:pt x="17" y="121"/>
                    <a:pt x="17" y="120"/>
                  </a:cubicBezTo>
                  <a:cubicBezTo>
                    <a:pt x="51" y="83"/>
                    <a:pt x="88" y="47"/>
                    <a:pt x="126" y="13"/>
                  </a:cubicBezTo>
                  <a:cubicBezTo>
                    <a:pt x="128" y="13"/>
                    <a:pt x="129" y="12"/>
                    <a:pt x="132" y="12"/>
                  </a:cubicBezTo>
                  <a:cubicBezTo>
                    <a:pt x="128" y="3"/>
                    <a:pt x="118" y="0"/>
                    <a:pt x="108" y="0"/>
                  </a:cubicBezTo>
                  <a:close/>
                  <a:moveTo>
                    <a:pt x="125" y="10"/>
                  </a:moveTo>
                  <a:cubicBezTo>
                    <a:pt x="124" y="10"/>
                    <a:pt x="122" y="10"/>
                    <a:pt x="120" y="12"/>
                  </a:cubicBezTo>
                  <a:cubicBezTo>
                    <a:pt x="110" y="21"/>
                    <a:pt x="99" y="32"/>
                    <a:pt x="88" y="43"/>
                  </a:cubicBezTo>
                  <a:cubicBezTo>
                    <a:pt x="79" y="52"/>
                    <a:pt x="70" y="62"/>
                    <a:pt x="60" y="71"/>
                  </a:cubicBezTo>
                  <a:cubicBezTo>
                    <a:pt x="51" y="78"/>
                    <a:pt x="41" y="89"/>
                    <a:pt x="32" y="98"/>
                  </a:cubicBezTo>
                  <a:cubicBezTo>
                    <a:pt x="39" y="86"/>
                    <a:pt x="49" y="70"/>
                    <a:pt x="57" y="53"/>
                  </a:cubicBezTo>
                  <a:cubicBezTo>
                    <a:pt x="61" y="44"/>
                    <a:pt x="64" y="37"/>
                    <a:pt x="70" y="30"/>
                  </a:cubicBezTo>
                  <a:cubicBezTo>
                    <a:pt x="77" y="21"/>
                    <a:pt x="84" y="12"/>
                    <a:pt x="93" y="7"/>
                  </a:cubicBezTo>
                  <a:cubicBezTo>
                    <a:pt x="100" y="3"/>
                    <a:pt x="114" y="1"/>
                    <a:pt x="125" y="8"/>
                  </a:cubicBezTo>
                  <a:cubicBezTo>
                    <a:pt x="124" y="9"/>
                    <a:pt x="124" y="9"/>
                    <a:pt x="125" y="1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30590C35-E0FD-7D91-E154-578D687976E6}"/>
              </a:ext>
            </a:extLst>
          </p:cNvPr>
          <p:cNvGrpSpPr/>
          <p:nvPr/>
        </p:nvGrpSpPr>
        <p:grpSpPr>
          <a:xfrm>
            <a:off x="4958481" y="4586597"/>
            <a:ext cx="862680" cy="785503"/>
            <a:chOff x="7712075" y="1176338"/>
            <a:chExt cx="798513" cy="727076"/>
          </a:xfrm>
          <a:noFill/>
        </p:grpSpPr>
        <p:sp>
          <p:nvSpPr>
            <p:cNvPr id="129" name="Freeform 13">
              <a:extLst>
                <a:ext uri="{FF2B5EF4-FFF2-40B4-BE49-F238E27FC236}">
                  <a16:creationId xmlns:a16="http://schemas.microsoft.com/office/drawing/2014/main" id="{E525622C-2392-6C31-83F5-138A1DC833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3838" y="1212851"/>
              <a:ext cx="534988" cy="371475"/>
            </a:xfrm>
            <a:custGeom>
              <a:avLst/>
              <a:gdLst>
                <a:gd name="T0" fmla="*/ 66 w 221"/>
                <a:gd name="T1" fmla="*/ 153 h 153"/>
                <a:gd name="T2" fmla="*/ 66 w 221"/>
                <a:gd name="T3" fmla="*/ 153 h 153"/>
                <a:gd name="T4" fmla="*/ 37 w 221"/>
                <a:gd name="T5" fmla="*/ 152 h 153"/>
                <a:gd name="T6" fmla="*/ 35 w 221"/>
                <a:gd name="T7" fmla="*/ 151 h 153"/>
                <a:gd name="T8" fmla="*/ 14 w 221"/>
                <a:gd name="T9" fmla="*/ 148 h 153"/>
                <a:gd name="T10" fmla="*/ 6 w 221"/>
                <a:gd name="T11" fmla="*/ 105 h 153"/>
                <a:gd name="T12" fmla="*/ 4 w 221"/>
                <a:gd name="T13" fmla="*/ 75 h 153"/>
                <a:gd name="T14" fmla="*/ 4 w 221"/>
                <a:gd name="T15" fmla="*/ 74 h 153"/>
                <a:gd name="T16" fmla="*/ 4 w 221"/>
                <a:gd name="T17" fmla="*/ 47 h 153"/>
                <a:gd name="T18" fmla="*/ 10 w 221"/>
                <a:gd name="T19" fmla="*/ 11 h 153"/>
                <a:gd name="T20" fmla="*/ 53 w 221"/>
                <a:gd name="T21" fmla="*/ 3 h 153"/>
                <a:gd name="T22" fmla="*/ 60 w 221"/>
                <a:gd name="T23" fmla="*/ 2 h 153"/>
                <a:gd name="T24" fmla="*/ 114 w 221"/>
                <a:gd name="T25" fmla="*/ 0 h 153"/>
                <a:gd name="T26" fmla="*/ 137 w 221"/>
                <a:gd name="T27" fmla="*/ 1 h 153"/>
                <a:gd name="T28" fmla="*/ 151 w 221"/>
                <a:gd name="T29" fmla="*/ 1 h 153"/>
                <a:gd name="T30" fmla="*/ 155 w 221"/>
                <a:gd name="T31" fmla="*/ 1 h 153"/>
                <a:gd name="T32" fmla="*/ 213 w 221"/>
                <a:gd name="T33" fmla="*/ 30 h 153"/>
                <a:gd name="T34" fmla="*/ 212 w 221"/>
                <a:gd name="T35" fmla="*/ 139 h 153"/>
                <a:gd name="T36" fmla="*/ 208 w 221"/>
                <a:gd name="T37" fmla="*/ 145 h 153"/>
                <a:gd name="T38" fmla="*/ 166 w 221"/>
                <a:gd name="T39" fmla="*/ 151 h 153"/>
                <a:gd name="T40" fmla="*/ 150 w 221"/>
                <a:gd name="T41" fmla="*/ 150 h 153"/>
                <a:gd name="T42" fmla="*/ 134 w 221"/>
                <a:gd name="T43" fmla="*/ 150 h 153"/>
                <a:gd name="T44" fmla="*/ 113 w 221"/>
                <a:gd name="T45" fmla="*/ 151 h 153"/>
                <a:gd name="T46" fmla="*/ 66 w 221"/>
                <a:gd name="T47" fmla="*/ 153 h 153"/>
                <a:gd name="T48" fmla="*/ 6 w 221"/>
                <a:gd name="T49" fmla="*/ 74 h 153"/>
                <a:gd name="T50" fmla="*/ 9 w 221"/>
                <a:gd name="T51" fmla="*/ 105 h 153"/>
                <a:gd name="T52" fmla="*/ 16 w 221"/>
                <a:gd name="T53" fmla="*/ 146 h 153"/>
                <a:gd name="T54" fmla="*/ 35 w 221"/>
                <a:gd name="T55" fmla="*/ 149 h 153"/>
                <a:gd name="T56" fmla="*/ 37 w 221"/>
                <a:gd name="T57" fmla="*/ 149 h 153"/>
                <a:gd name="T58" fmla="*/ 66 w 221"/>
                <a:gd name="T59" fmla="*/ 150 h 153"/>
                <a:gd name="T60" fmla="*/ 66 w 221"/>
                <a:gd name="T61" fmla="*/ 150 h 153"/>
                <a:gd name="T62" fmla="*/ 113 w 221"/>
                <a:gd name="T63" fmla="*/ 149 h 153"/>
                <a:gd name="T64" fmla="*/ 134 w 221"/>
                <a:gd name="T65" fmla="*/ 148 h 153"/>
                <a:gd name="T66" fmla="*/ 150 w 221"/>
                <a:gd name="T67" fmla="*/ 148 h 153"/>
                <a:gd name="T68" fmla="*/ 166 w 221"/>
                <a:gd name="T69" fmla="*/ 148 h 153"/>
                <a:gd name="T70" fmla="*/ 207 w 221"/>
                <a:gd name="T71" fmla="*/ 143 h 153"/>
                <a:gd name="T72" fmla="*/ 210 w 221"/>
                <a:gd name="T73" fmla="*/ 138 h 153"/>
                <a:gd name="T74" fmla="*/ 210 w 221"/>
                <a:gd name="T75" fmla="*/ 31 h 153"/>
                <a:gd name="T76" fmla="*/ 155 w 221"/>
                <a:gd name="T77" fmla="*/ 4 h 153"/>
                <a:gd name="T78" fmla="*/ 151 w 221"/>
                <a:gd name="T79" fmla="*/ 4 h 153"/>
                <a:gd name="T80" fmla="*/ 137 w 221"/>
                <a:gd name="T81" fmla="*/ 3 h 153"/>
                <a:gd name="T82" fmla="*/ 114 w 221"/>
                <a:gd name="T83" fmla="*/ 3 h 153"/>
                <a:gd name="T84" fmla="*/ 60 w 221"/>
                <a:gd name="T85" fmla="*/ 5 h 153"/>
                <a:gd name="T86" fmla="*/ 54 w 221"/>
                <a:gd name="T87" fmla="*/ 5 h 153"/>
                <a:gd name="T88" fmla="*/ 11 w 221"/>
                <a:gd name="T89" fmla="*/ 13 h 153"/>
                <a:gd name="T90" fmla="*/ 6 w 221"/>
                <a:gd name="T91" fmla="*/ 47 h 153"/>
                <a:gd name="T92" fmla="*/ 6 w 221"/>
                <a:gd name="T93" fmla="*/ 7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1" h="153">
                  <a:moveTo>
                    <a:pt x="66" y="153"/>
                  </a:moveTo>
                  <a:cubicBezTo>
                    <a:pt x="66" y="153"/>
                    <a:pt x="66" y="153"/>
                    <a:pt x="66" y="153"/>
                  </a:cubicBezTo>
                  <a:cubicBezTo>
                    <a:pt x="55" y="153"/>
                    <a:pt x="46" y="152"/>
                    <a:pt x="37" y="152"/>
                  </a:cubicBezTo>
                  <a:cubicBezTo>
                    <a:pt x="36" y="151"/>
                    <a:pt x="35" y="151"/>
                    <a:pt x="35" y="151"/>
                  </a:cubicBezTo>
                  <a:cubicBezTo>
                    <a:pt x="26" y="151"/>
                    <a:pt x="17" y="150"/>
                    <a:pt x="14" y="148"/>
                  </a:cubicBezTo>
                  <a:cubicBezTo>
                    <a:pt x="5" y="140"/>
                    <a:pt x="6" y="122"/>
                    <a:pt x="6" y="105"/>
                  </a:cubicBezTo>
                  <a:cubicBezTo>
                    <a:pt x="7" y="93"/>
                    <a:pt x="7" y="81"/>
                    <a:pt x="4" y="75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6" y="67"/>
                    <a:pt x="5" y="57"/>
                    <a:pt x="4" y="47"/>
                  </a:cubicBezTo>
                  <a:cubicBezTo>
                    <a:pt x="2" y="33"/>
                    <a:pt x="0" y="17"/>
                    <a:pt x="10" y="11"/>
                  </a:cubicBezTo>
                  <a:cubicBezTo>
                    <a:pt x="19" y="5"/>
                    <a:pt x="38" y="4"/>
                    <a:pt x="53" y="3"/>
                  </a:cubicBezTo>
                  <a:cubicBezTo>
                    <a:pt x="56" y="3"/>
                    <a:pt x="58" y="3"/>
                    <a:pt x="60" y="2"/>
                  </a:cubicBezTo>
                  <a:cubicBezTo>
                    <a:pt x="77" y="1"/>
                    <a:pt x="96" y="0"/>
                    <a:pt x="114" y="0"/>
                  </a:cubicBezTo>
                  <a:cubicBezTo>
                    <a:pt x="122" y="0"/>
                    <a:pt x="130" y="1"/>
                    <a:pt x="137" y="1"/>
                  </a:cubicBezTo>
                  <a:cubicBezTo>
                    <a:pt x="142" y="1"/>
                    <a:pt x="147" y="1"/>
                    <a:pt x="151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80" y="1"/>
                    <a:pt x="208" y="1"/>
                    <a:pt x="213" y="30"/>
                  </a:cubicBezTo>
                  <a:cubicBezTo>
                    <a:pt x="221" y="83"/>
                    <a:pt x="221" y="119"/>
                    <a:pt x="212" y="139"/>
                  </a:cubicBezTo>
                  <a:cubicBezTo>
                    <a:pt x="212" y="141"/>
                    <a:pt x="209" y="144"/>
                    <a:pt x="208" y="145"/>
                  </a:cubicBezTo>
                  <a:cubicBezTo>
                    <a:pt x="200" y="150"/>
                    <a:pt x="182" y="151"/>
                    <a:pt x="166" y="151"/>
                  </a:cubicBezTo>
                  <a:cubicBezTo>
                    <a:pt x="161" y="151"/>
                    <a:pt x="155" y="150"/>
                    <a:pt x="150" y="150"/>
                  </a:cubicBezTo>
                  <a:cubicBezTo>
                    <a:pt x="144" y="150"/>
                    <a:pt x="138" y="150"/>
                    <a:pt x="134" y="150"/>
                  </a:cubicBezTo>
                  <a:cubicBezTo>
                    <a:pt x="127" y="151"/>
                    <a:pt x="120" y="151"/>
                    <a:pt x="113" y="151"/>
                  </a:cubicBezTo>
                  <a:cubicBezTo>
                    <a:pt x="98" y="152"/>
                    <a:pt x="82" y="153"/>
                    <a:pt x="66" y="153"/>
                  </a:cubicBezTo>
                  <a:close/>
                  <a:moveTo>
                    <a:pt x="6" y="74"/>
                  </a:moveTo>
                  <a:cubicBezTo>
                    <a:pt x="9" y="81"/>
                    <a:pt x="9" y="93"/>
                    <a:pt x="9" y="105"/>
                  </a:cubicBezTo>
                  <a:cubicBezTo>
                    <a:pt x="8" y="122"/>
                    <a:pt x="8" y="139"/>
                    <a:pt x="16" y="146"/>
                  </a:cubicBezTo>
                  <a:cubicBezTo>
                    <a:pt x="18" y="148"/>
                    <a:pt x="29" y="149"/>
                    <a:pt x="35" y="149"/>
                  </a:cubicBezTo>
                  <a:cubicBezTo>
                    <a:pt x="36" y="149"/>
                    <a:pt x="36" y="149"/>
                    <a:pt x="37" y="149"/>
                  </a:cubicBezTo>
                  <a:cubicBezTo>
                    <a:pt x="46" y="150"/>
                    <a:pt x="55" y="150"/>
                    <a:pt x="66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82" y="150"/>
                    <a:pt x="98" y="150"/>
                    <a:pt x="113" y="149"/>
                  </a:cubicBezTo>
                  <a:cubicBezTo>
                    <a:pt x="120" y="149"/>
                    <a:pt x="127" y="148"/>
                    <a:pt x="134" y="148"/>
                  </a:cubicBezTo>
                  <a:cubicBezTo>
                    <a:pt x="138" y="148"/>
                    <a:pt x="144" y="148"/>
                    <a:pt x="150" y="148"/>
                  </a:cubicBezTo>
                  <a:cubicBezTo>
                    <a:pt x="155" y="148"/>
                    <a:pt x="161" y="148"/>
                    <a:pt x="166" y="148"/>
                  </a:cubicBezTo>
                  <a:cubicBezTo>
                    <a:pt x="180" y="148"/>
                    <a:pt x="200" y="148"/>
                    <a:pt x="207" y="143"/>
                  </a:cubicBezTo>
                  <a:cubicBezTo>
                    <a:pt x="208" y="142"/>
                    <a:pt x="210" y="139"/>
                    <a:pt x="210" y="138"/>
                  </a:cubicBezTo>
                  <a:cubicBezTo>
                    <a:pt x="219" y="119"/>
                    <a:pt x="219" y="83"/>
                    <a:pt x="210" y="31"/>
                  </a:cubicBezTo>
                  <a:cubicBezTo>
                    <a:pt x="206" y="4"/>
                    <a:pt x="179" y="4"/>
                    <a:pt x="155" y="4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47" y="4"/>
                    <a:pt x="142" y="4"/>
                    <a:pt x="137" y="3"/>
                  </a:cubicBezTo>
                  <a:cubicBezTo>
                    <a:pt x="130" y="3"/>
                    <a:pt x="122" y="3"/>
                    <a:pt x="114" y="3"/>
                  </a:cubicBezTo>
                  <a:cubicBezTo>
                    <a:pt x="96" y="3"/>
                    <a:pt x="77" y="4"/>
                    <a:pt x="60" y="5"/>
                  </a:cubicBezTo>
                  <a:cubicBezTo>
                    <a:pt x="58" y="5"/>
                    <a:pt x="56" y="5"/>
                    <a:pt x="54" y="5"/>
                  </a:cubicBezTo>
                  <a:cubicBezTo>
                    <a:pt x="39" y="6"/>
                    <a:pt x="20" y="8"/>
                    <a:pt x="11" y="13"/>
                  </a:cubicBezTo>
                  <a:cubicBezTo>
                    <a:pt x="2" y="18"/>
                    <a:pt x="4" y="33"/>
                    <a:pt x="6" y="47"/>
                  </a:cubicBezTo>
                  <a:cubicBezTo>
                    <a:pt x="7" y="57"/>
                    <a:pt x="8" y="67"/>
                    <a:pt x="6" y="7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">
              <a:extLst>
                <a:ext uri="{FF2B5EF4-FFF2-40B4-BE49-F238E27FC236}">
                  <a16:creationId xmlns:a16="http://schemas.microsoft.com/office/drawing/2014/main" id="{25D90E20-5A2E-0654-99F9-01D936FCA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7038" y="1584326"/>
              <a:ext cx="120650" cy="34925"/>
            </a:xfrm>
            <a:custGeom>
              <a:avLst/>
              <a:gdLst>
                <a:gd name="T0" fmla="*/ 26 w 50"/>
                <a:gd name="T1" fmla="*/ 15 h 15"/>
                <a:gd name="T2" fmla="*/ 26 w 50"/>
                <a:gd name="T3" fmla="*/ 15 h 15"/>
                <a:gd name="T4" fmla="*/ 2 w 50"/>
                <a:gd name="T5" fmla="*/ 13 h 15"/>
                <a:gd name="T6" fmla="*/ 1 w 50"/>
                <a:gd name="T7" fmla="*/ 12 h 15"/>
                <a:gd name="T8" fmla="*/ 1 w 50"/>
                <a:gd name="T9" fmla="*/ 7 h 15"/>
                <a:gd name="T10" fmla="*/ 28 w 50"/>
                <a:gd name="T11" fmla="*/ 0 h 15"/>
                <a:gd name="T12" fmla="*/ 50 w 50"/>
                <a:gd name="T13" fmla="*/ 7 h 15"/>
                <a:gd name="T14" fmla="*/ 49 w 50"/>
                <a:gd name="T15" fmla="*/ 10 h 15"/>
                <a:gd name="T16" fmla="*/ 26 w 50"/>
                <a:gd name="T17" fmla="*/ 15 h 15"/>
                <a:gd name="T18" fmla="*/ 3 w 50"/>
                <a:gd name="T19" fmla="*/ 11 h 15"/>
                <a:gd name="T20" fmla="*/ 26 w 50"/>
                <a:gd name="T21" fmla="*/ 13 h 15"/>
                <a:gd name="T22" fmla="*/ 47 w 50"/>
                <a:gd name="T23" fmla="*/ 9 h 15"/>
                <a:gd name="T24" fmla="*/ 47 w 50"/>
                <a:gd name="T25" fmla="*/ 7 h 15"/>
                <a:gd name="T26" fmla="*/ 28 w 50"/>
                <a:gd name="T27" fmla="*/ 3 h 15"/>
                <a:gd name="T28" fmla="*/ 3 w 50"/>
                <a:gd name="T29" fmla="*/ 9 h 15"/>
                <a:gd name="T30" fmla="*/ 3 w 50"/>
                <a:gd name="T3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5">
                  <a:moveTo>
                    <a:pt x="26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" y="15"/>
                    <a:pt x="5" y="14"/>
                    <a:pt x="2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5" y="2"/>
                    <a:pt x="18" y="0"/>
                    <a:pt x="28" y="0"/>
                  </a:cubicBezTo>
                  <a:cubicBezTo>
                    <a:pt x="31" y="0"/>
                    <a:pt x="48" y="1"/>
                    <a:pt x="50" y="7"/>
                  </a:cubicBezTo>
                  <a:cubicBezTo>
                    <a:pt x="50" y="8"/>
                    <a:pt x="50" y="9"/>
                    <a:pt x="49" y="10"/>
                  </a:cubicBezTo>
                  <a:cubicBezTo>
                    <a:pt x="46" y="14"/>
                    <a:pt x="39" y="15"/>
                    <a:pt x="26" y="15"/>
                  </a:cubicBezTo>
                  <a:close/>
                  <a:moveTo>
                    <a:pt x="3" y="11"/>
                  </a:moveTo>
                  <a:cubicBezTo>
                    <a:pt x="7" y="12"/>
                    <a:pt x="16" y="13"/>
                    <a:pt x="26" y="13"/>
                  </a:cubicBezTo>
                  <a:cubicBezTo>
                    <a:pt x="37" y="13"/>
                    <a:pt x="45" y="11"/>
                    <a:pt x="47" y="9"/>
                  </a:cubicBezTo>
                  <a:cubicBezTo>
                    <a:pt x="47" y="8"/>
                    <a:pt x="48" y="8"/>
                    <a:pt x="47" y="7"/>
                  </a:cubicBezTo>
                  <a:cubicBezTo>
                    <a:pt x="47" y="5"/>
                    <a:pt x="40" y="3"/>
                    <a:pt x="28" y="3"/>
                  </a:cubicBezTo>
                  <a:cubicBezTo>
                    <a:pt x="16" y="3"/>
                    <a:pt x="6" y="5"/>
                    <a:pt x="3" y="9"/>
                  </a:cubicBezTo>
                  <a:cubicBezTo>
                    <a:pt x="3" y="9"/>
                    <a:pt x="3" y="10"/>
                    <a:pt x="3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">
              <a:extLst>
                <a:ext uri="{FF2B5EF4-FFF2-40B4-BE49-F238E27FC236}">
                  <a16:creationId xmlns:a16="http://schemas.microsoft.com/office/drawing/2014/main" id="{E0CC1606-D7B9-AEE9-29D8-7F0FEE0B67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6238" y="1801813"/>
              <a:ext cx="244475" cy="65088"/>
            </a:xfrm>
            <a:custGeom>
              <a:avLst/>
              <a:gdLst>
                <a:gd name="T0" fmla="*/ 24 w 101"/>
                <a:gd name="T1" fmla="*/ 27 h 27"/>
                <a:gd name="T2" fmla="*/ 24 w 101"/>
                <a:gd name="T3" fmla="*/ 27 h 27"/>
                <a:gd name="T4" fmla="*/ 1 w 101"/>
                <a:gd name="T5" fmla="*/ 25 h 27"/>
                <a:gd name="T6" fmla="*/ 1 w 101"/>
                <a:gd name="T7" fmla="*/ 25 h 27"/>
                <a:gd name="T8" fmla="*/ 1 w 101"/>
                <a:gd name="T9" fmla="*/ 24 h 27"/>
                <a:gd name="T10" fmla="*/ 2 w 101"/>
                <a:gd name="T11" fmla="*/ 21 h 27"/>
                <a:gd name="T12" fmla="*/ 14 w 101"/>
                <a:gd name="T13" fmla="*/ 4 h 27"/>
                <a:gd name="T14" fmla="*/ 49 w 101"/>
                <a:gd name="T15" fmla="*/ 0 h 27"/>
                <a:gd name="T16" fmla="*/ 83 w 101"/>
                <a:gd name="T17" fmla="*/ 2 h 27"/>
                <a:gd name="T18" fmla="*/ 99 w 101"/>
                <a:gd name="T19" fmla="*/ 17 h 27"/>
                <a:gd name="T20" fmla="*/ 101 w 101"/>
                <a:gd name="T21" fmla="*/ 23 h 27"/>
                <a:gd name="T22" fmla="*/ 86 w 101"/>
                <a:gd name="T23" fmla="*/ 27 h 27"/>
                <a:gd name="T24" fmla="*/ 71 w 101"/>
                <a:gd name="T25" fmla="*/ 26 h 27"/>
                <a:gd name="T26" fmla="*/ 64 w 101"/>
                <a:gd name="T27" fmla="*/ 26 h 27"/>
                <a:gd name="T28" fmla="*/ 45 w 101"/>
                <a:gd name="T29" fmla="*/ 26 h 27"/>
                <a:gd name="T30" fmla="*/ 24 w 101"/>
                <a:gd name="T31" fmla="*/ 27 h 27"/>
                <a:gd name="T32" fmla="*/ 3 w 101"/>
                <a:gd name="T33" fmla="*/ 24 h 27"/>
                <a:gd name="T34" fmla="*/ 24 w 101"/>
                <a:gd name="T35" fmla="*/ 25 h 27"/>
                <a:gd name="T36" fmla="*/ 24 w 101"/>
                <a:gd name="T37" fmla="*/ 25 h 27"/>
                <a:gd name="T38" fmla="*/ 44 w 101"/>
                <a:gd name="T39" fmla="*/ 24 h 27"/>
                <a:gd name="T40" fmla="*/ 64 w 101"/>
                <a:gd name="T41" fmla="*/ 24 h 27"/>
                <a:gd name="T42" fmla="*/ 71 w 101"/>
                <a:gd name="T43" fmla="*/ 24 h 27"/>
                <a:gd name="T44" fmla="*/ 86 w 101"/>
                <a:gd name="T45" fmla="*/ 25 h 27"/>
                <a:gd name="T46" fmla="*/ 99 w 101"/>
                <a:gd name="T47" fmla="*/ 22 h 27"/>
                <a:gd name="T48" fmla="*/ 98 w 101"/>
                <a:gd name="T49" fmla="*/ 18 h 27"/>
                <a:gd name="T50" fmla="*/ 82 w 101"/>
                <a:gd name="T51" fmla="*/ 4 h 27"/>
                <a:gd name="T52" fmla="*/ 49 w 101"/>
                <a:gd name="T53" fmla="*/ 2 h 27"/>
                <a:gd name="T54" fmla="*/ 15 w 101"/>
                <a:gd name="T55" fmla="*/ 6 h 27"/>
                <a:gd name="T56" fmla="*/ 4 w 101"/>
                <a:gd name="T57" fmla="*/ 22 h 27"/>
                <a:gd name="T58" fmla="*/ 3 w 101"/>
                <a:gd name="T5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27">
                  <a:moveTo>
                    <a:pt x="24" y="27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15" y="27"/>
                    <a:pt x="8" y="27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" y="23"/>
                    <a:pt x="1" y="22"/>
                    <a:pt x="2" y="21"/>
                  </a:cubicBezTo>
                  <a:cubicBezTo>
                    <a:pt x="5" y="15"/>
                    <a:pt x="9" y="7"/>
                    <a:pt x="14" y="4"/>
                  </a:cubicBezTo>
                  <a:cubicBezTo>
                    <a:pt x="20" y="0"/>
                    <a:pt x="38" y="0"/>
                    <a:pt x="49" y="0"/>
                  </a:cubicBezTo>
                  <a:cubicBezTo>
                    <a:pt x="62" y="0"/>
                    <a:pt x="77" y="1"/>
                    <a:pt x="83" y="2"/>
                  </a:cubicBezTo>
                  <a:cubicBezTo>
                    <a:pt x="88" y="3"/>
                    <a:pt x="96" y="11"/>
                    <a:pt x="99" y="17"/>
                  </a:cubicBezTo>
                  <a:cubicBezTo>
                    <a:pt x="101" y="20"/>
                    <a:pt x="101" y="21"/>
                    <a:pt x="101" y="23"/>
                  </a:cubicBezTo>
                  <a:cubicBezTo>
                    <a:pt x="99" y="26"/>
                    <a:pt x="95" y="27"/>
                    <a:pt x="86" y="27"/>
                  </a:cubicBezTo>
                  <a:cubicBezTo>
                    <a:pt x="81" y="27"/>
                    <a:pt x="75" y="27"/>
                    <a:pt x="71" y="26"/>
                  </a:cubicBezTo>
                  <a:cubicBezTo>
                    <a:pt x="68" y="26"/>
                    <a:pt x="66" y="26"/>
                    <a:pt x="64" y="26"/>
                  </a:cubicBezTo>
                  <a:cubicBezTo>
                    <a:pt x="58" y="26"/>
                    <a:pt x="51" y="26"/>
                    <a:pt x="45" y="26"/>
                  </a:cubicBezTo>
                  <a:cubicBezTo>
                    <a:pt x="38" y="27"/>
                    <a:pt x="31" y="27"/>
                    <a:pt x="24" y="27"/>
                  </a:cubicBezTo>
                  <a:close/>
                  <a:moveTo>
                    <a:pt x="3" y="24"/>
                  </a:moveTo>
                  <a:cubicBezTo>
                    <a:pt x="9" y="25"/>
                    <a:pt x="16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0" y="25"/>
                    <a:pt x="38" y="25"/>
                    <a:pt x="44" y="24"/>
                  </a:cubicBezTo>
                  <a:cubicBezTo>
                    <a:pt x="51" y="24"/>
                    <a:pt x="58" y="24"/>
                    <a:pt x="64" y="24"/>
                  </a:cubicBezTo>
                  <a:cubicBezTo>
                    <a:pt x="66" y="24"/>
                    <a:pt x="68" y="24"/>
                    <a:pt x="71" y="24"/>
                  </a:cubicBezTo>
                  <a:cubicBezTo>
                    <a:pt x="75" y="24"/>
                    <a:pt x="81" y="25"/>
                    <a:pt x="86" y="25"/>
                  </a:cubicBezTo>
                  <a:cubicBezTo>
                    <a:pt x="96" y="25"/>
                    <a:pt x="98" y="23"/>
                    <a:pt x="99" y="22"/>
                  </a:cubicBezTo>
                  <a:cubicBezTo>
                    <a:pt x="99" y="22"/>
                    <a:pt x="99" y="21"/>
                    <a:pt x="98" y="18"/>
                  </a:cubicBezTo>
                  <a:cubicBezTo>
                    <a:pt x="94" y="12"/>
                    <a:pt x="86" y="5"/>
                    <a:pt x="82" y="4"/>
                  </a:cubicBezTo>
                  <a:cubicBezTo>
                    <a:pt x="78" y="3"/>
                    <a:pt x="64" y="2"/>
                    <a:pt x="49" y="2"/>
                  </a:cubicBezTo>
                  <a:cubicBezTo>
                    <a:pt x="31" y="2"/>
                    <a:pt x="19" y="3"/>
                    <a:pt x="15" y="6"/>
                  </a:cubicBezTo>
                  <a:cubicBezTo>
                    <a:pt x="10" y="9"/>
                    <a:pt x="7" y="17"/>
                    <a:pt x="4" y="22"/>
                  </a:cubicBezTo>
                  <a:cubicBezTo>
                    <a:pt x="4" y="23"/>
                    <a:pt x="3" y="23"/>
                    <a:pt x="3" y="2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6">
              <a:extLst>
                <a:ext uri="{FF2B5EF4-FFF2-40B4-BE49-F238E27FC236}">
                  <a16:creationId xmlns:a16="http://schemas.microsoft.com/office/drawing/2014/main" id="{886E92EF-093E-F12F-EC97-BD3476F32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4538" y="1609726"/>
              <a:ext cx="146050" cy="266700"/>
            </a:xfrm>
            <a:custGeom>
              <a:avLst/>
              <a:gdLst>
                <a:gd name="T0" fmla="*/ 29 w 60"/>
                <a:gd name="T1" fmla="*/ 110 h 110"/>
                <a:gd name="T2" fmla="*/ 28 w 60"/>
                <a:gd name="T3" fmla="*/ 109 h 110"/>
                <a:gd name="T4" fmla="*/ 29 w 60"/>
                <a:gd name="T5" fmla="*/ 108 h 110"/>
                <a:gd name="T6" fmla="*/ 51 w 60"/>
                <a:gd name="T7" fmla="*/ 92 h 110"/>
                <a:gd name="T8" fmla="*/ 13 w 60"/>
                <a:gd name="T9" fmla="*/ 19 h 110"/>
                <a:gd name="T10" fmla="*/ 0 w 60"/>
                <a:gd name="T11" fmla="*/ 2 h 110"/>
                <a:gd name="T12" fmla="*/ 0 w 60"/>
                <a:gd name="T13" fmla="*/ 0 h 110"/>
                <a:gd name="T14" fmla="*/ 2 w 60"/>
                <a:gd name="T15" fmla="*/ 0 h 110"/>
                <a:gd name="T16" fmla="*/ 15 w 60"/>
                <a:gd name="T17" fmla="*/ 17 h 110"/>
                <a:gd name="T18" fmla="*/ 53 w 60"/>
                <a:gd name="T19" fmla="*/ 92 h 110"/>
                <a:gd name="T20" fmla="*/ 30 w 60"/>
                <a:gd name="T21" fmla="*/ 110 h 110"/>
                <a:gd name="T22" fmla="*/ 29 w 60"/>
                <a:gd name="T2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110">
                  <a:moveTo>
                    <a:pt x="29" y="110"/>
                  </a:moveTo>
                  <a:cubicBezTo>
                    <a:pt x="29" y="110"/>
                    <a:pt x="29" y="110"/>
                    <a:pt x="28" y="109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41" y="105"/>
                    <a:pt x="48" y="99"/>
                    <a:pt x="51" y="92"/>
                  </a:cubicBezTo>
                  <a:cubicBezTo>
                    <a:pt x="57" y="72"/>
                    <a:pt x="32" y="41"/>
                    <a:pt x="13" y="19"/>
                  </a:cubicBezTo>
                  <a:cubicBezTo>
                    <a:pt x="8" y="12"/>
                    <a:pt x="3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5" y="5"/>
                    <a:pt x="10" y="11"/>
                    <a:pt x="15" y="17"/>
                  </a:cubicBezTo>
                  <a:cubicBezTo>
                    <a:pt x="34" y="40"/>
                    <a:pt x="60" y="71"/>
                    <a:pt x="53" y="92"/>
                  </a:cubicBezTo>
                  <a:cubicBezTo>
                    <a:pt x="50" y="101"/>
                    <a:pt x="42" y="107"/>
                    <a:pt x="30" y="110"/>
                  </a:cubicBezTo>
                  <a:cubicBezTo>
                    <a:pt x="30" y="110"/>
                    <a:pt x="30" y="110"/>
                    <a:pt x="29" y="11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7">
              <a:extLst>
                <a:ext uri="{FF2B5EF4-FFF2-40B4-BE49-F238E27FC236}">
                  <a16:creationId xmlns:a16="http://schemas.microsoft.com/office/drawing/2014/main" id="{50D1E04A-9D27-8C9F-54CD-E930FCB1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0" y="1871663"/>
              <a:ext cx="152400" cy="22225"/>
            </a:xfrm>
            <a:custGeom>
              <a:avLst/>
              <a:gdLst>
                <a:gd name="T0" fmla="*/ 1 w 63"/>
                <a:gd name="T1" fmla="*/ 9 h 9"/>
                <a:gd name="T2" fmla="*/ 0 w 63"/>
                <a:gd name="T3" fmla="*/ 8 h 9"/>
                <a:gd name="T4" fmla="*/ 1 w 63"/>
                <a:gd name="T5" fmla="*/ 7 h 9"/>
                <a:gd name="T6" fmla="*/ 61 w 63"/>
                <a:gd name="T7" fmla="*/ 0 h 9"/>
                <a:gd name="T8" fmla="*/ 63 w 63"/>
                <a:gd name="T9" fmla="*/ 1 h 9"/>
                <a:gd name="T10" fmla="*/ 62 w 63"/>
                <a:gd name="T11" fmla="*/ 2 h 9"/>
                <a:gd name="T12" fmla="*/ 1 w 63"/>
                <a:gd name="T13" fmla="*/ 9 h 9"/>
                <a:gd name="T14" fmla="*/ 1 w 6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9">
                  <a:moveTo>
                    <a:pt x="1" y="9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2" y="6"/>
                    <a:pt x="42" y="3"/>
                    <a:pt x="61" y="0"/>
                  </a:cubicBezTo>
                  <a:cubicBezTo>
                    <a:pt x="62" y="0"/>
                    <a:pt x="62" y="0"/>
                    <a:pt x="63" y="1"/>
                  </a:cubicBezTo>
                  <a:cubicBezTo>
                    <a:pt x="63" y="1"/>
                    <a:pt x="62" y="2"/>
                    <a:pt x="62" y="2"/>
                  </a:cubicBezTo>
                  <a:cubicBezTo>
                    <a:pt x="43" y="6"/>
                    <a:pt x="2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8">
              <a:extLst>
                <a:ext uri="{FF2B5EF4-FFF2-40B4-BE49-F238E27FC236}">
                  <a16:creationId xmlns:a16="http://schemas.microsoft.com/office/drawing/2014/main" id="{9E5F9D5A-9B27-DF7E-62AC-5F18FA03C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1622426"/>
              <a:ext cx="150813" cy="273050"/>
            </a:xfrm>
            <a:custGeom>
              <a:avLst/>
              <a:gdLst>
                <a:gd name="T0" fmla="*/ 40 w 62"/>
                <a:gd name="T1" fmla="*/ 113 h 113"/>
                <a:gd name="T2" fmla="*/ 40 w 62"/>
                <a:gd name="T3" fmla="*/ 113 h 113"/>
                <a:gd name="T4" fmla="*/ 11 w 62"/>
                <a:gd name="T5" fmla="*/ 99 h 113"/>
                <a:gd name="T6" fmla="*/ 56 w 62"/>
                <a:gd name="T7" fmla="*/ 6 h 113"/>
                <a:gd name="T8" fmla="*/ 60 w 62"/>
                <a:gd name="T9" fmla="*/ 0 h 113"/>
                <a:gd name="T10" fmla="*/ 62 w 62"/>
                <a:gd name="T11" fmla="*/ 0 h 113"/>
                <a:gd name="T12" fmla="*/ 62 w 62"/>
                <a:gd name="T13" fmla="*/ 2 h 113"/>
                <a:gd name="T14" fmla="*/ 57 w 62"/>
                <a:gd name="T15" fmla="*/ 7 h 113"/>
                <a:gd name="T16" fmla="*/ 13 w 62"/>
                <a:gd name="T17" fmla="*/ 98 h 113"/>
                <a:gd name="T18" fmla="*/ 40 w 62"/>
                <a:gd name="T19" fmla="*/ 110 h 113"/>
                <a:gd name="T20" fmla="*/ 41 w 62"/>
                <a:gd name="T21" fmla="*/ 111 h 113"/>
                <a:gd name="T22" fmla="*/ 40 w 62"/>
                <a:gd name="T2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113">
                  <a:moveTo>
                    <a:pt x="40" y="113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24" y="112"/>
                    <a:pt x="14" y="108"/>
                    <a:pt x="11" y="99"/>
                  </a:cubicBezTo>
                  <a:cubicBezTo>
                    <a:pt x="0" y="76"/>
                    <a:pt x="36" y="30"/>
                    <a:pt x="56" y="6"/>
                  </a:cubicBezTo>
                  <a:cubicBezTo>
                    <a:pt x="57" y="4"/>
                    <a:pt x="59" y="2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0" y="3"/>
                    <a:pt x="59" y="5"/>
                    <a:pt x="57" y="7"/>
                  </a:cubicBezTo>
                  <a:cubicBezTo>
                    <a:pt x="40" y="30"/>
                    <a:pt x="2" y="77"/>
                    <a:pt x="13" y="98"/>
                  </a:cubicBezTo>
                  <a:cubicBezTo>
                    <a:pt x="16" y="106"/>
                    <a:pt x="25" y="110"/>
                    <a:pt x="40" y="110"/>
                  </a:cubicBezTo>
                  <a:cubicBezTo>
                    <a:pt x="40" y="110"/>
                    <a:pt x="41" y="111"/>
                    <a:pt x="41" y="111"/>
                  </a:cubicBezTo>
                  <a:cubicBezTo>
                    <a:pt x="41" y="112"/>
                    <a:pt x="40" y="113"/>
                    <a:pt x="40" y="11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9">
              <a:extLst>
                <a:ext uri="{FF2B5EF4-FFF2-40B4-BE49-F238E27FC236}">
                  <a16:creationId xmlns:a16="http://schemas.microsoft.com/office/drawing/2014/main" id="{C50FB13C-612E-827D-B70A-7946353AB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8" y="1176338"/>
              <a:ext cx="582613" cy="450850"/>
            </a:xfrm>
            <a:custGeom>
              <a:avLst/>
              <a:gdLst>
                <a:gd name="T0" fmla="*/ 17 w 240"/>
                <a:gd name="T1" fmla="*/ 186 h 186"/>
                <a:gd name="T2" fmla="*/ 16 w 240"/>
                <a:gd name="T3" fmla="*/ 185 h 186"/>
                <a:gd name="T4" fmla="*/ 0 w 240"/>
                <a:gd name="T5" fmla="*/ 48 h 186"/>
                <a:gd name="T6" fmla="*/ 0 w 240"/>
                <a:gd name="T7" fmla="*/ 48 h 186"/>
                <a:gd name="T8" fmla="*/ 34 w 240"/>
                <a:gd name="T9" fmla="*/ 12 h 186"/>
                <a:gd name="T10" fmla="*/ 40 w 240"/>
                <a:gd name="T11" fmla="*/ 11 h 186"/>
                <a:gd name="T12" fmla="*/ 205 w 240"/>
                <a:gd name="T13" fmla="*/ 13 h 186"/>
                <a:gd name="T14" fmla="*/ 224 w 240"/>
                <a:gd name="T15" fmla="*/ 25 h 186"/>
                <a:gd name="T16" fmla="*/ 229 w 240"/>
                <a:gd name="T17" fmla="*/ 160 h 186"/>
                <a:gd name="T18" fmla="*/ 227 w 240"/>
                <a:gd name="T19" fmla="*/ 180 h 186"/>
                <a:gd name="T20" fmla="*/ 226 w 240"/>
                <a:gd name="T21" fmla="*/ 181 h 186"/>
                <a:gd name="T22" fmla="*/ 225 w 240"/>
                <a:gd name="T23" fmla="*/ 180 h 186"/>
                <a:gd name="T24" fmla="*/ 227 w 240"/>
                <a:gd name="T25" fmla="*/ 160 h 186"/>
                <a:gd name="T26" fmla="*/ 221 w 240"/>
                <a:gd name="T27" fmla="*/ 26 h 186"/>
                <a:gd name="T28" fmla="*/ 205 w 240"/>
                <a:gd name="T29" fmla="*/ 15 h 186"/>
                <a:gd name="T30" fmla="*/ 40 w 240"/>
                <a:gd name="T31" fmla="*/ 13 h 186"/>
                <a:gd name="T32" fmla="*/ 34 w 240"/>
                <a:gd name="T33" fmla="*/ 14 h 186"/>
                <a:gd name="T34" fmla="*/ 2 w 240"/>
                <a:gd name="T35" fmla="*/ 48 h 186"/>
                <a:gd name="T36" fmla="*/ 2 w 240"/>
                <a:gd name="T37" fmla="*/ 48 h 186"/>
                <a:gd name="T38" fmla="*/ 18 w 240"/>
                <a:gd name="T39" fmla="*/ 185 h 186"/>
                <a:gd name="T40" fmla="*/ 17 w 240"/>
                <a:gd name="T41" fmla="*/ 186 h 186"/>
                <a:gd name="T42" fmla="*/ 17 w 240"/>
                <a:gd name="T4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0" h="186">
                  <a:moveTo>
                    <a:pt x="17" y="186"/>
                  </a:moveTo>
                  <a:cubicBezTo>
                    <a:pt x="16" y="186"/>
                    <a:pt x="16" y="186"/>
                    <a:pt x="16" y="185"/>
                  </a:cubicBezTo>
                  <a:cubicBezTo>
                    <a:pt x="1" y="144"/>
                    <a:pt x="1" y="93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7"/>
                    <a:pt x="13" y="15"/>
                    <a:pt x="34" y="12"/>
                  </a:cubicBezTo>
                  <a:cubicBezTo>
                    <a:pt x="36" y="11"/>
                    <a:pt x="38" y="11"/>
                    <a:pt x="40" y="11"/>
                  </a:cubicBezTo>
                  <a:cubicBezTo>
                    <a:pt x="87" y="3"/>
                    <a:pt x="158" y="0"/>
                    <a:pt x="205" y="13"/>
                  </a:cubicBezTo>
                  <a:cubicBezTo>
                    <a:pt x="214" y="15"/>
                    <a:pt x="221" y="18"/>
                    <a:pt x="224" y="25"/>
                  </a:cubicBezTo>
                  <a:cubicBezTo>
                    <a:pt x="240" y="69"/>
                    <a:pt x="235" y="113"/>
                    <a:pt x="229" y="160"/>
                  </a:cubicBezTo>
                  <a:cubicBezTo>
                    <a:pt x="229" y="167"/>
                    <a:pt x="228" y="174"/>
                    <a:pt x="227" y="180"/>
                  </a:cubicBezTo>
                  <a:cubicBezTo>
                    <a:pt x="227" y="181"/>
                    <a:pt x="226" y="181"/>
                    <a:pt x="226" y="181"/>
                  </a:cubicBezTo>
                  <a:cubicBezTo>
                    <a:pt x="225" y="181"/>
                    <a:pt x="225" y="181"/>
                    <a:pt x="225" y="180"/>
                  </a:cubicBezTo>
                  <a:cubicBezTo>
                    <a:pt x="226" y="173"/>
                    <a:pt x="226" y="167"/>
                    <a:pt x="227" y="160"/>
                  </a:cubicBezTo>
                  <a:cubicBezTo>
                    <a:pt x="232" y="113"/>
                    <a:pt x="237" y="69"/>
                    <a:pt x="221" y="26"/>
                  </a:cubicBezTo>
                  <a:cubicBezTo>
                    <a:pt x="219" y="20"/>
                    <a:pt x="213" y="17"/>
                    <a:pt x="205" y="15"/>
                  </a:cubicBezTo>
                  <a:cubicBezTo>
                    <a:pt x="158" y="2"/>
                    <a:pt x="87" y="5"/>
                    <a:pt x="40" y="13"/>
                  </a:cubicBezTo>
                  <a:cubicBezTo>
                    <a:pt x="38" y="13"/>
                    <a:pt x="36" y="14"/>
                    <a:pt x="34" y="14"/>
                  </a:cubicBezTo>
                  <a:cubicBezTo>
                    <a:pt x="13" y="17"/>
                    <a:pt x="2" y="19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93"/>
                    <a:pt x="4" y="143"/>
                    <a:pt x="18" y="185"/>
                  </a:cubicBezTo>
                  <a:cubicBezTo>
                    <a:pt x="18" y="185"/>
                    <a:pt x="18" y="186"/>
                    <a:pt x="17" y="186"/>
                  </a:cubicBezTo>
                  <a:cubicBezTo>
                    <a:pt x="17" y="186"/>
                    <a:pt x="17" y="186"/>
                    <a:pt x="17" y="18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0">
              <a:extLst>
                <a:ext uri="{FF2B5EF4-FFF2-40B4-BE49-F238E27FC236}">
                  <a16:creationId xmlns:a16="http://schemas.microsoft.com/office/drawing/2014/main" id="{60919287-CBC0-765D-DBB6-2F865CA9F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25" y="1609726"/>
              <a:ext cx="511175" cy="26988"/>
            </a:xfrm>
            <a:custGeom>
              <a:avLst/>
              <a:gdLst>
                <a:gd name="T0" fmla="*/ 88 w 211"/>
                <a:gd name="T1" fmla="*/ 11 h 11"/>
                <a:gd name="T2" fmla="*/ 1 w 211"/>
                <a:gd name="T3" fmla="*/ 7 h 11"/>
                <a:gd name="T4" fmla="*/ 0 w 211"/>
                <a:gd name="T5" fmla="*/ 6 h 11"/>
                <a:gd name="T6" fmla="*/ 1 w 211"/>
                <a:gd name="T7" fmla="*/ 5 h 11"/>
                <a:gd name="T8" fmla="*/ 210 w 211"/>
                <a:gd name="T9" fmla="*/ 0 h 11"/>
                <a:gd name="T10" fmla="*/ 211 w 211"/>
                <a:gd name="T11" fmla="*/ 1 h 11"/>
                <a:gd name="T12" fmla="*/ 210 w 211"/>
                <a:gd name="T13" fmla="*/ 2 h 11"/>
                <a:gd name="T14" fmla="*/ 88 w 21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11">
                  <a:moveTo>
                    <a:pt x="88" y="11"/>
                  </a:moveTo>
                  <a:cubicBezTo>
                    <a:pt x="60" y="11"/>
                    <a:pt x="31" y="10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7" y="11"/>
                    <a:pt x="147" y="9"/>
                    <a:pt x="210" y="0"/>
                  </a:cubicBezTo>
                  <a:cubicBezTo>
                    <a:pt x="210" y="0"/>
                    <a:pt x="211" y="0"/>
                    <a:pt x="211" y="1"/>
                  </a:cubicBezTo>
                  <a:cubicBezTo>
                    <a:pt x="211" y="2"/>
                    <a:pt x="211" y="2"/>
                    <a:pt x="210" y="2"/>
                  </a:cubicBezTo>
                  <a:cubicBezTo>
                    <a:pt x="172" y="8"/>
                    <a:pt x="131" y="11"/>
                    <a:pt x="88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1">
              <a:extLst>
                <a:ext uri="{FF2B5EF4-FFF2-40B4-BE49-F238E27FC236}">
                  <a16:creationId xmlns:a16="http://schemas.microsoft.com/office/drawing/2014/main" id="{D8A01B92-3555-A214-70B7-6110D0AA3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800" y="1857376"/>
              <a:ext cx="50800" cy="38100"/>
            </a:xfrm>
            <a:custGeom>
              <a:avLst/>
              <a:gdLst>
                <a:gd name="T0" fmla="*/ 18 w 21"/>
                <a:gd name="T1" fmla="*/ 16 h 16"/>
                <a:gd name="T2" fmla="*/ 18 w 21"/>
                <a:gd name="T3" fmla="*/ 16 h 16"/>
                <a:gd name="T4" fmla="*/ 17 w 21"/>
                <a:gd name="T5" fmla="*/ 15 h 16"/>
                <a:gd name="T6" fmla="*/ 14 w 21"/>
                <a:gd name="T7" fmla="*/ 5 h 16"/>
                <a:gd name="T8" fmla="*/ 6 w 21"/>
                <a:gd name="T9" fmla="*/ 5 h 16"/>
                <a:gd name="T10" fmla="*/ 6 w 21"/>
                <a:gd name="T11" fmla="*/ 14 h 16"/>
                <a:gd name="T12" fmla="*/ 5 w 21"/>
                <a:gd name="T13" fmla="*/ 16 h 16"/>
                <a:gd name="T14" fmla="*/ 4 w 21"/>
                <a:gd name="T15" fmla="*/ 15 h 16"/>
                <a:gd name="T16" fmla="*/ 5 w 21"/>
                <a:gd name="T17" fmla="*/ 3 h 16"/>
                <a:gd name="T18" fmla="*/ 16 w 21"/>
                <a:gd name="T19" fmla="*/ 3 h 16"/>
                <a:gd name="T20" fmla="*/ 19 w 21"/>
                <a:gd name="T21" fmla="*/ 15 h 16"/>
                <a:gd name="T22" fmla="*/ 18 w 21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6"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8" y="10"/>
                    <a:pt x="17" y="7"/>
                    <a:pt x="14" y="5"/>
                  </a:cubicBezTo>
                  <a:cubicBezTo>
                    <a:pt x="12" y="3"/>
                    <a:pt x="8" y="3"/>
                    <a:pt x="6" y="5"/>
                  </a:cubicBezTo>
                  <a:cubicBezTo>
                    <a:pt x="4" y="6"/>
                    <a:pt x="4" y="10"/>
                    <a:pt x="6" y="14"/>
                  </a:cubicBezTo>
                  <a:cubicBezTo>
                    <a:pt x="6" y="15"/>
                    <a:pt x="6" y="15"/>
                    <a:pt x="5" y="16"/>
                  </a:cubicBezTo>
                  <a:cubicBezTo>
                    <a:pt x="5" y="16"/>
                    <a:pt x="4" y="16"/>
                    <a:pt x="4" y="15"/>
                  </a:cubicBezTo>
                  <a:cubicBezTo>
                    <a:pt x="0" y="7"/>
                    <a:pt x="3" y="4"/>
                    <a:pt x="5" y="3"/>
                  </a:cubicBezTo>
                  <a:cubicBezTo>
                    <a:pt x="8" y="0"/>
                    <a:pt x="12" y="0"/>
                    <a:pt x="16" y="3"/>
                  </a:cubicBezTo>
                  <a:cubicBezTo>
                    <a:pt x="20" y="5"/>
                    <a:pt x="21" y="10"/>
                    <a:pt x="19" y="15"/>
                  </a:cubicBezTo>
                  <a:cubicBezTo>
                    <a:pt x="19" y="16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2">
              <a:extLst>
                <a:ext uri="{FF2B5EF4-FFF2-40B4-BE49-F238E27FC236}">
                  <a16:creationId xmlns:a16="http://schemas.microsoft.com/office/drawing/2014/main" id="{8134CC8F-7744-E04A-A453-AA0ADFBB3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890713"/>
              <a:ext cx="33338" cy="9525"/>
            </a:xfrm>
            <a:custGeom>
              <a:avLst/>
              <a:gdLst>
                <a:gd name="T0" fmla="*/ 9 w 14"/>
                <a:gd name="T1" fmla="*/ 4 h 4"/>
                <a:gd name="T2" fmla="*/ 1 w 14"/>
                <a:gd name="T3" fmla="*/ 2 h 4"/>
                <a:gd name="T4" fmla="*/ 0 w 14"/>
                <a:gd name="T5" fmla="*/ 0 h 4"/>
                <a:gd name="T6" fmla="*/ 2 w 14"/>
                <a:gd name="T7" fmla="*/ 0 h 4"/>
                <a:gd name="T8" fmla="*/ 11 w 14"/>
                <a:gd name="T9" fmla="*/ 1 h 4"/>
                <a:gd name="T10" fmla="*/ 13 w 14"/>
                <a:gd name="T11" fmla="*/ 1 h 4"/>
                <a:gd name="T12" fmla="*/ 13 w 14"/>
                <a:gd name="T13" fmla="*/ 1 h 4"/>
                <a:gd name="T14" fmla="*/ 14 w 14"/>
                <a:gd name="T15" fmla="*/ 2 h 4"/>
                <a:gd name="T16" fmla="*/ 13 w 14"/>
                <a:gd name="T17" fmla="*/ 4 h 4"/>
                <a:gd name="T18" fmla="*/ 11 w 14"/>
                <a:gd name="T19" fmla="*/ 4 h 4"/>
                <a:gd name="T20" fmla="*/ 9 w 14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9" y="4"/>
                  </a:moveTo>
                  <a:cubicBezTo>
                    <a:pt x="6" y="4"/>
                    <a:pt x="3" y="3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4" y="2"/>
                    <a:pt x="8" y="1"/>
                    <a:pt x="11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3"/>
                    <a:pt x="14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0" y="4"/>
                    <a:pt x="9" y="4"/>
                    <a:pt x="9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3">
              <a:extLst>
                <a:ext uri="{FF2B5EF4-FFF2-40B4-BE49-F238E27FC236}">
                  <a16:creationId xmlns:a16="http://schemas.microsoft.com/office/drawing/2014/main" id="{B343C338-E1BC-C48E-EB39-964588CA2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713" y="1862138"/>
              <a:ext cx="53975" cy="38100"/>
            </a:xfrm>
            <a:custGeom>
              <a:avLst/>
              <a:gdLst>
                <a:gd name="T0" fmla="*/ 20 w 22"/>
                <a:gd name="T1" fmla="*/ 16 h 16"/>
                <a:gd name="T2" fmla="*/ 19 w 22"/>
                <a:gd name="T3" fmla="*/ 16 h 16"/>
                <a:gd name="T4" fmla="*/ 18 w 22"/>
                <a:gd name="T5" fmla="*/ 15 h 16"/>
                <a:gd name="T6" fmla="*/ 14 w 22"/>
                <a:gd name="T7" fmla="*/ 5 h 16"/>
                <a:gd name="T8" fmla="*/ 5 w 22"/>
                <a:gd name="T9" fmla="*/ 5 h 16"/>
                <a:gd name="T10" fmla="*/ 5 w 22"/>
                <a:gd name="T11" fmla="*/ 14 h 16"/>
                <a:gd name="T12" fmla="*/ 5 w 22"/>
                <a:gd name="T13" fmla="*/ 16 h 16"/>
                <a:gd name="T14" fmla="*/ 3 w 22"/>
                <a:gd name="T15" fmla="*/ 15 h 16"/>
                <a:gd name="T16" fmla="*/ 4 w 22"/>
                <a:gd name="T17" fmla="*/ 3 h 16"/>
                <a:gd name="T18" fmla="*/ 15 w 22"/>
                <a:gd name="T19" fmla="*/ 3 h 16"/>
                <a:gd name="T20" fmla="*/ 21 w 22"/>
                <a:gd name="T21" fmla="*/ 15 h 16"/>
                <a:gd name="T22" fmla="*/ 20 w 22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6">
                  <a:moveTo>
                    <a:pt x="20" y="16"/>
                  </a:moveTo>
                  <a:cubicBezTo>
                    <a:pt x="20" y="16"/>
                    <a:pt x="19" y="16"/>
                    <a:pt x="19" y="16"/>
                  </a:cubicBezTo>
                  <a:cubicBezTo>
                    <a:pt x="19" y="16"/>
                    <a:pt x="18" y="15"/>
                    <a:pt x="18" y="15"/>
                  </a:cubicBezTo>
                  <a:cubicBezTo>
                    <a:pt x="19" y="11"/>
                    <a:pt x="17" y="7"/>
                    <a:pt x="14" y="5"/>
                  </a:cubicBezTo>
                  <a:cubicBezTo>
                    <a:pt x="11" y="3"/>
                    <a:pt x="7" y="3"/>
                    <a:pt x="5" y="5"/>
                  </a:cubicBezTo>
                  <a:cubicBezTo>
                    <a:pt x="4" y="7"/>
                    <a:pt x="4" y="10"/>
                    <a:pt x="5" y="14"/>
                  </a:cubicBezTo>
                  <a:cubicBezTo>
                    <a:pt x="6" y="15"/>
                    <a:pt x="5" y="15"/>
                    <a:pt x="5" y="16"/>
                  </a:cubicBezTo>
                  <a:cubicBezTo>
                    <a:pt x="4" y="16"/>
                    <a:pt x="3" y="16"/>
                    <a:pt x="3" y="15"/>
                  </a:cubicBezTo>
                  <a:cubicBezTo>
                    <a:pt x="0" y="8"/>
                    <a:pt x="2" y="4"/>
                    <a:pt x="4" y="3"/>
                  </a:cubicBezTo>
                  <a:cubicBezTo>
                    <a:pt x="6" y="1"/>
                    <a:pt x="11" y="0"/>
                    <a:pt x="15" y="3"/>
                  </a:cubicBezTo>
                  <a:cubicBezTo>
                    <a:pt x="19" y="5"/>
                    <a:pt x="22" y="10"/>
                    <a:pt x="21" y="15"/>
                  </a:cubicBezTo>
                  <a:cubicBezTo>
                    <a:pt x="21" y="16"/>
                    <a:pt x="20" y="16"/>
                    <a:pt x="20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4">
              <a:extLst>
                <a:ext uri="{FF2B5EF4-FFF2-40B4-BE49-F238E27FC236}">
                  <a16:creationId xmlns:a16="http://schemas.microsoft.com/office/drawing/2014/main" id="{C284E78E-B5CA-3A48-05DC-52406EAEF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4163" y="1889126"/>
              <a:ext cx="390525" cy="14288"/>
            </a:xfrm>
            <a:custGeom>
              <a:avLst/>
              <a:gdLst>
                <a:gd name="T0" fmla="*/ 53 w 161"/>
                <a:gd name="T1" fmla="*/ 6 h 6"/>
                <a:gd name="T2" fmla="*/ 2 w 161"/>
                <a:gd name="T3" fmla="*/ 5 h 6"/>
                <a:gd name="T4" fmla="*/ 0 w 161"/>
                <a:gd name="T5" fmla="*/ 4 h 6"/>
                <a:gd name="T6" fmla="*/ 2 w 161"/>
                <a:gd name="T7" fmla="*/ 3 h 6"/>
                <a:gd name="T8" fmla="*/ 159 w 161"/>
                <a:gd name="T9" fmla="*/ 0 h 6"/>
                <a:gd name="T10" fmla="*/ 161 w 161"/>
                <a:gd name="T11" fmla="*/ 1 h 6"/>
                <a:gd name="T12" fmla="*/ 159 w 161"/>
                <a:gd name="T13" fmla="*/ 2 h 6"/>
                <a:gd name="T14" fmla="*/ 53 w 161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6">
                  <a:moveTo>
                    <a:pt x="53" y="6"/>
                  </a:moveTo>
                  <a:cubicBezTo>
                    <a:pt x="36" y="6"/>
                    <a:pt x="19" y="6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57" y="5"/>
                    <a:pt x="110" y="4"/>
                    <a:pt x="159" y="0"/>
                  </a:cubicBezTo>
                  <a:cubicBezTo>
                    <a:pt x="160" y="0"/>
                    <a:pt x="161" y="0"/>
                    <a:pt x="161" y="1"/>
                  </a:cubicBezTo>
                  <a:cubicBezTo>
                    <a:pt x="161" y="1"/>
                    <a:pt x="160" y="2"/>
                    <a:pt x="159" y="2"/>
                  </a:cubicBezTo>
                  <a:cubicBezTo>
                    <a:pt x="126" y="5"/>
                    <a:pt x="90" y="6"/>
                    <a:pt x="53" y="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5">
              <a:extLst>
                <a:ext uri="{FF2B5EF4-FFF2-40B4-BE49-F238E27FC236}">
                  <a16:creationId xmlns:a16="http://schemas.microsoft.com/office/drawing/2014/main" id="{4E9F6F74-4FB5-5738-E068-FA993E95B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0" y="1844676"/>
              <a:ext cx="152400" cy="49213"/>
            </a:xfrm>
            <a:custGeom>
              <a:avLst/>
              <a:gdLst>
                <a:gd name="T0" fmla="*/ 1 w 63"/>
                <a:gd name="T1" fmla="*/ 20 h 20"/>
                <a:gd name="T2" fmla="*/ 0 w 63"/>
                <a:gd name="T3" fmla="*/ 19 h 20"/>
                <a:gd name="T4" fmla="*/ 4 w 63"/>
                <a:gd name="T5" fmla="*/ 10 h 20"/>
                <a:gd name="T6" fmla="*/ 56 w 63"/>
                <a:gd name="T7" fmla="*/ 5 h 20"/>
                <a:gd name="T8" fmla="*/ 63 w 63"/>
                <a:gd name="T9" fmla="*/ 12 h 20"/>
                <a:gd name="T10" fmla="*/ 62 w 63"/>
                <a:gd name="T11" fmla="*/ 13 h 20"/>
                <a:gd name="T12" fmla="*/ 60 w 63"/>
                <a:gd name="T13" fmla="*/ 12 h 20"/>
                <a:gd name="T14" fmla="*/ 55 w 63"/>
                <a:gd name="T15" fmla="*/ 7 h 20"/>
                <a:gd name="T16" fmla="*/ 6 w 63"/>
                <a:gd name="T17" fmla="*/ 12 h 20"/>
                <a:gd name="T18" fmla="*/ 3 w 63"/>
                <a:gd name="T19" fmla="*/ 19 h 20"/>
                <a:gd name="T20" fmla="*/ 2 w 63"/>
                <a:gd name="T21" fmla="*/ 20 h 20"/>
                <a:gd name="T22" fmla="*/ 1 w 63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0">
                  <a:moveTo>
                    <a:pt x="1" y="20"/>
                  </a:moveTo>
                  <a:cubicBezTo>
                    <a:pt x="1" y="20"/>
                    <a:pt x="0" y="20"/>
                    <a:pt x="0" y="19"/>
                  </a:cubicBezTo>
                  <a:cubicBezTo>
                    <a:pt x="0" y="16"/>
                    <a:pt x="1" y="13"/>
                    <a:pt x="4" y="10"/>
                  </a:cubicBezTo>
                  <a:cubicBezTo>
                    <a:pt x="15" y="2"/>
                    <a:pt x="44" y="0"/>
                    <a:pt x="56" y="5"/>
                  </a:cubicBezTo>
                  <a:cubicBezTo>
                    <a:pt x="60" y="7"/>
                    <a:pt x="62" y="9"/>
                    <a:pt x="63" y="12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3"/>
                    <a:pt x="60" y="13"/>
                    <a:pt x="60" y="12"/>
                  </a:cubicBezTo>
                  <a:cubicBezTo>
                    <a:pt x="60" y="10"/>
                    <a:pt x="58" y="8"/>
                    <a:pt x="55" y="7"/>
                  </a:cubicBezTo>
                  <a:cubicBezTo>
                    <a:pt x="44" y="3"/>
                    <a:pt x="16" y="4"/>
                    <a:pt x="6" y="12"/>
                  </a:cubicBezTo>
                  <a:cubicBezTo>
                    <a:pt x="3" y="14"/>
                    <a:pt x="2" y="16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6">
              <a:extLst>
                <a:ext uri="{FF2B5EF4-FFF2-40B4-BE49-F238E27FC236}">
                  <a16:creationId xmlns:a16="http://schemas.microsoft.com/office/drawing/2014/main" id="{09C1E6E2-566D-0486-B18E-762C127A0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50" y="1889126"/>
              <a:ext cx="39688" cy="6350"/>
            </a:xfrm>
            <a:custGeom>
              <a:avLst/>
              <a:gdLst>
                <a:gd name="T0" fmla="*/ 9 w 16"/>
                <a:gd name="T1" fmla="*/ 3 h 3"/>
                <a:gd name="T2" fmla="*/ 1 w 16"/>
                <a:gd name="T3" fmla="*/ 3 h 3"/>
                <a:gd name="T4" fmla="*/ 1 w 16"/>
                <a:gd name="T5" fmla="*/ 1 h 3"/>
                <a:gd name="T6" fmla="*/ 2 w 16"/>
                <a:gd name="T7" fmla="*/ 0 h 3"/>
                <a:gd name="T8" fmla="*/ 12 w 16"/>
                <a:gd name="T9" fmla="*/ 1 h 3"/>
                <a:gd name="T10" fmla="*/ 15 w 16"/>
                <a:gd name="T11" fmla="*/ 1 h 3"/>
                <a:gd name="T12" fmla="*/ 16 w 16"/>
                <a:gd name="T13" fmla="*/ 2 h 3"/>
                <a:gd name="T14" fmla="*/ 15 w 16"/>
                <a:gd name="T15" fmla="*/ 3 h 3"/>
                <a:gd name="T16" fmla="*/ 15 w 16"/>
                <a:gd name="T17" fmla="*/ 3 h 3"/>
                <a:gd name="T18" fmla="*/ 12 w 16"/>
                <a:gd name="T19" fmla="*/ 3 h 3"/>
                <a:gd name="T20" fmla="*/ 9 w 16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3">
                  <a:moveTo>
                    <a:pt x="9" y="3"/>
                  </a:moveTo>
                  <a:cubicBezTo>
                    <a:pt x="6" y="3"/>
                    <a:pt x="4" y="3"/>
                    <a:pt x="1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5" y="1"/>
                    <a:pt x="9" y="1"/>
                    <a:pt x="12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3" y="3"/>
                    <a:pt x="12" y="3"/>
                  </a:cubicBezTo>
                  <a:cubicBezTo>
                    <a:pt x="11" y="3"/>
                    <a:pt x="10" y="3"/>
                    <a:pt x="9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7">
              <a:extLst>
                <a:ext uri="{FF2B5EF4-FFF2-40B4-BE49-F238E27FC236}">
                  <a16:creationId xmlns:a16="http://schemas.microsoft.com/office/drawing/2014/main" id="{FB1BD39F-9682-85D9-2D70-CFD39DA65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7650" y="1893888"/>
              <a:ext cx="42863" cy="6350"/>
            </a:xfrm>
            <a:custGeom>
              <a:avLst/>
              <a:gdLst>
                <a:gd name="T0" fmla="*/ 12 w 18"/>
                <a:gd name="T1" fmla="*/ 3 h 3"/>
                <a:gd name="T2" fmla="*/ 1 w 18"/>
                <a:gd name="T3" fmla="*/ 3 h 3"/>
                <a:gd name="T4" fmla="*/ 0 w 18"/>
                <a:gd name="T5" fmla="*/ 1 h 3"/>
                <a:gd name="T6" fmla="*/ 1 w 18"/>
                <a:gd name="T7" fmla="*/ 0 h 3"/>
                <a:gd name="T8" fmla="*/ 17 w 18"/>
                <a:gd name="T9" fmla="*/ 1 h 3"/>
                <a:gd name="T10" fmla="*/ 18 w 18"/>
                <a:gd name="T11" fmla="*/ 2 h 3"/>
                <a:gd name="T12" fmla="*/ 17 w 18"/>
                <a:gd name="T13" fmla="*/ 3 h 3"/>
                <a:gd name="T14" fmla="*/ 12 w 1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">
                  <a:moveTo>
                    <a:pt x="12" y="3"/>
                  </a:moveTo>
                  <a:cubicBezTo>
                    <a:pt x="8" y="3"/>
                    <a:pt x="5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1"/>
                    <a:pt x="12" y="1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5" y="3"/>
                    <a:pt x="13" y="3"/>
                    <a:pt x="1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8">
              <a:extLst>
                <a:ext uri="{FF2B5EF4-FFF2-40B4-BE49-F238E27FC236}">
                  <a16:creationId xmlns:a16="http://schemas.microsoft.com/office/drawing/2014/main" id="{F53FBB2B-4675-86D4-2CFF-B03B438BC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5000" y="1663701"/>
              <a:ext cx="36513" cy="6350"/>
            </a:xfrm>
            <a:custGeom>
              <a:avLst/>
              <a:gdLst>
                <a:gd name="T0" fmla="*/ 1 w 15"/>
                <a:gd name="T1" fmla="*/ 3 h 3"/>
                <a:gd name="T2" fmla="*/ 0 w 15"/>
                <a:gd name="T3" fmla="*/ 3 h 3"/>
                <a:gd name="T4" fmla="*/ 1 w 15"/>
                <a:gd name="T5" fmla="*/ 1 h 3"/>
                <a:gd name="T6" fmla="*/ 10 w 15"/>
                <a:gd name="T7" fmla="*/ 1 h 3"/>
                <a:gd name="T8" fmla="*/ 14 w 15"/>
                <a:gd name="T9" fmla="*/ 1 h 3"/>
                <a:gd name="T10" fmla="*/ 15 w 15"/>
                <a:gd name="T11" fmla="*/ 2 h 3"/>
                <a:gd name="T12" fmla="*/ 14 w 15"/>
                <a:gd name="T13" fmla="*/ 3 h 3"/>
                <a:gd name="T14" fmla="*/ 9 w 15"/>
                <a:gd name="T15" fmla="*/ 3 h 3"/>
                <a:gd name="T16" fmla="*/ 2 w 15"/>
                <a:gd name="T17" fmla="*/ 3 h 3"/>
                <a:gd name="T18" fmla="*/ 1 w 1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4" y="0"/>
                    <a:pt x="7" y="0"/>
                    <a:pt x="10" y="1"/>
                  </a:cubicBezTo>
                  <a:cubicBezTo>
                    <a:pt x="11" y="1"/>
                    <a:pt x="13" y="1"/>
                    <a:pt x="14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7" y="3"/>
                    <a:pt x="4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9">
              <a:extLst>
                <a:ext uri="{FF2B5EF4-FFF2-40B4-BE49-F238E27FC236}">
                  <a16:creationId xmlns:a16="http://schemas.microsoft.com/office/drawing/2014/main" id="{4AEE5A80-D42F-947D-C02E-DF29F764F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0" y="1660526"/>
              <a:ext cx="53975" cy="9525"/>
            </a:xfrm>
            <a:custGeom>
              <a:avLst/>
              <a:gdLst>
                <a:gd name="T0" fmla="*/ 1 w 22"/>
                <a:gd name="T1" fmla="*/ 4 h 4"/>
                <a:gd name="T2" fmla="*/ 0 w 22"/>
                <a:gd name="T3" fmla="*/ 3 h 4"/>
                <a:gd name="T4" fmla="*/ 1 w 22"/>
                <a:gd name="T5" fmla="*/ 2 h 4"/>
                <a:gd name="T6" fmla="*/ 18 w 22"/>
                <a:gd name="T7" fmla="*/ 1 h 4"/>
                <a:gd name="T8" fmla="*/ 21 w 22"/>
                <a:gd name="T9" fmla="*/ 1 h 4"/>
                <a:gd name="T10" fmla="*/ 22 w 22"/>
                <a:gd name="T11" fmla="*/ 2 h 4"/>
                <a:gd name="T12" fmla="*/ 21 w 22"/>
                <a:gd name="T13" fmla="*/ 3 h 4"/>
                <a:gd name="T14" fmla="*/ 17 w 22"/>
                <a:gd name="T15" fmla="*/ 3 h 4"/>
                <a:gd name="T16" fmla="*/ 2 w 22"/>
                <a:gd name="T17" fmla="*/ 4 h 4"/>
                <a:gd name="T18" fmla="*/ 1 w 2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6" y="0"/>
                    <a:pt x="12" y="1"/>
                    <a:pt x="18" y="1"/>
                  </a:cubicBezTo>
                  <a:cubicBezTo>
                    <a:pt x="19" y="1"/>
                    <a:pt x="20" y="1"/>
                    <a:pt x="21" y="1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2" y="3"/>
                    <a:pt x="6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0">
              <a:extLst>
                <a:ext uri="{FF2B5EF4-FFF2-40B4-BE49-F238E27FC236}">
                  <a16:creationId xmlns:a16="http://schemas.microsoft.com/office/drawing/2014/main" id="{9808E607-7287-5016-5BB2-E5ACB1F2B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63" y="1655763"/>
              <a:ext cx="65088" cy="36513"/>
            </a:xfrm>
            <a:custGeom>
              <a:avLst/>
              <a:gdLst>
                <a:gd name="T0" fmla="*/ 26 w 27"/>
                <a:gd name="T1" fmla="*/ 15 h 15"/>
                <a:gd name="T2" fmla="*/ 25 w 27"/>
                <a:gd name="T3" fmla="*/ 14 h 15"/>
                <a:gd name="T4" fmla="*/ 2 w 27"/>
                <a:gd name="T5" fmla="*/ 5 h 15"/>
                <a:gd name="T6" fmla="*/ 0 w 27"/>
                <a:gd name="T7" fmla="*/ 5 h 15"/>
                <a:gd name="T8" fmla="*/ 1 w 27"/>
                <a:gd name="T9" fmla="*/ 3 h 15"/>
                <a:gd name="T10" fmla="*/ 27 w 27"/>
                <a:gd name="T11" fmla="*/ 14 h 15"/>
                <a:gd name="T12" fmla="*/ 26 w 27"/>
                <a:gd name="T13" fmla="*/ 15 h 15"/>
                <a:gd name="T14" fmla="*/ 26 w 27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">
                  <a:moveTo>
                    <a:pt x="26" y="15"/>
                  </a:moveTo>
                  <a:cubicBezTo>
                    <a:pt x="25" y="15"/>
                    <a:pt x="25" y="15"/>
                    <a:pt x="25" y="14"/>
                  </a:cubicBezTo>
                  <a:cubicBezTo>
                    <a:pt x="22" y="3"/>
                    <a:pt x="11" y="4"/>
                    <a:pt x="2" y="5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1" y="2"/>
                    <a:pt x="24" y="0"/>
                    <a:pt x="27" y="14"/>
                  </a:cubicBezTo>
                  <a:cubicBezTo>
                    <a:pt x="27" y="14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">
              <a:extLst>
                <a:ext uri="{FF2B5EF4-FFF2-40B4-BE49-F238E27FC236}">
                  <a16:creationId xmlns:a16="http://schemas.microsoft.com/office/drawing/2014/main" id="{A508A1E2-D2A0-99CB-F678-A6E155491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1697038"/>
              <a:ext cx="31750" cy="39688"/>
            </a:xfrm>
            <a:custGeom>
              <a:avLst/>
              <a:gdLst>
                <a:gd name="T0" fmla="*/ 1 w 13"/>
                <a:gd name="T1" fmla="*/ 16 h 16"/>
                <a:gd name="T2" fmla="*/ 1 w 13"/>
                <a:gd name="T3" fmla="*/ 16 h 16"/>
                <a:gd name="T4" fmla="*/ 0 w 13"/>
                <a:gd name="T5" fmla="*/ 15 h 16"/>
                <a:gd name="T6" fmla="*/ 11 w 13"/>
                <a:gd name="T7" fmla="*/ 0 h 16"/>
                <a:gd name="T8" fmla="*/ 12 w 13"/>
                <a:gd name="T9" fmla="*/ 0 h 16"/>
                <a:gd name="T10" fmla="*/ 12 w 13"/>
                <a:gd name="T11" fmla="*/ 2 h 16"/>
                <a:gd name="T12" fmla="*/ 3 w 13"/>
                <a:gd name="T13" fmla="*/ 16 h 16"/>
                <a:gd name="T14" fmla="*/ 1 w 1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6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2" y="9"/>
                    <a:pt x="6" y="3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8" y="5"/>
                    <a:pt x="4" y="10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2">
              <a:extLst>
                <a:ext uri="{FF2B5EF4-FFF2-40B4-BE49-F238E27FC236}">
                  <a16:creationId xmlns:a16="http://schemas.microsoft.com/office/drawing/2014/main" id="{2EA79BD4-87FD-98B1-7665-BFC07A592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0663" y="1665288"/>
              <a:ext cx="84138" cy="36513"/>
            </a:xfrm>
            <a:custGeom>
              <a:avLst/>
              <a:gdLst>
                <a:gd name="T0" fmla="*/ 1 w 35"/>
                <a:gd name="T1" fmla="*/ 15 h 15"/>
                <a:gd name="T2" fmla="*/ 1 w 35"/>
                <a:gd name="T3" fmla="*/ 15 h 15"/>
                <a:gd name="T4" fmla="*/ 0 w 35"/>
                <a:gd name="T5" fmla="*/ 14 h 15"/>
                <a:gd name="T6" fmla="*/ 26 w 35"/>
                <a:gd name="T7" fmla="*/ 3 h 15"/>
                <a:gd name="T8" fmla="*/ 34 w 35"/>
                <a:gd name="T9" fmla="*/ 3 h 15"/>
                <a:gd name="T10" fmla="*/ 34 w 35"/>
                <a:gd name="T11" fmla="*/ 3 h 15"/>
                <a:gd name="T12" fmla="*/ 35 w 35"/>
                <a:gd name="T13" fmla="*/ 5 h 15"/>
                <a:gd name="T14" fmla="*/ 34 w 35"/>
                <a:gd name="T15" fmla="*/ 6 h 15"/>
                <a:gd name="T16" fmla="*/ 25 w 35"/>
                <a:gd name="T17" fmla="*/ 5 h 15"/>
                <a:gd name="T18" fmla="*/ 2 w 35"/>
                <a:gd name="T19" fmla="*/ 14 h 15"/>
                <a:gd name="T20" fmla="*/ 1 w 35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5"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3" y="0"/>
                    <a:pt x="15" y="2"/>
                    <a:pt x="26" y="3"/>
                  </a:cubicBezTo>
                  <a:cubicBezTo>
                    <a:pt x="29" y="3"/>
                    <a:pt x="31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5" y="5"/>
                    <a:pt x="35" y="6"/>
                    <a:pt x="34" y="6"/>
                  </a:cubicBezTo>
                  <a:cubicBezTo>
                    <a:pt x="31" y="6"/>
                    <a:pt x="29" y="5"/>
                    <a:pt x="25" y="5"/>
                  </a:cubicBezTo>
                  <a:cubicBezTo>
                    <a:pt x="15" y="4"/>
                    <a:pt x="5" y="3"/>
                    <a:pt x="2" y="14"/>
                  </a:cubicBezTo>
                  <a:cubicBezTo>
                    <a:pt x="2" y="15"/>
                    <a:pt x="2" y="15"/>
                    <a:pt x="1" y="1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3">
              <a:extLst>
                <a:ext uri="{FF2B5EF4-FFF2-40B4-BE49-F238E27FC236}">
                  <a16:creationId xmlns:a16="http://schemas.microsoft.com/office/drawing/2014/main" id="{B760643F-B2E7-A93A-D797-FCBF221EA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038" y="1670051"/>
              <a:ext cx="57150" cy="11113"/>
            </a:xfrm>
            <a:custGeom>
              <a:avLst/>
              <a:gdLst>
                <a:gd name="T0" fmla="*/ 1 w 23"/>
                <a:gd name="T1" fmla="*/ 4 h 4"/>
                <a:gd name="T2" fmla="*/ 0 w 23"/>
                <a:gd name="T3" fmla="*/ 3 h 4"/>
                <a:gd name="T4" fmla="*/ 1 w 23"/>
                <a:gd name="T5" fmla="*/ 2 h 4"/>
                <a:gd name="T6" fmla="*/ 19 w 23"/>
                <a:gd name="T7" fmla="*/ 1 h 4"/>
                <a:gd name="T8" fmla="*/ 22 w 23"/>
                <a:gd name="T9" fmla="*/ 1 h 4"/>
                <a:gd name="T10" fmla="*/ 23 w 23"/>
                <a:gd name="T11" fmla="*/ 3 h 4"/>
                <a:gd name="T12" fmla="*/ 22 w 23"/>
                <a:gd name="T13" fmla="*/ 4 h 4"/>
                <a:gd name="T14" fmla="*/ 19 w 23"/>
                <a:gd name="T15" fmla="*/ 3 h 4"/>
                <a:gd name="T16" fmla="*/ 1 w 23"/>
                <a:gd name="T17" fmla="*/ 4 h 4"/>
                <a:gd name="T18" fmla="*/ 1 w 23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7" y="0"/>
                    <a:pt x="13" y="0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3"/>
                    <a:pt x="23" y="4"/>
                    <a:pt x="22" y="4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3" y="3"/>
                    <a:pt x="7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">
              <a:extLst>
                <a:ext uri="{FF2B5EF4-FFF2-40B4-BE49-F238E27FC236}">
                  <a16:creationId xmlns:a16="http://schemas.microsoft.com/office/drawing/2014/main" id="{DB49331B-4CCF-5C7F-E430-540F50C27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2425" y="1670051"/>
              <a:ext cx="47625" cy="11113"/>
            </a:xfrm>
            <a:custGeom>
              <a:avLst/>
              <a:gdLst>
                <a:gd name="T0" fmla="*/ 1 w 20"/>
                <a:gd name="T1" fmla="*/ 4 h 4"/>
                <a:gd name="T2" fmla="*/ 0 w 20"/>
                <a:gd name="T3" fmla="*/ 3 h 4"/>
                <a:gd name="T4" fmla="*/ 1 w 20"/>
                <a:gd name="T5" fmla="*/ 1 h 4"/>
                <a:gd name="T6" fmla="*/ 14 w 20"/>
                <a:gd name="T7" fmla="*/ 1 h 4"/>
                <a:gd name="T8" fmla="*/ 19 w 20"/>
                <a:gd name="T9" fmla="*/ 1 h 4"/>
                <a:gd name="T10" fmla="*/ 20 w 20"/>
                <a:gd name="T11" fmla="*/ 2 h 4"/>
                <a:gd name="T12" fmla="*/ 19 w 20"/>
                <a:gd name="T13" fmla="*/ 3 h 4"/>
                <a:gd name="T14" fmla="*/ 19 w 20"/>
                <a:gd name="T15" fmla="*/ 3 h 4"/>
                <a:gd name="T16" fmla="*/ 13 w 20"/>
                <a:gd name="T17" fmla="*/ 3 h 4"/>
                <a:gd name="T18" fmla="*/ 1 w 20"/>
                <a:gd name="T19" fmla="*/ 4 h 4"/>
                <a:gd name="T20" fmla="*/ 1 w 20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">
                  <a:moveTo>
                    <a:pt x="1" y="4"/>
                  </a:move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5" y="0"/>
                    <a:pt x="9" y="0"/>
                    <a:pt x="14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5" y="3"/>
                    <a:pt x="13" y="3"/>
                  </a:cubicBezTo>
                  <a:cubicBezTo>
                    <a:pt x="9" y="3"/>
                    <a:pt x="5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">
              <a:extLst>
                <a:ext uri="{FF2B5EF4-FFF2-40B4-BE49-F238E27FC236}">
                  <a16:creationId xmlns:a16="http://schemas.microsoft.com/office/drawing/2014/main" id="{A70F0358-2CF9-FE4C-8812-995A306E9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288" y="1673226"/>
              <a:ext cx="49213" cy="47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5 w 20"/>
                <a:gd name="T7" fmla="*/ 0 h 2"/>
                <a:gd name="T8" fmla="*/ 19 w 20"/>
                <a:gd name="T9" fmla="*/ 0 h 2"/>
                <a:gd name="T10" fmla="*/ 20 w 20"/>
                <a:gd name="T11" fmla="*/ 1 h 2"/>
                <a:gd name="T12" fmla="*/ 19 w 20"/>
                <a:gd name="T13" fmla="*/ 2 h 2"/>
                <a:gd name="T14" fmla="*/ 15 w 20"/>
                <a:gd name="T15" fmla="*/ 2 h 2"/>
                <a:gd name="T16" fmla="*/ 1 w 20"/>
                <a:gd name="T17" fmla="*/ 2 h 2"/>
                <a:gd name="T18" fmla="*/ 1 w 20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5" y="0"/>
                    <a:pt x="10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6">
              <a:extLst>
                <a:ext uri="{FF2B5EF4-FFF2-40B4-BE49-F238E27FC236}">
                  <a16:creationId xmlns:a16="http://schemas.microsoft.com/office/drawing/2014/main" id="{4BEF2856-F647-170E-3F8E-0EC452E6B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9738" y="1673226"/>
              <a:ext cx="42863" cy="4763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  <a:gd name="T14" fmla="*/ 1 w 1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12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2" y="2"/>
                    <a:pt x="7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7">
              <a:extLst>
                <a:ext uri="{FF2B5EF4-FFF2-40B4-BE49-F238E27FC236}">
                  <a16:creationId xmlns:a16="http://schemas.microsoft.com/office/drawing/2014/main" id="{71C9FD5C-C095-0E57-1232-5AC2EEBFD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838" y="1670051"/>
              <a:ext cx="42863" cy="7938"/>
            </a:xfrm>
            <a:custGeom>
              <a:avLst/>
              <a:gdLst>
                <a:gd name="T0" fmla="*/ 1 w 18"/>
                <a:gd name="T1" fmla="*/ 3 h 3"/>
                <a:gd name="T2" fmla="*/ 0 w 18"/>
                <a:gd name="T3" fmla="*/ 2 h 3"/>
                <a:gd name="T4" fmla="*/ 1 w 18"/>
                <a:gd name="T5" fmla="*/ 1 h 3"/>
                <a:gd name="T6" fmla="*/ 10 w 18"/>
                <a:gd name="T7" fmla="*/ 0 h 3"/>
                <a:gd name="T8" fmla="*/ 17 w 18"/>
                <a:gd name="T9" fmla="*/ 0 h 3"/>
                <a:gd name="T10" fmla="*/ 18 w 18"/>
                <a:gd name="T11" fmla="*/ 1 h 3"/>
                <a:gd name="T12" fmla="*/ 17 w 18"/>
                <a:gd name="T13" fmla="*/ 2 h 3"/>
                <a:gd name="T14" fmla="*/ 10 w 18"/>
                <a:gd name="T15" fmla="*/ 2 h 3"/>
                <a:gd name="T16" fmla="*/ 1 w 18"/>
                <a:gd name="T17" fmla="*/ 3 h 3"/>
                <a:gd name="T18" fmla="*/ 1 w 18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cubicBezTo>
                    <a:pt x="15" y="2"/>
                    <a:pt x="12" y="2"/>
                    <a:pt x="10" y="2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8">
              <a:extLst>
                <a:ext uri="{FF2B5EF4-FFF2-40B4-BE49-F238E27FC236}">
                  <a16:creationId xmlns:a16="http://schemas.microsoft.com/office/drawing/2014/main" id="{56915B27-3012-4C86-CF69-AB6ADFD0C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938" y="1668463"/>
              <a:ext cx="46038" cy="6350"/>
            </a:xfrm>
            <a:custGeom>
              <a:avLst/>
              <a:gdLst>
                <a:gd name="T0" fmla="*/ 1 w 19"/>
                <a:gd name="T1" fmla="*/ 3 h 3"/>
                <a:gd name="T2" fmla="*/ 0 w 19"/>
                <a:gd name="T3" fmla="*/ 2 h 3"/>
                <a:gd name="T4" fmla="*/ 1 w 19"/>
                <a:gd name="T5" fmla="*/ 1 h 3"/>
                <a:gd name="T6" fmla="*/ 13 w 19"/>
                <a:gd name="T7" fmla="*/ 1 h 3"/>
                <a:gd name="T8" fmla="*/ 18 w 19"/>
                <a:gd name="T9" fmla="*/ 1 h 3"/>
                <a:gd name="T10" fmla="*/ 18 w 19"/>
                <a:gd name="T11" fmla="*/ 1 h 3"/>
                <a:gd name="T12" fmla="*/ 19 w 19"/>
                <a:gd name="T13" fmla="*/ 2 h 3"/>
                <a:gd name="T14" fmla="*/ 18 w 19"/>
                <a:gd name="T15" fmla="*/ 3 h 3"/>
                <a:gd name="T16" fmla="*/ 13 w 19"/>
                <a:gd name="T17" fmla="*/ 3 h 3"/>
                <a:gd name="T18" fmla="*/ 1 w 19"/>
                <a:gd name="T19" fmla="*/ 3 h 3"/>
                <a:gd name="T20" fmla="*/ 1 w 19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">
                  <a:moveTo>
                    <a:pt x="1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5" y="0"/>
                    <a:pt x="9" y="0"/>
                    <a:pt x="13" y="1"/>
                  </a:cubicBezTo>
                  <a:cubicBezTo>
                    <a:pt x="14" y="1"/>
                    <a:pt x="16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2"/>
                    <a:pt x="19" y="3"/>
                    <a:pt x="18" y="3"/>
                  </a:cubicBezTo>
                  <a:cubicBezTo>
                    <a:pt x="16" y="3"/>
                    <a:pt x="14" y="3"/>
                    <a:pt x="13" y="3"/>
                  </a:cubicBezTo>
                  <a:cubicBezTo>
                    <a:pt x="9" y="3"/>
                    <a:pt x="5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9">
              <a:extLst>
                <a:ext uri="{FF2B5EF4-FFF2-40B4-BE49-F238E27FC236}">
                  <a16:creationId xmlns:a16="http://schemas.microsoft.com/office/drawing/2014/main" id="{09E52F87-3790-0B6F-7D9E-3E453FC30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665288"/>
              <a:ext cx="46038" cy="9525"/>
            </a:xfrm>
            <a:custGeom>
              <a:avLst/>
              <a:gdLst>
                <a:gd name="T0" fmla="*/ 1 w 19"/>
                <a:gd name="T1" fmla="*/ 4 h 4"/>
                <a:gd name="T2" fmla="*/ 0 w 19"/>
                <a:gd name="T3" fmla="*/ 3 h 4"/>
                <a:gd name="T4" fmla="*/ 1 w 19"/>
                <a:gd name="T5" fmla="*/ 2 h 4"/>
                <a:gd name="T6" fmla="*/ 18 w 19"/>
                <a:gd name="T7" fmla="*/ 1 h 4"/>
                <a:gd name="T8" fmla="*/ 19 w 19"/>
                <a:gd name="T9" fmla="*/ 2 h 4"/>
                <a:gd name="T10" fmla="*/ 18 w 19"/>
                <a:gd name="T11" fmla="*/ 3 h 4"/>
                <a:gd name="T12" fmla="*/ 1 w 19"/>
                <a:gd name="T13" fmla="*/ 4 h 4"/>
                <a:gd name="T14" fmla="*/ 1 w 19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1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8" y="1"/>
                    <a:pt x="13" y="0"/>
                    <a:pt x="18" y="1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2"/>
                    <a:pt x="19" y="3"/>
                    <a:pt x="18" y="3"/>
                  </a:cubicBezTo>
                  <a:cubicBezTo>
                    <a:pt x="13" y="3"/>
                    <a:pt x="8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0">
              <a:extLst>
                <a:ext uri="{FF2B5EF4-FFF2-40B4-BE49-F238E27FC236}">
                  <a16:creationId xmlns:a16="http://schemas.microsoft.com/office/drawing/2014/main" id="{485D82B6-A72B-25B8-06C1-6DE805F4B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488" y="1665288"/>
              <a:ext cx="44450" cy="7938"/>
            </a:xfrm>
            <a:custGeom>
              <a:avLst/>
              <a:gdLst>
                <a:gd name="T0" fmla="*/ 1 w 18"/>
                <a:gd name="T1" fmla="*/ 3 h 3"/>
                <a:gd name="T2" fmla="*/ 0 w 18"/>
                <a:gd name="T3" fmla="*/ 2 h 3"/>
                <a:gd name="T4" fmla="*/ 1 w 18"/>
                <a:gd name="T5" fmla="*/ 1 h 3"/>
                <a:gd name="T6" fmla="*/ 7 w 18"/>
                <a:gd name="T7" fmla="*/ 0 h 3"/>
                <a:gd name="T8" fmla="*/ 17 w 18"/>
                <a:gd name="T9" fmla="*/ 0 h 3"/>
                <a:gd name="T10" fmla="*/ 18 w 18"/>
                <a:gd name="T11" fmla="*/ 2 h 3"/>
                <a:gd name="T12" fmla="*/ 16 w 18"/>
                <a:gd name="T13" fmla="*/ 2 h 3"/>
                <a:gd name="T14" fmla="*/ 7 w 18"/>
                <a:gd name="T15" fmla="*/ 3 h 3"/>
                <a:gd name="T16" fmla="*/ 1 w 18"/>
                <a:gd name="T17" fmla="*/ 3 h 3"/>
                <a:gd name="T18" fmla="*/ 1 w 18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10" y="0"/>
                    <a:pt x="14" y="0"/>
                    <a:pt x="17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7" y="2"/>
                    <a:pt x="17" y="3"/>
                    <a:pt x="16" y="2"/>
                  </a:cubicBezTo>
                  <a:cubicBezTo>
                    <a:pt x="14" y="2"/>
                    <a:pt x="10" y="2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1">
              <a:extLst>
                <a:ext uri="{FF2B5EF4-FFF2-40B4-BE49-F238E27FC236}">
                  <a16:creationId xmlns:a16="http://schemas.microsoft.com/office/drawing/2014/main" id="{29018F06-A8C6-5A48-3B77-8E1E93FE3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2788" y="1663701"/>
              <a:ext cx="22225" cy="31750"/>
            </a:xfrm>
            <a:custGeom>
              <a:avLst/>
              <a:gdLst>
                <a:gd name="T0" fmla="*/ 7 w 9"/>
                <a:gd name="T1" fmla="*/ 13 h 13"/>
                <a:gd name="T2" fmla="*/ 6 w 9"/>
                <a:gd name="T3" fmla="*/ 13 h 13"/>
                <a:gd name="T4" fmla="*/ 5 w 9"/>
                <a:gd name="T5" fmla="*/ 11 h 13"/>
                <a:gd name="T6" fmla="*/ 4 w 9"/>
                <a:gd name="T7" fmla="*/ 8 h 13"/>
                <a:gd name="T8" fmla="*/ 1 w 9"/>
                <a:gd name="T9" fmla="*/ 1 h 13"/>
                <a:gd name="T10" fmla="*/ 3 w 9"/>
                <a:gd name="T11" fmla="*/ 0 h 13"/>
                <a:gd name="T12" fmla="*/ 4 w 9"/>
                <a:gd name="T13" fmla="*/ 2 h 13"/>
                <a:gd name="T14" fmla="*/ 6 w 9"/>
                <a:gd name="T15" fmla="*/ 6 h 13"/>
                <a:gd name="T16" fmla="*/ 8 w 9"/>
                <a:gd name="T17" fmla="*/ 12 h 13"/>
                <a:gd name="T18" fmla="*/ 7 w 9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3">
                  <a:moveTo>
                    <a:pt x="7" y="13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5" y="12"/>
                    <a:pt x="5" y="11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2" y="6"/>
                    <a:pt x="0" y="4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3"/>
                    <a:pt x="4" y="4"/>
                    <a:pt x="6" y="6"/>
                  </a:cubicBezTo>
                  <a:cubicBezTo>
                    <a:pt x="7" y="7"/>
                    <a:pt x="9" y="9"/>
                    <a:pt x="8" y="12"/>
                  </a:cubicBezTo>
                  <a:cubicBezTo>
                    <a:pt x="8" y="12"/>
                    <a:pt x="7" y="13"/>
                    <a:pt x="7" y="1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2">
              <a:extLst>
                <a:ext uri="{FF2B5EF4-FFF2-40B4-BE49-F238E27FC236}">
                  <a16:creationId xmlns:a16="http://schemas.microsoft.com/office/drawing/2014/main" id="{66C6F199-EC6F-66B4-A3F0-4F3C6BC8A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1685926"/>
              <a:ext cx="14288" cy="14288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6 h 6"/>
                <a:gd name="T4" fmla="*/ 1 w 6"/>
                <a:gd name="T5" fmla="*/ 4 h 6"/>
                <a:gd name="T6" fmla="*/ 0 w 6"/>
                <a:gd name="T7" fmla="*/ 4 h 6"/>
                <a:gd name="T8" fmla="*/ 0 w 6"/>
                <a:gd name="T9" fmla="*/ 1 h 6"/>
                <a:gd name="T10" fmla="*/ 3 w 6"/>
                <a:gd name="T11" fmla="*/ 1 h 6"/>
                <a:gd name="T12" fmla="*/ 4 w 6"/>
                <a:gd name="T13" fmla="*/ 2 h 6"/>
                <a:gd name="T14" fmla="*/ 5 w 6"/>
                <a:gd name="T15" fmla="*/ 3 h 6"/>
                <a:gd name="T16" fmla="*/ 5 w 6"/>
                <a:gd name="T17" fmla="*/ 5 h 6"/>
                <a:gd name="T18" fmla="*/ 4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3">
              <a:extLst>
                <a:ext uri="{FF2B5EF4-FFF2-40B4-BE49-F238E27FC236}">
                  <a16:creationId xmlns:a16="http://schemas.microsoft.com/office/drawing/2014/main" id="{9F5D2534-C864-39EC-5D42-D2A855436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163" y="1663701"/>
              <a:ext cx="23813" cy="31750"/>
            </a:xfrm>
            <a:custGeom>
              <a:avLst/>
              <a:gdLst>
                <a:gd name="T0" fmla="*/ 8 w 10"/>
                <a:gd name="T1" fmla="*/ 13 h 13"/>
                <a:gd name="T2" fmla="*/ 7 w 10"/>
                <a:gd name="T3" fmla="*/ 12 h 13"/>
                <a:gd name="T4" fmla="*/ 4 w 10"/>
                <a:gd name="T5" fmla="*/ 8 h 13"/>
                <a:gd name="T6" fmla="*/ 1 w 10"/>
                <a:gd name="T7" fmla="*/ 2 h 13"/>
                <a:gd name="T8" fmla="*/ 2 w 10"/>
                <a:gd name="T9" fmla="*/ 0 h 13"/>
                <a:gd name="T10" fmla="*/ 4 w 10"/>
                <a:gd name="T11" fmla="*/ 1 h 13"/>
                <a:gd name="T12" fmla="*/ 7 w 10"/>
                <a:gd name="T13" fmla="*/ 6 h 13"/>
                <a:gd name="T14" fmla="*/ 10 w 10"/>
                <a:gd name="T15" fmla="*/ 10 h 13"/>
                <a:gd name="T16" fmla="*/ 9 w 10"/>
                <a:gd name="T17" fmla="*/ 13 h 13"/>
                <a:gd name="T18" fmla="*/ 8 w 10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8" y="13"/>
                  </a:moveTo>
                  <a:cubicBezTo>
                    <a:pt x="7" y="13"/>
                    <a:pt x="7" y="12"/>
                    <a:pt x="7" y="12"/>
                  </a:cubicBezTo>
                  <a:cubicBezTo>
                    <a:pt x="6" y="11"/>
                    <a:pt x="5" y="10"/>
                    <a:pt x="4" y="8"/>
                  </a:cubicBezTo>
                  <a:cubicBezTo>
                    <a:pt x="3" y="7"/>
                    <a:pt x="1" y="5"/>
                    <a:pt x="1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3"/>
                    <a:pt x="6" y="5"/>
                    <a:pt x="7" y="6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0" y="11"/>
                    <a:pt x="10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4">
              <a:extLst>
                <a:ext uri="{FF2B5EF4-FFF2-40B4-BE49-F238E27FC236}">
                  <a16:creationId xmlns:a16="http://schemas.microsoft.com/office/drawing/2014/main" id="{6FD76C6F-63F6-5D01-DC7F-E2AC5D91F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9450" y="1685926"/>
              <a:ext cx="15875" cy="15875"/>
            </a:xfrm>
            <a:custGeom>
              <a:avLst/>
              <a:gdLst>
                <a:gd name="T0" fmla="*/ 4 w 7"/>
                <a:gd name="T1" fmla="*/ 7 h 7"/>
                <a:gd name="T2" fmla="*/ 3 w 7"/>
                <a:gd name="T3" fmla="*/ 6 h 7"/>
                <a:gd name="T4" fmla="*/ 2 w 7"/>
                <a:gd name="T5" fmla="*/ 5 h 7"/>
                <a:gd name="T6" fmla="*/ 1 w 7"/>
                <a:gd name="T7" fmla="*/ 4 h 7"/>
                <a:gd name="T8" fmla="*/ 0 w 7"/>
                <a:gd name="T9" fmla="*/ 1 h 7"/>
                <a:gd name="T10" fmla="*/ 3 w 7"/>
                <a:gd name="T11" fmla="*/ 0 h 7"/>
                <a:gd name="T12" fmla="*/ 5 w 7"/>
                <a:gd name="T13" fmla="*/ 2 h 7"/>
                <a:gd name="T14" fmla="*/ 6 w 7"/>
                <a:gd name="T15" fmla="*/ 3 h 7"/>
                <a:gd name="T16" fmla="*/ 6 w 7"/>
                <a:gd name="T17" fmla="*/ 6 h 7"/>
                <a:gd name="T18" fmla="*/ 4 w 7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3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7" y="5"/>
                    <a:pt x="6" y="6"/>
                  </a:cubicBezTo>
                  <a:cubicBezTo>
                    <a:pt x="6" y="6"/>
                    <a:pt x="5" y="7"/>
                    <a:pt x="4" y="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5">
              <a:extLst>
                <a:ext uri="{FF2B5EF4-FFF2-40B4-BE49-F238E27FC236}">
                  <a16:creationId xmlns:a16="http://schemas.microsoft.com/office/drawing/2014/main" id="{A4304AAD-0F81-2648-4E89-8D3E3C63A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00" y="1687513"/>
              <a:ext cx="46038" cy="12700"/>
            </a:xfrm>
            <a:custGeom>
              <a:avLst/>
              <a:gdLst>
                <a:gd name="T0" fmla="*/ 1 w 19"/>
                <a:gd name="T1" fmla="*/ 5 h 5"/>
                <a:gd name="T2" fmla="*/ 1 w 19"/>
                <a:gd name="T3" fmla="*/ 4 h 5"/>
                <a:gd name="T4" fmla="*/ 1 w 19"/>
                <a:gd name="T5" fmla="*/ 3 h 5"/>
                <a:gd name="T6" fmla="*/ 10 w 19"/>
                <a:gd name="T7" fmla="*/ 1 h 5"/>
                <a:gd name="T8" fmla="*/ 17 w 19"/>
                <a:gd name="T9" fmla="*/ 0 h 5"/>
                <a:gd name="T10" fmla="*/ 19 w 19"/>
                <a:gd name="T11" fmla="*/ 1 h 5"/>
                <a:gd name="T12" fmla="*/ 18 w 19"/>
                <a:gd name="T13" fmla="*/ 2 h 5"/>
                <a:gd name="T14" fmla="*/ 10 w 19"/>
                <a:gd name="T15" fmla="*/ 4 h 5"/>
                <a:gd name="T16" fmla="*/ 2 w 19"/>
                <a:gd name="T17" fmla="*/ 5 h 5"/>
                <a:gd name="T18" fmla="*/ 1 w 1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5">
                  <a:moveTo>
                    <a:pt x="1" y="5"/>
                  </a:move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4" y="1"/>
                    <a:pt x="7" y="1"/>
                    <a:pt x="10" y="1"/>
                  </a:cubicBezTo>
                  <a:cubicBezTo>
                    <a:pt x="12" y="2"/>
                    <a:pt x="15" y="2"/>
                    <a:pt x="17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2"/>
                    <a:pt x="18" y="2"/>
                  </a:cubicBezTo>
                  <a:cubicBezTo>
                    <a:pt x="15" y="4"/>
                    <a:pt x="13" y="4"/>
                    <a:pt x="10" y="4"/>
                  </a:cubicBezTo>
                  <a:cubicBezTo>
                    <a:pt x="7" y="3"/>
                    <a:pt x="4" y="3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6">
              <a:extLst>
                <a:ext uri="{FF2B5EF4-FFF2-40B4-BE49-F238E27FC236}">
                  <a16:creationId xmlns:a16="http://schemas.microsoft.com/office/drawing/2014/main" id="{40B81FE0-29DA-068F-4315-99886AF11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5000" y="1665288"/>
              <a:ext cx="17463" cy="31750"/>
            </a:xfrm>
            <a:custGeom>
              <a:avLst/>
              <a:gdLst>
                <a:gd name="T0" fmla="*/ 6 w 7"/>
                <a:gd name="T1" fmla="*/ 13 h 13"/>
                <a:gd name="T2" fmla="*/ 5 w 7"/>
                <a:gd name="T3" fmla="*/ 12 h 13"/>
                <a:gd name="T4" fmla="*/ 0 w 7"/>
                <a:gd name="T5" fmla="*/ 2 h 13"/>
                <a:gd name="T6" fmla="*/ 1 w 7"/>
                <a:gd name="T7" fmla="*/ 0 h 13"/>
                <a:gd name="T8" fmla="*/ 2 w 7"/>
                <a:gd name="T9" fmla="*/ 1 h 13"/>
                <a:gd name="T10" fmla="*/ 7 w 7"/>
                <a:gd name="T11" fmla="*/ 11 h 13"/>
                <a:gd name="T12" fmla="*/ 6 w 7"/>
                <a:gd name="T13" fmla="*/ 13 h 13"/>
                <a:gd name="T14" fmla="*/ 6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6" y="13"/>
                  </a:moveTo>
                  <a:cubicBezTo>
                    <a:pt x="5" y="13"/>
                    <a:pt x="5" y="12"/>
                    <a:pt x="5" y="12"/>
                  </a:cubicBezTo>
                  <a:cubicBezTo>
                    <a:pt x="4" y="8"/>
                    <a:pt x="2" y="4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4" y="3"/>
                    <a:pt x="6" y="7"/>
                    <a:pt x="7" y="11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7">
              <a:extLst>
                <a:ext uri="{FF2B5EF4-FFF2-40B4-BE49-F238E27FC236}">
                  <a16:creationId xmlns:a16="http://schemas.microsoft.com/office/drawing/2014/main" id="{D5B188FB-E770-4DA9-8315-741EF87F2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4525" y="1690688"/>
              <a:ext cx="7938" cy="635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3 w 3"/>
                <a:gd name="T7" fmla="*/ 0 h 3"/>
                <a:gd name="T8" fmla="*/ 3 w 3"/>
                <a:gd name="T9" fmla="*/ 1 h 3"/>
                <a:gd name="T10" fmla="*/ 2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8">
              <a:extLst>
                <a:ext uri="{FF2B5EF4-FFF2-40B4-BE49-F238E27FC236}">
                  <a16:creationId xmlns:a16="http://schemas.microsoft.com/office/drawing/2014/main" id="{98CC325E-1FA3-1427-11C3-568467989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488" y="1665288"/>
              <a:ext cx="9525" cy="34925"/>
            </a:xfrm>
            <a:custGeom>
              <a:avLst/>
              <a:gdLst>
                <a:gd name="T0" fmla="*/ 3 w 4"/>
                <a:gd name="T1" fmla="*/ 14 h 14"/>
                <a:gd name="T2" fmla="*/ 2 w 4"/>
                <a:gd name="T3" fmla="*/ 13 h 14"/>
                <a:gd name="T4" fmla="*/ 1 w 4"/>
                <a:gd name="T5" fmla="*/ 8 h 14"/>
                <a:gd name="T6" fmla="*/ 0 w 4"/>
                <a:gd name="T7" fmla="*/ 2 h 14"/>
                <a:gd name="T8" fmla="*/ 1 w 4"/>
                <a:gd name="T9" fmla="*/ 1 h 14"/>
                <a:gd name="T10" fmla="*/ 2 w 4"/>
                <a:gd name="T11" fmla="*/ 1 h 14"/>
                <a:gd name="T12" fmla="*/ 3 w 4"/>
                <a:gd name="T13" fmla="*/ 7 h 14"/>
                <a:gd name="T14" fmla="*/ 4 w 4"/>
                <a:gd name="T15" fmla="*/ 12 h 14"/>
                <a:gd name="T16" fmla="*/ 3 w 4"/>
                <a:gd name="T17" fmla="*/ 14 h 14"/>
                <a:gd name="T18" fmla="*/ 3 w 4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3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1" y="11"/>
                    <a:pt x="1" y="9"/>
                    <a:pt x="1" y="8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3"/>
                    <a:pt x="3" y="5"/>
                    <a:pt x="3" y="7"/>
                  </a:cubicBezTo>
                  <a:cubicBezTo>
                    <a:pt x="3" y="9"/>
                    <a:pt x="4" y="11"/>
                    <a:pt x="4" y="12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9">
              <a:extLst>
                <a:ext uri="{FF2B5EF4-FFF2-40B4-BE49-F238E27FC236}">
                  <a16:creationId xmlns:a16="http://schemas.microsoft.com/office/drawing/2014/main" id="{1EB65878-819A-303C-C073-F2268C806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1663" y="1692276"/>
              <a:ext cx="9525" cy="9525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3 h 4"/>
                <a:gd name="T4" fmla="*/ 1 w 4"/>
                <a:gd name="T5" fmla="*/ 3 h 4"/>
                <a:gd name="T6" fmla="*/ 1 w 4"/>
                <a:gd name="T7" fmla="*/ 0 h 4"/>
                <a:gd name="T8" fmla="*/ 3 w 4"/>
                <a:gd name="T9" fmla="*/ 0 h 4"/>
                <a:gd name="T10" fmla="*/ 3 w 4"/>
                <a:gd name="T11" fmla="*/ 1 h 4"/>
                <a:gd name="T12" fmla="*/ 3 w 4"/>
                <a:gd name="T13" fmla="*/ 3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0">
              <a:extLst>
                <a:ext uri="{FF2B5EF4-FFF2-40B4-BE49-F238E27FC236}">
                  <a16:creationId xmlns:a16="http://schemas.microsoft.com/office/drawing/2014/main" id="{C50CD3D0-8BE5-75D6-3D60-40C9D6BEF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670051"/>
              <a:ext cx="7938" cy="30163"/>
            </a:xfrm>
            <a:custGeom>
              <a:avLst/>
              <a:gdLst>
                <a:gd name="T0" fmla="*/ 2 w 3"/>
                <a:gd name="T1" fmla="*/ 12 h 12"/>
                <a:gd name="T2" fmla="*/ 1 w 3"/>
                <a:gd name="T3" fmla="*/ 11 h 12"/>
                <a:gd name="T4" fmla="*/ 0 w 3"/>
                <a:gd name="T5" fmla="*/ 7 h 12"/>
                <a:gd name="T6" fmla="*/ 0 w 3"/>
                <a:gd name="T7" fmla="*/ 1 h 12"/>
                <a:gd name="T8" fmla="*/ 1 w 3"/>
                <a:gd name="T9" fmla="*/ 0 h 12"/>
                <a:gd name="T10" fmla="*/ 2 w 3"/>
                <a:gd name="T11" fmla="*/ 1 h 12"/>
                <a:gd name="T12" fmla="*/ 2 w 3"/>
                <a:gd name="T13" fmla="*/ 6 h 12"/>
                <a:gd name="T14" fmla="*/ 3 w 3"/>
                <a:gd name="T15" fmla="*/ 11 h 12"/>
                <a:gd name="T16" fmla="*/ 2 w 3"/>
                <a:gd name="T17" fmla="*/ 12 h 12"/>
                <a:gd name="T18" fmla="*/ 2 w 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2">
                  <a:moveTo>
                    <a:pt x="2" y="12"/>
                  </a:moveTo>
                  <a:cubicBezTo>
                    <a:pt x="1" y="12"/>
                    <a:pt x="1" y="12"/>
                    <a:pt x="1" y="11"/>
                  </a:cubicBezTo>
                  <a:cubicBezTo>
                    <a:pt x="1" y="10"/>
                    <a:pt x="1" y="8"/>
                    <a:pt x="0" y="7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3" y="8"/>
                    <a:pt x="3" y="9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">
              <a:extLst>
                <a:ext uri="{FF2B5EF4-FFF2-40B4-BE49-F238E27FC236}">
                  <a16:creationId xmlns:a16="http://schemas.microsoft.com/office/drawing/2014/main" id="{F323139E-7FFD-4BA7-AA74-ED68A27D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388" y="1692276"/>
              <a:ext cx="47625" cy="7938"/>
            </a:xfrm>
            <a:custGeom>
              <a:avLst/>
              <a:gdLst>
                <a:gd name="T0" fmla="*/ 12 w 20"/>
                <a:gd name="T1" fmla="*/ 3 h 3"/>
                <a:gd name="T2" fmla="*/ 8 w 20"/>
                <a:gd name="T3" fmla="*/ 3 h 3"/>
                <a:gd name="T4" fmla="*/ 1 w 20"/>
                <a:gd name="T5" fmla="*/ 3 h 3"/>
                <a:gd name="T6" fmla="*/ 0 w 20"/>
                <a:gd name="T7" fmla="*/ 2 h 3"/>
                <a:gd name="T8" fmla="*/ 1 w 20"/>
                <a:gd name="T9" fmla="*/ 1 h 3"/>
                <a:gd name="T10" fmla="*/ 8 w 20"/>
                <a:gd name="T11" fmla="*/ 1 h 3"/>
                <a:gd name="T12" fmla="*/ 19 w 20"/>
                <a:gd name="T13" fmla="*/ 0 h 3"/>
                <a:gd name="T14" fmla="*/ 20 w 20"/>
                <a:gd name="T15" fmla="*/ 1 h 3"/>
                <a:gd name="T16" fmla="*/ 19 w 20"/>
                <a:gd name="T17" fmla="*/ 3 h 3"/>
                <a:gd name="T18" fmla="*/ 12 w 20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">
                  <a:moveTo>
                    <a:pt x="12" y="3"/>
                  </a:moveTo>
                  <a:cubicBezTo>
                    <a:pt x="11" y="3"/>
                    <a:pt x="9" y="3"/>
                    <a:pt x="8" y="3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3" y="1"/>
                    <a:pt x="6" y="1"/>
                    <a:pt x="8" y="1"/>
                  </a:cubicBezTo>
                  <a:cubicBezTo>
                    <a:pt x="12" y="1"/>
                    <a:pt x="15" y="1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cubicBezTo>
                    <a:pt x="20" y="2"/>
                    <a:pt x="20" y="2"/>
                    <a:pt x="19" y="3"/>
                  </a:cubicBezTo>
                  <a:cubicBezTo>
                    <a:pt x="17" y="3"/>
                    <a:pt x="14" y="3"/>
                    <a:pt x="1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2">
              <a:extLst>
                <a:ext uri="{FF2B5EF4-FFF2-40B4-BE49-F238E27FC236}">
                  <a16:creationId xmlns:a16="http://schemas.microsoft.com/office/drawing/2014/main" id="{1A1EF092-BC6C-AFD2-D30B-0C686AED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4350" y="1670051"/>
              <a:ext cx="6350" cy="30163"/>
            </a:xfrm>
            <a:custGeom>
              <a:avLst/>
              <a:gdLst>
                <a:gd name="T0" fmla="*/ 1 w 3"/>
                <a:gd name="T1" fmla="*/ 12 h 12"/>
                <a:gd name="T2" fmla="*/ 1 w 3"/>
                <a:gd name="T3" fmla="*/ 12 h 12"/>
                <a:gd name="T4" fmla="*/ 0 w 3"/>
                <a:gd name="T5" fmla="*/ 11 h 12"/>
                <a:gd name="T6" fmla="*/ 1 w 3"/>
                <a:gd name="T7" fmla="*/ 6 h 12"/>
                <a:gd name="T8" fmla="*/ 1 w 3"/>
                <a:gd name="T9" fmla="*/ 1 h 12"/>
                <a:gd name="T10" fmla="*/ 2 w 3"/>
                <a:gd name="T11" fmla="*/ 0 h 12"/>
                <a:gd name="T12" fmla="*/ 3 w 3"/>
                <a:gd name="T13" fmla="*/ 1 h 12"/>
                <a:gd name="T14" fmla="*/ 3 w 3"/>
                <a:gd name="T15" fmla="*/ 7 h 12"/>
                <a:gd name="T16" fmla="*/ 3 w 3"/>
                <a:gd name="T17" fmla="*/ 11 h 12"/>
                <a:gd name="T18" fmla="*/ 1 w 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3"/>
                    <a:pt x="3" y="5"/>
                    <a:pt x="3" y="7"/>
                  </a:cubicBezTo>
                  <a:cubicBezTo>
                    <a:pt x="3" y="8"/>
                    <a:pt x="3" y="10"/>
                    <a:pt x="3" y="11"/>
                  </a:cubicBezTo>
                  <a:cubicBezTo>
                    <a:pt x="3" y="12"/>
                    <a:pt x="2" y="12"/>
                    <a:pt x="1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3">
              <a:extLst>
                <a:ext uri="{FF2B5EF4-FFF2-40B4-BE49-F238E27FC236}">
                  <a16:creationId xmlns:a16="http://schemas.microsoft.com/office/drawing/2014/main" id="{CFB4C9BB-FEE9-149D-B261-4913AF2C0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4350" y="1695451"/>
              <a:ext cx="50800" cy="4763"/>
            </a:xfrm>
            <a:custGeom>
              <a:avLst/>
              <a:gdLst>
                <a:gd name="T0" fmla="*/ 1 w 21"/>
                <a:gd name="T1" fmla="*/ 2 h 2"/>
                <a:gd name="T2" fmla="*/ 0 w 21"/>
                <a:gd name="T3" fmla="*/ 1 h 2"/>
                <a:gd name="T4" fmla="*/ 1 w 21"/>
                <a:gd name="T5" fmla="*/ 0 h 2"/>
                <a:gd name="T6" fmla="*/ 13 w 21"/>
                <a:gd name="T7" fmla="*/ 0 h 2"/>
                <a:gd name="T8" fmla="*/ 20 w 21"/>
                <a:gd name="T9" fmla="*/ 0 h 2"/>
                <a:gd name="T10" fmla="*/ 21 w 21"/>
                <a:gd name="T11" fmla="*/ 1 h 2"/>
                <a:gd name="T12" fmla="*/ 20 w 21"/>
                <a:gd name="T13" fmla="*/ 2 h 2"/>
                <a:gd name="T14" fmla="*/ 13 w 21"/>
                <a:gd name="T15" fmla="*/ 2 h 2"/>
                <a:gd name="T16" fmla="*/ 2 w 21"/>
                <a:gd name="T17" fmla="*/ 2 h 2"/>
                <a:gd name="T18" fmla="*/ 1 w 2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5" y="0"/>
                    <a:pt x="18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8" y="2"/>
                    <a:pt x="15" y="2"/>
                    <a:pt x="13" y="2"/>
                  </a:cubicBezTo>
                  <a:cubicBezTo>
                    <a:pt x="9" y="2"/>
                    <a:pt x="5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4">
              <a:extLst>
                <a:ext uri="{FF2B5EF4-FFF2-40B4-BE49-F238E27FC236}">
                  <a16:creationId xmlns:a16="http://schemas.microsoft.com/office/drawing/2014/main" id="{DEF85B10-FCBA-0E8C-A595-ED62BE5E3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1975" y="16970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5">
              <a:extLst>
                <a:ext uri="{FF2B5EF4-FFF2-40B4-BE49-F238E27FC236}">
                  <a16:creationId xmlns:a16="http://schemas.microsoft.com/office/drawing/2014/main" id="{9E04DB7D-E55F-7E83-9089-9005BFD64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4663" y="1673226"/>
              <a:ext cx="7938" cy="28575"/>
            </a:xfrm>
            <a:custGeom>
              <a:avLst/>
              <a:gdLst>
                <a:gd name="T0" fmla="*/ 1 w 3"/>
                <a:gd name="T1" fmla="*/ 12 h 12"/>
                <a:gd name="T2" fmla="*/ 0 w 3"/>
                <a:gd name="T3" fmla="*/ 11 h 12"/>
                <a:gd name="T4" fmla="*/ 1 w 3"/>
                <a:gd name="T5" fmla="*/ 5 h 12"/>
                <a:gd name="T6" fmla="*/ 1 w 3"/>
                <a:gd name="T7" fmla="*/ 1 h 12"/>
                <a:gd name="T8" fmla="*/ 2 w 3"/>
                <a:gd name="T9" fmla="*/ 0 h 12"/>
                <a:gd name="T10" fmla="*/ 3 w 3"/>
                <a:gd name="T11" fmla="*/ 1 h 12"/>
                <a:gd name="T12" fmla="*/ 3 w 3"/>
                <a:gd name="T13" fmla="*/ 6 h 12"/>
                <a:gd name="T14" fmla="*/ 2 w 3"/>
                <a:gd name="T15" fmla="*/ 10 h 12"/>
                <a:gd name="T16" fmla="*/ 1 w 3"/>
                <a:gd name="T17" fmla="*/ 12 h 12"/>
                <a:gd name="T18" fmla="*/ 1 w 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1" y="12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3"/>
                    <a:pt x="3" y="4"/>
                    <a:pt x="3" y="6"/>
                  </a:cubicBezTo>
                  <a:cubicBezTo>
                    <a:pt x="2" y="7"/>
                    <a:pt x="2" y="9"/>
                    <a:pt x="2" y="10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6">
              <a:extLst>
                <a:ext uri="{FF2B5EF4-FFF2-40B4-BE49-F238E27FC236}">
                  <a16:creationId xmlns:a16="http://schemas.microsoft.com/office/drawing/2014/main" id="{5BE58A98-C4B2-C75F-0698-4D398D11D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4663" y="1695451"/>
              <a:ext cx="44450" cy="6350"/>
            </a:xfrm>
            <a:custGeom>
              <a:avLst/>
              <a:gdLst>
                <a:gd name="T0" fmla="*/ 17 w 18"/>
                <a:gd name="T1" fmla="*/ 3 h 3"/>
                <a:gd name="T2" fmla="*/ 17 w 18"/>
                <a:gd name="T3" fmla="*/ 3 h 3"/>
                <a:gd name="T4" fmla="*/ 8 w 18"/>
                <a:gd name="T5" fmla="*/ 3 h 3"/>
                <a:gd name="T6" fmla="*/ 1 w 18"/>
                <a:gd name="T7" fmla="*/ 2 h 3"/>
                <a:gd name="T8" fmla="*/ 0 w 18"/>
                <a:gd name="T9" fmla="*/ 1 h 3"/>
                <a:gd name="T10" fmla="*/ 1 w 18"/>
                <a:gd name="T11" fmla="*/ 0 h 3"/>
                <a:gd name="T12" fmla="*/ 8 w 18"/>
                <a:gd name="T13" fmla="*/ 0 h 3"/>
                <a:gd name="T14" fmla="*/ 17 w 18"/>
                <a:gd name="T15" fmla="*/ 1 h 3"/>
                <a:gd name="T16" fmla="*/ 18 w 18"/>
                <a:gd name="T17" fmla="*/ 2 h 3"/>
                <a:gd name="T18" fmla="*/ 17 w 18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"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4" y="2"/>
                    <a:pt x="11" y="2"/>
                    <a:pt x="8" y="3"/>
                  </a:cubicBezTo>
                  <a:cubicBezTo>
                    <a:pt x="6" y="3"/>
                    <a:pt x="3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" y="0"/>
                    <a:pt x="6" y="0"/>
                    <a:pt x="8" y="0"/>
                  </a:cubicBezTo>
                  <a:cubicBezTo>
                    <a:pt x="11" y="0"/>
                    <a:pt x="14" y="0"/>
                    <a:pt x="17" y="1"/>
                  </a:cubicBezTo>
                  <a:cubicBezTo>
                    <a:pt x="17" y="1"/>
                    <a:pt x="18" y="1"/>
                    <a:pt x="18" y="2"/>
                  </a:cubicBezTo>
                  <a:cubicBezTo>
                    <a:pt x="18" y="2"/>
                    <a:pt x="17" y="3"/>
                    <a:pt x="17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7">
              <a:extLst>
                <a:ext uri="{FF2B5EF4-FFF2-40B4-BE49-F238E27FC236}">
                  <a16:creationId xmlns:a16="http://schemas.microsoft.com/office/drawing/2014/main" id="{50537422-446E-4903-111C-6DD4CD8C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5" y="1692276"/>
              <a:ext cx="9525" cy="9525"/>
            </a:xfrm>
            <a:custGeom>
              <a:avLst/>
              <a:gdLst>
                <a:gd name="T0" fmla="*/ 2 w 4"/>
                <a:gd name="T1" fmla="*/ 4 h 4"/>
                <a:gd name="T2" fmla="*/ 0 w 4"/>
                <a:gd name="T3" fmla="*/ 4 h 4"/>
                <a:gd name="T4" fmla="*/ 1 w 4"/>
                <a:gd name="T5" fmla="*/ 1 h 4"/>
                <a:gd name="T6" fmla="*/ 1 w 4"/>
                <a:gd name="T7" fmla="*/ 1 h 4"/>
                <a:gd name="T8" fmla="*/ 4 w 4"/>
                <a:gd name="T9" fmla="*/ 1 h 4"/>
                <a:gd name="T10" fmla="*/ 3 w 4"/>
                <a:gd name="T11" fmla="*/ 4 h 4"/>
                <a:gd name="T12" fmla="*/ 2 w 4"/>
                <a:gd name="T13" fmla="*/ 4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4" y="3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">
              <a:extLst>
                <a:ext uri="{FF2B5EF4-FFF2-40B4-BE49-F238E27FC236}">
                  <a16:creationId xmlns:a16="http://schemas.microsoft.com/office/drawing/2014/main" id="{4C68D901-DA5F-A98A-C690-E46453B8E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0663" y="1697038"/>
              <a:ext cx="65088" cy="7938"/>
            </a:xfrm>
            <a:custGeom>
              <a:avLst/>
              <a:gdLst>
                <a:gd name="T0" fmla="*/ 26 w 27"/>
                <a:gd name="T1" fmla="*/ 3 h 3"/>
                <a:gd name="T2" fmla="*/ 26 w 27"/>
                <a:gd name="T3" fmla="*/ 3 h 3"/>
                <a:gd name="T4" fmla="*/ 13 w 27"/>
                <a:gd name="T5" fmla="*/ 2 h 3"/>
                <a:gd name="T6" fmla="*/ 1 w 27"/>
                <a:gd name="T7" fmla="*/ 2 h 3"/>
                <a:gd name="T8" fmla="*/ 0 w 27"/>
                <a:gd name="T9" fmla="*/ 1 h 3"/>
                <a:gd name="T10" fmla="*/ 1 w 27"/>
                <a:gd name="T11" fmla="*/ 0 h 3"/>
                <a:gd name="T12" fmla="*/ 13 w 27"/>
                <a:gd name="T13" fmla="*/ 0 h 3"/>
                <a:gd name="T14" fmla="*/ 26 w 27"/>
                <a:gd name="T15" fmla="*/ 1 h 3"/>
                <a:gd name="T16" fmla="*/ 27 w 27"/>
                <a:gd name="T17" fmla="*/ 2 h 3"/>
                <a:gd name="T18" fmla="*/ 26 w 27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"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2" y="2"/>
                    <a:pt x="18" y="2"/>
                    <a:pt x="13" y="2"/>
                  </a:cubicBezTo>
                  <a:cubicBezTo>
                    <a:pt x="9" y="3"/>
                    <a:pt x="5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18" y="0"/>
                    <a:pt x="22" y="0"/>
                    <a:pt x="26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7" y="3"/>
                    <a:pt x="27" y="3"/>
                    <a:pt x="26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9">
              <a:extLst>
                <a:ext uri="{FF2B5EF4-FFF2-40B4-BE49-F238E27FC236}">
                  <a16:creationId xmlns:a16="http://schemas.microsoft.com/office/drawing/2014/main" id="{512B1F84-D545-0967-B5F5-F89D23578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400" y="1695451"/>
              <a:ext cx="14288" cy="11113"/>
            </a:xfrm>
            <a:custGeom>
              <a:avLst/>
              <a:gdLst>
                <a:gd name="T0" fmla="*/ 2 w 6"/>
                <a:gd name="T1" fmla="*/ 5 h 5"/>
                <a:gd name="T2" fmla="*/ 1 w 6"/>
                <a:gd name="T3" fmla="*/ 3 h 5"/>
                <a:gd name="T4" fmla="*/ 2 w 6"/>
                <a:gd name="T5" fmla="*/ 1 h 5"/>
                <a:gd name="T6" fmla="*/ 3 w 6"/>
                <a:gd name="T7" fmla="*/ 1 h 5"/>
                <a:gd name="T8" fmla="*/ 4 w 6"/>
                <a:gd name="T9" fmla="*/ 0 h 5"/>
                <a:gd name="T10" fmla="*/ 6 w 6"/>
                <a:gd name="T11" fmla="*/ 1 h 5"/>
                <a:gd name="T12" fmla="*/ 5 w 6"/>
                <a:gd name="T13" fmla="*/ 3 h 5"/>
                <a:gd name="T14" fmla="*/ 4 w 6"/>
                <a:gd name="T15" fmla="*/ 4 h 5"/>
                <a:gd name="T16" fmla="*/ 3 w 6"/>
                <a:gd name="T17" fmla="*/ 4 h 5"/>
                <a:gd name="T18" fmla="*/ 2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1" y="4"/>
                    <a:pt x="1" y="3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0">
              <a:extLst>
                <a:ext uri="{FF2B5EF4-FFF2-40B4-BE49-F238E27FC236}">
                  <a16:creationId xmlns:a16="http://schemas.microsoft.com/office/drawing/2014/main" id="{B1F19617-F15B-E2BC-3514-E1A9C305A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50" y="1673226"/>
              <a:ext cx="19050" cy="28575"/>
            </a:xfrm>
            <a:custGeom>
              <a:avLst/>
              <a:gdLst>
                <a:gd name="T0" fmla="*/ 2 w 8"/>
                <a:gd name="T1" fmla="*/ 12 h 12"/>
                <a:gd name="T2" fmla="*/ 1 w 8"/>
                <a:gd name="T3" fmla="*/ 12 h 12"/>
                <a:gd name="T4" fmla="*/ 1 w 8"/>
                <a:gd name="T5" fmla="*/ 11 h 12"/>
                <a:gd name="T6" fmla="*/ 3 w 8"/>
                <a:gd name="T7" fmla="*/ 5 h 12"/>
                <a:gd name="T8" fmla="*/ 6 w 8"/>
                <a:gd name="T9" fmla="*/ 1 h 12"/>
                <a:gd name="T10" fmla="*/ 7 w 8"/>
                <a:gd name="T11" fmla="*/ 0 h 12"/>
                <a:gd name="T12" fmla="*/ 8 w 8"/>
                <a:gd name="T13" fmla="*/ 2 h 12"/>
                <a:gd name="T14" fmla="*/ 5 w 8"/>
                <a:gd name="T15" fmla="*/ 7 h 12"/>
                <a:gd name="T16" fmla="*/ 3 w 8"/>
                <a:gd name="T17" fmla="*/ 11 h 12"/>
                <a:gd name="T18" fmla="*/ 2 w 8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0" y="11"/>
                    <a:pt x="1" y="11"/>
                  </a:cubicBezTo>
                  <a:cubicBezTo>
                    <a:pt x="1" y="8"/>
                    <a:pt x="2" y="7"/>
                    <a:pt x="3" y="5"/>
                  </a:cubicBezTo>
                  <a:cubicBezTo>
                    <a:pt x="5" y="4"/>
                    <a:pt x="6" y="3"/>
                    <a:pt x="6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4"/>
                    <a:pt x="6" y="6"/>
                    <a:pt x="5" y="7"/>
                  </a:cubicBezTo>
                  <a:cubicBezTo>
                    <a:pt x="4" y="8"/>
                    <a:pt x="3" y="9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B5794068-ACEE-E2B9-623F-43D0886F4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50" y="1695451"/>
              <a:ext cx="53975" cy="9525"/>
            </a:xfrm>
            <a:custGeom>
              <a:avLst/>
              <a:gdLst>
                <a:gd name="T0" fmla="*/ 20 w 22"/>
                <a:gd name="T1" fmla="*/ 4 h 4"/>
                <a:gd name="T2" fmla="*/ 20 w 22"/>
                <a:gd name="T3" fmla="*/ 4 h 4"/>
                <a:gd name="T4" fmla="*/ 10 w 22"/>
                <a:gd name="T5" fmla="*/ 3 h 4"/>
                <a:gd name="T6" fmla="*/ 1 w 22"/>
                <a:gd name="T7" fmla="*/ 3 h 4"/>
                <a:gd name="T8" fmla="*/ 1 w 22"/>
                <a:gd name="T9" fmla="*/ 1 h 4"/>
                <a:gd name="T10" fmla="*/ 2 w 22"/>
                <a:gd name="T11" fmla="*/ 1 h 4"/>
                <a:gd name="T12" fmla="*/ 10 w 22"/>
                <a:gd name="T13" fmla="*/ 1 h 4"/>
                <a:gd name="T14" fmla="*/ 21 w 22"/>
                <a:gd name="T15" fmla="*/ 2 h 4"/>
                <a:gd name="T16" fmla="*/ 21 w 22"/>
                <a:gd name="T17" fmla="*/ 3 h 4"/>
                <a:gd name="T18" fmla="*/ 20 w 2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"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7" y="3"/>
                    <a:pt x="14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4" y="1"/>
                    <a:pt x="7" y="1"/>
                    <a:pt x="10" y="1"/>
                  </a:cubicBezTo>
                  <a:cubicBezTo>
                    <a:pt x="14" y="1"/>
                    <a:pt x="17" y="0"/>
                    <a:pt x="21" y="2"/>
                  </a:cubicBezTo>
                  <a:cubicBezTo>
                    <a:pt x="21" y="2"/>
                    <a:pt x="22" y="3"/>
                    <a:pt x="21" y="3"/>
                  </a:cubicBezTo>
                  <a:cubicBezTo>
                    <a:pt x="21" y="4"/>
                    <a:pt x="21" y="4"/>
                    <a:pt x="20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2">
              <a:extLst>
                <a:ext uri="{FF2B5EF4-FFF2-40B4-BE49-F238E27FC236}">
                  <a16:creationId xmlns:a16="http://schemas.microsoft.com/office/drawing/2014/main" id="{4E7657FF-714B-B9DC-56ED-76D7DA594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1695451"/>
              <a:ext cx="12700" cy="9525"/>
            </a:xfrm>
            <a:custGeom>
              <a:avLst/>
              <a:gdLst>
                <a:gd name="T0" fmla="*/ 1 w 5"/>
                <a:gd name="T1" fmla="*/ 4 h 4"/>
                <a:gd name="T2" fmla="*/ 0 w 5"/>
                <a:gd name="T3" fmla="*/ 3 h 4"/>
                <a:gd name="T4" fmla="*/ 1 w 5"/>
                <a:gd name="T5" fmla="*/ 1 h 4"/>
                <a:gd name="T6" fmla="*/ 2 w 5"/>
                <a:gd name="T7" fmla="*/ 1 h 4"/>
                <a:gd name="T8" fmla="*/ 3 w 5"/>
                <a:gd name="T9" fmla="*/ 0 h 4"/>
                <a:gd name="T10" fmla="*/ 5 w 5"/>
                <a:gd name="T11" fmla="*/ 1 h 4"/>
                <a:gd name="T12" fmla="*/ 4 w 5"/>
                <a:gd name="T13" fmla="*/ 3 h 4"/>
                <a:gd name="T14" fmla="*/ 4 w 5"/>
                <a:gd name="T15" fmla="*/ 3 h 4"/>
                <a:gd name="T16" fmla="*/ 2 w 5"/>
                <a:gd name="T17" fmla="*/ 4 h 4"/>
                <a:gd name="T18" fmla="*/ 1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3">
              <a:extLst>
                <a:ext uri="{FF2B5EF4-FFF2-40B4-BE49-F238E27FC236}">
                  <a16:creationId xmlns:a16="http://schemas.microsoft.com/office/drawing/2014/main" id="{F16C46F8-104E-96C5-8A2C-62DDF97A6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6550" y="1673226"/>
              <a:ext cx="20638" cy="26988"/>
            </a:xfrm>
            <a:custGeom>
              <a:avLst/>
              <a:gdLst>
                <a:gd name="T0" fmla="*/ 2 w 8"/>
                <a:gd name="T1" fmla="*/ 11 h 11"/>
                <a:gd name="T2" fmla="*/ 1 w 8"/>
                <a:gd name="T3" fmla="*/ 11 h 11"/>
                <a:gd name="T4" fmla="*/ 1 w 8"/>
                <a:gd name="T5" fmla="*/ 10 h 11"/>
                <a:gd name="T6" fmla="*/ 4 w 8"/>
                <a:gd name="T7" fmla="*/ 5 h 11"/>
                <a:gd name="T8" fmla="*/ 6 w 8"/>
                <a:gd name="T9" fmla="*/ 1 h 11"/>
                <a:gd name="T10" fmla="*/ 7 w 8"/>
                <a:gd name="T11" fmla="*/ 0 h 11"/>
                <a:gd name="T12" fmla="*/ 8 w 8"/>
                <a:gd name="T13" fmla="*/ 2 h 11"/>
                <a:gd name="T14" fmla="*/ 5 w 8"/>
                <a:gd name="T15" fmla="*/ 6 h 11"/>
                <a:gd name="T16" fmla="*/ 3 w 8"/>
                <a:gd name="T17" fmla="*/ 11 h 11"/>
                <a:gd name="T18" fmla="*/ 2 w 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0" y="11"/>
                    <a:pt x="1" y="10"/>
                  </a:cubicBezTo>
                  <a:cubicBezTo>
                    <a:pt x="1" y="8"/>
                    <a:pt x="2" y="7"/>
                    <a:pt x="4" y="5"/>
                  </a:cubicBezTo>
                  <a:cubicBezTo>
                    <a:pt x="5" y="4"/>
                    <a:pt x="6" y="3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4" y="8"/>
                    <a:pt x="3" y="9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4">
              <a:extLst>
                <a:ext uri="{FF2B5EF4-FFF2-40B4-BE49-F238E27FC236}">
                  <a16:creationId xmlns:a16="http://schemas.microsoft.com/office/drawing/2014/main" id="{EFC3F3C0-6514-529C-79B5-527BE5762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6550" y="1695451"/>
              <a:ext cx="49213" cy="9525"/>
            </a:xfrm>
            <a:custGeom>
              <a:avLst/>
              <a:gdLst>
                <a:gd name="T0" fmla="*/ 19 w 20"/>
                <a:gd name="T1" fmla="*/ 4 h 4"/>
                <a:gd name="T2" fmla="*/ 19 w 20"/>
                <a:gd name="T3" fmla="*/ 4 h 4"/>
                <a:gd name="T4" fmla="*/ 10 w 20"/>
                <a:gd name="T5" fmla="*/ 3 h 4"/>
                <a:gd name="T6" fmla="*/ 1 w 20"/>
                <a:gd name="T7" fmla="*/ 2 h 4"/>
                <a:gd name="T8" fmla="*/ 1 w 20"/>
                <a:gd name="T9" fmla="*/ 1 h 4"/>
                <a:gd name="T10" fmla="*/ 2 w 20"/>
                <a:gd name="T11" fmla="*/ 0 h 4"/>
                <a:gd name="T12" fmla="*/ 10 w 20"/>
                <a:gd name="T13" fmla="*/ 1 h 4"/>
                <a:gd name="T14" fmla="*/ 19 w 20"/>
                <a:gd name="T15" fmla="*/ 2 h 4"/>
                <a:gd name="T16" fmla="*/ 20 w 20"/>
                <a:gd name="T17" fmla="*/ 3 h 4"/>
                <a:gd name="T18" fmla="*/ 19 w 20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4">
                  <a:moveTo>
                    <a:pt x="19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3" y="3"/>
                    <a:pt x="10" y="3"/>
                  </a:cubicBezTo>
                  <a:cubicBezTo>
                    <a:pt x="7" y="3"/>
                    <a:pt x="4" y="3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" y="1"/>
                    <a:pt x="7" y="1"/>
                    <a:pt x="10" y="1"/>
                  </a:cubicBezTo>
                  <a:cubicBezTo>
                    <a:pt x="13" y="1"/>
                    <a:pt x="16" y="1"/>
                    <a:pt x="19" y="2"/>
                  </a:cubicBezTo>
                  <a:cubicBezTo>
                    <a:pt x="20" y="2"/>
                    <a:pt x="20" y="3"/>
                    <a:pt x="20" y="3"/>
                  </a:cubicBezTo>
                  <a:cubicBezTo>
                    <a:pt x="20" y="4"/>
                    <a:pt x="19" y="4"/>
                    <a:pt x="19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5">
              <a:extLst>
                <a:ext uri="{FF2B5EF4-FFF2-40B4-BE49-F238E27FC236}">
                  <a16:creationId xmlns:a16="http://schemas.microsoft.com/office/drawing/2014/main" id="{DCFB443D-ED0A-A68F-EEBD-8F27D0921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1695451"/>
              <a:ext cx="12700" cy="9525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4 h 4"/>
                <a:gd name="T4" fmla="*/ 1 w 5"/>
                <a:gd name="T5" fmla="*/ 2 h 4"/>
                <a:gd name="T6" fmla="*/ 3 w 5"/>
                <a:gd name="T7" fmla="*/ 1 h 4"/>
                <a:gd name="T8" fmla="*/ 5 w 5"/>
                <a:gd name="T9" fmla="*/ 1 h 4"/>
                <a:gd name="T10" fmla="*/ 4 w 5"/>
                <a:gd name="T11" fmla="*/ 3 h 4"/>
                <a:gd name="T12" fmla="*/ 3 w 5"/>
                <a:gd name="T13" fmla="*/ 4 h 4"/>
                <a:gd name="T14" fmla="*/ 2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6">
              <a:extLst>
                <a:ext uri="{FF2B5EF4-FFF2-40B4-BE49-F238E27FC236}">
                  <a16:creationId xmlns:a16="http://schemas.microsoft.com/office/drawing/2014/main" id="{58924BCE-DE8B-FE53-72C3-51DEF5CAB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2588" y="1697038"/>
              <a:ext cx="50800" cy="7938"/>
            </a:xfrm>
            <a:custGeom>
              <a:avLst/>
              <a:gdLst>
                <a:gd name="T0" fmla="*/ 19 w 21"/>
                <a:gd name="T1" fmla="*/ 3 h 3"/>
                <a:gd name="T2" fmla="*/ 19 w 21"/>
                <a:gd name="T3" fmla="*/ 3 h 3"/>
                <a:gd name="T4" fmla="*/ 10 w 21"/>
                <a:gd name="T5" fmla="*/ 2 h 3"/>
                <a:gd name="T6" fmla="*/ 1 w 21"/>
                <a:gd name="T7" fmla="*/ 2 h 3"/>
                <a:gd name="T8" fmla="*/ 0 w 21"/>
                <a:gd name="T9" fmla="*/ 1 h 3"/>
                <a:gd name="T10" fmla="*/ 2 w 21"/>
                <a:gd name="T11" fmla="*/ 0 h 3"/>
                <a:gd name="T12" fmla="*/ 10 w 21"/>
                <a:gd name="T13" fmla="*/ 0 h 3"/>
                <a:gd name="T14" fmla="*/ 19 w 21"/>
                <a:gd name="T15" fmla="*/ 0 h 3"/>
                <a:gd name="T16" fmla="*/ 20 w 21"/>
                <a:gd name="T17" fmla="*/ 2 h 3"/>
                <a:gd name="T18" fmla="*/ 19 w 2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"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6" y="2"/>
                    <a:pt x="13" y="2"/>
                    <a:pt x="10" y="2"/>
                  </a:cubicBezTo>
                  <a:cubicBezTo>
                    <a:pt x="7" y="3"/>
                    <a:pt x="4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0" y="0"/>
                    <a:pt x="21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7">
              <a:extLst>
                <a:ext uri="{FF2B5EF4-FFF2-40B4-BE49-F238E27FC236}">
                  <a16:creationId xmlns:a16="http://schemas.microsoft.com/office/drawing/2014/main" id="{11F9A0DD-3465-0043-4D3A-49034C610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7038" y="1695451"/>
              <a:ext cx="9525" cy="9525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1 h 4"/>
                <a:gd name="T6" fmla="*/ 1 w 4"/>
                <a:gd name="T7" fmla="*/ 1 h 4"/>
                <a:gd name="T8" fmla="*/ 3 w 4"/>
                <a:gd name="T9" fmla="*/ 1 h 4"/>
                <a:gd name="T10" fmla="*/ 3 w 4"/>
                <a:gd name="T11" fmla="*/ 3 h 4"/>
                <a:gd name="T12" fmla="*/ 2 w 4"/>
                <a:gd name="T13" fmla="*/ 4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8">
              <a:extLst>
                <a:ext uri="{FF2B5EF4-FFF2-40B4-BE49-F238E27FC236}">
                  <a16:creationId xmlns:a16="http://schemas.microsoft.com/office/drawing/2014/main" id="{B6E831AD-7066-A0F0-A7EC-A407509AC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2588" y="1673226"/>
              <a:ext cx="17463" cy="28575"/>
            </a:xfrm>
            <a:custGeom>
              <a:avLst/>
              <a:gdLst>
                <a:gd name="T0" fmla="*/ 1 w 7"/>
                <a:gd name="T1" fmla="*/ 12 h 12"/>
                <a:gd name="T2" fmla="*/ 1 w 7"/>
                <a:gd name="T3" fmla="*/ 12 h 12"/>
                <a:gd name="T4" fmla="*/ 0 w 7"/>
                <a:gd name="T5" fmla="*/ 11 h 12"/>
                <a:gd name="T6" fmla="*/ 3 w 7"/>
                <a:gd name="T7" fmla="*/ 6 h 12"/>
                <a:gd name="T8" fmla="*/ 5 w 7"/>
                <a:gd name="T9" fmla="*/ 1 h 12"/>
                <a:gd name="T10" fmla="*/ 6 w 7"/>
                <a:gd name="T11" fmla="*/ 0 h 12"/>
                <a:gd name="T12" fmla="*/ 7 w 7"/>
                <a:gd name="T13" fmla="*/ 1 h 12"/>
                <a:gd name="T14" fmla="*/ 4 w 7"/>
                <a:gd name="T15" fmla="*/ 6 h 12"/>
                <a:gd name="T16" fmla="*/ 2 w 7"/>
                <a:gd name="T17" fmla="*/ 11 h 12"/>
                <a:gd name="T18" fmla="*/ 1 w 7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2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1" y="9"/>
                    <a:pt x="2" y="7"/>
                    <a:pt x="3" y="6"/>
                  </a:cubicBezTo>
                  <a:cubicBezTo>
                    <a:pt x="4" y="4"/>
                    <a:pt x="4" y="3"/>
                    <a:pt x="5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6" y="3"/>
                    <a:pt x="5" y="5"/>
                    <a:pt x="4" y="6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9">
              <a:extLst>
                <a:ext uri="{FF2B5EF4-FFF2-40B4-BE49-F238E27FC236}">
                  <a16:creationId xmlns:a16="http://schemas.microsoft.com/office/drawing/2014/main" id="{5836357E-6997-807C-DFDD-7F181A8B0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8625" y="1697038"/>
              <a:ext cx="49213" cy="4763"/>
            </a:xfrm>
            <a:custGeom>
              <a:avLst/>
              <a:gdLst>
                <a:gd name="T0" fmla="*/ 19 w 20"/>
                <a:gd name="T1" fmla="*/ 2 h 2"/>
                <a:gd name="T2" fmla="*/ 19 w 20"/>
                <a:gd name="T3" fmla="*/ 2 h 2"/>
                <a:gd name="T4" fmla="*/ 10 w 20"/>
                <a:gd name="T5" fmla="*/ 2 h 2"/>
                <a:gd name="T6" fmla="*/ 1 w 20"/>
                <a:gd name="T7" fmla="*/ 2 h 2"/>
                <a:gd name="T8" fmla="*/ 0 w 20"/>
                <a:gd name="T9" fmla="*/ 1 h 2"/>
                <a:gd name="T10" fmla="*/ 1 w 20"/>
                <a:gd name="T11" fmla="*/ 0 h 2"/>
                <a:gd name="T12" fmla="*/ 10 w 20"/>
                <a:gd name="T13" fmla="*/ 0 h 2"/>
                <a:gd name="T14" fmla="*/ 19 w 20"/>
                <a:gd name="T15" fmla="*/ 0 h 2"/>
                <a:gd name="T16" fmla="*/ 20 w 20"/>
                <a:gd name="T17" fmla="*/ 1 h 2"/>
                <a:gd name="T18" fmla="*/ 19 w 20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"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2"/>
                    <a:pt x="13" y="2"/>
                    <a:pt x="10" y="2"/>
                  </a:cubicBezTo>
                  <a:cubicBezTo>
                    <a:pt x="7" y="2"/>
                    <a:pt x="4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0">
              <a:extLst>
                <a:ext uri="{FF2B5EF4-FFF2-40B4-BE49-F238E27FC236}">
                  <a16:creationId xmlns:a16="http://schemas.microsoft.com/office/drawing/2014/main" id="{88E18A37-6FB8-5736-3F9E-670733694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9900" y="1695451"/>
              <a:ext cx="12700" cy="9525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3 h 4"/>
                <a:gd name="T4" fmla="*/ 1 w 5"/>
                <a:gd name="T5" fmla="*/ 1 h 4"/>
                <a:gd name="T6" fmla="*/ 3 w 5"/>
                <a:gd name="T7" fmla="*/ 0 h 4"/>
                <a:gd name="T8" fmla="*/ 4 w 5"/>
                <a:gd name="T9" fmla="*/ 1 h 4"/>
                <a:gd name="T10" fmla="*/ 4 w 5"/>
                <a:gd name="T11" fmla="*/ 3 h 4"/>
                <a:gd name="T12" fmla="*/ 3 w 5"/>
                <a:gd name="T13" fmla="*/ 3 h 4"/>
                <a:gd name="T14" fmla="*/ 2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4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1">
              <a:extLst>
                <a:ext uri="{FF2B5EF4-FFF2-40B4-BE49-F238E27FC236}">
                  <a16:creationId xmlns:a16="http://schemas.microsoft.com/office/drawing/2014/main" id="{BB95EA24-B453-56D7-FD6F-9362D728B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8625" y="1673226"/>
              <a:ext cx="15875" cy="28575"/>
            </a:xfrm>
            <a:custGeom>
              <a:avLst/>
              <a:gdLst>
                <a:gd name="T0" fmla="*/ 1 w 6"/>
                <a:gd name="T1" fmla="*/ 12 h 12"/>
                <a:gd name="T2" fmla="*/ 1 w 6"/>
                <a:gd name="T3" fmla="*/ 12 h 12"/>
                <a:gd name="T4" fmla="*/ 0 w 6"/>
                <a:gd name="T5" fmla="*/ 11 h 12"/>
                <a:gd name="T6" fmla="*/ 2 w 6"/>
                <a:gd name="T7" fmla="*/ 5 h 12"/>
                <a:gd name="T8" fmla="*/ 4 w 6"/>
                <a:gd name="T9" fmla="*/ 1 h 12"/>
                <a:gd name="T10" fmla="*/ 5 w 6"/>
                <a:gd name="T11" fmla="*/ 0 h 12"/>
                <a:gd name="T12" fmla="*/ 6 w 6"/>
                <a:gd name="T13" fmla="*/ 1 h 12"/>
                <a:gd name="T14" fmla="*/ 4 w 6"/>
                <a:gd name="T15" fmla="*/ 6 h 12"/>
                <a:gd name="T16" fmla="*/ 2 w 6"/>
                <a:gd name="T17" fmla="*/ 11 h 12"/>
                <a:gd name="T18" fmla="*/ 1 w 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1" y="9"/>
                    <a:pt x="2" y="7"/>
                    <a:pt x="2" y="5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5" y="3"/>
                    <a:pt x="5" y="4"/>
                    <a:pt x="4" y="6"/>
                  </a:cubicBezTo>
                  <a:cubicBezTo>
                    <a:pt x="3" y="7"/>
                    <a:pt x="3" y="9"/>
                    <a:pt x="2" y="11"/>
                  </a:cubicBezTo>
                  <a:cubicBezTo>
                    <a:pt x="2" y="11"/>
                    <a:pt x="2" y="12"/>
                    <a:pt x="1" y="1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2">
              <a:extLst>
                <a:ext uri="{FF2B5EF4-FFF2-40B4-BE49-F238E27FC236}">
                  <a16:creationId xmlns:a16="http://schemas.microsoft.com/office/drawing/2014/main" id="{BBAD0192-DAE6-1EE8-8447-AA2B7B60A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7713" y="1724026"/>
              <a:ext cx="14288" cy="7938"/>
            </a:xfrm>
            <a:custGeom>
              <a:avLst/>
              <a:gdLst>
                <a:gd name="T0" fmla="*/ 4 w 6"/>
                <a:gd name="T1" fmla="*/ 3 h 3"/>
                <a:gd name="T2" fmla="*/ 4 w 6"/>
                <a:gd name="T3" fmla="*/ 3 h 3"/>
                <a:gd name="T4" fmla="*/ 2 w 6"/>
                <a:gd name="T5" fmla="*/ 3 h 3"/>
                <a:gd name="T6" fmla="*/ 1 w 6"/>
                <a:gd name="T7" fmla="*/ 1 h 3"/>
                <a:gd name="T8" fmla="*/ 2 w 6"/>
                <a:gd name="T9" fmla="*/ 0 h 3"/>
                <a:gd name="T10" fmla="*/ 5 w 6"/>
                <a:gd name="T11" fmla="*/ 1 h 3"/>
                <a:gd name="T12" fmla="*/ 6 w 6"/>
                <a:gd name="T13" fmla="*/ 3 h 3"/>
                <a:gd name="T14" fmla="*/ 4 w 6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3">
              <a:extLst>
                <a:ext uri="{FF2B5EF4-FFF2-40B4-BE49-F238E27FC236}">
                  <a16:creationId xmlns:a16="http://schemas.microsoft.com/office/drawing/2014/main" id="{8031746C-4DDE-9760-99A5-5592055D9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113" y="1687513"/>
              <a:ext cx="31750" cy="38100"/>
            </a:xfrm>
            <a:custGeom>
              <a:avLst/>
              <a:gdLst>
                <a:gd name="T0" fmla="*/ 11 w 13"/>
                <a:gd name="T1" fmla="*/ 16 h 16"/>
                <a:gd name="T2" fmla="*/ 10 w 13"/>
                <a:gd name="T3" fmla="*/ 16 h 16"/>
                <a:gd name="T4" fmla="*/ 1 w 13"/>
                <a:gd name="T5" fmla="*/ 2 h 16"/>
                <a:gd name="T6" fmla="*/ 1 w 13"/>
                <a:gd name="T7" fmla="*/ 0 h 16"/>
                <a:gd name="T8" fmla="*/ 2 w 13"/>
                <a:gd name="T9" fmla="*/ 0 h 16"/>
                <a:gd name="T10" fmla="*/ 12 w 13"/>
                <a:gd name="T11" fmla="*/ 15 h 16"/>
                <a:gd name="T12" fmla="*/ 12 w 13"/>
                <a:gd name="T13" fmla="*/ 16 h 16"/>
                <a:gd name="T14" fmla="*/ 11 w 1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6">
                  <a:moveTo>
                    <a:pt x="11" y="16"/>
                  </a:moveTo>
                  <a:cubicBezTo>
                    <a:pt x="11" y="16"/>
                    <a:pt x="10" y="16"/>
                    <a:pt x="10" y="16"/>
                  </a:cubicBezTo>
                  <a:cubicBezTo>
                    <a:pt x="8" y="10"/>
                    <a:pt x="5" y="5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7" y="3"/>
                    <a:pt x="10" y="9"/>
                    <a:pt x="12" y="15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4">
              <a:extLst>
                <a:ext uri="{FF2B5EF4-FFF2-40B4-BE49-F238E27FC236}">
                  <a16:creationId xmlns:a16="http://schemas.microsoft.com/office/drawing/2014/main" id="{151B6D88-1E5B-CDAE-73A9-BF6E42F4C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0250" y="1687513"/>
              <a:ext cx="50800" cy="9525"/>
            </a:xfrm>
            <a:custGeom>
              <a:avLst/>
              <a:gdLst>
                <a:gd name="T0" fmla="*/ 2 w 21"/>
                <a:gd name="T1" fmla="*/ 4 h 4"/>
                <a:gd name="T2" fmla="*/ 0 w 21"/>
                <a:gd name="T3" fmla="*/ 3 h 4"/>
                <a:gd name="T4" fmla="*/ 1 w 21"/>
                <a:gd name="T5" fmla="*/ 2 h 4"/>
                <a:gd name="T6" fmla="*/ 12 w 21"/>
                <a:gd name="T7" fmla="*/ 1 h 4"/>
                <a:gd name="T8" fmla="*/ 19 w 21"/>
                <a:gd name="T9" fmla="*/ 0 h 4"/>
                <a:gd name="T10" fmla="*/ 21 w 21"/>
                <a:gd name="T11" fmla="*/ 1 h 4"/>
                <a:gd name="T12" fmla="*/ 20 w 21"/>
                <a:gd name="T13" fmla="*/ 2 h 4"/>
                <a:gd name="T14" fmla="*/ 12 w 21"/>
                <a:gd name="T15" fmla="*/ 3 h 4"/>
                <a:gd name="T16" fmla="*/ 2 w 21"/>
                <a:gd name="T17" fmla="*/ 4 h 4"/>
                <a:gd name="T18" fmla="*/ 2 w 2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4">
                  <a:moveTo>
                    <a:pt x="2" y="4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5" y="1"/>
                    <a:pt x="8" y="1"/>
                    <a:pt x="12" y="1"/>
                  </a:cubicBezTo>
                  <a:cubicBezTo>
                    <a:pt x="14" y="1"/>
                    <a:pt x="17" y="1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7" y="3"/>
                    <a:pt x="14" y="3"/>
                    <a:pt x="12" y="3"/>
                  </a:cubicBezTo>
                  <a:cubicBezTo>
                    <a:pt x="8" y="3"/>
                    <a:pt x="5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5">
              <a:extLst>
                <a:ext uri="{FF2B5EF4-FFF2-40B4-BE49-F238E27FC236}">
                  <a16:creationId xmlns:a16="http://schemas.microsoft.com/office/drawing/2014/main" id="{A40CE86B-F900-A163-6CB7-995A4AC7D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700" y="1687513"/>
              <a:ext cx="38100" cy="12700"/>
            </a:xfrm>
            <a:custGeom>
              <a:avLst/>
              <a:gdLst>
                <a:gd name="T0" fmla="*/ 1 w 16"/>
                <a:gd name="T1" fmla="*/ 4 h 5"/>
                <a:gd name="T2" fmla="*/ 0 w 16"/>
                <a:gd name="T3" fmla="*/ 3 h 5"/>
                <a:gd name="T4" fmla="*/ 1 w 16"/>
                <a:gd name="T5" fmla="*/ 2 h 5"/>
                <a:gd name="T6" fmla="*/ 14 w 16"/>
                <a:gd name="T7" fmla="*/ 0 h 5"/>
                <a:gd name="T8" fmla="*/ 16 w 16"/>
                <a:gd name="T9" fmla="*/ 1 h 5"/>
                <a:gd name="T10" fmla="*/ 16 w 16"/>
                <a:gd name="T11" fmla="*/ 2 h 5"/>
                <a:gd name="T12" fmla="*/ 1 w 16"/>
                <a:gd name="T13" fmla="*/ 4 h 5"/>
                <a:gd name="T14" fmla="*/ 1 w 16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6" y="1"/>
                    <a:pt x="11" y="3"/>
                    <a:pt x="14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1" y="5"/>
                    <a:pt x="6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6">
              <a:extLst>
                <a:ext uri="{FF2B5EF4-FFF2-40B4-BE49-F238E27FC236}">
                  <a16:creationId xmlns:a16="http://schemas.microsoft.com/office/drawing/2014/main" id="{E6FAFF44-8B95-A93A-51F9-1DE1CA014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5" y="1724026"/>
              <a:ext cx="53975" cy="9525"/>
            </a:xfrm>
            <a:custGeom>
              <a:avLst/>
              <a:gdLst>
                <a:gd name="T0" fmla="*/ 2 w 22"/>
                <a:gd name="T1" fmla="*/ 4 h 4"/>
                <a:gd name="T2" fmla="*/ 0 w 22"/>
                <a:gd name="T3" fmla="*/ 3 h 4"/>
                <a:gd name="T4" fmla="*/ 1 w 22"/>
                <a:gd name="T5" fmla="*/ 2 h 4"/>
                <a:gd name="T6" fmla="*/ 11 w 22"/>
                <a:gd name="T7" fmla="*/ 1 h 4"/>
                <a:gd name="T8" fmla="*/ 20 w 22"/>
                <a:gd name="T9" fmla="*/ 0 h 4"/>
                <a:gd name="T10" fmla="*/ 22 w 22"/>
                <a:gd name="T11" fmla="*/ 1 h 4"/>
                <a:gd name="T12" fmla="*/ 21 w 22"/>
                <a:gd name="T13" fmla="*/ 2 h 4"/>
                <a:gd name="T14" fmla="*/ 11 w 22"/>
                <a:gd name="T15" fmla="*/ 3 h 4"/>
                <a:gd name="T16" fmla="*/ 2 w 22"/>
                <a:gd name="T17" fmla="*/ 4 h 4"/>
                <a:gd name="T18" fmla="*/ 2 w 2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">
                  <a:moveTo>
                    <a:pt x="2" y="4"/>
                  </a:move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4" y="1"/>
                    <a:pt x="8" y="1"/>
                    <a:pt x="11" y="1"/>
                  </a:cubicBezTo>
                  <a:cubicBezTo>
                    <a:pt x="14" y="1"/>
                    <a:pt x="17" y="1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18" y="3"/>
                    <a:pt x="14" y="3"/>
                    <a:pt x="11" y="3"/>
                  </a:cubicBezTo>
                  <a:cubicBezTo>
                    <a:pt x="8" y="4"/>
                    <a:pt x="5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7">
              <a:extLst>
                <a:ext uri="{FF2B5EF4-FFF2-40B4-BE49-F238E27FC236}">
                  <a16:creationId xmlns:a16="http://schemas.microsoft.com/office/drawing/2014/main" id="{AD0BB3D6-B6BD-A8E2-10E2-CA71F9649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00" y="1692276"/>
              <a:ext cx="25400" cy="36513"/>
            </a:xfrm>
            <a:custGeom>
              <a:avLst/>
              <a:gdLst>
                <a:gd name="T0" fmla="*/ 9 w 10"/>
                <a:gd name="T1" fmla="*/ 15 h 15"/>
                <a:gd name="T2" fmla="*/ 8 w 10"/>
                <a:gd name="T3" fmla="*/ 15 h 15"/>
                <a:gd name="T4" fmla="*/ 3 w 10"/>
                <a:gd name="T5" fmla="*/ 7 h 15"/>
                <a:gd name="T6" fmla="*/ 0 w 10"/>
                <a:gd name="T7" fmla="*/ 2 h 15"/>
                <a:gd name="T8" fmla="*/ 1 w 10"/>
                <a:gd name="T9" fmla="*/ 1 h 15"/>
                <a:gd name="T10" fmla="*/ 3 w 10"/>
                <a:gd name="T11" fmla="*/ 1 h 15"/>
                <a:gd name="T12" fmla="*/ 5 w 10"/>
                <a:gd name="T13" fmla="*/ 5 h 15"/>
                <a:gd name="T14" fmla="*/ 10 w 10"/>
                <a:gd name="T15" fmla="*/ 14 h 15"/>
                <a:gd name="T16" fmla="*/ 9 w 10"/>
                <a:gd name="T17" fmla="*/ 15 h 15"/>
                <a:gd name="T18" fmla="*/ 9 w 10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9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2"/>
                    <a:pt x="5" y="9"/>
                    <a:pt x="3" y="7"/>
                  </a:cubicBezTo>
                  <a:cubicBezTo>
                    <a:pt x="2" y="5"/>
                    <a:pt x="1" y="4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7" y="8"/>
                    <a:pt x="9" y="11"/>
                    <a:pt x="10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8">
              <a:extLst>
                <a:ext uri="{FF2B5EF4-FFF2-40B4-BE49-F238E27FC236}">
                  <a16:creationId xmlns:a16="http://schemas.microsoft.com/office/drawing/2014/main" id="{EF354BDD-CD21-4925-DFDE-5B9F986CA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25" y="1724026"/>
              <a:ext cx="46038" cy="9525"/>
            </a:xfrm>
            <a:custGeom>
              <a:avLst/>
              <a:gdLst>
                <a:gd name="T0" fmla="*/ 1 w 19"/>
                <a:gd name="T1" fmla="*/ 4 h 4"/>
                <a:gd name="T2" fmla="*/ 0 w 19"/>
                <a:gd name="T3" fmla="*/ 3 h 4"/>
                <a:gd name="T4" fmla="*/ 1 w 19"/>
                <a:gd name="T5" fmla="*/ 1 h 4"/>
                <a:gd name="T6" fmla="*/ 10 w 19"/>
                <a:gd name="T7" fmla="*/ 1 h 4"/>
                <a:gd name="T8" fmla="*/ 18 w 19"/>
                <a:gd name="T9" fmla="*/ 0 h 4"/>
                <a:gd name="T10" fmla="*/ 19 w 19"/>
                <a:gd name="T11" fmla="*/ 1 h 4"/>
                <a:gd name="T12" fmla="*/ 18 w 19"/>
                <a:gd name="T13" fmla="*/ 2 h 4"/>
                <a:gd name="T14" fmla="*/ 10 w 19"/>
                <a:gd name="T15" fmla="*/ 3 h 4"/>
                <a:gd name="T16" fmla="*/ 1 w 19"/>
                <a:gd name="T17" fmla="*/ 4 h 4"/>
                <a:gd name="T18" fmla="*/ 1 w 19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4">
                  <a:moveTo>
                    <a:pt x="1" y="4"/>
                  </a:move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4" y="0"/>
                    <a:pt x="7" y="0"/>
                    <a:pt x="10" y="1"/>
                  </a:cubicBezTo>
                  <a:cubicBezTo>
                    <a:pt x="13" y="1"/>
                    <a:pt x="15" y="1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6" y="3"/>
                    <a:pt x="13" y="3"/>
                    <a:pt x="10" y="3"/>
                  </a:cubicBezTo>
                  <a:cubicBezTo>
                    <a:pt x="7" y="3"/>
                    <a:pt x="4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9">
              <a:extLst>
                <a:ext uri="{FF2B5EF4-FFF2-40B4-BE49-F238E27FC236}">
                  <a16:creationId xmlns:a16="http://schemas.microsoft.com/office/drawing/2014/main" id="{DF5B0048-CDF3-91BE-CAD1-C374B8CE7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0250" y="1690688"/>
              <a:ext cx="26988" cy="41275"/>
            </a:xfrm>
            <a:custGeom>
              <a:avLst/>
              <a:gdLst>
                <a:gd name="T0" fmla="*/ 9 w 11"/>
                <a:gd name="T1" fmla="*/ 17 h 17"/>
                <a:gd name="T2" fmla="*/ 8 w 11"/>
                <a:gd name="T3" fmla="*/ 16 h 17"/>
                <a:gd name="T4" fmla="*/ 4 w 11"/>
                <a:gd name="T5" fmla="*/ 10 h 17"/>
                <a:gd name="T6" fmla="*/ 0 w 11"/>
                <a:gd name="T7" fmla="*/ 2 h 17"/>
                <a:gd name="T8" fmla="*/ 1 w 11"/>
                <a:gd name="T9" fmla="*/ 0 h 17"/>
                <a:gd name="T10" fmla="*/ 3 w 11"/>
                <a:gd name="T11" fmla="*/ 2 h 17"/>
                <a:gd name="T12" fmla="*/ 7 w 11"/>
                <a:gd name="T13" fmla="*/ 8 h 17"/>
                <a:gd name="T14" fmla="*/ 11 w 11"/>
                <a:gd name="T15" fmla="*/ 15 h 17"/>
                <a:gd name="T16" fmla="*/ 9 w 11"/>
                <a:gd name="T17" fmla="*/ 17 h 17"/>
                <a:gd name="T18" fmla="*/ 9 w 11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7">
                  <a:moveTo>
                    <a:pt x="9" y="17"/>
                  </a:moveTo>
                  <a:cubicBezTo>
                    <a:pt x="8" y="17"/>
                    <a:pt x="8" y="16"/>
                    <a:pt x="8" y="16"/>
                  </a:cubicBezTo>
                  <a:cubicBezTo>
                    <a:pt x="7" y="14"/>
                    <a:pt x="6" y="12"/>
                    <a:pt x="4" y="10"/>
                  </a:cubicBezTo>
                  <a:cubicBezTo>
                    <a:pt x="2" y="8"/>
                    <a:pt x="1" y="5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4"/>
                    <a:pt x="5" y="6"/>
                    <a:pt x="7" y="8"/>
                  </a:cubicBezTo>
                  <a:cubicBezTo>
                    <a:pt x="8" y="10"/>
                    <a:pt x="10" y="12"/>
                    <a:pt x="11" y="15"/>
                  </a:cubicBezTo>
                  <a:cubicBezTo>
                    <a:pt x="11" y="16"/>
                    <a:pt x="10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80">
              <a:extLst>
                <a:ext uri="{FF2B5EF4-FFF2-40B4-BE49-F238E27FC236}">
                  <a16:creationId xmlns:a16="http://schemas.microsoft.com/office/drawing/2014/main" id="{E9ECCDDC-2C36-B159-CCA8-9F2F26C1E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1188" y="1724026"/>
              <a:ext cx="50800" cy="9525"/>
            </a:xfrm>
            <a:custGeom>
              <a:avLst/>
              <a:gdLst>
                <a:gd name="T0" fmla="*/ 1 w 21"/>
                <a:gd name="T1" fmla="*/ 4 h 4"/>
                <a:gd name="T2" fmla="*/ 0 w 21"/>
                <a:gd name="T3" fmla="*/ 3 h 4"/>
                <a:gd name="T4" fmla="*/ 0 w 21"/>
                <a:gd name="T5" fmla="*/ 2 h 4"/>
                <a:gd name="T6" fmla="*/ 12 w 21"/>
                <a:gd name="T7" fmla="*/ 1 h 4"/>
                <a:gd name="T8" fmla="*/ 19 w 21"/>
                <a:gd name="T9" fmla="*/ 1 h 4"/>
                <a:gd name="T10" fmla="*/ 21 w 21"/>
                <a:gd name="T11" fmla="*/ 2 h 4"/>
                <a:gd name="T12" fmla="*/ 20 w 21"/>
                <a:gd name="T13" fmla="*/ 4 h 4"/>
                <a:gd name="T14" fmla="*/ 12 w 21"/>
                <a:gd name="T15" fmla="*/ 3 h 4"/>
                <a:gd name="T16" fmla="*/ 1 w 21"/>
                <a:gd name="T17" fmla="*/ 4 h 4"/>
                <a:gd name="T18" fmla="*/ 1 w 2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4">
                  <a:moveTo>
                    <a:pt x="1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8" y="1"/>
                    <a:pt x="12" y="1"/>
                  </a:cubicBezTo>
                  <a:cubicBezTo>
                    <a:pt x="15" y="1"/>
                    <a:pt x="17" y="2"/>
                    <a:pt x="19" y="1"/>
                  </a:cubicBezTo>
                  <a:cubicBezTo>
                    <a:pt x="20" y="1"/>
                    <a:pt x="21" y="2"/>
                    <a:pt x="21" y="2"/>
                  </a:cubicBezTo>
                  <a:cubicBezTo>
                    <a:pt x="21" y="3"/>
                    <a:pt x="20" y="4"/>
                    <a:pt x="20" y="4"/>
                  </a:cubicBezTo>
                  <a:cubicBezTo>
                    <a:pt x="17" y="4"/>
                    <a:pt x="14" y="4"/>
                    <a:pt x="12" y="3"/>
                  </a:cubicBezTo>
                  <a:cubicBezTo>
                    <a:pt x="8" y="3"/>
                    <a:pt x="5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1">
              <a:extLst>
                <a:ext uri="{FF2B5EF4-FFF2-40B4-BE49-F238E27FC236}">
                  <a16:creationId xmlns:a16="http://schemas.microsoft.com/office/drawing/2014/main" id="{BA432E01-7FB3-5B5D-E350-FCDB3E04E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700" y="1692276"/>
              <a:ext cx="14288" cy="41275"/>
            </a:xfrm>
            <a:custGeom>
              <a:avLst/>
              <a:gdLst>
                <a:gd name="T0" fmla="*/ 4 w 6"/>
                <a:gd name="T1" fmla="*/ 17 h 17"/>
                <a:gd name="T2" fmla="*/ 4 w 6"/>
                <a:gd name="T3" fmla="*/ 17 h 17"/>
                <a:gd name="T4" fmla="*/ 3 w 6"/>
                <a:gd name="T5" fmla="*/ 15 h 17"/>
                <a:gd name="T6" fmla="*/ 2 w 6"/>
                <a:gd name="T7" fmla="*/ 8 h 17"/>
                <a:gd name="T8" fmla="*/ 0 w 6"/>
                <a:gd name="T9" fmla="*/ 1 h 17"/>
                <a:gd name="T10" fmla="*/ 1 w 6"/>
                <a:gd name="T11" fmla="*/ 0 h 17"/>
                <a:gd name="T12" fmla="*/ 2 w 6"/>
                <a:gd name="T13" fmla="*/ 1 h 17"/>
                <a:gd name="T14" fmla="*/ 4 w 6"/>
                <a:gd name="T15" fmla="*/ 7 h 17"/>
                <a:gd name="T16" fmla="*/ 6 w 6"/>
                <a:gd name="T17" fmla="*/ 16 h 17"/>
                <a:gd name="T18" fmla="*/ 4 w 6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4" y="13"/>
                    <a:pt x="3" y="11"/>
                    <a:pt x="2" y="8"/>
                  </a:cubicBezTo>
                  <a:cubicBezTo>
                    <a:pt x="1" y="6"/>
                    <a:pt x="0" y="4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3"/>
                    <a:pt x="3" y="5"/>
                    <a:pt x="4" y="7"/>
                  </a:cubicBezTo>
                  <a:cubicBezTo>
                    <a:pt x="5" y="10"/>
                    <a:pt x="6" y="13"/>
                    <a:pt x="6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82">
              <a:extLst>
                <a:ext uri="{FF2B5EF4-FFF2-40B4-BE49-F238E27FC236}">
                  <a16:creationId xmlns:a16="http://schemas.microsoft.com/office/drawing/2014/main" id="{2EE10591-8FAD-958F-056E-39B21ECE0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0" y="1692276"/>
              <a:ext cx="49213" cy="7938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1 h 3"/>
                <a:gd name="T6" fmla="*/ 12 w 20"/>
                <a:gd name="T7" fmla="*/ 0 h 3"/>
                <a:gd name="T8" fmla="*/ 19 w 20"/>
                <a:gd name="T9" fmla="*/ 0 h 3"/>
                <a:gd name="T10" fmla="*/ 20 w 20"/>
                <a:gd name="T11" fmla="*/ 1 h 3"/>
                <a:gd name="T12" fmla="*/ 19 w 20"/>
                <a:gd name="T13" fmla="*/ 2 h 3"/>
                <a:gd name="T14" fmla="*/ 12 w 20"/>
                <a:gd name="T15" fmla="*/ 2 h 3"/>
                <a:gd name="T16" fmla="*/ 1 w 20"/>
                <a:gd name="T17" fmla="*/ 3 h 3"/>
                <a:gd name="T18" fmla="*/ 1 w 20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5" y="0"/>
                    <a:pt x="8" y="0"/>
                    <a:pt x="12" y="0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0" y="1"/>
                    <a:pt x="19" y="2"/>
                    <a:pt x="19" y="2"/>
                  </a:cubicBezTo>
                  <a:cubicBezTo>
                    <a:pt x="16" y="2"/>
                    <a:pt x="14" y="2"/>
                    <a:pt x="12" y="2"/>
                  </a:cubicBezTo>
                  <a:cubicBezTo>
                    <a:pt x="8" y="2"/>
                    <a:pt x="5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83">
              <a:extLst>
                <a:ext uri="{FF2B5EF4-FFF2-40B4-BE49-F238E27FC236}">
                  <a16:creationId xmlns:a16="http://schemas.microsoft.com/office/drawing/2014/main" id="{62FDC143-CBB7-1732-AD6D-EF98E83DE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588" y="1695451"/>
              <a:ext cx="9525" cy="42863"/>
            </a:xfrm>
            <a:custGeom>
              <a:avLst/>
              <a:gdLst>
                <a:gd name="T0" fmla="*/ 1 w 4"/>
                <a:gd name="T1" fmla="*/ 18 h 18"/>
                <a:gd name="T2" fmla="*/ 1 w 4"/>
                <a:gd name="T3" fmla="*/ 18 h 18"/>
                <a:gd name="T4" fmla="*/ 0 w 4"/>
                <a:gd name="T5" fmla="*/ 16 h 18"/>
                <a:gd name="T6" fmla="*/ 1 w 4"/>
                <a:gd name="T7" fmla="*/ 10 h 18"/>
                <a:gd name="T8" fmla="*/ 2 w 4"/>
                <a:gd name="T9" fmla="*/ 2 h 18"/>
                <a:gd name="T10" fmla="*/ 3 w 4"/>
                <a:gd name="T11" fmla="*/ 1 h 18"/>
                <a:gd name="T12" fmla="*/ 4 w 4"/>
                <a:gd name="T13" fmla="*/ 2 h 18"/>
                <a:gd name="T14" fmla="*/ 3 w 4"/>
                <a:gd name="T15" fmla="*/ 10 h 18"/>
                <a:gd name="T16" fmla="*/ 2 w 4"/>
                <a:gd name="T17" fmla="*/ 16 h 18"/>
                <a:gd name="T18" fmla="*/ 1 w 4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4"/>
                    <a:pt x="0" y="12"/>
                    <a:pt x="1" y="10"/>
                  </a:cubicBezTo>
                  <a:cubicBezTo>
                    <a:pt x="1" y="7"/>
                    <a:pt x="2" y="4"/>
                    <a:pt x="2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"/>
                    <a:pt x="4" y="7"/>
                    <a:pt x="3" y="10"/>
                  </a:cubicBezTo>
                  <a:cubicBezTo>
                    <a:pt x="3" y="12"/>
                    <a:pt x="2" y="14"/>
                    <a:pt x="2" y="16"/>
                  </a:cubicBezTo>
                  <a:cubicBezTo>
                    <a:pt x="2" y="17"/>
                    <a:pt x="2" y="18"/>
                    <a:pt x="1" y="18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4">
              <a:extLst>
                <a:ext uri="{FF2B5EF4-FFF2-40B4-BE49-F238E27FC236}">
                  <a16:creationId xmlns:a16="http://schemas.microsoft.com/office/drawing/2014/main" id="{FF73B546-E065-F95A-A30F-7EAD41C9E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588" y="1728788"/>
              <a:ext cx="52388" cy="9525"/>
            </a:xfrm>
            <a:custGeom>
              <a:avLst/>
              <a:gdLst>
                <a:gd name="T0" fmla="*/ 1 w 22"/>
                <a:gd name="T1" fmla="*/ 4 h 4"/>
                <a:gd name="T2" fmla="*/ 0 w 22"/>
                <a:gd name="T3" fmla="*/ 2 h 4"/>
                <a:gd name="T4" fmla="*/ 1 w 22"/>
                <a:gd name="T5" fmla="*/ 1 h 4"/>
                <a:gd name="T6" fmla="*/ 9 w 22"/>
                <a:gd name="T7" fmla="*/ 1 h 4"/>
                <a:gd name="T8" fmla="*/ 21 w 22"/>
                <a:gd name="T9" fmla="*/ 0 h 4"/>
                <a:gd name="T10" fmla="*/ 22 w 22"/>
                <a:gd name="T11" fmla="*/ 2 h 4"/>
                <a:gd name="T12" fmla="*/ 21 w 22"/>
                <a:gd name="T13" fmla="*/ 3 h 4"/>
                <a:gd name="T14" fmla="*/ 9 w 22"/>
                <a:gd name="T15" fmla="*/ 3 h 4"/>
                <a:gd name="T16" fmla="*/ 1 w 22"/>
                <a:gd name="T17" fmla="*/ 4 h 4"/>
                <a:gd name="T18" fmla="*/ 1 w 2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4" y="1"/>
                    <a:pt x="6" y="1"/>
                    <a:pt x="9" y="1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17" y="3"/>
                    <a:pt x="13" y="3"/>
                    <a:pt x="9" y="3"/>
                  </a:cubicBezTo>
                  <a:cubicBezTo>
                    <a:pt x="6" y="4"/>
                    <a:pt x="4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5">
              <a:extLst>
                <a:ext uri="{FF2B5EF4-FFF2-40B4-BE49-F238E27FC236}">
                  <a16:creationId xmlns:a16="http://schemas.microsoft.com/office/drawing/2014/main" id="{2D2ABEC1-CAB3-E50D-15BA-92A122B39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25" y="1725613"/>
              <a:ext cx="11113" cy="12700"/>
            </a:xfrm>
            <a:custGeom>
              <a:avLst/>
              <a:gdLst>
                <a:gd name="T0" fmla="*/ 2 w 5"/>
                <a:gd name="T1" fmla="*/ 5 h 5"/>
                <a:gd name="T2" fmla="*/ 1 w 5"/>
                <a:gd name="T3" fmla="*/ 4 h 5"/>
                <a:gd name="T4" fmla="*/ 1 w 5"/>
                <a:gd name="T5" fmla="*/ 1 h 5"/>
                <a:gd name="T6" fmla="*/ 1 w 5"/>
                <a:gd name="T7" fmla="*/ 1 h 5"/>
                <a:gd name="T8" fmla="*/ 4 w 5"/>
                <a:gd name="T9" fmla="*/ 1 h 5"/>
                <a:gd name="T10" fmla="*/ 4 w 5"/>
                <a:gd name="T11" fmla="*/ 4 h 5"/>
                <a:gd name="T12" fmla="*/ 3 w 5"/>
                <a:gd name="T13" fmla="*/ 4 h 5"/>
                <a:gd name="T14" fmla="*/ 2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" y="2"/>
                    <a:pt x="5" y="3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86">
              <a:extLst>
                <a:ext uri="{FF2B5EF4-FFF2-40B4-BE49-F238E27FC236}">
                  <a16:creationId xmlns:a16="http://schemas.microsoft.com/office/drawing/2014/main" id="{595DEB58-F563-2EB1-F724-4C648E5CC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425" y="1725613"/>
              <a:ext cx="12700" cy="11113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4 h 4"/>
                <a:gd name="T4" fmla="*/ 1 w 5"/>
                <a:gd name="T5" fmla="*/ 1 h 4"/>
                <a:gd name="T6" fmla="*/ 2 w 5"/>
                <a:gd name="T7" fmla="*/ 1 h 4"/>
                <a:gd name="T8" fmla="*/ 4 w 5"/>
                <a:gd name="T9" fmla="*/ 0 h 4"/>
                <a:gd name="T10" fmla="*/ 4 w 5"/>
                <a:gd name="T11" fmla="*/ 3 h 4"/>
                <a:gd name="T12" fmla="*/ 3 w 5"/>
                <a:gd name="T13" fmla="*/ 3 h 4"/>
                <a:gd name="T14" fmla="*/ 2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7">
              <a:extLst>
                <a:ext uri="{FF2B5EF4-FFF2-40B4-BE49-F238E27FC236}">
                  <a16:creationId xmlns:a16="http://schemas.microsoft.com/office/drawing/2014/main" id="{870AAAE6-6E61-8E61-EBC5-2C3DA81D5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0" y="1695451"/>
              <a:ext cx="12700" cy="38100"/>
            </a:xfrm>
            <a:custGeom>
              <a:avLst/>
              <a:gdLst>
                <a:gd name="T0" fmla="*/ 4 w 5"/>
                <a:gd name="T1" fmla="*/ 16 h 16"/>
                <a:gd name="T2" fmla="*/ 4 w 5"/>
                <a:gd name="T3" fmla="*/ 16 h 16"/>
                <a:gd name="T4" fmla="*/ 3 w 5"/>
                <a:gd name="T5" fmla="*/ 15 h 16"/>
                <a:gd name="T6" fmla="*/ 1 w 5"/>
                <a:gd name="T7" fmla="*/ 6 h 16"/>
                <a:gd name="T8" fmla="*/ 0 w 5"/>
                <a:gd name="T9" fmla="*/ 1 h 16"/>
                <a:gd name="T10" fmla="*/ 1 w 5"/>
                <a:gd name="T11" fmla="*/ 0 h 16"/>
                <a:gd name="T12" fmla="*/ 2 w 5"/>
                <a:gd name="T13" fmla="*/ 1 h 16"/>
                <a:gd name="T14" fmla="*/ 3 w 5"/>
                <a:gd name="T15" fmla="*/ 5 h 16"/>
                <a:gd name="T16" fmla="*/ 5 w 5"/>
                <a:gd name="T17" fmla="*/ 15 h 16"/>
                <a:gd name="T18" fmla="*/ 4 w 5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3" y="12"/>
                    <a:pt x="2" y="9"/>
                    <a:pt x="1" y="6"/>
                  </a:cubicBezTo>
                  <a:cubicBezTo>
                    <a:pt x="1" y="4"/>
                    <a:pt x="0" y="3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2"/>
                    <a:pt x="3" y="4"/>
                    <a:pt x="3" y="5"/>
                  </a:cubicBezTo>
                  <a:cubicBezTo>
                    <a:pt x="4" y="8"/>
                    <a:pt x="5" y="11"/>
                    <a:pt x="5" y="15"/>
                  </a:cubicBezTo>
                  <a:cubicBezTo>
                    <a:pt x="5" y="15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8">
              <a:extLst>
                <a:ext uri="{FF2B5EF4-FFF2-40B4-BE49-F238E27FC236}">
                  <a16:creationId xmlns:a16="http://schemas.microsoft.com/office/drawing/2014/main" id="{BBAA7266-F6D9-A52E-CB7A-CF45915E2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695451"/>
              <a:ext cx="7938" cy="41275"/>
            </a:xfrm>
            <a:custGeom>
              <a:avLst/>
              <a:gdLst>
                <a:gd name="T0" fmla="*/ 2 w 3"/>
                <a:gd name="T1" fmla="*/ 17 h 17"/>
                <a:gd name="T2" fmla="*/ 0 w 3"/>
                <a:gd name="T3" fmla="*/ 16 h 17"/>
                <a:gd name="T4" fmla="*/ 1 w 3"/>
                <a:gd name="T5" fmla="*/ 9 h 17"/>
                <a:gd name="T6" fmla="*/ 1 w 3"/>
                <a:gd name="T7" fmla="*/ 1 h 17"/>
                <a:gd name="T8" fmla="*/ 2 w 3"/>
                <a:gd name="T9" fmla="*/ 0 h 17"/>
                <a:gd name="T10" fmla="*/ 3 w 3"/>
                <a:gd name="T11" fmla="*/ 1 h 17"/>
                <a:gd name="T12" fmla="*/ 3 w 3"/>
                <a:gd name="T13" fmla="*/ 9 h 17"/>
                <a:gd name="T14" fmla="*/ 3 w 3"/>
                <a:gd name="T15" fmla="*/ 15 h 17"/>
                <a:gd name="T16" fmla="*/ 2 w 3"/>
                <a:gd name="T17" fmla="*/ 17 h 17"/>
                <a:gd name="T18" fmla="*/ 2 w 3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7">
                  <a:moveTo>
                    <a:pt x="2" y="17"/>
                  </a:moveTo>
                  <a:cubicBezTo>
                    <a:pt x="1" y="17"/>
                    <a:pt x="1" y="16"/>
                    <a:pt x="0" y="16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1" y="6"/>
                    <a:pt x="1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3"/>
                    <a:pt x="3" y="6"/>
                    <a:pt x="3" y="9"/>
                  </a:cubicBezTo>
                  <a:cubicBezTo>
                    <a:pt x="3" y="11"/>
                    <a:pt x="3" y="13"/>
                    <a:pt x="3" y="15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9">
              <a:extLst>
                <a:ext uri="{FF2B5EF4-FFF2-40B4-BE49-F238E27FC236}">
                  <a16:creationId xmlns:a16="http://schemas.microsoft.com/office/drawing/2014/main" id="{93D398D1-DCBA-C1F9-BF83-6E90B5C5B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697038"/>
              <a:ext cx="12700" cy="41275"/>
            </a:xfrm>
            <a:custGeom>
              <a:avLst/>
              <a:gdLst>
                <a:gd name="T0" fmla="*/ 1 w 5"/>
                <a:gd name="T1" fmla="*/ 17 h 17"/>
                <a:gd name="T2" fmla="*/ 1 w 5"/>
                <a:gd name="T3" fmla="*/ 17 h 17"/>
                <a:gd name="T4" fmla="*/ 0 w 5"/>
                <a:gd name="T5" fmla="*/ 15 h 17"/>
                <a:gd name="T6" fmla="*/ 2 w 5"/>
                <a:gd name="T7" fmla="*/ 9 h 17"/>
                <a:gd name="T8" fmla="*/ 3 w 5"/>
                <a:gd name="T9" fmla="*/ 1 h 17"/>
                <a:gd name="T10" fmla="*/ 4 w 5"/>
                <a:gd name="T11" fmla="*/ 0 h 17"/>
                <a:gd name="T12" fmla="*/ 4 w 5"/>
                <a:gd name="T13" fmla="*/ 0 h 17"/>
                <a:gd name="T14" fmla="*/ 5 w 5"/>
                <a:gd name="T15" fmla="*/ 1 h 17"/>
                <a:gd name="T16" fmla="*/ 4 w 5"/>
                <a:gd name="T17" fmla="*/ 9 h 17"/>
                <a:gd name="T18" fmla="*/ 2 w 5"/>
                <a:gd name="T19" fmla="*/ 16 h 17"/>
                <a:gd name="T20" fmla="*/ 1 w 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7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13"/>
                    <a:pt x="1" y="11"/>
                    <a:pt x="2" y="9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4"/>
                    <a:pt x="4" y="7"/>
                    <a:pt x="4" y="9"/>
                  </a:cubicBezTo>
                  <a:cubicBezTo>
                    <a:pt x="3" y="11"/>
                    <a:pt x="3" y="14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90">
              <a:extLst>
                <a:ext uri="{FF2B5EF4-FFF2-40B4-BE49-F238E27FC236}">
                  <a16:creationId xmlns:a16="http://schemas.microsoft.com/office/drawing/2014/main" id="{4DC9FC89-1E6B-3857-6AC4-D11D0AF71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6413" y="1731963"/>
              <a:ext cx="9525" cy="6350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1 w 4"/>
                <a:gd name="T5" fmla="*/ 1 h 3"/>
                <a:gd name="T6" fmla="*/ 1 w 4"/>
                <a:gd name="T7" fmla="*/ 0 h 3"/>
                <a:gd name="T8" fmla="*/ 3 w 4"/>
                <a:gd name="T9" fmla="*/ 0 h 3"/>
                <a:gd name="T10" fmla="*/ 3 w 4"/>
                <a:gd name="T11" fmla="*/ 3 h 3"/>
                <a:gd name="T12" fmla="*/ 3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1">
              <a:extLst>
                <a:ext uri="{FF2B5EF4-FFF2-40B4-BE49-F238E27FC236}">
                  <a16:creationId xmlns:a16="http://schemas.microsoft.com/office/drawing/2014/main" id="{D29EFDD7-611F-F84A-DC25-BA8D325B3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8763" y="1700213"/>
              <a:ext cx="26988" cy="38100"/>
            </a:xfrm>
            <a:custGeom>
              <a:avLst/>
              <a:gdLst>
                <a:gd name="T0" fmla="*/ 1 w 11"/>
                <a:gd name="T1" fmla="*/ 16 h 16"/>
                <a:gd name="T2" fmla="*/ 1 w 11"/>
                <a:gd name="T3" fmla="*/ 16 h 16"/>
                <a:gd name="T4" fmla="*/ 0 w 11"/>
                <a:gd name="T5" fmla="*/ 14 h 16"/>
                <a:gd name="T6" fmla="*/ 5 w 11"/>
                <a:gd name="T7" fmla="*/ 7 h 16"/>
                <a:gd name="T8" fmla="*/ 9 w 11"/>
                <a:gd name="T9" fmla="*/ 0 h 16"/>
                <a:gd name="T10" fmla="*/ 11 w 11"/>
                <a:gd name="T11" fmla="*/ 0 h 16"/>
                <a:gd name="T12" fmla="*/ 11 w 11"/>
                <a:gd name="T13" fmla="*/ 1 h 16"/>
                <a:gd name="T14" fmla="*/ 7 w 11"/>
                <a:gd name="T15" fmla="*/ 8 h 16"/>
                <a:gd name="T16" fmla="*/ 2 w 11"/>
                <a:gd name="T17" fmla="*/ 15 h 16"/>
                <a:gd name="T18" fmla="*/ 1 w 11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6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1"/>
                    <a:pt x="3" y="9"/>
                    <a:pt x="5" y="7"/>
                  </a:cubicBezTo>
                  <a:cubicBezTo>
                    <a:pt x="7" y="5"/>
                    <a:pt x="8" y="3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0" y="4"/>
                    <a:pt x="8" y="6"/>
                    <a:pt x="7" y="8"/>
                  </a:cubicBezTo>
                  <a:cubicBezTo>
                    <a:pt x="5" y="10"/>
                    <a:pt x="3" y="12"/>
                    <a:pt x="2" y="15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2">
              <a:extLst>
                <a:ext uri="{FF2B5EF4-FFF2-40B4-BE49-F238E27FC236}">
                  <a16:creationId xmlns:a16="http://schemas.microsoft.com/office/drawing/2014/main" id="{BD2DAFA2-73D2-0E2C-A27B-88378D439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8763" y="1733551"/>
              <a:ext cx="57150" cy="7938"/>
            </a:xfrm>
            <a:custGeom>
              <a:avLst/>
              <a:gdLst>
                <a:gd name="T0" fmla="*/ 22 w 23"/>
                <a:gd name="T1" fmla="*/ 3 h 3"/>
                <a:gd name="T2" fmla="*/ 21 w 23"/>
                <a:gd name="T3" fmla="*/ 3 h 3"/>
                <a:gd name="T4" fmla="*/ 12 w 23"/>
                <a:gd name="T5" fmla="*/ 2 h 3"/>
                <a:gd name="T6" fmla="*/ 1 w 23"/>
                <a:gd name="T7" fmla="*/ 2 h 3"/>
                <a:gd name="T8" fmla="*/ 0 w 23"/>
                <a:gd name="T9" fmla="*/ 1 h 3"/>
                <a:gd name="T10" fmla="*/ 1 w 23"/>
                <a:gd name="T11" fmla="*/ 0 h 3"/>
                <a:gd name="T12" fmla="*/ 12 w 23"/>
                <a:gd name="T13" fmla="*/ 0 h 3"/>
                <a:gd name="T14" fmla="*/ 22 w 23"/>
                <a:gd name="T15" fmla="*/ 1 h 3"/>
                <a:gd name="T16" fmla="*/ 23 w 23"/>
                <a:gd name="T17" fmla="*/ 2 h 3"/>
                <a:gd name="T18" fmla="*/ 22 w 2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">
                  <a:moveTo>
                    <a:pt x="22" y="3"/>
                  </a:moveTo>
                  <a:cubicBezTo>
                    <a:pt x="22" y="3"/>
                    <a:pt x="22" y="3"/>
                    <a:pt x="21" y="3"/>
                  </a:cubicBezTo>
                  <a:cubicBezTo>
                    <a:pt x="18" y="2"/>
                    <a:pt x="15" y="2"/>
                    <a:pt x="12" y="2"/>
                  </a:cubicBezTo>
                  <a:cubicBezTo>
                    <a:pt x="8" y="2"/>
                    <a:pt x="4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0"/>
                    <a:pt x="8" y="0"/>
                    <a:pt x="12" y="0"/>
                  </a:cubicBezTo>
                  <a:cubicBezTo>
                    <a:pt x="15" y="0"/>
                    <a:pt x="18" y="0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3" y="3"/>
                    <a:pt x="22" y="3"/>
                    <a:pt x="2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3">
              <a:extLst>
                <a:ext uri="{FF2B5EF4-FFF2-40B4-BE49-F238E27FC236}">
                  <a16:creationId xmlns:a16="http://schemas.microsoft.com/office/drawing/2014/main" id="{1A8D5FC4-45DB-540D-97AB-E29F6654E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975" y="1733551"/>
              <a:ext cx="12700" cy="7938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2 h 3"/>
                <a:gd name="T4" fmla="*/ 1 w 5"/>
                <a:gd name="T5" fmla="*/ 1 h 3"/>
                <a:gd name="T6" fmla="*/ 3 w 5"/>
                <a:gd name="T7" fmla="*/ 0 h 3"/>
                <a:gd name="T8" fmla="*/ 5 w 5"/>
                <a:gd name="T9" fmla="*/ 1 h 3"/>
                <a:gd name="T10" fmla="*/ 4 w 5"/>
                <a:gd name="T11" fmla="*/ 3 h 3"/>
                <a:gd name="T12" fmla="*/ 2 w 5"/>
                <a:gd name="T13" fmla="*/ 3 h 3"/>
                <a:gd name="T14" fmla="*/ 2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4">
              <a:extLst>
                <a:ext uri="{FF2B5EF4-FFF2-40B4-BE49-F238E27FC236}">
                  <a16:creationId xmlns:a16="http://schemas.microsoft.com/office/drawing/2014/main" id="{953B78A7-F47F-9EDE-A3A7-7AB44E176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738" y="1700213"/>
              <a:ext cx="26988" cy="38100"/>
            </a:xfrm>
            <a:custGeom>
              <a:avLst/>
              <a:gdLst>
                <a:gd name="T0" fmla="*/ 1 w 11"/>
                <a:gd name="T1" fmla="*/ 16 h 16"/>
                <a:gd name="T2" fmla="*/ 1 w 11"/>
                <a:gd name="T3" fmla="*/ 16 h 16"/>
                <a:gd name="T4" fmla="*/ 0 w 11"/>
                <a:gd name="T5" fmla="*/ 15 h 16"/>
                <a:gd name="T6" fmla="*/ 4 w 11"/>
                <a:gd name="T7" fmla="*/ 7 h 16"/>
                <a:gd name="T8" fmla="*/ 8 w 11"/>
                <a:gd name="T9" fmla="*/ 0 h 16"/>
                <a:gd name="T10" fmla="*/ 10 w 11"/>
                <a:gd name="T11" fmla="*/ 0 h 16"/>
                <a:gd name="T12" fmla="*/ 10 w 11"/>
                <a:gd name="T13" fmla="*/ 1 h 16"/>
                <a:gd name="T14" fmla="*/ 6 w 11"/>
                <a:gd name="T15" fmla="*/ 9 h 16"/>
                <a:gd name="T16" fmla="*/ 2 w 11"/>
                <a:gd name="T17" fmla="*/ 16 h 16"/>
                <a:gd name="T18" fmla="*/ 1 w 11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6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1" y="12"/>
                    <a:pt x="3" y="10"/>
                    <a:pt x="4" y="7"/>
                  </a:cubicBezTo>
                  <a:cubicBezTo>
                    <a:pt x="6" y="5"/>
                    <a:pt x="8" y="3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0" y="1"/>
                  </a:cubicBezTo>
                  <a:cubicBezTo>
                    <a:pt x="9" y="4"/>
                    <a:pt x="8" y="6"/>
                    <a:pt x="6" y="9"/>
                  </a:cubicBezTo>
                  <a:cubicBezTo>
                    <a:pt x="5" y="11"/>
                    <a:pt x="3" y="13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5">
              <a:extLst>
                <a:ext uri="{FF2B5EF4-FFF2-40B4-BE49-F238E27FC236}">
                  <a16:creationId xmlns:a16="http://schemas.microsoft.com/office/drawing/2014/main" id="{F808D280-A057-A746-B1C5-8B41DEA76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738" y="1733551"/>
              <a:ext cx="53975" cy="7938"/>
            </a:xfrm>
            <a:custGeom>
              <a:avLst/>
              <a:gdLst>
                <a:gd name="T0" fmla="*/ 21 w 22"/>
                <a:gd name="T1" fmla="*/ 3 h 3"/>
                <a:gd name="T2" fmla="*/ 21 w 22"/>
                <a:gd name="T3" fmla="*/ 3 h 3"/>
                <a:gd name="T4" fmla="*/ 12 w 22"/>
                <a:gd name="T5" fmla="*/ 3 h 3"/>
                <a:gd name="T6" fmla="*/ 1 w 22"/>
                <a:gd name="T7" fmla="*/ 2 h 3"/>
                <a:gd name="T8" fmla="*/ 0 w 22"/>
                <a:gd name="T9" fmla="*/ 1 h 3"/>
                <a:gd name="T10" fmla="*/ 1 w 22"/>
                <a:gd name="T11" fmla="*/ 0 h 3"/>
                <a:gd name="T12" fmla="*/ 12 w 22"/>
                <a:gd name="T13" fmla="*/ 0 h 3"/>
                <a:gd name="T14" fmla="*/ 21 w 22"/>
                <a:gd name="T15" fmla="*/ 1 h 3"/>
                <a:gd name="T16" fmla="*/ 22 w 22"/>
                <a:gd name="T17" fmla="*/ 2 h 3"/>
                <a:gd name="T18" fmla="*/ 21 w 2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">
                  <a:moveTo>
                    <a:pt x="2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5" y="3"/>
                    <a:pt x="12" y="3"/>
                  </a:cubicBezTo>
                  <a:cubicBezTo>
                    <a:pt x="8" y="3"/>
                    <a:pt x="5" y="3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1"/>
                    <a:pt x="8" y="1"/>
                    <a:pt x="12" y="0"/>
                  </a:cubicBezTo>
                  <a:cubicBezTo>
                    <a:pt x="15" y="0"/>
                    <a:pt x="18" y="0"/>
                    <a:pt x="21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2" y="3"/>
                    <a:pt x="22" y="3"/>
                    <a:pt x="2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6">
              <a:extLst>
                <a:ext uri="{FF2B5EF4-FFF2-40B4-BE49-F238E27FC236}">
                  <a16:creationId xmlns:a16="http://schemas.microsoft.com/office/drawing/2014/main" id="{7576C521-BD9B-66F4-F2ED-5ECB1E071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775" y="1733551"/>
              <a:ext cx="12700" cy="7938"/>
            </a:xfrm>
            <a:custGeom>
              <a:avLst/>
              <a:gdLst>
                <a:gd name="T0" fmla="*/ 2 w 5"/>
                <a:gd name="T1" fmla="*/ 3 h 3"/>
                <a:gd name="T2" fmla="*/ 1 w 5"/>
                <a:gd name="T3" fmla="*/ 2 h 3"/>
                <a:gd name="T4" fmla="*/ 1 w 5"/>
                <a:gd name="T5" fmla="*/ 1 h 3"/>
                <a:gd name="T6" fmla="*/ 3 w 5"/>
                <a:gd name="T7" fmla="*/ 0 h 3"/>
                <a:gd name="T8" fmla="*/ 4 w 5"/>
                <a:gd name="T9" fmla="*/ 1 h 3"/>
                <a:gd name="T10" fmla="*/ 4 w 5"/>
                <a:gd name="T11" fmla="*/ 3 h 3"/>
                <a:gd name="T12" fmla="*/ 2 w 5"/>
                <a:gd name="T13" fmla="*/ 3 h 3"/>
                <a:gd name="T14" fmla="*/ 2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7">
              <a:extLst>
                <a:ext uri="{FF2B5EF4-FFF2-40B4-BE49-F238E27FC236}">
                  <a16:creationId xmlns:a16="http://schemas.microsoft.com/office/drawing/2014/main" id="{8F51049C-5611-070B-A649-A97C078BF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513" y="1697038"/>
              <a:ext cx="14288" cy="41275"/>
            </a:xfrm>
            <a:custGeom>
              <a:avLst/>
              <a:gdLst>
                <a:gd name="T0" fmla="*/ 1 w 6"/>
                <a:gd name="T1" fmla="*/ 17 h 17"/>
                <a:gd name="T2" fmla="*/ 1 w 6"/>
                <a:gd name="T3" fmla="*/ 17 h 17"/>
                <a:gd name="T4" fmla="*/ 0 w 6"/>
                <a:gd name="T5" fmla="*/ 16 h 17"/>
                <a:gd name="T6" fmla="*/ 2 w 6"/>
                <a:gd name="T7" fmla="*/ 8 h 17"/>
                <a:gd name="T8" fmla="*/ 4 w 6"/>
                <a:gd name="T9" fmla="*/ 1 h 17"/>
                <a:gd name="T10" fmla="*/ 5 w 6"/>
                <a:gd name="T11" fmla="*/ 1 h 17"/>
                <a:gd name="T12" fmla="*/ 6 w 6"/>
                <a:gd name="T13" fmla="*/ 2 h 17"/>
                <a:gd name="T14" fmla="*/ 4 w 6"/>
                <a:gd name="T15" fmla="*/ 9 h 17"/>
                <a:gd name="T16" fmla="*/ 2 w 6"/>
                <a:gd name="T17" fmla="*/ 16 h 17"/>
                <a:gd name="T18" fmla="*/ 1 w 6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7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4" y="4"/>
                    <a:pt x="4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4"/>
                    <a:pt x="5" y="7"/>
                    <a:pt x="4" y="9"/>
                  </a:cubicBezTo>
                  <a:cubicBezTo>
                    <a:pt x="3" y="11"/>
                    <a:pt x="2" y="13"/>
                    <a:pt x="2" y="16"/>
                  </a:cubicBezTo>
                  <a:cubicBezTo>
                    <a:pt x="2" y="16"/>
                    <a:pt x="1" y="17"/>
                    <a:pt x="1" y="1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8">
              <a:extLst>
                <a:ext uri="{FF2B5EF4-FFF2-40B4-BE49-F238E27FC236}">
                  <a16:creationId xmlns:a16="http://schemas.microsoft.com/office/drawing/2014/main" id="{68256DFE-CD08-BCBE-4509-DD9255F08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550" y="1731963"/>
              <a:ext cx="9525" cy="9525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1 h 4"/>
                <a:gd name="T6" fmla="*/ 2 w 4"/>
                <a:gd name="T7" fmla="*/ 1 h 4"/>
                <a:gd name="T8" fmla="*/ 3 w 4"/>
                <a:gd name="T9" fmla="*/ 1 h 4"/>
                <a:gd name="T10" fmla="*/ 3 w 4"/>
                <a:gd name="T11" fmla="*/ 3 h 4"/>
                <a:gd name="T12" fmla="*/ 2 w 4"/>
                <a:gd name="T13" fmla="*/ 3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1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9">
              <a:extLst>
                <a:ext uri="{FF2B5EF4-FFF2-40B4-BE49-F238E27FC236}">
                  <a16:creationId xmlns:a16="http://schemas.microsoft.com/office/drawing/2014/main" id="{AF7B43C1-306A-B8DD-2FC4-B4AE65F29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1731963"/>
              <a:ext cx="65088" cy="9525"/>
            </a:xfrm>
            <a:custGeom>
              <a:avLst/>
              <a:gdLst>
                <a:gd name="T0" fmla="*/ 26 w 27"/>
                <a:gd name="T1" fmla="*/ 4 h 4"/>
                <a:gd name="T2" fmla="*/ 25 w 27"/>
                <a:gd name="T3" fmla="*/ 4 h 4"/>
                <a:gd name="T4" fmla="*/ 11 w 27"/>
                <a:gd name="T5" fmla="*/ 3 h 4"/>
                <a:gd name="T6" fmla="*/ 1 w 27"/>
                <a:gd name="T7" fmla="*/ 2 h 4"/>
                <a:gd name="T8" fmla="*/ 0 w 27"/>
                <a:gd name="T9" fmla="*/ 1 h 4"/>
                <a:gd name="T10" fmla="*/ 2 w 27"/>
                <a:gd name="T11" fmla="*/ 0 h 4"/>
                <a:gd name="T12" fmla="*/ 11 w 27"/>
                <a:gd name="T13" fmla="*/ 0 h 4"/>
                <a:gd name="T14" fmla="*/ 26 w 27"/>
                <a:gd name="T15" fmla="*/ 2 h 4"/>
                <a:gd name="T16" fmla="*/ 27 w 27"/>
                <a:gd name="T17" fmla="*/ 3 h 4"/>
                <a:gd name="T18" fmla="*/ 26 w 27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2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1" y="3"/>
                    <a:pt x="16" y="3"/>
                    <a:pt x="11" y="3"/>
                  </a:cubicBezTo>
                  <a:cubicBezTo>
                    <a:pt x="8" y="3"/>
                    <a:pt x="5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5" y="0"/>
                    <a:pt x="8" y="0"/>
                    <a:pt x="11" y="0"/>
                  </a:cubicBezTo>
                  <a:cubicBezTo>
                    <a:pt x="16" y="1"/>
                    <a:pt x="21" y="1"/>
                    <a:pt x="26" y="2"/>
                  </a:cubicBezTo>
                  <a:cubicBezTo>
                    <a:pt x="26" y="2"/>
                    <a:pt x="27" y="2"/>
                    <a:pt x="27" y="3"/>
                  </a:cubicBezTo>
                  <a:cubicBezTo>
                    <a:pt x="27" y="4"/>
                    <a:pt x="26" y="4"/>
                    <a:pt x="26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00">
              <a:extLst>
                <a:ext uri="{FF2B5EF4-FFF2-40B4-BE49-F238E27FC236}">
                  <a16:creationId xmlns:a16="http://schemas.microsoft.com/office/drawing/2014/main" id="{60B91350-756E-9AE7-9736-52704521C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000" y="1731963"/>
              <a:ext cx="12700" cy="9525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3 w 5"/>
                <a:gd name="T9" fmla="*/ 0 h 4"/>
                <a:gd name="T10" fmla="*/ 5 w 5"/>
                <a:gd name="T11" fmla="*/ 1 h 4"/>
                <a:gd name="T12" fmla="*/ 4 w 5"/>
                <a:gd name="T13" fmla="*/ 3 h 4"/>
                <a:gd name="T14" fmla="*/ 4 w 5"/>
                <a:gd name="T15" fmla="*/ 3 h 4"/>
                <a:gd name="T16" fmla="*/ 3 w 5"/>
                <a:gd name="T17" fmla="*/ 4 h 4"/>
                <a:gd name="T18" fmla="*/ 2 w 5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1">
              <a:extLst>
                <a:ext uri="{FF2B5EF4-FFF2-40B4-BE49-F238E27FC236}">
                  <a16:creationId xmlns:a16="http://schemas.microsoft.com/office/drawing/2014/main" id="{7CB02E10-128A-94ED-7ADA-D7D203E2D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538" y="1700213"/>
              <a:ext cx="22225" cy="38100"/>
            </a:xfrm>
            <a:custGeom>
              <a:avLst/>
              <a:gdLst>
                <a:gd name="T0" fmla="*/ 1 w 9"/>
                <a:gd name="T1" fmla="*/ 16 h 16"/>
                <a:gd name="T2" fmla="*/ 1 w 9"/>
                <a:gd name="T3" fmla="*/ 16 h 16"/>
                <a:gd name="T4" fmla="*/ 0 w 9"/>
                <a:gd name="T5" fmla="*/ 15 h 16"/>
                <a:gd name="T6" fmla="*/ 4 w 9"/>
                <a:gd name="T7" fmla="*/ 8 h 16"/>
                <a:gd name="T8" fmla="*/ 7 w 9"/>
                <a:gd name="T9" fmla="*/ 1 h 16"/>
                <a:gd name="T10" fmla="*/ 8 w 9"/>
                <a:gd name="T11" fmla="*/ 0 h 16"/>
                <a:gd name="T12" fmla="*/ 9 w 9"/>
                <a:gd name="T13" fmla="*/ 1 h 16"/>
                <a:gd name="T14" fmla="*/ 5 w 9"/>
                <a:gd name="T15" fmla="*/ 9 h 16"/>
                <a:gd name="T16" fmla="*/ 2 w 9"/>
                <a:gd name="T17" fmla="*/ 16 h 16"/>
                <a:gd name="T18" fmla="*/ 1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1" y="12"/>
                    <a:pt x="2" y="10"/>
                    <a:pt x="4" y="8"/>
                  </a:cubicBezTo>
                  <a:cubicBezTo>
                    <a:pt x="5" y="5"/>
                    <a:pt x="6" y="3"/>
                    <a:pt x="7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8" y="4"/>
                    <a:pt x="7" y="6"/>
                    <a:pt x="5" y="9"/>
                  </a:cubicBezTo>
                  <a:cubicBezTo>
                    <a:pt x="4" y="11"/>
                    <a:pt x="2" y="13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2">
              <a:extLst>
                <a:ext uri="{FF2B5EF4-FFF2-40B4-BE49-F238E27FC236}">
                  <a16:creationId xmlns:a16="http://schemas.microsoft.com/office/drawing/2014/main" id="{EA192275-C336-D01F-4EAC-FB1917885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0" y="1731963"/>
              <a:ext cx="11113" cy="9525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3 h 4"/>
                <a:gd name="T4" fmla="*/ 1 w 5"/>
                <a:gd name="T5" fmla="*/ 1 h 4"/>
                <a:gd name="T6" fmla="*/ 2 w 5"/>
                <a:gd name="T7" fmla="*/ 1 h 4"/>
                <a:gd name="T8" fmla="*/ 4 w 5"/>
                <a:gd name="T9" fmla="*/ 1 h 4"/>
                <a:gd name="T10" fmla="*/ 4 w 5"/>
                <a:gd name="T11" fmla="*/ 3 h 4"/>
                <a:gd name="T12" fmla="*/ 3 w 5"/>
                <a:gd name="T13" fmla="*/ 4 h 4"/>
                <a:gd name="T14" fmla="*/ 2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3">
              <a:extLst>
                <a:ext uri="{FF2B5EF4-FFF2-40B4-BE49-F238E27FC236}">
                  <a16:creationId xmlns:a16="http://schemas.microsoft.com/office/drawing/2014/main" id="{8068BBA6-6E53-302C-8777-850922E2B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288" y="1720851"/>
              <a:ext cx="47625" cy="53975"/>
            </a:xfrm>
            <a:custGeom>
              <a:avLst/>
              <a:gdLst>
                <a:gd name="T0" fmla="*/ 9 w 20"/>
                <a:gd name="T1" fmla="*/ 22 h 22"/>
                <a:gd name="T2" fmla="*/ 1 w 20"/>
                <a:gd name="T3" fmla="*/ 21 h 22"/>
                <a:gd name="T4" fmla="*/ 0 w 20"/>
                <a:gd name="T5" fmla="*/ 20 h 22"/>
                <a:gd name="T6" fmla="*/ 1 w 20"/>
                <a:gd name="T7" fmla="*/ 19 h 22"/>
                <a:gd name="T8" fmla="*/ 16 w 20"/>
                <a:gd name="T9" fmla="*/ 17 h 22"/>
                <a:gd name="T10" fmla="*/ 10 w 20"/>
                <a:gd name="T11" fmla="*/ 2 h 22"/>
                <a:gd name="T12" fmla="*/ 9 w 20"/>
                <a:gd name="T13" fmla="*/ 1 h 22"/>
                <a:gd name="T14" fmla="*/ 11 w 20"/>
                <a:gd name="T15" fmla="*/ 1 h 22"/>
                <a:gd name="T16" fmla="*/ 18 w 20"/>
                <a:gd name="T17" fmla="*/ 18 h 22"/>
                <a:gd name="T18" fmla="*/ 9 w 20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2">
                  <a:moveTo>
                    <a:pt x="9" y="22"/>
                  </a:moveTo>
                  <a:cubicBezTo>
                    <a:pt x="6" y="22"/>
                    <a:pt x="4" y="22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1" y="19"/>
                    <a:pt x="1" y="19"/>
                  </a:cubicBezTo>
                  <a:cubicBezTo>
                    <a:pt x="8" y="21"/>
                    <a:pt x="14" y="20"/>
                    <a:pt x="16" y="17"/>
                  </a:cubicBezTo>
                  <a:cubicBezTo>
                    <a:pt x="18" y="13"/>
                    <a:pt x="15" y="8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8" y="7"/>
                    <a:pt x="20" y="14"/>
                    <a:pt x="18" y="18"/>
                  </a:cubicBezTo>
                  <a:cubicBezTo>
                    <a:pt x="16" y="21"/>
                    <a:pt x="13" y="22"/>
                    <a:pt x="9" y="2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4">
              <a:extLst>
                <a:ext uri="{FF2B5EF4-FFF2-40B4-BE49-F238E27FC236}">
                  <a16:creationId xmlns:a16="http://schemas.microsoft.com/office/drawing/2014/main" id="{3B62B071-5A94-88F3-012B-3AB057B21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063" y="1720851"/>
              <a:ext cx="50800" cy="11113"/>
            </a:xfrm>
            <a:custGeom>
              <a:avLst/>
              <a:gdLst>
                <a:gd name="T0" fmla="*/ 1 w 21"/>
                <a:gd name="T1" fmla="*/ 4 h 4"/>
                <a:gd name="T2" fmla="*/ 0 w 21"/>
                <a:gd name="T3" fmla="*/ 3 h 4"/>
                <a:gd name="T4" fmla="*/ 1 w 21"/>
                <a:gd name="T5" fmla="*/ 2 h 4"/>
                <a:gd name="T6" fmla="*/ 6 w 21"/>
                <a:gd name="T7" fmla="*/ 1 h 4"/>
                <a:gd name="T8" fmla="*/ 19 w 21"/>
                <a:gd name="T9" fmla="*/ 0 h 4"/>
                <a:gd name="T10" fmla="*/ 21 w 21"/>
                <a:gd name="T11" fmla="*/ 1 h 4"/>
                <a:gd name="T12" fmla="*/ 19 w 21"/>
                <a:gd name="T13" fmla="*/ 3 h 4"/>
                <a:gd name="T14" fmla="*/ 6 w 21"/>
                <a:gd name="T15" fmla="*/ 4 h 4"/>
                <a:gd name="T16" fmla="*/ 1 w 21"/>
                <a:gd name="T17" fmla="*/ 4 h 4"/>
                <a:gd name="T18" fmla="*/ 1 w 2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4">
                  <a:moveTo>
                    <a:pt x="1" y="4"/>
                  </a:move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10" y="1"/>
                    <a:pt x="15" y="0"/>
                    <a:pt x="19" y="0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21" y="2"/>
                    <a:pt x="20" y="3"/>
                    <a:pt x="19" y="3"/>
                  </a:cubicBezTo>
                  <a:cubicBezTo>
                    <a:pt x="15" y="3"/>
                    <a:pt x="11" y="3"/>
                    <a:pt x="6" y="4"/>
                  </a:cubicBezTo>
                  <a:cubicBezTo>
                    <a:pt x="5" y="4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5">
              <a:extLst>
                <a:ext uri="{FF2B5EF4-FFF2-40B4-BE49-F238E27FC236}">
                  <a16:creationId xmlns:a16="http://schemas.microsoft.com/office/drawing/2014/main" id="{A6EA53EA-EAD9-EBC1-33CE-79A413B1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774826"/>
              <a:ext cx="58738" cy="7938"/>
            </a:xfrm>
            <a:custGeom>
              <a:avLst/>
              <a:gdLst>
                <a:gd name="T0" fmla="*/ 8 w 24"/>
                <a:gd name="T1" fmla="*/ 3 h 3"/>
                <a:gd name="T2" fmla="*/ 1 w 24"/>
                <a:gd name="T3" fmla="*/ 2 h 3"/>
                <a:gd name="T4" fmla="*/ 0 w 24"/>
                <a:gd name="T5" fmla="*/ 1 h 3"/>
                <a:gd name="T6" fmla="*/ 1 w 24"/>
                <a:gd name="T7" fmla="*/ 0 h 3"/>
                <a:gd name="T8" fmla="*/ 18 w 24"/>
                <a:gd name="T9" fmla="*/ 0 h 3"/>
                <a:gd name="T10" fmla="*/ 23 w 24"/>
                <a:gd name="T11" fmla="*/ 0 h 3"/>
                <a:gd name="T12" fmla="*/ 24 w 24"/>
                <a:gd name="T13" fmla="*/ 1 h 3"/>
                <a:gd name="T14" fmla="*/ 23 w 24"/>
                <a:gd name="T15" fmla="*/ 2 h 3"/>
                <a:gd name="T16" fmla="*/ 18 w 24"/>
                <a:gd name="T17" fmla="*/ 2 h 3"/>
                <a:gd name="T18" fmla="*/ 8 w 2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">
                  <a:moveTo>
                    <a:pt x="8" y="3"/>
                  </a:moveTo>
                  <a:cubicBezTo>
                    <a:pt x="5" y="3"/>
                    <a:pt x="3" y="3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1"/>
                    <a:pt x="12" y="0"/>
                    <a:pt x="18" y="0"/>
                  </a:cubicBezTo>
                  <a:cubicBezTo>
                    <a:pt x="20" y="0"/>
                    <a:pt x="21" y="0"/>
                    <a:pt x="23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24" y="1"/>
                    <a:pt x="24" y="2"/>
                    <a:pt x="23" y="2"/>
                  </a:cubicBezTo>
                  <a:cubicBezTo>
                    <a:pt x="22" y="2"/>
                    <a:pt x="20" y="2"/>
                    <a:pt x="18" y="2"/>
                  </a:cubicBezTo>
                  <a:cubicBezTo>
                    <a:pt x="15" y="2"/>
                    <a:pt x="11" y="3"/>
                    <a:pt x="8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6">
              <a:extLst>
                <a:ext uri="{FF2B5EF4-FFF2-40B4-BE49-F238E27FC236}">
                  <a16:creationId xmlns:a16="http://schemas.microsoft.com/office/drawing/2014/main" id="{96DD63DB-2897-B107-B077-58E58AAA6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5" y="1728788"/>
              <a:ext cx="17463" cy="50800"/>
            </a:xfrm>
            <a:custGeom>
              <a:avLst/>
              <a:gdLst>
                <a:gd name="T0" fmla="*/ 5 w 7"/>
                <a:gd name="T1" fmla="*/ 21 h 21"/>
                <a:gd name="T2" fmla="*/ 4 w 7"/>
                <a:gd name="T3" fmla="*/ 20 h 21"/>
                <a:gd name="T4" fmla="*/ 0 w 7"/>
                <a:gd name="T5" fmla="*/ 2 h 21"/>
                <a:gd name="T6" fmla="*/ 1 w 7"/>
                <a:gd name="T7" fmla="*/ 0 h 21"/>
                <a:gd name="T8" fmla="*/ 3 w 7"/>
                <a:gd name="T9" fmla="*/ 1 h 21"/>
                <a:gd name="T10" fmla="*/ 6 w 7"/>
                <a:gd name="T11" fmla="*/ 20 h 21"/>
                <a:gd name="T12" fmla="*/ 5 w 7"/>
                <a:gd name="T13" fmla="*/ 21 h 21"/>
                <a:gd name="T14" fmla="*/ 5 w 7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1">
                  <a:moveTo>
                    <a:pt x="5" y="21"/>
                  </a:moveTo>
                  <a:cubicBezTo>
                    <a:pt x="5" y="21"/>
                    <a:pt x="4" y="20"/>
                    <a:pt x="4" y="20"/>
                  </a:cubicBezTo>
                  <a:cubicBezTo>
                    <a:pt x="3" y="14"/>
                    <a:pt x="2" y="7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7"/>
                    <a:pt x="6" y="13"/>
                    <a:pt x="6" y="20"/>
                  </a:cubicBezTo>
                  <a:cubicBezTo>
                    <a:pt x="7" y="20"/>
                    <a:pt x="6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7">
              <a:extLst>
                <a:ext uri="{FF2B5EF4-FFF2-40B4-BE49-F238E27FC236}">
                  <a16:creationId xmlns:a16="http://schemas.microsoft.com/office/drawing/2014/main" id="{2F95E13E-4755-881A-4DE2-AE2554E5D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4050" y="1725613"/>
              <a:ext cx="11113" cy="11113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4 h 4"/>
                <a:gd name="T4" fmla="*/ 1 w 4"/>
                <a:gd name="T5" fmla="*/ 3 h 4"/>
                <a:gd name="T6" fmla="*/ 0 w 4"/>
                <a:gd name="T7" fmla="*/ 1 h 4"/>
                <a:gd name="T8" fmla="*/ 2 w 4"/>
                <a:gd name="T9" fmla="*/ 0 h 4"/>
                <a:gd name="T10" fmla="*/ 3 w 4"/>
                <a:gd name="T11" fmla="*/ 1 h 4"/>
                <a:gd name="T12" fmla="*/ 4 w 4"/>
                <a:gd name="T13" fmla="*/ 3 h 4"/>
                <a:gd name="T14" fmla="*/ 3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08">
              <a:extLst>
                <a:ext uri="{FF2B5EF4-FFF2-40B4-BE49-F238E27FC236}">
                  <a16:creationId xmlns:a16="http://schemas.microsoft.com/office/drawing/2014/main" id="{8F87DD98-8020-BD3F-8FE3-C8BA08123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6750" y="1770063"/>
              <a:ext cx="68263" cy="9525"/>
            </a:xfrm>
            <a:custGeom>
              <a:avLst/>
              <a:gdLst>
                <a:gd name="T0" fmla="*/ 1 w 28"/>
                <a:gd name="T1" fmla="*/ 4 h 4"/>
                <a:gd name="T2" fmla="*/ 0 w 28"/>
                <a:gd name="T3" fmla="*/ 3 h 4"/>
                <a:gd name="T4" fmla="*/ 1 w 28"/>
                <a:gd name="T5" fmla="*/ 2 h 4"/>
                <a:gd name="T6" fmla="*/ 8 w 28"/>
                <a:gd name="T7" fmla="*/ 2 h 4"/>
                <a:gd name="T8" fmla="*/ 27 w 28"/>
                <a:gd name="T9" fmla="*/ 0 h 4"/>
                <a:gd name="T10" fmla="*/ 28 w 28"/>
                <a:gd name="T11" fmla="*/ 1 h 4"/>
                <a:gd name="T12" fmla="*/ 27 w 28"/>
                <a:gd name="T13" fmla="*/ 2 h 4"/>
                <a:gd name="T14" fmla="*/ 8 w 28"/>
                <a:gd name="T15" fmla="*/ 4 h 4"/>
                <a:gd name="T16" fmla="*/ 1 w 28"/>
                <a:gd name="T17" fmla="*/ 4 h 4"/>
                <a:gd name="T18" fmla="*/ 1 w 28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">
                  <a:moveTo>
                    <a:pt x="1" y="4"/>
                  </a:move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2"/>
                    <a:pt x="6" y="2"/>
                    <a:pt x="8" y="2"/>
                  </a:cubicBezTo>
                  <a:cubicBezTo>
                    <a:pt x="14" y="2"/>
                    <a:pt x="21" y="1"/>
                    <a:pt x="27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2"/>
                    <a:pt x="28" y="2"/>
                    <a:pt x="27" y="2"/>
                  </a:cubicBezTo>
                  <a:cubicBezTo>
                    <a:pt x="21" y="4"/>
                    <a:pt x="15" y="4"/>
                    <a:pt x="8" y="4"/>
                  </a:cubicBezTo>
                  <a:cubicBezTo>
                    <a:pt x="6" y="4"/>
                    <a:pt x="3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9">
              <a:extLst>
                <a:ext uri="{FF2B5EF4-FFF2-40B4-BE49-F238E27FC236}">
                  <a16:creationId xmlns:a16="http://schemas.microsoft.com/office/drawing/2014/main" id="{A54A955C-0762-B1AC-B15C-1F07EEE32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25" y="1725613"/>
              <a:ext cx="28575" cy="49213"/>
            </a:xfrm>
            <a:custGeom>
              <a:avLst/>
              <a:gdLst>
                <a:gd name="T0" fmla="*/ 10 w 12"/>
                <a:gd name="T1" fmla="*/ 20 h 20"/>
                <a:gd name="T2" fmla="*/ 9 w 12"/>
                <a:gd name="T3" fmla="*/ 20 h 20"/>
                <a:gd name="T4" fmla="*/ 5 w 12"/>
                <a:gd name="T5" fmla="*/ 11 h 20"/>
                <a:gd name="T6" fmla="*/ 0 w 12"/>
                <a:gd name="T7" fmla="*/ 2 h 20"/>
                <a:gd name="T8" fmla="*/ 1 w 12"/>
                <a:gd name="T9" fmla="*/ 0 h 20"/>
                <a:gd name="T10" fmla="*/ 2 w 12"/>
                <a:gd name="T11" fmla="*/ 1 h 20"/>
                <a:gd name="T12" fmla="*/ 7 w 12"/>
                <a:gd name="T13" fmla="*/ 10 h 20"/>
                <a:gd name="T14" fmla="*/ 11 w 12"/>
                <a:gd name="T15" fmla="*/ 19 h 20"/>
                <a:gd name="T16" fmla="*/ 11 w 12"/>
                <a:gd name="T17" fmla="*/ 20 h 20"/>
                <a:gd name="T18" fmla="*/ 10 w 12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0">
                  <a:moveTo>
                    <a:pt x="10" y="20"/>
                  </a:moveTo>
                  <a:cubicBezTo>
                    <a:pt x="10" y="20"/>
                    <a:pt x="9" y="20"/>
                    <a:pt x="9" y="20"/>
                  </a:cubicBezTo>
                  <a:cubicBezTo>
                    <a:pt x="8" y="17"/>
                    <a:pt x="7" y="14"/>
                    <a:pt x="5" y="11"/>
                  </a:cubicBezTo>
                  <a:cubicBezTo>
                    <a:pt x="3" y="8"/>
                    <a:pt x="1" y="5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4"/>
                    <a:pt x="5" y="7"/>
                    <a:pt x="7" y="10"/>
                  </a:cubicBezTo>
                  <a:cubicBezTo>
                    <a:pt x="8" y="13"/>
                    <a:pt x="10" y="16"/>
                    <a:pt x="11" y="19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10">
              <a:extLst>
                <a:ext uri="{FF2B5EF4-FFF2-40B4-BE49-F238E27FC236}">
                  <a16:creationId xmlns:a16="http://schemas.microsoft.com/office/drawing/2014/main" id="{888819EC-A7A7-733E-DAFF-8828AA302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3263" y="1720851"/>
              <a:ext cx="12700" cy="12700"/>
            </a:xfrm>
            <a:custGeom>
              <a:avLst/>
              <a:gdLst>
                <a:gd name="T0" fmla="*/ 3 w 5"/>
                <a:gd name="T1" fmla="*/ 5 h 5"/>
                <a:gd name="T2" fmla="*/ 2 w 5"/>
                <a:gd name="T3" fmla="*/ 5 h 5"/>
                <a:gd name="T4" fmla="*/ 1 w 5"/>
                <a:gd name="T5" fmla="*/ 4 h 5"/>
                <a:gd name="T6" fmla="*/ 0 w 5"/>
                <a:gd name="T7" fmla="*/ 1 h 5"/>
                <a:gd name="T8" fmla="*/ 3 w 5"/>
                <a:gd name="T9" fmla="*/ 1 h 5"/>
                <a:gd name="T10" fmla="*/ 4 w 5"/>
                <a:gd name="T11" fmla="*/ 2 h 5"/>
                <a:gd name="T12" fmla="*/ 4 w 5"/>
                <a:gd name="T13" fmla="*/ 4 h 5"/>
                <a:gd name="T14" fmla="*/ 3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11">
              <a:extLst>
                <a:ext uri="{FF2B5EF4-FFF2-40B4-BE49-F238E27FC236}">
                  <a16:creationId xmlns:a16="http://schemas.microsoft.com/office/drawing/2014/main" id="{40532A88-F991-F638-DC63-E79577ACD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0250" y="1766888"/>
              <a:ext cx="50800" cy="11113"/>
            </a:xfrm>
            <a:custGeom>
              <a:avLst/>
              <a:gdLst>
                <a:gd name="T0" fmla="*/ 9 w 21"/>
                <a:gd name="T1" fmla="*/ 4 h 4"/>
                <a:gd name="T2" fmla="*/ 1 w 21"/>
                <a:gd name="T3" fmla="*/ 3 h 4"/>
                <a:gd name="T4" fmla="*/ 0 w 21"/>
                <a:gd name="T5" fmla="*/ 2 h 4"/>
                <a:gd name="T6" fmla="*/ 1 w 21"/>
                <a:gd name="T7" fmla="*/ 1 h 4"/>
                <a:gd name="T8" fmla="*/ 20 w 21"/>
                <a:gd name="T9" fmla="*/ 0 h 4"/>
                <a:gd name="T10" fmla="*/ 21 w 21"/>
                <a:gd name="T11" fmla="*/ 0 h 4"/>
                <a:gd name="T12" fmla="*/ 20 w 21"/>
                <a:gd name="T13" fmla="*/ 2 h 4"/>
                <a:gd name="T14" fmla="*/ 9 w 21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">
                  <a:moveTo>
                    <a:pt x="9" y="4"/>
                  </a:moveTo>
                  <a:cubicBezTo>
                    <a:pt x="6" y="4"/>
                    <a:pt x="4" y="4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8" y="2"/>
                    <a:pt x="14" y="2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1"/>
                    <a:pt x="21" y="2"/>
                    <a:pt x="20" y="2"/>
                  </a:cubicBezTo>
                  <a:cubicBezTo>
                    <a:pt x="17" y="3"/>
                    <a:pt x="13" y="4"/>
                    <a:pt x="9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12">
              <a:extLst>
                <a:ext uri="{FF2B5EF4-FFF2-40B4-BE49-F238E27FC236}">
                  <a16:creationId xmlns:a16="http://schemas.microsoft.com/office/drawing/2014/main" id="{7E9E6955-DAF1-C5F2-DDB6-CBA2D7BFC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063" y="1725613"/>
              <a:ext cx="26988" cy="46038"/>
            </a:xfrm>
            <a:custGeom>
              <a:avLst/>
              <a:gdLst>
                <a:gd name="T0" fmla="*/ 10 w 11"/>
                <a:gd name="T1" fmla="*/ 19 h 19"/>
                <a:gd name="T2" fmla="*/ 9 w 11"/>
                <a:gd name="T3" fmla="*/ 18 h 19"/>
                <a:gd name="T4" fmla="*/ 5 w 11"/>
                <a:gd name="T5" fmla="*/ 10 h 19"/>
                <a:gd name="T6" fmla="*/ 0 w 11"/>
                <a:gd name="T7" fmla="*/ 1 h 19"/>
                <a:gd name="T8" fmla="*/ 1 w 11"/>
                <a:gd name="T9" fmla="*/ 0 h 19"/>
                <a:gd name="T10" fmla="*/ 2 w 11"/>
                <a:gd name="T11" fmla="*/ 1 h 19"/>
                <a:gd name="T12" fmla="*/ 7 w 11"/>
                <a:gd name="T13" fmla="*/ 9 h 19"/>
                <a:gd name="T14" fmla="*/ 11 w 11"/>
                <a:gd name="T15" fmla="*/ 18 h 19"/>
                <a:gd name="T16" fmla="*/ 10 w 11"/>
                <a:gd name="T17" fmla="*/ 19 h 19"/>
                <a:gd name="T18" fmla="*/ 10 w 11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9">
                  <a:moveTo>
                    <a:pt x="10" y="19"/>
                  </a:moveTo>
                  <a:cubicBezTo>
                    <a:pt x="10" y="19"/>
                    <a:pt x="9" y="19"/>
                    <a:pt x="9" y="18"/>
                  </a:cubicBezTo>
                  <a:cubicBezTo>
                    <a:pt x="9" y="15"/>
                    <a:pt x="7" y="13"/>
                    <a:pt x="5" y="10"/>
                  </a:cubicBezTo>
                  <a:cubicBezTo>
                    <a:pt x="3" y="7"/>
                    <a:pt x="1" y="4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4"/>
                    <a:pt x="5" y="6"/>
                    <a:pt x="7" y="9"/>
                  </a:cubicBezTo>
                  <a:cubicBezTo>
                    <a:pt x="9" y="11"/>
                    <a:pt x="11" y="14"/>
                    <a:pt x="11" y="18"/>
                  </a:cubicBezTo>
                  <a:cubicBezTo>
                    <a:pt x="11" y="18"/>
                    <a:pt x="11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3">
              <a:extLst>
                <a:ext uri="{FF2B5EF4-FFF2-40B4-BE49-F238E27FC236}">
                  <a16:creationId xmlns:a16="http://schemas.microsoft.com/office/drawing/2014/main" id="{326FE9C5-DA76-4194-E656-4562586DC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774826"/>
              <a:ext cx="61913" cy="7938"/>
            </a:xfrm>
            <a:custGeom>
              <a:avLst/>
              <a:gdLst>
                <a:gd name="T0" fmla="*/ 2 w 25"/>
                <a:gd name="T1" fmla="*/ 3 h 3"/>
                <a:gd name="T2" fmla="*/ 1 w 25"/>
                <a:gd name="T3" fmla="*/ 2 h 3"/>
                <a:gd name="T4" fmla="*/ 2 w 25"/>
                <a:gd name="T5" fmla="*/ 1 h 3"/>
                <a:gd name="T6" fmla="*/ 10 w 25"/>
                <a:gd name="T7" fmla="*/ 1 h 3"/>
                <a:gd name="T8" fmla="*/ 24 w 25"/>
                <a:gd name="T9" fmla="*/ 0 h 3"/>
                <a:gd name="T10" fmla="*/ 25 w 25"/>
                <a:gd name="T11" fmla="*/ 1 h 3"/>
                <a:gd name="T12" fmla="*/ 24 w 25"/>
                <a:gd name="T13" fmla="*/ 2 h 3"/>
                <a:gd name="T14" fmla="*/ 10 w 25"/>
                <a:gd name="T15" fmla="*/ 3 h 3"/>
                <a:gd name="T16" fmla="*/ 2 w 25"/>
                <a:gd name="T17" fmla="*/ 3 h 3"/>
                <a:gd name="T18" fmla="*/ 2 w 2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">
                  <a:moveTo>
                    <a:pt x="2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1"/>
                    <a:pt x="8" y="1"/>
                    <a:pt x="10" y="1"/>
                  </a:cubicBezTo>
                  <a:cubicBezTo>
                    <a:pt x="15" y="1"/>
                    <a:pt x="20" y="1"/>
                    <a:pt x="24" y="0"/>
                  </a:cubicBezTo>
                  <a:cubicBezTo>
                    <a:pt x="25" y="0"/>
                    <a:pt x="25" y="0"/>
                    <a:pt x="25" y="1"/>
                  </a:cubicBezTo>
                  <a:cubicBezTo>
                    <a:pt x="25" y="2"/>
                    <a:pt x="25" y="2"/>
                    <a:pt x="24" y="2"/>
                  </a:cubicBezTo>
                  <a:cubicBezTo>
                    <a:pt x="20" y="3"/>
                    <a:pt x="15" y="3"/>
                    <a:pt x="10" y="3"/>
                  </a:cubicBezTo>
                  <a:cubicBezTo>
                    <a:pt x="8" y="3"/>
                    <a:pt x="5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4">
              <a:extLst>
                <a:ext uri="{FF2B5EF4-FFF2-40B4-BE49-F238E27FC236}">
                  <a16:creationId xmlns:a16="http://schemas.microsoft.com/office/drawing/2014/main" id="{E6CA112B-8E51-6561-D163-8685615FB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013" y="1728788"/>
              <a:ext cx="12700" cy="50800"/>
            </a:xfrm>
            <a:custGeom>
              <a:avLst/>
              <a:gdLst>
                <a:gd name="T0" fmla="*/ 3 w 5"/>
                <a:gd name="T1" fmla="*/ 21 h 21"/>
                <a:gd name="T2" fmla="*/ 3 w 5"/>
                <a:gd name="T3" fmla="*/ 21 h 21"/>
                <a:gd name="T4" fmla="*/ 2 w 5"/>
                <a:gd name="T5" fmla="*/ 20 h 21"/>
                <a:gd name="T6" fmla="*/ 1 w 5"/>
                <a:gd name="T7" fmla="*/ 5 h 21"/>
                <a:gd name="T8" fmla="*/ 0 w 5"/>
                <a:gd name="T9" fmla="*/ 2 h 21"/>
                <a:gd name="T10" fmla="*/ 1 w 5"/>
                <a:gd name="T11" fmla="*/ 0 h 21"/>
                <a:gd name="T12" fmla="*/ 2 w 5"/>
                <a:gd name="T13" fmla="*/ 1 h 21"/>
                <a:gd name="T14" fmla="*/ 3 w 5"/>
                <a:gd name="T15" fmla="*/ 5 h 21"/>
                <a:gd name="T16" fmla="*/ 4 w 5"/>
                <a:gd name="T17" fmla="*/ 20 h 21"/>
                <a:gd name="T18" fmla="*/ 3 w 5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1"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15"/>
                    <a:pt x="2" y="10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2"/>
                    <a:pt x="3" y="4"/>
                    <a:pt x="3" y="5"/>
                  </a:cubicBezTo>
                  <a:cubicBezTo>
                    <a:pt x="4" y="10"/>
                    <a:pt x="5" y="15"/>
                    <a:pt x="4" y="20"/>
                  </a:cubicBezTo>
                  <a:cubicBezTo>
                    <a:pt x="4" y="21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5">
              <a:extLst>
                <a:ext uri="{FF2B5EF4-FFF2-40B4-BE49-F238E27FC236}">
                  <a16:creationId xmlns:a16="http://schemas.microsoft.com/office/drawing/2014/main" id="{EC65134F-2AEF-4516-93CA-F60C2A511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728788"/>
              <a:ext cx="58738" cy="7938"/>
            </a:xfrm>
            <a:custGeom>
              <a:avLst/>
              <a:gdLst>
                <a:gd name="T0" fmla="*/ 7 w 24"/>
                <a:gd name="T1" fmla="*/ 3 h 3"/>
                <a:gd name="T2" fmla="*/ 1 w 24"/>
                <a:gd name="T3" fmla="*/ 3 h 3"/>
                <a:gd name="T4" fmla="*/ 0 w 24"/>
                <a:gd name="T5" fmla="*/ 1 h 3"/>
                <a:gd name="T6" fmla="*/ 2 w 24"/>
                <a:gd name="T7" fmla="*/ 0 h 3"/>
                <a:gd name="T8" fmla="*/ 13 w 24"/>
                <a:gd name="T9" fmla="*/ 0 h 3"/>
                <a:gd name="T10" fmla="*/ 22 w 24"/>
                <a:gd name="T11" fmla="*/ 0 h 3"/>
                <a:gd name="T12" fmla="*/ 24 w 24"/>
                <a:gd name="T13" fmla="*/ 1 h 3"/>
                <a:gd name="T14" fmla="*/ 22 w 24"/>
                <a:gd name="T15" fmla="*/ 3 h 3"/>
                <a:gd name="T16" fmla="*/ 13 w 24"/>
                <a:gd name="T17" fmla="*/ 3 h 3"/>
                <a:gd name="T18" fmla="*/ 7 w 2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">
                  <a:moveTo>
                    <a:pt x="7" y="3"/>
                  </a:moveTo>
                  <a:cubicBezTo>
                    <a:pt x="5" y="3"/>
                    <a:pt x="3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" y="1"/>
                    <a:pt x="9" y="0"/>
                    <a:pt x="13" y="0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3" y="0"/>
                    <a:pt x="24" y="1"/>
                    <a:pt x="24" y="1"/>
                  </a:cubicBezTo>
                  <a:cubicBezTo>
                    <a:pt x="23" y="2"/>
                    <a:pt x="23" y="3"/>
                    <a:pt x="22" y="3"/>
                  </a:cubicBezTo>
                  <a:cubicBezTo>
                    <a:pt x="19" y="3"/>
                    <a:pt x="16" y="3"/>
                    <a:pt x="13" y="3"/>
                  </a:cubicBezTo>
                  <a:cubicBezTo>
                    <a:pt x="11" y="3"/>
                    <a:pt x="9" y="3"/>
                    <a:pt x="7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6">
              <a:extLst>
                <a:ext uri="{FF2B5EF4-FFF2-40B4-BE49-F238E27FC236}">
                  <a16:creationId xmlns:a16="http://schemas.microsoft.com/office/drawing/2014/main" id="{4C2E7CD6-E536-9016-127E-C67BC7B69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650" y="1778001"/>
              <a:ext cx="63500" cy="6350"/>
            </a:xfrm>
            <a:custGeom>
              <a:avLst/>
              <a:gdLst>
                <a:gd name="T0" fmla="*/ 7 w 26"/>
                <a:gd name="T1" fmla="*/ 3 h 3"/>
                <a:gd name="T2" fmla="*/ 1 w 26"/>
                <a:gd name="T3" fmla="*/ 3 h 3"/>
                <a:gd name="T4" fmla="*/ 0 w 26"/>
                <a:gd name="T5" fmla="*/ 2 h 3"/>
                <a:gd name="T6" fmla="*/ 1 w 26"/>
                <a:gd name="T7" fmla="*/ 1 h 3"/>
                <a:gd name="T8" fmla="*/ 15 w 26"/>
                <a:gd name="T9" fmla="*/ 0 h 3"/>
                <a:gd name="T10" fmla="*/ 25 w 26"/>
                <a:gd name="T11" fmla="*/ 0 h 3"/>
                <a:gd name="T12" fmla="*/ 26 w 26"/>
                <a:gd name="T13" fmla="*/ 1 h 3"/>
                <a:gd name="T14" fmla="*/ 25 w 26"/>
                <a:gd name="T15" fmla="*/ 2 h 3"/>
                <a:gd name="T16" fmla="*/ 15 w 26"/>
                <a:gd name="T17" fmla="*/ 3 h 3"/>
                <a:gd name="T18" fmla="*/ 7 w 26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">
                  <a:moveTo>
                    <a:pt x="7" y="3"/>
                  </a:moveTo>
                  <a:cubicBezTo>
                    <a:pt x="5" y="3"/>
                    <a:pt x="3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1"/>
                    <a:pt x="11" y="1"/>
                    <a:pt x="15" y="0"/>
                  </a:cubicBezTo>
                  <a:cubicBezTo>
                    <a:pt x="18" y="0"/>
                    <a:pt x="21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2" y="2"/>
                    <a:pt x="18" y="2"/>
                    <a:pt x="15" y="3"/>
                  </a:cubicBezTo>
                  <a:cubicBezTo>
                    <a:pt x="12" y="3"/>
                    <a:pt x="9" y="3"/>
                    <a:pt x="7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7">
              <a:extLst>
                <a:ext uri="{FF2B5EF4-FFF2-40B4-BE49-F238E27FC236}">
                  <a16:creationId xmlns:a16="http://schemas.microsoft.com/office/drawing/2014/main" id="{BB08AA3D-C53A-22C2-8B87-914E0D206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213" y="1728788"/>
              <a:ext cx="9525" cy="53975"/>
            </a:xfrm>
            <a:custGeom>
              <a:avLst/>
              <a:gdLst>
                <a:gd name="T0" fmla="*/ 2 w 4"/>
                <a:gd name="T1" fmla="*/ 22 h 22"/>
                <a:gd name="T2" fmla="*/ 2 w 4"/>
                <a:gd name="T3" fmla="*/ 22 h 22"/>
                <a:gd name="T4" fmla="*/ 0 w 4"/>
                <a:gd name="T5" fmla="*/ 21 h 22"/>
                <a:gd name="T6" fmla="*/ 0 w 4"/>
                <a:gd name="T7" fmla="*/ 2 h 22"/>
                <a:gd name="T8" fmla="*/ 1 w 4"/>
                <a:gd name="T9" fmla="*/ 1 h 22"/>
                <a:gd name="T10" fmla="*/ 2 w 4"/>
                <a:gd name="T11" fmla="*/ 2 h 22"/>
                <a:gd name="T12" fmla="*/ 3 w 4"/>
                <a:gd name="T13" fmla="*/ 21 h 22"/>
                <a:gd name="T14" fmla="*/ 2 w 4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2"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1"/>
                  </a:cubicBezTo>
                  <a:cubicBezTo>
                    <a:pt x="1" y="15"/>
                    <a:pt x="1" y="8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4" y="8"/>
                    <a:pt x="3" y="15"/>
                    <a:pt x="3" y="21"/>
                  </a:cubicBezTo>
                  <a:cubicBezTo>
                    <a:pt x="3" y="22"/>
                    <a:pt x="2" y="22"/>
                    <a:pt x="2" y="2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8">
              <a:extLst>
                <a:ext uri="{FF2B5EF4-FFF2-40B4-BE49-F238E27FC236}">
                  <a16:creationId xmlns:a16="http://schemas.microsoft.com/office/drawing/2014/main" id="{7A3155F8-8FDA-1E07-F059-4532F6EE0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800" y="1731963"/>
              <a:ext cx="71438" cy="50800"/>
            </a:xfrm>
            <a:custGeom>
              <a:avLst/>
              <a:gdLst>
                <a:gd name="T0" fmla="*/ 25 w 30"/>
                <a:gd name="T1" fmla="*/ 21 h 21"/>
                <a:gd name="T2" fmla="*/ 1 w 30"/>
                <a:gd name="T3" fmla="*/ 14 h 21"/>
                <a:gd name="T4" fmla="*/ 9 w 30"/>
                <a:gd name="T5" fmla="*/ 0 h 21"/>
                <a:gd name="T6" fmla="*/ 10 w 30"/>
                <a:gd name="T7" fmla="*/ 0 h 21"/>
                <a:gd name="T8" fmla="*/ 10 w 30"/>
                <a:gd name="T9" fmla="*/ 2 h 21"/>
                <a:gd name="T10" fmla="*/ 3 w 30"/>
                <a:gd name="T11" fmla="*/ 13 h 21"/>
                <a:gd name="T12" fmla="*/ 28 w 30"/>
                <a:gd name="T13" fmla="*/ 18 h 21"/>
                <a:gd name="T14" fmla="*/ 30 w 30"/>
                <a:gd name="T15" fmla="*/ 20 h 21"/>
                <a:gd name="T16" fmla="*/ 28 w 30"/>
                <a:gd name="T17" fmla="*/ 21 h 21"/>
                <a:gd name="T18" fmla="*/ 25 w 30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25" y="21"/>
                  </a:moveTo>
                  <a:cubicBezTo>
                    <a:pt x="11" y="21"/>
                    <a:pt x="3" y="18"/>
                    <a:pt x="1" y="14"/>
                  </a:cubicBezTo>
                  <a:cubicBezTo>
                    <a:pt x="0" y="10"/>
                    <a:pt x="2" y="6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5" y="7"/>
                    <a:pt x="2" y="11"/>
                    <a:pt x="3" y="13"/>
                  </a:cubicBezTo>
                  <a:cubicBezTo>
                    <a:pt x="4" y="15"/>
                    <a:pt x="8" y="19"/>
                    <a:pt x="28" y="18"/>
                  </a:cubicBezTo>
                  <a:cubicBezTo>
                    <a:pt x="29" y="18"/>
                    <a:pt x="30" y="19"/>
                    <a:pt x="30" y="20"/>
                  </a:cubicBezTo>
                  <a:cubicBezTo>
                    <a:pt x="30" y="20"/>
                    <a:pt x="29" y="21"/>
                    <a:pt x="28" y="21"/>
                  </a:cubicBezTo>
                  <a:cubicBezTo>
                    <a:pt x="27" y="21"/>
                    <a:pt x="26" y="21"/>
                    <a:pt x="25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9">
              <a:extLst>
                <a:ext uri="{FF2B5EF4-FFF2-40B4-BE49-F238E27FC236}">
                  <a16:creationId xmlns:a16="http://schemas.microsoft.com/office/drawing/2014/main" id="{176EC79D-B35E-6AD8-11F0-079DC99BC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050" y="1779588"/>
              <a:ext cx="58738" cy="7938"/>
            </a:xfrm>
            <a:custGeom>
              <a:avLst/>
              <a:gdLst>
                <a:gd name="T0" fmla="*/ 11 w 24"/>
                <a:gd name="T1" fmla="*/ 3 h 3"/>
                <a:gd name="T2" fmla="*/ 1 w 24"/>
                <a:gd name="T3" fmla="*/ 2 h 3"/>
                <a:gd name="T4" fmla="*/ 0 w 24"/>
                <a:gd name="T5" fmla="*/ 1 h 3"/>
                <a:gd name="T6" fmla="*/ 1 w 24"/>
                <a:gd name="T7" fmla="*/ 0 h 3"/>
                <a:gd name="T8" fmla="*/ 18 w 24"/>
                <a:gd name="T9" fmla="*/ 0 h 3"/>
                <a:gd name="T10" fmla="*/ 23 w 24"/>
                <a:gd name="T11" fmla="*/ 0 h 3"/>
                <a:gd name="T12" fmla="*/ 23 w 24"/>
                <a:gd name="T13" fmla="*/ 0 h 3"/>
                <a:gd name="T14" fmla="*/ 24 w 24"/>
                <a:gd name="T15" fmla="*/ 1 h 3"/>
                <a:gd name="T16" fmla="*/ 23 w 24"/>
                <a:gd name="T17" fmla="*/ 2 h 3"/>
                <a:gd name="T18" fmla="*/ 18 w 24"/>
                <a:gd name="T19" fmla="*/ 3 h 3"/>
                <a:gd name="T20" fmla="*/ 11 w 24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">
                  <a:moveTo>
                    <a:pt x="11" y="3"/>
                  </a:moveTo>
                  <a:cubicBezTo>
                    <a:pt x="8" y="3"/>
                    <a:pt x="4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1"/>
                    <a:pt x="12" y="0"/>
                    <a:pt x="18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1"/>
                    <a:pt x="24" y="1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1" y="2"/>
                    <a:pt x="20" y="2"/>
                    <a:pt x="18" y="3"/>
                  </a:cubicBezTo>
                  <a:cubicBezTo>
                    <a:pt x="15" y="3"/>
                    <a:pt x="13" y="3"/>
                    <a:pt x="1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20">
              <a:extLst>
                <a:ext uri="{FF2B5EF4-FFF2-40B4-BE49-F238E27FC236}">
                  <a16:creationId xmlns:a16="http://schemas.microsoft.com/office/drawing/2014/main" id="{D9562E0C-E930-BDAE-A595-3285359B9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025" y="1733551"/>
              <a:ext cx="14288" cy="50800"/>
            </a:xfrm>
            <a:custGeom>
              <a:avLst/>
              <a:gdLst>
                <a:gd name="T0" fmla="*/ 1 w 6"/>
                <a:gd name="T1" fmla="*/ 21 h 21"/>
                <a:gd name="T2" fmla="*/ 1 w 6"/>
                <a:gd name="T3" fmla="*/ 21 h 21"/>
                <a:gd name="T4" fmla="*/ 0 w 6"/>
                <a:gd name="T5" fmla="*/ 20 h 21"/>
                <a:gd name="T6" fmla="*/ 2 w 6"/>
                <a:gd name="T7" fmla="*/ 13 h 21"/>
                <a:gd name="T8" fmla="*/ 4 w 6"/>
                <a:gd name="T9" fmla="*/ 1 h 21"/>
                <a:gd name="T10" fmla="*/ 5 w 6"/>
                <a:gd name="T11" fmla="*/ 0 h 21"/>
                <a:gd name="T12" fmla="*/ 6 w 6"/>
                <a:gd name="T13" fmla="*/ 1 h 21"/>
                <a:gd name="T14" fmla="*/ 4 w 6"/>
                <a:gd name="T15" fmla="*/ 13 h 21"/>
                <a:gd name="T16" fmla="*/ 2 w 6"/>
                <a:gd name="T17" fmla="*/ 20 h 21"/>
                <a:gd name="T18" fmla="*/ 1 w 6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1" y="18"/>
                    <a:pt x="1" y="15"/>
                    <a:pt x="2" y="13"/>
                  </a:cubicBezTo>
                  <a:cubicBezTo>
                    <a:pt x="3" y="9"/>
                    <a:pt x="4" y="5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6"/>
                    <a:pt x="5" y="10"/>
                    <a:pt x="4" y="13"/>
                  </a:cubicBezTo>
                  <a:cubicBezTo>
                    <a:pt x="3" y="16"/>
                    <a:pt x="3" y="18"/>
                    <a:pt x="2" y="20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21">
              <a:extLst>
                <a:ext uri="{FF2B5EF4-FFF2-40B4-BE49-F238E27FC236}">
                  <a16:creationId xmlns:a16="http://schemas.microsoft.com/office/drawing/2014/main" id="{B636C6FA-3CA9-BD3A-023B-0F5EB8202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513" y="1731963"/>
              <a:ext cx="50800" cy="6350"/>
            </a:xfrm>
            <a:custGeom>
              <a:avLst/>
              <a:gdLst>
                <a:gd name="T0" fmla="*/ 20 w 21"/>
                <a:gd name="T1" fmla="*/ 3 h 3"/>
                <a:gd name="T2" fmla="*/ 20 w 21"/>
                <a:gd name="T3" fmla="*/ 3 h 3"/>
                <a:gd name="T4" fmla="*/ 9 w 21"/>
                <a:gd name="T5" fmla="*/ 3 h 3"/>
                <a:gd name="T6" fmla="*/ 1 w 21"/>
                <a:gd name="T7" fmla="*/ 3 h 3"/>
                <a:gd name="T8" fmla="*/ 0 w 21"/>
                <a:gd name="T9" fmla="*/ 2 h 3"/>
                <a:gd name="T10" fmla="*/ 1 w 21"/>
                <a:gd name="T11" fmla="*/ 1 h 3"/>
                <a:gd name="T12" fmla="*/ 9 w 21"/>
                <a:gd name="T13" fmla="*/ 1 h 3"/>
                <a:gd name="T14" fmla="*/ 21 w 21"/>
                <a:gd name="T15" fmla="*/ 1 h 3"/>
                <a:gd name="T16" fmla="*/ 21 w 21"/>
                <a:gd name="T17" fmla="*/ 3 h 3"/>
                <a:gd name="T18" fmla="*/ 20 w 2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"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2"/>
                    <a:pt x="13" y="3"/>
                    <a:pt x="9" y="3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4" y="1"/>
                    <a:pt x="6" y="1"/>
                    <a:pt x="9" y="1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22">
              <a:extLst>
                <a:ext uri="{FF2B5EF4-FFF2-40B4-BE49-F238E27FC236}">
                  <a16:creationId xmlns:a16="http://schemas.microsoft.com/office/drawing/2014/main" id="{8AC3C21E-2721-69C8-69FA-EC618E52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025" y="1778001"/>
              <a:ext cx="52388" cy="9525"/>
            </a:xfrm>
            <a:custGeom>
              <a:avLst/>
              <a:gdLst>
                <a:gd name="T0" fmla="*/ 12 w 22"/>
                <a:gd name="T1" fmla="*/ 4 h 4"/>
                <a:gd name="T2" fmla="*/ 8 w 22"/>
                <a:gd name="T3" fmla="*/ 3 h 4"/>
                <a:gd name="T4" fmla="*/ 1 w 22"/>
                <a:gd name="T5" fmla="*/ 3 h 4"/>
                <a:gd name="T6" fmla="*/ 1 w 22"/>
                <a:gd name="T7" fmla="*/ 3 h 4"/>
                <a:gd name="T8" fmla="*/ 0 w 22"/>
                <a:gd name="T9" fmla="*/ 2 h 4"/>
                <a:gd name="T10" fmla="*/ 1 w 22"/>
                <a:gd name="T11" fmla="*/ 1 h 4"/>
                <a:gd name="T12" fmla="*/ 8 w 22"/>
                <a:gd name="T13" fmla="*/ 1 h 4"/>
                <a:gd name="T14" fmla="*/ 21 w 22"/>
                <a:gd name="T15" fmla="*/ 1 h 4"/>
                <a:gd name="T16" fmla="*/ 22 w 22"/>
                <a:gd name="T17" fmla="*/ 1 h 4"/>
                <a:gd name="T18" fmla="*/ 21 w 22"/>
                <a:gd name="T19" fmla="*/ 3 h 4"/>
                <a:gd name="T20" fmla="*/ 12 w 22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">
                  <a:moveTo>
                    <a:pt x="12" y="4"/>
                  </a:move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3" y="1"/>
                    <a:pt x="6" y="1"/>
                    <a:pt x="8" y="1"/>
                  </a:cubicBezTo>
                  <a:cubicBezTo>
                    <a:pt x="12" y="1"/>
                    <a:pt x="16" y="2"/>
                    <a:pt x="21" y="1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18" y="3"/>
                    <a:pt x="15" y="4"/>
                    <a:pt x="1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3">
              <a:extLst>
                <a:ext uri="{FF2B5EF4-FFF2-40B4-BE49-F238E27FC236}">
                  <a16:creationId xmlns:a16="http://schemas.microsoft.com/office/drawing/2014/main" id="{661ADB98-2202-9C08-A932-C30CF5E2A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650" y="1733551"/>
              <a:ext cx="12700" cy="50800"/>
            </a:xfrm>
            <a:custGeom>
              <a:avLst/>
              <a:gdLst>
                <a:gd name="T0" fmla="*/ 1 w 5"/>
                <a:gd name="T1" fmla="*/ 21 h 21"/>
                <a:gd name="T2" fmla="*/ 1 w 5"/>
                <a:gd name="T3" fmla="*/ 21 h 21"/>
                <a:gd name="T4" fmla="*/ 0 w 5"/>
                <a:gd name="T5" fmla="*/ 20 h 21"/>
                <a:gd name="T6" fmla="*/ 1 w 5"/>
                <a:gd name="T7" fmla="*/ 9 h 21"/>
                <a:gd name="T8" fmla="*/ 3 w 5"/>
                <a:gd name="T9" fmla="*/ 1 h 21"/>
                <a:gd name="T10" fmla="*/ 4 w 5"/>
                <a:gd name="T11" fmla="*/ 0 h 21"/>
                <a:gd name="T12" fmla="*/ 5 w 5"/>
                <a:gd name="T13" fmla="*/ 1 h 21"/>
                <a:gd name="T14" fmla="*/ 3 w 5"/>
                <a:gd name="T15" fmla="*/ 10 h 21"/>
                <a:gd name="T16" fmla="*/ 2 w 5"/>
                <a:gd name="T17" fmla="*/ 20 h 21"/>
                <a:gd name="T18" fmla="*/ 1 w 5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6"/>
                    <a:pt x="1" y="13"/>
                    <a:pt x="1" y="9"/>
                  </a:cubicBezTo>
                  <a:cubicBezTo>
                    <a:pt x="2" y="7"/>
                    <a:pt x="2" y="4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4"/>
                    <a:pt x="4" y="7"/>
                    <a:pt x="3" y="10"/>
                  </a:cubicBezTo>
                  <a:cubicBezTo>
                    <a:pt x="3" y="13"/>
                    <a:pt x="2" y="16"/>
                    <a:pt x="2" y="20"/>
                  </a:cubicBezTo>
                  <a:cubicBezTo>
                    <a:pt x="2" y="20"/>
                    <a:pt x="2" y="21"/>
                    <a:pt x="1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4">
              <a:extLst>
                <a:ext uri="{FF2B5EF4-FFF2-40B4-BE49-F238E27FC236}">
                  <a16:creationId xmlns:a16="http://schemas.microsoft.com/office/drawing/2014/main" id="{5D51DE93-3844-F076-2694-24F6BD162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731963"/>
              <a:ext cx="49213" cy="6350"/>
            </a:xfrm>
            <a:custGeom>
              <a:avLst/>
              <a:gdLst>
                <a:gd name="T0" fmla="*/ 19 w 20"/>
                <a:gd name="T1" fmla="*/ 3 h 3"/>
                <a:gd name="T2" fmla="*/ 18 w 20"/>
                <a:gd name="T3" fmla="*/ 3 h 3"/>
                <a:gd name="T4" fmla="*/ 9 w 20"/>
                <a:gd name="T5" fmla="*/ 3 h 3"/>
                <a:gd name="T6" fmla="*/ 1 w 20"/>
                <a:gd name="T7" fmla="*/ 3 h 3"/>
                <a:gd name="T8" fmla="*/ 0 w 20"/>
                <a:gd name="T9" fmla="*/ 1 h 3"/>
                <a:gd name="T10" fmla="*/ 1 w 20"/>
                <a:gd name="T11" fmla="*/ 1 h 3"/>
                <a:gd name="T12" fmla="*/ 8 w 20"/>
                <a:gd name="T13" fmla="*/ 0 h 3"/>
                <a:gd name="T14" fmla="*/ 19 w 20"/>
                <a:gd name="T15" fmla="*/ 1 h 3"/>
                <a:gd name="T16" fmla="*/ 20 w 20"/>
                <a:gd name="T17" fmla="*/ 2 h 3"/>
                <a:gd name="T18" fmla="*/ 19 w 20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">
                  <a:moveTo>
                    <a:pt x="19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5" y="2"/>
                    <a:pt x="12" y="2"/>
                    <a:pt x="9" y="3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4" y="1"/>
                    <a:pt x="6" y="1"/>
                    <a:pt x="8" y="0"/>
                  </a:cubicBezTo>
                  <a:cubicBezTo>
                    <a:pt x="12" y="0"/>
                    <a:pt x="15" y="0"/>
                    <a:pt x="19" y="1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20" y="3"/>
                    <a:pt x="19" y="3"/>
                    <a:pt x="19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5">
              <a:extLst>
                <a:ext uri="{FF2B5EF4-FFF2-40B4-BE49-F238E27FC236}">
                  <a16:creationId xmlns:a16="http://schemas.microsoft.com/office/drawing/2014/main" id="{02ED5A4A-F9CA-6CA7-96FD-103962EE8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1313" y="1778001"/>
              <a:ext cx="63500" cy="9525"/>
            </a:xfrm>
            <a:custGeom>
              <a:avLst/>
              <a:gdLst>
                <a:gd name="T0" fmla="*/ 12 w 26"/>
                <a:gd name="T1" fmla="*/ 4 h 4"/>
                <a:gd name="T2" fmla="*/ 1 w 26"/>
                <a:gd name="T3" fmla="*/ 3 h 4"/>
                <a:gd name="T4" fmla="*/ 0 w 26"/>
                <a:gd name="T5" fmla="*/ 1 h 4"/>
                <a:gd name="T6" fmla="*/ 1 w 26"/>
                <a:gd name="T7" fmla="*/ 1 h 4"/>
                <a:gd name="T8" fmla="*/ 25 w 26"/>
                <a:gd name="T9" fmla="*/ 1 h 4"/>
                <a:gd name="T10" fmla="*/ 26 w 26"/>
                <a:gd name="T11" fmla="*/ 2 h 4"/>
                <a:gd name="T12" fmla="*/ 25 w 26"/>
                <a:gd name="T13" fmla="*/ 3 h 4"/>
                <a:gd name="T14" fmla="*/ 12 w 2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">
                  <a:moveTo>
                    <a:pt x="12" y="4"/>
                  </a:moveTo>
                  <a:cubicBezTo>
                    <a:pt x="8" y="4"/>
                    <a:pt x="5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9" y="2"/>
                    <a:pt x="17" y="1"/>
                    <a:pt x="25" y="1"/>
                  </a:cubicBezTo>
                  <a:cubicBezTo>
                    <a:pt x="25" y="1"/>
                    <a:pt x="26" y="1"/>
                    <a:pt x="26" y="2"/>
                  </a:cubicBezTo>
                  <a:cubicBezTo>
                    <a:pt x="26" y="2"/>
                    <a:pt x="26" y="3"/>
                    <a:pt x="25" y="3"/>
                  </a:cubicBezTo>
                  <a:cubicBezTo>
                    <a:pt x="21" y="3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6">
              <a:extLst>
                <a:ext uri="{FF2B5EF4-FFF2-40B4-BE49-F238E27FC236}">
                  <a16:creationId xmlns:a16="http://schemas.microsoft.com/office/drawing/2014/main" id="{B93523C9-02BD-8039-C768-539EA6038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050" y="1733551"/>
              <a:ext cx="19050" cy="50800"/>
            </a:xfrm>
            <a:custGeom>
              <a:avLst/>
              <a:gdLst>
                <a:gd name="T0" fmla="*/ 1 w 8"/>
                <a:gd name="T1" fmla="*/ 21 h 21"/>
                <a:gd name="T2" fmla="*/ 1 w 8"/>
                <a:gd name="T3" fmla="*/ 21 h 21"/>
                <a:gd name="T4" fmla="*/ 0 w 8"/>
                <a:gd name="T5" fmla="*/ 20 h 21"/>
                <a:gd name="T6" fmla="*/ 3 w 8"/>
                <a:gd name="T7" fmla="*/ 10 h 21"/>
                <a:gd name="T8" fmla="*/ 6 w 8"/>
                <a:gd name="T9" fmla="*/ 1 h 21"/>
                <a:gd name="T10" fmla="*/ 7 w 8"/>
                <a:gd name="T11" fmla="*/ 0 h 21"/>
                <a:gd name="T12" fmla="*/ 8 w 8"/>
                <a:gd name="T13" fmla="*/ 2 h 21"/>
                <a:gd name="T14" fmla="*/ 5 w 8"/>
                <a:gd name="T15" fmla="*/ 11 h 21"/>
                <a:gd name="T16" fmla="*/ 2 w 8"/>
                <a:gd name="T17" fmla="*/ 20 h 21"/>
                <a:gd name="T18" fmla="*/ 1 w 8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6"/>
                    <a:pt x="2" y="13"/>
                    <a:pt x="3" y="10"/>
                  </a:cubicBezTo>
                  <a:cubicBezTo>
                    <a:pt x="4" y="7"/>
                    <a:pt x="5" y="4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7" y="5"/>
                    <a:pt x="6" y="8"/>
                    <a:pt x="5" y="11"/>
                  </a:cubicBezTo>
                  <a:cubicBezTo>
                    <a:pt x="4" y="14"/>
                    <a:pt x="2" y="17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7">
              <a:extLst>
                <a:ext uri="{FF2B5EF4-FFF2-40B4-BE49-F238E27FC236}">
                  <a16:creationId xmlns:a16="http://schemas.microsoft.com/office/drawing/2014/main" id="{E9893785-2268-DABD-DFCB-D0A403EA3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538" y="1733551"/>
              <a:ext cx="55563" cy="7938"/>
            </a:xfrm>
            <a:custGeom>
              <a:avLst/>
              <a:gdLst>
                <a:gd name="T0" fmla="*/ 4 w 23"/>
                <a:gd name="T1" fmla="*/ 3 h 3"/>
                <a:gd name="T2" fmla="*/ 1 w 23"/>
                <a:gd name="T3" fmla="*/ 3 h 3"/>
                <a:gd name="T4" fmla="*/ 0 w 23"/>
                <a:gd name="T5" fmla="*/ 1 h 3"/>
                <a:gd name="T6" fmla="*/ 1 w 23"/>
                <a:gd name="T7" fmla="*/ 0 h 3"/>
                <a:gd name="T8" fmla="*/ 10 w 23"/>
                <a:gd name="T9" fmla="*/ 0 h 3"/>
                <a:gd name="T10" fmla="*/ 22 w 23"/>
                <a:gd name="T11" fmla="*/ 0 h 3"/>
                <a:gd name="T12" fmla="*/ 23 w 23"/>
                <a:gd name="T13" fmla="*/ 2 h 3"/>
                <a:gd name="T14" fmla="*/ 22 w 23"/>
                <a:gd name="T15" fmla="*/ 3 h 3"/>
                <a:gd name="T16" fmla="*/ 10 w 23"/>
                <a:gd name="T17" fmla="*/ 2 h 3"/>
                <a:gd name="T18" fmla="*/ 4 w 2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">
                  <a:moveTo>
                    <a:pt x="4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4" y="0"/>
                    <a:pt x="18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2"/>
                    <a:pt x="22" y="3"/>
                    <a:pt x="22" y="3"/>
                  </a:cubicBezTo>
                  <a:cubicBezTo>
                    <a:pt x="18" y="2"/>
                    <a:pt x="14" y="2"/>
                    <a:pt x="10" y="2"/>
                  </a:cubicBezTo>
                  <a:cubicBezTo>
                    <a:pt x="8" y="3"/>
                    <a:pt x="6" y="3"/>
                    <a:pt x="4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8">
              <a:extLst>
                <a:ext uri="{FF2B5EF4-FFF2-40B4-BE49-F238E27FC236}">
                  <a16:creationId xmlns:a16="http://schemas.microsoft.com/office/drawing/2014/main" id="{CF63C246-737F-537D-BDDC-1C8A3EAA1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2888" y="1733551"/>
              <a:ext cx="19050" cy="49213"/>
            </a:xfrm>
            <a:custGeom>
              <a:avLst/>
              <a:gdLst>
                <a:gd name="T0" fmla="*/ 1 w 8"/>
                <a:gd name="T1" fmla="*/ 20 h 20"/>
                <a:gd name="T2" fmla="*/ 1 w 8"/>
                <a:gd name="T3" fmla="*/ 20 h 20"/>
                <a:gd name="T4" fmla="*/ 0 w 8"/>
                <a:gd name="T5" fmla="*/ 18 h 20"/>
                <a:gd name="T6" fmla="*/ 5 w 8"/>
                <a:gd name="T7" fmla="*/ 1 h 20"/>
                <a:gd name="T8" fmla="*/ 7 w 8"/>
                <a:gd name="T9" fmla="*/ 1 h 20"/>
                <a:gd name="T10" fmla="*/ 8 w 8"/>
                <a:gd name="T11" fmla="*/ 2 h 20"/>
                <a:gd name="T12" fmla="*/ 3 w 8"/>
                <a:gd name="T13" fmla="*/ 19 h 20"/>
                <a:gd name="T14" fmla="*/ 1 w 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1" y="12"/>
                    <a:pt x="3" y="6"/>
                    <a:pt x="5" y="1"/>
                  </a:cubicBezTo>
                  <a:cubicBezTo>
                    <a:pt x="6" y="1"/>
                    <a:pt x="6" y="0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6" y="7"/>
                    <a:pt x="3" y="13"/>
                    <a:pt x="3" y="19"/>
                  </a:cubicBezTo>
                  <a:cubicBezTo>
                    <a:pt x="3" y="19"/>
                    <a:pt x="2" y="20"/>
                    <a:pt x="1" y="2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9">
              <a:extLst>
                <a:ext uri="{FF2B5EF4-FFF2-40B4-BE49-F238E27FC236}">
                  <a16:creationId xmlns:a16="http://schemas.microsoft.com/office/drawing/2014/main" id="{CE99CC8C-2BAF-E68E-F083-827583F5A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2888" y="1774826"/>
              <a:ext cx="55563" cy="7938"/>
            </a:xfrm>
            <a:custGeom>
              <a:avLst/>
              <a:gdLst>
                <a:gd name="T0" fmla="*/ 15 w 23"/>
                <a:gd name="T1" fmla="*/ 3 h 3"/>
                <a:gd name="T2" fmla="*/ 9 w 23"/>
                <a:gd name="T3" fmla="*/ 3 h 3"/>
                <a:gd name="T4" fmla="*/ 1 w 23"/>
                <a:gd name="T5" fmla="*/ 3 h 3"/>
                <a:gd name="T6" fmla="*/ 0 w 23"/>
                <a:gd name="T7" fmla="*/ 2 h 3"/>
                <a:gd name="T8" fmla="*/ 1 w 23"/>
                <a:gd name="T9" fmla="*/ 0 h 3"/>
                <a:gd name="T10" fmla="*/ 9 w 23"/>
                <a:gd name="T11" fmla="*/ 1 h 3"/>
                <a:gd name="T12" fmla="*/ 21 w 23"/>
                <a:gd name="T13" fmla="*/ 1 h 3"/>
                <a:gd name="T14" fmla="*/ 23 w 23"/>
                <a:gd name="T15" fmla="*/ 1 h 3"/>
                <a:gd name="T16" fmla="*/ 22 w 23"/>
                <a:gd name="T17" fmla="*/ 3 h 3"/>
                <a:gd name="T18" fmla="*/ 15 w 2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">
                  <a:moveTo>
                    <a:pt x="15" y="3"/>
                  </a:moveTo>
                  <a:cubicBezTo>
                    <a:pt x="13" y="3"/>
                    <a:pt x="11" y="3"/>
                    <a:pt x="9" y="3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" y="0"/>
                    <a:pt x="6" y="1"/>
                    <a:pt x="9" y="1"/>
                  </a:cubicBezTo>
                  <a:cubicBezTo>
                    <a:pt x="13" y="1"/>
                    <a:pt x="17" y="2"/>
                    <a:pt x="21" y="1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0" y="3"/>
                    <a:pt x="18" y="3"/>
                    <a:pt x="15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30">
              <a:extLst>
                <a:ext uri="{FF2B5EF4-FFF2-40B4-BE49-F238E27FC236}">
                  <a16:creationId xmlns:a16="http://schemas.microsoft.com/office/drawing/2014/main" id="{E1BE69A8-D30C-143C-0B6F-7F3520470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1736726"/>
              <a:ext cx="25400" cy="46038"/>
            </a:xfrm>
            <a:custGeom>
              <a:avLst/>
              <a:gdLst>
                <a:gd name="T0" fmla="*/ 2 w 10"/>
                <a:gd name="T1" fmla="*/ 19 h 19"/>
                <a:gd name="T2" fmla="*/ 2 w 10"/>
                <a:gd name="T3" fmla="*/ 19 h 19"/>
                <a:gd name="T4" fmla="*/ 1 w 10"/>
                <a:gd name="T5" fmla="*/ 17 h 19"/>
                <a:gd name="T6" fmla="*/ 5 w 10"/>
                <a:gd name="T7" fmla="*/ 6 h 19"/>
                <a:gd name="T8" fmla="*/ 8 w 10"/>
                <a:gd name="T9" fmla="*/ 0 h 19"/>
                <a:gd name="T10" fmla="*/ 9 w 10"/>
                <a:gd name="T11" fmla="*/ 0 h 19"/>
                <a:gd name="T12" fmla="*/ 10 w 10"/>
                <a:gd name="T13" fmla="*/ 1 h 19"/>
                <a:gd name="T14" fmla="*/ 7 w 10"/>
                <a:gd name="T15" fmla="*/ 7 h 19"/>
                <a:gd name="T16" fmla="*/ 3 w 10"/>
                <a:gd name="T17" fmla="*/ 18 h 19"/>
                <a:gd name="T18" fmla="*/ 2 w 10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9">
                  <a:moveTo>
                    <a:pt x="2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1" y="17"/>
                  </a:cubicBezTo>
                  <a:cubicBezTo>
                    <a:pt x="1" y="13"/>
                    <a:pt x="3" y="10"/>
                    <a:pt x="5" y="6"/>
                  </a:cubicBezTo>
                  <a:cubicBezTo>
                    <a:pt x="6" y="4"/>
                    <a:pt x="7" y="2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3"/>
                    <a:pt x="8" y="5"/>
                    <a:pt x="7" y="7"/>
                  </a:cubicBezTo>
                  <a:cubicBezTo>
                    <a:pt x="5" y="11"/>
                    <a:pt x="3" y="14"/>
                    <a:pt x="3" y="18"/>
                  </a:cubicBezTo>
                  <a:cubicBezTo>
                    <a:pt x="3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31">
              <a:extLst>
                <a:ext uri="{FF2B5EF4-FFF2-40B4-BE49-F238E27FC236}">
                  <a16:creationId xmlns:a16="http://schemas.microsoft.com/office/drawing/2014/main" id="{A80CCA67-9B21-04A2-C683-60530A79A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1774826"/>
              <a:ext cx="55563" cy="9525"/>
            </a:xfrm>
            <a:custGeom>
              <a:avLst/>
              <a:gdLst>
                <a:gd name="T0" fmla="*/ 14 w 23"/>
                <a:gd name="T1" fmla="*/ 4 h 4"/>
                <a:gd name="T2" fmla="*/ 1 w 23"/>
                <a:gd name="T3" fmla="*/ 3 h 4"/>
                <a:gd name="T4" fmla="*/ 1 w 23"/>
                <a:gd name="T5" fmla="*/ 1 h 4"/>
                <a:gd name="T6" fmla="*/ 2 w 23"/>
                <a:gd name="T7" fmla="*/ 0 h 4"/>
                <a:gd name="T8" fmla="*/ 22 w 23"/>
                <a:gd name="T9" fmla="*/ 2 h 4"/>
                <a:gd name="T10" fmla="*/ 23 w 23"/>
                <a:gd name="T11" fmla="*/ 3 h 4"/>
                <a:gd name="T12" fmla="*/ 22 w 23"/>
                <a:gd name="T13" fmla="*/ 4 h 4"/>
                <a:gd name="T14" fmla="*/ 14 w 2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4">
                  <a:moveTo>
                    <a:pt x="14" y="4"/>
                  </a:moveTo>
                  <a:cubicBezTo>
                    <a:pt x="10" y="4"/>
                    <a:pt x="5" y="4"/>
                    <a:pt x="1" y="3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8" y="2"/>
                    <a:pt x="16" y="2"/>
                    <a:pt x="22" y="2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3"/>
                    <a:pt x="23" y="4"/>
                    <a:pt x="22" y="4"/>
                  </a:cubicBezTo>
                  <a:cubicBezTo>
                    <a:pt x="20" y="4"/>
                    <a:pt x="17" y="4"/>
                    <a:pt x="14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32">
              <a:extLst>
                <a:ext uri="{FF2B5EF4-FFF2-40B4-BE49-F238E27FC236}">
                  <a16:creationId xmlns:a16="http://schemas.microsoft.com/office/drawing/2014/main" id="{96943421-9DF3-D218-CB6A-084FB9A86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1313" y="1736726"/>
              <a:ext cx="25400" cy="47625"/>
            </a:xfrm>
            <a:custGeom>
              <a:avLst/>
              <a:gdLst>
                <a:gd name="T0" fmla="*/ 1 w 10"/>
                <a:gd name="T1" fmla="*/ 20 h 20"/>
                <a:gd name="T2" fmla="*/ 1 w 10"/>
                <a:gd name="T3" fmla="*/ 20 h 20"/>
                <a:gd name="T4" fmla="*/ 0 w 10"/>
                <a:gd name="T5" fmla="*/ 19 h 20"/>
                <a:gd name="T6" fmla="*/ 4 w 10"/>
                <a:gd name="T7" fmla="*/ 8 h 20"/>
                <a:gd name="T8" fmla="*/ 8 w 10"/>
                <a:gd name="T9" fmla="*/ 1 h 20"/>
                <a:gd name="T10" fmla="*/ 9 w 10"/>
                <a:gd name="T11" fmla="*/ 0 h 20"/>
                <a:gd name="T12" fmla="*/ 10 w 10"/>
                <a:gd name="T13" fmla="*/ 1 h 20"/>
                <a:gd name="T14" fmla="*/ 6 w 10"/>
                <a:gd name="T15" fmla="*/ 9 h 20"/>
                <a:gd name="T16" fmla="*/ 2 w 10"/>
                <a:gd name="T17" fmla="*/ 19 h 20"/>
                <a:gd name="T18" fmla="*/ 1 w 10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0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19"/>
                    <a:pt x="0" y="19"/>
                  </a:cubicBezTo>
                  <a:cubicBezTo>
                    <a:pt x="1" y="15"/>
                    <a:pt x="3" y="11"/>
                    <a:pt x="4" y="8"/>
                  </a:cubicBezTo>
                  <a:cubicBezTo>
                    <a:pt x="6" y="6"/>
                    <a:pt x="7" y="3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4"/>
                    <a:pt x="8" y="7"/>
                    <a:pt x="6" y="9"/>
                  </a:cubicBezTo>
                  <a:cubicBezTo>
                    <a:pt x="4" y="12"/>
                    <a:pt x="3" y="15"/>
                    <a:pt x="2" y="19"/>
                  </a:cubicBezTo>
                  <a:cubicBezTo>
                    <a:pt x="2" y="19"/>
                    <a:pt x="2" y="20"/>
                    <a:pt x="1" y="2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8F253083-1319-228C-4465-12CB32291152}"/>
              </a:ext>
            </a:extLst>
          </p:cNvPr>
          <p:cNvGrpSpPr/>
          <p:nvPr/>
        </p:nvGrpSpPr>
        <p:grpSpPr>
          <a:xfrm>
            <a:off x="10262330" y="2925553"/>
            <a:ext cx="799222" cy="699748"/>
            <a:chOff x="3790950" y="2520951"/>
            <a:chExt cx="739775" cy="647700"/>
          </a:xfrm>
          <a:noFill/>
        </p:grpSpPr>
        <p:sp>
          <p:nvSpPr>
            <p:cNvPr id="250" name="Freeform 133">
              <a:extLst>
                <a:ext uri="{FF2B5EF4-FFF2-40B4-BE49-F238E27FC236}">
                  <a16:creationId xmlns:a16="http://schemas.microsoft.com/office/drawing/2014/main" id="{E14C454E-2911-0D8D-5EF9-4AB3EAC15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0488" y="2882901"/>
              <a:ext cx="463550" cy="220663"/>
            </a:xfrm>
            <a:custGeom>
              <a:avLst/>
              <a:gdLst>
                <a:gd name="T0" fmla="*/ 9 w 191"/>
                <a:gd name="T1" fmla="*/ 91 h 91"/>
                <a:gd name="T2" fmla="*/ 4 w 191"/>
                <a:gd name="T3" fmla="*/ 80 h 91"/>
                <a:gd name="T4" fmla="*/ 5 w 191"/>
                <a:gd name="T5" fmla="*/ 46 h 91"/>
                <a:gd name="T6" fmla="*/ 2 w 191"/>
                <a:gd name="T7" fmla="*/ 16 h 91"/>
                <a:gd name="T8" fmla="*/ 1 w 191"/>
                <a:gd name="T9" fmla="*/ 11 h 91"/>
                <a:gd name="T10" fmla="*/ 3 w 191"/>
                <a:gd name="T11" fmla="*/ 4 h 91"/>
                <a:gd name="T12" fmla="*/ 56 w 191"/>
                <a:gd name="T13" fmla="*/ 6 h 91"/>
                <a:gd name="T14" fmla="*/ 155 w 191"/>
                <a:gd name="T15" fmla="*/ 2 h 91"/>
                <a:gd name="T16" fmla="*/ 164 w 191"/>
                <a:gd name="T17" fmla="*/ 2 h 91"/>
                <a:gd name="T18" fmla="*/ 179 w 191"/>
                <a:gd name="T19" fmla="*/ 1 h 91"/>
                <a:gd name="T20" fmla="*/ 188 w 191"/>
                <a:gd name="T21" fmla="*/ 1 h 91"/>
                <a:gd name="T22" fmla="*/ 188 w 191"/>
                <a:gd name="T23" fmla="*/ 11 h 91"/>
                <a:gd name="T24" fmla="*/ 189 w 191"/>
                <a:gd name="T25" fmla="*/ 77 h 91"/>
                <a:gd name="T26" fmla="*/ 182 w 191"/>
                <a:gd name="T27" fmla="*/ 88 h 91"/>
                <a:gd name="T28" fmla="*/ 171 w 191"/>
                <a:gd name="T29" fmla="*/ 88 h 91"/>
                <a:gd name="T30" fmla="*/ 117 w 191"/>
                <a:gd name="T31" fmla="*/ 89 h 91"/>
                <a:gd name="T32" fmla="*/ 53 w 191"/>
                <a:gd name="T33" fmla="*/ 91 h 91"/>
                <a:gd name="T34" fmla="*/ 29 w 191"/>
                <a:gd name="T35" fmla="*/ 91 h 91"/>
                <a:gd name="T36" fmla="*/ 10 w 191"/>
                <a:gd name="T37" fmla="*/ 87 h 91"/>
                <a:gd name="T38" fmla="*/ 53 w 191"/>
                <a:gd name="T39" fmla="*/ 87 h 91"/>
                <a:gd name="T40" fmla="*/ 117 w 191"/>
                <a:gd name="T41" fmla="*/ 85 h 91"/>
                <a:gd name="T42" fmla="*/ 172 w 191"/>
                <a:gd name="T43" fmla="*/ 84 h 91"/>
                <a:gd name="T44" fmla="*/ 182 w 191"/>
                <a:gd name="T45" fmla="*/ 85 h 91"/>
                <a:gd name="T46" fmla="*/ 187 w 191"/>
                <a:gd name="T47" fmla="*/ 84 h 91"/>
                <a:gd name="T48" fmla="*/ 186 w 191"/>
                <a:gd name="T49" fmla="*/ 77 h 91"/>
                <a:gd name="T50" fmla="*/ 185 w 191"/>
                <a:gd name="T51" fmla="*/ 11 h 91"/>
                <a:gd name="T52" fmla="*/ 186 w 191"/>
                <a:gd name="T53" fmla="*/ 4 h 91"/>
                <a:gd name="T54" fmla="*/ 185 w 191"/>
                <a:gd name="T55" fmla="*/ 3 h 91"/>
                <a:gd name="T56" fmla="*/ 180 w 191"/>
                <a:gd name="T57" fmla="*/ 4 h 91"/>
                <a:gd name="T58" fmla="*/ 164 w 191"/>
                <a:gd name="T59" fmla="*/ 5 h 91"/>
                <a:gd name="T60" fmla="*/ 155 w 191"/>
                <a:gd name="T61" fmla="*/ 6 h 91"/>
                <a:gd name="T62" fmla="*/ 55 w 191"/>
                <a:gd name="T63" fmla="*/ 9 h 91"/>
                <a:gd name="T64" fmla="*/ 3 w 191"/>
                <a:gd name="T65" fmla="*/ 7 h 91"/>
                <a:gd name="T66" fmla="*/ 4 w 191"/>
                <a:gd name="T67" fmla="*/ 10 h 91"/>
                <a:gd name="T68" fmla="*/ 5 w 191"/>
                <a:gd name="T69" fmla="*/ 15 h 91"/>
                <a:gd name="T70" fmla="*/ 8 w 191"/>
                <a:gd name="T71" fmla="*/ 46 h 91"/>
                <a:gd name="T72" fmla="*/ 7 w 191"/>
                <a:gd name="T73" fmla="*/ 81 h 91"/>
                <a:gd name="T74" fmla="*/ 6 w 191"/>
                <a:gd name="T75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91">
                  <a:moveTo>
                    <a:pt x="29" y="91"/>
                  </a:moveTo>
                  <a:cubicBezTo>
                    <a:pt x="21" y="91"/>
                    <a:pt x="15" y="91"/>
                    <a:pt x="9" y="91"/>
                  </a:cubicBezTo>
                  <a:cubicBezTo>
                    <a:pt x="6" y="90"/>
                    <a:pt x="4" y="90"/>
                    <a:pt x="3" y="88"/>
                  </a:cubicBezTo>
                  <a:cubicBezTo>
                    <a:pt x="2" y="86"/>
                    <a:pt x="3" y="83"/>
                    <a:pt x="4" y="80"/>
                  </a:cubicBezTo>
                  <a:cubicBezTo>
                    <a:pt x="4" y="78"/>
                    <a:pt x="5" y="76"/>
                    <a:pt x="5" y="74"/>
                  </a:cubicBezTo>
                  <a:cubicBezTo>
                    <a:pt x="6" y="64"/>
                    <a:pt x="5" y="56"/>
                    <a:pt x="5" y="46"/>
                  </a:cubicBezTo>
                  <a:cubicBezTo>
                    <a:pt x="4" y="42"/>
                    <a:pt x="4" y="37"/>
                    <a:pt x="4" y="33"/>
                  </a:cubicBezTo>
                  <a:cubicBezTo>
                    <a:pt x="3" y="27"/>
                    <a:pt x="3" y="22"/>
                    <a:pt x="2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9"/>
                    <a:pt x="0" y="6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9" y="5"/>
                    <a:pt x="36" y="6"/>
                    <a:pt x="56" y="6"/>
                  </a:cubicBezTo>
                  <a:cubicBezTo>
                    <a:pt x="84" y="6"/>
                    <a:pt x="114" y="4"/>
                    <a:pt x="142" y="3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57" y="2"/>
                    <a:pt x="160" y="2"/>
                    <a:pt x="163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8" y="2"/>
                    <a:pt x="172" y="2"/>
                    <a:pt x="176" y="2"/>
                  </a:cubicBezTo>
                  <a:cubicBezTo>
                    <a:pt x="177" y="2"/>
                    <a:pt x="178" y="1"/>
                    <a:pt x="179" y="1"/>
                  </a:cubicBezTo>
                  <a:cubicBezTo>
                    <a:pt x="182" y="0"/>
                    <a:pt x="183" y="0"/>
                    <a:pt x="185" y="0"/>
                  </a:cubicBezTo>
                  <a:cubicBezTo>
                    <a:pt x="186" y="0"/>
                    <a:pt x="188" y="1"/>
                    <a:pt x="188" y="1"/>
                  </a:cubicBezTo>
                  <a:cubicBezTo>
                    <a:pt x="191" y="4"/>
                    <a:pt x="189" y="8"/>
                    <a:pt x="189" y="10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8" y="30"/>
                    <a:pt x="188" y="56"/>
                    <a:pt x="188" y="73"/>
                  </a:cubicBezTo>
                  <a:cubicBezTo>
                    <a:pt x="188" y="74"/>
                    <a:pt x="189" y="75"/>
                    <a:pt x="189" y="77"/>
                  </a:cubicBezTo>
                  <a:cubicBezTo>
                    <a:pt x="190" y="81"/>
                    <a:pt x="190" y="85"/>
                    <a:pt x="189" y="87"/>
                  </a:cubicBezTo>
                  <a:cubicBezTo>
                    <a:pt x="188" y="87"/>
                    <a:pt x="187" y="88"/>
                    <a:pt x="182" y="88"/>
                  </a:cubicBezTo>
                  <a:cubicBezTo>
                    <a:pt x="179" y="88"/>
                    <a:pt x="176" y="88"/>
                    <a:pt x="173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67" y="87"/>
                    <a:pt x="162" y="87"/>
                    <a:pt x="157" y="87"/>
                  </a:cubicBezTo>
                  <a:cubicBezTo>
                    <a:pt x="144" y="87"/>
                    <a:pt x="130" y="88"/>
                    <a:pt x="117" y="89"/>
                  </a:cubicBezTo>
                  <a:cubicBezTo>
                    <a:pt x="104" y="90"/>
                    <a:pt x="91" y="90"/>
                    <a:pt x="78" y="90"/>
                  </a:cubicBezTo>
                  <a:cubicBezTo>
                    <a:pt x="70" y="90"/>
                    <a:pt x="61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45" y="91"/>
                    <a:pt x="37" y="91"/>
                    <a:pt x="29" y="91"/>
                  </a:cubicBezTo>
                  <a:close/>
                  <a:moveTo>
                    <a:pt x="7" y="87"/>
                  </a:moveTo>
                  <a:cubicBezTo>
                    <a:pt x="7" y="87"/>
                    <a:pt x="8" y="87"/>
                    <a:pt x="10" y="87"/>
                  </a:cubicBezTo>
                  <a:cubicBezTo>
                    <a:pt x="15" y="88"/>
                    <a:pt x="22" y="88"/>
                    <a:pt x="29" y="88"/>
                  </a:cubicBezTo>
                  <a:cubicBezTo>
                    <a:pt x="37" y="88"/>
                    <a:pt x="45" y="88"/>
                    <a:pt x="53" y="87"/>
                  </a:cubicBezTo>
                  <a:cubicBezTo>
                    <a:pt x="62" y="87"/>
                    <a:pt x="70" y="87"/>
                    <a:pt x="78" y="87"/>
                  </a:cubicBezTo>
                  <a:cubicBezTo>
                    <a:pt x="91" y="87"/>
                    <a:pt x="104" y="86"/>
                    <a:pt x="117" y="85"/>
                  </a:cubicBezTo>
                  <a:cubicBezTo>
                    <a:pt x="130" y="85"/>
                    <a:pt x="144" y="84"/>
                    <a:pt x="157" y="84"/>
                  </a:cubicBezTo>
                  <a:cubicBezTo>
                    <a:pt x="162" y="84"/>
                    <a:pt x="167" y="84"/>
                    <a:pt x="172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6" y="85"/>
                    <a:pt x="179" y="85"/>
                    <a:pt x="182" y="85"/>
                  </a:cubicBezTo>
                  <a:cubicBezTo>
                    <a:pt x="184" y="85"/>
                    <a:pt x="185" y="85"/>
                    <a:pt x="186" y="85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7" y="83"/>
                    <a:pt x="187" y="83"/>
                    <a:pt x="187" y="83"/>
                  </a:cubicBezTo>
                  <a:cubicBezTo>
                    <a:pt x="187" y="83"/>
                    <a:pt x="186" y="81"/>
                    <a:pt x="186" y="77"/>
                  </a:cubicBezTo>
                  <a:cubicBezTo>
                    <a:pt x="185" y="76"/>
                    <a:pt x="185" y="75"/>
                    <a:pt x="185" y="74"/>
                  </a:cubicBezTo>
                  <a:cubicBezTo>
                    <a:pt x="184" y="56"/>
                    <a:pt x="184" y="30"/>
                    <a:pt x="185" y="11"/>
                  </a:cubicBezTo>
                  <a:cubicBezTo>
                    <a:pt x="185" y="10"/>
                    <a:pt x="185" y="10"/>
                    <a:pt x="185" y="9"/>
                  </a:cubicBezTo>
                  <a:cubicBezTo>
                    <a:pt x="186" y="6"/>
                    <a:pt x="186" y="5"/>
                    <a:pt x="186" y="4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3" y="3"/>
                    <a:pt x="181" y="4"/>
                    <a:pt x="180" y="4"/>
                  </a:cubicBezTo>
                  <a:cubicBezTo>
                    <a:pt x="178" y="5"/>
                    <a:pt x="177" y="5"/>
                    <a:pt x="176" y="5"/>
                  </a:cubicBezTo>
                  <a:cubicBezTo>
                    <a:pt x="172" y="5"/>
                    <a:pt x="168" y="5"/>
                    <a:pt x="164" y="5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0" y="5"/>
                    <a:pt x="157" y="5"/>
                    <a:pt x="155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14" y="8"/>
                    <a:pt x="84" y="9"/>
                    <a:pt x="55" y="9"/>
                  </a:cubicBezTo>
                  <a:cubicBezTo>
                    <a:pt x="37" y="9"/>
                    <a:pt x="20" y="8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1"/>
                    <a:pt x="4" y="11"/>
                    <a:pt x="5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21"/>
                    <a:pt x="7" y="26"/>
                    <a:pt x="7" y="32"/>
                  </a:cubicBezTo>
                  <a:cubicBezTo>
                    <a:pt x="7" y="37"/>
                    <a:pt x="8" y="41"/>
                    <a:pt x="8" y="46"/>
                  </a:cubicBezTo>
                  <a:cubicBezTo>
                    <a:pt x="9" y="55"/>
                    <a:pt x="10" y="64"/>
                    <a:pt x="8" y="74"/>
                  </a:cubicBezTo>
                  <a:cubicBezTo>
                    <a:pt x="8" y="77"/>
                    <a:pt x="7" y="79"/>
                    <a:pt x="7" y="81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lnTo>
                    <a:pt x="7" y="87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4">
              <a:extLst>
                <a:ext uri="{FF2B5EF4-FFF2-40B4-BE49-F238E27FC236}">
                  <a16:creationId xmlns:a16="http://schemas.microsoft.com/office/drawing/2014/main" id="{298475AF-F4F3-282D-113D-CE3B38C96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138" y="2878138"/>
              <a:ext cx="65088" cy="55563"/>
            </a:xfrm>
            <a:custGeom>
              <a:avLst/>
              <a:gdLst>
                <a:gd name="T0" fmla="*/ 15 w 27"/>
                <a:gd name="T1" fmla="*/ 23 h 23"/>
                <a:gd name="T2" fmla="*/ 2 w 27"/>
                <a:gd name="T3" fmla="*/ 16 h 23"/>
                <a:gd name="T4" fmla="*/ 2 w 27"/>
                <a:gd name="T5" fmla="*/ 6 h 23"/>
                <a:gd name="T6" fmla="*/ 2 w 27"/>
                <a:gd name="T7" fmla="*/ 6 h 23"/>
                <a:gd name="T8" fmla="*/ 2 w 27"/>
                <a:gd name="T9" fmla="*/ 5 h 23"/>
                <a:gd name="T10" fmla="*/ 10 w 27"/>
                <a:gd name="T11" fmla="*/ 0 h 23"/>
                <a:gd name="T12" fmla="*/ 11 w 27"/>
                <a:gd name="T13" fmla="*/ 0 h 23"/>
                <a:gd name="T14" fmla="*/ 11 w 27"/>
                <a:gd name="T15" fmla="*/ 0 h 23"/>
                <a:gd name="T16" fmla="*/ 13 w 27"/>
                <a:gd name="T17" fmla="*/ 0 h 23"/>
                <a:gd name="T18" fmla="*/ 14 w 27"/>
                <a:gd name="T19" fmla="*/ 0 h 23"/>
                <a:gd name="T20" fmla="*/ 23 w 27"/>
                <a:gd name="T21" fmla="*/ 4 h 23"/>
                <a:gd name="T22" fmla="*/ 26 w 27"/>
                <a:gd name="T23" fmla="*/ 17 h 23"/>
                <a:gd name="T24" fmla="*/ 17 w 27"/>
                <a:gd name="T25" fmla="*/ 23 h 23"/>
                <a:gd name="T26" fmla="*/ 15 w 27"/>
                <a:gd name="T27" fmla="*/ 23 h 23"/>
                <a:gd name="T28" fmla="*/ 4 w 27"/>
                <a:gd name="T29" fmla="*/ 10 h 23"/>
                <a:gd name="T30" fmla="*/ 5 w 27"/>
                <a:gd name="T31" fmla="*/ 14 h 23"/>
                <a:gd name="T32" fmla="*/ 15 w 27"/>
                <a:gd name="T33" fmla="*/ 20 h 23"/>
                <a:gd name="T34" fmla="*/ 16 w 27"/>
                <a:gd name="T35" fmla="*/ 20 h 23"/>
                <a:gd name="T36" fmla="*/ 23 w 27"/>
                <a:gd name="T37" fmla="*/ 16 h 23"/>
                <a:gd name="T38" fmla="*/ 20 w 27"/>
                <a:gd name="T39" fmla="*/ 7 h 23"/>
                <a:gd name="T40" fmla="*/ 13 w 27"/>
                <a:gd name="T41" fmla="*/ 4 h 23"/>
                <a:gd name="T42" fmla="*/ 12 w 27"/>
                <a:gd name="T43" fmla="*/ 4 h 23"/>
                <a:gd name="T44" fmla="*/ 12 w 27"/>
                <a:gd name="T45" fmla="*/ 4 h 23"/>
                <a:gd name="T46" fmla="*/ 10 w 27"/>
                <a:gd name="T47" fmla="*/ 5 h 23"/>
                <a:gd name="T48" fmla="*/ 8 w 27"/>
                <a:gd name="T49" fmla="*/ 9 h 23"/>
                <a:gd name="T50" fmla="*/ 8 w 27"/>
                <a:gd name="T51" fmla="*/ 10 h 23"/>
                <a:gd name="T52" fmla="*/ 7 w 27"/>
                <a:gd name="T53" fmla="*/ 9 h 23"/>
                <a:gd name="T54" fmla="*/ 6 w 27"/>
                <a:gd name="T55" fmla="*/ 9 h 23"/>
                <a:gd name="T56" fmla="*/ 5 w 27"/>
                <a:gd name="T57" fmla="*/ 7 h 23"/>
                <a:gd name="T58" fmla="*/ 4 w 27"/>
                <a:gd name="T5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23">
                  <a:moveTo>
                    <a:pt x="15" y="23"/>
                  </a:moveTo>
                  <a:cubicBezTo>
                    <a:pt x="10" y="23"/>
                    <a:pt x="5" y="20"/>
                    <a:pt x="2" y="16"/>
                  </a:cubicBezTo>
                  <a:cubicBezTo>
                    <a:pt x="0" y="12"/>
                    <a:pt x="0" y="9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4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7" y="0"/>
                    <a:pt x="21" y="2"/>
                    <a:pt x="23" y="4"/>
                  </a:cubicBezTo>
                  <a:cubicBezTo>
                    <a:pt x="26" y="8"/>
                    <a:pt x="27" y="13"/>
                    <a:pt x="26" y="17"/>
                  </a:cubicBezTo>
                  <a:cubicBezTo>
                    <a:pt x="24" y="21"/>
                    <a:pt x="21" y="23"/>
                    <a:pt x="17" y="23"/>
                  </a:cubicBezTo>
                  <a:cubicBezTo>
                    <a:pt x="16" y="23"/>
                    <a:pt x="16" y="23"/>
                    <a:pt x="15" y="23"/>
                  </a:cubicBezTo>
                  <a:close/>
                  <a:moveTo>
                    <a:pt x="4" y="10"/>
                  </a:moveTo>
                  <a:cubicBezTo>
                    <a:pt x="4" y="11"/>
                    <a:pt x="5" y="12"/>
                    <a:pt x="5" y="14"/>
                  </a:cubicBezTo>
                  <a:cubicBezTo>
                    <a:pt x="7" y="18"/>
                    <a:pt x="12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0" y="19"/>
                    <a:pt x="22" y="18"/>
                    <a:pt x="23" y="16"/>
                  </a:cubicBezTo>
                  <a:cubicBezTo>
                    <a:pt x="24" y="13"/>
                    <a:pt x="23" y="10"/>
                    <a:pt x="20" y="7"/>
                  </a:cubicBezTo>
                  <a:cubicBezTo>
                    <a:pt x="19" y="5"/>
                    <a:pt x="16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6"/>
                    <a:pt x="8" y="7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5">
              <a:extLst>
                <a:ext uri="{FF2B5EF4-FFF2-40B4-BE49-F238E27FC236}">
                  <a16:creationId xmlns:a16="http://schemas.microsoft.com/office/drawing/2014/main" id="{04739349-BE07-D776-75D9-734AE7AE5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2138" y="2946401"/>
              <a:ext cx="74613" cy="63500"/>
            </a:xfrm>
            <a:custGeom>
              <a:avLst/>
              <a:gdLst>
                <a:gd name="T0" fmla="*/ 15 w 31"/>
                <a:gd name="T1" fmla="*/ 26 h 26"/>
                <a:gd name="T2" fmla="*/ 1 w 31"/>
                <a:gd name="T3" fmla="*/ 16 h 26"/>
                <a:gd name="T4" fmla="*/ 2 w 31"/>
                <a:gd name="T5" fmla="*/ 8 h 26"/>
                <a:gd name="T6" fmla="*/ 13 w 31"/>
                <a:gd name="T7" fmla="*/ 0 h 26"/>
                <a:gd name="T8" fmla="*/ 16 w 31"/>
                <a:gd name="T9" fmla="*/ 0 h 26"/>
                <a:gd name="T10" fmla="*/ 26 w 31"/>
                <a:gd name="T11" fmla="*/ 5 h 26"/>
                <a:gd name="T12" fmla="*/ 29 w 31"/>
                <a:gd name="T13" fmla="*/ 18 h 26"/>
                <a:gd name="T14" fmla="*/ 15 w 31"/>
                <a:gd name="T15" fmla="*/ 26 h 26"/>
                <a:gd name="T16" fmla="*/ 16 w 31"/>
                <a:gd name="T17" fmla="*/ 3 h 26"/>
                <a:gd name="T18" fmla="*/ 14 w 31"/>
                <a:gd name="T19" fmla="*/ 3 h 26"/>
                <a:gd name="T20" fmla="*/ 5 w 31"/>
                <a:gd name="T21" fmla="*/ 10 h 26"/>
                <a:gd name="T22" fmla="*/ 4 w 31"/>
                <a:gd name="T23" fmla="*/ 15 h 26"/>
                <a:gd name="T24" fmla="*/ 15 w 31"/>
                <a:gd name="T25" fmla="*/ 23 h 26"/>
                <a:gd name="T26" fmla="*/ 26 w 31"/>
                <a:gd name="T27" fmla="*/ 17 h 26"/>
                <a:gd name="T28" fmla="*/ 24 w 31"/>
                <a:gd name="T29" fmla="*/ 7 h 26"/>
                <a:gd name="T30" fmla="*/ 16 w 31"/>
                <a:gd name="T31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6">
                  <a:moveTo>
                    <a:pt x="15" y="26"/>
                  </a:moveTo>
                  <a:cubicBezTo>
                    <a:pt x="8" y="26"/>
                    <a:pt x="3" y="22"/>
                    <a:pt x="1" y="16"/>
                  </a:cubicBezTo>
                  <a:cubicBezTo>
                    <a:pt x="0" y="14"/>
                    <a:pt x="1" y="11"/>
                    <a:pt x="2" y="8"/>
                  </a:cubicBezTo>
                  <a:cubicBezTo>
                    <a:pt x="4" y="4"/>
                    <a:pt x="10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21" y="0"/>
                    <a:pt x="25" y="4"/>
                    <a:pt x="26" y="5"/>
                  </a:cubicBezTo>
                  <a:cubicBezTo>
                    <a:pt x="30" y="10"/>
                    <a:pt x="31" y="14"/>
                    <a:pt x="29" y="18"/>
                  </a:cubicBezTo>
                  <a:cubicBezTo>
                    <a:pt x="26" y="23"/>
                    <a:pt x="21" y="26"/>
                    <a:pt x="15" y="26"/>
                  </a:cubicBezTo>
                  <a:close/>
                  <a:moveTo>
                    <a:pt x="16" y="3"/>
                  </a:moveTo>
                  <a:cubicBezTo>
                    <a:pt x="15" y="3"/>
                    <a:pt x="15" y="3"/>
                    <a:pt x="14" y="3"/>
                  </a:cubicBezTo>
                  <a:cubicBezTo>
                    <a:pt x="11" y="4"/>
                    <a:pt x="7" y="7"/>
                    <a:pt x="5" y="10"/>
                  </a:cubicBezTo>
                  <a:cubicBezTo>
                    <a:pt x="4" y="12"/>
                    <a:pt x="4" y="13"/>
                    <a:pt x="4" y="15"/>
                  </a:cubicBezTo>
                  <a:cubicBezTo>
                    <a:pt x="6" y="22"/>
                    <a:pt x="12" y="23"/>
                    <a:pt x="15" y="23"/>
                  </a:cubicBezTo>
                  <a:cubicBezTo>
                    <a:pt x="19" y="23"/>
                    <a:pt x="24" y="20"/>
                    <a:pt x="26" y="17"/>
                  </a:cubicBezTo>
                  <a:cubicBezTo>
                    <a:pt x="27" y="14"/>
                    <a:pt x="26" y="11"/>
                    <a:pt x="24" y="7"/>
                  </a:cubicBezTo>
                  <a:cubicBezTo>
                    <a:pt x="23" y="6"/>
                    <a:pt x="20" y="3"/>
                    <a:pt x="16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6">
              <a:extLst>
                <a:ext uri="{FF2B5EF4-FFF2-40B4-BE49-F238E27FC236}">
                  <a16:creationId xmlns:a16="http://schemas.microsoft.com/office/drawing/2014/main" id="{71338A6C-4531-8F6F-57A1-37201FD6F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1663" y="3019426"/>
              <a:ext cx="68263" cy="61913"/>
            </a:xfrm>
            <a:custGeom>
              <a:avLst/>
              <a:gdLst>
                <a:gd name="T0" fmla="*/ 13 w 28"/>
                <a:gd name="T1" fmla="*/ 26 h 26"/>
                <a:gd name="T2" fmla="*/ 2 w 28"/>
                <a:gd name="T3" fmla="*/ 19 h 26"/>
                <a:gd name="T4" fmla="*/ 2 w 28"/>
                <a:gd name="T5" fmla="*/ 7 h 26"/>
                <a:gd name="T6" fmla="*/ 12 w 28"/>
                <a:gd name="T7" fmla="*/ 0 h 26"/>
                <a:gd name="T8" fmla="*/ 25 w 28"/>
                <a:gd name="T9" fmla="*/ 6 h 26"/>
                <a:gd name="T10" fmla="*/ 28 w 28"/>
                <a:gd name="T11" fmla="*/ 15 h 26"/>
                <a:gd name="T12" fmla="*/ 13 w 28"/>
                <a:gd name="T13" fmla="*/ 26 h 26"/>
                <a:gd name="T14" fmla="*/ 12 w 28"/>
                <a:gd name="T15" fmla="*/ 4 h 26"/>
                <a:gd name="T16" fmla="*/ 6 w 28"/>
                <a:gd name="T17" fmla="*/ 8 h 26"/>
                <a:gd name="T18" fmla="*/ 6 w 28"/>
                <a:gd name="T19" fmla="*/ 18 h 26"/>
                <a:gd name="T20" fmla="*/ 14 w 28"/>
                <a:gd name="T21" fmla="*/ 23 h 26"/>
                <a:gd name="T22" fmla="*/ 24 w 28"/>
                <a:gd name="T23" fmla="*/ 15 h 26"/>
                <a:gd name="T24" fmla="*/ 22 w 28"/>
                <a:gd name="T25" fmla="*/ 8 h 26"/>
                <a:gd name="T26" fmla="*/ 12 w 28"/>
                <a:gd name="T2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6">
                  <a:moveTo>
                    <a:pt x="13" y="26"/>
                  </a:moveTo>
                  <a:cubicBezTo>
                    <a:pt x="8" y="26"/>
                    <a:pt x="4" y="24"/>
                    <a:pt x="2" y="19"/>
                  </a:cubicBezTo>
                  <a:cubicBezTo>
                    <a:pt x="1" y="15"/>
                    <a:pt x="0" y="11"/>
                    <a:pt x="2" y="7"/>
                  </a:cubicBezTo>
                  <a:cubicBezTo>
                    <a:pt x="4" y="2"/>
                    <a:pt x="8" y="0"/>
                    <a:pt x="12" y="0"/>
                  </a:cubicBezTo>
                  <a:cubicBezTo>
                    <a:pt x="17" y="0"/>
                    <a:pt x="22" y="2"/>
                    <a:pt x="25" y="6"/>
                  </a:cubicBezTo>
                  <a:cubicBezTo>
                    <a:pt x="27" y="9"/>
                    <a:pt x="28" y="12"/>
                    <a:pt x="28" y="15"/>
                  </a:cubicBezTo>
                  <a:cubicBezTo>
                    <a:pt x="26" y="22"/>
                    <a:pt x="19" y="26"/>
                    <a:pt x="13" y="26"/>
                  </a:cubicBezTo>
                  <a:close/>
                  <a:moveTo>
                    <a:pt x="12" y="4"/>
                  </a:moveTo>
                  <a:cubicBezTo>
                    <a:pt x="9" y="4"/>
                    <a:pt x="7" y="5"/>
                    <a:pt x="6" y="8"/>
                  </a:cubicBezTo>
                  <a:cubicBezTo>
                    <a:pt x="4" y="11"/>
                    <a:pt x="5" y="15"/>
                    <a:pt x="6" y="18"/>
                  </a:cubicBezTo>
                  <a:cubicBezTo>
                    <a:pt x="7" y="21"/>
                    <a:pt x="10" y="23"/>
                    <a:pt x="14" y="23"/>
                  </a:cubicBezTo>
                  <a:cubicBezTo>
                    <a:pt x="18" y="23"/>
                    <a:pt x="23" y="20"/>
                    <a:pt x="24" y="15"/>
                  </a:cubicBezTo>
                  <a:cubicBezTo>
                    <a:pt x="25" y="13"/>
                    <a:pt x="24" y="10"/>
                    <a:pt x="22" y="8"/>
                  </a:cubicBezTo>
                  <a:cubicBezTo>
                    <a:pt x="20" y="6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7">
              <a:extLst>
                <a:ext uri="{FF2B5EF4-FFF2-40B4-BE49-F238E27FC236}">
                  <a16:creationId xmlns:a16="http://schemas.microsoft.com/office/drawing/2014/main" id="{30EC2603-84C8-4591-614A-07D639E94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0950" y="2520951"/>
              <a:ext cx="739775" cy="647700"/>
            </a:xfrm>
            <a:custGeom>
              <a:avLst/>
              <a:gdLst>
                <a:gd name="T0" fmla="*/ 230 w 305"/>
                <a:gd name="T1" fmla="*/ 267 h 268"/>
                <a:gd name="T2" fmla="*/ 152 w 305"/>
                <a:gd name="T3" fmla="*/ 266 h 268"/>
                <a:gd name="T4" fmla="*/ 41 w 305"/>
                <a:gd name="T5" fmla="*/ 267 h 268"/>
                <a:gd name="T6" fmla="*/ 0 w 305"/>
                <a:gd name="T7" fmla="*/ 203 h 268"/>
                <a:gd name="T8" fmla="*/ 1 w 305"/>
                <a:gd name="T9" fmla="*/ 163 h 268"/>
                <a:gd name="T10" fmla="*/ 22 w 305"/>
                <a:gd name="T11" fmla="*/ 119 h 268"/>
                <a:gd name="T12" fmla="*/ 23 w 305"/>
                <a:gd name="T13" fmla="*/ 84 h 268"/>
                <a:gd name="T14" fmla="*/ 37 w 305"/>
                <a:gd name="T15" fmla="*/ 75 h 268"/>
                <a:gd name="T16" fmla="*/ 44 w 305"/>
                <a:gd name="T17" fmla="*/ 14 h 268"/>
                <a:gd name="T18" fmla="*/ 60 w 305"/>
                <a:gd name="T19" fmla="*/ 3 h 268"/>
                <a:gd name="T20" fmla="*/ 95 w 305"/>
                <a:gd name="T21" fmla="*/ 5 h 268"/>
                <a:gd name="T22" fmla="*/ 226 w 305"/>
                <a:gd name="T23" fmla="*/ 0 h 268"/>
                <a:gd name="T24" fmla="*/ 234 w 305"/>
                <a:gd name="T25" fmla="*/ 73 h 268"/>
                <a:gd name="T26" fmla="*/ 260 w 305"/>
                <a:gd name="T27" fmla="*/ 76 h 268"/>
                <a:gd name="T28" fmla="*/ 264 w 305"/>
                <a:gd name="T29" fmla="*/ 111 h 268"/>
                <a:gd name="T30" fmla="*/ 301 w 305"/>
                <a:gd name="T31" fmla="*/ 171 h 268"/>
                <a:gd name="T32" fmla="*/ 254 w 305"/>
                <a:gd name="T33" fmla="*/ 268 h 268"/>
                <a:gd name="T34" fmla="*/ 243 w 305"/>
                <a:gd name="T35" fmla="*/ 265 h 268"/>
                <a:gd name="T36" fmla="*/ 299 w 305"/>
                <a:gd name="T37" fmla="*/ 212 h 268"/>
                <a:gd name="T38" fmla="*/ 262 w 305"/>
                <a:gd name="T39" fmla="*/ 115 h 268"/>
                <a:gd name="T40" fmla="*/ 261 w 305"/>
                <a:gd name="T41" fmla="*/ 115 h 268"/>
                <a:gd name="T42" fmla="*/ 60 w 305"/>
                <a:gd name="T43" fmla="*/ 119 h 268"/>
                <a:gd name="T44" fmla="*/ 24 w 305"/>
                <a:gd name="T45" fmla="*/ 122 h 268"/>
                <a:gd name="T46" fmla="*/ 4 w 305"/>
                <a:gd name="T47" fmla="*/ 164 h 268"/>
                <a:gd name="T48" fmla="*/ 4 w 305"/>
                <a:gd name="T49" fmla="*/ 215 h 268"/>
                <a:gd name="T50" fmla="*/ 67 w 305"/>
                <a:gd name="T51" fmla="*/ 263 h 268"/>
                <a:gd name="T52" fmla="*/ 153 w 305"/>
                <a:gd name="T53" fmla="*/ 262 h 268"/>
                <a:gd name="T54" fmla="*/ 30 w 305"/>
                <a:gd name="T55" fmla="*/ 78 h 268"/>
                <a:gd name="T56" fmla="*/ 26 w 305"/>
                <a:gd name="T57" fmla="*/ 83 h 268"/>
                <a:gd name="T58" fmla="*/ 26 w 305"/>
                <a:gd name="T59" fmla="*/ 119 h 268"/>
                <a:gd name="T60" fmla="*/ 69 w 305"/>
                <a:gd name="T61" fmla="*/ 115 h 268"/>
                <a:gd name="T62" fmla="*/ 260 w 305"/>
                <a:gd name="T63" fmla="*/ 110 h 268"/>
                <a:gd name="T64" fmla="*/ 257 w 305"/>
                <a:gd name="T65" fmla="*/ 79 h 268"/>
                <a:gd name="T66" fmla="*/ 232 w 305"/>
                <a:gd name="T67" fmla="*/ 79 h 268"/>
                <a:gd name="T68" fmla="*/ 179 w 305"/>
                <a:gd name="T69" fmla="*/ 95 h 268"/>
                <a:gd name="T70" fmla="*/ 102 w 305"/>
                <a:gd name="T71" fmla="*/ 99 h 268"/>
                <a:gd name="T72" fmla="*/ 45 w 305"/>
                <a:gd name="T73" fmla="*/ 79 h 268"/>
                <a:gd name="T74" fmla="*/ 37 w 305"/>
                <a:gd name="T75" fmla="*/ 78 h 268"/>
                <a:gd name="T76" fmla="*/ 46 w 305"/>
                <a:gd name="T77" fmla="*/ 6 h 268"/>
                <a:gd name="T78" fmla="*/ 47 w 305"/>
                <a:gd name="T79" fmla="*/ 75 h 268"/>
                <a:gd name="T80" fmla="*/ 66 w 305"/>
                <a:gd name="T81" fmla="*/ 89 h 268"/>
                <a:gd name="T82" fmla="*/ 112 w 305"/>
                <a:gd name="T83" fmla="*/ 95 h 268"/>
                <a:gd name="T84" fmla="*/ 222 w 305"/>
                <a:gd name="T85" fmla="*/ 82 h 268"/>
                <a:gd name="T86" fmla="*/ 231 w 305"/>
                <a:gd name="T87" fmla="*/ 44 h 268"/>
                <a:gd name="T88" fmla="*/ 229 w 305"/>
                <a:gd name="T89" fmla="*/ 3 h 268"/>
                <a:gd name="T90" fmla="*/ 142 w 305"/>
                <a:gd name="T91" fmla="*/ 6 h 268"/>
                <a:gd name="T92" fmla="*/ 91 w 305"/>
                <a:gd name="T93" fmla="*/ 8 h 268"/>
                <a:gd name="T94" fmla="*/ 49 w 305"/>
                <a:gd name="T95" fmla="*/ 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5" h="268">
                  <a:moveTo>
                    <a:pt x="254" y="268"/>
                  </a:moveTo>
                  <a:cubicBezTo>
                    <a:pt x="250" y="268"/>
                    <a:pt x="246" y="268"/>
                    <a:pt x="243" y="268"/>
                  </a:cubicBezTo>
                  <a:cubicBezTo>
                    <a:pt x="239" y="268"/>
                    <a:pt x="235" y="268"/>
                    <a:pt x="231" y="267"/>
                  </a:cubicBezTo>
                  <a:cubicBezTo>
                    <a:pt x="230" y="267"/>
                    <a:pt x="230" y="267"/>
                    <a:pt x="230" y="267"/>
                  </a:cubicBezTo>
                  <a:cubicBezTo>
                    <a:pt x="221" y="267"/>
                    <a:pt x="212" y="266"/>
                    <a:pt x="204" y="266"/>
                  </a:cubicBezTo>
                  <a:cubicBezTo>
                    <a:pt x="202" y="266"/>
                    <a:pt x="200" y="266"/>
                    <a:pt x="199" y="266"/>
                  </a:cubicBezTo>
                  <a:cubicBezTo>
                    <a:pt x="195" y="267"/>
                    <a:pt x="192" y="267"/>
                    <a:pt x="188" y="267"/>
                  </a:cubicBezTo>
                  <a:cubicBezTo>
                    <a:pt x="176" y="267"/>
                    <a:pt x="165" y="266"/>
                    <a:pt x="152" y="266"/>
                  </a:cubicBezTo>
                  <a:cubicBezTo>
                    <a:pt x="140" y="265"/>
                    <a:pt x="127" y="265"/>
                    <a:pt x="114" y="265"/>
                  </a:cubicBezTo>
                  <a:cubicBezTo>
                    <a:pt x="104" y="265"/>
                    <a:pt x="95" y="265"/>
                    <a:pt x="87" y="266"/>
                  </a:cubicBezTo>
                  <a:cubicBezTo>
                    <a:pt x="80" y="266"/>
                    <a:pt x="74" y="266"/>
                    <a:pt x="67" y="266"/>
                  </a:cubicBezTo>
                  <a:cubicBezTo>
                    <a:pt x="58" y="266"/>
                    <a:pt x="49" y="266"/>
                    <a:pt x="41" y="267"/>
                  </a:cubicBezTo>
                  <a:cubicBezTo>
                    <a:pt x="39" y="267"/>
                    <a:pt x="37" y="267"/>
                    <a:pt x="36" y="267"/>
                  </a:cubicBezTo>
                  <a:cubicBezTo>
                    <a:pt x="18" y="267"/>
                    <a:pt x="7" y="258"/>
                    <a:pt x="2" y="240"/>
                  </a:cubicBezTo>
                  <a:cubicBezTo>
                    <a:pt x="0" y="234"/>
                    <a:pt x="0" y="224"/>
                    <a:pt x="0" y="215"/>
                  </a:cubicBezTo>
                  <a:cubicBezTo>
                    <a:pt x="0" y="211"/>
                    <a:pt x="0" y="206"/>
                    <a:pt x="0" y="203"/>
                  </a:cubicBezTo>
                  <a:cubicBezTo>
                    <a:pt x="0" y="199"/>
                    <a:pt x="0" y="196"/>
                    <a:pt x="0" y="192"/>
                  </a:cubicBezTo>
                  <a:cubicBezTo>
                    <a:pt x="0" y="188"/>
                    <a:pt x="0" y="184"/>
                    <a:pt x="0" y="180"/>
                  </a:cubicBezTo>
                  <a:cubicBezTo>
                    <a:pt x="0" y="175"/>
                    <a:pt x="0" y="169"/>
                    <a:pt x="1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1" y="159"/>
                    <a:pt x="1" y="155"/>
                    <a:pt x="1" y="152"/>
                  </a:cubicBezTo>
                  <a:cubicBezTo>
                    <a:pt x="1" y="145"/>
                    <a:pt x="1" y="139"/>
                    <a:pt x="5" y="132"/>
                  </a:cubicBezTo>
                  <a:cubicBezTo>
                    <a:pt x="8" y="127"/>
                    <a:pt x="13" y="123"/>
                    <a:pt x="21" y="120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22" y="116"/>
                    <a:pt x="22" y="112"/>
                    <a:pt x="23" y="108"/>
                  </a:cubicBezTo>
                  <a:cubicBezTo>
                    <a:pt x="23" y="100"/>
                    <a:pt x="24" y="92"/>
                    <a:pt x="23" y="86"/>
                  </a:cubicBezTo>
                  <a:cubicBezTo>
                    <a:pt x="23" y="86"/>
                    <a:pt x="23" y="85"/>
                    <a:pt x="23" y="84"/>
                  </a:cubicBezTo>
                  <a:cubicBezTo>
                    <a:pt x="22" y="82"/>
                    <a:pt x="21" y="79"/>
                    <a:pt x="22" y="77"/>
                  </a:cubicBezTo>
                  <a:cubicBezTo>
                    <a:pt x="22" y="76"/>
                    <a:pt x="23" y="76"/>
                    <a:pt x="24" y="75"/>
                  </a:cubicBezTo>
                  <a:cubicBezTo>
                    <a:pt x="26" y="75"/>
                    <a:pt x="28" y="75"/>
                    <a:pt x="30" y="75"/>
                  </a:cubicBezTo>
                  <a:cubicBezTo>
                    <a:pt x="33" y="75"/>
                    <a:pt x="35" y="75"/>
                    <a:pt x="37" y="75"/>
                  </a:cubicBezTo>
                  <a:cubicBezTo>
                    <a:pt x="39" y="75"/>
                    <a:pt x="41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5" y="56"/>
                    <a:pt x="45" y="30"/>
                    <a:pt x="44" y="14"/>
                  </a:cubicBezTo>
                  <a:cubicBezTo>
                    <a:pt x="44" y="14"/>
                    <a:pt x="44" y="13"/>
                    <a:pt x="44" y="12"/>
                  </a:cubicBezTo>
                  <a:cubicBezTo>
                    <a:pt x="43" y="7"/>
                    <a:pt x="43" y="5"/>
                    <a:pt x="44" y="3"/>
                  </a:cubicBezTo>
                  <a:cubicBezTo>
                    <a:pt x="45" y="3"/>
                    <a:pt x="46" y="2"/>
                    <a:pt x="49" y="2"/>
                  </a:cubicBezTo>
                  <a:cubicBezTo>
                    <a:pt x="51" y="2"/>
                    <a:pt x="55" y="3"/>
                    <a:pt x="60" y="3"/>
                  </a:cubicBezTo>
                  <a:cubicBezTo>
                    <a:pt x="61" y="3"/>
                    <a:pt x="62" y="3"/>
                    <a:pt x="62" y="3"/>
                  </a:cubicBezTo>
                  <a:cubicBezTo>
                    <a:pt x="66" y="3"/>
                    <a:pt x="69" y="4"/>
                    <a:pt x="73" y="4"/>
                  </a:cubicBezTo>
                  <a:cubicBezTo>
                    <a:pt x="80" y="4"/>
                    <a:pt x="86" y="5"/>
                    <a:pt x="91" y="5"/>
                  </a:cubicBezTo>
                  <a:cubicBezTo>
                    <a:pt x="93" y="5"/>
                    <a:pt x="94" y="5"/>
                    <a:pt x="95" y="5"/>
                  </a:cubicBezTo>
                  <a:cubicBezTo>
                    <a:pt x="103" y="4"/>
                    <a:pt x="110" y="4"/>
                    <a:pt x="117" y="4"/>
                  </a:cubicBezTo>
                  <a:cubicBezTo>
                    <a:pt x="125" y="4"/>
                    <a:pt x="132" y="4"/>
                    <a:pt x="141" y="3"/>
                  </a:cubicBezTo>
                  <a:cubicBezTo>
                    <a:pt x="162" y="2"/>
                    <a:pt x="189" y="0"/>
                    <a:pt x="215" y="0"/>
                  </a:cubicBezTo>
                  <a:cubicBezTo>
                    <a:pt x="219" y="0"/>
                    <a:pt x="222" y="0"/>
                    <a:pt x="226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3" y="0"/>
                    <a:pt x="233" y="0"/>
                    <a:pt x="234" y="5"/>
                  </a:cubicBezTo>
                  <a:cubicBezTo>
                    <a:pt x="235" y="17"/>
                    <a:pt x="234" y="30"/>
                    <a:pt x="234" y="44"/>
                  </a:cubicBezTo>
                  <a:cubicBezTo>
                    <a:pt x="233" y="55"/>
                    <a:pt x="233" y="65"/>
                    <a:pt x="234" y="73"/>
                  </a:cubicBezTo>
                  <a:cubicBezTo>
                    <a:pt x="234" y="75"/>
                    <a:pt x="234" y="75"/>
                    <a:pt x="234" y="75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40" y="74"/>
                    <a:pt x="245" y="73"/>
                    <a:pt x="250" y="73"/>
                  </a:cubicBezTo>
                  <a:cubicBezTo>
                    <a:pt x="255" y="73"/>
                    <a:pt x="259" y="74"/>
                    <a:pt x="260" y="76"/>
                  </a:cubicBezTo>
                  <a:cubicBezTo>
                    <a:pt x="263" y="79"/>
                    <a:pt x="263" y="84"/>
                    <a:pt x="263" y="90"/>
                  </a:cubicBezTo>
                  <a:cubicBezTo>
                    <a:pt x="263" y="93"/>
                    <a:pt x="263" y="96"/>
                    <a:pt x="263" y="99"/>
                  </a:cubicBezTo>
                  <a:cubicBezTo>
                    <a:pt x="263" y="100"/>
                    <a:pt x="263" y="101"/>
                    <a:pt x="263" y="102"/>
                  </a:cubicBezTo>
                  <a:cubicBezTo>
                    <a:pt x="264" y="105"/>
                    <a:pt x="264" y="108"/>
                    <a:pt x="264" y="111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86" y="115"/>
                    <a:pt x="301" y="137"/>
                    <a:pt x="301" y="156"/>
                  </a:cubicBezTo>
                  <a:cubicBezTo>
                    <a:pt x="301" y="160"/>
                    <a:pt x="301" y="165"/>
                    <a:pt x="301" y="171"/>
                  </a:cubicBezTo>
                  <a:cubicBezTo>
                    <a:pt x="301" y="185"/>
                    <a:pt x="301" y="199"/>
                    <a:pt x="302" y="212"/>
                  </a:cubicBezTo>
                  <a:cubicBezTo>
                    <a:pt x="302" y="214"/>
                    <a:pt x="302" y="214"/>
                    <a:pt x="302" y="214"/>
                  </a:cubicBezTo>
                  <a:cubicBezTo>
                    <a:pt x="304" y="229"/>
                    <a:pt x="305" y="244"/>
                    <a:pt x="293" y="256"/>
                  </a:cubicBezTo>
                  <a:cubicBezTo>
                    <a:pt x="282" y="267"/>
                    <a:pt x="265" y="268"/>
                    <a:pt x="254" y="268"/>
                  </a:cubicBezTo>
                  <a:close/>
                  <a:moveTo>
                    <a:pt x="204" y="263"/>
                  </a:moveTo>
                  <a:cubicBezTo>
                    <a:pt x="213" y="263"/>
                    <a:pt x="222" y="264"/>
                    <a:pt x="231" y="264"/>
                  </a:cubicBezTo>
                  <a:cubicBezTo>
                    <a:pt x="232" y="264"/>
                    <a:pt x="232" y="264"/>
                    <a:pt x="232" y="264"/>
                  </a:cubicBezTo>
                  <a:cubicBezTo>
                    <a:pt x="235" y="264"/>
                    <a:pt x="239" y="264"/>
                    <a:pt x="243" y="265"/>
                  </a:cubicBezTo>
                  <a:cubicBezTo>
                    <a:pt x="246" y="265"/>
                    <a:pt x="250" y="265"/>
                    <a:pt x="254" y="265"/>
                  </a:cubicBezTo>
                  <a:cubicBezTo>
                    <a:pt x="265" y="265"/>
                    <a:pt x="281" y="264"/>
                    <a:pt x="290" y="254"/>
                  </a:cubicBezTo>
                  <a:cubicBezTo>
                    <a:pt x="302" y="243"/>
                    <a:pt x="300" y="229"/>
                    <a:pt x="299" y="215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8" y="200"/>
                    <a:pt x="298" y="185"/>
                    <a:pt x="298" y="171"/>
                  </a:cubicBezTo>
                  <a:cubicBezTo>
                    <a:pt x="298" y="166"/>
                    <a:pt x="298" y="161"/>
                    <a:pt x="298" y="156"/>
                  </a:cubicBezTo>
                  <a:cubicBezTo>
                    <a:pt x="297" y="138"/>
                    <a:pt x="283" y="117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1" y="115"/>
                    <a:pt x="261" y="115"/>
                    <a:pt x="261" y="115"/>
                  </a:cubicBezTo>
                  <a:cubicBezTo>
                    <a:pt x="261" y="115"/>
                    <a:pt x="261" y="115"/>
                    <a:pt x="261" y="115"/>
                  </a:cubicBezTo>
                  <a:cubicBezTo>
                    <a:pt x="261" y="115"/>
                    <a:pt x="261" y="115"/>
                    <a:pt x="261" y="115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49" y="114"/>
                    <a:pt x="236" y="114"/>
                    <a:pt x="223" y="114"/>
                  </a:cubicBezTo>
                  <a:cubicBezTo>
                    <a:pt x="181" y="114"/>
                    <a:pt x="130" y="115"/>
                    <a:pt x="69" y="118"/>
                  </a:cubicBezTo>
                  <a:cubicBezTo>
                    <a:pt x="66" y="118"/>
                    <a:pt x="63" y="119"/>
                    <a:pt x="60" y="119"/>
                  </a:cubicBezTo>
                  <a:cubicBezTo>
                    <a:pt x="49" y="119"/>
                    <a:pt x="37" y="119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6" y="125"/>
                    <a:pt x="11" y="129"/>
                    <a:pt x="8" y="134"/>
                  </a:cubicBezTo>
                  <a:cubicBezTo>
                    <a:pt x="4" y="140"/>
                    <a:pt x="5" y="145"/>
                    <a:pt x="5" y="152"/>
                  </a:cubicBezTo>
                  <a:cubicBezTo>
                    <a:pt x="5" y="155"/>
                    <a:pt x="5" y="159"/>
                    <a:pt x="4" y="16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9"/>
                    <a:pt x="3" y="174"/>
                    <a:pt x="3" y="180"/>
                  </a:cubicBezTo>
                  <a:cubicBezTo>
                    <a:pt x="4" y="184"/>
                    <a:pt x="4" y="188"/>
                    <a:pt x="3" y="192"/>
                  </a:cubicBezTo>
                  <a:cubicBezTo>
                    <a:pt x="3" y="196"/>
                    <a:pt x="3" y="199"/>
                    <a:pt x="3" y="202"/>
                  </a:cubicBezTo>
                  <a:cubicBezTo>
                    <a:pt x="4" y="206"/>
                    <a:pt x="4" y="210"/>
                    <a:pt x="4" y="215"/>
                  </a:cubicBezTo>
                  <a:cubicBezTo>
                    <a:pt x="4" y="223"/>
                    <a:pt x="4" y="233"/>
                    <a:pt x="5" y="239"/>
                  </a:cubicBezTo>
                  <a:cubicBezTo>
                    <a:pt x="10" y="256"/>
                    <a:pt x="19" y="264"/>
                    <a:pt x="36" y="264"/>
                  </a:cubicBezTo>
                  <a:cubicBezTo>
                    <a:pt x="37" y="264"/>
                    <a:pt x="39" y="264"/>
                    <a:pt x="41" y="264"/>
                  </a:cubicBezTo>
                  <a:cubicBezTo>
                    <a:pt x="49" y="263"/>
                    <a:pt x="58" y="263"/>
                    <a:pt x="67" y="263"/>
                  </a:cubicBezTo>
                  <a:cubicBezTo>
                    <a:pt x="74" y="263"/>
                    <a:pt x="81" y="263"/>
                    <a:pt x="87" y="262"/>
                  </a:cubicBezTo>
                  <a:cubicBezTo>
                    <a:pt x="95" y="262"/>
                    <a:pt x="104" y="262"/>
                    <a:pt x="115" y="262"/>
                  </a:cubicBezTo>
                  <a:cubicBezTo>
                    <a:pt x="127" y="262"/>
                    <a:pt x="140" y="262"/>
                    <a:pt x="152" y="262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165" y="263"/>
                    <a:pt x="177" y="263"/>
                    <a:pt x="188" y="263"/>
                  </a:cubicBezTo>
                  <a:cubicBezTo>
                    <a:pt x="192" y="263"/>
                    <a:pt x="195" y="263"/>
                    <a:pt x="199" y="263"/>
                  </a:cubicBezTo>
                  <a:cubicBezTo>
                    <a:pt x="201" y="263"/>
                    <a:pt x="202" y="263"/>
                    <a:pt x="204" y="263"/>
                  </a:cubicBezTo>
                  <a:close/>
                  <a:moveTo>
                    <a:pt x="30" y="78"/>
                  </a:moveTo>
                  <a:cubicBezTo>
                    <a:pt x="28" y="78"/>
                    <a:pt x="27" y="78"/>
                    <a:pt x="26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1"/>
                    <a:pt x="26" y="82"/>
                    <a:pt x="26" y="83"/>
                  </a:cubicBezTo>
                  <a:cubicBezTo>
                    <a:pt x="26" y="84"/>
                    <a:pt x="26" y="85"/>
                    <a:pt x="27" y="86"/>
                  </a:cubicBezTo>
                  <a:cubicBezTo>
                    <a:pt x="27" y="91"/>
                    <a:pt x="27" y="100"/>
                    <a:pt x="26" y="108"/>
                  </a:cubicBezTo>
                  <a:cubicBezTo>
                    <a:pt x="26" y="112"/>
                    <a:pt x="26" y="115"/>
                    <a:pt x="26" y="117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38" y="117"/>
                    <a:pt x="48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3" y="116"/>
                    <a:pt x="66" y="116"/>
                    <a:pt x="69" y="115"/>
                  </a:cubicBezTo>
                  <a:cubicBezTo>
                    <a:pt x="130" y="113"/>
                    <a:pt x="181" y="111"/>
                    <a:pt x="223" y="111"/>
                  </a:cubicBezTo>
                  <a:cubicBezTo>
                    <a:pt x="236" y="111"/>
                    <a:pt x="248" y="111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0" y="110"/>
                    <a:pt x="260" y="110"/>
                    <a:pt x="260" y="110"/>
                  </a:cubicBezTo>
                  <a:cubicBezTo>
                    <a:pt x="260" y="108"/>
                    <a:pt x="260" y="105"/>
                    <a:pt x="260" y="103"/>
                  </a:cubicBezTo>
                  <a:cubicBezTo>
                    <a:pt x="259" y="102"/>
                    <a:pt x="259" y="100"/>
                    <a:pt x="259" y="99"/>
                  </a:cubicBezTo>
                  <a:cubicBezTo>
                    <a:pt x="259" y="97"/>
                    <a:pt x="259" y="94"/>
                    <a:pt x="259" y="91"/>
                  </a:cubicBezTo>
                  <a:cubicBezTo>
                    <a:pt x="259" y="85"/>
                    <a:pt x="259" y="80"/>
                    <a:pt x="257" y="79"/>
                  </a:cubicBezTo>
                  <a:cubicBezTo>
                    <a:pt x="256" y="77"/>
                    <a:pt x="254" y="77"/>
                    <a:pt x="250" y="77"/>
                  </a:cubicBezTo>
                  <a:cubicBezTo>
                    <a:pt x="245" y="77"/>
                    <a:pt x="239" y="78"/>
                    <a:pt x="235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29" y="81"/>
                    <a:pt x="226" y="83"/>
                    <a:pt x="224" y="85"/>
                  </a:cubicBezTo>
                  <a:cubicBezTo>
                    <a:pt x="218" y="89"/>
                    <a:pt x="213" y="92"/>
                    <a:pt x="207" y="94"/>
                  </a:cubicBezTo>
                  <a:cubicBezTo>
                    <a:pt x="202" y="95"/>
                    <a:pt x="195" y="95"/>
                    <a:pt x="189" y="95"/>
                  </a:cubicBezTo>
                  <a:cubicBezTo>
                    <a:pt x="185" y="95"/>
                    <a:pt x="182" y="95"/>
                    <a:pt x="179" y="95"/>
                  </a:cubicBezTo>
                  <a:cubicBezTo>
                    <a:pt x="157" y="96"/>
                    <a:pt x="135" y="97"/>
                    <a:pt x="112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6" y="98"/>
                    <a:pt x="104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98" y="99"/>
                    <a:pt x="95" y="99"/>
                    <a:pt x="91" y="99"/>
                  </a:cubicBezTo>
                  <a:cubicBezTo>
                    <a:pt x="83" y="99"/>
                    <a:pt x="74" y="98"/>
                    <a:pt x="64" y="91"/>
                  </a:cubicBezTo>
                  <a:cubicBezTo>
                    <a:pt x="62" y="90"/>
                    <a:pt x="61" y="89"/>
                    <a:pt x="59" y="87"/>
                  </a:cubicBezTo>
                  <a:cubicBezTo>
                    <a:pt x="55" y="84"/>
                    <a:pt x="50" y="81"/>
                    <a:pt x="45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9"/>
                    <a:pt x="43" y="79"/>
                    <a:pt x="42" y="79"/>
                  </a:cubicBezTo>
                  <a:cubicBezTo>
                    <a:pt x="41" y="79"/>
                    <a:pt x="39" y="79"/>
                    <a:pt x="37" y="78"/>
                  </a:cubicBezTo>
                  <a:cubicBezTo>
                    <a:pt x="34" y="78"/>
                    <a:pt x="32" y="78"/>
                    <a:pt x="30" y="78"/>
                  </a:cubicBezTo>
                  <a:close/>
                  <a:moveTo>
                    <a:pt x="49" y="6"/>
                  </a:moveTo>
                  <a:cubicBezTo>
                    <a:pt x="48" y="6"/>
                    <a:pt x="48" y="6"/>
                    <a:pt x="47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8"/>
                    <a:pt x="46" y="9"/>
                    <a:pt x="47" y="11"/>
                  </a:cubicBezTo>
                  <a:cubicBezTo>
                    <a:pt x="47" y="12"/>
                    <a:pt x="47" y="13"/>
                    <a:pt x="47" y="14"/>
                  </a:cubicBezTo>
                  <a:cubicBezTo>
                    <a:pt x="48" y="32"/>
                    <a:pt x="49" y="58"/>
                    <a:pt x="47" y="75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52" y="78"/>
                    <a:pt x="56" y="81"/>
                    <a:pt x="61" y="85"/>
                  </a:cubicBezTo>
                  <a:cubicBezTo>
                    <a:pt x="63" y="86"/>
                    <a:pt x="64" y="87"/>
                    <a:pt x="66" y="89"/>
                  </a:cubicBezTo>
                  <a:cubicBezTo>
                    <a:pt x="76" y="95"/>
                    <a:pt x="84" y="96"/>
                    <a:pt x="92" y="96"/>
                  </a:cubicBezTo>
                  <a:cubicBezTo>
                    <a:pt x="95" y="96"/>
                    <a:pt x="98" y="96"/>
                    <a:pt x="102" y="95"/>
                  </a:cubicBezTo>
                  <a:cubicBezTo>
                    <a:pt x="104" y="95"/>
                    <a:pt x="106" y="95"/>
                    <a:pt x="108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35" y="94"/>
                    <a:pt x="157" y="93"/>
                    <a:pt x="179" y="92"/>
                  </a:cubicBezTo>
                  <a:cubicBezTo>
                    <a:pt x="182" y="92"/>
                    <a:pt x="186" y="92"/>
                    <a:pt x="189" y="92"/>
                  </a:cubicBezTo>
                  <a:cubicBezTo>
                    <a:pt x="195" y="92"/>
                    <a:pt x="201" y="92"/>
                    <a:pt x="207" y="91"/>
                  </a:cubicBezTo>
                  <a:cubicBezTo>
                    <a:pt x="212" y="89"/>
                    <a:pt x="217" y="86"/>
                    <a:pt x="222" y="82"/>
                  </a:cubicBezTo>
                  <a:cubicBezTo>
                    <a:pt x="224" y="80"/>
                    <a:pt x="227" y="78"/>
                    <a:pt x="230" y="7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0" y="66"/>
                    <a:pt x="230" y="55"/>
                    <a:pt x="231" y="44"/>
                  </a:cubicBezTo>
                  <a:cubicBezTo>
                    <a:pt x="231" y="31"/>
                    <a:pt x="232" y="17"/>
                    <a:pt x="231" y="6"/>
                  </a:cubicBezTo>
                  <a:cubicBezTo>
                    <a:pt x="230" y="5"/>
                    <a:pt x="230" y="4"/>
                    <a:pt x="230" y="4"/>
                  </a:cubicBezTo>
                  <a:cubicBezTo>
                    <a:pt x="230" y="3"/>
                    <a:pt x="230" y="3"/>
                    <a:pt x="230" y="3"/>
                  </a:cubicBezTo>
                  <a:cubicBezTo>
                    <a:pt x="229" y="3"/>
                    <a:pt x="229" y="3"/>
                    <a:pt x="229" y="3"/>
                  </a:cubicBezTo>
                  <a:cubicBezTo>
                    <a:pt x="229" y="3"/>
                    <a:pt x="228" y="3"/>
                    <a:pt x="228" y="3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2" y="3"/>
                    <a:pt x="218" y="3"/>
                    <a:pt x="214" y="3"/>
                  </a:cubicBezTo>
                  <a:cubicBezTo>
                    <a:pt x="189" y="3"/>
                    <a:pt x="163" y="5"/>
                    <a:pt x="142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32" y="7"/>
                    <a:pt x="125" y="7"/>
                    <a:pt x="117" y="7"/>
                  </a:cubicBezTo>
                  <a:cubicBezTo>
                    <a:pt x="110" y="7"/>
                    <a:pt x="103" y="7"/>
                    <a:pt x="95" y="8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6" y="8"/>
                    <a:pt x="79" y="8"/>
                    <a:pt x="73" y="7"/>
                  </a:cubicBezTo>
                  <a:cubicBezTo>
                    <a:pt x="69" y="7"/>
                    <a:pt x="65" y="6"/>
                    <a:pt x="62" y="6"/>
                  </a:cubicBezTo>
                  <a:cubicBezTo>
                    <a:pt x="61" y="6"/>
                    <a:pt x="60" y="6"/>
                    <a:pt x="59" y="6"/>
                  </a:cubicBezTo>
                  <a:cubicBezTo>
                    <a:pt x="57" y="6"/>
                    <a:pt x="52" y="6"/>
                    <a:pt x="49" y="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BD546CE1-411F-2735-5005-1C3886E1B93E}"/>
              </a:ext>
            </a:extLst>
          </p:cNvPr>
          <p:cNvGrpSpPr/>
          <p:nvPr/>
        </p:nvGrpSpPr>
        <p:grpSpPr>
          <a:xfrm>
            <a:off x="1130447" y="4480264"/>
            <a:ext cx="696318" cy="812943"/>
            <a:chOff x="5165725" y="2428876"/>
            <a:chExt cx="644525" cy="752475"/>
          </a:xfrm>
          <a:noFill/>
        </p:grpSpPr>
        <p:sp>
          <p:nvSpPr>
            <p:cNvPr id="256" name="Freeform 138">
              <a:extLst>
                <a:ext uri="{FF2B5EF4-FFF2-40B4-BE49-F238E27FC236}">
                  <a16:creationId xmlns:a16="http://schemas.microsoft.com/office/drawing/2014/main" id="{1C962F5D-4542-94D7-1C91-71D67F1E9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2663826"/>
              <a:ext cx="158750" cy="309563"/>
            </a:xfrm>
            <a:custGeom>
              <a:avLst/>
              <a:gdLst>
                <a:gd name="T0" fmla="*/ 1 w 65"/>
                <a:gd name="T1" fmla="*/ 127 h 128"/>
                <a:gd name="T2" fmla="*/ 10 w 65"/>
                <a:gd name="T3" fmla="*/ 126 h 128"/>
                <a:gd name="T4" fmla="*/ 37 w 65"/>
                <a:gd name="T5" fmla="*/ 125 h 128"/>
                <a:gd name="T6" fmla="*/ 54 w 65"/>
                <a:gd name="T7" fmla="*/ 126 h 128"/>
                <a:gd name="T8" fmla="*/ 58 w 65"/>
                <a:gd name="T9" fmla="*/ 127 h 128"/>
                <a:gd name="T10" fmla="*/ 63 w 65"/>
                <a:gd name="T11" fmla="*/ 128 h 128"/>
                <a:gd name="T12" fmla="*/ 65 w 65"/>
                <a:gd name="T13" fmla="*/ 128 h 128"/>
                <a:gd name="T14" fmla="*/ 65 w 65"/>
                <a:gd name="T15" fmla="*/ 128 h 128"/>
                <a:gd name="T16" fmla="*/ 65 w 65"/>
                <a:gd name="T17" fmla="*/ 127 h 128"/>
                <a:gd name="T18" fmla="*/ 49 w 65"/>
                <a:gd name="T19" fmla="*/ 121 h 128"/>
                <a:gd name="T20" fmla="*/ 47 w 65"/>
                <a:gd name="T21" fmla="*/ 121 h 128"/>
                <a:gd name="T22" fmla="*/ 39 w 65"/>
                <a:gd name="T23" fmla="*/ 121 h 128"/>
                <a:gd name="T24" fmla="*/ 38 w 65"/>
                <a:gd name="T25" fmla="*/ 115 h 128"/>
                <a:gd name="T26" fmla="*/ 34 w 65"/>
                <a:gd name="T27" fmla="*/ 95 h 128"/>
                <a:gd name="T28" fmla="*/ 35 w 65"/>
                <a:gd name="T29" fmla="*/ 26 h 128"/>
                <a:gd name="T30" fmla="*/ 38 w 65"/>
                <a:gd name="T31" fmla="*/ 16 h 128"/>
                <a:gd name="T32" fmla="*/ 40 w 65"/>
                <a:gd name="T33" fmla="*/ 1 h 128"/>
                <a:gd name="T34" fmla="*/ 40 w 65"/>
                <a:gd name="T35" fmla="*/ 0 h 128"/>
                <a:gd name="T36" fmla="*/ 37 w 65"/>
                <a:gd name="T37" fmla="*/ 0 h 128"/>
                <a:gd name="T38" fmla="*/ 36 w 65"/>
                <a:gd name="T39" fmla="*/ 0 h 128"/>
                <a:gd name="T40" fmla="*/ 36 w 65"/>
                <a:gd name="T41" fmla="*/ 1 h 128"/>
                <a:gd name="T42" fmla="*/ 35 w 65"/>
                <a:gd name="T43" fmla="*/ 3 h 128"/>
                <a:gd name="T44" fmla="*/ 14 w 65"/>
                <a:gd name="T45" fmla="*/ 56 h 128"/>
                <a:gd name="T46" fmla="*/ 13 w 65"/>
                <a:gd name="T47" fmla="*/ 56 h 128"/>
                <a:gd name="T48" fmla="*/ 12 w 65"/>
                <a:gd name="T49" fmla="*/ 60 h 128"/>
                <a:gd name="T50" fmla="*/ 12 w 65"/>
                <a:gd name="T51" fmla="*/ 60 h 128"/>
                <a:gd name="T52" fmla="*/ 12 w 65"/>
                <a:gd name="T53" fmla="*/ 60 h 128"/>
                <a:gd name="T54" fmla="*/ 25 w 65"/>
                <a:gd name="T55" fmla="*/ 48 h 128"/>
                <a:gd name="T56" fmla="*/ 27 w 65"/>
                <a:gd name="T57" fmla="*/ 44 h 128"/>
                <a:gd name="T58" fmla="*/ 28 w 65"/>
                <a:gd name="T59" fmla="*/ 44 h 128"/>
                <a:gd name="T60" fmla="*/ 29 w 65"/>
                <a:gd name="T61" fmla="*/ 44 h 128"/>
                <a:gd name="T62" fmla="*/ 29 w 65"/>
                <a:gd name="T63" fmla="*/ 44 h 128"/>
                <a:gd name="T64" fmla="*/ 29 w 65"/>
                <a:gd name="T65" fmla="*/ 42 h 128"/>
                <a:gd name="T66" fmla="*/ 31 w 65"/>
                <a:gd name="T67" fmla="*/ 35 h 128"/>
                <a:gd name="T68" fmla="*/ 34 w 65"/>
                <a:gd name="T69" fmla="*/ 121 h 128"/>
                <a:gd name="T70" fmla="*/ 29 w 65"/>
                <a:gd name="T71" fmla="*/ 120 h 128"/>
                <a:gd name="T72" fmla="*/ 4 w 65"/>
                <a:gd name="T73" fmla="*/ 123 h 128"/>
                <a:gd name="T74" fmla="*/ 3 w 65"/>
                <a:gd name="T75" fmla="*/ 123 h 128"/>
                <a:gd name="T76" fmla="*/ 0 w 65"/>
                <a:gd name="T77" fmla="*/ 124 h 128"/>
                <a:gd name="T78" fmla="*/ 0 w 65"/>
                <a:gd name="T79" fmla="*/ 126 h 128"/>
                <a:gd name="T80" fmla="*/ 0 w 65"/>
                <a:gd name="T81" fmla="*/ 127 h 128"/>
                <a:gd name="T82" fmla="*/ 1 w 65"/>
                <a:gd name="T83" fmla="*/ 1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28">
                  <a:moveTo>
                    <a:pt x="1" y="127"/>
                  </a:moveTo>
                  <a:cubicBezTo>
                    <a:pt x="4" y="126"/>
                    <a:pt x="7" y="126"/>
                    <a:pt x="10" y="126"/>
                  </a:cubicBezTo>
                  <a:cubicBezTo>
                    <a:pt x="19" y="126"/>
                    <a:pt x="28" y="125"/>
                    <a:pt x="37" y="125"/>
                  </a:cubicBezTo>
                  <a:cubicBezTo>
                    <a:pt x="43" y="125"/>
                    <a:pt x="49" y="125"/>
                    <a:pt x="54" y="126"/>
                  </a:cubicBezTo>
                  <a:cubicBezTo>
                    <a:pt x="55" y="126"/>
                    <a:pt x="57" y="127"/>
                    <a:pt x="58" y="127"/>
                  </a:cubicBezTo>
                  <a:cubicBezTo>
                    <a:pt x="60" y="128"/>
                    <a:pt x="61" y="128"/>
                    <a:pt x="63" y="128"/>
                  </a:cubicBezTo>
                  <a:cubicBezTo>
                    <a:pt x="63" y="128"/>
                    <a:pt x="64" y="128"/>
                    <a:pt x="65" y="128"/>
                  </a:cubicBezTo>
                  <a:cubicBezTo>
                    <a:pt x="65" y="128"/>
                    <a:pt x="65" y="128"/>
                    <a:pt x="65" y="128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3" y="122"/>
                    <a:pt x="56" y="121"/>
                    <a:pt x="49" y="121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44" y="121"/>
                    <a:pt x="41" y="121"/>
                    <a:pt x="39" y="121"/>
                  </a:cubicBezTo>
                  <a:cubicBezTo>
                    <a:pt x="39" y="119"/>
                    <a:pt x="38" y="117"/>
                    <a:pt x="38" y="115"/>
                  </a:cubicBezTo>
                  <a:cubicBezTo>
                    <a:pt x="36" y="109"/>
                    <a:pt x="35" y="102"/>
                    <a:pt x="34" y="95"/>
                  </a:cubicBezTo>
                  <a:cubicBezTo>
                    <a:pt x="33" y="77"/>
                    <a:pt x="32" y="51"/>
                    <a:pt x="35" y="26"/>
                  </a:cubicBezTo>
                  <a:cubicBezTo>
                    <a:pt x="36" y="22"/>
                    <a:pt x="37" y="19"/>
                    <a:pt x="38" y="16"/>
                  </a:cubicBezTo>
                  <a:cubicBezTo>
                    <a:pt x="39" y="11"/>
                    <a:pt x="40" y="6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2"/>
                    <a:pt x="35" y="3"/>
                  </a:cubicBezTo>
                  <a:cubicBezTo>
                    <a:pt x="30" y="23"/>
                    <a:pt x="25" y="44"/>
                    <a:pt x="14" y="56"/>
                  </a:cubicBezTo>
                  <a:cubicBezTo>
                    <a:pt x="14" y="56"/>
                    <a:pt x="13" y="56"/>
                    <a:pt x="13" y="56"/>
                  </a:cubicBezTo>
                  <a:cubicBezTo>
                    <a:pt x="12" y="57"/>
                    <a:pt x="11" y="58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59"/>
                    <a:pt x="23" y="53"/>
                    <a:pt x="25" y="48"/>
                  </a:cubicBezTo>
                  <a:cubicBezTo>
                    <a:pt x="26" y="46"/>
                    <a:pt x="26" y="45"/>
                    <a:pt x="27" y="44"/>
                  </a:cubicBezTo>
                  <a:cubicBezTo>
                    <a:pt x="27" y="44"/>
                    <a:pt x="28" y="44"/>
                    <a:pt x="28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3"/>
                    <a:pt x="29" y="43"/>
                    <a:pt x="29" y="42"/>
                  </a:cubicBezTo>
                  <a:cubicBezTo>
                    <a:pt x="29" y="40"/>
                    <a:pt x="29" y="37"/>
                    <a:pt x="31" y="35"/>
                  </a:cubicBezTo>
                  <a:cubicBezTo>
                    <a:pt x="28" y="62"/>
                    <a:pt x="27" y="92"/>
                    <a:pt x="34" y="121"/>
                  </a:cubicBezTo>
                  <a:cubicBezTo>
                    <a:pt x="33" y="120"/>
                    <a:pt x="31" y="120"/>
                    <a:pt x="29" y="120"/>
                  </a:cubicBezTo>
                  <a:cubicBezTo>
                    <a:pt x="18" y="120"/>
                    <a:pt x="10" y="121"/>
                    <a:pt x="4" y="123"/>
                  </a:cubicBezTo>
                  <a:cubicBezTo>
                    <a:pt x="4" y="123"/>
                    <a:pt x="4" y="123"/>
                    <a:pt x="3" y="123"/>
                  </a:cubicBezTo>
                  <a:cubicBezTo>
                    <a:pt x="2" y="123"/>
                    <a:pt x="1" y="123"/>
                    <a:pt x="0" y="124"/>
                  </a:cubicBezTo>
                  <a:cubicBezTo>
                    <a:pt x="0" y="125"/>
                    <a:pt x="0" y="125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lnTo>
                    <a:pt x="1" y="127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39">
              <a:extLst>
                <a:ext uri="{FF2B5EF4-FFF2-40B4-BE49-F238E27FC236}">
                  <a16:creationId xmlns:a16="http://schemas.microsoft.com/office/drawing/2014/main" id="{FC7679F1-9A7E-8DC7-E844-DD6F1A565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5725" y="2428876"/>
              <a:ext cx="644525" cy="752475"/>
            </a:xfrm>
            <a:custGeom>
              <a:avLst/>
              <a:gdLst>
                <a:gd name="T0" fmla="*/ 255 w 266"/>
                <a:gd name="T1" fmla="*/ 288 h 311"/>
                <a:gd name="T2" fmla="*/ 249 w 266"/>
                <a:gd name="T3" fmla="*/ 263 h 311"/>
                <a:gd name="T4" fmla="*/ 241 w 266"/>
                <a:gd name="T5" fmla="*/ 226 h 311"/>
                <a:gd name="T6" fmla="*/ 237 w 266"/>
                <a:gd name="T7" fmla="*/ 183 h 311"/>
                <a:gd name="T8" fmla="*/ 234 w 266"/>
                <a:gd name="T9" fmla="*/ 169 h 311"/>
                <a:gd name="T10" fmla="*/ 233 w 266"/>
                <a:gd name="T11" fmla="*/ 144 h 311"/>
                <a:gd name="T12" fmla="*/ 233 w 266"/>
                <a:gd name="T13" fmla="*/ 57 h 311"/>
                <a:gd name="T14" fmla="*/ 242 w 266"/>
                <a:gd name="T15" fmla="*/ 23 h 311"/>
                <a:gd name="T16" fmla="*/ 181 w 266"/>
                <a:gd name="T17" fmla="*/ 17 h 311"/>
                <a:gd name="T18" fmla="*/ 180 w 266"/>
                <a:gd name="T19" fmla="*/ 24 h 311"/>
                <a:gd name="T20" fmla="*/ 180 w 266"/>
                <a:gd name="T21" fmla="*/ 36 h 311"/>
                <a:gd name="T22" fmla="*/ 168 w 266"/>
                <a:gd name="T23" fmla="*/ 48 h 311"/>
                <a:gd name="T24" fmla="*/ 176 w 266"/>
                <a:gd name="T25" fmla="*/ 39 h 311"/>
                <a:gd name="T26" fmla="*/ 175 w 266"/>
                <a:gd name="T27" fmla="*/ 15 h 311"/>
                <a:gd name="T28" fmla="*/ 148 w 266"/>
                <a:gd name="T29" fmla="*/ 15 h 311"/>
                <a:gd name="T30" fmla="*/ 101 w 266"/>
                <a:gd name="T31" fmla="*/ 12 h 311"/>
                <a:gd name="T32" fmla="*/ 60 w 266"/>
                <a:gd name="T33" fmla="*/ 8 h 311"/>
                <a:gd name="T34" fmla="*/ 60 w 266"/>
                <a:gd name="T35" fmla="*/ 26 h 311"/>
                <a:gd name="T36" fmla="*/ 72 w 266"/>
                <a:gd name="T37" fmla="*/ 33 h 311"/>
                <a:gd name="T38" fmla="*/ 45 w 266"/>
                <a:gd name="T39" fmla="*/ 31 h 311"/>
                <a:gd name="T40" fmla="*/ 55 w 266"/>
                <a:gd name="T41" fmla="*/ 23 h 311"/>
                <a:gd name="T42" fmla="*/ 55 w 266"/>
                <a:gd name="T43" fmla="*/ 6 h 311"/>
                <a:gd name="T44" fmla="*/ 29 w 266"/>
                <a:gd name="T45" fmla="*/ 3 h 311"/>
                <a:gd name="T46" fmla="*/ 8 w 266"/>
                <a:gd name="T47" fmla="*/ 1 h 311"/>
                <a:gd name="T48" fmla="*/ 9 w 266"/>
                <a:gd name="T49" fmla="*/ 4 h 311"/>
                <a:gd name="T50" fmla="*/ 6 w 266"/>
                <a:gd name="T51" fmla="*/ 17 h 311"/>
                <a:gd name="T52" fmla="*/ 5 w 266"/>
                <a:gd name="T53" fmla="*/ 20 h 311"/>
                <a:gd name="T54" fmla="*/ 6 w 266"/>
                <a:gd name="T55" fmla="*/ 23 h 311"/>
                <a:gd name="T56" fmla="*/ 4 w 266"/>
                <a:gd name="T57" fmla="*/ 44 h 311"/>
                <a:gd name="T58" fmla="*/ 3 w 266"/>
                <a:gd name="T59" fmla="*/ 154 h 311"/>
                <a:gd name="T60" fmla="*/ 15 w 266"/>
                <a:gd name="T61" fmla="*/ 290 h 311"/>
                <a:gd name="T62" fmla="*/ 15 w 266"/>
                <a:gd name="T63" fmla="*/ 294 h 311"/>
                <a:gd name="T64" fmla="*/ 20 w 266"/>
                <a:gd name="T65" fmla="*/ 304 h 311"/>
                <a:gd name="T66" fmla="*/ 21 w 266"/>
                <a:gd name="T67" fmla="*/ 295 h 311"/>
                <a:gd name="T68" fmla="*/ 182 w 266"/>
                <a:gd name="T69" fmla="*/ 301 h 311"/>
                <a:gd name="T70" fmla="*/ 260 w 266"/>
                <a:gd name="T71" fmla="*/ 311 h 311"/>
                <a:gd name="T72" fmla="*/ 11 w 266"/>
                <a:gd name="T73" fmla="*/ 251 h 311"/>
                <a:gd name="T74" fmla="*/ 11 w 266"/>
                <a:gd name="T75" fmla="*/ 231 h 311"/>
                <a:gd name="T76" fmla="*/ 8 w 266"/>
                <a:gd name="T77" fmla="*/ 175 h 311"/>
                <a:gd name="T78" fmla="*/ 7 w 266"/>
                <a:gd name="T79" fmla="*/ 65 h 311"/>
                <a:gd name="T80" fmla="*/ 10 w 266"/>
                <a:gd name="T81" fmla="*/ 23 h 311"/>
                <a:gd name="T82" fmla="*/ 13 w 266"/>
                <a:gd name="T83" fmla="*/ 7 h 311"/>
                <a:gd name="T84" fmla="*/ 14 w 266"/>
                <a:gd name="T85" fmla="*/ 5 h 311"/>
                <a:gd name="T86" fmla="*/ 51 w 266"/>
                <a:gd name="T87" fmla="*/ 25 h 311"/>
                <a:gd name="T88" fmla="*/ 60 w 266"/>
                <a:gd name="T89" fmla="*/ 58 h 311"/>
                <a:gd name="T90" fmla="*/ 65 w 266"/>
                <a:gd name="T91" fmla="*/ 23 h 311"/>
                <a:gd name="T92" fmla="*/ 168 w 266"/>
                <a:gd name="T93" fmla="*/ 20 h 311"/>
                <a:gd name="T94" fmla="*/ 168 w 266"/>
                <a:gd name="T95" fmla="*/ 21 h 311"/>
                <a:gd name="T96" fmla="*/ 170 w 266"/>
                <a:gd name="T97" fmla="*/ 20 h 311"/>
                <a:gd name="T98" fmla="*/ 171 w 266"/>
                <a:gd name="T99" fmla="*/ 25 h 311"/>
                <a:gd name="T100" fmla="*/ 182 w 266"/>
                <a:gd name="T101" fmla="*/ 62 h 311"/>
                <a:gd name="T102" fmla="*/ 184 w 266"/>
                <a:gd name="T103" fmla="*/ 33 h 311"/>
                <a:gd name="T104" fmla="*/ 205 w 266"/>
                <a:gd name="T105" fmla="*/ 23 h 311"/>
                <a:gd name="T106" fmla="*/ 228 w 266"/>
                <a:gd name="T107" fmla="*/ 67 h 311"/>
                <a:gd name="T108" fmla="*/ 234 w 266"/>
                <a:gd name="T109" fmla="*/ 199 h 311"/>
                <a:gd name="T110" fmla="*/ 237 w 266"/>
                <a:gd name="T111" fmla="*/ 220 h 311"/>
                <a:gd name="T112" fmla="*/ 238 w 266"/>
                <a:gd name="T113" fmla="*/ 233 h 311"/>
                <a:gd name="T114" fmla="*/ 245 w 266"/>
                <a:gd name="T115" fmla="*/ 266 h 311"/>
                <a:gd name="T116" fmla="*/ 251 w 266"/>
                <a:gd name="T117" fmla="*/ 290 h 311"/>
                <a:gd name="T118" fmla="*/ 229 w 266"/>
                <a:gd name="T119" fmla="*/ 302 h 311"/>
                <a:gd name="T120" fmla="*/ 123 w 266"/>
                <a:gd name="T121" fmla="*/ 298 h 311"/>
                <a:gd name="T122" fmla="*/ 15 w 266"/>
                <a:gd name="T123" fmla="*/ 27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" h="311">
                  <a:moveTo>
                    <a:pt x="266" y="310"/>
                  </a:moveTo>
                  <a:cubicBezTo>
                    <a:pt x="266" y="304"/>
                    <a:pt x="263" y="300"/>
                    <a:pt x="260" y="296"/>
                  </a:cubicBezTo>
                  <a:cubicBezTo>
                    <a:pt x="258" y="294"/>
                    <a:pt x="257" y="291"/>
                    <a:pt x="255" y="288"/>
                  </a:cubicBezTo>
                  <a:cubicBezTo>
                    <a:pt x="254" y="286"/>
                    <a:pt x="254" y="284"/>
                    <a:pt x="254" y="281"/>
                  </a:cubicBezTo>
                  <a:cubicBezTo>
                    <a:pt x="253" y="280"/>
                    <a:pt x="253" y="278"/>
                    <a:pt x="253" y="276"/>
                  </a:cubicBezTo>
                  <a:cubicBezTo>
                    <a:pt x="252" y="272"/>
                    <a:pt x="250" y="267"/>
                    <a:pt x="249" y="263"/>
                  </a:cubicBezTo>
                  <a:cubicBezTo>
                    <a:pt x="248" y="259"/>
                    <a:pt x="247" y="256"/>
                    <a:pt x="246" y="252"/>
                  </a:cubicBezTo>
                  <a:cubicBezTo>
                    <a:pt x="246" y="251"/>
                    <a:pt x="246" y="251"/>
                    <a:pt x="246" y="251"/>
                  </a:cubicBezTo>
                  <a:cubicBezTo>
                    <a:pt x="244" y="243"/>
                    <a:pt x="242" y="235"/>
                    <a:pt x="241" y="226"/>
                  </a:cubicBezTo>
                  <a:cubicBezTo>
                    <a:pt x="240" y="212"/>
                    <a:pt x="239" y="203"/>
                    <a:pt x="237" y="190"/>
                  </a:cubicBezTo>
                  <a:cubicBezTo>
                    <a:pt x="237" y="189"/>
                    <a:pt x="237" y="189"/>
                    <a:pt x="237" y="189"/>
                  </a:cubicBezTo>
                  <a:cubicBezTo>
                    <a:pt x="237" y="187"/>
                    <a:pt x="237" y="185"/>
                    <a:pt x="237" y="183"/>
                  </a:cubicBezTo>
                  <a:cubicBezTo>
                    <a:pt x="237" y="181"/>
                    <a:pt x="237" y="178"/>
                    <a:pt x="236" y="176"/>
                  </a:cubicBezTo>
                  <a:cubicBezTo>
                    <a:pt x="236" y="175"/>
                    <a:pt x="236" y="174"/>
                    <a:pt x="235" y="173"/>
                  </a:cubicBezTo>
                  <a:cubicBezTo>
                    <a:pt x="235" y="171"/>
                    <a:pt x="234" y="170"/>
                    <a:pt x="234" y="169"/>
                  </a:cubicBezTo>
                  <a:cubicBezTo>
                    <a:pt x="234" y="166"/>
                    <a:pt x="234" y="163"/>
                    <a:pt x="234" y="159"/>
                  </a:cubicBezTo>
                  <a:cubicBezTo>
                    <a:pt x="234" y="156"/>
                    <a:pt x="234" y="152"/>
                    <a:pt x="234" y="149"/>
                  </a:cubicBezTo>
                  <a:cubicBezTo>
                    <a:pt x="233" y="147"/>
                    <a:pt x="233" y="146"/>
                    <a:pt x="233" y="144"/>
                  </a:cubicBezTo>
                  <a:cubicBezTo>
                    <a:pt x="232" y="143"/>
                    <a:pt x="232" y="141"/>
                    <a:pt x="232" y="139"/>
                  </a:cubicBezTo>
                  <a:cubicBezTo>
                    <a:pt x="230" y="117"/>
                    <a:pt x="231" y="95"/>
                    <a:pt x="232" y="73"/>
                  </a:cubicBezTo>
                  <a:cubicBezTo>
                    <a:pt x="233" y="67"/>
                    <a:pt x="233" y="62"/>
                    <a:pt x="233" y="57"/>
                  </a:cubicBezTo>
                  <a:cubicBezTo>
                    <a:pt x="234" y="46"/>
                    <a:pt x="235" y="36"/>
                    <a:pt x="235" y="26"/>
                  </a:cubicBezTo>
                  <a:cubicBezTo>
                    <a:pt x="236" y="26"/>
                    <a:pt x="236" y="26"/>
                    <a:pt x="237" y="26"/>
                  </a:cubicBezTo>
                  <a:cubicBezTo>
                    <a:pt x="239" y="25"/>
                    <a:pt x="241" y="25"/>
                    <a:pt x="242" y="23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24" y="20"/>
                    <a:pt x="196" y="18"/>
                    <a:pt x="181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20"/>
                    <a:pt x="180" y="22"/>
                    <a:pt x="180" y="24"/>
                  </a:cubicBezTo>
                  <a:cubicBezTo>
                    <a:pt x="180" y="27"/>
                    <a:pt x="179" y="31"/>
                    <a:pt x="180" y="35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8" y="38"/>
                    <a:pt x="193" y="41"/>
                    <a:pt x="192" y="52"/>
                  </a:cubicBezTo>
                  <a:cubicBezTo>
                    <a:pt x="190" y="55"/>
                    <a:pt x="187" y="57"/>
                    <a:pt x="182" y="57"/>
                  </a:cubicBezTo>
                  <a:cubicBezTo>
                    <a:pt x="176" y="57"/>
                    <a:pt x="169" y="54"/>
                    <a:pt x="168" y="48"/>
                  </a:cubicBezTo>
                  <a:cubicBezTo>
                    <a:pt x="167" y="46"/>
                    <a:pt x="168" y="43"/>
                    <a:pt x="170" y="41"/>
                  </a:cubicBezTo>
                  <a:cubicBezTo>
                    <a:pt x="171" y="40"/>
                    <a:pt x="173" y="39"/>
                    <a:pt x="176" y="39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7" y="32"/>
                    <a:pt x="176" y="24"/>
                    <a:pt x="175" y="17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1" y="15"/>
                    <a:pt x="167" y="16"/>
                    <a:pt x="163" y="16"/>
                  </a:cubicBezTo>
                  <a:cubicBezTo>
                    <a:pt x="158" y="16"/>
                    <a:pt x="153" y="15"/>
                    <a:pt x="148" y="15"/>
                  </a:cubicBezTo>
                  <a:cubicBezTo>
                    <a:pt x="144" y="15"/>
                    <a:pt x="141" y="14"/>
                    <a:pt x="137" y="14"/>
                  </a:cubicBezTo>
                  <a:cubicBezTo>
                    <a:pt x="131" y="14"/>
                    <a:pt x="126" y="13"/>
                    <a:pt x="120" y="13"/>
                  </a:cubicBezTo>
                  <a:cubicBezTo>
                    <a:pt x="114" y="12"/>
                    <a:pt x="108" y="12"/>
                    <a:pt x="101" y="12"/>
                  </a:cubicBezTo>
                  <a:cubicBezTo>
                    <a:pt x="95" y="11"/>
                    <a:pt x="90" y="11"/>
                    <a:pt x="85" y="10"/>
                  </a:cubicBezTo>
                  <a:cubicBezTo>
                    <a:pt x="77" y="9"/>
                    <a:pt x="69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5"/>
                    <a:pt x="61" y="20"/>
                    <a:pt x="61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2" y="27"/>
                    <a:pt x="64" y="28"/>
                    <a:pt x="65" y="28"/>
                  </a:cubicBezTo>
                  <a:cubicBezTo>
                    <a:pt x="68" y="29"/>
                    <a:pt x="72" y="30"/>
                    <a:pt x="72" y="33"/>
                  </a:cubicBezTo>
                  <a:cubicBezTo>
                    <a:pt x="74" y="42"/>
                    <a:pt x="70" y="52"/>
                    <a:pt x="63" y="53"/>
                  </a:cubicBezTo>
                  <a:cubicBezTo>
                    <a:pt x="56" y="55"/>
                    <a:pt x="44" y="50"/>
                    <a:pt x="42" y="43"/>
                  </a:cubicBezTo>
                  <a:cubicBezTo>
                    <a:pt x="41" y="40"/>
                    <a:pt x="42" y="35"/>
                    <a:pt x="45" y="31"/>
                  </a:cubicBezTo>
                  <a:cubicBezTo>
                    <a:pt x="45" y="31"/>
                    <a:pt x="46" y="31"/>
                    <a:pt x="47" y="31"/>
                  </a:cubicBezTo>
                  <a:cubicBezTo>
                    <a:pt x="50" y="31"/>
                    <a:pt x="53" y="32"/>
                    <a:pt x="55" y="30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5" y="21"/>
                    <a:pt x="55" y="20"/>
                    <a:pt x="55" y="18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9"/>
                    <a:pt x="55" y="8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46" y="6"/>
                    <a:pt x="38" y="4"/>
                    <a:pt x="29" y="3"/>
                  </a:cubicBezTo>
                  <a:cubicBezTo>
                    <a:pt x="24" y="2"/>
                    <a:pt x="20" y="1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8"/>
                    <a:pt x="7" y="13"/>
                    <a:pt x="6" y="17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6" y="26"/>
                    <a:pt x="6" y="30"/>
                    <a:pt x="5" y="33"/>
                  </a:cubicBezTo>
                  <a:cubicBezTo>
                    <a:pt x="5" y="35"/>
                    <a:pt x="5" y="37"/>
                    <a:pt x="5" y="3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8"/>
                    <a:pt x="4" y="52"/>
                    <a:pt x="3" y="56"/>
                  </a:cubicBezTo>
                  <a:cubicBezTo>
                    <a:pt x="0" y="84"/>
                    <a:pt x="2" y="116"/>
                    <a:pt x="3" y="147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4" y="161"/>
                    <a:pt x="3" y="168"/>
                    <a:pt x="3" y="174"/>
                  </a:cubicBezTo>
                  <a:cubicBezTo>
                    <a:pt x="3" y="181"/>
                    <a:pt x="3" y="187"/>
                    <a:pt x="3" y="194"/>
                  </a:cubicBezTo>
                  <a:cubicBezTo>
                    <a:pt x="5" y="231"/>
                    <a:pt x="7" y="262"/>
                    <a:pt x="15" y="290"/>
                  </a:cubicBezTo>
                  <a:cubicBezTo>
                    <a:pt x="14" y="289"/>
                    <a:pt x="13" y="289"/>
                    <a:pt x="12" y="290"/>
                  </a:cubicBezTo>
                  <a:cubicBezTo>
                    <a:pt x="12" y="290"/>
                    <a:pt x="12" y="291"/>
                    <a:pt x="12" y="292"/>
                  </a:cubicBezTo>
                  <a:cubicBezTo>
                    <a:pt x="12" y="294"/>
                    <a:pt x="14" y="294"/>
                    <a:pt x="15" y="294"/>
                  </a:cubicBezTo>
                  <a:cubicBezTo>
                    <a:pt x="16" y="295"/>
                    <a:pt x="17" y="295"/>
                    <a:pt x="17" y="296"/>
                  </a:cubicBezTo>
                  <a:cubicBezTo>
                    <a:pt x="17" y="296"/>
                    <a:pt x="17" y="297"/>
                    <a:pt x="17" y="298"/>
                  </a:cubicBezTo>
                  <a:cubicBezTo>
                    <a:pt x="19" y="303"/>
                    <a:pt x="19" y="304"/>
                    <a:pt x="20" y="304"/>
                  </a:cubicBezTo>
                  <a:cubicBezTo>
                    <a:pt x="21" y="304"/>
                    <a:pt x="21" y="304"/>
                    <a:pt x="21" y="303"/>
                  </a:cubicBezTo>
                  <a:cubicBezTo>
                    <a:pt x="21" y="303"/>
                    <a:pt x="21" y="302"/>
                    <a:pt x="21" y="300"/>
                  </a:cubicBezTo>
                  <a:cubicBezTo>
                    <a:pt x="21" y="299"/>
                    <a:pt x="20" y="297"/>
                    <a:pt x="21" y="295"/>
                  </a:cubicBezTo>
                  <a:cubicBezTo>
                    <a:pt x="44" y="300"/>
                    <a:pt x="66" y="303"/>
                    <a:pt x="89" y="303"/>
                  </a:cubicBezTo>
                  <a:cubicBezTo>
                    <a:pt x="103" y="303"/>
                    <a:pt x="116" y="303"/>
                    <a:pt x="131" y="302"/>
                  </a:cubicBezTo>
                  <a:cubicBezTo>
                    <a:pt x="147" y="301"/>
                    <a:pt x="165" y="301"/>
                    <a:pt x="182" y="301"/>
                  </a:cubicBezTo>
                  <a:cubicBezTo>
                    <a:pt x="193" y="302"/>
                    <a:pt x="204" y="303"/>
                    <a:pt x="218" y="304"/>
                  </a:cubicBezTo>
                  <a:cubicBezTo>
                    <a:pt x="223" y="305"/>
                    <a:pt x="228" y="306"/>
                    <a:pt x="233" y="307"/>
                  </a:cubicBezTo>
                  <a:cubicBezTo>
                    <a:pt x="242" y="309"/>
                    <a:pt x="251" y="311"/>
                    <a:pt x="260" y="311"/>
                  </a:cubicBezTo>
                  <a:cubicBezTo>
                    <a:pt x="262" y="311"/>
                    <a:pt x="264" y="310"/>
                    <a:pt x="265" y="310"/>
                  </a:cubicBezTo>
                  <a:cubicBezTo>
                    <a:pt x="266" y="310"/>
                    <a:pt x="266" y="310"/>
                    <a:pt x="266" y="310"/>
                  </a:cubicBezTo>
                  <a:close/>
                  <a:moveTo>
                    <a:pt x="11" y="251"/>
                  </a:moveTo>
                  <a:cubicBezTo>
                    <a:pt x="11" y="250"/>
                    <a:pt x="11" y="248"/>
                    <a:pt x="12" y="247"/>
                  </a:cubicBezTo>
                  <a:cubicBezTo>
                    <a:pt x="12" y="245"/>
                    <a:pt x="12" y="244"/>
                    <a:pt x="12" y="243"/>
                  </a:cubicBezTo>
                  <a:cubicBezTo>
                    <a:pt x="12" y="239"/>
                    <a:pt x="11" y="235"/>
                    <a:pt x="11" y="231"/>
                  </a:cubicBezTo>
                  <a:cubicBezTo>
                    <a:pt x="10" y="227"/>
                    <a:pt x="9" y="223"/>
                    <a:pt x="9" y="220"/>
                  </a:cubicBezTo>
                  <a:cubicBezTo>
                    <a:pt x="9" y="213"/>
                    <a:pt x="9" y="206"/>
                    <a:pt x="8" y="198"/>
                  </a:cubicBezTo>
                  <a:cubicBezTo>
                    <a:pt x="7" y="191"/>
                    <a:pt x="8" y="182"/>
                    <a:pt x="8" y="175"/>
                  </a:cubicBezTo>
                  <a:cubicBezTo>
                    <a:pt x="8" y="168"/>
                    <a:pt x="8" y="161"/>
                    <a:pt x="8" y="155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6" y="119"/>
                    <a:pt x="5" y="91"/>
                    <a:pt x="7" y="65"/>
                  </a:cubicBezTo>
                  <a:cubicBezTo>
                    <a:pt x="7" y="59"/>
                    <a:pt x="8" y="53"/>
                    <a:pt x="9" y="47"/>
                  </a:cubicBezTo>
                  <a:cubicBezTo>
                    <a:pt x="9" y="40"/>
                    <a:pt x="10" y="34"/>
                    <a:pt x="11" y="27"/>
                  </a:cubicBezTo>
                  <a:cubicBezTo>
                    <a:pt x="11" y="26"/>
                    <a:pt x="10" y="25"/>
                    <a:pt x="10" y="23"/>
                  </a:cubicBezTo>
                  <a:cubicBezTo>
                    <a:pt x="10" y="22"/>
                    <a:pt x="10" y="20"/>
                    <a:pt x="10" y="19"/>
                  </a:cubicBezTo>
                  <a:cubicBezTo>
                    <a:pt x="10" y="17"/>
                    <a:pt x="11" y="16"/>
                    <a:pt x="11" y="14"/>
                  </a:cubicBezTo>
                  <a:cubicBezTo>
                    <a:pt x="12" y="12"/>
                    <a:pt x="13" y="10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31" y="7"/>
                    <a:pt x="40" y="9"/>
                    <a:pt x="50" y="11"/>
                  </a:cubicBezTo>
                  <a:cubicBezTo>
                    <a:pt x="50" y="16"/>
                    <a:pt x="50" y="21"/>
                    <a:pt x="51" y="25"/>
                  </a:cubicBezTo>
                  <a:cubicBezTo>
                    <a:pt x="47" y="24"/>
                    <a:pt x="43" y="25"/>
                    <a:pt x="40" y="29"/>
                  </a:cubicBezTo>
                  <a:cubicBezTo>
                    <a:pt x="37" y="33"/>
                    <a:pt x="36" y="39"/>
                    <a:pt x="37" y="43"/>
                  </a:cubicBezTo>
                  <a:cubicBezTo>
                    <a:pt x="39" y="52"/>
                    <a:pt x="51" y="58"/>
                    <a:pt x="60" y="58"/>
                  </a:cubicBezTo>
                  <a:cubicBezTo>
                    <a:pt x="62" y="58"/>
                    <a:pt x="64" y="58"/>
                    <a:pt x="66" y="57"/>
                  </a:cubicBezTo>
                  <a:cubicBezTo>
                    <a:pt x="74" y="55"/>
                    <a:pt x="78" y="44"/>
                    <a:pt x="77" y="36"/>
                  </a:cubicBezTo>
                  <a:cubicBezTo>
                    <a:pt x="77" y="29"/>
                    <a:pt x="72" y="24"/>
                    <a:pt x="65" y="23"/>
                  </a:cubicBezTo>
                  <a:cubicBezTo>
                    <a:pt x="66" y="19"/>
                    <a:pt x="66" y="17"/>
                    <a:pt x="65" y="1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102" y="16"/>
                    <a:pt x="136" y="19"/>
                    <a:pt x="168" y="2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8" y="21"/>
                    <a:pt x="169" y="22"/>
                    <a:pt x="169" y="22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1"/>
                    <a:pt x="170" y="21"/>
                    <a:pt x="170" y="20"/>
                  </a:cubicBezTo>
                  <a:cubicBezTo>
                    <a:pt x="170" y="20"/>
                    <a:pt x="170" y="20"/>
                    <a:pt x="170" y="20"/>
                  </a:cubicBezTo>
                  <a:cubicBezTo>
                    <a:pt x="171" y="20"/>
                    <a:pt x="171" y="20"/>
                    <a:pt x="171" y="20"/>
                  </a:cubicBezTo>
                  <a:cubicBezTo>
                    <a:pt x="171" y="22"/>
                    <a:pt x="171" y="23"/>
                    <a:pt x="171" y="25"/>
                  </a:cubicBezTo>
                  <a:cubicBezTo>
                    <a:pt x="171" y="28"/>
                    <a:pt x="171" y="30"/>
                    <a:pt x="172" y="32"/>
                  </a:cubicBezTo>
                  <a:cubicBezTo>
                    <a:pt x="165" y="35"/>
                    <a:pt x="161" y="41"/>
                    <a:pt x="163" y="47"/>
                  </a:cubicBezTo>
                  <a:cubicBezTo>
                    <a:pt x="164" y="56"/>
                    <a:pt x="174" y="62"/>
                    <a:pt x="182" y="62"/>
                  </a:cubicBezTo>
                  <a:cubicBezTo>
                    <a:pt x="188" y="62"/>
                    <a:pt x="192" y="60"/>
                    <a:pt x="195" y="56"/>
                  </a:cubicBezTo>
                  <a:cubicBezTo>
                    <a:pt x="197" y="50"/>
                    <a:pt x="197" y="44"/>
                    <a:pt x="194" y="39"/>
                  </a:cubicBezTo>
                  <a:cubicBezTo>
                    <a:pt x="192" y="35"/>
                    <a:pt x="188" y="33"/>
                    <a:pt x="184" y="33"/>
                  </a:cubicBezTo>
                  <a:cubicBezTo>
                    <a:pt x="184" y="31"/>
                    <a:pt x="184" y="30"/>
                    <a:pt x="184" y="29"/>
                  </a:cubicBezTo>
                  <a:cubicBezTo>
                    <a:pt x="184" y="26"/>
                    <a:pt x="184" y="24"/>
                    <a:pt x="185" y="22"/>
                  </a:cubicBezTo>
                  <a:cubicBezTo>
                    <a:pt x="192" y="23"/>
                    <a:pt x="199" y="23"/>
                    <a:pt x="205" y="23"/>
                  </a:cubicBezTo>
                  <a:cubicBezTo>
                    <a:pt x="214" y="23"/>
                    <a:pt x="223" y="24"/>
                    <a:pt x="232" y="26"/>
                  </a:cubicBezTo>
                  <a:cubicBezTo>
                    <a:pt x="232" y="34"/>
                    <a:pt x="231" y="42"/>
                    <a:pt x="230" y="49"/>
                  </a:cubicBezTo>
                  <a:cubicBezTo>
                    <a:pt x="229" y="55"/>
                    <a:pt x="228" y="61"/>
                    <a:pt x="228" y="67"/>
                  </a:cubicBezTo>
                  <a:cubicBezTo>
                    <a:pt x="226" y="103"/>
                    <a:pt x="227" y="138"/>
                    <a:pt x="230" y="171"/>
                  </a:cubicBezTo>
                  <a:cubicBezTo>
                    <a:pt x="231" y="176"/>
                    <a:pt x="232" y="181"/>
                    <a:pt x="232" y="186"/>
                  </a:cubicBezTo>
                  <a:cubicBezTo>
                    <a:pt x="233" y="190"/>
                    <a:pt x="234" y="194"/>
                    <a:pt x="234" y="199"/>
                  </a:cubicBezTo>
                  <a:cubicBezTo>
                    <a:pt x="235" y="201"/>
                    <a:pt x="235" y="203"/>
                    <a:pt x="235" y="206"/>
                  </a:cubicBezTo>
                  <a:cubicBezTo>
                    <a:pt x="236" y="209"/>
                    <a:pt x="237" y="212"/>
                    <a:pt x="237" y="216"/>
                  </a:cubicBezTo>
                  <a:cubicBezTo>
                    <a:pt x="237" y="217"/>
                    <a:pt x="237" y="219"/>
                    <a:pt x="237" y="220"/>
                  </a:cubicBezTo>
                  <a:cubicBezTo>
                    <a:pt x="236" y="222"/>
                    <a:pt x="236" y="223"/>
                    <a:pt x="236" y="225"/>
                  </a:cubicBezTo>
                  <a:cubicBezTo>
                    <a:pt x="236" y="226"/>
                    <a:pt x="237" y="228"/>
                    <a:pt x="237" y="230"/>
                  </a:cubicBezTo>
                  <a:cubicBezTo>
                    <a:pt x="238" y="231"/>
                    <a:pt x="238" y="232"/>
                    <a:pt x="238" y="233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40" y="245"/>
                    <a:pt x="241" y="252"/>
                    <a:pt x="243" y="259"/>
                  </a:cubicBezTo>
                  <a:cubicBezTo>
                    <a:pt x="243" y="261"/>
                    <a:pt x="244" y="263"/>
                    <a:pt x="245" y="266"/>
                  </a:cubicBezTo>
                  <a:cubicBezTo>
                    <a:pt x="246" y="268"/>
                    <a:pt x="247" y="271"/>
                    <a:pt x="247" y="274"/>
                  </a:cubicBezTo>
                  <a:cubicBezTo>
                    <a:pt x="248" y="276"/>
                    <a:pt x="248" y="278"/>
                    <a:pt x="249" y="280"/>
                  </a:cubicBezTo>
                  <a:cubicBezTo>
                    <a:pt x="250" y="283"/>
                    <a:pt x="250" y="287"/>
                    <a:pt x="251" y="290"/>
                  </a:cubicBezTo>
                  <a:cubicBezTo>
                    <a:pt x="252" y="292"/>
                    <a:pt x="254" y="294"/>
                    <a:pt x="255" y="297"/>
                  </a:cubicBezTo>
                  <a:cubicBezTo>
                    <a:pt x="258" y="300"/>
                    <a:pt x="260" y="303"/>
                    <a:pt x="260" y="306"/>
                  </a:cubicBezTo>
                  <a:cubicBezTo>
                    <a:pt x="250" y="305"/>
                    <a:pt x="239" y="304"/>
                    <a:pt x="229" y="302"/>
                  </a:cubicBezTo>
                  <a:cubicBezTo>
                    <a:pt x="208" y="299"/>
                    <a:pt x="189" y="296"/>
                    <a:pt x="167" y="296"/>
                  </a:cubicBezTo>
                  <a:cubicBezTo>
                    <a:pt x="165" y="296"/>
                    <a:pt x="165" y="296"/>
                    <a:pt x="165" y="296"/>
                  </a:cubicBezTo>
                  <a:cubicBezTo>
                    <a:pt x="151" y="297"/>
                    <a:pt x="137" y="297"/>
                    <a:pt x="123" y="298"/>
                  </a:cubicBezTo>
                  <a:cubicBezTo>
                    <a:pt x="81" y="300"/>
                    <a:pt x="48" y="297"/>
                    <a:pt x="19" y="290"/>
                  </a:cubicBezTo>
                  <a:cubicBezTo>
                    <a:pt x="17" y="286"/>
                    <a:pt x="17" y="282"/>
                    <a:pt x="16" y="277"/>
                  </a:cubicBezTo>
                  <a:cubicBezTo>
                    <a:pt x="16" y="275"/>
                    <a:pt x="16" y="273"/>
                    <a:pt x="15" y="271"/>
                  </a:cubicBezTo>
                  <a:cubicBezTo>
                    <a:pt x="15" y="268"/>
                    <a:pt x="14" y="265"/>
                    <a:pt x="13" y="262"/>
                  </a:cubicBezTo>
                  <a:cubicBezTo>
                    <a:pt x="13" y="259"/>
                    <a:pt x="12" y="255"/>
                    <a:pt x="11" y="25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40">
              <a:extLst>
                <a:ext uri="{FF2B5EF4-FFF2-40B4-BE49-F238E27FC236}">
                  <a16:creationId xmlns:a16="http://schemas.microsoft.com/office/drawing/2014/main" id="{6AD1D6B8-30AC-C67E-7EC0-722281DEB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213" y="2674938"/>
              <a:ext cx="166688" cy="304800"/>
            </a:xfrm>
            <a:custGeom>
              <a:avLst/>
              <a:gdLst>
                <a:gd name="T0" fmla="*/ 31 w 69"/>
                <a:gd name="T1" fmla="*/ 125 h 126"/>
                <a:gd name="T2" fmla="*/ 32 w 69"/>
                <a:gd name="T3" fmla="*/ 126 h 126"/>
                <a:gd name="T4" fmla="*/ 50 w 69"/>
                <a:gd name="T5" fmla="*/ 120 h 126"/>
                <a:gd name="T6" fmla="*/ 69 w 69"/>
                <a:gd name="T7" fmla="*/ 87 h 126"/>
                <a:gd name="T8" fmla="*/ 45 w 69"/>
                <a:gd name="T9" fmla="*/ 43 h 126"/>
                <a:gd name="T10" fmla="*/ 47 w 69"/>
                <a:gd name="T11" fmla="*/ 42 h 126"/>
                <a:gd name="T12" fmla="*/ 49 w 69"/>
                <a:gd name="T13" fmla="*/ 41 h 126"/>
                <a:gd name="T14" fmla="*/ 50 w 69"/>
                <a:gd name="T15" fmla="*/ 40 h 126"/>
                <a:gd name="T16" fmla="*/ 60 w 69"/>
                <a:gd name="T17" fmla="*/ 14 h 126"/>
                <a:gd name="T18" fmla="*/ 40 w 69"/>
                <a:gd name="T19" fmla="*/ 0 h 126"/>
                <a:gd name="T20" fmla="*/ 39 w 69"/>
                <a:gd name="T21" fmla="*/ 0 h 126"/>
                <a:gd name="T22" fmla="*/ 21 w 69"/>
                <a:gd name="T23" fmla="*/ 8 h 126"/>
                <a:gd name="T24" fmla="*/ 15 w 69"/>
                <a:gd name="T25" fmla="*/ 16 h 126"/>
                <a:gd name="T26" fmla="*/ 17 w 69"/>
                <a:gd name="T27" fmla="*/ 22 h 126"/>
                <a:gd name="T28" fmla="*/ 17 w 69"/>
                <a:gd name="T29" fmla="*/ 22 h 126"/>
                <a:gd name="T30" fmla="*/ 18 w 69"/>
                <a:gd name="T31" fmla="*/ 22 h 126"/>
                <a:gd name="T32" fmla="*/ 21 w 69"/>
                <a:gd name="T33" fmla="*/ 22 h 126"/>
                <a:gd name="T34" fmla="*/ 23 w 69"/>
                <a:gd name="T35" fmla="*/ 22 h 126"/>
                <a:gd name="T36" fmla="*/ 24 w 69"/>
                <a:gd name="T37" fmla="*/ 22 h 126"/>
                <a:gd name="T38" fmla="*/ 22 w 69"/>
                <a:gd name="T39" fmla="*/ 19 h 126"/>
                <a:gd name="T40" fmla="*/ 22 w 69"/>
                <a:gd name="T41" fmla="*/ 17 h 126"/>
                <a:gd name="T42" fmla="*/ 23 w 69"/>
                <a:gd name="T43" fmla="*/ 14 h 126"/>
                <a:gd name="T44" fmla="*/ 24 w 69"/>
                <a:gd name="T45" fmla="*/ 12 h 126"/>
                <a:gd name="T46" fmla="*/ 24 w 69"/>
                <a:gd name="T47" fmla="*/ 13 h 126"/>
                <a:gd name="T48" fmla="*/ 25 w 69"/>
                <a:gd name="T49" fmla="*/ 14 h 126"/>
                <a:gd name="T50" fmla="*/ 26 w 69"/>
                <a:gd name="T51" fmla="*/ 12 h 126"/>
                <a:gd name="T52" fmla="*/ 39 w 69"/>
                <a:gd name="T53" fmla="*/ 5 h 126"/>
                <a:gd name="T54" fmla="*/ 49 w 69"/>
                <a:gd name="T55" fmla="*/ 7 h 126"/>
                <a:gd name="T56" fmla="*/ 49 w 69"/>
                <a:gd name="T57" fmla="*/ 9 h 126"/>
                <a:gd name="T58" fmla="*/ 51 w 69"/>
                <a:gd name="T59" fmla="*/ 10 h 126"/>
                <a:gd name="T60" fmla="*/ 52 w 69"/>
                <a:gd name="T61" fmla="*/ 10 h 126"/>
                <a:gd name="T62" fmla="*/ 54 w 69"/>
                <a:gd name="T63" fmla="*/ 26 h 126"/>
                <a:gd name="T64" fmla="*/ 38 w 69"/>
                <a:gd name="T65" fmla="*/ 41 h 126"/>
                <a:gd name="T66" fmla="*/ 34 w 69"/>
                <a:gd name="T67" fmla="*/ 41 h 126"/>
                <a:gd name="T68" fmla="*/ 32 w 69"/>
                <a:gd name="T69" fmla="*/ 41 h 126"/>
                <a:gd name="T70" fmla="*/ 28 w 69"/>
                <a:gd name="T71" fmla="*/ 44 h 126"/>
                <a:gd name="T72" fmla="*/ 27 w 69"/>
                <a:gd name="T73" fmla="*/ 45 h 126"/>
                <a:gd name="T74" fmla="*/ 28 w 69"/>
                <a:gd name="T75" fmla="*/ 45 h 126"/>
                <a:gd name="T76" fmla="*/ 40 w 69"/>
                <a:gd name="T77" fmla="*/ 46 h 126"/>
                <a:gd name="T78" fmla="*/ 64 w 69"/>
                <a:gd name="T79" fmla="*/ 89 h 126"/>
                <a:gd name="T80" fmla="*/ 33 w 69"/>
                <a:gd name="T81" fmla="*/ 121 h 126"/>
                <a:gd name="T82" fmla="*/ 32 w 69"/>
                <a:gd name="T83" fmla="*/ 121 h 126"/>
                <a:gd name="T84" fmla="*/ 8 w 69"/>
                <a:gd name="T85" fmla="*/ 103 h 126"/>
                <a:gd name="T86" fmla="*/ 9 w 69"/>
                <a:gd name="T87" fmla="*/ 97 h 126"/>
                <a:gd name="T88" fmla="*/ 9 w 69"/>
                <a:gd name="T89" fmla="*/ 94 h 126"/>
                <a:gd name="T90" fmla="*/ 10 w 69"/>
                <a:gd name="T91" fmla="*/ 93 h 126"/>
                <a:gd name="T92" fmla="*/ 11 w 69"/>
                <a:gd name="T93" fmla="*/ 88 h 126"/>
                <a:gd name="T94" fmla="*/ 11 w 69"/>
                <a:gd name="T95" fmla="*/ 88 h 126"/>
                <a:gd name="T96" fmla="*/ 14 w 69"/>
                <a:gd name="T97" fmla="*/ 85 h 126"/>
                <a:gd name="T98" fmla="*/ 13 w 69"/>
                <a:gd name="T99" fmla="*/ 84 h 126"/>
                <a:gd name="T100" fmla="*/ 13 w 69"/>
                <a:gd name="T101" fmla="*/ 83 h 126"/>
                <a:gd name="T102" fmla="*/ 13 w 69"/>
                <a:gd name="T103" fmla="*/ 83 h 126"/>
                <a:gd name="T104" fmla="*/ 18 w 69"/>
                <a:gd name="T105" fmla="*/ 82 h 126"/>
                <a:gd name="T106" fmla="*/ 19 w 69"/>
                <a:gd name="T107" fmla="*/ 82 h 126"/>
                <a:gd name="T108" fmla="*/ 19 w 69"/>
                <a:gd name="T109" fmla="*/ 81 h 126"/>
                <a:gd name="T110" fmla="*/ 17 w 69"/>
                <a:gd name="T111" fmla="*/ 78 h 126"/>
                <a:gd name="T112" fmla="*/ 16 w 69"/>
                <a:gd name="T113" fmla="*/ 78 h 126"/>
                <a:gd name="T114" fmla="*/ 16 w 69"/>
                <a:gd name="T115" fmla="*/ 77 h 126"/>
                <a:gd name="T116" fmla="*/ 16 w 69"/>
                <a:gd name="T117" fmla="*/ 77 h 126"/>
                <a:gd name="T118" fmla="*/ 2 w 69"/>
                <a:gd name="T119" fmla="*/ 91 h 126"/>
                <a:gd name="T120" fmla="*/ 6 w 69"/>
                <a:gd name="T121" fmla="*/ 111 h 126"/>
                <a:gd name="T122" fmla="*/ 31 w 69"/>
                <a:gd name="T123" fmla="*/ 1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" h="126">
                  <a:moveTo>
                    <a:pt x="31" y="125"/>
                  </a:moveTo>
                  <a:cubicBezTo>
                    <a:pt x="31" y="126"/>
                    <a:pt x="32" y="126"/>
                    <a:pt x="32" y="126"/>
                  </a:cubicBezTo>
                  <a:cubicBezTo>
                    <a:pt x="39" y="126"/>
                    <a:pt x="46" y="123"/>
                    <a:pt x="50" y="120"/>
                  </a:cubicBezTo>
                  <a:cubicBezTo>
                    <a:pt x="61" y="113"/>
                    <a:pt x="69" y="99"/>
                    <a:pt x="69" y="87"/>
                  </a:cubicBezTo>
                  <a:cubicBezTo>
                    <a:pt x="69" y="69"/>
                    <a:pt x="61" y="55"/>
                    <a:pt x="45" y="43"/>
                  </a:cubicBezTo>
                  <a:cubicBezTo>
                    <a:pt x="46" y="43"/>
                    <a:pt x="46" y="42"/>
                    <a:pt x="47" y="42"/>
                  </a:cubicBezTo>
                  <a:cubicBezTo>
                    <a:pt x="48" y="41"/>
                    <a:pt x="48" y="41"/>
                    <a:pt x="49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5" y="34"/>
                    <a:pt x="62" y="25"/>
                    <a:pt x="60" y="14"/>
                  </a:cubicBezTo>
                  <a:cubicBezTo>
                    <a:pt x="58" y="7"/>
                    <a:pt x="49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3" y="1"/>
                    <a:pt x="25" y="4"/>
                    <a:pt x="21" y="8"/>
                  </a:cubicBezTo>
                  <a:cubicBezTo>
                    <a:pt x="18" y="10"/>
                    <a:pt x="15" y="13"/>
                    <a:pt x="15" y="16"/>
                  </a:cubicBezTo>
                  <a:cubicBezTo>
                    <a:pt x="15" y="18"/>
                    <a:pt x="15" y="20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20" y="22"/>
                    <a:pt x="21" y="22"/>
                  </a:cubicBezTo>
                  <a:cubicBezTo>
                    <a:pt x="22" y="23"/>
                    <a:pt x="23" y="23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0"/>
                    <a:pt x="23" y="19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7"/>
                    <a:pt x="23" y="16"/>
                    <a:pt x="23" y="14"/>
                  </a:cubicBezTo>
                  <a:cubicBezTo>
                    <a:pt x="23" y="14"/>
                    <a:pt x="24" y="12"/>
                    <a:pt x="24" y="12"/>
                  </a:cubicBezTo>
                  <a:cubicBezTo>
                    <a:pt x="24" y="12"/>
                    <a:pt x="24" y="12"/>
                    <a:pt x="24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7"/>
                    <a:pt x="34" y="5"/>
                    <a:pt x="39" y="5"/>
                  </a:cubicBezTo>
                  <a:cubicBezTo>
                    <a:pt x="43" y="5"/>
                    <a:pt x="46" y="6"/>
                    <a:pt x="49" y="7"/>
                  </a:cubicBezTo>
                  <a:cubicBezTo>
                    <a:pt x="49" y="8"/>
                    <a:pt x="49" y="9"/>
                    <a:pt x="49" y="9"/>
                  </a:cubicBezTo>
                  <a:cubicBezTo>
                    <a:pt x="50" y="10"/>
                    <a:pt x="50" y="10"/>
                    <a:pt x="51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5" y="14"/>
                    <a:pt x="56" y="20"/>
                    <a:pt x="54" y="26"/>
                  </a:cubicBezTo>
                  <a:cubicBezTo>
                    <a:pt x="51" y="33"/>
                    <a:pt x="45" y="40"/>
                    <a:pt x="38" y="41"/>
                  </a:cubicBezTo>
                  <a:cubicBezTo>
                    <a:pt x="37" y="41"/>
                    <a:pt x="36" y="41"/>
                    <a:pt x="34" y="41"/>
                  </a:cubicBezTo>
                  <a:cubicBezTo>
                    <a:pt x="34" y="41"/>
                    <a:pt x="33" y="41"/>
                    <a:pt x="32" y="41"/>
                  </a:cubicBezTo>
                  <a:cubicBezTo>
                    <a:pt x="31" y="41"/>
                    <a:pt x="29" y="41"/>
                    <a:pt x="28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3" y="47"/>
                    <a:pt x="37" y="47"/>
                    <a:pt x="40" y="46"/>
                  </a:cubicBezTo>
                  <a:cubicBezTo>
                    <a:pt x="57" y="57"/>
                    <a:pt x="65" y="71"/>
                    <a:pt x="64" y="89"/>
                  </a:cubicBezTo>
                  <a:cubicBezTo>
                    <a:pt x="63" y="105"/>
                    <a:pt x="48" y="121"/>
                    <a:pt x="33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22" y="120"/>
                    <a:pt x="14" y="114"/>
                    <a:pt x="8" y="103"/>
                  </a:cubicBezTo>
                  <a:cubicBezTo>
                    <a:pt x="10" y="102"/>
                    <a:pt x="9" y="99"/>
                    <a:pt x="9" y="97"/>
                  </a:cubicBezTo>
                  <a:cubicBezTo>
                    <a:pt x="9" y="96"/>
                    <a:pt x="9" y="95"/>
                    <a:pt x="9" y="94"/>
                  </a:cubicBezTo>
                  <a:cubicBezTo>
                    <a:pt x="9" y="94"/>
                    <a:pt x="9" y="93"/>
                    <a:pt x="10" y="93"/>
                  </a:cubicBezTo>
                  <a:cubicBezTo>
                    <a:pt x="10" y="92"/>
                    <a:pt x="11" y="90"/>
                    <a:pt x="11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2" y="88"/>
                    <a:pt x="14" y="86"/>
                    <a:pt x="14" y="85"/>
                  </a:cubicBezTo>
                  <a:cubicBezTo>
                    <a:pt x="14" y="85"/>
                    <a:pt x="14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5" y="82"/>
                    <a:pt x="16" y="81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0"/>
                    <a:pt x="18" y="79"/>
                    <a:pt x="17" y="78"/>
                  </a:cubicBezTo>
                  <a:cubicBezTo>
                    <a:pt x="17" y="78"/>
                    <a:pt x="16" y="78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6" y="79"/>
                    <a:pt x="3" y="88"/>
                    <a:pt x="2" y="91"/>
                  </a:cubicBezTo>
                  <a:cubicBezTo>
                    <a:pt x="0" y="97"/>
                    <a:pt x="2" y="104"/>
                    <a:pt x="6" y="111"/>
                  </a:cubicBezTo>
                  <a:cubicBezTo>
                    <a:pt x="12" y="119"/>
                    <a:pt x="22" y="125"/>
                    <a:pt x="31" y="12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7B5A3051-27AC-EB94-AA73-E9AEC0D04EE5}"/>
              </a:ext>
            </a:extLst>
          </p:cNvPr>
          <p:cNvGrpSpPr/>
          <p:nvPr/>
        </p:nvGrpSpPr>
        <p:grpSpPr>
          <a:xfrm>
            <a:off x="2869527" y="4622614"/>
            <a:ext cx="869541" cy="557398"/>
            <a:chOff x="6350000" y="2560638"/>
            <a:chExt cx="804863" cy="515938"/>
          </a:xfrm>
          <a:noFill/>
        </p:grpSpPr>
        <p:sp>
          <p:nvSpPr>
            <p:cNvPr id="260" name="Freeform 141">
              <a:extLst>
                <a:ext uri="{FF2B5EF4-FFF2-40B4-BE49-F238E27FC236}">
                  <a16:creationId xmlns:a16="http://schemas.microsoft.com/office/drawing/2014/main" id="{2BB91A42-FF4C-1961-CA41-0265E8ACD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9900" y="2917826"/>
              <a:ext cx="238125" cy="115888"/>
            </a:xfrm>
            <a:custGeom>
              <a:avLst/>
              <a:gdLst>
                <a:gd name="T0" fmla="*/ 97 w 98"/>
                <a:gd name="T1" fmla="*/ 2 h 48"/>
                <a:gd name="T2" fmla="*/ 97 w 98"/>
                <a:gd name="T3" fmla="*/ 0 h 48"/>
                <a:gd name="T4" fmla="*/ 95 w 98"/>
                <a:gd name="T5" fmla="*/ 1 h 48"/>
                <a:gd name="T6" fmla="*/ 92 w 98"/>
                <a:gd name="T7" fmla="*/ 1 h 48"/>
                <a:gd name="T8" fmla="*/ 87 w 98"/>
                <a:gd name="T9" fmla="*/ 1 h 48"/>
                <a:gd name="T10" fmla="*/ 68 w 98"/>
                <a:gd name="T11" fmla="*/ 2 h 48"/>
                <a:gd name="T12" fmla="*/ 34 w 98"/>
                <a:gd name="T13" fmla="*/ 3 h 48"/>
                <a:gd name="T14" fmla="*/ 34 w 98"/>
                <a:gd name="T15" fmla="*/ 3 h 48"/>
                <a:gd name="T16" fmla="*/ 21 w 98"/>
                <a:gd name="T17" fmla="*/ 2 h 48"/>
                <a:gd name="T18" fmla="*/ 16 w 98"/>
                <a:gd name="T19" fmla="*/ 2 h 48"/>
                <a:gd name="T20" fmla="*/ 1 w 98"/>
                <a:gd name="T21" fmla="*/ 2 h 48"/>
                <a:gd name="T22" fmla="*/ 0 w 98"/>
                <a:gd name="T23" fmla="*/ 3 h 48"/>
                <a:gd name="T24" fmla="*/ 1 w 98"/>
                <a:gd name="T25" fmla="*/ 3 h 48"/>
                <a:gd name="T26" fmla="*/ 2 w 98"/>
                <a:gd name="T27" fmla="*/ 6 h 48"/>
                <a:gd name="T28" fmla="*/ 3 w 98"/>
                <a:gd name="T29" fmla="*/ 9 h 48"/>
                <a:gd name="T30" fmla="*/ 4 w 98"/>
                <a:gd name="T31" fmla="*/ 15 h 48"/>
                <a:gd name="T32" fmla="*/ 4 w 98"/>
                <a:gd name="T33" fmla="*/ 20 h 48"/>
                <a:gd name="T34" fmla="*/ 5 w 98"/>
                <a:gd name="T35" fmla="*/ 24 h 48"/>
                <a:gd name="T36" fmla="*/ 7 w 98"/>
                <a:gd name="T37" fmla="*/ 39 h 48"/>
                <a:gd name="T38" fmla="*/ 7 w 98"/>
                <a:gd name="T39" fmla="*/ 40 h 48"/>
                <a:gd name="T40" fmla="*/ 10 w 98"/>
                <a:gd name="T41" fmla="*/ 47 h 48"/>
                <a:gd name="T42" fmla="*/ 13 w 98"/>
                <a:gd name="T43" fmla="*/ 45 h 48"/>
                <a:gd name="T44" fmla="*/ 14 w 98"/>
                <a:gd name="T45" fmla="*/ 44 h 48"/>
                <a:gd name="T46" fmla="*/ 57 w 98"/>
                <a:gd name="T47" fmla="*/ 43 h 48"/>
                <a:gd name="T48" fmla="*/ 64 w 98"/>
                <a:gd name="T49" fmla="*/ 43 h 48"/>
                <a:gd name="T50" fmla="*/ 77 w 98"/>
                <a:gd name="T51" fmla="*/ 44 h 48"/>
                <a:gd name="T52" fmla="*/ 80 w 98"/>
                <a:gd name="T53" fmla="*/ 45 h 48"/>
                <a:gd name="T54" fmla="*/ 84 w 98"/>
                <a:gd name="T55" fmla="*/ 45 h 48"/>
                <a:gd name="T56" fmla="*/ 86 w 98"/>
                <a:gd name="T57" fmla="*/ 45 h 48"/>
                <a:gd name="T58" fmla="*/ 90 w 98"/>
                <a:gd name="T59" fmla="*/ 45 h 48"/>
                <a:gd name="T60" fmla="*/ 92 w 98"/>
                <a:gd name="T61" fmla="*/ 46 h 48"/>
                <a:gd name="T62" fmla="*/ 97 w 98"/>
                <a:gd name="T63" fmla="*/ 48 h 48"/>
                <a:gd name="T64" fmla="*/ 97 w 98"/>
                <a:gd name="T65" fmla="*/ 48 h 48"/>
                <a:gd name="T66" fmla="*/ 98 w 98"/>
                <a:gd name="T67" fmla="*/ 48 h 48"/>
                <a:gd name="T68" fmla="*/ 98 w 98"/>
                <a:gd name="T69" fmla="*/ 47 h 48"/>
                <a:gd name="T70" fmla="*/ 97 w 98"/>
                <a:gd name="T71" fmla="*/ 2 h 48"/>
                <a:gd name="T72" fmla="*/ 31 w 98"/>
                <a:gd name="T73" fmla="*/ 6 h 48"/>
                <a:gd name="T74" fmla="*/ 55 w 98"/>
                <a:gd name="T75" fmla="*/ 6 h 48"/>
                <a:gd name="T76" fmla="*/ 76 w 98"/>
                <a:gd name="T77" fmla="*/ 6 h 48"/>
                <a:gd name="T78" fmla="*/ 90 w 98"/>
                <a:gd name="T79" fmla="*/ 6 h 48"/>
                <a:gd name="T80" fmla="*/ 90 w 98"/>
                <a:gd name="T81" fmla="*/ 16 h 48"/>
                <a:gd name="T82" fmla="*/ 91 w 98"/>
                <a:gd name="T83" fmla="*/ 41 h 48"/>
                <a:gd name="T84" fmla="*/ 46 w 98"/>
                <a:gd name="T85" fmla="*/ 39 h 48"/>
                <a:gd name="T86" fmla="*/ 12 w 98"/>
                <a:gd name="T87" fmla="*/ 40 h 48"/>
                <a:gd name="T88" fmla="*/ 9 w 98"/>
                <a:gd name="T89" fmla="*/ 19 h 48"/>
                <a:gd name="T90" fmla="*/ 7 w 98"/>
                <a:gd name="T91" fmla="*/ 6 h 48"/>
                <a:gd name="T92" fmla="*/ 31 w 98"/>
                <a:gd name="T93" fmla="*/ 6 h 48"/>
                <a:gd name="T94" fmla="*/ 11 w 98"/>
                <a:gd name="T95" fmla="*/ 47 h 48"/>
                <a:gd name="T96" fmla="*/ 11 w 98"/>
                <a:gd name="T97" fmla="*/ 47 h 48"/>
                <a:gd name="T98" fmla="*/ 11 w 98"/>
                <a:gd name="T9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" h="48">
                  <a:moveTo>
                    <a:pt x="97" y="2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4" y="2"/>
                    <a:pt x="93" y="1"/>
                    <a:pt x="92" y="1"/>
                  </a:cubicBezTo>
                  <a:cubicBezTo>
                    <a:pt x="90" y="0"/>
                    <a:pt x="88" y="0"/>
                    <a:pt x="87" y="1"/>
                  </a:cubicBezTo>
                  <a:cubicBezTo>
                    <a:pt x="81" y="1"/>
                    <a:pt x="75" y="2"/>
                    <a:pt x="68" y="2"/>
                  </a:cubicBezTo>
                  <a:cubicBezTo>
                    <a:pt x="57" y="2"/>
                    <a:pt x="46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3"/>
                    <a:pt x="26" y="2"/>
                    <a:pt x="21" y="2"/>
                  </a:cubicBezTo>
                  <a:cubicBezTo>
                    <a:pt x="19" y="2"/>
                    <a:pt x="17" y="2"/>
                    <a:pt x="16" y="2"/>
                  </a:cubicBezTo>
                  <a:cubicBezTo>
                    <a:pt x="10" y="1"/>
                    <a:pt x="5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3" y="11"/>
                    <a:pt x="3" y="13"/>
                    <a:pt x="4" y="15"/>
                  </a:cubicBezTo>
                  <a:cubicBezTo>
                    <a:pt x="4" y="16"/>
                    <a:pt x="4" y="18"/>
                    <a:pt x="4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9"/>
                    <a:pt x="7" y="34"/>
                    <a:pt x="7" y="39"/>
                  </a:cubicBezTo>
                  <a:cubicBezTo>
                    <a:pt x="7" y="39"/>
                    <a:pt x="7" y="40"/>
                    <a:pt x="7" y="40"/>
                  </a:cubicBezTo>
                  <a:cubicBezTo>
                    <a:pt x="7" y="43"/>
                    <a:pt x="7" y="46"/>
                    <a:pt x="10" y="47"/>
                  </a:cubicBezTo>
                  <a:cubicBezTo>
                    <a:pt x="11" y="48"/>
                    <a:pt x="12" y="47"/>
                    <a:pt x="13" y="45"/>
                  </a:cubicBezTo>
                  <a:cubicBezTo>
                    <a:pt x="13" y="45"/>
                    <a:pt x="14" y="44"/>
                    <a:pt x="14" y="44"/>
                  </a:cubicBezTo>
                  <a:cubicBezTo>
                    <a:pt x="28" y="43"/>
                    <a:pt x="42" y="43"/>
                    <a:pt x="57" y="43"/>
                  </a:cubicBezTo>
                  <a:cubicBezTo>
                    <a:pt x="59" y="43"/>
                    <a:pt x="62" y="43"/>
                    <a:pt x="64" y="43"/>
                  </a:cubicBezTo>
                  <a:cubicBezTo>
                    <a:pt x="70" y="43"/>
                    <a:pt x="73" y="44"/>
                    <a:pt x="77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2" y="45"/>
                    <a:pt x="84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7" y="45"/>
                    <a:pt x="89" y="45"/>
                    <a:pt x="90" y="45"/>
                  </a:cubicBezTo>
                  <a:cubicBezTo>
                    <a:pt x="91" y="45"/>
                    <a:pt x="92" y="46"/>
                    <a:pt x="92" y="46"/>
                  </a:cubicBezTo>
                  <a:cubicBezTo>
                    <a:pt x="94" y="47"/>
                    <a:pt x="95" y="48"/>
                    <a:pt x="97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4" y="34"/>
                    <a:pt x="92" y="14"/>
                    <a:pt x="97" y="2"/>
                  </a:cubicBezTo>
                  <a:close/>
                  <a:moveTo>
                    <a:pt x="31" y="6"/>
                  </a:moveTo>
                  <a:cubicBezTo>
                    <a:pt x="39" y="6"/>
                    <a:pt x="47" y="6"/>
                    <a:pt x="55" y="6"/>
                  </a:cubicBezTo>
                  <a:cubicBezTo>
                    <a:pt x="63" y="6"/>
                    <a:pt x="70" y="6"/>
                    <a:pt x="76" y="6"/>
                  </a:cubicBezTo>
                  <a:cubicBezTo>
                    <a:pt x="82" y="6"/>
                    <a:pt x="86" y="6"/>
                    <a:pt x="90" y="6"/>
                  </a:cubicBezTo>
                  <a:cubicBezTo>
                    <a:pt x="90" y="9"/>
                    <a:pt x="90" y="13"/>
                    <a:pt x="90" y="16"/>
                  </a:cubicBezTo>
                  <a:cubicBezTo>
                    <a:pt x="90" y="25"/>
                    <a:pt x="89" y="33"/>
                    <a:pt x="91" y="41"/>
                  </a:cubicBezTo>
                  <a:cubicBezTo>
                    <a:pt x="78" y="39"/>
                    <a:pt x="62" y="39"/>
                    <a:pt x="46" y="39"/>
                  </a:cubicBezTo>
                  <a:cubicBezTo>
                    <a:pt x="35" y="39"/>
                    <a:pt x="23" y="39"/>
                    <a:pt x="12" y="40"/>
                  </a:cubicBezTo>
                  <a:cubicBezTo>
                    <a:pt x="11" y="33"/>
                    <a:pt x="10" y="26"/>
                    <a:pt x="9" y="19"/>
                  </a:cubicBezTo>
                  <a:cubicBezTo>
                    <a:pt x="8" y="15"/>
                    <a:pt x="7" y="10"/>
                    <a:pt x="7" y="6"/>
                  </a:cubicBezTo>
                  <a:cubicBezTo>
                    <a:pt x="13" y="6"/>
                    <a:pt x="20" y="6"/>
                    <a:pt x="31" y="6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>
              <a:extLst>
                <a:ext uri="{FF2B5EF4-FFF2-40B4-BE49-F238E27FC236}">
                  <a16:creationId xmlns:a16="http://schemas.microsoft.com/office/drawing/2014/main" id="{82AA2FFC-0638-D225-2799-D9EAB5651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8750" y="2927351"/>
              <a:ext cx="80963" cy="71438"/>
            </a:xfrm>
            <a:custGeom>
              <a:avLst/>
              <a:gdLst>
                <a:gd name="T0" fmla="*/ 12 w 33"/>
                <a:gd name="T1" fmla="*/ 1 h 30"/>
                <a:gd name="T2" fmla="*/ 3 w 33"/>
                <a:gd name="T3" fmla="*/ 5 h 30"/>
                <a:gd name="T4" fmla="*/ 2 w 33"/>
                <a:gd name="T5" fmla="*/ 20 h 30"/>
                <a:gd name="T6" fmla="*/ 1 w 33"/>
                <a:gd name="T7" fmla="*/ 20 h 30"/>
                <a:gd name="T8" fmla="*/ 3 w 33"/>
                <a:gd name="T9" fmla="*/ 25 h 30"/>
                <a:gd name="T10" fmla="*/ 4 w 33"/>
                <a:gd name="T11" fmla="*/ 26 h 30"/>
                <a:gd name="T12" fmla="*/ 5 w 33"/>
                <a:gd name="T13" fmla="*/ 28 h 30"/>
                <a:gd name="T14" fmla="*/ 5 w 33"/>
                <a:gd name="T15" fmla="*/ 26 h 30"/>
                <a:gd name="T16" fmla="*/ 5 w 33"/>
                <a:gd name="T17" fmla="*/ 25 h 30"/>
                <a:gd name="T18" fmla="*/ 6 w 33"/>
                <a:gd name="T19" fmla="*/ 26 h 30"/>
                <a:gd name="T20" fmla="*/ 5 w 33"/>
                <a:gd name="T21" fmla="*/ 26 h 30"/>
                <a:gd name="T22" fmla="*/ 6 w 33"/>
                <a:gd name="T23" fmla="*/ 28 h 30"/>
                <a:gd name="T24" fmla="*/ 9 w 33"/>
                <a:gd name="T25" fmla="*/ 28 h 30"/>
                <a:gd name="T26" fmla="*/ 12 w 33"/>
                <a:gd name="T27" fmla="*/ 29 h 30"/>
                <a:gd name="T28" fmla="*/ 15 w 33"/>
                <a:gd name="T29" fmla="*/ 30 h 30"/>
                <a:gd name="T30" fmla="*/ 31 w 33"/>
                <a:gd name="T31" fmla="*/ 21 h 30"/>
                <a:gd name="T32" fmla="*/ 29 w 33"/>
                <a:gd name="T33" fmla="*/ 8 h 30"/>
                <a:gd name="T34" fmla="*/ 12 w 33"/>
                <a:gd name="T35" fmla="*/ 1 h 30"/>
                <a:gd name="T36" fmla="*/ 19 w 33"/>
                <a:gd name="T37" fmla="*/ 5 h 30"/>
                <a:gd name="T38" fmla="*/ 26 w 33"/>
                <a:gd name="T39" fmla="*/ 17 h 30"/>
                <a:gd name="T40" fmla="*/ 16 w 33"/>
                <a:gd name="T41" fmla="*/ 25 h 30"/>
                <a:gd name="T42" fmla="*/ 11 w 33"/>
                <a:gd name="T43" fmla="*/ 25 h 30"/>
                <a:gd name="T44" fmla="*/ 7 w 33"/>
                <a:gd name="T45" fmla="*/ 8 h 30"/>
                <a:gd name="T46" fmla="*/ 19 w 33"/>
                <a:gd name="T47" fmla="*/ 8 h 30"/>
                <a:gd name="T48" fmla="*/ 20 w 33"/>
                <a:gd name="T49" fmla="*/ 8 h 30"/>
                <a:gd name="T50" fmla="*/ 20 w 33"/>
                <a:gd name="T51" fmla="*/ 7 h 30"/>
                <a:gd name="T52" fmla="*/ 19 w 33"/>
                <a:gd name="T5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30">
                  <a:moveTo>
                    <a:pt x="12" y="1"/>
                  </a:moveTo>
                  <a:cubicBezTo>
                    <a:pt x="10" y="1"/>
                    <a:pt x="5" y="3"/>
                    <a:pt x="3" y="5"/>
                  </a:cubicBezTo>
                  <a:cubicBezTo>
                    <a:pt x="0" y="9"/>
                    <a:pt x="0" y="15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3"/>
                    <a:pt x="2" y="24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6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7"/>
                    <a:pt x="8" y="28"/>
                    <a:pt x="9" y="28"/>
                  </a:cubicBezTo>
                  <a:cubicBezTo>
                    <a:pt x="10" y="29"/>
                    <a:pt x="11" y="29"/>
                    <a:pt x="12" y="29"/>
                  </a:cubicBezTo>
                  <a:cubicBezTo>
                    <a:pt x="13" y="29"/>
                    <a:pt x="14" y="30"/>
                    <a:pt x="15" y="30"/>
                  </a:cubicBezTo>
                  <a:cubicBezTo>
                    <a:pt x="23" y="30"/>
                    <a:pt x="29" y="26"/>
                    <a:pt x="31" y="21"/>
                  </a:cubicBezTo>
                  <a:cubicBezTo>
                    <a:pt x="33" y="17"/>
                    <a:pt x="32" y="12"/>
                    <a:pt x="29" y="8"/>
                  </a:cubicBezTo>
                  <a:cubicBezTo>
                    <a:pt x="25" y="3"/>
                    <a:pt x="18" y="0"/>
                    <a:pt x="12" y="1"/>
                  </a:cubicBezTo>
                  <a:close/>
                  <a:moveTo>
                    <a:pt x="19" y="5"/>
                  </a:moveTo>
                  <a:cubicBezTo>
                    <a:pt x="24" y="7"/>
                    <a:pt x="27" y="12"/>
                    <a:pt x="26" y="17"/>
                  </a:cubicBezTo>
                  <a:cubicBezTo>
                    <a:pt x="26" y="21"/>
                    <a:pt x="23" y="25"/>
                    <a:pt x="16" y="25"/>
                  </a:cubicBezTo>
                  <a:cubicBezTo>
                    <a:pt x="14" y="25"/>
                    <a:pt x="13" y="25"/>
                    <a:pt x="11" y="25"/>
                  </a:cubicBezTo>
                  <a:cubicBezTo>
                    <a:pt x="7" y="23"/>
                    <a:pt x="4" y="15"/>
                    <a:pt x="7" y="8"/>
                  </a:cubicBezTo>
                  <a:cubicBezTo>
                    <a:pt x="10" y="6"/>
                    <a:pt x="15" y="6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19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>
              <a:extLst>
                <a:ext uri="{FF2B5EF4-FFF2-40B4-BE49-F238E27FC236}">
                  <a16:creationId xmlns:a16="http://schemas.microsoft.com/office/drawing/2014/main" id="{8D252BD6-53B7-B763-048C-25BE760866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6538" y="2924176"/>
              <a:ext cx="77788" cy="68263"/>
            </a:xfrm>
            <a:custGeom>
              <a:avLst/>
              <a:gdLst>
                <a:gd name="T0" fmla="*/ 14 w 32"/>
                <a:gd name="T1" fmla="*/ 0 h 28"/>
                <a:gd name="T2" fmla="*/ 7 w 32"/>
                <a:gd name="T3" fmla="*/ 1 h 28"/>
                <a:gd name="T4" fmla="*/ 6 w 32"/>
                <a:gd name="T5" fmla="*/ 1 h 28"/>
                <a:gd name="T6" fmla="*/ 2 w 32"/>
                <a:gd name="T7" fmla="*/ 17 h 28"/>
                <a:gd name="T8" fmla="*/ 19 w 32"/>
                <a:gd name="T9" fmla="*/ 28 h 28"/>
                <a:gd name="T10" fmla="*/ 24 w 32"/>
                <a:gd name="T11" fmla="*/ 27 h 28"/>
                <a:gd name="T12" fmla="*/ 32 w 32"/>
                <a:gd name="T13" fmla="*/ 12 h 28"/>
                <a:gd name="T14" fmla="*/ 14 w 32"/>
                <a:gd name="T15" fmla="*/ 0 h 28"/>
                <a:gd name="T16" fmla="*/ 10 w 32"/>
                <a:gd name="T17" fmla="*/ 9 h 28"/>
                <a:gd name="T18" fmla="*/ 9 w 32"/>
                <a:gd name="T19" fmla="*/ 11 h 28"/>
                <a:gd name="T20" fmla="*/ 11 w 32"/>
                <a:gd name="T21" fmla="*/ 9 h 28"/>
                <a:gd name="T22" fmla="*/ 13 w 32"/>
                <a:gd name="T23" fmla="*/ 7 h 28"/>
                <a:gd name="T24" fmla="*/ 16 w 32"/>
                <a:gd name="T25" fmla="*/ 4 h 28"/>
                <a:gd name="T26" fmla="*/ 25 w 32"/>
                <a:gd name="T27" fmla="*/ 8 h 28"/>
                <a:gd name="T28" fmla="*/ 27 w 32"/>
                <a:gd name="T29" fmla="*/ 14 h 28"/>
                <a:gd name="T30" fmla="*/ 24 w 32"/>
                <a:gd name="T31" fmla="*/ 20 h 28"/>
                <a:gd name="T32" fmla="*/ 22 w 32"/>
                <a:gd name="T33" fmla="*/ 22 h 28"/>
                <a:gd name="T34" fmla="*/ 7 w 32"/>
                <a:gd name="T35" fmla="*/ 16 h 28"/>
                <a:gd name="T36" fmla="*/ 9 w 32"/>
                <a:gd name="T37" fmla="*/ 6 h 28"/>
                <a:gd name="T38" fmla="*/ 9 w 32"/>
                <a:gd name="T39" fmla="*/ 7 h 28"/>
                <a:gd name="T40" fmla="*/ 10 w 32"/>
                <a:gd name="T4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28">
                  <a:moveTo>
                    <a:pt x="14" y="0"/>
                  </a:moveTo>
                  <a:cubicBezTo>
                    <a:pt x="11" y="0"/>
                    <a:pt x="9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5"/>
                    <a:pt x="0" y="10"/>
                    <a:pt x="2" y="17"/>
                  </a:cubicBezTo>
                  <a:cubicBezTo>
                    <a:pt x="6" y="22"/>
                    <a:pt x="12" y="28"/>
                    <a:pt x="19" y="28"/>
                  </a:cubicBezTo>
                  <a:cubicBezTo>
                    <a:pt x="21" y="28"/>
                    <a:pt x="23" y="27"/>
                    <a:pt x="24" y="27"/>
                  </a:cubicBezTo>
                  <a:cubicBezTo>
                    <a:pt x="28" y="25"/>
                    <a:pt x="32" y="18"/>
                    <a:pt x="32" y="12"/>
                  </a:cubicBezTo>
                  <a:cubicBezTo>
                    <a:pt x="31" y="4"/>
                    <a:pt x="22" y="0"/>
                    <a:pt x="14" y="0"/>
                  </a:cubicBezTo>
                  <a:close/>
                  <a:moveTo>
                    <a:pt x="10" y="9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9" y="4"/>
                    <a:pt x="22" y="5"/>
                    <a:pt x="25" y="8"/>
                  </a:cubicBezTo>
                  <a:cubicBezTo>
                    <a:pt x="26" y="10"/>
                    <a:pt x="27" y="12"/>
                    <a:pt x="27" y="14"/>
                  </a:cubicBezTo>
                  <a:cubicBezTo>
                    <a:pt x="27" y="16"/>
                    <a:pt x="26" y="18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ubicBezTo>
                    <a:pt x="16" y="24"/>
                    <a:pt x="9" y="21"/>
                    <a:pt x="7" y="16"/>
                  </a:cubicBezTo>
                  <a:cubicBezTo>
                    <a:pt x="6" y="12"/>
                    <a:pt x="6" y="9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>
              <a:extLst>
                <a:ext uri="{FF2B5EF4-FFF2-40B4-BE49-F238E27FC236}">
                  <a16:creationId xmlns:a16="http://schemas.microsoft.com/office/drawing/2014/main" id="{F87834AB-4EC7-767E-D2B5-8AA0DC2D9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0" y="2560638"/>
              <a:ext cx="804863" cy="515938"/>
            </a:xfrm>
            <a:custGeom>
              <a:avLst/>
              <a:gdLst>
                <a:gd name="T0" fmla="*/ 327 w 332"/>
                <a:gd name="T1" fmla="*/ 138 h 213"/>
                <a:gd name="T2" fmla="*/ 320 w 332"/>
                <a:gd name="T3" fmla="*/ 139 h 213"/>
                <a:gd name="T4" fmla="*/ 314 w 332"/>
                <a:gd name="T5" fmla="*/ 139 h 213"/>
                <a:gd name="T6" fmla="*/ 180 w 332"/>
                <a:gd name="T7" fmla="*/ 135 h 213"/>
                <a:gd name="T8" fmla="*/ 134 w 332"/>
                <a:gd name="T9" fmla="*/ 137 h 213"/>
                <a:gd name="T10" fmla="*/ 64 w 332"/>
                <a:gd name="T11" fmla="*/ 137 h 213"/>
                <a:gd name="T12" fmla="*/ 28 w 332"/>
                <a:gd name="T13" fmla="*/ 135 h 213"/>
                <a:gd name="T14" fmla="*/ 77 w 332"/>
                <a:gd name="T15" fmla="*/ 108 h 213"/>
                <a:gd name="T16" fmla="*/ 144 w 332"/>
                <a:gd name="T17" fmla="*/ 80 h 213"/>
                <a:gd name="T18" fmla="*/ 171 w 332"/>
                <a:gd name="T19" fmla="*/ 68 h 213"/>
                <a:gd name="T20" fmla="*/ 202 w 332"/>
                <a:gd name="T21" fmla="*/ 54 h 213"/>
                <a:gd name="T22" fmla="*/ 252 w 332"/>
                <a:gd name="T23" fmla="*/ 35 h 213"/>
                <a:gd name="T24" fmla="*/ 286 w 332"/>
                <a:gd name="T25" fmla="*/ 19 h 213"/>
                <a:gd name="T26" fmla="*/ 293 w 332"/>
                <a:gd name="T27" fmla="*/ 14 h 213"/>
                <a:gd name="T28" fmla="*/ 275 w 332"/>
                <a:gd name="T29" fmla="*/ 2 h 213"/>
                <a:gd name="T30" fmla="*/ 223 w 332"/>
                <a:gd name="T31" fmla="*/ 19 h 213"/>
                <a:gd name="T32" fmla="*/ 140 w 332"/>
                <a:gd name="T33" fmla="*/ 54 h 213"/>
                <a:gd name="T34" fmla="*/ 79 w 332"/>
                <a:gd name="T35" fmla="*/ 80 h 213"/>
                <a:gd name="T36" fmla="*/ 20 w 332"/>
                <a:gd name="T37" fmla="*/ 106 h 213"/>
                <a:gd name="T38" fmla="*/ 1 w 332"/>
                <a:gd name="T39" fmla="*/ 146 h 213"/>
                <a:gd name="T40" fmla="*/ 2 w 332"/>
                <a:gd name="T41" fmla="*/ 190 h 213"/>
                <a:gd name="T42" fmla="*/ 19 w 332"/>
                <a:gd name="T43" fmla="*/ 211 h 213"/>
                <a:gd name="T44" fmla="*/ 39 w 332"/>
                <a:gd name="T45" fmla="*/ 212 h 213"/>
                <a:gd name="T46" fmla="*/ 103 w 332"/>
                <a:gd name="T47" fmla="*/ 212 h 213"/>
                <a:gd name="T48" fmla="*/ 124 w 332"/>
                <a:gd name="T49" fmla="*/ 213 h 213"/>
                <a:gd name="T50" fmla="*/ 135 w 332"/>
                <a:gd name="T51" fmla="*/ 212 h 213"/>
                <a:gd name="T52" fmla="*/ 211 w 332"/>
                <a:gd name="T53" fmla="*/ 209 h 213"/>
                <a:gd name="T54" fmla="*/ 255 w 332"/>
                <a:gd name="T55" fmla="*/ 206 h 213"/>
                <a:gd name="T56" fmla="*/ 265 w 332"/>
                <a:gd name="T57" fmla="*/ 207 h 213"/>
                <a:gd name="T58" fmla="*/ 296 w 332"/>
                <a:gd name="T59" fmla="*/ 206 h 213"/>
                <a:gd name="T60" fmla="*/ 326 w 332"/>
                <a:gd name="T61" fmla="*/ 177 h 213"/>
                <a:gd name="T62" fmla="*/ 279 w 332"/>
                <a:gd name="T63" fmla="*/ 203 h 213"/>
                <a:gd name="T64" fmla="*/ 240 w 332"/>
                <a:gd name="T65" fmla="*/ 203 h 213"/>
                <a:gd name="T66" fmla="*/ 152 w 332"/>
                <a:gd name="T67" fmla="*/ 207 h 213"/>
                <a:gd name="T68" fmla="*/ 109 w 332"/>
                <a:gd name="T69" fmla="*/ 207 h 213"/>
                <a:gd name="T70" fmla="*/ 106 w 332"/>
                <a:gd name="T71" fmla="*/ 208 h 213"/>
                <a:gd name="T72" fmla="*/ 33 w 332"/>
                <a:gd name="T73" fmla="*/ 209 h 213"/>
                <a:gd name="T74" fmla="*/ 10 w 332"/>
                <a:gd name="T75" fmla="*/ 198 h 213"/>
                <a:gd name="T76" fmla="*/ 11 w 332"/>
                <a:gd name="T77" fmla="*/ 145 h 213"/>
                <a:gd name="T78" fmla="*/ 10 w 332"/>
                <a:gd name="T79" fmla="*/ 141 h 213"/>
                <a:gd name="T80" fmla="*/ 148 w 332"/>
                <a:gd name="T81" fmla="*/ 140 h 213"/>
                <a:gd name="T82" fmla="*/ 240 w 332"/>
                <a:gd name="T83" fmla="*/ 140 h 213"/>
                <a:gd name="T84" fmla="*/ 322 w 332"/>
                <a:gd name="T85" fmla="*/ 142 h 213"/>
                <a:gd name="T86" fmla="*/ 326 w 332"/>
                <a:gd name="T87" fmla="*/ 173 h 213"/>
                <a:gd name="T88" fmla="*/ 23 w 332"/>
                <a:gd name="T89" fmla="*/ 109 h 213"/>
                <a:gd name="T90" fmla="*/ 120 w 332"/>
                <a:gd name="T91" fmla="*/ 67 h 213"/>
                <a:gd name="T92" fmla="*/ 203 w 332"/>
                <a:gd name="T93" fmla="*/ 31 h 213"/>
                <a:gd name="T94" fmla="*/ 247 w 332"/>
                <a:gd name="T95" fmla="*/ 14 h 213"/>
                <a:gd name="T96" fmla="*/ 271 w 332"/>
                <a:gd name="T97" fmla="*/ 5 h 213"/>
                <a:gd name="T98" fmla="*/ 281 w 332"/>
                <a:gd name="T99" fmla="*/ 9 h 213"/>
                <a:gd name="T100" fmla="*/ 282 w 332"/>
                <a:gd name="T101" fmla="*/ 17 h 213"/>
                <a:gd name="T102" fmla="*/ 244 w 332"/>
                <a:gd name="T103" fmla="*/ 34 h 213"/>
                <a:gd name="T104" fmla="*/ 207 w 332"/>
                <a:gd name="T105" fmla="*/ 47 h 213"/>
                <a:gd name="T106" fmla="*/ 159 w 332"/>
                <a:gd name="T107" fmla="*/ 69 h 213"/>
                <a:gd name="T108" fmla="*/ 95 w 332"/>
                <a:gd name="T109" fmla="*/ 96 h 213"/>
                <a:gd name="T110" fmla="*/ 37 w 332"/>
                <a:gd name="T111" fmla="*/ 121 h 213"/>
                <a:gd name="T112" fmla="*/ 18 w 332"/>
                <a:gd name="T113" fmla="*/ 11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213">
                  <a:moveTo>
                    <a:pt x="329" y="161"/>
                  </a:moveTo>
                  <a:cubicBezTo>
                    <a:pt x="328" y="154"/>
                    <a:pt x="327" y="146"/>
                    <a:pt x="327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24" y="137"/>
                    <a:pt x="323" y="138"/>
                    <a:pt x="323" y="139"/>
                  </a:cubicBezTo>
                  <a:cubicBezTo>
                    <a:pt x="322" y="139"/>
                    <a:pt x="321" y="139"/>
                    <a:pt x="320" y="139"/>
                  </a:cubicBezTo>
                  <a:cubicBezTo>
                    <a:pt x="320" y="140"/>
                    <a:pt x="320" y="140"/>
                    <a:pt x="319" y="140"/>
                  </a:cubicBezTo>
                  <a:cubicBezTo>
                    <a:pt x="319" y="140"/>
                    <a:pt x="318" y="140"/>
                    <a:pt x="317" y="139"/>
                  </a:cubicBezTo>
                  <a:cubicBezTo>
                    <a:pt x="316" y="139"/>
                    <a:pt x="315" y="139"/>
                    <a:pt x="314" y="139"/>
                  </a:cubicBezTo>
                  <a:cubicBezTo>
                    <a:pt x="303" y="137"/>
                    <a:pt x="285" y="136"/>
                    <a:pt x="272" y="136"/>
                  </a:cubicBezTo>
                  <a:cubicBezTo>
                    <a:pt x="250" y="135"/>
                    <a:pt x="228" y="135"/>
                    <a:pt x="199" y="135"/>
                  </a:cubicBezTo>
                  <a:cubicBezTo>
                    <a:pt x="193" y="135"/>
                    <a:pt x="186" y="135"/>
                    <a:pt x="180" y="135"/>
                  </a:cubicBezTo>
                  <a:cubicBezTo>
                    <a:pt x="175" y="135"/>
                    <a:pt x="170" y="135"/>
                    <a:pt x="165" y="135"/>
                  </a:cubicBezTo>
                  <a:cubicBezTo>
                    <a:pt x="159" y="135"/>
                    <a:pt x="153" y="136"/>
                    <a:pt x="147" y="136"/>
                  </a:cubicBezTo>
                  <a:cubicBezTo>
                    <a:pt x="143" y="136"/>
                    <a:pt x="138" y="137"/>
                    <a:pt x="134" y="137"/>
                  </a:cubicBezTo>
                  <a:cubicBezTo>
                    <a:pt x="123" y="137"/>
                    <a:pt x="112" y="138"/>
                    <a:pt x="97" y="138"/>
                  </a:cubicBezTo>
                  <a:cubicBezTo>
                    <a:pt x="92" y="138"/>
                    <a:pt x="86" y="138"/>
                    <a:pt x="80" y="138"/>
                  </a:cubicBezTo>
                  <a:cubicBezTo>
                    <a:pt x="75" y="138"/>
                    <a:pt x="69" y="137"/>
                    <a:pt x="64" y="137"/>
                  </a:cubicBezTo>
                  <a:cubicBezTo>
                    <a:pt x="51" y="137"/>
                    <a:pt x="41" y="138"/>
                    <a:pt x="33" y="138"/>
                  </a:cubicBezTo>
                  <a:cubicBezTo>
                    <a:pt x="32" y="138"/>
                    <a:pt x="32" y="138"/>
                    <a:pt x="32" y="137"/>
                  </a:cubicBezTo>
                  <a:cubicBezTo>
                    <a:pt x="31" y="136"/>
                    <a:pt x="30" y="135"/>
                    <a:pt x="28" y="135"/>
                  </a:cubicBezTo>
                  <a:cubicBezTo>
                    <a:pt x="26" y="136"/>
                    <a:pt x="19" y="137"/>
                    <a:pt x="14" y="137"/>
                  </a:cubicBezTo>
                  <a:cubicBezTo>
                    <a:pt x="28" y="129"/>
                    <a:pt x="43" y="122"/>
                    <a:pt x="59" y="116"/>
                  </a:cubicBezTo>
                  <a:cubicBezTo>
                    <a:pt x="66" y="114"/>
                    <a:pt x="72" y="111"/>
                    <a:pt x="77" y="108"/>
                  </a:cubicBezTo>
                  <a:cubicBezTo>
                    <a:pt x="84" y="105"/>
                    <a:pt x="90" y="102"/>
                    <a:pt x="96" y="100"/>
                  </a:cubicBezTo>
                  <a:cubicBezTo>
                    <a:pt x="110" y="95"/>
                    <a:pt x="122" y="90"/>
                    <a:pt x="134" y="85"/>
                  </a:cubicBezTo>
                  <a:cubicBezTo>
                    <a:pt x="138" y="83"/>
                    <a:pt x="141" y="82"/>
                    <a:pt x="144" y="80"/>
                  </a:cubicBezTo>
                  <a:cubicBezTo>
                    <a:pt x="149" y="77"/>
                    <a:pt x="153" y="75"/>
                    <a:pt x="158" y="73"/>
                  </a:cubicBezTo>
                  <a:cubicBezTo>
                    <a:pt x="160" y="72"/>
                    <a:pt x="162" y="72"/>
                    <a:pt x="163" y="71"/>
                  </a:cubicBezTo>
                  <a:cubicBezTo>
                    <a:pt x="166" y="70"/>
                    <a:pt x="168" y="70"/>
                    <a:pt x="171" y="68"/>
                  </a:cubicBezTo>
                  <a:cubicBezTo>
                    <a:pt x="175" y="67"/>
                    <a:pt x="179" y="65"/>
                    <a:pt x="183" y="63"/>
                  </a:cubicBezTo>
                  <a:cubicBezTo>
                    <a:pt x="187" y="61"/>
                    <a:pt x="191" y="59"/>
                    <a:pt x="195" y="57"/>
                  </a:cubicBezTo>
                  <a:cubicBezTo>
                    <a:pt x="197" y="56"/>
                    <a:pt x="199" y="55"/>
                    <a:pt x="202" y="54"/>
                  </a:cubicBezTo>
                  <a:cubicBezTo>
                    <a:pt x="203" y="53"/>
                    <a:pt x="205" y="52"/>
                    <a:pt x="207" y="51"/>
                  </a:cubicBezTo>
                  <a:cubicBezTo>
                    <a:pt x="216" y="47"/>
                    <a:pt x="226" y="44"/>
                    <a:pt x="235" y="41"/>
                  </a:cubicBezTo>
                  <a:cubicBezTo>
                    <a:pt x="241" y="39"/>
                    <a:pt x="247" y="37"/>
                    <a:pt x="252" y="35"/>
                  </a:cubicBezTo>
                  <a:cubicBezTo>
                    <a:pt x="257" y="33"/>
                    <a:pt x="261" y="31"/>
                    <a:pt x="265" y="29"/>
                  </a:cubicBezTo>
                  <a:cubicBezTo>
                    <a:pt x="268" y="28"/>
                    <a:pt x="271" y="27"/>
                    <a:pt x="274" y="26"/>
                  </a:cubicBezTo>
                  <a:cubicBezTo>
                    <a:pt x="279" y="24"/>
                    <a:pt x="283" y="21"/>
                    <a:pt x="286" y="19"/>
                  </a:cubicBezTo>
                  <a:cubicBezTo>
                    <a:pt x="287" y="19"/>
                    <a:pt x="288" y="18"/>
                    <a:pt x="289" y="18"/>
                  </a:cubicBezTo>
                  <a:cubicBezTo>
                    <a:pt x="290" y="17"/>
                    <a:pt x="291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1" y="12"/>
                    <a:pt x="290" y="11"/>
                    <a:pt x="289" y="10"/>
                  </a:cubicBezTo>
                  <a:cubicBezTo>
                    <a:pt x="285" y="6"/>
                    <a:pt x="281" y="2"/>
                    <a:pt x="275" y="2"/>
                  </a:cubicBezTo>
                  <a:cubicBezTo>
                    <a:pt x="266" y="0"/>
                    <a:pt x="258" y="4"/>
                    <a:pt x="252" y="8"/>
                  </a:cubicBezTo>
                  <a:cubicBezTo>
                    <a:pt x="250" y="9"/>
                    <a:pt x="248" y="10"/>
                    <a:pt x="246" y="10"/>
                  </a:cubicBezTo>
                  <a:cubicBezTo>
                    <a:pt x="239" y="14"/>
                    <a:pt x="231" y="17"/>
                    <a:pt x="223" y="19"/>
                  </a:cubicBezTo>
                  <a:cubicBezTo>
                    <a:pt x="215" y="22"/>
                    <a:pt x="208" y="25"/>
                    <a:pt x="200" y="28"/>
                  </a:cubicBezTo>
                  <a:cubicBezTo>
                    <a:pt x="191" y="33"/>
                    <a:pt x="181" y="37"/>
                    <a:pt x="171" y="40"/>
                  </a:cubicBezTo>
                  <a:cubicBezTo>
                    <a:pt x="161" y="45"/>
                    <a:pt x="150" y="49"/>
                    <a:pt x="140" y="54"/>
                  </a:cubicBezTo>
                  <a:cubicBezTo>
                    <a:pt x="135" y="56"/>
                    <a:pt x="130" y="58"/>
                    <a:pt x="125" y="60"/>
                  </a:cubicBezTo>
                  <a:cubicBezTo>
                    <a:pt x="120" y="62"/>
                    <a:pt x="115" y="64"/>
                    <a:pt x="110" y="67"/>
                  </a:cubicBezTo>
                  <a:cubicBezTo>
                    <a:pt x="100" y="71"/>
                    <a:pt x="90" y="76"/>
                    <a:pt x="79" y="80"/>
                  </a:cubicBezTo>
                  <a:cubicBezTo>
                    <a:pt x="70" y="84"/>
                    <a:pt x="60" y="88"/>
                    <a:pt x="51" y="93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38" y="99"/>
                    <a:pt x="29" y="102"/>
                    <a:pt x="20" y="106"/>
                  </a:cubicBezTo>
                  <a:cubicBezTo>
                    <a:pt x="19" y="107"/>
                    <a:pt x="17" y="109"/>
                    <a:pt x="15" y="111"/>
                  </a:cubicBezTo>
                  <a:cubicBezTo>
                    <a:pt x="9" y="116"/>
                    <a:pt x="2" y="122"/>
                    <a:pt x="3" y="134"/>
                  </a:cubicBezTo>
                  <a:cubicBezTo>
                    <a:pt x="0" y="138"/>
                    <a:pt x="1" y="142"/>
                    <a:pt x="1" y="146"/>
                  </a:cubicBezTo>
                  <a:cubicBezTo>
                    <a:pt x="2" y="149"/>
                    <a:pt x="2" y="151"/>
                    <a:pt x="2" y="154"/>
                  </a:cubicBezTo>
                  <a:cubicBezTo>
                    <a:pt x="2" y="158"/>
                    <a:pt x="2" y="163"/>
                    <a:pt x="2" y="169"/>
                  </a:cubicBezTo>
                  <a:cubicBezTo>
                    <a:pt x="2" y="177"/>
                    <a:pt x="1" y="186"/>
                    <a:pt x="2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3"/>
                    <a:pt x="3" y="193"/>
                    <a:pt x="4" y="194"/>
                  </a:cubicBezTo>
                  <a:cubicBezTo>
                    <a:pt x="7" y="202"/>
                    <a:pt x="13" y="209"/>
                    <a:pt x="19" y="211"/>
                  </a:cubicBezTo>
                  <a:cubicBezTo>
                    <a:pt x="23" y="212"/>
                    <a:pt x="27" y="212"/>
                    <a:pt x="31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9" y="212"/>
                    <a:pt x="39" y="212"/>
                    <a:pt x="39" y="212"/>
                  </a:cubicBezTo>
                  <a:cubicBezTo>
                    <a:pt x="46" y="212"/>
                    <a:pt x="53" y="212"/>
                    <a:pt x="60" y="212"/>
                  </a:cubicBezTo>
                  <a:cubicBezTo>
                    <a:pt x="69" y="212"/>
                    <a:pt x="79" y="212"/>
                    <a:pt x="88" y="212"/>
                  </a:cubicBezTo>
                  <a:cubicBezTo>
                    <a:pt x="93" y="212"/>
                    <a:pt x="98" y="212"/>
                    <a:pt x="103" y="212"/>
                  </a:cubicBezTo>
                  <a:cubicBezTo>
                    <a:pt x="106" y="212"/>
                    <a:pt x="110" y="212"/>
                    <a:pt x="112" y="212"/>
                  </a:cubicBezTo>
                  <a:cubicBezTo>
                    <a:pt x="114" y="212"/>
                    <a:pt x="116" y="212"/>
                    <a:pt x="118" y="213"/>
                  </a:cubicBezTo>
                  <a:cubicBezTo>
                    <a:pt x="120" y="213"/>
                    <a:pt x="122" y="213"/>
                    <a:pt x="124" y="213"/>
                  </a:cubicBezTo>
                  <a:cubicBezTo>
                    <a:pt x="124" y="213"/>
                    <a:pt x="124" y="213"/>
                    <a:pt x="124" y="213"/>
                  </a:cubicBezTo>
                  <a:cubicBezTo>
                    <a:pt x="126" y="213"/>
                    <a:pt x="128" y="213"/>
                    <a:pt x="130" y="212"/>
                  </a:cubicBezTo>
                  <a:cubicBezTo>
                    <a:pt x="132" y="212"/>
                    <a:pt x="133" y="212"/>
                    <a:pt x="135" y="212"/>
                  </a:cubicBezTo>
                  <a:cubicBezTo>
                    <a:pt x="141" y="211"/>
                    <a:pt x="147" y="211"/>
                    <a:pt x="153" y="211"/>
                  </a:cubicBezTo>
                  <a:cubicBezTo>
                    <a:pt x="164" y="211"/>
                    <a:pt x="176" y="210"/>
                    <a:pt x="187" y="210"/>
                  </a:cubicBezTo>
                  <a:cubicBezTo>
                    <a:pt x="195" y="209"/>
                    <a:pt x="203" y="209"/>
                    <a:pt x="211" y="209"/>
                  </a:cubicBezTo>
                  <a:cubicBezTo>
                    <a:pt x="214" y="209"/>
                    <a:pt x="217" y="209"/>
                    <a:pt x="220" y="208"/>
                  </a:cubicBezTo>
                  <a:cubicBezTo>
                    <a:pt x="232" y="208"/>
                    <a:pt x="244" y="208"/>
                    <a:pt x="254" y="206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5" y="206"/>
                    <a:pt x="255" y="206"/>
                    <a:pt x="255" y="206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258" y="207"/>
                    <a:pt x="261" y="207"/>
                    <a:pt x="265" y="207"/>
                  </a:cubicBezTo>
                  <a:cubicBezTo>
                    <a:pt x="268" y="207"/>
                    <a:pt x="271" y="207"/>
                    <a:pt x="274" y="207"/>
                  </a:cubicBezTo>
                  <a:cubicBezTo>
                    <a:pt x="277" y="207"/>
                    <a:pt x="279" y="207"/>
                    <a:pt x="282" y="207"/>
                  </a:cubicBezTo>
                  <a:cubicBezTo>
                    <a:pt x="288" y="207"/>
                    <a:pt x="292" y="207"/>
                    <a:pt x="296" y="206"/>
                  </a:cubicBezTo>
                  <a:cubicBezTo>
                    <a:pt x="310" y="205"/>
                    <a:pt x="319" y="202"/>
                    <a:pt x="324" y="197"/>
                  </a:cubicBezTo>
                  <a:cubicBezTo>
                    <a:pt x="332" y="188"/>
                    <a:pt x="331" y="175"/>
                    <a:pt x="329" y="161"/>
                  </a:cubicBezTo>
                  <a:close/>
                  <a:moveTo>
                    <a:pt x="326" y="177"/>
                  </a:moveTo>
                  <a:cubicBezTo>
                    <a:pt x="326" y="182"/>
                    <a:pt x="324" y="189"/>
                    <a:pt x="322" y="192"/>
                  </a:cubicBezTo>
                  <a:cubicBezTo>
                    <a:pt x="315" y="201"/>
                    <a:pt x="299" y="202"/>
                    <a:pt x="284" y="202"/>
                  </a:cubicBezTo>
                  <a:cubicBezTo>
                    <a:pt x="282" y="202"/>
                    <a:pt x="280" y="202"/>
                    <a:pt x="279" y="203"/>
                  </a:cubicBezTo>
                  <a:cubicBezTo>
                    <a:pt x="277" y="203"/>
                    <a:pt x="276" y="203"/>
                    <a:pt x="274" y="203"/>
                  </a:cubicBezTo>
                  <a:cubicBezTo>
                    <a:pt x="270" y="203"/>
                    <a:pt x="265" y="203"/>
                    <a:pt x="260" y="203"/>
                  </a:cubicBezTo>
                  <a:cubicBezTo>
                    <a:pt x="253" y="203"/>
                    <a:pt x="246" y="203"/>
                    <a:pt x="240" y="203"/>
                  </a:cubicBezTo>
                  <a:cubicBezTo>
                    <a:pt x="237" y="203"/>
                    <a:pt x="235" y="204"/>
                    <a:pt x="232" y="204"/>
                  </a:cubicBezTo>
                  <a:cubicBezTo>
                    <a:pt x="229" y="204"/>
                    <a:pt x="227" y="204"/>
                    <a:pt x="224" y="204"/>
                  </a:cubicBezTo>
                  <a:cubicBezTo>
                    <a:pt x="200" y="206"/>
                    <a:pt x="175" y="206"/>
                    <a:pt x="152" y="207"/>
                  </a:cubicBezTo>
                  <a:cubicBezTo>
                    <a:pt x="137" y="208"/>
                    <a:pt x="123" y="208"/>
                    <a:pt x="110" y="209"/>
                  </a:cubicBezTo>
                  <a:cubicBezTo>
                    <a:pt x="110" y="209"/>
                    <a:pt x="109" y="209"/>
                    <a:pt x="109" y="209"/>
                  </a:cubicBezTo>
                  <a:cubicBezTo>
                    <a:pt x="109" y="209"/>
                    <a:pt x="109" y="208"/>
                    <a:pt x="109" y="207"/>
                  </a:cubicBezTo>
                  <a:cubicBezTo>
                    <a:pt x="109" y="207"/>
                    <a:pt x="109" y="206"/>
                    <a:pt x="108" y="206"/>
                  </a:cubicBezTo>
                  <a:cubicBezTo>
                    <a:pt x="107" y="206"/>
                    <a:pt x="107" y="207"/>
                    <a:pt x="107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92" y="208"/>
                    <a:pt x="77" y="208"/>
                    <a:pt x="61" y="208"/>
                  </a:cubicBezTo>
                  <a:cubicBezTo>
                    <a:pt x="53" y="208"/>
                    <a:pt x="45" y="208"/>
                    <a:pt x="37" y="208"/>
                  </a:cubicBezTo>
                  <a:cubicBezTo>
                    <a:pt x="36" y="208"/>
                    <a:pt x="35" y="209"/>
                    <a:pt x="33" y="209"/>
                  </a:cubicBezTo>
                  <a:cubicBezTo>
                    <a:pt x="30" y="209"/>
                    <a:pt x="28" y="209"/>
                    <a:pt x="26" y="208"/>
                  </a:cubicBezTo>
                  <a:cubicBezTo>
                    <a:pt x="20" y="208"/>
                    <a:pt x="17" y="205"/>
                    <a:pt x="14" y="202"/>
                  </a:cubicBezTo>
                  <a:cubicBezTo>
                    <a:pt x="13" y="200"/>
                    <a:pt x="11" y="199"/>
                    <a:pt x="10" y="198"/>
                  </a:cubicBezTo>
                  <a:cubicBezTo>
                    <a:pt x="5" y="189"/>
                    <a:pt x="6" y="178"/>
                    <a:pt x="7" y="167"/>
                  </a:cubicBezTo>
                  <a:cubicBezTo>
                    <a:pt x="7" y="160"/>
                    <a:pt x="8" y="152"/>
                    <a:pt x="6" y="144"/>
                  </a:cubicBezTo>
                  <a:cubicBezTo>
                    <a:pt x="8" y="144"/>
                    <a:pt x="9" y="145"/>
                    <a:pt x="11" y="145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3"/>
                    <a:pt x="11" y="142"/>
                    <a:pt x="10" y="141"/>
                  </a:cubicBezTo>
                  <a:cubicBezTo>
                    <a:pt x="28" y="142"/>
                    <a:pt x="45" y="142"/>
                    <a:pt x="62" y="142"/>
                  </a:cubicBezTo>
                  <a:cubicBezTo>
                    <a:pt x="89" y="142"/>
                    <a:pt x="113" y="141"/>
                    <a:pt x="133" y="141"/>
                  </a:cubicBezTo>
                  <a:cubicBezTo>
                    <a:pt x="138" y="141"/>
                    <a:pt x="143" y="140"/>
                    <a:pt x="148" y="140"/>
                  </a:cubicBezTo>
                  <a:cubicBezTo>
                    <a:pt x="154" y="139"/>
                    <a:pt x="160" y="139"/>
                    <a:pt x="166" y="139"/>
                  </a:cubicBezTo>
                  <a:cubicBezTo>
                    <a:pt x="184" y="139"/>
                    <a:pt x="202" y="139"/>
                    <a:pt x="220" y="139"/>
                  </a:cubicBezTo>
                  <a:cubicBezTo>
                    <a:pt x="227" y="139"/>
                    <a:pt x="233" y="139"/>
                    <a:pt x="240" y="140"/>
                  </a:cubicBezTo>
                  <a:cubicBezTo>
                    <a:pt x="244" y="140"/>
                    <a:pt x="248" y="140"/>
                    <a:pt x="251" y="140"/>
                  </a:cubicBezTo>
                  <a:cubicBezTo>
                    <a:pt x="260" y="140"/>
                    <a:pt x="268" y="140"/>
                    <a:pt x="276" y="140"/>
                  </a:cubicBezTo>
                  <a:cubicBezTo>
                    <a:pt x="294" y="141"/>
                    <a:pt x="308" y="142"/>
                    <a:pt x="322" y="142"/>
                  </a:cubicBezTo>
                  <a:cubicBezTo>
                    <a:pt x="324" y="148"/>
                    <a:pt x="324" y="155"/>
                    <a:pt x="324" y="162"/>
                  </a:cubicBezTo>
                  <a:cubicBezTo>
                    <a:pt x="324" y="164"/>
                    <a:pt x="324" y="167"/>
                    <a:pt x="325" y="169"/>
                  </a:cubicBezTo>
                  <a:cubicBezTo>
                    <a:pt x="325" y="170"/>
                    <a:pt x="325" y="172"/>
                    <a:pt x="326" y="173"/>
                  </a:cubicBezTo>
                  <a:cubicBezTo>
                    <a:pt x="326" y="175"/>
                    <a:pt x="326" y="176"/>
                    <a:pt x="326" y="177"/>
                  </a:cubicBezTo>
                  <a:close/>
                  <a:moveTo>
                    <a:pt x="18" y="114"/>
                  </a:moveTo>
                  <a:cubicBezTo>
                    <a:pt x="20" y="112"/>
                    <a:pt x="21" y="111"/>
                    <a:pt x="23" y="109"/>
                  </a:cubicBezTo>
                  <a:cubicBezTo>
                    <a:pt x="42" y="101"/>
                    <a:pt x="62" y="92"/>
                    <a:pt x="81" y="84"/>
                  </a:cubicBezTo>
                  <a:cubicBezTo>
                    <a:pt x="91" y="79"/>
                    <a:pt x="102" y="74"/>
                    <a:pt x="113" y="70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7" y="64"/>
                    <a:pt x="135" y="60"/>
                    <a:pt x="142" y="57"/>
                  </a:cubicBezTo>
                  <a:cubicBezTo>
                    <a:pt x="152" y="52"/>
                    <a:pt x="163" y="47"/>
                    <a:pt x="174" y="43"/>
                  </a:cubicBezTo>
                  <a:cubicBezTo>
                    <a:pt x="183" y="40"/>
                    <a:pt x="193" y="36"/>
                    <a:pt x="203" y="31"/>
                  </a:cubicBezTo>
                  <a:cubicBezTo>
                    <a:pt x="209" y="29"/>
                    <a:pt x="215" y="26"/>
                    <a:pt x="222" y="24"/>
                  </a:cubicBezTo>
                  <a:cubicBezTo>
                    <a:pt x="226" y="22"/>
                    <a:pt x="230" y="21"/>
                    <a:pt x="234" y="19"/>
                  </a:cubicBezTo>
                  <a:cubicBezTo>
                    <a:pt x="238" y="18"/>
                    <a:pt x="243" y="16"/>
                    <a:pt x="247" y="14"/>
                  </a:cubicBezTo>
                  <a:cubicBezTo>
                    <a:pt x="249" y="13"/>
                    <a:pt x="249" y="13"/>
                    <a:pt x="249" y="13"/>
                  </a:cubicBezTo>
                  <a:cubicBezTo>
                    <a:pt x="250" y="12"/>
                    <a:pt x="251" y="12"/>
                    <a:pt x="252" y="11"/>
                  </a:cubicBezTo>
                  <a:cubicBezTo>
                    <a:pt x="258" y="8"/>
                    <a:pt x="264" y="5"/>
                    <a:pt x="271" y="5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75" y="5"/>
                    <a:pt x="278" y="7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3" y="10"/>
                    <a:pt x="286" y="12"/>
                    <a:pt x="286" y="14"/>
                  </a:cubicBezTo>
                  <a:cubicBezTo>
                    <a:pt x="286" y="15"/>
                    <a:pt x="285" y="16"/>
                    <a:pt x="283" y="16"/>
                  </a:cubicBezTo>
                  <a:cubicBezTo>
                    <a:pt x="283" y="17"/>
                    <a:pt x="283" y="17"/>
                    <a:pt x="282" y="17"/>
                  </a:cubicBezTo>
                  <a:cubicBezTo>
                    <a:pt x="275" y="22"/>
                    <a:pt x="265" y="26"/>
                    <a:pt x="255" y="29"/>
                  </a:cubicBezTo>
                  <a:cubicBezTo>
                    <a:pt x="253" y="30"/>
                    <a:pt x="251" y="31"/>
                    <a:pt x="248" y="32"/>
                  </a:cubicBezTo>
                  <a:cubicBezTo>
                    <a:pt x="247" y="32"/>
                    <a:pt x="245" y="33"/>
                    <a:pt x="244" y="34"/>
                  </a:cubicBezTo>
                  <a:cubicBezTo>
                    <a:pt x="242" y="34"/>
                    <a:pt x="240" y="35"/>
                    <a:pt x="238" y="36"/>
                  </a:cubicBezTo>
                  <a:cubicBezTo>
                    <a:pt x="235" y="37"/>
                    <a:pt x="232" y="38"/>
                    <a:pt x="230" y="39"/>
                  </a:cubicBezTo>
                  <a:cubicBezTo>
                    <a:pt x="222" y="41"/>
                    <a:pt x="215" y="44"/>
                    <a:pt x="207" y="47"/>
                  </a:cubicBezTo>
                  <a:cubicBezTo>
                    <a:pt x="201" y="50"/>
                    <a:pt x="194" y="53"/>
                    <a:pt x="187" y="56"/>
                  </a:cubicBezTo>
                  <a:cubicBezTo>
                    <a:pt x="181" y="59"/>
                    <a:pt x="175" y="62"/>
                    <a:pt x="169" y="65"/>
                  </a:cubicBezTo>
                  <a:cubicBezTo>
                    <a:pt x="166" y="66"/>
                    <a:pt x="162" y="68"/>
                    <a:pt x="159" y="69"/>
                  </a:cubicBezTo>
                  <a:cubicBezTo>
                    <a:pt x="149" y="73"/>
                    <a:pt x="140" y="77"/>
                    <a:pt x="132" y="83"/>
                  </a:cubicBezTo>
                  <a:cubicBezTo>
                    <a:pt x="125" y="85"/>
                    <a:pt x="118" y="87"/>
                    <a:pt x="111" y="90"/>
                  </a:cubicBezTo>
                  <a:cubicBezTo>
                    <a:pt x="106" y="92"/>
                    <a:pt x="100" y="94"/>
                    <a:pt x="95" y="96"/>
                  </a:cubicBezTo>
                  <a:cubicBezTo>
                    <a:pt x="90" y="98"/>
                    <a:pt x="86" y="99"/>
                    <a:pt x="83" y="101"/>
                  </a:cubicBezTo>
                  <a:cubicBezTo>
                    <a:pt x="74" y="105"/>
                    <a:pt x="65" y="109"/>
                    <a:pt x="56" y="113"/>
                  </a:cubicBezTo>
                  <a:cubicBezTo>
                    <a:pt x="49" y="115"/>
                    <a:pt x="43" y="118"/>
                    <a:pt x="37" y="121"/>
                  </a:cubicBezTo>
                  <a:cubicBezTo>
                    <a:pt x="32" y="123"/>
                    <a:pt x="27" y="125"/>
                    <a:pt x="23" y="127"/>
                  </a:cubicBezTo>
                  <a:cubicBezTo>
                    <a:pt x="18" y="130"/>
                    <a:pt x="13" y="133"/>
                    <a:pt x="8" y="134"/>
                  </a:cubicBezTo>
                  <a:cubicBezTo>
                    <a:pt x="7" y="124"/>
                    <a:pt x="12" y="119"/>
                    <a:pt x="18" y="11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FF6527FC-EE5A-E671-740E-F2B33FCD484B}"/>
              </a:ext>
            </a:extLst>
          </p:cNvPr>
          <p:cNvGrpSpPr/>
          <p:nvPr/>
        </p:nvGrpSpPr>
        <p:grpSpPr>
          <a:xfrm>
            <a:off x="8537659" y="2879246"/>
            <a:ext cx="770067" cy="766636"/>
            <a:chOff x="7707313" y="2466976"/>
            <a:chExt cx="712788" cy="709613"/>
          </a:xfrm>
          <a:noFill/>
        </p:grpSpPr>
        <p:sp>
          <p:nvSpPr>
            <p:cNvPr id="265" name="Freeform 145">
              <a:extLst>
                <a:ext uri="{FF2B5EF4-FFF2-40B4-BE49-F238E27FC236}">
                  <a16:creationId xmlns:a16="http://schemas.microsoft.com/office/drawing/2014/main" id="{3938671F-E3E2-298C-399A-49DF9870B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6563" y="2481263"/>
              <a:ext cx="9525" cy="3175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6">
              <a:extLst>
                <a:ext uri="{FF2B5EF4-FFF2-40B4-BE49-F238E27FC236}">
                  <a16:creationId xmlns:a16="http://schemas.microsoft.com/office/drawing/2014/main" id="{6B40BB50-ACDB-3852-F31C-43932A1A4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3388" y="2479676"/>
              <a:ext cx="15875" cy="6350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2 w 6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4" y="3"/>
                    <a:pt x="2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7">
              <a:extLst>
                <a:ext uri="{FF2B5EF4-FFF2-40B4-BE49-F238E27FC236}">
                  <a16:creationId xmlns:a16="http://schemas.microsoft.com/office/drawing/2014/main" id="{9DC6801B-49F1-72C6-A192-A4E135F0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275" y="2481263"/>
              <a:ext cx="9525" cy="7938"/>
            </a:xfrm>
            <a:custGeom>
              <a:avLst/>
              <a:gdLst>
                <a:gd name="T0" fmla="*/ 1 w 4"/>
                <a:gd name="T1" fmla="*/ 1 h 3"/>
                <a:gd name="T2" fmla="*/ 3 w 4"/>
                <a:gd name="T3" fmla="*/ 1 h 3"/>
                <a:gd name="T4" fmla="*/ 1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3" y="0"/>
                    <a:pt x="3" y="1"/>
                  </a:cubicBezTo>
                  <a:cubicBezTo>
                    <a:pt x="4" y="1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8">
              <a:extLst>
                <a:ext uri="{FF2B5EF4-FFF2-40B4-BE49-F238E27FC236}">
                  <a16:creationId xmlns:a16="http://schemas.microsoft.com/office/drawing/2014/main" id="{389769F1-B61A-5D46-08D2-3F0E85A7F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275" y="2481263"/>
              <a:ext cx="11113" cy="7938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2 h 3"/>
                <a:gd name="T4" fmla="*/ 0 w 5"/>
                <a:gd name="T5" fmla="*/ 1 h 3"/>
                <a:gd name="T6" fmla="*/ 3 w 5"/>
                <a:gd name="T7" fmla="*/ 0 h 3"/>
                <a:gd name="T8" fmla="*/ 4 w 5"/>
                <a:gd name="T9" fmla="*/ 0 h 3"/>
                <a:gd name="T10" fmla="*/ 4 w 5"/>
                <a:gd name="T11" fmla="*/ 1 h 3"/>
                <a:gd name="T12" fmla="*/ 1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4" y="1"/>
                  </a:cubicBezTo>
                  <a:cubicBezTo>
                    <a:pt x="4" y="2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49">
              <a:extLst>
                <a:ext uri="{FF2B5EF4-FFF2-40B4-BE49-F238E27FC236}">
                  <a16:creationId xmlns:a16="http://schemas.microsoft.com/office/drawing/2014/main" id="{F5C34A6C-AC71-A309-73E9-4A27FF40E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088" y="2503488"/>
              <a:ext cx="6350" cy="635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0">
              <a:extLst>
                <a:ext uri="{FF2B5EF4-FFF2-40B4-BE49-F238E27FC236}">
                  <a16:creationId xmlns:a16="http://schemas.microsoft.com/office/drawing/2014/main" id="{4016165C-1D57-947C-813A-33CE5FEF1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9913" y="2500313"/>
              <a:ext cx="12700" cy="9525"/>
            </a:xfrm>
            <a:custGeom>
              <a:avLst/>
              <a:gdLst>
                <a:gd name="T0" fmla="*/ 3 w 5"/>
                <a:gd name="T1" fmla="*/ 4 h 4"/>
                <a:gd name="T2" fmla="*/ 1 w 5"/>
                <a:gd name="T3" fmla="*/ 3 h 4"/>
                <a:gd name="T4" fmla="*/ 0 w 5"/>
                <a:gd name="T5" fmla="*/ 1 h 4"/>
                <a:gd name="T6" fmla="*/ 1 w 5"/>
                <a:gd name="T7" fmla="*/ 0 h 4"/>
                <a:gd name="T8" fmla="*/ 3 w 5"/>
                <a:gd name="T9" fmla="*/ 0 h 4"/>
                <a:gd name="T10" fmla="*/ 4 w 5"/>
                <a:gd name="T11" fmla="*/ 1 h 4"/>
                <a:gd name="T12" fmla="*/ 5 w 5"/>
                <a:gd name="T13" fmla="*/ 1 h 4"/>
                <a:gd name="T14" fmla="*/ 5 w 5"/>
                <a:gd name="T15" fmla="*/ 2 h 4"/>
                <a:gd name="T16" fmla="*/ 3 w 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1">
              <a:extLst>
                <a:ext uri="{FF2B5EF4-FFF2-40B4-BE49-F238E27FC236}">
                  <a16:creationId xmlns:a16="http://schemas.microsoft.com/office/drawing/2014/main" id="{A0A55920-5826-7E0D-4AB6-08D78085D5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8450" y="2647951"/>
              <a:ext cx="314325" cy="331788"/>
            </a:xfrm>
            <a:custGeom>
              <a:avLst/>
              <a:gdLst>
                <a:gd name="T0" fmla="*/ 57 w 130"/>
                <a:gd name="T1" fmla="*/ 6 h 137"/>
                <a:gd name="T2" fmla="*/ 84 w 130"/>
                <a:gd name="T3" fmla="*/ 8 h 137"/>
                <a:gd name="T4" fmla="*/ 105 w 130"/>
                <a:gd name="T5" fmla="*/ 19 h 137"/>
                <a:gd name="T6" fmla="*/ 112 w 130"/>
                <a:gd name="T7" fmla="*/ 25 h 137"/>
                <a:gd name="T8" fmla="*/ 129 w 130"/>
                <a:gd name="T9" fmla="*/ 72 h 137"/>
                <a:gd name="T10" fmla="*/ 124 w 130"/>
                <a:gd name="T11" fmla="*/ 93 h 137"/>
                <a:gd name="T12" fmla="*/ 113 w 130"/>
                <a:gd name="T13" fmla="*/ 114 h 137"/>
                <a:gd name="T14" fmla="*/ 76 w 130"/>
                <a:gd name="T15" fmla="*/ 133 h 137"/>
                <a:gd name="T16" fmla="*/ 32 w 130"/>
                <a:gd name="T17" fmla="*/ 123 h 137"/>
                <a:gd name="T18" fmla="*/ 16 w 130"/>
                <a:gd name="T19" fmla="*/ 109 h 137"/>
                <a:gd name="T20" fmla="*/ 2 w 130"/>
                <a:gd name="T21" fmla="*/ 69 h 137"/>
                <a:gd name="T22" fmla="*/ 24 w 130"/>
                <a:gd name="T23" fmla="*/ 16 h 137"/>
                <a:gd name="T24" fmla="*/ 42 w 130"/>
                <a:gd name="T25" fmla="*/ 5 h 137"/>
                <a:gd name="T26" fmla="*/ 45 w 130"/>
                <a:gd name="T27" fmla="*/ 5 h 137"/>
                <a:gd name="T28" fmla="*/ 57 w 130"/>
                <a:gd name="T29" fmla="*/ 6 h 137"/>
                <a:gd name="T30" fmla="*/ 57 w 130"/>
                <a:gd name="T31" fmla="*/ 9 h 137"/>
                <a:gd name="T32" fmla="*/ 38 w 130"/>
                <a:gd name="T33" fmla="*/ 10 h 137"/>
                <a:gd name="T34" fmla="*/ 5 w 130"/>
                <a:gd name="T35" fmla="*/ 66 h 137"/>
                <a:gd name="T36" fmla="*/ 8 w 130"/>
                <a:gd name="T37" fmla="*/ 77 h 137"/>
                <a:gd name="T38" fmla="*/ 15 w 130"/>
                <a:gd name="T39" fmla="*/ 99 h 137"/>
                <a:gd name="T40" fmla="*/ 33 w 130"/>
                <a:gd name="T41" fmla="*/ 119 h 137"/>
                <a:gd name="T42" fmla="*/ 75 w 130"/>
                <a:gd name="T43" fmla="*/ 129 h 137"/>
                <a:gd name="T44" fmla="*/ 109 w 130"/>
                <a:gd name="T45" fmla="*/ 113 h 137"/>
                <a:gd name="T46" fmla="*/ 123 w 130"/>
                <a:gd name="T47" fmla="*/ 83 h 137"/>
                <a:gd name="T48" fmla="*/ 98 w 130"/>
                <a:gd name="T49" fmla="*/ 18 h 137"/>
                <a:gd name="T50" fmla="*/ 92 w 130"/>
                <a:gd name="T51" fmla="*/ 17 h 137"/>
                <a:gd name="T52" fmla="*/ 83 w 130"/>
                <a:gd name="T53" fmla="*/ 10 h 137"/>
                <a:gd name="T54" fmla="*/ 75 w 130"/>
                <a:gd name="T55" fmla="*/ 7 h 137"/>
                <a:gd name="T56" fmla="*/ 63 w 130"/>
                <a:gd name="T57" fmla="*/ 6 h 137"/>
                <a:gd name="T58" fmla="*/ 62 w 130"/>
                <a:gd name="T59" fmla="*/ 8 h 137"/>
                <a:gd name="T60" fmla="*/ 74 w 130"/>
                <a:gd name="T61" fmla="*/ 12 h 137"/>
                <a:gd name="T62" fmla="*/ 57 w 130"/>
                <a:gd name="T63" fmla="*/ 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7">
                  <a:moveTo>
                    <a:pt x="57" y="6"/>
                  </a:moveTo>
                  <a:cubicBezTo>
                    <a:pt x="67" y="0"/>
                    <a:pt x="75" y="5"/>
                    <a:pt x="84" y="8"/>
                  </a:cubicBezTo>
                  <a:cubicBezTo>
                    <a:pt x="93" y="11"/>
                    <a:pt x="99" y="14"/>
                    <a:pt x="105" y="19"/>
                  </a:cubicBezTo>
                  <a:cubicBezTo>
                    <a:pt x="107" y="21"/>
                    <a:pt x="108" y="24"/>
                    <a:pt x="112" y="25"/>
                  </a:cubicBezTo>
                  <a:cubicBezTo>
                    <a:pt x="121" y="38"/>
                    <a:pt x="129" y="53"/>
                    <a:pt x="129" y="72"/>
                  </a:cubicBezTo>
                  <a:cubicBezTo>
                    <a:pt x="128" y="78"/>
                    <a:pt x="126" y="86"/>
                    <a:pt x="124" y="93"/>
                  </a:cubicBezTo>
                  <a:cubicBezTo>
                    <a:pt x="121" y="100"/>
                    <a:pt x="117" y="110"/>
                    <a:pt x="113" y="114"/>
                  </a:cubicBezTo>
                  <a:cubicBezTo>
                    <a:pt x="106" y="121"/>
                    <a:pt x="90" y="130"/>
                    <a:pt x="76" y="133"/>
                  </a:cubicBezTo>
                  <a:cubicBezTo>
                    <a:pt x="57" y="137"/>
                    <a:pt x="43" y="132"/>
                    <a:pt x="32" y="123"/>
                  </a:cubicBezTo>
                  <a:cubicBezTo>
                    <a:pt x="26" y="118"/>
                    <a:pt x="20" y="114"/>
                    <a:pt x="16" y="109"/>
                  </a:cubicBezTo>
                  <a:cubicBezTo>
                    <a:pt x="9" y="100"/>
                    <a:pt x="4" y="83"/>
                    <a:pt x="2" y="69"/>
                  </a:cubicBezTo>
                  <a:cubicBezTo>
                    <a:pt x="0" y="50"/>
                    <a:pt x="11" y="28"/>
                    <a:pt x="24" y="16"/>
                  </a:cubicBezTo>
                  <a:cubicBezTo>
                    <a:pt x="30" y="10"/>
                    <a:pt x="35" y="6"/>
                    <a:pt x="42" y="5"/>
                  </a:cubicBezTo>
                  <a:cubicBezTo>
                    <a:pt x="44" y="4"/>
                    <a:pt x="46" y="4"/>
                    <a:pt x="45" y="5"/>
                  </a:cubicBezTo>
                  <a:cubicBezTo>
                    <a:pt x="46" y="4"/>
                    <a:pt x="53" y="4"/>
                    <a:pt x="57" y="6"/>
                  </a:cubicBezTo>
                  <a:close/>
                  <a:moveTo>
                    <a:pt x="57" y="9"/>
                  </a:moveTo>
                  <a:cubicBezTo>
                    <a:pt x="50" y="9"/>
                    <a:pt x="44" y="13"/>
                    <a:pt x="38" y="10"/>
                  </a:cubicBezTo>
                  <a:cubicBezTo>
                    <a:pt x="20" y="22"/>
                    <a:pt x="4" y="41"/>
                    <a:pt x="5" y="66"/>
                  </a:cubicBezTo>
                  <a:cubicBezTo>
                    <a:pt x="5" y="69"/>
                    <a:pt x="7" y="73"/>
                    <a:pt x="8" y="77"/>
                  </a:cubicBezTo>
                  <a:cubicBezTo>
                    <a:pt x="10" y="86"/>
                    <a:pt x="11" y="92"/>
                    <a:pt x="15" y="99"/>
                  </a:cubicBezTo>
                  <a:cubicBezTo>
                    <a:pt x="20" y="109"/>
                    <a:pt x="25" y="112"/>
                    <a:pt x="33" y="119"/>
                  </a:cubicBezTo>
                  <a:cubicBezTo>
                    <a:pt x="43" y="127"/>
                    <a:pt x="55" y="133"/>
                    <a:pt x="75" y="129"/>
                  </a:cubicBezTo>
                  <a:cubicBezTo>
                    <a:pt x="85" y="127"/>
                    <a:pt x="101" y="120"/>
                    <a:pt x="109" y="113"/>
                  </a:cubicBezTo>
                  <a:cubicBezTo>
                    <a:pt x="115" y="108"/>
                    <a:pt x="122" y="91"/>
                    <a:pt x="123" y="83"/>
                  </a:cubicBezTo>
                  <a:cubicBezTo>
                    <a:pt x="130" y="50"/>
                    <a:pt x="114" y="31"/>
                    <a:pt x="98" y="18"/>
                  </a:cubicBezTo>
                  <a:cubicBezTo>
                    <a:pt x="96" y="18"/>
                    <a:pt x="95" y="16"/>
                    <a:pt x="92" y="17"/>
                  </a:cubicBezTo>
                  <a:cubicBezTo>
                    <a:pt x="93" y="13"/>
                    <a:pt x="85" y="13"/>
                    <a:pt x="83" y="10"/>
                  </a:cubicBezTo>
                  <a:cubicBezTo>
                    <a:pt x="79" y="10"/>
                    <a:pt x="76" y="9"/>
                    <a:pt x="75" y="7"/>
                  </a:cubicBezTo>
                  <a:cubicBezTo>
                    <a:pt x="71" y="7"/>
                    <a:pt x="66" y="5"/>
                    <a:pt x="63" y="6"/>
                  </a:cubicBezTo>
                  <a:cubicBezTo>
                    <a:pt x="63" y="7"/>
                    <a:pt x="62" y="7"/>
                    <a:pt x="62" y="8"/>
                  </a:cubicBezTo>
                  <a:cubicBezTo>
                    <a:pt x="66" y="9"/>
                    <a:pt x="71" y="8"/>
                    <a:pt x="74" y="12"/>
                  </a:cubicBezTo>
                  <a:cubicBezTo>
                    <a:pt x="68" y="12"/>
                    <a:pt x="63" y="9"/>
                    <a:pt x="57" y="9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2">
              <a:extLst>
                <a:ext uri="{FF2B5EF4-FFF2-40B4-BE49-F238E27FC236}">
                  <a16:creationId xmlns:a16="http://schemas.microsoft.com/office/drawing/2014/main" id="{9CE34C3E-35D2-7591-E327-DFB087B9F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5275" y="2652713"/>
              <a:ext cx="320675" cy="322263"/>
            </a:xfrm>
            <a:custGeom>
              <a:avLst/>
              <a:gdLst>
                <a:gd name="T0" fmla="*/ 32 w 132"/>
                <a:gd name="T1" fmla="*/ 122 h 133"/>
                <a:gd name="T2" fmla="*/ 17 w 132"/>
                <a:gd name="T3" fmla="*/ 108 h 133"/>
                <a:gd name="T4" fmla="*/ 24 w 132"/>
                <a:gd name="T5" fmla="*/ 13 h 133"/>
                <a:gd name="T6" fmla="*/ 46 w 132"/>
                <a:gd name="T7" fmla="*/ 1 h 133"/>
                <a:gd name="T8" fmla="*/ 49 w 132"/>
                <a:gd name="T9" fmla="*/ 1 h 133"/>
                <a:gd name="T10" fmla="*/ 68 w 132"/>
                <a:gd name="T11" fmla="*/ 0 h 133"/>
                <a:gd name="T12" fmla="*/ 85 w 132"/>
                <a:gd name="T13" fmla="*/ 5 h 133"/>
                <a:gd name="T14" fmla="*/ 108 w 132"/>
                <a:gd name="T15" fmla="*/ 18 h 133"/>
                <a:gd name="T16" fmla="*/ 114 w 132"/>
                <a:gd name="T17" fmla="*/ 22 h 133"/>
                <a:gd name="T18" fmla="*/ 126 w 132"/>
                <a:gd name="T19" fmla="*/ 91 h 133"/>
                <a:gd name="T20" fmla="*/ 78 w 132"/>
                <a:gd name="T21" fmla="*/ 132 h 133"/>
                <a:gd name="T22" fmla="*/ 45 w 132"/>
                <a:gd name="T23" fmla="*/ 3 h 133"/>
                <a:gd name="T24" fmla="*/ 26 w 132"/>
                <a:gd name="T25" fmla="*/ 14 h 133"/>
                <a:gd name="T26" fmla="*/ 18 w 132"/>
                <a:gd name="T27" fmla="*/ 107 h 133"/>
                <a:gd name="T28" fmla="*/ 34 w 132"/>
                <a:gd name="T29" fmla="*/ 120 h 133"/>
                <a:gd name="T30" fmla="*/ 113 w 132"/>
                <a:gd name="T31" fmla="*/ 111 h 133"/>
                <a:gd name="T32" fmla="*/ 129 w 132"/>
                <a:gd name="T33" fmla="*/ 70 h 133"/>
                <a:gd name="T34" fmla="*/ 107 w 132"/>
                <a:gd name="T35" fmla="*/ 20 h 133"/>
                <a:gd name="T36" fmla="*/ 85 w 132"/>
                <a:gd name="T37" fmla="*/ 7 h 133"/>
                <a:gd name="T38" fmla="*/ 94 w 132"/>
                <a:gd name="T39" fmla="*/ 13 h 133"/>
                <a:gd name="T40" fmla="*/ 100 w 132"/>
                <a:gd name="T41" fmla="*/ 15 h 133"/>
                <a:gd name="T42" fmla="*/ 125 w 132"/>
                <a:gd name="T43" fmla="*/ 81 h 133"/>
                <a:gd name="T44" fmla="*/ 76 w 132"/>
                <a:gd name="T45" fmla="*/ 128 h 133"/>
                <a:gd name="T46" fmla="*/ 33 w 132"/>
                <a:gd name="T47" fmla="*/ 117 h 133"/>
                <a:gd name="T48" fmla="*/ 15 w 132"/>
                <a:gd name="T49" fmla="*/ 97 h 133"/>
                <a:gd name="T50" fmla="*/ 8 w 132"/>
                <a:gd name="T51" fmla="*/ 75 h 133"/>
                <a:gd name="T52" fmla="*/ 5 w 132"/>
                <a:gd name="T53" fmla="*/ 65 h 133"/>
                <a:gd name="T54" fmla="*/ 40 w 132"/>
                <a:gd name="T55" fmla="*/ 7 h 133"/>
                <a:gd name="T56" fmla="*/ 58 w 132"/>
                <a:gd name="T57" fmla="*/ 6 h 133"/>
                <a:gd name="T58" fmla="*/ 72 w 132"/>
                <a:gd name="T59" fmla="*/ 9 h 133"/>
                <a:gd name="T60" fmla="*/ 63 w 132"/>
                <a:gd name="T61" fmla="*/ 7 h 133"/>
                <a:gd name="T62" fmla="*/ 64 w 132"/>
                <a:gd name="T63" fmla="*/ 3 h 133"/>
                <a:gd name="T64" fmla="*/ 76 w 132"/>
                <a:gd name="T65" fmla="*/ 4 h 133"/>
                <a:gd name="T66" fmla="*/ 58 w 132"/>
                <a:gd name="T67" fmla="*/ 5 h 133"/>
                <a:gd name="T68" fmla="*/ 49 w 132"/>
                <a:gd name="T69" fmla="*/ 3 h 133"/>
                <a:gd name="T70" fmla="*/ 46 w 132"/>
                <a:gd name="T71" fmla="*/ 4 h 133"/>
                <a:gd name="T72" fmla="*/ 45 w 132"/>
                <a:gd name="T73" fmla="*/ 3 h 133"/>
                <a:gd name="T74" fmla="*/ 7 w 132"/>
                <a:gd name="T75" fmla="*/ 64 h 133"/>
                <a:gd name="T76" fmla="*/ 10 w 132"/>
                <a:gd name="T77" fmla="*/ 74 h 133"/>
                <a:gd name="T78" fmla="*/ 17 w 132"/>
                <a:gd name="T79" fmla="*/ 96 h 133"/>
                <a:gd name="T80" fmla="*/ 34 w 132"/>
                <a:gd name="T81" fmla="*/ 116 h 133"/>
                <a:gd name="T82" fmla="*/ 110 w 132"/>
                <a:gd name="T83" fmla="*/ 110 h 133"/>
                <a:gd name="T84" fmla="*/ 99 w 132"/>
                <a:gd name="T85" fmla="*/ 17 h 133"/>
                <a:gd name="T86" fmla="*/ 93 w 132"/>
                <a:gd name="T87" fmla="*/ 16 h 133"/>
                <a:gd name="T88" fmla="*/ 92 w 132"/>
                <a:gd name="T89" fmla="*/ 14 h 133"/>
                <a:gd name="T90" fmla="*/ 84 w 132"/>
                <a:gd name="T91" fmla="*/ 9 h 133"/>
                <a:gd name="T92" fmla="*/ 70 w 132"/>
                <a:gd name="T93" fmla="*/ 5 h 133"/>
                <a:gd name="T94" fmla="*/ 67 w 132"/>
                <a:gd name="T95" fmla="*/ 5 h 133"/>
                <a:gd name="T96" fmla="*/ 76 w 132"/>
                <a:gd name="T97" fmla="*/ 10 h 133"/>
                <a:gd name="T98" fmla="*/ 75 w 132"/>
                <a:gd name="T99" fmla="*/ 11 h 133"/>
                <a:gd name="T100" fmla="*/ 58 w 132"/>
                <a:gd name="T101" fmla="*/ 8 h 133"/>
                <a:gd name="T102" fmla="*/ 51 w 132"/>
                <a:gd name="T103" fmla="*/ 9 h 133"/>
                <a:gd name="T104" fmla="*/ 77 w 132"/>
                <a:gd name="T105" fmla="*/ 4 h 133"/>
                <a:gd name="T106" fmla="*/ 84 w 132"/>
                <a:gd name="T107" fmla="*/ 7 h 133"/>
                <a:gd name="T108" fmla="*/ 77 w 132"/>
                <a:gd name="T109" fmla="*/ 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133">
                  <a:moveTo>
                    <a:pt x="65" y="133"/>
                  </a:moveTo>
                  <a:cubicBezTo>
                    <a:pt x="53" y="133"/>
                    <a:pt x="42" y="129"/>
                    <a:pt x="32" y="122"/>
                  </a:cubicBezTo>
                  <a:cubicBezTo>
                    <a:pt x="31" y="121"/>
                    <a:pt x="30" y="120"/>
                    <a:pt x="29" y="119"/>
                  </a:cubicBezTo>
                  <a:cubicBezTo>
                    <a:pt x="25" y="116"/>
                    <a:pt x="20" y="112"/>
                    <a:pt x="17" y="108"/>
                  </a:cubicBezTo>
                  <a:cubicBezTo>
                    <a:pt x="10" y="99"/>
                    <a:pt x="4" y="83"/>
                    <a:pt x="2" y="67"/>
                  </a:cubicBezTo>
                  <a:cubicBezTo>
                    <a:pt x="0" y="46"/>
                    <a:pt x="12" y="25"/>
                    <a:pt x="24" y="13"/>
                  </a:cubicBezTo>
                  <a:cubicBezTo>
                    <a:pt x="30" y="8"/>
                    <a:pt x="36" y="3"/>
                    <a:pt x="43" y="2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1"/>
                    <a:pt x="48" y="1"/>
                    <a:pt x="49" y="1"/>
                  </a:cubicBezTo>
                  <a:cubicBezTo>
                    <a:pt x="50" y="1"/>
                    <a:pt x="55" y="1"/>
                    <a:pt x="58" y="3"/>
                  </a:cubicBezTo>
                  <a:cubicBezTo>
                    <a:pt x="61" y="1"/>
                    <a:pt x="64" y="0"/>
                    <a:pt x="68" y="0"/>
                  </a:cubicBezTo>
                  <a:cubicBezTo>
                    <a:pt x="73" y="0"/>
                    <a:pt x="77" y="2"/>
                    <a:pt x="82" y="4"/>
                  </a:cubicBezTo>
                  <a:cubicBezTo>
                    <a:pt x="83" y="4"/>
                    <a:pt x="84" y="5"/>
                    <a:pt x="85" y="5"/>
                  </a:cubicBezTo>
                  <a:cubicBezTo>
                    <a:pt x="95" y="9"/>
                    <a:pt x="100" y="11"/>
                    <a:pt x="107" y="16"/>
                  </a:cubicBezTo>
                  <a:cubicBezTo>
                    <a:pt x="107" y="17"/>
                    <a:pt x="108" y="18"/>
                    <a:pt x="108" y="18"/>
                  </a:cubicBezTo>
                  <a:cubicBezTo>
                    <a:pt x="110" y="20"/>
                    <a:pt x="111" y="21"/>
                    <a:pt x="113" y="22"/>
                  </a:cubicBezTo>
                  <a:cubicBezTo>
                    <a:pt x="113" y="22"/>
                    <a:pt x="114" y="22"/>
                    <a:pt x="114" y="22"/>
                  </a:cubicBezTo>
                  <a:cubicBezTo>
                    <a:pt x="123" y="36"/>
                    <a:pt x="131" y="51"/>
                    <a:pt x="131" y="70"/>
                  </a:cubicBezTo>
                  <a:cubicBezTo>
                    <a:pt x="130" y="76"/>
                    <a:pt x="128" y="85"/>
                    <a:pt x="126" y="91"/>
                  </a:cubicBezTo>
                  <a:cubicBezTo>
                    <a:pt x="123" y="99"/>
                    <a:pt x="119" y="108"/>
                    <a:pt x="115" y="113"/>
                  </a:cubicBezTo>
                  <a:cubicBezTo>
                    <a:pt x="108" y="120"/>
                    <a:pt x="91" y="129"/>
                    <a:pt x="78" y="132"/>
                  </a:cubicBezTo>
                  <a:cubicBezTo>
                    <a:pt x="73" y="133"/>
                    <a:pt x="69" y="133"/>
                    <a:pt x="65" y="133"/>
                  </a:cubicBezTo>
                  <a:close/>
                  <a:moveTo>
                    <a:pt x="45" y="3"/>
                  </a:moveTo>
                  <a:cubicBezTo>
                    <a:pt x="45" y="3"/>
                    <a:pt x="44" y="3"/>
                    <a:pt x="43" y="4"/>
                  </a:cubicBezTo>
                  <a:cubicBezTo>
                    <a:pt x="36" y="5"/>
                    <a:pt x="32" y="9"/>
                    <a:pt x="26" y="14"/>
                  </a:cubicBezTo>
                  <a:cubicBezTo>
                    <a:pt x="13" y="26"/>
                    <a:pt x="2" y="47"/>
                    <a:pt x="4" y="67"/>
                  </a:cubicBezTo>
                  <a:cubicBezTo>
                    <a:pt x="6" y="82"/>
                    <a:pt x="11" y="98"/>
                    <a:pt x="18" y="107"/>
                  </a:cubicBezTo>
                  <a:cubicBezTo>
                    <a:pt x="21" y="111"/>
                    <a:pt x="26" y="114"/>
                    <a:pt x="30" y="118"/>
                  </a:cubicBezTo>
                  <a:cubicBezTo>
                    <a:pt x="31" y="118"/>
                    <a:pt x="33" y="119"/>
                    <a:pt x="34" y="120"/>
                  </a:cubicBezTo>
                  <a:cubicBezTo>
                    <a:pt x="47" y="130"/>
                    <a:pt x="60" y="133"/>
                    <a:pt x="77" y="130"/>
                  </a:cubicBezTo>
                  <a:cubicBezTo>
                    <a:pt x="90" y="127"/>
                    <a:pt x="107" y="118"/>
                    <a:pt x="113" y="111"/>
                  </a:cubicBezTo>
                  <a:cubicBezTo>
                    <a:pt x="118" y="107"/>
                    <a:pt x="121" y="98"/>
                    <a:pt x="124" y="91"/>
                  </a:cubicBezTo>
                  <a:cubicBezTo>
                    <a:pt x="126" y="85"/>
                    <a:pt x="128" y="76"/>
                    <a:pt x="129" y="70"/>
                  </a:cubicBezTo>
                  <a:cubicBezTo>
                    <a:pt x="129" y="52"/>
                    <a:pt x="121" y="37"/>
                    <a:pt x="112" y="24"/>
                  </a:cubicBezTo>
                  <a:cubicBezTo>
                    <a:pt x="110" y="23"/>
                    <a:pt x="108" y="21"/>
                    <a:pt x="107" y="20"/>
                  </a:cubicBezTo>
                  <a:cubicBezTo>
                    <a:pt x="106" y="19"/>
                    <a:pt x="106" y="18"/>
                    <a:pt x="105" y="18"/>
                  </a:cubicBezTo>
                  <a:cubicBezTo>
                    <a:pt x="99" y="13"/>
                    <a:pt x="94" y="11"/>
                    <a:pt x="85" y="7"/>
                  </a:cubicBezTo>
                  <a:cubicBezTo>
                    <a:pt x="86" y="8"/>
                    <a:pt x="87" y="9"/>
                    <a:pt x="89" y="10"/>
                  </a:cubicBezTo>
                  <a:cubicBezTo>
                    <a:pt x="91" y="10"/>
                    <a:pt x="94" y="11"/>
                    <a:pt x="94" y="13"/>
                  </a:cubicBezTo>
                  <a:cubicBezTo>
                    <a:pt x="96" y="13"/>
                    <a:pt x="97" y="14"/>
                    <a:pt x="98" y="14"/>
                  </a:cubicBezTo>
                  <a:cubicBezTo>
                    <a:pt x="98" y="15"/>
                    <a:pt x="99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14" y="27"/>
                    <a:pt x="132" y="47"/>
                    <a:pt x="125" y="81"/>
                  </a:cubicBezTo>
                  <a:cubicBezTo>
                    <a:pt x="124" y="89"/>
                    <a:pt x="117" y="106"/>
                    <a:pt x="111" y="111"/>
                  </a:cubicBezTo>
                  <a:cubicBezTo>
                    <a:pt x="103" y="119"/>
                    <a:pt x="87" y="126"/>
                    <a:pt x="76" y="128"/>
                  </a:cubicBezTo>
                  <a:cubicBezTo>
                    <a:pt x="72" y="129"/>
                    <a:pt x="68" y="129"/>
                    <a:pt x="64" y="129"/>
                  </a:cubicBezTo>
                  <a:cubicBezTo>
                    <a:pt x="52" y="129"/>
                    <a:pt x="43" y="126"/>
                    <a:pt x="33" y="117"/>
                  </a:cubicBezTo>
                  <a:cubicBezTo>
                    <a:pt x="32" y="116"/>
                    <a:pt x="31" y="115"/>
                    <a:pt x="30" y="115"/>
                  </a:cubicBezTo>
                  <a:cubicBezTo>
                    <a:pt x="24" y="110"/>
                    <a:pt x="19" y="106"/>
                    <a:pt x="15" y="97"/>
                  </a:cubicBezTo>
                  <a:cubicBezTo>
                    <a:pt x="12" y="91"/>
                    <a:pt x="10" y="85"/>
                    <a:pt x="8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7" y="73"/>
                    <a:pt x="7" y="72"/>
                    <a:pt x="7" y="71"/>
                  </a:cubicBezTo>
                  <a:cubicBezTo>
                    <a:pt x="6" y="69"/>
                    <a:pt x="5" y="66"/>
                    <a:pt x="5" y="65"/>
                  </a:cubicBezTo>
                  <a:cubicBezTo>
                    <a:pt x="4" y="35"/>
                    <a:pt x="25" y="16"/>
                    <a:pt x="39" y="7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42" y="8"/>
                    <a:pt x="46" y="8"/>
                    <a:pt x="51" y="7"/>
                  </a:cubicBezTo>
                  <a:cubicBezTo>
                    <a:pt x="53" y="7"/>
                    <a:pt x="55" y="6"/>
                    <a:pt x="58" y="6"/>
                  </a:cubicBezTo>
                  <a:cubicBezTo>
                    <a:pt x="61" y="6"/>
                    <a:pt x="64" y="7"/>
                    <a:pt x="67" y="8"/>
                  </a:cubicBezTo>
                  <a:cubicBezTo>
                    <a:pt x="68" y="8"/>
                    <a:pt x="70" y="9"/>
                    <a:pt x="72" y="9"/>
                  </a:cubicBezTo>
                  <a:cubicBezTo>
                    <a:pt x="70" y="8"/>
                    <a:pt x="68" y="8"/>
                    <a:pt x="66" y="7"/>
                  </a:cubicBezTo>
                  <a:cubicBezTo>
                    <a:pt x="65" y="7"/>
                    <a:pt x="64" y="7"/>
                    <a:pt x="63" y="7"/>
                  </a:cubicBezTo>
                  <a:cubicBezTo>
                    <a:pt x="63" y="7"/>
                    <a:pt x="62" y="6"/>
                    <a:pt x="62" y="6"/>
                  </a:cubicBezTo>
                  <a:cubicBezTo>
                    <a:pt x="62" y="5"/>
                    <a:pt x="63" y="4"/>
                    <a:pt x="64" y="3"/>
                  </a:cubicBezTo>
                  <a:cubicBezTo>
                    <a:pt x="65" y="3"/>
                    <a:pt x="68" y="3"/>
                    <a:pt x="70" y="3"/>
                  </a:cubicBezTo>
                  <a:cubicBezTo>
                    <a:pt x="72" y="4"/>
                    <a:pt x="74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0" y="2"/>
                    <a:pt x="64" y="1"/>
                    <a:pt x="58" y="5"/>
                  </a:cubicBezTo>
                  <a:cubicBezTo>
                    <a:pt x="58" y="5"/>
                    <a:pt x="57" y="5"/>
                    <a:pt x="57" y="5"/>
                  </a:cubicBezTo>
                  <a:cubicBezTo>
                    <a:pt x="55" y="4"/>
                    <a:pt x="52" y="3"/>
                    <a:pt x="49" y="3"/>
                  </a:cubicBezTo>
                  <a:cubicBezTo>
                    <a:pt x="48" y="3"/>
                    <a:pt x="47" y="3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3"/>
                  </a:cubicBezTo>
                  <a:close/>
                  <a:moveTo>
                    <a:pt x="39" y="9"/>
                  </a:moveTo>
                  <a:cubicBezTo>
                    <a:pt x="26" y="18"/>
                    <a:pt x="6" y="36"/>
                    <a:pt x="7" y="64"/>
                  </a:cubicBezTo>
                  <a:cubicBezTo>
                    <a:pt x="7" y="66"/>
                    <a:pt x="8" y="68"/>
                    <a:pt x="9" y="70"/>
                  </a:cubicBezTo>
                  <a:cubicBezTo>
                    <a:pt x="9" y="72"/>
                    <a:pt x="9" y="73"/>
                    <a:pt x="10" y="7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2" y="85"/>
                    <a:pt x="13" y="90"/>
                    <a:pt x="17" y="96"/>
                  </a:cubicBezTo>
                  <a:cubicBezTo>
                    <a:pt x="21" y="105"/>
                    <a:pt x="25" y="108"/>
                    <a:pt x="31" y="113"/>
                  </a:cubicBezTo>
                  <a:cubicBezTo>
                    <a:pt x="32" y="114"/>
                    <a:pt x="33" y="115"/>
                    <a:pt x="34" y="116"/>
                  </a:cubicBezTo>
                  <a:cubicBezTo>
                    <a:pt x="46" y="126"/>
                    <a:pt x="59" y="129"/>
                    <a:pt x="75" y="126"/>
                  </a:cubicBezTo>
                  <a:cubicBezTo>
                    <a:pt x="86" y="124"/>
                    <a:pt x="102" y="117"/>
                    <a:pt x="110" y="110"/>
                  </a:cubicBezTo>
                  <a:cubicBezTo>
                    <a:pt x="116" y="105"/>
                    <a:pt x="122" y="88"/>
                    <a:pt x="123" y="81"/>
                  </a:cubicBezTo>
                  <a:cubicBezTo>
                    <a:pt x="130" y="47"/>
                    <a:pt x="113" y="28"/>
                    <a:pt x="99" y="17"/>
                  </a:cubicBezTo>
                  <a:cubicBezTo>
                    <a:pt x="98" y="17"/>
                    <a:pt x="97" y="16"/>
                    <a:pt x="97" y="16"/>
                  </a:cubicBezTo>
                  <a:cubicBezTo>
                    <a:pt x="96" y="16"/>
                    <a:pt x="95" y="15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5"/>
                    <a:pt x="92" y="15"/>
                    <a:pt x="92" y="14"/>
                  </a:cubicBezTo>
                  <a:cubicBezTo>
                    <a:pt x="92" y="13"/>
                    <a:pt x="91" y="13"/>
                    <a:pt x="88" y="12"/>
                  </a:cubicBezTo>
                  <a:cubicBezTo>
                    <a:pt x="87" y="11"/>
                    <a:pt x="85" y="10"/>
                    <a:pt x="84" y="9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4" y="6"/>
                    <a:pt x="72" y="6"/>
                    <a:pt x="70" y="5"/>
                  </a:cubicBezTo>
                  <a:cubicBezTo>
                    <a:pt x="68" y="5"/>
                    <a:pt x="66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0" y="6"/>
                    <a:pt x="73" y="6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1"/>
                    <a:pt x="75" y="11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2" y="11"/>
                    <a:pt x="69" y="10"/>
                    <a:pt x="66" y="10"/>
                  </a:cubicBezTo>
                  <a:cubicBezTo>
                    <a:pt x="64" y="9"/>
                    <a:pt x="61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6" y="8"/>
                    <a:pt x="53" y="9"/>
                    <a:pt x="51" y="9"/>
                  </a:cubicBezTo>
                  <a:cubicBezTo>
                    <a:pt x="47" y="10"/>
                    <a:pt x="42" y="10"/>
                    <a:pt x="39" y="9"/>
                  </a:cubicBezTo>
                  <a:close/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8" y="6"/>
                    <a:pt x="80" y="7"/>
                    <a:pt x="84" y="7"/>
                  </a:cubicBezTo>
                  <a:cubicBezTo>
                    <a:pt x="83" y="6"/>
                    <a:pt x="82" y="6"/>
                    <a:pt x="81" y="6"/>
                  </a:cubicBezTo>
                  <a:cubicBezTo>
                    <a:pt x="80" y="5"/>
                    <a:pt x="78" y="5"/>
                    <a:pt x="77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3">
              <a:extLst>
                <a:ext uri="{FF2B5EF4-FFF2-40B4-BE49-F238E27FC236}">
                  <a16:creationId xmlns:a16="http://schemas.microsoft.com/office/drawing/2014/main" id="{A926EC87-5D5F-8652-AEE2-179DBE211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088" y="3033713"/>
              <a:ext cx="7938" cy="47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4">
              <a:extLst>
                <a:ext uri="{FF2B5EF4-FFF2-40B4-BE49-F238E27FC236}">
                  <a16:creationId xmlns:a16="http://schemas.microsoft.com/office/drawing/2014/main" id="{5B9C9116-ED99-D960-F971-0B8767CF0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00" y="3030538"/>
              <a:ext cx="9525" cy="9525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1 w 4"/>
                <a:gd name="T5" fmla="*/ 3 h 4"/>
                <a:gd name="T6" fmla="*/ 1 w 4"/>
                <a:gd name="T7" fmla="*/ 1 h 4"/>
                <a:gd name="T8" fmla="*/ 1 w 4"/>
                <a:gd name="T9" fmla="*/ 1 h 4"/>
                <a:gd name="T10" fmla="*/ 2 w 4"/>
                <a:gd name="T11" fmla="*/ 0 h 4"/>
                <a:gd name="T12" fmla="*/ 3 w 4"/>
                <a:gd name="T13" fmla="*/ 0 h 4"/>
                <a:gd name="T14" fmla="*/ 4 w 4"/>
                <a:gd name="T15" fmla="*/ 1 h 4"/>
                <a:gd name="T16" fmla="*/ 3 w 4"/>
                <a:gd name="T17" fmla="*/ 3 h 4"/>
                <a:gd name="T18" fmla="*/ 3 w 4"/>
                <a:gd name="T19" fmla="*/ 4 h 4"/>
                <a:gd name="T20" fmla="*/ 2 w 4"/>
                <a:gd name="T21" fmla="*/ 4 h 4"/>
                <a:gd name="T22" fmla="*/ 2 w 4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55">
              <a:extLst>
                <a:ext uri="{FF2B5EF4-FFF2-40B4-BE49-F238E27FC236}">
                  <a16:creationId xmlns:a16="http://schemas.microsoft.com/office/drawing/2014/main" id="{2F957CDD-3089-1540-BC7D-06D09E03D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63" y="2527301"/>
              <a:ext cx="31750" cy="22225"/>
            </a:xfrm>
            <a:custGeom>
              <a:avLst/>
              <a:gdLst>
                <a:gd name="T0" fmla="*/ 13 w 13"/>
                <a:gd name="T1" fmla="*/ 0 h 9"/>
                <a:gd name="T2" fmla="*/ 0 w 13"/>
                <a:gd name="T3" fmla="*/ 9 h 9"/>
                <a:gd name="T4" fmla="*/ 13 w 1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0" y="4"/>
                    <a:pt x="4" y="6"/>
                    <a:pt x="0" y="9"/>
                  </a:cubicBezTo>
                  <a:cubicBezTo>
                    <a:pt x="3" y="5"/>
                    <a:pt x="8" y="2"/>
                    <a:pt x="13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56">
              <a:extLst>
                <a:ext uri="{FF2B5EF4-FFF2-40B4-BE49-F238E27FC236}">
                  <a16:creationId xmlns:a16="http://schemas.microsoft.com/office/drawing/2014/main" id="{0498AC25-8151-5838-2FAF-BA0ADDDF0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2525713"/>
              <a:ext cx="39688" cy="25400"/>
            </a:xfrm>
            <a:custGeom>
              <a:avLst/>
              <a:gdLst>
                <a:gd name="T0" fmla="*/ 1 w 16"/>
                <a:gd name="T1" fmla="*/ 11 h 11"/>
                <a:gd name="T2" fmla="*/ 1 w 16"/>
                <a:gd name="T3" fmla="*/ 11 h 11"/>
                <a:gd name="T4" fmla="*/ 1 w 16"/>
                <a:gd name="T5" fmla="*/ 10 h 11"/>
                <a:gd name="T6" fmla="*/ 14 w 16"/>
                <a:gd name="T7" fmla="*/ 0 h 11"/>
                <a:gd name="T8" fmla="*/ 15 w 16"/>
                <a:gd name="T9" fmla="*/ 1 h 11"/>
                <a:gd name="T10" fmla="*/ 15 w 16"/>
                <a:gd name="T11" fmla="*/ 2 h 11"/>
                <a:gd name="T12" fmla="*/ 8 w 16"/>
                <a:gd name="T13" fmla="*/ 7 h 11"/>
                <a:gd name="T14" fmla="*/ 2 w 16"/>
                <a:gd name="T15" fmla="*/ 11 h 11"/>
                <a:gd name="T16" fmla="*/ 1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4" y="5"/>
                    <a:pt x="9" y="2"/>
                    <a:pt x="14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3" y="4"/>
                    <a:pt x="11" y="6"/>
                    <a:pt x="8" y="7"/>
                  </a:cubicBezTo>
                  <a:cubicBezTo>
                    <a:pt x="6" y="8"/>
                    <a:pt x="4" y="9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57">
              <a:extLst>
                <a:ext uri="{FF2B5EF4-FFF2-40B4-BE49-F238E27FC236}">
                  <a16:creationId xmlns:a16="http://schemas.microsoft.com/office/drawing/2014/main" id="{9FF8B2B3-85B6-C5C3-7463-8F1208A3E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2554288"/>
              <a:ext cx="11113" cy="63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1"/>
                    <a:pt x="3" y="3"/>
                    <a:pt x="0" y="3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58">
              <a:extLst>
                <a:ext uri="{FF2B5EF4-FFF2-40B4-BE49-F238E27FC236}">
                  <a16:creationId xmlns:a16="http://schemas.microsoft.com/office/drawing/2014/main" id="{00C7D8B1-FA11-5ACA-03DC-06F7C113A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900" y="2551113"/>
              <a:ext cx="17463" cy="12700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5 h 5"/>
                <a:gd name="T4" fmla="*/ 0 w 7"/>
                <a:gd name="T5" fmla="*/ 4 h 5"/>
                <a:gd name="T6" fmla="*/ 1 w 7"/>
                <a:gd name="T7" fmla="*/ 3 h 5"/>
                <a:gd name="T8" fmla="*/ 6 w 7"/>
                <a:gd name="T9" fmla="*/ 0 h 5"/>
                <a:gd name="T10" fmla="*/ 7 w 7"/>
                <a:gd name="T11" fmla="*/ 0 h 5"/>
                <a:gd name="T12" fmla="*/ 6 w 7"/>
                <a:gd name="T13" fmla="*/ 2 h 5"/>
                <a:gd name="T14" fmla="*/ 5 w 7"/>
                <a:gd name="T15" fmla="*/ 3 h 5"/>
                <a:gd name="T16" fmla="*/ 1 w 7"/>
                <a:gd name="T17" fmla="*/ 5 h 5"/>
                <a:gd name="T18" fmla="*/ 1 w 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4"/>
                    <a:pt x="3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59">
              <a:extLst>
                <a:ext uri="{FF2B5EF4-FFF2-40B4-BE49-F238E27FC236}">
                  <a16:creationId xmlns:a16="http://schemas.microsoft.com/office/drawing/2014/main" id="{2F26CFC3-606D-EC50-6FFE-F29308437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4663" y="2673351"/>
              <a:ext cx="15875" cy="4763"/>
            </a:xfrm>
            <a:custGeom>
              <a:avLst/>
              <a:gdLst>
                <a:gd name="T0" fmla="*/ 2 w 6"/>
                <a:gd name="T1" fmla="*/ 1 h 2"/>
                <a:gd name="T2" fmla="*/ 2 w 6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">
                  <a:moveTo>
                    <a:pt x="2" y="1"/>
                  </a:moveTo>
                  <a:cubicBezTo>
                    <a:pt x="6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60">
              <a:extLst>
                <a:ext uri="{FF2B5EF4-FFF2-40B4-BE49-F238E27FC236}">
                  <a16:creationId xmlns:a16="http://schemas.microsoft.com/office/drawing/2014/main" id="{C33E7045-3C55-CC98-F01B-EEBDC2D41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838" y="2673351"/>
              <a:ext cx="9525" cy="4763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2 h 2"/>
                <a:gd name="T4" fmla="*/ 0 w 4"/>
                <a:gd name="T5" fmla="*/ 1 h 2"/>
                <a:gd name="T6" fmla="*/ 3 w 4"/>
                <a:gd name="T7" fmla="*/ 0 h 2"/>
                <a:gd name="T8" fmla="*/ 4 w 4"/>
                <a:gd name="T9" fmla="*/ 1 h 2"/>
                <a:gd name="T10" fmla="*/ 4 w 4"/>
                <a:gd name="T11" fmla="*/ 1 h 2"/>
                <a:gd name="T12" fmla="*/ 3 w 4"/>
                <a:gd name="T13" fmla="*/ 2 h 2"/>
                <a:gd name="T14" fmla="*/ 1 w 4"/>
                <a:gd name="T15" fmla="*/ 2 h 2"/>
                <a:gd name="T16" fmla="*/ 1 w 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61">
              <a:extLst>
                <a:ext uri="{FF2B5EF4-FFF2-40B4-BE49-F238E27FC236}">
                  <a16:creationId xmlns:a16="http://schemas.microsoft.com/office/drawing/2014/main" id="{E0A1D8F9-16B4-F59E-62C1-371B358D3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2728913"/>
              <a:ext cx="128588" cy="144463"/>
            </a:xfrm>
            <a:custGeom>
              <a:avLst/>
              <a:gdLst>
                <a:gd name="T0" fmla="*/ 38 w 53"/>
                <a:gd name="T1" fmla="*/ 60 h 60"/>
                <a:gd name="T2" fmla="*/ 37 w 53"/>
                <a:gd name="T3" fmla="*/ 54 h 60"/>
                <a:gd name="T4" fmla="*/ 26 w 53"/>
                <a:gd name="T5" fmla="*/ 57 h 60"/>
                <a:gd name="T6" fmla="*/ 1 w 53"/>
                <a:gd name="T7" fmla="*/ 31 h 60"/>
                <a:gd name="T8" fmla="*/ 14 w 53"/>
                <a:gd name="T9" fmla="*/ 7 h 60"/>
                <a:gd name="T10" fmla="*/ 47 w 53"/>
                <a:gd name="T11" fmla="*/ 17 h 60"/>
                <a:gd name="T12" fmla="*/ 40 w 53"/>
                <a:gd name="T13" fmla="*/ 52 h 60"/>
                <a:gd name="T14" fmla="*/ 38 w 53"/>
                <a:gd name="T15" fmla="*/ 60 h 60"/>
                <a:gd name="T16" fmla="*/ 8 w 53"/>
                <a:gd name="T17" fmla="*/ 23 h 60"/>
                <a:gd name="T18" fmla="*/ 5 w 53"/>
                <a:gd name="T19" fmla="*/ 27 h 60"/>
                <a:gd name="T20" fmla="*/ 26 w 53"/>
                <a:gd name="T21" fmla="*/ 53 h 60"/>
                <a:gd name="T22" fmla="*/ 41 w 53"/>
                <a:gd name="T23" fmla="*/ 46 h 60"/>
                <a:gd name="T24" fmla="*/ 43 w 53"/>
                <a:gd name="T25" fmla="*/ 41 h 60"/>
                <a:gd name="T26" fmla="*/ 44 w 53"/>
                <a:gd name="T27" fmla="*/ 39 h 60"/>
                <a:gd name="T28" fmla="*/ 42 w 53"/>
                <a:gd name="T29" fmla="*/ 22 h 60"/>
                <a:gd name="T30" fmla="*/ 37 w 53"/>
                <a:gd name="T31" fmla="*/ 20 h 60"/>
                <a:gd name="T32" fmla="*/ 39 w 53"/>
                <a:gd name="T33" fmla="*/ 18 h 60"/>
                <a:gd name="T34" fmla="*/ 26 w 53"/>
                <a:gd name="T35" fmla="*/ 11 h 60"/>
                <a:gd name="T36" fmla="*/ 17 w 53"/>
                <a:gd name="T37" fmla="*/ 9 h 60"/>
                <a:gd name="T38" fmla="*/ 8 w 53"/>
                <a:gd name="T39" fmla="*/ 23 h 60"/>
                <a:gd name="T40" fmla="*/ 34 w 53"/>
                <a:gd name="T41" fmla="*/ 14 h 60"/>
                <a:gd name="T42" fmla="*/ 33 w 53"/>
                <a:gd name="T43" fmla="*/ 14 h 60"/>
                <a:gd name="T44" fmla="*/ 34 w 53"/>
                <a:gd name="T4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60">
                  <a:moveTo>
                    <a:pt x="38" y="60"/>
                  </a:moveTo>
                  <a:cubicBezTo>
                    <a:pt x="37" y="59"/>
                    <a:pt x="37" y="57"/>
                    <a:pt x="37" y="54"/>
                  </a:cubicBezTo>
                  <a:cubicBezTo>
                    <a:pt x="33" y="55"/>
                    <a:pt x="29" y="57"/>
                    <a:pt x="26" y="57"/>
                  </a:cubicBezTo>
                  <a:cubicBezTo>
                    <a:pt x="14" y="57"/>
                    <a:pt x="1" y="43"/>
                    <a:pt x="1" y="31"/>
                  </a:cubicBezTo>
                  <a:cubicBezTo>
                    <a:pt x="0" y="22"/>
                    <a:pt x="8" y="14"/>
                    <a:pt x="14" y="7"/>
                  </a:cubicBezTo>
                  <a:cubicBezTo>
                    <a:pt x="30" y="0"/>
                    <a:pt x="40" y="6"/>
                    <a:pt x="47" y="17"/>
                  </a:cubicBezTo>
                  <a:cubicBezTo>
                    <a:pt x="53" y="26"/>
                    <a:pt x="53" y="43"/>
                    <a:pt x="40" y="52"/>
                  </a:cubicBezTo>
                  <a:cubicBezTo>
                    <a:pt x="40" y="56"/>
                    <a:pt x="38" y="57"/>
                    <a:pt x="38" y="60"/>
                  </a:cubicBezTo>
                  <a:close/>
                  <a:moveTo>
                    <a:pt x="8" y="23"/>
                  </a:moveTo>
                  <a:cubicBezTo>
                    <a:pt x="7" y="25"/>
                    <a:pt x="5" y="25"/>
                    <a:pt x="5" y="27"/>
                  </a:cubicBezTo>
                  <a:cubicBezTo>
                    <a:pt x="2" y="38"/>
                    <a:pt x="14" y="53"/>
                    <a:pt x="26" y="53"/>
                  </a:cubicBezTo>
                  <a:cubicBezTo>
                    <a:pt x="30" y="53"/>
                    <a:pt x="39" y="48"/>
                    <a:pt x="41" y="46"/>
                  </a:cubicBezTo>
                  <a:cubicBezTo>
                    <a:pt x="43" y="43"/>
                    <a:pt x="42" y="43"/>
                    <a:pt x="43" y="41"/>
                  </a:cubicBezTo>
                  <a:cubicBezTo>
                    <a:pt x="43" y="41"/>
                    <a:pt x="44" y="40"/>
                    <a:pt x="44" y="39"/>
                  </a:cubicBezTo>
                  <a:cubicBezTo>
                    <a:pt x="46" y="34"/>
                    <a:pt x="45" y="26"/>
                    <a:pt x="42" y="22"/>
                  </a:cubicBezTo>
                  <a:cubicBezTo>
                    <a:pt x="40" y="21"/>
                    <a:pt x="39" y="23"/>
                    <a:pt x="37" y="20"/>
                  </a:cubicBezTo>
                  <a:cubicBezTo>
                    <a:pt x="38" y="20"/>
                    <a:pt x="40" y="20"/>
                    <a:pt x="39" y="18"/>
                  </a:cubicBezTo>
                  <a:cubicBezTo>
                    <a:pt x="34" y="16"/>
                    <a:pt x="30" y="15"/>
                    <a:pt x="26" y="11"/>
                  </a:cubicBezTo>
                  <a:cubicBezTo>
                    <a:pt x="22" y="13"/>
                    <a:pt x="20" y="10"/>
                    <a:pt x="17" y="9"/>
                  </a:cubicBezTo>
                  <a:cubicBezTo>
                    <a:pt x="12" y="13"/>
                    <a:pt x="10" y="19"/>
                    <a:pt x="8" y="23"/>
                  </a:cubicBezTo>
                  <a:close/>
                  <a:moveTo>
                    <a:pt x="34" y="14"/>
                  </a:moveTo>
                  <a:cubicBezTo>
                    <a:pt x="35" y="12"/>
                    <a:pt x="30" y="14"/>
                    <a:pt x="33" y="14"/>
                  </a:cubicBezTo>
                  <a:cubicBezTo>
                    <a:pt x="34" y="14"/>
                    <a:pt x="36" y="15"/>
                    <a:pt x="34" y="1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62">
              <a:extLst>
                <a:ext uri="{FF2B5EF4-FFF2-40B4-BE49-F238E27FC236}">
                  <a16:creationId xmlns:a16="http://schemas.microsoft.com/office/drawing/2014/main" id="{F8FDA618-7215-ACF4-2DB3-1B847C5AD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0050" y="2728913"/>
              <a:ext cx="136525" cy="147638"/>
            </a:xfrm>
            <a:custGeom>
              <a:avLst/>
              <a:gdLst>
                <a:gd name="T0" fmla="*/ 38 w 56"/>
                <a:gd name="T1" fmla="*/ 61 h 61"/>
                <a:gd name="T2" fmla="*/ 27 w 56"/>
                <a:gd name="T3" fmla="*/ 58 h 61"/>
                <a:gd name="T4" fmla="*/ 12 w 56"/>
                <a:gd name="T5" fmla="*/ 9 h 61"/>
                <a:gd name="T6" fmla="*/ 15 w 56"/>
                <a:gd name="T7" fmla="*/ 6 h 61"/>
                <a:gd name="T8" fmla="*/ 42 w 56"/>
                <a:gd name="T9" fmla="*/ 53 h 61"/>
                <a:gd name="T10" fmla="*/ 40 w 56"/>
                <a:gd name="T11" fmla="*/ 60 h 61"/>
                <a:gd name="T12" fmla="*/ 39 w 56"/>
                <a:gd name="T13" fmla="*/ 61 h 61"/>
                <a:gd name="T14" fmla="*/ 38 w 56"/>
                <a:gd name="T15" fmla="*/ 54 h 61"/>
                <a:gd name="T16" fmla="*/ 39 w 56"/>
                <a:gd name="T17" fmla="*/ 57 h 61"/>
                <a:gd name="T18" fmla="*/ 40 w 56"/>
                <a:gd name="T19" fmla="*/ 52 h 61"/>
                <a:gd name="T20" fmla="*/ 47 w 56"/>
                <a:gd name="T21" fmla="*/ 17 h 61"/>
                <a:gd name="T22" fmla="*/ 14 w 56"/>
                <a:gd name="T23" fmla="*/ 10 h 61"/>
                <a:gd name="T24" fmla="*/ 27 w 56"/>
                <a:gd name="T25" fmla="*/ 56 h 61"/>
                <a:gd name="T26" fmla="*/ 36 w 56"/>
                <a:gd name="T27" fmla="*/ 54 h 61"/>
                <a:gd name="T28" fmla="*/ 38 w 56"/>
                <a:gd name="T29" fmla="*/ 53 h 61"/>
                <a:gd name="T30" fmla="*/ 10 w 56"/>
                <a:gd name="T31" fmla="*/ 45 h 61"/>
                <a:gd name="T32" fmla="*/ 7 w 56"/>
                <a:gd name="T33" fmla="*/ 24 h 61"/>
                <a:gd name="T34" fmla="*/ 9 w 56"/>
                <a:gd name="T35" fmla="*/ 19 h 61"/>
                <a:gd name="T36" fmla="*/ 19 w 56"/>
                <a:gd name="T37" fmla="*/ 8 h 61"/>
                <a:gd name="T38" fmla="*/ 27 w 56"/>
                <a:gd name="T39" fmla="*/ 10 h 61"/>
                <a:gd name="T40" fmla="*/ 32 w 56"/>
                <a:gd name="T41" fmla="*/ 13 h 61"/>
                <a:gd name="T42" fmla="*/ 36 w 56"/>
                <a:gd name="T43" fmla="*/ 13 h 61"/>
                <a:gd name="T44" fmla="*/ 37 w 56"/>
                <a:gd name="T45" fmla="*/ 15 h 61"/>
                <a:gd name="T46" fmla="*/ 41 w 56"/>
                <a:gd name="T47" fmla="*/ 17 h 61"/>
                <a:gd name="T48" fmla="*/ 41 w 56"/>
                <a:gd name="T49" fmla="*/ 20 h 61"/>
                <a:gd name="T50" fmla="*/ 41 w 56"/>
                <a:gd name="T51" fmla="*/ 21 h 61"/>
                <a:gd name="T52" fmla="*/ 43 w 56"/>
                <a:gd name="T53" fmla="*/ 21 h 61"/>
                <a:gd name="T54" fmla="*/ 46 w 56"/>
                <a:gd name="T55" fmla="*/ 39 h 61"/>
                <a:gd name="T56" fmla="*/ 45 w 56"/>
                <a:gd name="T57" fmla="*/ 43 h 61"/>
                <a:gd name="T58" fmla="*/ 27 w 56"/>
                <a:gd name="T59" fmla="*/ 54 h 61"/>
                <a:gd name="T60" fmla="*/ 11 w 56"/>
                <a:gd name="T61" fmla="*/ 20 h 61"/>
                <a:gd name="T62" fmla="*/ 8 w 56"/>
                <a:gd name="T63" fmla="*/ 25 h 61"/>
                <a:gd name="T64" fmla="*/ 12 w 56"/>
                <a:gd name="T65" fmla="*/ 44 h 61"/>
                <a:gd name="T66" fmla="*/ 42 w 56"/>
                <a:gd name="T67" fmla="*/ 45 h 61"/>
                <a:gd name="T68" fmla="*/ 43 w 56"/>
                <a:gd name="T69" fmla="*/ 41 h 61"/>
                <a:gd name="T70" fmla="*/ 44 w 56"/>
                <a:gd name="T71" fmla="*/ 39 h 61"/>
                <a:gd name="T72" fmla="*/ 41 w 56"/>
                <a:gd name="T73" fmla="*/ 23 h 61"/>
                <a:gd name="T74" fmla="*/ 41 w 56"/>
                <a:gd name="T75" fmla="*/ 23 h 61"/>
                <a:gd name="T76" fmla="*/ 37 w 56"/>
                <a:gd name="T77" fmla="*/ 19 h 61"/>
                <a:gd name="T78" fmla="*/ 38 w 56"/>
                <a:gd name="T79" fmla="*/ 19 h 61"/>
                <a:gd name="T80" fmla="*/ 36 w 56"/>
                <a:gd name="T81" fmla="*/ 17 h 61"/>
                <a:gd name="T82" fmla="*/ 21 w 56"/>
                <a:gd name="T83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" h="61">
                  <a:moveTo>
                    <a:pt x="39" y="61"/>
                  </a:moveTo>
                  <a:cubicBezTo>
                    <a:pt x="39" y="61"/>
                    <a:pt x="39" y="61"/>
                    <a:pt x="38" y="61"/>
                  </a:cubicBezTo>
                  <a:cubicBezTo>
                    <a:pt x="37" y="60"/>
                    <a:pt x="37" y="58"/>
                    <a:pt x="37" y="56"/>
                  </a:cubicBezTo>
                  <a:cubicBezTo>
                    <a:pt x="33" y="57"/>
                    <a:pt x="30" y="58"/>
                    <a:pt x="27" y="58"/>
                  </a:cubicBezTo>
                  <a:cubicBezTo>
                    <a:pt x="15" y="58"/>
                    <a:pt x="1" y="44"/>
                    <a:pt x="1" y="31"/>
                  </a:cubicBezTo>
                  <a:cubicBezTo>
                    <a:pt x="0" y="22"/>
                    <a:pt x="6" y="15"/>
                    <a:pt x="12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29" y="0"/>
                    <a:pt x="41" y="4"/>
                    <a:pt x="49" y="16"/>
                  </a:cubicBezTo>
                  <a:cubicBezTo>
                    <a:pt x="56" y="26"/>
                    <a:pt x="55" y="43"/>
                    <a:pt x="42" y="53"/>
                  </a:cubicBezTo>
                  <a:cubicBezTo>
                    <a:pt x="42" y="55"/>
                    <a:pt x="41" y="56"/>
                    <a:pt x="41" y="57"/>
                  </a:cubicBezTo>
                  <a:cubicBezTo>
                    <a:pt x="41" y="58"/>
                    <a:pt x="40" y="59"/>
                    <a:pt x="40" y="60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9" y="61"/>
                    <a:pt x="39" y="61"/>
                    <a:pt x="39" y="61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4"/>
                  </a:cubicBezTo>
                  <a:cubicBezTo>
                    <a:pt x="38" y="54"/>
                    <a:pt x="39" y="54"/>
                    <a:pt x="39" y="54"/>
                  </a:cubicBezTo>
                  <a:cubicBezTo>
                    <a:pt x="39" y="56"/>
                    <a:pt x="39" y="56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40" y="55"/>
                    <a:pt x="40" y="54"/>
                    <a:pt x="40" y="52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52" y="42"/>
                    <a:pt x="53" y="27"/>
                    <a:pt x="47" y="17"/>
                  </a:cubicBezTo>
                  <a:cubicBezTo>
                    <a:pt x="40" y="6"/>
                    <a:pt x="29" y="2"/>
                    <a:pt x="16" y="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8" y="17"/>
                    <a:pt x="2" y="23"/>
                    <a:pt x="3" y="31"/>
                  </a:cubicBezTo>
                  <a:cubicBezTo>
                    <a:pt x="3" y="43"/>
                    <a:pt x="16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30" y="56"/>
                    <a:pt x="33" y="55"/>
                    <a:pt x="36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8" y="53"/>
                    <a:pt x="38" y="53"/>
                  </a:cubicBezTo>
                  <a:close/>
                  <a:moveTo>
                    <a:pt x="27" y="54"/>
                  </a:moveTo>
                  <a:cubicBezTo>
                    <a:pt x="21" y="54"/>
                    <a:pt x="15" y="51"/>
                    <a:pt x="10" y="45"/>
                  </a:cubicBezTo>
                  <a:cubicBezTo>
                    <a:pt x="6" y="39"/>
                    <a:pt x="4" y="32"/>
                    <a:pt x="5" y="27"/>
                  </a:cubicBezTo>
                  <a:cubicBezTo>
                    <a:pt x="5" y="25"/>
                    <a:pt x="6" y="25"/>
                    <a:pt x="7" y="24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8" y="22"/>
                    <a:pt x="9" y="21"/>
                    <a:pt x="9" y="19"/>
                  </a:cubicBezTo>
                  <a:cubicBezTo>
                    <a:pt x="11" y="16"/>
                    <a:pt x="13" y="11"/>
                    <a:pt x="18" y="9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3" y="10"/>
                    <a:pt x="25" y="11"/>
                    <a:pt x="27" y="10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9" y="12"/>
                    <a:pt x="30" y="13"/>
                    <a:pt x="32" y="13"/>
                  </a:cubicBezTo>
                  <a:cubicBezTo>
                    <a:pt x="32" y="12"/>
                    <a:pt x="34" y="12"/>
                    <a:pt x="34" y="12"/>
                  </a:cubicBezTo>
                  <a:cubicBezTo>
                    <a:pt x="35" y="12"/>
                    <a:pt x="36" y="13"/>
                    <a:pt x="36" y="13"/>
                  </a:cubicBezTo>
                  <a:cubicBezTo>
                    <a:pt x="36" y="13"/>
                    <a:pt x="36" y="13"/>
                    <a:pt x="36" y="14"/>
                  </a:cubicBezTo>
                  <a:cubicBezTo>
                    <a:pt x="37" y="14"/>
                    <a:pt x="37" y="14"/>
                    <a:pt x="37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8" y="16"/>
                    <a:pt x="39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2" y="19"/>
                    <a:pt x="41" y="20"/>
                    <a:pt x="41" y="20"/>
                  </a:cubicBezTo>
                  <a:cubicBezTo>
                    <a:pt x="41" y="20"/>
                    <a:pt x="41" y="20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3" y="21"/>
                    <a:pt x="4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7" y="26"/>
                    <a:pt x="48" y="34"/>
                    <a:pt x="46" y="39"/>
                  </a:cubicBezTo>
                  <a:cubicBezTo>
                    <a:pt x="46" y="41"/>
                    <a:pt x="45" y="41"/>
                    <a:pt x="45" y="42"/>
                  </a:cubicBezTo>
                  <a:cubicBezTo>
                    <a:pt x="45" y="42"/>
                    <a:pt x="45" y="42"/>
                    <a:pt x="45" y="43"/>
                  </a:cubicBezTo>
                  <a:cubicBezTo>
                    <a:pt x="45" y="43"/>
                    <a:pt x="45" y="45"/>
                    <a:pt x="43" y="46"/>
                  </a:cubicBezTo>
                  <a:cubicBezTo>
                    <a:pt x="41" y="49"/>
                    <a:pt x="31" y="54"/>
                    <a:pt x="27" y="54"/>
                  </a:cubicBezTo>
                  <a:close/>
                  <a:moveTo>
                    <a:pt x="19" y="10"/>
                  </a:moveTo>
                  <a:cubicBezTo>
                    <a:pt x="15" y="13"/>
                    <a:pt x="13" y="17"/>
                    <a:pt x="11" y="20"/>
                  </a:cubicBezTo>
                  <a:cubicBezTo>
                    <a:pt x="11" y="21"/>
                    <a:pt x="10" y="23"/>
                    <a:pt x="9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6" y="32"/>
                    <a:pt x="8" y="38"/>
                    <a:pt x="12" y="44"/>
                  </a:cubicBezTo>
                  <a:cubicBezTo>
                    <a:pt x="16" y="49"/>
                    <a:pt x="22" y="52"/>
                    <a:pt x="27" y="52"/>
                  </a:cubicBezTo>
                  <a:cubicBezTo>
                    <a:pt x="31" y="52"/>
                    <a:pt x="40" y="48"/>
                    <a:pt x="42" y="45"/>
                  </a:cubicBezTo>
                  <a:cubicBezTo>
                    <a:pt x="43" y="44"/>
                    <a:pt x="43" y="43"/>
                    <a:pt x="43" y="43"/>
                  </a:cubicBezTo>
                  <a:cubicBezTo>
                    <a:pt x="43" y="42"/>
                    <a:pt x="43" y="42"/>
                    <a:pt x="43" y="41"/>
                  </a:cubicBezTo>
                  <a:cubicBezTo>
                    <a:pt x="43" y="41"/>
                    <a:pt x="43" y="40"/>
                    <a:pt x="44" y="40"/>
                  </a:cubicBezTo>
                  <a:cubicBezTo>
                    <a:pt x="44" y="40"/>
                    <a:pt x="44" y="39"/>
                    <a:pt x="44" y="39"/>
                  </a:cubicBezTo>
                  <a:cubicBezTo>
                    <a:pt x="46" y="34"/>
                    <a:pt x="45" y="26"/>
                    <a:pt x="42" y="23"/>
                  </a:cubicBezTo>
                  <a:cubicBezTo>
                    <a:pt x="42" y="23"/>
                    <a:pt x="42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3"/>
                    <a:pt x="38" y="22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7" y="18"/>
                    <a:pt x="36" y="17"/>
                  </a:cubicBezTo>
                  <a:cubicBezTo>
                    <a:pt x="32" y="16"/>
                    <a:pt x="30" y="15"/>
                    <a:pt x="27" y="12"/>
                  </a:cubicBezTo>
                  <a:cubicBezTo>
                    <a:pt x="25" y="13"/>
                    <a:pt x="22" y="12"/>
                    <a:pt x="21" y="11"/>
                  </a:cubicBezTo>
                  <a:cubicBezTo>
                    <a:pt x="20" y="11"/>
                    <a:pt x="19" y="11"/>
                    <a:pt x="19" y="1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63">
              <a:extLst>
                <a:ext uri="{FF2B5EF4-FFF2-40B4-BE49-F238E27FC236}">
                  <a16:creationId xmlns:a16="http://schemas.microsoft.com/office/drawing/2014/main" id="{9BF4F289-C82F-E67A-2BE6-BF9B100412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0488" y="2470151"/>
              <a:ext cx="708025" cy="703263"/>
            </a:xfrm>
            <a:custGeom>
              <a:avLst/>
              <a:gdLst>
                <a:gd name="T0" fmla="*/ 167 w 292"/>
                <a:gd name="T1" fmla="*/ 1 h 291"/>
                <a:gd name="T2" fmla="*/ 206 w 292"/>
                <a:gd name="T3" fmla="*/ 12 h 291"/>
                <a:gd name="T4" fmla="*/ 281 w 292"/>
                <a:gd name="T5" fmla="*/ 81 h 291"/>
                <a:gd name="T6" fmla="*/ 289 w 292"/>
                <a:gd name="T7" fmla="*/ 115 h 291"/>
                <a:gd name="T8" fmla="*/ 277 w 292"/>
                <a:gd name="T9" fmla="*/ 212 h 291"/>
                <a:gd name="T10" fmla="*/ 233 w 292"/>
                <a:gd name="T11" fmla="*/ 262 h 291"/>
                <a:gd name="T12" fmla="*/ 84 w 292"/>
                <a:gd name="T13" fmla="*/ 283 h 291"/>
                <a:gd name="T14" fmla="*/ 55 w 292"/>
                <a:gd name="T15" fmla="*/ 264 h 291"/>
                <a:gd name="T16" fmla="*/ 1 w 292"/>
                <a:gd name="T17" fmla="*/ 173 h 291"/>
                <a:gd name="T18" fmla="*/ 0 w 292"/>
                <a:gd name="T19" fmla="*/ 150 h 291"/>
                <a:gd name="T20" fmla="*/ 12 w 292"/>
                <a:gd name="T21" fmla="*/ 87 h 291"/>
                <a:gd name="T22" fmla="*/ 73 w 292"/>
                <a:gd name="T23" fmla="*/ 18 h 291"/>
                <a:gd name="T24" fmla="*/ 147 w 292"/>
                <a:gd name="T25" fmla="*/ 1 h 291"/>
                <a:gd name="T26" fmla="*/ 72 w 292"/>
                <a:gd name="T27" fmla="*/ 22 h 291"/>
                <a:gd name="T28" fmla="*/ 25 w 292"/>
                <a:gd name="T29" fmla="*/ 71 h 291"/>
                <a:gd name="T30" fmla="*/ 11 w 292"/>
                <a:gd name="T31" fmla="*/ 110 h 291"/>
                <a:gd name="T32" fmla="*/ 5 w 292"/>
                <a:gd name="T33" fmla="*/ 169 h 291"/>
                <a:gd name="T34" fmla="*/ 13 w 292"/>
                <a:gd name="T35" fmla="*/ 199 h 291"/>
                <a:gd name="T36" fmla="*/ 105 w 292"/>
                <a:gd name="T37" fmla="*/ 285 h 291"/>
                <a:gd name="T38" fmla="*/ 185 w 292"/>
                <a:gd name="T39" fmla="*/ 283 h 291"/>
                <a:gd name="T40" fmla="*/ 200 w 292"/>
                <a:gd name="T41" fmla="*/ 277 h 291"/>
                <a:gd name="T42" fmla="*/ 245 w 292"/>
                <a:gd name="T43" fmla="*/ 248 h 291"/>
                <a:gd name="T44" fmla="*/ 264 w 292"/>
                <a:gd name="T45" fmla="*/ 226 h 291"/>
                <a:gd name="T46" fmla="*/ 287 w 292"/>
                <a:gd name="T47" fmla="*/ 162 h 291"/>
                <a:gd name="T48" fmla="*/ 277 w 292"/>
                <a:gd name="T49" fmla="*/ 82 h 291"/>
                <a:gd name="T50" fmla="*/ 228 w 292"/>
                <a:gd name="T51" fmla="*/ 26 h 291"/>
                <a:gd name="T52" fmla="*/ 212 w 292"/>
                <a:gd name="T53" fmla="*/ 16 h 291"/>
                <a:gd name="T54" fmla="*/ 199 w 292"/>
                <a:gd name="T55" fmla="*/ 13 h 291"/>
                <a:gd name="T56" fmla="*/ 197 w 292"/>
                <a:gd name="T57" fmla="*/ 14 h 291"/>
                <a:gd name="T58" fmla="*/ 174 w 292"/>
                <a:gd name="T59" fmla="*/ 9 h 291"/>
                <a:gd name="T60" fmla="*/ 169 w 292"/>
                <a:gd name="T61" fmla="*/ 8 h 291"/>
                <a:gd name="T62" fmla="*/ 159 w 292"/>
                <a:gd name="T63" fmla="*/ 13 h 291"/>
                <a:gd name="T64" fmla="*/ 173 w 292"/>
                <a:gd name="T65" fmla="*/ 5 h 291"/>
                <a:gd name="T66" fmla="*/ 142 w 292"/>
                <a:gd name="T67" fmla="*/ 4 h 291"/>
                <a:gd name="T68" fmla="*/ 118 w 292"/>
                <a:gd name="T69" fmla="*/ 8 h 291"/>
                <a:gd name="T70" fmla="*/ 109 w 292"/>
                <a:gd name="T71" fmla="*/ 9 h 291"/>
                <a:gd name="T72" fmla="*/ 87 w 292"/>
                <a:gd name="T73" fmla="*/ 18 h 291"/>
                <a:gd name="T74" fmla="*/ 80 w 292"/>
                <a:gd name="T75" fmla="*/ 21 h 291"/>
                <a:gd name="T76" fmla="*/ 79 w 292"/>
                <a:gd name="T77" fmla="*/ 1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2" h="291">
                  <a:moveTo>
                    <a:pt x="147" y="1"/>
                  </a:moveTo>
                  <a:cubicBezTo>
                    <a:pt x="151" y="0"/>
                    <a:pt x="163" y="0"/>
                    <a:pt x="167" y="1"/>
                  </a:cubicBezTo>
                  <a:cubicBezTo>
                    <a:pt x="176" y="2"/>
                    <a:pt x="184" y="6"/>
                    <a:pt x="193" y="8"/>
                  </a:cubicBezTo>
                  <a:cubicBezTo>
                    <a:pt x="198" y="9"/>
                    <a:pt x="202" y="10"/>
                    <a:pt x="206" y="12"/>
                  </a:cubicBezTo>
                  <a:cubicBezTo>
                    <a:pt x="220" y="17"/>
                    <a:pt x="234" y="25"/>
                    <a:pt x="245" y="35"/>
                  </a:cubicBezTo>
                  <a:cubicBezTo>
                    <a:pt x="259" y="48"/>
                    <a:pt x="271" y="63"/>
                    <a:pt x="281" y="81"/>
                  </a:cubicBezTo>
                  <a:cubicBezTo>
                    <a:pt x="283" y="85"/>
                    <a:pt x="286" y="91"/>
                    <a:pt x="287" y="95"/>
                  </a:cubicBezTo>
                  <a:cubicBezTo>
                    <a:pt x="289" y="102"/>
                    <a:pt x="288" y="109"/>
                    <a:pt x="289" y="115"/>
                  </a:cubicBezTo>
                  <a:cubicBezTo>
                    <a:pt x="291" y="128"/>
                    <a:pt x="292" y="138"/>
                    <a:pt x="291" y="154"/>
                  </a:cubicBezTo>
                  <a:cubicBezTo>
                    <a:pt x="290" y="174"/>
                    <a:pt x="287" y="195"/>
                    <a:pt x="277" y="212"/>
                  </a:cubicBezTo>
                  <a:cubicBezTo>
                    <a:pt x="273" y="221"/>
                    <a:pt x="267" y="226"/>
                    <a:pt x="260" y="234"/>
                  </a:cubicBezTo>
                  <a:cubicBezTo>
                    <a:pt x="251" y="244"/>
                    <a:pt x="243" y="253"/>
                    <a:pt x="233" y="262"/>
                  </a:cubicBezTo>
                  <a:cubicBezTo>
                    <a:pt x="212" y="278"/>
                    <a:pt x="186" y="289"/>
                    <a:pt x="154" y="290"/>
                  </a:cubicBezTo>
                  <a:cubicBezTo>
                    <a:pt x="131" y="291"/>
                    <a:pt x="103" y="291"/>
                    <a:pt x="84" y="283"/>
                  </a:cubicBezTo>
                  <a:cubicBezTo>
                    <a:pt x="79" y="281"/>
                    <a:pt x="74" y="277"/>
                    <a:pt x="69" y="273"/>
                  </a:cubicBezTo>
                  <a:cubicBezTo>
                    <a:pt x="64" y="270"/>
                    <a:pt x="59" y="267"/>
                    <a:pt x="55" y="264"/>
                  </a:cubicBezTo>
                  <a:cubicBezTo>
                    <a:pt x="37" y="249"/>
                    <a:pt x="24" y="231"/>
                    <a:pt x="14" y="208"/>
                  </a:cubicBezTo>
                  <a:cubicBezTo>
                    <a:pt x="9" y="197"/>
                    <a:pt x="3" y="184"/>
                    <a:pt x="1" y="173"/>
                  </a:cubicBezTo>
                  <a:cubicBezTo>
                    <a:pt x="1" y="170"/>
                    <a:pt x="2" y="165"/>
                    <a:pt x="1" y="161"/>
                  </a:cubicBezTo>
                  <a:cubicBezTo>
                    <a:pt x="1" y="157"/>
                    <a:pt x="0" y="154"/>
                    <a:pt x="0" y="150"/>
                  </a:cubicBezTo>
                  <a:cubicBezTo>
                    <a:pt x="0" y="143"/>
                    <a:pt x="2" y="131"/>
                    <a:pt x="5" y="119"/>
                  </a:cubicBezTo>
                  <a:cubicBezTo>
                    <a:pt x="8" y="108"/>
                    <a:pt x="9" y="96"/>
                    <a:pt x="12" y="87"/>
                  </a:cubicBezTo>
                  <a:cubicBezTo>
                    <a:pt x="14" y="79"/>
                    <a:pt x="22" y="69"/>
                    <a:pt x="28" y="60"/>
                  </a:cubicBezTo>
                  <a:cubicBezTo>
                    <a:pt x="39" y="45"/>
                    <a:pt x="55" y="26"/>
                    <a:pt x="73" y="18"/>
                  </a:cubicBezTo>
                  <a:cubicBezTo>
                    <a:pt x="79" y="15"/>
                    <a:pt x="87" y="13"/>
                    <a:pt x="95" y="10"/>
                  </a:cubicBezTo>
                  <a:cubicBezTo>
                    <a:pt x="112" y="5"/>
                    <a:pt x="126" y="2"/>
                    <a:pt x="147" y="1"/>
                  </a:cubicBezTo>
                  <a:close/>
                  <a:moveTo>
                    <a:pt x="80" y="21"/>
                  </a:moveTo>
                  <a:cubicBezTo>
                    <a:pt x="76" y="22"/>
                    <a:pt x="76" y="23"/>
                    <a:pt x="72" y="22"/>
                  </a:cubicBezTo>
                  <a:cubicBezTo>
                    <a:pt x="57" y="31"/>
                    <a:pt x="46" y="42"/>
                    <a:pt x="35" y="57"/>
                  </a:cubicBezTo>
                  <a:cubicBezTo>
                    <a:pt x="32" y="61"/>
                    <a:pt x="28" y="66"/>
                    <a:pt x="25" y="71"/>
                  </a:cubicBezTo>
                  <a:cubicBezTo>
                    <a:pt x="21" y="77"/>
                    <a:pt x="17" y="82"/>
                    <a:pt x="16" y="87"/>
                  </a:cubicBezTo>
                  <a:cubicBezTo>
                    <a:pt x="13" y="94"/>
                    <a:pt x="13" y="102"/>
                    <a:pt x="11" y="110"/>
                  </a:cubicBezTo>
                  <a:cubicBezTo>
                    <a:pt x="8" y="126"/>
                    <a:pt x="3" y="144"/>
                    <a:pt x="5" y="159"/>
                  </a:cubicBezTo>
                  <a:cubicBezTo>
                    <a:pt x="5" y="162"/>
                    <a:pt x="4" y="166"/>
                    <a:pt x="5" y="169"/>
                  </a:cubicBezTo>
                  <a:cubicBezTo>
                    <a:pt x="6" y="176"/>
                    <a:pt x="9" y="182"/>
                    <a:pt x="11" y="189"/>
                  </a:cubicBezTo>
                  <a:cubicBezTo>
                    <a:pt x="12" y="192"/>
                    <a:pt x="12" y="195"/>
                    <a:pt x="13" y="199"/>
                  </a:cubicBezTo>
                  <a:cubicBezTo>
                    <a:pt x="25" y="226"/>
                    <a:pt x="41" y="248"/>
                    <a:pt x="64" y="265"/>
                  </a:cubicBezTo>
                  <a:cubicBezTo>
                    <a:pt x="76" y="274"/>
                    <a:pt x="88" y="282"/>
                    <a:pt x="105" y="285"/>
                  </a:cubicBezTo>
                  <a:cubicBezTo>
                    <a:pt x="120" y="287"/>
                    <a:pt x="138" y="288"/>
                    <a:pt x="154" y="287"/>
                  </a:cubicBezTo>
                  <a:cubicBezTo>
                    <a:pt x="164" y="286"/>
                    <a:pt x="175" y="286"/>
                    <a:pt x="185" y="283"/>
                  </a:cubicBezTo>
                  <a:cubicBezTo>
                    <a:pt x="187" y="282"/>
                    <a:pt x="190" y="279"/>
                    <a:pt x="193" y="278"/>
                  </a:cubicBezTo>
                  <a:cubicBezTo>
                    <a:pt x="196" y="277"/>
                    <a:pt x="198" y="277"/>
                    <a:pt x="200" y="277"/>
                  </a:cubicBezTo>
                  <a:cubicBezTo>
                    <a:pt x="214" y="272"/>
                    <a:pt x="222" y="264"/>
                    <a:pt x="232" y="257"/>
                  </a:cubicBezTo>
                  <a:cubicBezTo>
                    <a:pt x="236" y="253"/>
                    <a:pt x="241" y="251"/>
                    <a:pt x="245" y="248"/>
                  </a:cubicBezTo>
                  <a:cubicBezTo>
                    <a:pt x="250" y="243"/>
                    <a:pt x="253" y="237"/>
                    <a:pt x="258" y="232"/>
                  </a:cubicBezTo>
                  <a:cubicBezTo>
                    <a:pt x="260" y="230"/>
                    <a:pt x="262" y="228"/>
                    <a:pt x="264" y="226"/>
                  </a:cubicBezTo>
                  <a:cubicBezTo>
                    <a:pt x="275" y="214"/>
                    <a:pt x="281" y="196"/>
                    <a:pt x="286" y="179"/>
                  </a:cubicBezTo>
                  <a:cubicBezTo>
                    <a:pt x="288" y="173"/>
                    <a:pt x="287" y="168"/>
                    <a:pt x="287" y="162"/>
                  </a:cubicBezTo>
                  <a:cubicBezTo>
                    <a:pt x="289" y="137"/>
                    <a:pt x="287" y="120"/>
                    <a:pt x="284" y="99"/>
                  </a:cubicBezTo>
                  <a:cubicBezTo>
                    <a:pt x="283" y="93"/>
                    <a:pt x="280" y="87"/>
                    <a:pt x="277" y="82"/>
                  </a:cubicBezTo>
                  <a:cubicBezTo>
                    <a:pt x="274" y="76"/>
                    <a:pt x="271" y="70"/>
                    <a:pt x="268" y="65"/>
                  </a:cubicBezTo>
                  <a:cubicBezTo>
                    <a:pt x="257" y="50"/>
                    <a:pt x="244" y="37"/>
                    <a:pt x="228" y="26"/>
                  </a:cubicBezTo>
                  <a:cubicBezTo>
                    <a:pt x="224" y="23"/>
                    <a:pt x="218" y="19"/>
                    <a:pt x="213" y="17"/>
                  </a:cubicBezTo>
                  <a:cubicBezTo>
                    <a:pt x="212" y="17"/>
                    <a:pt x="213" y="16"/>
                    <a:pt x="212" y="16"/>
                  </a:cubicBezTo>
                  <a:cubicBezTo>
                    <a:pt x="211" y="15"/>
                    <a:pt x="206" y="15"/>
                    <a:pt x="204" y="14"/>
                  </a:cubicBezTo>
                  <a:cubicBezTo>
                    <a:pt x="201" y="13"/>
                    <a:pt x="196" y="12"/>
                    <a:pt x="199" y="13"/>
                  </a:cubicBezTo>
                  <a:cubicBezTo>
                    <a:pt x="199" y="14"/>
                    <a:pt x="199" y="14"/>
                    <a:pt x="198" y="15"/>
                  </a:cubicBezTo>
                  <a:cubicBezTo>
                    <a:pt x="198" y="15"/>
                    <a:pt x="197" y="14"/>
                    <a:pt x="197" y="14"/>
                  </a:cubicBezTo>
                  <a:cubicBezTo>
                    <a:pt x="192" y="13"/>
                    <a:pt x="188" y="12"/>
                    <a:pt x="185" y="9"/>
                  </a:cubicBezTo>
                  <a:cubicBezTo>
                    <a:pt x="181" y="9"/>
                    <a:pt x="178" y="10"/>
                    <a:pt x="174" y="9"/>
                  </a:cubicBezTo>
                  <a:cubicBezTo>
                    <a:pt x="171" y="8"/>
                    <a:pt x="172" y="11"/>
                    <a:pt x="170" y="11"/>
                  </a:cubicBezTo>
                  <a:cubicBezTo>
                    <a:pt x="169" y="10"/>
                    <a:pt x="171" y="8"/>
                    <a:pt x="169" y="8"/>
                  </a:cubicBezTo>
                  <a:cubicBezTo>
                    <a:pt x="168" y="12"/>
                    <a:pt x="166" y="14"/>
                    <a:pt x="161" y="15"/>
                  </a:cubicBezTo>
                  <a:cubicBezTo>
                    <a:pt x="161" y="13"/>
                    <a:pt x="159" y="14"/>
                    <a:pt x="159" y="13"/>
                  </a:cubicBezTo>
                  <a:cubicBezTo>
                    <a:pt x="159" y="10"/>
                    <a:pt x="161" y="10"/>
                    <a:pt x="160" y="8"/>
                  </a:cubicBezTo>
                  <a:cubicBezTo>
                    <a:pt x="166" y="7"/>
                    <a:pt x="169" y="9"/>
                    <a:pt x="173" y="5"/>
                  </a:cubicBezTo>
                  <a:cubicBezTo>
                    <a:pt x="164" y="4"/>
                    <a:pt x="147" y="0"/>
                    <a:pt x="141" y="6"/>
                  </a:cubicBezTo>
                  <a:cubicBezTo>
                    <a:pt x="141" y="5"/>
                    <a:pt x="142" y="5"/>
                    <a:pt x="142" y="4"/>
                  </a:cubicBezTo>
                  <a:cubicBezTo>
                    <a:pt x="137" y="5"/>
                    <a:pt x="129" y="6"/>
                    <a:pt x="124" y="7"/>
                  </a:cubicBezTo>
                  <a:cubicBezTo>
                    <a:pt x="122" y="7"/>
                    <a:pt x="119" y="6"/>
                    <a:pt x="118" y="8"/>
                  </a:cubicBezTo>
                  <a:cubicBezTo>
                    <a:pt x="119" y="8"/>
                    <a:pt x="121" y="8"/>
                    <a:pt x="121" y="9"/>
                  </a:cubicBezTo>
                  <a:cubicBezTo>
                    <a:pt x="114" y="8"/>
                    <a:pt x="114" y="11"/>
                    <a:pt x="109" y="9"/>
                  </a:cubicBezTo>
                  <a:cubicBezTo>
                    <a:pt x="106" y="11"/>
                    <a:pt x="101" y="12"/>
                    <a:pt x="97" y="15"/>
                  </a:cubicBezTo>
                  <a:cubicBezTo>
                    <a:pt x="93" y="17"/>
                    <a:pt x="92" y="15"/>
                    <a:pt x="87" y="18"/>
                  </a:cubicBezTo>
                  <a:cubicBezTo>
                    <a:pt x="84" y="18"/>
                    <a:pt x="84" y="18"/>
                    <a:pt x="81" y="18"/>
                  </a:cubicBezTo>
                  <a:cubicBezTo>
                    <a:pt x="79" y="19"/>
                    <a:pt x="81" y="21"/>
                    <a:pt x="80" y="21"/>
                  </a:cubicBezTo>
                  <a:close/>
                  <a:moveTo>
                    <a:pt x="77" y="21"/>
                  </a:moveTo>
                  <a:cubicBezTo>
                    <a:pt x="78" y="21"/>
                    <a:pt x="79" y="20"/>
                    <a:pt x="79" y="19"/>
                  </a:cubicBezTo>
                  <a:cubicBezTo>
                    <a:pt x="78" y="19"/>
                    <a:pt x="77" y="20"/>
                    <a:pt x="77" y="2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64">
              <a:extLst>
                <a:ext uri="{FF2B5EF4-FFF2-40B4-BE49-F238E27FC236}">
                  <a16:creationId xmlns:a16="http://schemas.microsoft.com/office/drawing/2014/main" id="{A964E89C-77C4-173B-C757-F2F0F35AB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7313" y="2466976"/>
              <a:ext cx="712788" cy="709613"/>
            </a:xfrm>
            <a:custGeom>
              <a:avLst/>
              <a:gdLst>
                <a:gd name="T0" fmla="*/ 64 w 294"/>
                <a:gd name="T1" fmla="*/ 271 h 293"/>
                <a:gd name="T2" fmla="*/ 1 w 294"/>
                <a:gd name="T3" fmla="*/ 162 h 293"/>
                <a:gd name="T4" fmla="*/ 12 w 294"/>
                <a:gd name="T5" fmla="*/ 88 h 293"/>
                <a:gd name="T6" fmla="*/ 148 w 294"/>
                <a:gd name="T7" fmla="*/ 1 h 293"/>
                <a:gd name="T8" fmla="*/ 199 w 294"/>
                <a:gd name="T9" fmla="*/ 9 h 293"/>
                <a:gd name="T10" fmla="*/ 289 w 294"/>
                <a:gd name="T11" fmla="*/ 96 h 293"/>
                <a:gd name="T12" fmla="*/ 264 w 294"/>
                <a:gd name="T13" fmla="*/ 233 h 293"/>
                <a:gd name="T14" fmla="*/ 157 w 294"/>
                <a:gd name="T15" fmla="*/ 2 h 293"/>
                <a:gd name="T16" fmla="*/ 30 w 294"/>
                <a:gd name="T17" fmla="*/ 62 h 293"/>
                <a:gd name="T18" fmla="*/ 2 w 294"/>
                <a:gd name="T19" fmla="*/ 157 h 293"/>
                <a:gd name="T20" fmla="*/ 56 w 294"/>
                <a:gd name="T21" fmla="*/ 264 h 293"/>
                <a:gd name="T22" fmla="*/ 138 w 294"/>
                <a:gd name="T23" fmla="*/ 291 h 293"/>
                <a:gd name="T24" fmla="*/ 278 w 294"/>
                <a:gd name="T25" fmla="*/ 212 h 293"/>
                <a:gd name="T26" fmla="*/ 281 w 294"/>
                <a:gd name="T27" fmla="*/ 83 h 293"/>
                <a:gd name="T28" fmla="*/ 227 w 294"/>
                <a:gd name="T29" fmla="*/ 24 h 293"/>
                <a:gd name="T30" fmla="*/ 279 w 294"/>
                <a:gd name="T31" fmla="*/ 83 h 293"/>
                <a:gd name="T32" fmla="*/ 266 w 294"/>
                <a:gd name="T33" fmla="*/ 227 h 293"/>
                <a:gd name="T34" fmla="*/ 239 w 294"/>
                <a:gd name="T35" fmla="*/ 255 h 293"/>
                <a:gd name="T36" fmla="*/ 195 w 294"/>
                <a:gd name="T37" fmla="*/ 280 h 293"/>
                <a:gd name="T38" fmla="*/ 106 w 294"/>
                <a:gd name="T39" fmla="*/ 287 h 293"/>
                <a:gd name="T40" fmla="*/ 8 w 294"/>
                <a:gd name="T41" fmla="*/ 183 h 293"/>
                <a:gd name="T42" fmla="*/ 11 w 294"/>
                <a:gd name="T43" fmla="*/ 111 h 293"/>
                <a:gd name="T44" fmla="*/ 28 w 294"/>
                <a:gd name="T45" fmla="*/ 68 h 293"/>
                <a:gd name="T46" fmla="*/ 77 w 294"/>
                <a:gd name="T47" fmla="*/ 22 h 293"/>
                <a:gd name="T48" fmla="*/ 84 w 294"/>
                <a:gd name="T49" fmla="*/ 18 h 293"/>
                <a:gd name="T50" fmla="*/ 105 w 294"/>
                <a:gd name="T51" fmla="*/ 12 h 293"/>
                <a:gd name="T52" fmla="*/ 122 w 294"/>
                <a:gd name="T53" fmla="*/ 7 h 293"/>
                <a:gd name="T54" fmla="*/ 144 w 294"/>
                <a:gd name="T55" fmla="*/ 5 h 293"/>
                <a:gd name="T56" fmla="*/ 174 w 294"/>
                <a:gd name="T57" fmla="*/ 7 h 293"/>
                <a:gd name="T58" fmla="*/ 186 w 294"/>
                <a:gd name="T59" fmla="*/ 9 h 293"/>
                <a:gd name="T60" fmla="*/ 198 w 294"/>
                <a:gd name="T61" fmla="*/ 13 h 293"/>
                <a:gd name="T62" fmla="*/ 211 w 294"/>
                <a:gd name="T63" fmla="*/ 15 h 293"/>
                <a:gd name="T64" fmla="*/ 168 w 294"/>
                <a:gd name="T65" fmla="*/ 3 h 293"/>
                <a:gd name="T66" fmla="*/ 27 w 294"/>
                <a:gd name="T67" fmla="*/ 73 h 293"/>
                <a:gd name="T68" fmla="*/ 11 w 294"/>
                <a:gd name="T69" fmla="*/ 121 h 293"/>
                <a:gd name="T70" fmla="*/ 13 w 294"/>
                <a:gd name="T71" fmla="*/ 190 h 293"/>
                <a:gd name="T72" fmla="*/ 155 w 294"/>
                <a:gd name="T73" fmla="*/ 287 h 293"/>
                <a:gd name="T74" fmla="*/ 198 w 294"/>
                <a:gd name="T75" fmla="*/ 277 h 293"/>
                <a:gd name="T76" fmla="*/ 245 w 294"/>
                <a:gd name="T77" fmla="*/ 248 h 293"/>
                <a:gd name="T78" fmla="*/ 286 w 294"/>
                <a:gd name="T79" fmla="*/ 179 h 293"/>
                <a:gd name="T80" fmla="*/ 277 w 294"/>
                <a:gd name="T81" fmla="*/ 83 h 293"/>
                <a:gd name="T82" fmla="*/ 214 w 294"/>
                <a:gd name="T83" fmla="*/ 19 h 293"/>
                <a:gd name="T84" fmla="*/ 201 w 294"/>
                <a:gd name="T85" fmla="*/ 15 h 293"/>
                <a:gd name="T86" fmla="*/ 196 w 294"/>
                <a:gd name="T87" fmla="*/ 16 h 293"/>
                <a:gd name="T88" fmla="*/ 173 w 294"/>
                <a:gd name="T89" fmla="*/ 11 h 293"/>
                <a:gd name="T90" fmla="*/ 161 w 294"/>
                <a:gd name="T91" fmla="*/ 16 h 293"/>
                <a:gd name="T92" fmla="*/ 160 w 294"/>
                <a:gd name="T93" fmla="*/ 9 h 293"/>
                <a:gd name="T94" fmla="*/ 155 w 294"/>
                <a:gd name="T95" fmla="*/ 5 h 293"/>
                <a:gd name="T96" fmla="*/ 125 w 294"/>
                <a:gd name="T97" fmla="*/ 9 h 293"/>
                <a:gd name="T98" fmla="*/ 121 w 294"/>
                <a:gd name="T99" fmla="*/ 11 h 293"/>
                <a:gd name="T100" fmla="*/ 99 w 294"/>
                <a:gd name="T101" fmla="*/ 17 h 293"/>
                <a:gd name="T102" fmla="*/ 82 w 294"/>
                <a:gd name="T103" fmla="*/ 21 h 293"/>
                <a:gd name="T104" fmla="*/ 161 w 294"/>
                <a:gd name="T105" fmla="*/ 14 h 293"/>
                <a:gd name="T106" fmla="*/ 161 w 294"/>
                <a:gd name="T107" fmla="*/ 1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4" h="293">
                  <a:moveTo>
                    <a:pt x="138" y="293"/>
                  </a:moveTo>
                  <a:cubicBezTo>
                    <a:pt x="115" y="293"/>
                    <a:pt x="97" y="290"/>
                    <a:pt x="85" y="285"/>
                  </a:cubicBezTo>
                  <a:cubicBezTo>
                    <a:pt x="81" y="283"/>
                    <a:pt x="76" y="280"/>
                    <a:pt x="72" y="277"/>
                  </a:cubicBezTo>
                  <a:cubicBezTo>
                    <a:pt x="70" y="275"/>
                    <a:pt x="70" y="275"/>
                    <a:pt x="70" y="275"/>
                  </a:cubicBezTo>
                  <a:cubicBezTo>
                    <a:pt x="68" y="274"/>
                    <a:pt x="66" y="272"/>
                    <a:pt x="64" y="271"/>
                  </a:cubicBezTo>
                  <a:cubicBezTo>
                    <a:pt x="61" y="269"/>
                    <a:pt x="58" y="267"/>
                    <a:pt x="55" y="265"/>
                  </a:cubicBezTo>
                  <a:cubicBezTo>
                    <a:pt x="37" y="250"/>
                    <a:pt x="24" y="233"/>
                    <a:pt x="14" y="210"/>
                  </a:cubicBezTo>
                  <a:cubicBezTo>
                    <a:pt x="9" y="198"/>
                    <a:pt x="3" y="186"/>
                    <a:pt x="1" y="174"/>
                  </a:cubicBezTo>
                  <a:cubicBezTo>
                    <a:pt x="1" y="172"/>
                    <a:pt x="1" y="170"/>
                    <a:pt x="1" y="168"/>
                  </a:cubicBezTo>
                  <a:cubicBezTo>
                    <a:pt x="1" y="166"/>
                    <a:pt x="2" y="164"/>
                    <a:pt x="1" y="162"/>
                  </a:cubicBezTo>
                  <a:cubicBezTo>
                    <a:pt x="1" y="160"/>
                    <a:pt x="1" y="159"/>
                    <a:pt x="1" y="157"/>
                  </a:cubicBezTo>
                  <a:cubicBezTo>
                    <a:pt x="0" y="155"/>
                    <a:pt x="0" y="153"/>
                    <a:pt x="0" y="151"/>
                  </a:cubicBezTo>
                  <a:cubicBezTo>
                    <a:pt x="0" y="144"/>
                    <a:pt x="2" y="134"/>
                    <a:pt x="5" y="120"/>
                  </a:cubicBezTo>
                  <a:cubicBezTo>
                    <a:pt x="6" y="116"/>
                    <a:pt x="7" y="111"/>
                    <a:pt x="8" y="107"/>
                  </a:cubicBezTo>
                  <a:cubicBezTo>
                    <a:pt x="9" y="100"/>
                    <a:pt x="10" y="93"/>
                    <a:pt x="12" y="88"/>
                  </a:cubicBezTo>
                  <a:cubicBezTo>
                    <a:pt x="14" y="80"/>
                    <a:pt x="21" y="70"/>
                    <a:pt x="28" y="61"/>
                  </a:cubicBezTo>
                  <a:cubicBezTo>
                    <a:pt x="44" y="39"/>
                    <a:pt x="59" y="25"/>
                    <a:pt x="73" y="18"/>
                  </a:cubicBezTo>
                  <a:cubicBezTo>
                    <a:pt x="78" y="16"/>
                    <a:pt x="83" y="14"/>
                    <a:pt x="90" y="12"/>
                  </a:cubicBezTo>
                  <a:cubicBezTo>
                    <a:pt x="92" y="11"/>
                    <a:pt x="94" y="11"/>
                    <a:pt x="96" y="10"/>
                  </a:cubicBezTo>
                  <a:cubicBezTo>
                    <a:pt x="112" y="5"/>
                    <a:pt x="126" y="2"/>
                    <a:pt x="148" y="1"/>
                  </a:cubicBezTo>
                  <a:cubicBezTo>
                    <a:pt x="150" y="0"/>
                    <a:pt x="153" y="0"/>
                    <a:pt x="157" y="0"/>
                  </a:cubicBezTo>
                  <a:cubicBezTo>
                    <a:pt x="160" y="0"/>
                    <a:pt x="165" y="0"/>
                    <a:pt x="168" y="1"/>
                  </a:cubicBezTo>
                  <a:cubicBezTo>
                    <a:pt x="173" y="2"/>
                    <a:pt x="178" y="3"/>
                    <a:pt x="183" y="5"/>
                  </a:cubicBezTo>
                  <a:cubicBezTo>
                    <a:pt x="187" y="6"/>
                    <a:pt x="191" y="7"/>
                    <a:pt x="194" y="8"/>
                  </a:cubicBezTo>
                  <a:cubicBezTo>
                    <a:pt x="196" y="9"/>
                    <a:pt x="197" y="9"/>
                    <a:pt x="199" y="9"/>
                  </a:cubicBezTo>
                  <a:cubicBezTo>
                    <a:pt x="202" y="10"/>
                    <a:pt x="205" y="11"/>
                    <a:pt x="207" y="12"/>
                  </a:cubicBezTo>
                  <a:cubicBezTo>
                    <a:pt x="221" y="16"/>
                    <a:pt x="235" y="25"/>
                    <a:pt x="247" y="36"/>
                  </a:cubicBezTo>
                  <a:cubicBezTo>
                    <a:pt x="261" y="48"/>
                    <a:pt x="273" y="64"/>
                    <a:pt x="283" y="81"/>
                  </a:cubicBezTo>
                  <a:cubicBezTo>
                    <a:pt x="283" y="82"/>
                    <a:pt x="283" y="82"/>
                    <a:pt x="283" y="82"/>
                  </a:cubicBezTo>
                  <a:cubicBezTo>
                    <a:pt x="285" y="86"/>
                    <a:pt x="288" y="92"/>
                    <a:pt x="289" y="96"/>
                  </a:cubicBezTo>
                  <a:cubicBezTo>
                    <a:pt x="290" y="100"/>
                    <a:pt x="290" y="104"/>
                    <a:pt x="291" y="108"/>
                  </a:cubicBezTo>
                  <a:cubicBezTo>
                    <a:pt x="291" y="111"/>
                    <a:pt x="291" y="114"/>
                    <a:pt x="291" y="116"/>
                  </a:cubicBezTo>
                  <a:cubicBezTo>
                    <a:pt x="293" y="129"/>
                    <a:pt x="294" y="139"/>
                    <a:pt x="293" y="155"/>
                  </a:cubicBezTo>
                  <a:cubicBezTo>
                    <a:pt x="292" y="179"/>
                    <a:pt x="287" y="198"/>
                    <a:pt x="279" y="213"/>
                  </a:cubicBezTo>
                  <a:cubicBezTo>
                    <a:pt x="275" y="221"/>
                    <a:pt x="270" y="227"/>
                    <a:pt x="264" y="233"/>
                  </a:cubicBezTo>
                  <a:cubicBezTo>
                    <a:pt x="258" y="240"/>
                    <a:pt x="258" y="240"/>
                    <a:pt x="258" y="240"/>
                  </a:cubicBezTo>
                  <a:cubicBezTo>
                    <a:pt x="251" y="248"/>
                    <a:pt x="244" y="256"/>
                    <a:pt x="234" y="263"/>
                  </a:cubicBezTo>
                  <a:cubicBezTo>
                    <a:pt x="212" y="281"/>
                    <a:pt x="185" y="291"/>
                    <a:pt x="156" y="292"/>
                  </a:cubicBezTo>
                  <a:cubicBezTo>
                    <a:pt x="149" y="293"/>
                    <a:pt x="144" y="293"/>
                    <a:pt x="138" y="293"/>
                  </a:cubicBezTo>
                  <a:close/>
                  <a:moveTo>
                    <a:pt x="157" y="2"/>
                  </a:moveTo>
                  <a:cubicBezTo>
                    <a:pt x="153" y="2"/>
                    <a:pt x="150" y="2"/>
                    <a:pt x="148" y="3"/>
                  </a:cubicBezTo>
                  <a:cubicBezTo>
                    <a:pt x="127" y="4"/>
                    <a:pt x="113" y="7"/>
                    <a:pt x="96" y="12"/>
                  </a:cubicBezTo>
                  <a:cubicBezTo>
                    <a:pt x="94" y="13"/>
                    <a:pt x="92" y="13"/>
                    <a:pt x="90" y="14"/>
                  </a:cubicBezTo>
                  <a:cubicBezTo>
                    <a:pt x="84" y="16"/>
                    <a:pt x="78" y="18"/>
                    <a:pt x="74" y="20"/>
                  </a:cubicBezTo>
                  <a:cubicBezTo>
                    <a:pt x="60" y="26"/>
                    <a:pt x="45" y="40"/>
                    <a:pt x="30" y="62"/>
                  </a:cubicBezTo>
                  <a:cubicBezTo>
                    <a:pt x="23" y="71"/>
                    <a:pt x="16" y="81"/>
                    <a:pt x="14" y="89"/>
                  </a:cubicBezTo>
                  <a:cubicBezTo>
                    <a:pt x="12" y="94"/>
                    <a:pt x="11" y="100"/>
                    <a:pt x="10" y="107"/>
                  </a:cubicBezTo>
                  <a:cubicBezTo>
                    <a:pt x="9" y="112"/>
                    <a:pt x="8" y="116"/>
                    <a:pt x="7" y="120"/>
                  </a:cubicBezTo>
                  <a:cubicBezTo>
                    <a:pt x="4" y="134"/>
                    <a:pt x="2" y="144"/>
                    <a:pt x="2" y="151"/>
                  </a:cubicBezTo>
                  <a:cubicBezTo>
                    <a:pt x="2" y="153"/>
                    <a:pt x="2" y="155"/>
                    <a:pt x="2" y="157"/>
                  </a:cubicBezTo>
                  <a:cubicBezTo>
                    <a:pt x="3" y="158"/>
                    <a:pt x="3" y="160"/>
                    <a:pt x="3" y="162"/>
                  </a:cubicBezTo>
                  <a:cubicBezTo>
                    <a:pt x="4" y="164"/>
                    <a:pt x="3" y="166"/>
                    <a:pt x="3" y="168"/>
                  </a:cubicBezTo>
                  <a:cubicBezTo>
                    <a:pt x="3" y="170"/>
                    <a:pt x="3" y="172"/>
                    <a:pt x="3" y="174"/>
                  </a:cubicBezTo>
                  <a:cubicBezTo>
                    <a:pt x="5" y="185"/>
                    <a:pt x="11" y="198"/>
                    <a:pt x="16" y="209"/>
                  </a:cubicBezTo>
                  <a:cubicBezTo>
                    <a:pt x="26" y="232"/>
                    <a:pt x="39" y="249"/>
                    <a:pt x="56" y="264"/>
                  </a:cubicBezTo>
                  <a:cubicBezTo>
                    <a:pt x="59" y="266"/>
                    <a:pt x="62" y="268"/>
                    <a:pt x="65" y="269"/>
                  </a:cubicBezTo>
                  <a:cubicBezTo>
                    <a:pt x="67" y="271"/>
                    <a:pt x="69" y="272"/>
                    <a:pt x="71" y="274"/>
                  </a:cubicBezTo>
                  <a:cubicBezTo>
                    <a:pt x="73" y="275"/>
                    <a:pt x="73" y="275"/>
                    <a:pt x="73" y="275"/>
                  </a:cubicBezTo>
                  <a:cubicBezTo>
                    <a:pt x="78" y="278"/>
                    <a:pt x="82" y="281"/>
                    <a:pt x="86" y="283"/>
                  </a:cubicBezTo>
                  <a:cubicBezTo>
                    <a:pt x="98" y="288"/>
                    <a:pt x="115" y="291"/>
                    <a:pt x="138" y="291"/>
                  </a:cubicBezTo>
                  <a:cubicBezTo>
                    <a:pt x="144" y="291"/>
                    <a:pt x="149" y="291"/>
                    <a:pt x="155" y="290"/>
                  </a:cubicBezTo>
                  <a:cubicBezTo>
                    <a:pt x="184" y="289"/>
                    <a:pt x="211" y="279"/>
                    <a:pt x="233" y="262"/>
                  </a:cubicBezTo>
                  <a:cubicBezTo>
                    <a:pt x="242" y="254"/>
                    <a:pt x="249" y="247"/>
                    <a:pt x="257" y="238"/>
                  </a:cubicBezTo>
                  <a:cubicBezTo>
                    <a:pt x="263" y="232"/>
                    <a:pt x="263" y="232"/>
                    <a:pt x="263" y="232"/>
                  </a:cubicBezTo>
                  <a:cubicBezTo>
                    <a:pt x="269" y="225"/>
                    <a:pt x="273" y="220"/>
                    <a:pt x="278" y="212"/>
                  </a:cubicBezTo>
                  <a:cubicBezTo>
                    <a:pt x="285" y="198"/>
                    <a:pt x="290" y="178"/>
                    <a:pt x="291" y="155"/>
                  </a:cubicBezTo>
                  <a:cubicBezTo>
                    <a:pt x="292" y="139"/>
                    <a:pt x="291" y="130"/>
                    <a:pt x="289" y="116"/>
                  </a:cubicBezTo>
                  <a:cubicBezTo>
                    <a:pt x="289" y="114"/>
                    <a:pt x="289" y="111"/>
                    <a:pt x="289" y="109"/>
                  </a:cubicBezTo>
                  <a:cubicBezTo>
                    <a:pt x="288" y="104"/>
                    <a:pt x="288" y="100"/>
                    <a:pt x="287" y="96"/>
                  </a:cubicBezTo>
                  <a:cubicBezTo>
                    <a:pt x="286" y="92"/>
                    <a:pt x="284" y="87"/>
                    <a:pt x="281" y="83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71" y="65"/>
                    <a:pt x="259" y="50"/>
                    <a:pt x="245" y="37"/>
                  </a:cubicBezTo>
                  <a:cubicBezTo>
                    <a:pt x="236" y="29"/>
                    <a:pt x="225" y="21"/>
                    <a:pt x="214" y="17"/>
                  </a:cubicBezTo>
                  <a:cubicBezTo>
                    <a:pt x="215" y="17"/>
                    <a:pt x="214" y="17"/>
                    <a:pt x="214" y="17"/>
                  </a:cubicBezTo>
                  <a:cubicBezTo>
                    <a:pt x="219" y="19"/>
                    <a:pt x="223" y="22"/>
                    <a:pt x="227" y="24"/>
                  </a:cubicBezTo>
                  <a:cubicBezTo>
                    <a:pt x="228" y="25"/>
                    <a:pt x="229" y="26"/>
                    <a:pt x="230" y="27"/>
                  </a:cubicBezTo>
                  <a:cubicBezTo>
                    <a:pt x="247" y="38"/>
                    <a:pt x="260" y="51"/>
                    <a:pt x="269" y="66"/>
                  </a:cubicBezTo>
                  <a:cubicBezTo>
                    <a:pt x="271" y="69"/>
                    <a:pt x="273" y="72"/>
                    <a:pt x="275" y="76"/>
                  </a:cubicBezTo>
                  <a:cubicBezTo>
                    <a:pt x="276" y="78"/>
                    <a:pt x="277" y="80"/>
                    <a:pt x="279" y="82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82" y="88"/>
                    <a:pt x="285" y="94"/>
                    <a:pt x="286" y="100"/>
                  </a:cubicBezTo>
                  <a:cubicBezTo>
                    <a:pt x="289" y="121"/>
                    <a:pt x="291" y="139"/>
                    <a:pt x="289" y="163"/>
                  </a:cubicBezTo>
                  <a:cubicBezTo>
                    <a:pt x="289" y="165"/>
                    <a:pt x="289" y="167"/>
                    <a:pt x="289" y="169"/>
                  </a:cubicBezTo>
                  <a:cubicBezTo>
                    <a:pt x="289" y="172"/>
                    <a:pt x="289" y="176"/>
                    <a:pt x="288" y="180"/>
                  </a:cubicBezTo>
                  <a:cubicBezTo>
                    <a:pt x="283" y="197"/>
                    <a:pt x="277" y="215"/>
                    <a:pt x="266" y="227"/>
                  </a:cubicBezTo>
                  <a:cubicBezTo>
                    <a:pt x="265" y="228"/>
                    <a:pt x="264" y="229"/>
                    <a:pt x="263" y="230"/>
                  </a:cubicBezTo>
                  <a:cubicBezTo>
                    <a:pt x="262" y="231"/>
                    <a:pt x="261" y="232"/>
                    <a:pt x="260" y="233"/>
                  </a:cubicBezTo>
                  <a:cubicBezTo>
                    <a:pt x="258" y="236"/>
                    <a:pt x="256" y="238"/>
                    <a:pt x="254" y="240"/>
                  </a:cubicBezTo>
                  <a:cubicBezTo>
                    <a:pt x="252" y="244"/>
                    <a:pt x="249" y="247"/>
                    <a:pt x="246" y="249"/>
                  </a:cubicBezTo>
                  <a:cubicBezTo>
                    <a:pt x="244" y="251"/>
                    <a:pt x="242" y="253"/>
                    <a:pt x="239" y="255"/>
                  </a:cubicBezTo>
                  <a:cubicBezTo>
                    <a:pt x="237" y="256"/>
                    <a:pt x="236" y="257"/>
                    <a:pt x="234" y="258"/>
                  </a:cubicBezTo>
                  <a:cubicBezTo>
                    <a:pt x="232" y="260"/>
                    <a:pt x="232" y="260"/>
                    <a:pt x="232" y="260"/>
                  </a:cubicBezTo>
                  <a:cubicBezTo>
                    <a:pt x="223" y="267"/>
                    <a:pt x="214" y="274"/>
                    <a:pt x="202" y="279"/>
                  </a:cubicBezTo>
                  <a:cubicBezTo>
                    <a:pt x="200" y="279"/>
                    <a:pt x="199" y="279"/>
                    <a:pt x="198" y="279"/>
                  </a:cubicBezTo>
                  <a:cubicBezTo>
                    <a:pt x="197" y="280"/>
                    <a:pt x="196" y="280"/>
                    <a:pt x="195" y="280"/>
                  </a:cubicBezTo>
                  <a:cubicBezTo>
                    <a:pt x="193" y="281"/>
                    <a:pt x="192" y="282"/>
                    <a:pt x="190" y="282"/>
                  </a:cubicBezTo>
                  <a:cubicBezTo>
                    <a:pt x="189" y="283"/>
                    <a:pt x="187" y="284"/>
                    <a:pt x="186" y="285"/>
                  </a:cubicBezTo>
                  <a:cubicBezTo>
                    <a:pt x="176" y="288"/>
                    <a:pt x="166" y="288"/>
                    <a:pt x="157" y="289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38" y="290"/>
                    <a:pt x="120" y="289"/>
                    <a:pt x="106" y="287"/>
                  </a:cubicBezTo>
                  <a:cubicBezTo>
                    <a:pt x="89" y="284"/>
                    <a:pt x="77" y="276"/>
                    <a:pt x="64" y="267"/>
                  </a:cubicBezTo>
                  <a:cubicBezTo>
                    <a:pt x="42" y="251"/>
                    <a:pt x="26" y="230"/>
                    <a:pt x="13" y="200"/>
                  </a:cubicBezTo>
                  <a:cubicBezTo>
                    <a:pt x="12" y="198"/>
                    <a:pt x="12" y="196"/>
                    <a:pt x="12" y="194"/>
                  </a:cubicBezTo>
                  <a:cubicBezTo>
                    <a:pt x="11" y="193"/>
                    <a:pt x="11" y="191"/>
                    <a:pt x="11" y="190"/>
                  </a:cubicBezTo>
                  <a:cubicBezTo>
                    <a:pt x="10" y="188"/>
                    <a:pt x="9" y="185"/>
                    <a:pt x="8" y="183"/>
                  </a:cubicBezTo>
                  <a:cubicBezTo>
                    <a:pt x="7" y="179"/>
                    <a:pt x="5" y="175"/>
                    <a:pt x="5" y="171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5" y="163"/>
                    <a:pt x="5" y="162"/>
                    <a:pt x="5" y="160"/>
                  </a:cubicBezTo>
                  <a:cubicBezTo>
                    <a:pt x="3" y="148"/>
                    <a:pt x="7" y="133"/>
                    <a:pt x="9" y="120"/>
                  </a:cubicBezTo>
                  <a:cubicBezTo>
                    <a:pt x="10" y="117"/>
                    <a:pt x="11" y="114"/>
                    <a:pt x="11" y="111"/>
                  </a:cubicBezTo>
                  <a:cubicBezTo>
                    <a:pt x="12" y="108"/>
                    <a:pt x="12" y="105"/>
                    <a:pt x="13" y="102"/>
                  </a:cubicBezTo>
                  <a:cubicBezTo>
                    <a:pt x="13" y="97"/>
                    <a:pt x="14" y="93"/>
                    <a:pt x="16" y="88"/>
                  </a:cubicBezTo>
                  <a:cubicBezTo>
                    <a:pt x="17" y="83"/>
                    <a:pt x="21" y="78"/>
                    <a:pt x="24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6" y="70"/>
                    <a:pt x="27" y="69"/>
                    <a:pt x="28" y="68"/>
                  </a:cubicBezTo>
                  <a:cubicBezTo>
                    <a:pt x="30" y="64"/>
                    <a:pt x="33" y="60"/>
                    <a:pt x="35" y="57"/>
                  </a:cubicBezTo>
                  <a:cubicBezTo>
                    <a:pt x="45" y="45"/>
                    <a:pt x="56" y="32"/>
                    <a:pt x="72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5" y="22"/>
                    <a:pt x="76" y="22"/>
                    <a:pt x="77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22"/>
                    <a:pt x="77" y="21"/>
                    <a:pt x="77" y="21"/>
                  </a:cubicBezTo>
                  <a:cubicBezTo>
                    <a:pt x="77" y="20"/>
                    <a:pt x="79" y="19"/>
                    <a:pt x="80" y="19"/>
                  </a:cubicBezTo>
                  <a:cubicBezTo>
                    <a:pt x="80" y="19"/>
                    <a:pt x="80" y="19"/>
                    <a:pt x="81" y="19"/>
                  </a:cubicBezTo>
                  <a:cubicBezTo>
                    <a:pt x="81" y="19"/>
                    <a:pt x="81" y="19"/>
                    <a:pt x="82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8"/>
                    <a:pt x="86" y="18"/>
                    <a:pt x="88" y="18"/>
                  </a:cubicBezTo>
                  <a:cubicBezTo>
                    <a:pt x="91" y="17"/>
                    <a:pt x="92" y="16"/>
                    <a:pt x="94" y="16"/>
                  </a:cubicBezTo>
                  <a:cubicBezTo>
                    <a:pt x="95" y="16"/>
                    <a:pt x="96" y="16"/>
                    <a:pt x="98" y="15"/>
                  </a:cubicBezTo>
                  <a:cubicBezTo>
                    <a:pt x="100" y="14"/>
                    <a:pt x="102" y="13"/>
                    <a:pt x="105" y="12"/>
                  </a:cubicBezTo>
                  <a:cubicBezTo>
                    <a:pt x="107" y="11"/>
                    <a:pt x="108" y="10"/>
                    <a:pt x="110" y="9"/>
                  </a:cubicBezTo>
                  <a:cubicBezTo>
                    <a:pt x="110" y="9"/>
                    <a:pt x="111" y="9"/>
                    <a:pt x="111" y="9"/>
                  </a:cubicBezTo>
                  <a:cubicBezTo>
                    <a:pt x="112" y="10"/>
                    <a:pt x="113" y="10"/>
                    <a:pt x="115" y="9"/>
                  </a:cubicBezTo>
                  <a:cubicBezTo>
                    <a:pt x="116" y="9"/>
                    <a:pt x="117" y="9"/>
                    <a:pt x="119" y="9"/>
                  </a:cubicBezTo>
                  <a:cubicBezTo>
                    <a:pt x="119" y="8"/>
                    <a:pt x="120" y="7"/>
                    <a:pt x="122" y="7"/>
                  </a:cubicBezTo>
                  <a:cubicBezTo>
                    <a:pt x="122" y="7"/>
                    <a:pt x="122" y="7"/>
                    <a:pt x="123" y="7"/>
                  </a:cubicBezTo>
                  <a:cubicBezTo>
                    <a:pt x="124" y="7"/>
                    <a:pt x="124" y="7"/>
                    <a:pt x="125" y="7"/>
                  </a:cubicBezTo>
                  <a:cubicBezTo>
                    <a:pt x="129" y="6"/>
                    <a:pt x="138" y="5"/>
                    <a:pt x="143" y="4"/>
                  </a:cubicBezTo>
                  <a:cubicBezTo>
                    <a:pt x="143" y="4"/>
                    <a:pt x="144" y="4"/>
                    <a:pt x="144" y="4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7" y="4"/>
                    <a:pt x="150" y="3"/>
                    <a:pt x="155" y="3"/>
                  </a:cubicBezTo>
                  <a:cubicBezTo>
                    <a:pt x="160" y="3"/>
                    <a:pt x="166" y="4"/>
                    <a:pt x="171" y="5"/>
                  </a:cubicBezTo>
                  <a:cubicBezTo>
                    <a:pt x="172" y="5"/>
                    <a:pt x="173" y="5"/>
                    <a:pt x="174" y="5"/>
                  </a:cubicBezTo>
                  <a:cubicBezTo>
                    <a:pt x="174" y="5"/>
                    <a:pt x="174" y="5"/>
                    <a:pt x="175" y="6"/>
                  </a:cubicBezTo>
                  <a:cubicBezTo>
                    <a:pt x="175" y="6"/>
                    <a:pt x="175" y="7"/>
                    <a:pt x="174" y="7"/>
                  </a:cubicBezTo>
                  <a:cubicBezTo>
                    <a:pt x="173" y="8"/>
                    <a:pt x="173" y="8"/>
                    <a:pt x="172" y="9"/>
                  </a:cubicBezTo>
                  <a:cubicBezTo>
                    <a:pt x="172" y="9"/>
                    <a:pt x="172" y="9"/>
                    <a:pt x="172" y="10"/>
                  </a:cubicBezTo>
                  <a:cubicBezTo>
                    <a:pt x="172" y="9"/>
                    <a:pt x="173" y="8"/>
                    <a:pt x="175" y="9"/>
                  </a:cubicBezTo>
                  <a:cubicBezTo>
                    <a:pt x="178" y="10"/>
                    <a:pt x="180" y="10"/>
                    <a:pt x="183" y="9"/>
                  </a:cubicBezTo>
                  <a:cubicBezTo>
                    <a:pt x="184" y="9"/>
                    <a:pt x="185" y="9"/>
                    <a:pt x="186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9" y="11"/>
                    <a:pt x="193" y="13"/>
                    <a:pt x="197" y="14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4"/>
                    <a:pt x="198" y="14"/>
                    <a:pt x="198" y="13"/>
                  </a:cubicBezTo>
                  <a:cubicBezTo>
                    <a:pt x="198" y="13"/>
                    <a:pt x="199" y="12"/>
                    <a:pt x="199" y="12"/>
                  </a:cubicBezTo>
                  <a:cubicBezTo>
                    <a:pt x="200" y="12"/>
                    <a:pt x="201" y="13"/>
                    <a:pt x="203" y="13"/>
                  </a:cubicBezTo>
                  <a:cubicBezTo>
                    <a:pt x="204" y="14"/>
                    <a:pt x="204" y="14"/>
                    <a:pt x="205" y="14"/>
                  </a:cubicBezTo>
                  <a:cubicBezTo>
                    <a:pt x="206" y="14"/>
                    <a:pt x="208" y="15"/>
                    <a:pt x="209" y="15"/>
                  </a:cubicBezTo>
                  <a:cubicBezTo>
                    <a:pt x="210" y="15"/>
                    <a:pt x="211" y="15"/>
                    <a:pt x="211" y="15"/>
                  </a:cubicBezTo>
                  <a:cubicBezTo>
                    <a:pt x="210" y="15"/>
                    <a:pt x="208" y="14"/>
                    <a:pt x="207" y="14"/>
                  </a:cubicBezTo>
                  <a:cubicBezTo>
                    <a:pt x="204" y="13"/>
                    <a:pt x="201" y="12"/>
                    <a:pt x="198" y="11"/>
                  </a:cubicBezTo>
                  <a:cubicBezTo>
                    <a:pt x="197" y="11"/>
                    <a:pt x="195" y="11"/>
                    <a:pt x="194" y="10"/>
                  </a:cubicBezTo>
                  <a:cubicBezTo>
                    <a:pt x="190" y="9"/>
                    <a:pt x="186" y="8"/>
                    <a:pt x="183" y="7"/>
                  </a:cubicBezTo>
                  <a:cubicBezTo>
                    <a:pt x="178" y="5"/>
                    <a:pt x="173" y="4"/>
                    <a:pt x="168" y="3"/>
                  </a:cubicBezTo>
                  <a:cubicBezTo>
                    <a:pt x="166" y="3"/>
                    <a:pt x="162" y="2"/>
                    <a:pt x="157" y="2"/>
                  </a:cubicBezTo>
                  <a:close/>
                  <a:moveTo>
                    <a:pt x="73" y="24"/>
                  </a:moveTo>
                  <a:cubicBezTo>
                    <a:pt x="58" y="33"/>
                    <a:pt x="48" y="44"/>
                    <a:pt x="37" y="58"/>
                  </a:cubicBezTo>
                  <a:cubicBezTo>
                    <a:pt x="34" y="61"/>
                    <a:pt x="32" y="65"/>
                    <a:pt x="30" y="69"/>
                  </a:cubicBezTo>
                  <a:cubicBezTo>
                    <a:pt x="29" y="70"/>
                    <a:pt x="28" y="71"/>
                    <a:pt x="27" y="73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2" y="79"/>
                    <a:pt x="19" y="84"/>
                    <a:pt x="18" y="89"/>
                  </a:cubicBezTo>
                  <a:cubicBezTo>
                    <a:pt x="16" y="93"/>
                    <a:pt x="15" y="98"/>
                    <a:pt x="15" y="103"/>
                  </a:cubicBezTo>
                  <a:cubicBezTo>
                    <a:pt x="14" y="106"/>
                    <a:pt x="14" y="109"/>
                    <a:pt x="13" y="112"/>
                  </a:cubicBezTo>
                  <a:cubicBezTo>
                    <a:pt x="13" y="114"/>
                    <a:pt x="12" y="118"/>
                    <a:pt x="11" y="121"/>
                  </a:cubicBezTo>
                  <a:cubicBezTo>
                    <a:pt x="9" y="133"/>
                    <a:pt x="5" y="148"/>
                    <a:pt x="7" y="160"/>
                  </a:cubicBezTo>
                  <a:cubicBezTo>
                    <a:pt x="7" y="162"/>
                    <a:pt x="7" y="163"/>
                    <a:pt x="7" y="165"/>
                  </a:cubicBezTo>
                  <a:cubicBezTo>
                    <a:pt x="7" y="167"/>
                    <a:pt x="7" y="168"/>
                    <a:pt x="7" y="170"/>
                  </a:cubicBezTo>
                  <a:cubicBezTo>
                    <a:pt x="7" y="174"/>
                    <a:pt x="9" y="178"/>
                    <a:pt x="10" y="182"/>
                  </a:cubicBezTo>
                  <a:cubicBezTo>
                    <a:pt x="11" y="184"/>
                    <a:pt x="12" y="187"/>
                    <a:pt x="13" y="190"/>
                  </a:cubicBezTo>
                  <a:cubicBezTo>
                    <a:pt x="13" y="191"/>
                    <a:pt x="13" y="192"/>
                    <a:pt x="14" y="194"/>
                  </a:cubicBezTo>
                  <a:cubicBezTo>
                    <a:pt x="14" y="196"/>
                    <a:pt x="14" y="197"/>
                    <a:pt x="15" y="199"/>
                  </a:cubicBezTo>
                  <a:cubicBezTo>
                    <a:pt x="28" y="229"/>
                    <a:pt x="44" y="250"/>
                    <a:pt x="65" y="265"/>
                  </a:cubicBezTo>
                  <a:cubicBezTo>
                    <a:pt x="78" y="275"/>
                    <a:pt x="90" y="282"/>
                    <a:pt x="106" y="285"/>
                  </a:cubicBezTo>
                  <a:cubicBezTo>
                    <a:pt x="120" y="287"/>
                    <a:pt x="138" y="288"/>
                    <a:pt x="155" y="287"/>
                  </a:cubicBezTo>
                  <a:cubicBezTo>
                    <a:pt x="157" y="287"/>
                    <a:pt x="157" y="287"/>
                    <a:pt x="157" y="287"/>
                  </a:cubicBezTo>
                  <a:cubicBezTo>
                    <a:pt x="166" y="286"/>
                    <a:pt x="176" y="286"/>
                    <a:pt x="185" y="283"/>
                  </a:cubicBezTo>
                  <a:cubicBezTo>
                    <a:pt x="187" y="282"/>
                    <a:pt x="188" y="281"/>
                    <a:pt x="189" y="281"/>
                  </a:cubicBezTo>
                  <a:cubicBezTo>
                    <a:pt x="191" y="280"/>
                    <a:pt x="192" y="279"/>
                    <a:pt x="194" y="278"/>
                  </a:cubicBezTo>
                  <a:cubicBezTo>
                    <a:pt x="195" y="278"/>
                    <a:pt x="196" y="278"/>
                    <a:pt x="198" y="277"/>
                  </a:cubicBezTo>
                  <a:cubicBezTo>
                    <a:pt x="199" y="277"/>
                    <a:pt x="200" y="277"/>
                    <a:pt x="201" y="277"/>
                  </a:cubicBezTo>
                  <a:cubicBezTo>
                    <a:pt x="213" y="272"/>
                    <a:pt x="222" y="265"/>
                    <a:pt x="231" y="258"/>
                  </a:cubicBezTo>
                  <a:cubicBezTo>
                    <a:pt x="233" y="257"/>
                    <a:pt x="233" y="257"/>
                    <a:pt x="233" y="257"/>
                  </a:cubicBezTo>
                  <a:cubicBezTo>
                    <a:pt x="234" y="256"/>
                    <a:pt x="236" y="254"/>
                    <a:pt x="238" y="253"/>
                  </a:cubicBezTo>
                  <a:cubicBezTo>
                    <a:pt x="241" y="252"/>
                    <a:pt x="243" y="250"/>
                    <a:pt x="245" y="248"/>
                  </a:cubicBezTo>
                  <a:cubicBezTo>
                    <a:pt x="248" y="245"/>
                    <a:pt x="250" y="242"/>
                    <a:pt x="252" y="239"/>
                  </a:cubicBezTo>
                  <a:cubicBezTo>
                    <a:pt x="254" y="237"/>
                    <a:pt x="256" y="234"/>
                    <a:pt x="258" y="232"/>
                  </a:cubicBezTo>
                  <a:cubicBezTo>
                    <a:pt x="259" y="231"/>
                    <a:pt x="260" y="230"/>
                    <a:pt x="261" y="229"/>
                  </a:cubicBezTo>
                  <a:cubicBezTo>
                    <a:pt x="262" y="228"/>
                    <a:pt x="263" y="227"/>
                    <a:pt x="264" y="226"/>
                  </a:cubicBezTo>
                  <a:cubicBezTo>
                    <a:pt x="275" y="214"/>
                    <a:pt x="281" y="196"/>
                    <a:pt x="286" y="179"/>
                  </a:cubicBezTo>
                  <a:cubicBezTo>
                    <a:pt x="287" y="176"/>
                    <a:pt x="287" y="172"/>
                    <a:pt x="287" y="169"/>
                  </a:cubicBezTo>
                  <a:cubicBezTo>
                    <a:pt x="287" y="167"/>
                    <a:pt x="287" y="165"/>
                    <a:pt x="287" y="163"/>
                  </a:cubicBezTo>
                  <a:cubicBezTo>
                    <a:pt x="289" y="139"/>
                    <a:pt x="287" y="122"/>
                    <a:pt x="284" y="101"/>
                  </a:cubicBezTo>
                  <a:cubicBezTo>
                    <a:pt x="283" y="94"/>
                    <a:pt x="281" y="90"/>
                    <a:pt x="277" y="84"/>
                  </a:cubicBezTo>
                  <a:cubicBezTo>
                    <a:pt x="277" y="83"/>
                    <a:pt x="277" y="83"/>
                    <a:pt x="277" y="83"/>
                  </a:cubicBezTo>
                  <a:cubicBezTo>
                    <a:pt x="276" y="81"/>
                    <a:pt x="275" y="79"/>
                    <a:pt x="273" y="77"/>
                  </a:cubicBezTo>
                  <a:cubicBezTo>
                    <a:pt x="272" y="73"/>
                    <a:pt x="270" y="70"/>
                    <a:pt x="268" y="67"/>
                  </a:cubicBezTo>
                  <a:cubicBezTo>
                    <a:pt x="258" y="52"/>
                    <a:pt x="245" y="39"/>
                    <a:pt x="229" y="28"/>
                  </a:cubicBezTo>
                  <a:cubicBezTo>
                    <a:pt x="228" y="27"/>
                    <a:pt x="227" y="27"/>
                    <a:pt x="226" y="26"/>
                  </a:cubicBezTo>
                  <a:cubicBezTo>
                    <a:pt x="222" y="23"/>
                    <a:pt x="218" y="20"/>
                    <a:pt x="214" y="19"/>
                  </a:cubicBezTo>
                  <a:cubicBezTo>
                    <a:pt x="213" y="19"/>
                    <a:pt x="213" y="19"/>
                    <a:pt x="212" y="18"/>
                  </a:cubicBezTo>
                  <a:cubicBezTo>
                    <a:pt x="212" y="17"/>
                    <a:pt x="210" y="17"/>
                    <a:pt x="209" y="17"/>
                  </a:cubicBezTo>
                  <a:cubicBezTo>
                    <a:pt x="207" y="16"/>
                    <a:pt x="206" y="16"/>
                    <a:pt x="204" y="16"/>
                  </a:cubicBezTo>
                  <a:cubicBezTo>
                    <a:pt x="204" y="16"/>
                    <a:pt x="203" y="16"/>
                    <a:pt x="203" y="15"/>
                  </a:cubicBezTo>
                  <a:cubicBezTo>
                    <a:pt x="202" y="15"/>
                    <a:pt x="202" y="15"/>
                    <a:pt x="201" y="15"/>
                  </a:cubicBezTo>
                  <a:cubicBezTo>
                    <a:pt x="201" y="15"/>
                    <a:pt x="201" y="16"/>
                    <a:pt x="200" y="16"/>
                  </a:cubicBezTo>
                  <a:cubicBezTo>
                    <a:pt x="200" y="16"/>
                    <a:pt x="200" y="17"/>
                    <a:pt x="199" y="17"/>
                  </a:cubicBezTo>
                  <a:cubicBezTo>
                    <a:pt x="199" y="17"/>
                    <a:pt x="199" y="17"/>
                    <a:pt x="199" y="17"/>
                  </a:cubicBezTo>
                  <a:cubicBezTo>
                    <a:pt x="199" y="17"/>
                    <a:pt x="198" y="16"/>
                    <a:pt x="198" y="16"/>
                  </a:cubicBezTo>
                  <a:cubicBezTo>
                    <a:pt x="196" y="16"/>
                    <a:pt x="196" y="16"/>
                    <a:pt x="196" y="16"/>
                  </a:cubicBezTo>
                  <a:cubicBezTo>
                    <a:pt x="192" y="14"/>
                    <a:pt x="188" y="13"/>
                    <a:pt x="185" y="11"/>
                  </a:cubicBezTo>
                  <a:cubicBezTo>
                    <a:pt x="185" y="11"/>
                    <a:pt x="184" y="11"/>
                    <a:pt x="183" y="11"/>
                  </a:cubicBezTo>
                  <a:cubicBezTo>
                    <a:pt x="180" y="12"/>
                    <a:pt x="177" y="12"/>
                    <a:pt x="174" y="11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4" y="11"/>
                    <a:pt x="174" y="11"/>
                    <a:pt x="173" y="11"/>
                  </a:cubicBezTo>
                  <a:cubicBezTo>
                    <a:pt x="173" y="12"/>
                    <a:pt x="173" y="13"/>
                    <a:pt x="172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0" y="13"/>
                    <a:pt x="170" y="12"/>
                    <a:pt x="170" y="12"/>
                  </a:cubicBezTo>
                  <a:cubicBezTo>
                    <a:pt x="168" y="15"/>
                    <a:pt x="166" y="16"/>
                    <a:pt x="162" y="17"/>
                  </a:cubicBezTo>
                  <a:cubicBezTo>
                    <a:pt x="162" y="17"/>
                    <a:pt x="161" y="17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59" y="15"/>
                    <a:pt x="159" y="15"/>
                    <a:pt x="159" y="13"/>
                  </a:cubicBezTo>
                  <a:cubicBezTo>
                    <a:pt x="159" y="12"/>
                    <a:pt x="159" y="11"/>
                    <a:pt x="160" y="11"/>
                  </a:cubicBezTo>
                  <a:cubicBezTo>
                    <a:pt x="160" y="10"/>
                    <a:pt x="160" y="10"/>
                    <a:pt x="160" y="9"/>
                  </a:cubicBezTo>
                  <a:cubicBezTo>
                    <a:pt x="160" y="9"/>
                    <a:pt x="161" y="8"/>
                    <a:pt x="161" y="8"/>
                  </a:cubicBezTo>
                  <a:cubicBezTo>
                    <a:pt x="163" y="8"/>
                    <a:pt x="165" y="8"/>
                    <a:pt x="166" y="8"/>
                  </a:cubicBezTo>
                  <a:cubicBezTo>
                    <a:pt x="168" y="8"/>
                    <a:pt x="170" y="7"/>
                    <a:pt x="171" y="7"/>
                  </a:cubicBezTo>
                  <a:cubicBezTo>
                    <a:pt x="171" y="7"/>
                    <a:pt x="171" y="7"/>
                    <a:pt x="170" y="7"/>
                  </a:cubicBezTo>
                  <a:cubicBezTo>
                    <a:pt x="166" y="6"/>
                    <a:pt x="160" y="5"/>
                    <a:pt x="155" y="5"/>
                  </a:cubicBezTo>
                  <a:cubicBezTo>
                    <a:pt x="149" y="5"/>
                    <a:pt x="145" y="6"/>
                    <a:pt x="143" y="8"/>
                  </a:cubicBezTo>
                  <a:cubicBezTo>
                    <a:pt x="142" y="8"/>
                    <a:pt x="142" y="9"/>
                    <a:pt x="142" y="8"/>
                  </a:cubicBezTo>
                  <a:cubicBezTo>
                    <a:pt x="141" y="8"/>
                    <a:pt x="141" y="8"/>
                    <a:pt x="141" y="7"/>
                  </a:cubicBezTo>
                  <a:cubicBezTo>
                    <a:pt x="141" y="7"/>
                    <a:pt x="141" y="7"/>
                    <a:pt x="141" y="6"/>
                  </a:cubicBezTo>
                  <a:cubicBezTo>
                    <a:pt x="136" y="7"/>
                    <a:pt x="129" y="8"/>
                    <a:pt x="125" y="9"/>
                  </a:cubicBezTo>
                  <a:cubicBezTo>
                    <a:pt x="124" y="9"/>
                    <a:pt x="124" y="9"/>
                    <a:pt x="123" y="9"/>
                  </a:cubicBezTo>
                  <a:cubicBezTo>
                    <a:pt x="123" y="9"/>
                    <a:pt x="122" y="9"/>
                    <a:pt x="122" y="9"/>
                  </a:cubicBezTo>
                  <a:cubicBezTo>
                    <a:pt x="122" y="9"/>
                    <a:pt x="123" y="9"/>
                    <a:pt x="123" y="10"/>
                  </a:cubicBezTo>
                  <a:cubicBezTo>
                    <a:pt x="123" y="10"/>
                    <a:pt x="122" y="11"/>
                    <a:pt x="122" y="11"/>
                  </a:cubicBezTo>
                  <a:cubicBezTo>
                    <a:pt x="122" y="11"/>
                    <a:pt x="122" y="11"/>
                    <a:pt x="121" y="11"/>
                  </a:cubicBezTo>
                  <a:cubicBezTo>
                    <a:pt x="119" y="10"/>
                    <a:pt x="117" y="11"/>
                    <a:pt x="115" y="11"/>
                  </a:cubicBezTo>
                  <a:cubicBezTo>
                    <a:pt x="114" y="12"/>
                    <a:pt x="112" y="12"/>
                    <a:pt x="110" y="11"/>
                  </a:cubicBezTo>
                  <a:cubicBezTo>
                    <a:pt x="109" y="12"/>
                    <a:pt x="107" y="13"/>
                    <a:pt x="106" y="13"/>
                  </a:cubicBezTo>
                  <a:cubicBezTo>
                    <a:pt x="103" y="14"/>
                    <a:pt x="101" y="15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7" y="18"/>
                    <a:pt x="96" y="18"/>
                    <a:pt x="94" y="18"/>
                  </a:cubicBezTo>
                  <a:cubicBezTo>
                    <a:pt x="93" y="18"/>
                    <a:pt x="91" y="18"/>
                    <a:pt x="88" y="20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2" y="23"/>
                    <a:pt x="81" y="23"/>
                  </a:cubicBezTo>
                  <a:cubicBezTo>
                    <a:pt x="80" y="23"/>
                    <a:pt x="79" y="24"/>
                    <a:pt x="79" y="24"/>
                  </a:cubicBezTo>
                  <a:cubicBezTo>
                    <a:pt x="77" y="24"/>
                    <a:pt x="76" y="24"/>
                    <a:pt x="73" y="24"/>
                  </a:cubicBezTo>
                  <a:close/>
                  <a:moveTo>
                    <a:pt x="161" y="14"/>
                  </a:moveTo>
                  <a:cubicBezTo>
                    <a:pt x="161" y="14"/>
                    <a:pt x="161" y="14"/>
                    <a:pt x="161" y="14"/>
                  </a:cubicBezTo>
                  <a:cubicBezTo>
                    <a:pt x="162" y="14"/>
                    <a:pt x="162" y="14"/>
                    <a:pt x="163" y="15"/>
                  </a:cubicBezTo>
                  <a:cubicBezTo>
                    <a:pt x="166" y="14"/>
                    <a:pt x="168" y="12"/>
                    <a:pt x="169" y="9"/>
                  </a:cubicBezTo>
                  <a:cubicBezTo>
                    <a:pt x="168" y="10"/>
                    <a:pt x="167" y="10"/>
                    <a:pt x="166" y="10"/>
                  </a:cubicBezTo>
                  <a:cubicBezTo>
                    <a:pt x="165" y="10"/>
                    <a:pt x="164" y="10"/>
                    <a:pt x="162" y="10"/>
                  </a:cubicBezTo>
                  <a:cubicBezTo>
                    <a:pt x="162" y="11"/>
                    <a:pt x="162" y="12"/>
                    <a:pt x="161" y="12"/>
                  </a:cubicBezTo>
                  <a:cubicBezTo>
                    <a:pt x="161" y="12"/>
                    <a:pt x="161" y="13"/>
                    <a:pt x="161" y="13"/>
                  </a:cubicBezTo>
                  <a:cubicBezTo>
                    <a:pt x="161" y="13"/>
                    <a:pt x="161" y="14"/>
                    <a:pt x="161" y="14"/>
                  </a:cubicBezTo>
                  <a:cubicBezTo>
                    <a:pt x="161" y="14"/>
                    <a:pt x="161" y="14"/>
                    <a:pt x="161" y="1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62DC3605-8874-66B0-18DC-431C77BA161D}"/>
              </a:ext>
            </a:extLst>
          </p:cNvPr>
          <p:cNvGrpSpPr/>
          <p:nvPr/>
        </p:nvGrpSpPr>
        <p:grpSpPr>
          <a:xfrm>
            <a:off x="6808182" y="4517997"/>
            <a:ext cx="756346" cy="746056"/>
            <a:chOff x="3757613" y="3727451"/>
            <a:chExt cx="700088" cy="690563"/>
          </a:xfrm>
          <a:noFill/>
        </p:grpSpPr>
        <p:sp>
          <p:nvSpPr>
            <p:cNvPr id="286" name="Freeform 165">
              <a:extLst>
                <a:ext uri="{FF2B5EF4-FFF2-40B4-BE49-F238E27FC236}">
                  <a16:creationId xmlns:a16="http://schemas.microsoft.com/office/drawing/2014/main" id="{452DFB24-13DA-AB61-270F-5740243B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450" y="3787776"/>
              <a:ext cx="23813" cy="90488"/>
            </a:xfrm>
            <a:custGeom>
              <a:avLst/>
              <a:gdLst>
                <a:gd name="T0" fmla="*/ 1 w 10"/>
                <a:gd name="T1" fmla="*/ 18 h 37"/>
                <a:gd name="T2" fmla="*/ 8 w 10"/>
                <a:gd name="T3" fmla="*/ 37 h 37"/>
                <a:gd name="T4" fmla="*/ 9 w 10"/>
                <a:gd name="T5" fmla="*/ 37 h 37"/>
                <a:gd name="T6" fmla="*/ 9 w 10"/>
                <a:gd name="T7" fmla="*/ 37 h 37"/>
                <a:gd name="T8" fmla="*/ 9 w 10"/>
                <a:gd name="T9" fmla="*/ 36 h 37"/>
                <a:gd name="T10" fmla="*/ 7 w 10"/>
                <a:gd name="T11" fmla="*/ 0 h 37"/>
                <a:gd name="T12" fmla="*/ 6 w 10"/>
                <a:gd name="T13" fmla="*/ 0 h 37"/>
                <a:gd name="T14" fmla="*/ 2 w 10"/>
                <a:gd name="T15" fmla="*/ 0 h 37"/>
                <a:gd name="T16" fmla="*/ 1 w 10"/>
                <a:gd name="T17" fmla="*/ 1 h 37"/>
                <a:gd name="T18" fmla="*/ 1 w 10"/>
                <a:gd name="T19" fmla="*/ 2 h 37"/>
                <a:gd name="T20" fmla="*/ 0 w 10"/>
                <a:gd name="T21" fmla="*/ 4 h 37"/>
                <a:gd name="T22" fmla="*/ 0 w 10"/>
                <a:gd name="T23" fmla="*/ 4 h 37"/>
                <a:gd name="T24" fmla="*/ 1 w 10"/>
                <a:gd name="T25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7">
                  <a:moveTo>
                    <a:pt x="1" y="18"/>
                  </a:moveTo>
                  <a:cubicBezTo>
                    <a:pt x="0" y="26"/>
                    <a:pt x="0" y="35"/>
                    <a:pt x="8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6"/>
                    <a:pt x="9" y="36"/>
                  </a:cubicBezTo>
                  <a:cubicBezTo>
                    <a:pt x="10" y="26"/>
                    <a:pt x="10" y="12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8"/>
                    <a:pt x="1" y="13"/>
                    <a:pt x="1" y="18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66">
              <a:extLst>
                <a:ext uri="{FF2B5EF4-FFF2-40B4-BE49-F238E27FC236}">
                  <a16:creationId xmlns:a16="http://schemas.microsoft.com/office/drawing/2014/main" id="{A9343C95-B853-9EB0-5E16-C28B2FD53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3906838"/>
              <a:ext cx="158750" cy="207963"/>
            </a:xfrm>
            <a:custGeom>
              <a:avLst/>
              <a:gdLst>
                <a:gd name="T0" fmla="*/ 1 w 65"/>
                <a:gd name="T1" fmla="*/ 76 h 86"/>
                <a:gd name="T2" fmla="*/ 2 w 65"/>
                <a:gd name="T3" fmla="*/ 76 h 86"/>
                <a:gd name="T4" fmla="*/ 2 w 65"/>
                <a:gd name="T5" fmla="*/ 77 h 86"/>
                <a:gd name="T6" fmla="*/ 2 w 65"/>
                <a:gd name="T7" fmla="*/ 78 h 86"/>
                <a:gd name="T8" fmla="*/ 9 w 65"/>
                <a:gd name="T9" fmla="*/ 77 h 86"/>
                <a:gd name="T10" fmla="*/ 13 w 65"/>
                <a:gd name="T11" fmla="*/ 76 h 86"/>
                <a:gd name="T12" fmla="*/ 33 w 65"/>
                <a:gd name="T13" fmla="*/ 77 h 86"/>
                <a:gd name="T14" fmla="*/ 48 w 65"/>
                <a:gd name="T15" fmla="*/ 79 h 86"/>
                <a:gd name="T16" fmla="*/ 57 w 65"/>
                <a:gd name="T17" fmla="*/ 86 h 86"/>
                <a:gd name="T18" fmla="*/ 58 w 65"/>
                <a:gd name="T19" fmla="*/ 86 h 86"/>
                <a:gd name="T20" fmla="*/ 58 w 65"/>
                <a:gd name="T21" fmla="*/ 86 h 86"/>
                <a:gd name="T22" fmla="*/ 61 w 65"/>
                <a:gd name="T23" fmla="*/ 73 h 86"/>
                <a:gd name="T24" fmla="*/ 60 w 65"/>
                <a:gd name="T25" fmla="*/ 67 h 86"/>
                <a:gd name="T26" fmla="*/ 59 w 65"/>
                <a:gd name="T27" fmla="*/ 66 h 86"/>
                <a:gd name="T28" fmla="*/ 59 w 65"/>
                <a:gd name="T29" fmla="*/ 66 h 86"/>
                <a:gd name="T30" fmla="*/ 56 w 65"/>
                <a:gd name="T31" fmla="*/ 64 h 86"/>
                <a:gd name="T32" fmla="*/ 54 w 65"/>
                <a:gd name="T33" fmla="*/ 35 h 86"/>
                <a:gd name="T34" fmla="*/ 53 w 65"/>
                <a:gd name="T35" fmla="*/ 8 h 86"/>
                <a:gd name="T36" fmla="*/ 55 w 65"/>
                <a:gd name="T37" fmla="*/ 2 h 86"/>
                <a:gd name="T38" fmla="*/ 53 w 65"/>
                <a:gd name="T39" fmla="*/ 0 h 86"/>
                <a:gd name="T40" fmla="*/ 51 w 65"/>
                <a:gd name="T41" fmla="*/ 0 h 86"/>
                <a:gd name="T42" fmla="*/ 50 w 65"/>
                <a:gd name="T43" fmla="*/ 0 h 86"/>
                <a:gd name="T44" fmla="*/ 48 w 65"/>
                <a:gd name="T45" fmla="*/ 34 h 86"/>
                <a:gd name="T46" fmla="*/ 48 w 65"/>
                <a:gd name="T47" fmla="*/ 49 h 86"/>
                <a:gd name="T48" fmla="*/ 49 w 65"/>
                <a:gd name="T49" fmla="*/ 60 h 86"/>
                <a:gd name="T50" fmla="*/ 49 w 65"/>
                <a:gd name="T51" fmla="*/ 73 h 86"/>
                <a:gd name="T52" fmla="*/ 14 w 65"/>
                <a:gd name="T53" fmla="*/ 70 h 86"/>
                <a:gd name="T54" fmla="*/ 10 w 65"/>
                <a:gd name="T55" fmla="*/ 70 h 86"/>
                <a:gd name="T56" fmla="*/ 9 w 65"/>
                <a:gd name="T57" fmla="*/ 69 h 86"/>
                <a:gd name="T58" fmla="*/ 7 w 65"/>
                <a:gd name="T59" fmla="*/ 66 h 86"/>
                <a:gd name="T60" fmla="*/ 5 w 65"/>
                <a:gd name="T61" fmla="*/ 66 h 86"/>
                <a:gd name="T62" fmla="*/ 1 w 65"/>
                <a:gd name="T63" fmla="*/ 73 h 86"/>
                <a:gd name="T64" fmla="*/ 0 w 65"/>
                <a:gd name="T65" fmla="*/ 75 h 86"/>
                <a:gd name="T66" fmla="*/ 0 w 65"/>
                <a:gd name="T67" fmla="*/ 76 h 86"/>
                <a:gd name="T68" fmla="*/ 1 w 65"/>
                <a:gd name="T6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86">
                  <a:moveTo>
                    <a:pt x="1" y="76"/>
                  </a:moveTo>
                  <a:cubicBezTo>
                    <a:pt x="1" y="76"/>
                    <a:pt x="2" y="76"/>
                    <a:pt x="2" y="76"/>
                  </a:cubicBezTo>
                  <a:cubicBezTo>
                    <a:pt x="2" y="76"/>
                    <a:pt x="2" y="76"/>
                    <a:pt x="2" y="77"/>
                  </a:cubicBezTo>
                  <a:cubicBezTo>
                    <a:pt x="2" y="77"/>
                    <a:pt x="2" y="78"/>
                    <a:pt x="2" y="78"/>
                  </a:cubicBezTo>
                  <a:cubicBezTo>
                    <a:pt x="4" y="79"/>
                    <a:pt x="7" y="78"/>
                    <a:pt x="9" y="77"/>
                  </a:cubicBezTo>
                  <a:cubicBezTo>
                    <a:pt x="10" y="77"/>
                    <a:pt x="12" y="76"/>
                    <a:pt x="13" y="76"/>
                  </a:cubicBezTo>
                  <a:cubicBezTo>
                    <a:pt x="19" y="76"/>
                    <a:pt x="27" y="76"/>
                    <a:pt x="33" y="77"/>
                  </a:cubicBezTo>
                  <a:cubicBezTo>
                    <a:pt x="38" y="78"/>
                    <a:pt x="43" y="79"/>
                    <a:pt x="48" y="79"/>
                  </a:cubicBezTo>
                  <a:cubicBezTo>
                    <a:pt x="51" y="82"/>
                    <a:pt x="53" y="85"/>
                    <a:pt x="57" y="86"/>
                  </a:cubicBezTo>
                  <a:cubicBezTo>
                    <a:pt x="57" y="86"/>
                    <a:pt x="58" y="86"/>
                    <a:pt x="58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5" y="82"/>
                    <a:pt x="63" y="77"/>
                    <a:pt x="61" y="73"/>
                  </a:cubicBezTo>
                  <a:cubicBezTo>
                    <a:pt x="61" y="71"/>
                    <a:pt x="60" y="69"/>
                    <a:pt x="60" y="67"/>
                  </a:cubicBezTo>
                  <a:cubicBezTo>
                    <a:pt x="60" y="67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7" y="66"/>
                    <a:pt x="56" y="66"/>
                    <a:pt x="56" y="64"/>
                  </a:cubicBezTo>
                  <a:cubicBezTo>
                    <a:pt x="55" y="55"/>
                    <a:pt x="55" y="45"/>
                    <a:pt x="54" y="35"/>
                  </a:cubicBezTo>
                  <a:cubicBezTo>
                    <a:pt x="54" y="27"/>
                    <a:pt x="54" y="18"/>
                    <a:pt x="53" y="8"/>
                  </a:cubicBezTo>
                  <a:cubicBezTo>
                    <a:pt x="54" y="7"/>
                    <a:pt x="55" y="4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7" y="11"/>
                    <a:pt x="47" y="23"/>
                    <a:pt x="48" y="34"/>
                  </a:cubicBezTo>
                  <a:cubicBezTo>
                    <a:pt x="48" y="39"/>
                    <a:pt x="48" y="44"/>
                    <a:pt x="48" y="49"/>
                  </a:cubicBezTo>
                  <a:cubicBezTo>
                    <a:pt x="48" y="53"/>
                    <a:pt x="48" y="57"/>
                    <a:pt x="49" y="60"/>
                  </a:cubicBezTo>
                  <a:cubicBezTo>
                    <a:pt x="50" y="65"/>
                    <a:pt x="50" y="69"/>
                    <a:pt x="49" y="73"/>
                  </a:cubicBezTo>
                  <a:cubicBezTo>
                    <a:pt x="40" y="71"/>
                    <a:pt x="28" y="70"/>
                    <a:pt x="14" y="70"/>
                  </a:cubicBezTo>
                  <a:cubicBezTo>
                    <a:pt x="13" y="70"/>
                    <a:pt x="11" y="70"/>
                    <a:pt x="10" y="70"/>
                  </a:cubicBezTo>
                  <a:cubicBezTo>
                    <a:pt x="9" y="70"/>
                    <a:pt x="9" y="69"/>
                    <a:pt x="9" y="69"/>
                  </a:cubicBezTo>
                  <a:cubicBezTo>
                    <a:pt x="9" y="68"/>
                    <a:pt x="9" y="66"/>
                    <a:pt x="7" y="66"/>
                  </a:cubicBezTo>
                  <a:cubicBezTo>
                    <a:pt x="6" y="66"/>
                    <a:pt x="6" y="66"/>
                    <a:pt x="5" y="66"/>
                  </a:cubicBezTo>
                  <a:cubicBezTo>
                    <a:pt x="3" y="67"/>
                    <a:pt x="2" y="70"/>
                    <a:pt x="1" y="73"/>
                  </a:cubicBezTo>
                  <a:cubicBezTo>
                    <a:pt x="1" y="74"/>
                    <a:pt x="0" y="74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0" y="76"/>
                    <a:pt x="1" y="76"/>
                    <a:pt x="1" y="76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67">
              <a:extLst>
                <a:ext uri="{FF2B5EF4-FFF2-40B4-BE49-F238E27FC236}">
                  <a16:creationId xmlns:a16="http://schemas.microsoft.com/office/drawing/2014/main" id="{F0C7B188-6A5E-BE8B-D991-FFAACB651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4064001"/>
              <a:ext cx="93663" cy="25400"/>
            </a:xfrm>
            <a:custGeom>
              <a:avLst/>
              <a:gdLst>
                <a:gd name="T0" fmla="*/ 39 w 39"/>
                <a:gd name="T1" fmla="*/ 3 h 10"/>
                <a:gd name="T2" fmla="*/ 22 w 39"/>
                <a:gd name="T3" fmla="*/ 0 h 10"/>
                <a:gd name="T4" fmla="*/ 11 w 39"/>
                <a:gd name="T5" fmla="*/ 1 h 10"/>
                <a:gd name="T6" fmla="*/ 2 w 39"/>
                <a:gd name="T7" fmla="*/ 1 h 10"/>
                <a:gd name="T8" fmla="*/ 1 w 39"/>
                <a:gd name="T9" fmla="*/ 2 h 10"/>
                <a:gd name="T10" fmla="*/ 1 w 39"/>
                <a:gd name="T11" fmla="*/ 2 h 10"/>
                <a:gd name="T12" fmla="*/ 1 w 39"/>
                <a:gd name="T13" fmla="*/ 3 h 10"/>
                <a:gd name="T14" fmla="*/ 0 w 39"/>
                <a:gd name="T15" fmla="*/ 3 h 10"/>
                <a:gd name="T16" fmla="*/ 0 w 39"/>
                <a:gd name="T17" fmla="*/ 4 h 10"/>
                <a:gd name="T18" fmla="*/ 11 w 39"/>
                <a:gd name="T19" fmla="*/ 10 h 10"/>
                <a:gd name="T20" fmla="*/ 17 w 39"/>
                <a:gd name="T21" fmla="*/ 10 h 10"/>
                <a:gd name="T22" fmla="*/ 19 w 39"/>
                <a:gd name="T23" fmla="*/ 10 h 10"/>
                <a:gd name="T24" fmla="*/ 27 w 39"/>
                <a:gd name="T25" fmla="*/ 9 h 10"/>
                <a:gd name="T26" fmla="*/ 30 w 39"/>
                <a:gd name="T27" fmla="*/ 8 h 10"/>
                <a:gd name="T28" fmla="*/ 39 w 39"/>
                <a:gd name="T29" fmla="*/ 4 h 10"/>
                <a:gd name="T30" fmla="*/ 39 w 39"/>
                <a:gd name="T3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0">
                  <a:moveTo>
                    <a:pt x="39" y="3"/>
                  </a:moveTo>
                  <a:cubicBezTo>
                    <a:pt x="34" y="1"/>
                    <a:pt x="29" y="0"/>
                    <a:pt x="22" y="0"/>
                  </a:cubicBezTo>
                  <a:cubicBezTo>
                    <a:pt x="18" y="0"/>
                    <a:pt x="15" y="0"/>
                    <a:pt x="11" y="1"/>
                  </a:cubicBezTo>
                  <a:cubicBezTo>
                    <a:pt x="8" y="1"/>
                    <a:pt x="5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9"/>
                    <a:pt x="7" y="10"/>
                    <a:pt x="11" y="10"/>
                  </a:cubicBezTo>
                  <a:cubicBezTo>
                    <a:pt x="13" y="10"/>
                    <a:pt x="15" y="10"/>
                    <a:pt x="17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9"/>
                    <a:pt x="25" y="9"/>
                    <a:pt x="27" y="9"/>
                  </a:cubicBezTo>
                  <a:cubicBezTo>
                    <a:pt x="28" y="9"/>
                    <a:pt x="29" y="8"/>
                    <a:pt x="30" y="8"/>
                  </a:cubicBezTo>
                  <a:cubicBezTo>
                    <a:pt x="34" y="8"/>
                    <a:pt x="38" y="8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68">
              <a:extLst>
                <a:ext uri="{FF2B5EF4-FFF2-40B4-BE49-F238E27FC236}">
                  <a16:creationId xmlns:a16="http://schemas.microsoft.com/office/drawing/2014/main" id="{3BE240EC-F400-DF45-8865-AF1288931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4076701"/>
              <a:ext cx="92075" cy="23813"/>
            </a:xfrm>
            <a:custGeom>
              <a:avLst/>
              <a:gdLst>
                <a:gd name="T0" fmla="*/ 10 w 38"/>
                <a:gd name="T1" fmla="*/ 7 h 10"/>
                <a:gd name="T2" fmla="*/ 13 w 38"/>
                <a:gd name="T3" fmla="*/ 7 h 10"/>
                <a:gd name="T4" fmla="*/ 22 w 38"/>
                <a:gd name="T5" fmla="*/ 9 h 10"/>
                <a:gd name="T6" fmla="*/ 31 w 38"/>
                <a:gd name="T7" fmla="*/ 10 h 10"/>
                <a:gd name="T8" fmla="*/ 38 w 38"/>
                <a:gd name="T9" fmla="*/ 7 h 10"/>
                <a:gd name="T10" fmla="*/ 38 w 38"/>
                <a:gd name="T11" fmla="*/ 6 h 10"/>
                <a:gd name="T12" fmla="*/ 37 w 38"/>
                <a:gd name="T13" fmla="*/ 5 h 10"/>
                <a:gd name="T14" fmla="*/ 32 w 38"/>
                <a:gd name="T15" fmla="*/ 4 h 10"/>
                <a:gd name="T16" fmla="*/ 7 w 38"/>
                <a:gd name="T17" fmla="*/ 0 h 10"/>
                <a:gd name="T18" fmla="*/ 1 w 38"/>
                <a:gd name="T19" fmla="*/ 0 h 10"/>
                <a:gd name="T20" fmla="*/ 0 w 38"/>
                <a:gd name="T21" fmla="*/ 1 h 10"/>
                <a:gd name="T22" fmla="*/ 0 w 38"/>
                <a:gd name="T23" fmla="*/ 4 h 10"/>
                <a:gd name="T24" fmla="*/ 0 w 38"/>
                <a:gd name="T25" fmla="*/ 4 h 10"/>
                <a:gd name="T26" fmla="*/ 10 w 38"/>
                <a:gd name="T2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10">
                  <a:moveTo>
                    <a:pt x="10" y="7"/>
                  </a:moveTo>
                  <a:cubicBezTo>
                    <a:pt x="11" y="7"/>
                    <a:pt x="12" y="7"/>
                    <a:pt x="13" y="7"/>
                  </a:cubicBezTo>
                  <a:cubicBezTo>
                    <a:pt x="16" y="7"/>
                    <a:pt x="19" y="8"/>
                    <a:pt x="22" y="9"/>
                  </a:cubicBezTo>
                  <a:cubicBezTo>
                    <a:pt x="25" y="9"/>
                    <a:pt x="28" y="10"/>
                    <a:pt x="31" y="10"/>
                  </a:cubicBezTo>
                  <a:cubicBezTo>
                    <a:pt x="34" y="10"/>
                    <a:pt x="37" y="9"/>
                    <a:pt x="38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5" y="5"/>
                    <a:pt x="34" y="4"/>
                    <a:pt x="32" y="4"/>
                  </a:cubicBezTo>
                  <a:cubicBezTo>
                    <a:pt x="24" y="2"/>
                    <a:pt x="16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7"/>
                    <a:pt x="6" y="7"/>
                    <a:pt x="10" y="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69">
              <a:extLst>
                <a:ext uri="{FF2B5EF4-FFF2-40B4-BE49-F238E27FC236}">
                  <a16:creationId xmlns:a16="http://schemas.microsoft.com/office/drawing/2014/main" id="{A207C510-E17E-B603-7A2A-7D9732974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7613" y="3727451"/>
              <a:ext cx="700088" cy="690563"/>
            </a:xfrm>
            <a:custGeom>
              <a:avLst/>
              <a:gdLst>
                <a:gd name="T0" fmla="*/ 285 w 289"/>
                <a:gd name="T1" fmla="*/ 105 h 285"/>
                <a:gd name="T2" fmla="*/ 278 w 289"/>
                <a:gd name="T3" fmla="*/ 84 h 285"/>
                <a:gd name="T4" fmla="*/ 235 w 289"/>
                <a:gd name="T5" fmla="*/ 31 h 285"/>
                <a:gd name="T6" fmla="*/ 184 w 289"/>
                <a:gd name="T7" fmla="*/ 3 h 285"/>
                <a:gd name="T8" fmla="*/ 163 w 289"/>
                <a:gd name="T9" fmla="*/ 5 h 285"/>
                <a:gd name="T10" fmla="*/ 130 w 289"/>
                <a:gd name="T11" fmla="*/ 0 h 285"/>
                <a:gd name="T12" fmla="*/ 62 w 289"/>
                <a:gd name="T13" fmla="*/ 27 h 285"/>
                <a:gd name="T14" fmla="*/ 43 w 289"/>
                <a:gd name="T15" fmla="*/ 42 h 285"/>
                <a:gd name="T16" fmla="*/ 16 w 289"/>
                <a:gd name="T17" fmla="*/ 77 h 285"/>
                <a:gd name="T18" fmla="*/ 2 w 289"/>
                <a:gd name="T19" fmla="*/ 138 h 285"/>
                <a:gd name="T20" fmla="*/ 6 w 289"/>
                <a:gd name="T21" fmla="*/ 164 h 285"/>
                <a:gd name="T22" fmla="*/ 15 w 289"/>
                <a:gd name="T23" fmla="*/ 197 h 285"/>
                <a:gd name="T24" fmla="*/ 36 w 289"/>
                <a:gd name="T25" fmla="*/ 231 h 285"/>
                <a:gd name="T26" fmla="*/ 53 w 289"/>
                <a:gd name="T27" fmla="*/ 249 h 285"/>
                <a:gd name="T28" fmla="*/ 146 w 289"/>
                <a:gd name="T29" fmla="*/ 285 h 285"/>
                <a:gd name="T30" fmla="*/ 250 w 289"/>
                <a:gd name="T31" fmla="*/ 246 h 285"/>
                <a:gd name="T32" fmla="*/ 266 w 289"/>
                <a:gd name="T33" fmla="*/ 226 h 285"/>
                <a:gd name="T34" fmla="*/ 289 w 289"/>
                <a:gd name="T35" fmla="*/ 144 h 285"/>
                <a:gd name="T36" fmla="*/ 87 w 289"/>
                <a:gd name="T37" fmla="*/ 18 h 285"/>
                <a:gd name="T38" fmla="*/ 96 w 289"/>
                <a:gd name="T39" fmla="*/ 16 h 285"/>
                <a:gd name="T40" fmla="*/ 99 w 289"/>
                <a:gd name="T41" fmla="*/ 13 h 285"/>
                <a:gd name="T42" fmla="*/ 107 w 289"/>
                <a:gd name="T43" fmla="*/ 12 h 285"/>
                <a:gd name="T44" fmla="*/ 118 w 289"/>
                <a:gd name="T45" fmla="*/ 7 h 285"/>
                <a:gd name="T46" fmla="*/ 128 w 289"/>
                <a:gd name="T47" fmla="*/ 9 h 285"/>
                <a:gd name="T48" fmla="*/ 140 w 289"/>
                <a:gd name="T49" fmla="*/ 6 h 285"/>
                <a:gd name="T50" fmla="*/ 138 w 289"/>
                <a:gd name="T51" fmla="*/ 14 h 285"/>
                <a:gd name="T52" fmla="*/ 151 w 289"/>
                <a:gd name="T53" fmla="*/ 14 h 285"/>
                <a:gd name="T54" fmla="*/ 181 w 289"/>
                <a:gd name="T55" fmla="*/ 15 h 285"/>
                <a:gd name="T56" fmla="*/ 189 w 289"/>
                <a:gd name="T57" fmla="*/ 16 h 285"/>
                <a:gd name="T58" fmla="*/ 191 w 289"/>
                <a:gd name="T59" fmla="*/ 18 h 285"/>
                <a:gd name="T60" fmla="*/ 194 w 289"/>
                <a:gd name="T61" fmla="*/ 16 h 285"/>
                <a:gd name="T62" fmla="*/ 191 w 289"/>
                <a:gd name="T63" fmla="*/ 15 h 285"/>
                <a:gd name="T64" fmla="*/ 188 w 289"/>
                <a:gd name="T65" fmla="*/ 15 h 285"/>
                <a:gd name="T66" fmla="*/ 178 w 289"/>
                <a:gd name="T67" fmla="*/ 10 h 285"/>
                <a:gd name="T68" fmla="*/ 223 w 289"/>
                <a:gd name="T69" fmla="*/ 29 h 285"/>
                <a:gd name="T70" fmla="*/ 253 w 289"/>
                <a:gd name="T71" fmla="*/ 55 h 285"/>
                <a:gd name="T72" fmla="*/ 262 w 289"/>
                <a:gd name="T73" fmla="*/ 64 h 285"/>
                <a:gd name="T74" fmla="*/ 281 w 289"/>
                <a:gd name="T75" fmla="*/ 123 h 285"/>
                <a:gd name="T76" fmla="*/ 277 w 289"/>
                <a:gd name="T77" fmla="*/ 181 h 285"/>
                <a:gd name="T78" fmla="*/ 226 w 289"/>
                <a:gd name="T79" fmla="*/ 259 h 285"/>
                <a:gd name="T80" fmla="*/ 128 w 289"/>
                <a:gd name="T81" fmla="*/ 276 h 285"/>
                <a:gd name="T82" fmla="*/ 46 w 289"/>
                <a:gd name="T83" fmla="*/ 235 h 285"/>
                <a:gd name="T84" fmla="*/ 16 w 289"/>
                <a:gd name="T85" fmla="*/ 177 h 285"/>
                <a:gd name="T86" fmla="*/ 9 w 289"/>
                <a:gd name="T87" fmla="*/ 149 h 285"/>
                <a:gd name="T88" fmla="*/ 47 w 289"/>
                <a:gd name="T89" fmla="*/ 48 h 285"/>
                <a:gd name="T90" fmla="*/ 58 w 289"/>
                <a:gd name="T91" fmla="*/ 37 h 285"/>
                <a:gd name="T92" fmla="*/ 77 w 289"/>
                <a:gd name="T93" fmla="*/ 2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9" h="285">
                  <a:moveTo>
                    <a:pt x="286" y="117"/>
                  </a:moveTo>
                  <a:cubicBezTo>
                    <a:pt x="286" y="114"/>
                    <a:pt x="285" y="112"/>
                    <a:pt x="285" y="111"/>
                  </a:cubicBezTo>
                  <a:cubicBezTo>
                    <a:pt x="285" y="109"/>
                    <a:pt x="285" y="107"/>
                    <a:pt x="285" y="105"/>
                  </a:cubicBezTo>
                  <a:cubicBezTo>
                    <a:pt x="285" y="103"/>
                    <a:pt x="285" y="100"/>
                    <a:pt x="284" y="99"/>
                  </a:cubicBezTo>
                  <a:cubicBezTo>
                    <a:pt x="284" y="96"/>
                    <a:pt x="282" y="93"/>
                    <a:pt x="280" y="89"/>
                  </a:cubicBezTo>
                  <a:cubicBezTo>
                    <a:pt x="279" y="88"/>
                    <a:pt x="279" y="86"/>
                    <a:pt x="278" y="84"/>
                  </a:cubicBezTo>
                  <a:cubicBezTo>
                    <a:pt x="277" y="82"/>
                    <a:pt x="276" y="79"/>
                    <a:pt x="275" y="77"/>
                  </a:cubicBezTo>
                  <a:cubicBezTo>
                    <a:pt x="274" y="74"/>
                    <a:pt x="273" y="71"/>
                    <a:pt x="272" y="69"/>
                  </a:cubicBezTo>
                  <a:cubicBezTo>
                    <a:pt x="263" y="54"/>
                    <a:pt x="249" y="42"/>
                    <a:pt x="235" y="31"/>
                  </a:cubicBezTo>
                  <a:cubicBezTo>
                    <a:pt x="228" y="26"/>
                    <a:pt x="221" y="21"/>
                    <a:pt x="211" y="16"/>
                  </a:cubicBezTo>
                  <a:cubicBezTo>
                    <a:pt x="209" y="14"/>
                    <a:pt x="207" y="13"/>
                    <a:pt x="205" y="12"/>
                  </a:cubicBezTo>
                  <a:cubicBezTo>
                    <a:pt x="198" y="8"/>
                    <a:pt x="190" y="4"/>
                    <a:pt x="184" y="3"/>
                  </a:cubicBezTo>
                  <a:cubicBezTo>
                    <a:pt x="180" y="3"/>
                    <a:pt x="176" y="3"/>
                    <a:pt x="172" y="4"/>
                  </a:cubicBezTo>
                  <a:cubicBezTo>
                    <a:pt x="169" y="5"/>
                    <a:pt x="167" y="5"/>
                    <a:pt x="164" y="5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0" y="5"/>
                    <a:pt x="158" y="4"/>
                    <a:pt x="155" y="3"/>
                  </a:cubicBezTo>
                  <a:cubicBezTo>
                    <a:pt x="153" y="3"/>
                    <a:pt x="151" y="2"/>
                    <a:pt x="148" y="1"/>
                  </a:cubicBezTo>
                  <a:cubicBezTo>
                    <a:pt x="144" y="1"/>
                    <a:pt x="136" y="0"/>
                    <a:pt x="130" y="0"/>
                  </a:cubicBezTo>
                  <a:cubicBezTo>
                    <a:pt x="112" y="1"/>
                    <a:pt x="96" y="7"/>
                    <a:pt x="76" y="16"/>
                  </a:cubicBezTo>
                  <a:cubicBezTo>
                    <a:pt x="76" y="16"/>
                    <a:pt x="75" y="16"/>
                    <a:pt x="75" y="16"/>
                  </a:cubicBezTo>
                  <a:cubicBezTo>
                    <a:pt x="72" y="20"/>
                    <a:pt x="67" y="24"/>
                    <a:pt x="62" y="27"/>
                  </a:cubicBezTo>
                  <a:cubicBezTo>
                    <a:pt x="56" y="30"/>
                    <a:pt x="52" y="33"/>
                    <a:pt x="49" y="38"/>
                  </a:cubicBezTo>
                  <a:cubicBezTo>
                    <a:pt x="48" y="38"/>
                    <a:pt x="48" y="39"/>
                    <a:pt x="47" y="39"/>
                  </a:cubicBezTo>
                  <a:cubicBezTo>
                    <a:pt x="46" y="40"/>
                    <a:pt x="44" y="41"/>
                    <a:pt x="43" y="42"/>
                  </a:cubicBezTo>
                  <a:cubicBezTo>
                    <a:pt x="35" y="49"/>
                    <a:pt x="24" y="62"/>
                    <a:pt x="19" y="73"/>
                  </a:cubicBezTo>
                  <a:cubicBezTo>
                    <a:pt x="19" y="74"/>
                    <a:pt x="18" y="74"/>
                    <a:pt x="18" y="75"/>
                  </a:cubicBezTo>
                  <a:cubicBezTo>
                    <a:pt x="17" y="75"/>
                    <a:pt x="16" y="76"/>
                    <a:pt x="16" y="77"/>
                  </a:cubicBezTo>
                  <a:cubicBezTo>
                    <a:pt x="13" y="82"/>
                    <a:pt x="6" y="94"/>
                    <a:pt x="3" y="104"/>
                  </a:cubicBezTo>
                  <a:cubicBezTo>
                    <a:pt x="0" y="115"/>
                    <a:pt x="1" y="124"/>
                    <a:pt x="2" y="133"/>
                  </a:cubicBezTo>
                  <a:cubicBezTo>
                    <a:pt x="2" y="135"/>
                    <a:pt x="2" y="136"/>
                    <a:pt x="2" y="138"/>
                  </a:cubicBezTo>
                  <a:cubicBezTo>
                    <a:pt x="3" y="140"/>
                    <a:pt x="3" y="142"/>
                    <a:pt x="3" y="145"/>
                  </a:cubicBezTo>
                  <a:cubicBezTo>
                    <a:pt x="3" y="148"/>
                    <a:pt x="3" y="152"/>
                    <a:pt x="3" y="155"/>
                  </a:cubicBezTo>
                  <a:cubicBezTo>
                    <a:pt x="4" y="158"/>
                    <a:pt x="5" y="161"/>
                    <a:pt x="6" y="164"/>
                  </a:cubicBezTo>
                  <a:cubicBezTo>
                    <a:pt x="8" y="167"/>
                    <a:pt x="9" y="170"/>
                    <a:pt x="10" y="174"/>
                  </a:cubicBezTo>
                  <a:cubicBezTo>
                    <a:pt x="10" y="176"/>
                    <a:pt x="10" y="179"/>
                    <a:pt x="11" y="181"/>
                  </a:cubicBezTo>
                  <a:cubicBezTo>
                    <a:pt x="12" y="187"/>
                    <a:pt x="13" y="191"/>
                    <a:pt x="15" y="197"/>
                  </a:cubicBezTo>
                  <a:cubicBezTo>
                    <a:pt x="18" y="206"/>
                    <a:pt x="22" y="211"/>
                    <a:pt x="27" y="218"/>
                  </a:cubicBezTo>
                  <a:cubicBezTo>
                    <a:pt x="28" y="219"/>
                    <a:pt x="30" y="221"/>
                    <a:pt x="31" y="223"/>
                  </a:cubicBezTo>
                  <a:cubicBezTo>
                    <a:pt x="33" y="225"/>
                    <a:pt x="34" y="228"/>
                    <a:pt x="36" y="231"/>
                  </a:cubicBezTo>
                  <a:cubicBezTo>
                    <a:pt x="38" y="234"/>
                    <a:pt x="39" y="237"/>
                    <a:pt x="41" y="239"/>
                  </a:cubicBezTo>
                  <a:cubicBezTo>
                    <a:pt x="43" y="241"/>
                    <a:pt x="46" y="243"/>
                    <a:pt x="48" y="245"/>
                  </a:cubicBezTo>
                  <a:cubicBezTo>
                    <a:pt x="50" y="247"/>
                    <a:pt x="52" y="248"/>
                    <a:pt x="53" y="249"/>
                  </a:cubicBezTo>
                  <a:cubicBezTo>
                    <a:pt x="62" y="257"/>
                    <a:pt x="70" y="262"/>
                    <a:pt x="80" y="266"/>
                  </a:cubicBezTo>
                  <a:cubicBezTo>
                    <a:pt x="99" y="275"/>
                    <a:pt x="116" y="280"/>
                    <a:pt x="129" y="283"/>
                  </a:cubicBezTo>
                  <a:cubicBezTo>
                    <a:pt x="135" y="284"/>
                    <a:pt x="140" y="285"/>
                    <a:pt x="146" y="285"/>
                  </a:cubicBezTo>
                  <a:cubicBezTo>
                    <a:pt x="171" y="285"/>
                    <a:pt x="198" y="276"/>
                    <a:pt x="216" y="269"/>
                  </a:cubicBezTo>
                  <a:cubicBezTo>
                    <a:pt x="229" y="264"/>
                    <a:pt x="234" y="260"/>
                    <a:pt x="244" y="251"/>
                  </a:cubicBezTo>
                  <a:cubicBezTo>
                    <a:pt x="246" y="249"/>
                    <a:pt x="248" y="248"/>
                    <a:pt x="250" y="246"/>
                  </a:cubicBezTo>
                  <a:cubicBezTo>
                    <a:pt x="253" y="243"/>
                    <a:pt x="257" y="240"/>
                    <a:pt x="259" y="237"/>
                  </a:cubicBezTo>
                  <a:cubicBezTo>
                    <a:pt x="261" y="235"/>
                    <a:pt x="262" y="232"/>
                    <a:pt x="264" y="229"/>
                  </a:cubicBezTo>
                  <a:cubicBezTo>
                    <a:pt x="265" y="228"/>
                    <a:pt x="265" y="227"/>
                    <a:pt x="266" y="226"/>
                  </a:cubicBezTo>
                  <a:cubicBezTo>
                    <a:pt x="274" y="212"/>
                    <a:pt x="279" y="198"/>
                    <a:pt x="283" y="182"/>
                  </a:cubicBezTo>
                  <a:cubicBezTo>
                    <a:pt x="283" y="179"/>
                    <a:pt x="284" y="176"/>
                    <a:pt x="285" y="173"/>
                  </a:cubicBezTo>
                  <a:cubicBezTo>
                    <a:pt x="287" y="163"/>
                    <a:pt x="289" y="153"/>
                    <a:pt x="289" y="144"/>
                  </a:cubicBezTo>
                  <a:cubicBezTo>
                    <a:pt x="289" y="136"/>
                    <a:pt x="287" y="125"/>
                    <a:pt x="286" y="117"/>
                  </a:cubicBezTo>
                  <a:close/>
                  <a:moveTo>
                    <a:pt x="76" y="24"/>
                  </a:moveTo>
                  <a:cubicBezTo>
                    <a:pt x="78" y="22"/>
                    <a:pt x="83" y="20"/>
                    <a:pt x="87" y="18"/>
                  </a:cubicBezTo>
                  <a:cubicBezTo>
                    <a:pt x="89" y="17"/>
                    <a:pt x="92" y="16"/>
                    <a:pt x="94" y="15"/>
                  </a:cubicBezTo>
                  <a:cubicBezTo>
                    <a:pt x="94" y="15"/>
                    <a:pt x="94" y="16"/>
                    <a:pt x="94" y="16"/>
                  </a:cubicBezTo>
                  <a:cubicBezTo>
                    <a:pt x="94" y="16"/>
                    <a:pt x="95" y="17"/>
                    <a:pt x="96" y="16"/>
                  </a:cubicBezTo>
                  <a:cubicBezTo>
                    <a:pt x="98" y="16"/>
                    <a:pt x="98" y="16"/>
                    <a:pt x="99" y="16"/>
                  </a:cubicBezTo>
                  <a:cubicBezTo>
                    <a:pt x="99" y="15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1" y="13"/>
                    <a:pt x="102" y="13"/>
                    <a:pt x="103" y="12"/>
                  </a:cubicBezTo>
                  <a:cubicBezTo>
                    <a:pt x="104" y="12"/>
                    <a:pt x="106" y="11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0"/>
                    <a:pt x="113" y="8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7"/>
                    <a:pt x="121" y="7"/>
                    <a:pt x="123" y="7"/>
                  </a:cubicBezTo>
                  <a:cubicBezTo>
                    <a:pt x="125" y="7"/>
                    <a:pt x="127" y="7"/>
                    <a:pt x="127" y="8"/>
                  </a:cubicBezTo>
                  <a:cubicBezTo>
                    <a:pt x="127" y="9"/>
                    <a:pt x="127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30" y="7"/>
                    <a:pt x="133" y="6"/>
                    <a:pt x="136" y="6"/>
                  </a:cubicBezTo>
                  <a:cubicBezTo>
                    <a:pt x="137" y="6"/>
                    <a:pt x="138" y="6"/>
                    <a:pt x="140" y="6"/>
                  </a:cubicBezTo>
                  <a:cubicBezTo>
                    <a:pt x="141" y="7"/>
                    <a:pt x="143" y="7"/>
                    <a:pt x="144" y="6"/>
                  </a:cubicBezTo>
                  <a:cubicBezTo>
                    <a:pt x="144" y="7"/>
                    <a:pt x="143" y="9"/>
                    <a:pt x="141" y="10"/>
                  </a:cubicBezTo>
                  <a:cubicBezTo>
                    <a:pt x="140" y="11"/>
                    <a:pt x="139" y="12"/>
                    <a:pt x="138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5"/>
                    <a:pt x="138" y="15"/>
                    <a:pt x="139" y="15"/>
                  </a:cubicBezTo>
                  <a:cubicBezTo>
                    <a:pt x="143" y="15"/>
                    <a:pt x="147" y="14"/>
                    <a:pt x="151" y="14"/>
                  </a:cubicBezTo>
                  <a:cubicBezTo>
                    <a:pt x="156" y="13"/>
                    <a:pt x="161" y="12"/>
                    <a:pt x="165" y="12"/>
                  </a:cubicBezTo>
                  <a:cubicBezTo>
                    <a:pt x="170" y="12"/>
                    <a:pt x="174" y="13"/>
                    <a:pt x="177" y="14"/>
                  </a:cubicBezTo>
                  <a:cubicBezTo>
                    <a:pt x="179" y="14"/>
                    <a:pt x="180" y="15"/>
                    <a:pt x="181" y="15"/>
                  </a:cubicBezTo>
                  <a:cubicBezTo>
                    <a:pt x="183" y="16"/>
                    <a:pt x="185" y="17"/>
                    <a:pt x="188" y="17"/>
                  </a:cubicBezTo>
                  <a:cubicBezTo>
                    <a:pt x="188" y="17"/>
                    <a:pt x="189" y="17"/>
                    <a:pt x="189" y="17"/>
                  </a:cubicBezTo>
                  <a:cubicBezTo>
                    <a:pt x="189" y="17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7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0" y="17"/>
                    <a:pt x="190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17"/>
                    <a:pt x="193" y="17"/>
                    <a:pt x="194" y="16"/>
                  </a:cubicBezTo>
                  <a:cubicBezTo>
                    <a:pt x="194" y="16"/>
                    <a:pt x="194" y="16"/>
                    <a:pt x="194" y="16"/>
                  </a:cubicBezTo>
                  <a:cubicBezTo>
                    <a:pt x="194" y="16"/>
                    <a:pt x="194" y="15"/>
                    <a:pt x="194" y="15"/>
                  </a:cubicBezTo>
                  <a:cubicBezTo>
                    <a:pt x="193" y="14"/>
                    <a:pt x="192" y="15"/>
                    <a:pt x="191" y="15"/>
                  </a:cubicBezTo>
                  <a:cubicBezTo>
                    <a:pt x="191" y="15"/>
                    <a:pt x="190" y="15"/>
                    <a:pt x="190" y="15"/>
                  </a:cubicBezTo>
                  <a:cubicBezTo>
                    <a:pt x="190" y="15"/>
                    <a:pt x="189" y="14"/>
                    <a:pt x="189" y="14"/>
                  </a:cubicBezTo>
                  <a:cubicBezTo>
                    <a:pt x="189" y="14"/>
                    <a:pt x="188" y="15"/>
                    <a:pt x="188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86" y="13"/>
                    <a:pt x="184" y="12"/>
                    <a:pt x="181" y="11"/>
                  </a:cubicBezTo>
                  <a:cubicBezTo>
                    <a:pt x="180" y="11"/>
                    <a:pt x="179" y="10"/>
                    <a:pt x="178" y="10"/>
                  </a:cubicBezTo>
                  <a:cubicBezTo>
                    <a:pt x="179" y="10"/>
                    <a:pt x="180" y="10"/>
                    <a:pt x="180" y="9"/>
                  </a:cubicBezTo>
                  <a:cubicBezTo>
                    <a:pt x="181" y="9"/>
                    <a:pt x="181" y="9"/>
                    <a:pt x="181" y="8"/>
                  </a:cubicBezTo>
                  <a:cubicBezTo>
                    <a:pt x="197" y="13"/>
                    <a:pt x="211" y="21"/>
                    <a:pt x="223" y="29"/>
                  </a:cubicBezTo>
                  <a:cubicBezTo>
                    <a:pt x="223" y="29"/>
                    <a:pt x="223" y="29"/>
                    <a:pt x="223" y="29"/>
                  </a:cubicBezTo>
                  <a:cubicBezTo>
                    <a:pt x="233" y="36"/>
                    <a:pt x="243" y="43"/>
                    <a:pt x="250" y="51"/>
                  </a:cubicBezTo>
                  <a:cubicBezTo>
                    <a:pt x="251" y="52"/>
                    <a:pt x="252" y="53"/>
                    <a:pt x="253" y="55"/>
                  </a:cubicBezTo>
                  <a:cubicBezTo>
                    <a:pt x="254" y="56"/>
                    <a:pt x="254" y="57"/>
                    <a:pt x="255" y="58"/>
                  </a:cubicBezTo>
                  <a:cubicBezTo>
                    <a:pt x="256" y="60"/>
                    <a:pt x="258" y="61"/>
                    <a:pt x="259" y="61"/>
                  </a:cubicBezTo>
                  <a:cubicBezTo>
                    <a:pt x="260" y="62"/>
                    <a:pt x="261" y="63"/>
                    <a:pt x="262" y="64"/>
                  </a:cubicBezTo>
                  <a:cubicBezTo>
                    <a:pt x="265" y="68"/>
                    <a:pt x="268" y="75"/>
                    <a:pt x="270" y="81"/>
                  </a:cubicBezTo>
                  <a:cubicBezTo>
                    <a:pt x="271" y="83"/>
                    <a:pt x="271" y="83"/>
                    <a:pt x="271" y="83"/>
                  </a:cubicBezTo>
                  <a:cubicBezTo>
                    <a:pt x="277" y="95"/>
                    <a:pt x="279" y="105"/>
                    <a:pt x="281" y="123"/>
                  </a:cubicBezTo>
                  <a:cubicBezTo>
                    <a:pt x="282" y="125"/>
                    <a:pt x="282" y="128"/>
                    <a:pt x="282" y="130"/>
                  </a:cubicBezTo>
                  <a:cubicBezTo>
                    <a:pt x="283" y="134"/>
                    <a:pt x="283" y="139"/>
                    <a:pt x="283" y="143"/>
                  </a:cubicBezTo>
                  <a:cubicBezTo>
                    <a:pt x="283" y="156"/>
                    <a:pt x="280" y="168"/>
                    <a:pt x="277" y="181"/>
                  </a:cubicBezTo>
                  <a:cubicBezTo>
                    <a:pt x="276" y="187"/>
                    <a:pt x="276" y="187"/>
                    <a:pt x="276" y="187"/>
                  </a:cubicBezTo>
                  <a:cubicBezTo>
                    <a:pt x="274" y="194"/>
                    <a:pt x="271" y="203"/>
                    <a:pt x="267" y="210"/>
                  </a:cubicBezTo>
                  <a:cubicBezTo>
                    <a:pt x="257" y="233"/>
                    <a:pt x="244" y="245"/>
                    <a:pt x="226" y="259"/>
                  </a:cubicBezTo>
                  <a:cubicBezTo>
                    <a:pt x="221" y="261"/>
                    <a:pt x="215" y="263"/>
                    <a:pt x="210" y="265"/>
                  </a:cubicBezTo>
                  <a:cubicBezTo>
                    <a:pt x="191" y="271"/>
                    <a:pt x="172" y="279"/>
                    <a:pt x="150" y="279"/>
                  </a:cubicBezTo>
                  <a:cubicBezTo>
                    <a:pt x="142" y="279"/>
                    <a:pt x="135" y="278"/>
                    <a:pt x="128" y="276"/>
                  </a:cubicBezTo>
                  <a:cubicBezTo>
                    <a:pt x="114" y="273"/>
                    <a:pt x="99" y="268"/>
                    <a:pt x="82" y="260"/>
                  </a:cubicBezTo>
                  <a:cubicBezTo>
                    <a:pt x="72" y="256"/>
                    <a:pt x="65" y="250"/>
                    <a:pt x="58" y="244"/>
                  </a:cubicBezTo>
                  <a:cubicBezTo>
                    <a:pt x="54" y="241"/>
                    <a:pt x="50" y="238"/>
                    <a:pt x="46" y="235"/>
                  </a:cubicBezTo>
                  <a:cubicBezTo>
                    <a:pt x="43" y="230"/>
                    <a:pt x="39" y="224"/>
                    <a:pt x="35" y="219"/>
                  </a:cubicBezTo>
                  <a:cubicBezTo>
                    <a:pt x="28" y="208"/>
                    <a:pt x="20" y="197"/>
                    <a:pt x="17" y="183"/>
                  </a:cubicBezTo>
                  <a:cubicBezTo>
                    <a:pt x="16" y="181"/>
                    <a:pt x="16" y="179"/>
                    <a:pt x="16" y="177"/>
                  </a:cubicBezTo>
                  <a:cubicBezTo>
                    <a:pt x="16" y="176"/>
                    <a:pt x="16" y="174"/>
                    <a:pt x="16" y="172"/>
                  </a:cubicBezTo>
                  <a:cubicBezTo>
                    <a:pt x="15" y="168"/>
                    <a:pt x="14" y="165"/>
                    <a:pt x="13" y="162"/>
                  </a:cubicBezTo>
                  <a:cubicBezTo>
                    <a:pt x="11" y="158"/>
                    <a:pt x="10" y="154"/>
                    <a:pt x="9" y="149"/>
                  </a:cubicBezTo>
                  <a:cubicBezTo>
                    <a:pt x="9" y="146"/>
                    <a:pt x="9" y="143"/>
                    <a:pt x="9" y="140"/>
                  </a:cubicBezTo>
                  <a:cubicBezTo>
                    <a:pt x="8" y="135"/>
                    <a:pt x="8" y="129"/>
                    <a:pt x="6" y="123"/>
                  </a:cubicBezTo>
                  <a:cubicBezTo>
                    <a:pt x="11" y="87"/>
                    <a:pt x="28" y="67"/>
                    <a:pt x="47" y="48"/>
                  </a:cubicBezTo>
                  <a:cubicBezTo>
                    <a:pt x="48" y="47"/>
                    <a:pt x="48" y="46"/>
                    <a:pt x="49" y="45"/>
                  </a:cubicBezTo>
                  <a:cubicBezTo>
                    <a:pt x="49" y="44"/>
                    <a:pt x="50" y="43"/>
                    <a:pt x="50" y="43"/>
                  </a:cubicBezTo>
                  <a:cubicBezTo>
                    <a:pt x="53" y="41"/>
                    <a:pt x="55" y="39"/>
                    <a:pt x="58" y="37"/>
                  </a:cubicBezTo>
                  <a:cubicBezTo>
                    <a:pt x="62" y="35"/>
                    <a:pt x="67" y="32"/>
                    <a:pt x="70" y="28"/>
                  </a:cubicBezTo>
                  <a:cubicBezTo>
                    <a:pt x="73" y="29"/>
                    <a:pt x="75" y="28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5"/>
                    <a:pt x="77" y="24"/>
                    <a:pt x="76" y="2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70">
              <a:extLst>
                <a:ext uri="{FF2B5EF4-FFF2-40B4-BE49-F238E27FC236}">
                  <a16:creationId xmlns:a16="http://schemas.microsoft.com/office/drawing/2014/main" id="{007A85C6-5409-1120-82EA-3C576804C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00" y="4284663"/>
              <a:ext cx="23813" cy="87313"/>
            </a:xfrm>
            <a:custGeom>
              <a:avLst/>
              <a:gdLst>
                <a:gd name="T0" fmla="*/ 5 w 10"/>
                <a:gd name="T1" fmla="*/ 0 h 36"/>
                <a:gd name="T2" fmla="*/ 4 w 10"/>
                <a:gd name="T3" fmla="*/ 0 h 36"/>
                <a:gd name="T4" fmla="*/ 1 w 10"/>
                <a:gd name="T5" fmla="*/ 2 h 36"/>
                <a:gd name="T6" fmla="*/ 1 w 10"/>
                <a:gd name="T7" fmla="*/ 3 h 36"/>
                <a:gd name="T8" fmla="*/ 0 w 10"/>
                <a:gd name="T9" fmla="*/ 3 h 36"/>
                <a:gd name="T10" fmla="*/ 1 w 10"/>
                <a:gd name="T11" fmla="*/ 4 h 36"/>
                <a:gd name="T12" fmla="*/ 1 w 10"/>
                <a:gd name="T13" fmla="*/ 5 h 36"/>
                <a:gd name="T14" fmla="*/ 2 w 10"/>
                <a:gd name="T15" fmla="*/ 8 h 36"/>
                <a:gd name="T16" fmla="*/ 1 w 10"/>
                <a:gd name="T17" fmla="*/ 20 h 36"/>
                <a:gd name="T18" fmla="*/ 1 w 10"/>
                <a:gd name="T19" fmla="*/ 22 h 36"/>
                <a:gd name="T20" fmla="*/ 1 w 10"/>
                <a:gd name="T21" fmla="*/ 25 h 36"/>
                <a:gd name="T22" fmla="*/ 3 w 10"/>
                <a:gd name="T23" fmla="*/ 35 h 36"/>
                <a:gd name="T24" fmla="*/ 7 w 10"/>
                <a:gd name="T25" fmla="*/ 36 h 36"/>
                <a:gd name="T26" fmla="*/ 7 w 10"/>
                <a:gd name="T27" fmla="*/ 36 h 36"/>
                <a:gd name="T28" fmla="*/ 8 w 10"/>
                <a:gd name="T29" fmla="*/ 35 h 36"/>
                <a:gd name="T30" fmla="*/ 8 w 10"/>
                <a:gd name="T31" fmla="*/ 26 h 36"/>
                <a:gd name="T32" fmla="*/ 9 w 10"/>
                <a:gd name="T33" fmla="*/ 10 h 36"/>
                <a:gd name="T34" fmla="*/ 5 w 10"/>
                <a:gd name="T3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36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11"/>
                    <a:pt x="1" y="15"/>
                    <a:pt x="1" y="2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9"/>
                    <a:pt x="1" y="33"/>
                    <a:pt x="3" y="35"/>
                  </a:cubicBezTo>
                  <a:cubicBezTo>
                    <a:pt x="4" y="36"/>
                    <a:pt x="5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8" y="36"/>
                    <a:pt x="8" y="35"/>
                  </a:cubicBezTo>
                  <a:cubicBezTo>
                    <a:pt x="8" y="33"/>
                    <a:pt x="8" y="29"/>
                    <a:pt x="8" y="26"/>
                  </a:cubicBezTo>
                  <a:cubicBezTo>
                    <a:pt x="9" y="21"/>
                    <a:pt x="10" y="15"/>
                    <a:pt x="9" y="10"/>
                  </a:cubicBezTo>
                  <a:cubicBezTo>
                    <a:pt x="9" y="8"/>
                    <a:pt x="8" y="2"/>
                    <a:pt x="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CD06AF38-5FC2-9C6F-16D1-870393695B51}"/>
              </a:ext>
            </a:extLst>
          </p:cNvPr>
          <p:cNvGrpSpPr/>
          <p:nvPr/>
        </p:nvGrpSpPr>
        <p:grpSpPr>
          <a:xfrm>
            <a:off x="8611407" y="4596890"/>
            <a:ext cx="812943" cy="596844"/>
            <a:chOff x="5051425" y="3800476"/>
            <a:chExt cx="752475" cy="552450"/>
          </a:xfrm>
          <a:noFill/>
        </p:grpSpPr>
        <p:sp>
          <p:nvSpPr>
            <p:cNvPr id="293" name="Freeform 171">
              <a:extLst>
                <a:ext uri="{FF2B5EF4-FFF2-40B4-BE49-F238E27FC236}">
                  <a16:creationId xmlns:a16="http://schemas.microsoft.com/office/drawing/2014/main" id="{254AAD08-9615-2234-ABCC-477F61F5F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3951288"/>
              <a:ext cx="204788" cy="11113"/>
            </a:xfrm>
            <a:custGeom>
              <a:avLst/>
              <a:gdLst>
                <a:gd name="T0" fmla="*/ 6 w 85"/>
                <a:gd name="T1" fmla="*/ 4 h 5"/>
                <a:gd name="T2" fmla="*/ 50 w 85"/>
                <a:gd name="T3" fmla="*/ 5 h 5"/>
                <a:gd name="T4" fmla="*/ 75 w 85"/>
                <a:gd name="T5" fmla="*/ 5 h 5"/>
                <a:gd name="T6" fmla="*/ 84 w 85"/>
                <a:gd name="T7" fmla="*/ 3 h 5"/>
                <a:gd name="T8" fmla="*/ 83 w 85"/>
                <a:gd name="T9" fmla="*/ 0 h 5"/>
                <a:gd name="T10" fmla="*/ 65 w 85"/>
                <a:gd name="T11" fmla="*/ 2 h 5"/>
                <a:gd name="T12" fmla="*/ 43 w 85"/>
                <a:gd name="T13" fmla="*/ 1 h 5"/>
                <a:gd name="T14" fmla="*/ 15 w 85"/>
                <a:gd name="T15" fmla="*/ 1 h 5"/>
                <a:gd name="T16" fmla="*/ 2 w 85"/>
                <a:gd name="T17" fmla="*/ 2 h 5"/>
                <a:gd name="T18" fmla="*/ 6 w 8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">
                  <a:moveTo>
                    <a:pt x="6" y="4"/>
                  </a:moveTo>
                  <a:cubicBezTo>
                    <a:pt x="21" y="4"/>
                    <a:pt x="36" y="4"/>
                    <a:pt x="50" y="5"/>
                  </a:cubicBezTo>
                  <a:cubicBezTo>
                    <a:pt x="58" y="5"/>
                    <a:pt x="67" y="5"/>
                    <a:pt x="75" y="5"/>
                  </a:cubicBezTo>
                  <a:cubicBezTo>
                    <a:pt x="78" y="5"/>
                    <a:pt x="82" y="5"/>
                    <a:pt x="84" y="3"/>
                  </a:cubicBezTo>
                  <a:cubicBezTo>
                    <a:pt x="85" y="1"/>
                    <a:pt x="85" y="0"/>
                    <a:pt x="83" y="0"/>
                  </a:cubicBezTo>
                  <a:cubicBezTo>
                    <a:pt x="77" y="0"/>
                    <a:pt x="71" y="2"/>
                    <a:pt x="65" y="2"/>
                  </a:cubicBezTo>
                  <a:cubicBezTo>
                    <a:pt x="58" y="1"/>
                    <a:pt x="50" y="1"/>
                    <a:pt x="43" y="1"/>
                  </a:cubicBezTo>
                  <a:cubicBezTo>
                    <a:pt x="34" y="2"/>
                    <a:pt x="25" y="1"/>
                    <a:pt x="15" y="1"/>
                  </a:cubicBezTo>
                  <a:cubicBezTo>
                    <a:pt x="11" y="1"/>
                    <a:pt x="7" y="1"/>
                    <a:pt x="2" y="2"/>
                  </a:cubicBezTo>
                  <a:cubicBezTo>
                    <a:pt x="0" y="2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72">
              <a:extLst>
                <a:ext uri="{FF2B5EF4-FFF2-40B4-BE49-F238E27FC236}">
                  <a16:creationId xmlns:a16="http://schemas.microsoft.com/office/drawing/2014/main" id="{34B165C7-09D5-6973-5682-6A5E1EC4F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525" y="3952876"/>
              <a:ext cx="209550" cy="9525"/>
            </a:xfrm>
            <a:custGeom>
              <a:avLst/>
              <a:gdLst>
                <a:gd name="T0" fmla="*/ 7 w 86"/>
                <a:gd name="T1" fmla="*/ 4 h 4"/>
                <a:gd name="T2" fmla="*/ 59 w 86"/>
                <a:gd name="T3" fmla="*/ 4 h 4"/>
                <a:gd name="T4" fmla="*/ 77 w 86"/>
                <a:gd name="T5" fmla="*/ 4 h 4"/>
                <a:gd name="T6" fmla="*/ 74 w 86"/>
                <a:gd name="T7" fmla="*/ 1 h 4"/>
                <a:gd name="T8" fmla="*/ 27 w 86"/>
                <a:gd name="T9" fmla="*/ 1 h 4"/>
                <a:gd name="T10" fmla="*/ 4 w 86"/>
                <a:gd name="T11" fmla="*/ 1 h 4"/>
                <a:gd name="T12" fmla="*/ 7 w 8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">
                  <a:moveTo>
                    <a:pt x="7" y="4"/>
                  </a:moveTo>
                  <a:cubicBezTo>
                    <a:pt x="24" y="4"/>
                    <a:pt x="42" y="4"/>
                    <a:pt x="59" y="4"/>
                  </a:cubicBezTo>
                  <a:cubicBezTo>
                    <a:pt x="65" y="4"/>
                    <a:pt x="71" y="4"/>
                    <a:pt x="77" y="4"/>
                  </a:cubicBezTo>
                  <a:cubicBezTo>
                    <a:pt x="86" y="4"/>
                    <a:pt x="80" y="0"/>
                    <a:pt x="74" y="1"/>
                  </a:cubicBezTo>
                  <a:cubicBezTo>
                    <a:pt x="58" y="2"/>
                    <a:pt x="42" y="1"/>
                    <a:pt x="27" y="1"/>
                  </a:cubicBezTo>
                  <a:cubicBezTo>
                    <a:pt x="19" y="1"/>
                    <a:pt x="11" y="1"/>
                    <a:pt x="4" y="1"/>
                  </a:cubicBezTo>
                  <a:cubicBezTo>
                    <a:pt x="0" y="1"/>
                    <a:pt x="4" y="4"/>
                    <a:pt x="7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73">
              <a:extLst>
                <a:ext uri="{FF2B5EF4-FFF2-40B4-BE49-F238E27FC236}">
                  <a16:creationId xmlns:a16="http://schemas.microsoft.com/office/drawing/2014/main" id="{7D201768-813A-F740-FF61-4CA632F81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288" y="3989388"/>
              <a:ext cx="201613" cy="17463"/>
            </a:xfrm>
            <a:custGeom>
              <a:avLst/>
              <a:gdLst>
                <a:gd name="T0" fmla="*/ 0 w 83"/>
                <a:gd name="T1" fmla="*/ 2 h 7"/>
                <a:gd name="T2" fmla="*/ 36 w 83"/>
                <a:gd name="T3" fmla="*/ 3 h 7"/>
                <a:gd name="T4" fmla="*/ 81 w 83"/>
                <a:gd name="T5" fmla="*/ 5 h 7"/>
                <a:gd name="T6" fmla="*/ 41 w 83"/>
                <a:gd name="T7" fmla="*/ 0 h 7"/>
                <a:gd name="T8" fmla="*/ 0 w 8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">
                  <a:moveTo>
                    <a:pt x="0" y="2"/>
                  </a:moveTo>
                  <a:cubicBezTo>
                    <a:pt x="0" y="6"/>
                    <a:pt x="32" y="3"/>
                    <a:pt x="36" y="3"/>
                  </a:cubicBezTo>
                  <a:cubicBezTo>
                    <a:pt x="41" y="3"/>
                    <a:pt x="80" y="7"/>
                    <a:pt x="81" y="5"/>
                  </a:cubicBezTo>
                  <a:cubicBezTo>
                    <a:pt x="83" y="1"/>
                    <a:pt x="43" y="0"/>
                    <a:pt x="41" y="0"/>
                  </a:cubicBezTo>
                  <a:cubicBezTo>
                    <a:pt x="37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74">
              <a:extLst>
                <a:ext uri="{FF2B5EF4-FFF2-40B4-BE49-F238E27FC236}">
                  <a16:creationId xmlns:a16="http://schemas.microsoft.com/office/drawing/2014/main" id="{BBE6D004-C05A-A204-22B3-22BA0FCD7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75" y="4002088"/>
              <a:ext cx="217488" cy="41275"/>
            </a:xfrm>
            <a:custGeom>
              <a:avLst/>
              <a:gdLst>
                <a:gd name="T0" fmla="*/ 82 w 90"/>
                <a:gd name="T1" fmla="*/ 8 h 17"/>
                <a:gd name="T2" fmla="*/ 64 w 90"/>
                <a:gd name="T3" fmla="*/ 7 h 17"/>
                <a:gd name="T4" fmla="*/ 32 w 90"/>
                <a:gd name="T5" fmla="*/ 8 h 17"/>
                <a:gd name="T6" fmla="*/ 2 w 90"/>
                <a:gd name="T7" fmla="*/ 7 h 17"/>
                <a:gd name="T8" fmla="*/ 4 w 90"/>
                <a:gd name="T9" fmla="*/ 10 h 17"/>
                <a:gd name="T10" fmla="*/ 12 w 90"/>
                <a:gd name="T11" fmla="*/ 11 h 17"/>
                <a:gd name="T12" fmla="*/ 57 w 90"/>
                <a:gd name="T13" fmla="*/ 10 h 17"/>
                <a:gd name="T14" fmla="*/ 83 w 90"/>
                <a:gd name="T15" fmla="*/ 9 h 17"/>
                <a:gd name="T16" fmla="*/ 82 w 90"/>
                <a:gd name="T1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7">
                  <a:moveTo>
                    <a:pt x="82" y="8"/>
                  </a:moveTo>
                  <a:cubicBezTo>
                    <a:pt x="79" y="5"/>
                    <a:pt x="68" y="7"/>
                    <a:pt x="64" y="7"/>
                  </a:cubicBezTo>
                  <a:cubicBezTo>
                    <a:pt x="53" y="7"/>
                    <a:pt x="43" y="8"/>
                    <a:pt x="32" y="8"/>
                  </a:cubicBezTo>
                  <a:cubicBezTo>
                    <a:pt x="22" y="8"/>
                    <a:pt x="12" y="8"/>
                    <a:pt x="2" y="7"/>
                  </a:cubicBezTo>
                  <a:cubicBezTo>
                    <a:pt x="0" y="7"/>
                    <a:pt x="3" y="10"/>
                    <a:pt x="4" y="10"/>
                  </a:cubicBezTo>
                  <a:cubicBezTo>
                    <a:pt x="6" y="11"/>
                    <a:pt x="9" y="11"/>
                    <a:pt x="12" y="11"/>
                  </a:cubicBezTo>
                  <a:cubicBezTo>
                    <a:pt x="27" y="12"/>
                    <a:pt x="42" y="10"/>
                    <a:pt x="57" y="10"/>
                  </a:cubicBezTo>
                  <a:cubicBezTo>
                    <a:pt x="60" y="10"/>
                    <a:pt x="81" y="12"/>
                    <a:pt x="83" y="9"/>
                  </a:cubicBezTo>
                  <a:cubicBezTo>
                    <a:pt x="90" y="17"/>
                    <a:pt x="86" y="0"/>
                    <a:pt x="82" y="8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75">
              <a:extLst>
                <a:ext uri="{FF2B5EF4-FFF2-40B4-BE49-F238E27FC236}">
                  <a16:creationId xmlns:a16="http://schemas.microsoft.com/office/drawing/2014/main" id="{C119BD54-E321-C691-37BA-034C34C20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4022726"/>
              <a:ext cx="206375" cy="17463"/>
            </a:xfrm>
            <a:custGeom>
              <a:avLst/>
              <a:gdLst>
                <a:gd name="T0" fmla="*/ 79 w 85"/>
                <a:gd name="T1" fmla="*/ 3 h 7"/>
                <a:gd name="T2" fmla="*/ 29 w 85"/>
                <a:gd name="T3" fmla="*/ 1 h 7"/>
                <a:gd name="T4" fmla="*/ 2 w 85"/>
                <a:gd name="T5" fmla="*/ 1 h 7"/>
                <a:gd name="T6" fmla="*/ 4 w 85"/>
                <a:gd name="T7" fmla="*/ 3 h 7"/>
                <a:gd name="T8" fmla="*/ 12 w 85"/>
                <a:gd name="T9" fmla="*/ 4 h 7"/>
                <a:gd name="T10" fmla="*/ 55 w 85"/>
                <a:gd name="T11" fmla="*/ 3 h 7"/>
                <a:gd name="T12" fmla="*/ 72 w 85"/>
                <a:gd name="T13" fmla="*/ 4 h 7"/>
                <a:gd name="T14" fmla="*/ 83 w 85"/>
                <a:gd name="T15" fmla="*/ 5 h 7"/>
                <a:gd name="T16" fmla="*/ 79 w 85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">
                  <a:moveTo>
                    <a:pt x="79" y="3"/>
                  </a:moveTo>
                  <a:cubicBezTo>
                    <a:pt x="62" y="2"/>
                    <a:pt x="46" y="0"/>
                    <a:pt x="29" y="1"/>
                  </a:cubicBezTo>
                  <a:cubicBezTo>
                    <a:pt x="20" y="1"/>
                    <a:pt x="11" y="1"/>
                    <a:pt x="2" y="1"/>
                  </a:cubicBezTo>
                  <a:cubicBezTo>
                    <a:pt x="0" y="1"/>
                    <a:pt x="3" y="3"/>
                    <a:pt x="4" y="3"/>
                  </a:cubicBezTo>
                  <a:cubicBezTo>
                    <a:pt x="7" y="3"/>
                    <a:pt x="9" y="4"/>
                    <a:pt x="12" y="4"/>
                  </a:cubicBezTo>
                  <a:cubicBezTo>
                    <a:pt x="26" y="4"/>
                    <a:pt x="41" y="3"/>
                    <a:pt x="55" y="3"/>
                  </a:cubicBezTo>
                  <a:cubicBezTo>
                    <a:pt x="61" y="4"/>
                    <a:pt x="67" y="3"/>
                    <a:pt x="72" y="4"/>
                  </a:cubicBezTo>
                  <a:cubicBezTo>
                    <a:pt x="76" y="4"/>
                    <a:pt x="80" y="7"/>
                    <a:pt x="83" y="5"/>
                  </a:cubicBezTo>
                  <a:cubicBezTo>
                    <a:pt x="85" y="5"/>
                    <a:pt x="79" y="3"/>
                    <a:pt x="79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76">
              <a:extLst>
                <a:ext uri="{FF2B5EF4-FFF2-40B4-BE49-F238E27FC236}">
                  <a16:creationId xmlns:a16="http://schemas.microsoft.com/office/drawing/2014/main" id="{E91107D5-B4DB-F6A4-BCE5-24B20219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4052888"/>
              <a:ext cx="227013" cy="9525"/>
            </a:xfrm>
            <a:custGeom>
              <a:avLst/>
              <a:gdLst>
                <a:gd name="T0" fmla="*/ 89 w 94"/>
                <a:gd name="T1" fmla="*/ 1 h 4"/>
                <a:gd name="T2" fmla="*/ 4 w 94"/>
                <a:gd name="T3" fmla="*/ 0 h 4"/>
                <a:gd name="T4" fmla="*/ 5 w 94"/>
                <a:gd name="T5" fmla="*/ 3 h 4"/>
                <a:gd name="T6" fmla="*/ 13 w 94"/>
                <a:gd name="T7" fmla="*/ 4 h 4"/>
                <a:gd name="T8" fmla="*/ 45 w 94"/>
                <a:gd name="T9" fmla="*/ 4 h 4"/>
                <a:gd name="T10" fmla="*/ 74 w 94"/>
                <a:gd name="T11" fmla="*/ 3 h 4"/>
                <a:gd name="T12" fmla="*/ 88 w 94"/>
                <a:gd name="T13" fmla="*/ 4 h 4"/>
                <a:gd name="T14" fmla="*/ 89 w 9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4">
                  <a:moveTo>
                    <a:pt x="89" y="1"/>
                  </a:moveTo>
                  <a:cubicBezTo>
                    <a:pt x="61" y="1"/>
                    <a:pt x="32" y="0"/>
                    <a:pt x="4" y="0"/>
                  </a:cubicBezTo>
                  <a:cubicBezTo>
                    <a:pt x="0" y="0"/>
                    <a:pt x="4" y="3"/>
                    <a:pt x="5" y="3"/>
                  </a:cubicBezTo>
                  <a:cubicBezTo>
                    <a:pt x="8" y="4"/>
                    <a:pt x="10" y="4"/>
                    <a:pt x="13" y="4"/>
                  </a:cubicBezTo>
                  <a:cubicBezTo>
                    <a:pt x="24" y="4"/>
                    <a:pt x="35" y="4"/>
                    <a:pt x="45" y="4"/>
                  </a:cubicBezTo>
                  <a:cubicBezTo>
                    <a:pt x="55" y="3"/>
                    <a:pt x="65" y="3"/>
                    <a:pt x="74" y="3"/>
                  </a:cubicBezTo>
                  <a:cubicBezTo>
                    <a:pt x="79" y="3"/>
                    <a:pt x="84" y="4"/>
                    <a:pt x="88" y="4"/>
                  </a:cubicBezTo>
                  <a:cubicBezTo>
                    <a:pt x="94" y="3"/>
                    <a:pt x="92" y="1"/>
                    <a:pt x="89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77">
              <a:extLst>
                <a:ext uri="{FF2B5EF4-FFF2-40B4-BE49-F238E27FC236}">
                  <a16:creationId xmlns:a16="http://schemas.microsoft.com/office/drawing/2014/main" id="{94E15BF9-4FB6-117B-2E08-5692CB641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4052888"/>
              <a:ext cx="211138" cy="23813"/>
            </a:xfrm>
            <a:custGeom>
              <a:avLst/>
              <a:gdLst>
                <a:gd name="T0" fmla="*/ 85 w 87"/>
                <a:gd name="T1" fmla="*/ 7 h 10"/>
                <a:gd name="T2" fmla="*/ 57 w 87"/>
                <a:gd name="T3" fmla="*/ 2 h 10"/>
                <a:gd name="T4" fmla="*/ 12 w 87"/>
                <a:gd name="T5" fmla="*/ 0 h 10"/>
                <a:gd name="T6" fmla="*/ 7 w 87"/>
                <a:gd name="T7" fmla="*/ 4 h 10"/>
                <a:gd name="T8" fmla="*/ 31 w 87"/>
                <a:gd name="T9" fmla="*/ 4 h 10"/>
                <a:gd name="T10" fmla="*/ 82 w 87"/>
                <a:gd name="T11" fmla="*/ 7 h 10"/>
                <a:gd name="T12" fmla="*/ 81 w 87"/>
                <a:gd name="T13" fmla="*/ 9 h 10"/>
                <a:gd name="T14" fmla="*/ 87 w 87"/>
                <a:gd name="T15" fmla="*/ 8 h 10"/>
                <a:gd name="T16" fmla="*/ 85 w 87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0">
                  <a:moveTo>
                    <a:pt x="85" y="7"/>
                  </a:moveTo>
                  <a:cubicBezTo>
                    <a:pt x="84" y="1"/>
                    <a:pt x="61" y="3"/>
                    <a:pt x="57" y="2"/>
                  </a:cubicBezTo>
                  <a:cubicBezTo>
                    <a:pt x="42" y="2"/>
                    <a:pt x="27" y="0"/>
                    <a:pt x="12" y="0"/>
                  </a:cubicBezTo>
                  <a:cubicBezTo>
                    <a:pt x="9" y="0"/>
                    <a:pt x="0" y="4"/>
                    <a:pt x="7" y="4"/>
                  </a:cubicBezTo>
                  <a:cubicBezTo>
                    <a:pt x="15" y="4"/>
                    <a:pt x="23" y="3"/>
                    <a:pt x="31" y="4"/>
                  </a:cubicBezTo>
                  <a:cubicBezTo>
                    <a:pt x="48" y="5"/>
                    <a:pt x="65" y="5"/>
                    <a:pt x="82" y="7"/>
                  </a:cubicBezTo>
                  <a:cubicBezTo>
                    <a:pt x="81" y="7"/>
                    <a:pt x="81" y="8"/>
                    <a:pt x="81" y="9"/>
                  </a:cubicBezTo>
                  <a:cubicBezTo>
                    <a:pt x="81" y="9"/>
                    <a:pt x="87" y="10"/>
                    <a:pt x="87" y="8"/>
                  </a:cubicBezTo>
                  <a:cubicBezTo>
                    <a:pt x="86" y="8"/>
                    <a:pt x="86" y="7"/>
                    <a:pt x="85" y="7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78">
              <a:extLst>
                <a:ext uri="{FF2B5EF4-FFF2-40B4-BE49-F238E27FC236}">
                  <a16:creationId xmlns:a16="http://schemas.microsoft.com/office/drawing/2014/main" id="{F320B8F1-B2AF-491E-CD1E-C313B6B2F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50" y="4068763"/>
              <a:ext cx="14288" cy="12700"/>
            </a:xfrm>
            <a:custGeom>
              <a:avLst/>
              <a:gdLst>
                <a:gd name="T0" fmla="*/ 6 w 6"/>
                <a:gd name="T1" fmla="*/ 1 h 5"/>
                <a:gd name="T2" fmla="*/ 2 w 6"/>
                <a:gd name="T3" fmla="*/ 1 h 5"/>
                <a:gd name="T4" fmla="*/ 6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6" y="5"/>
                    <a:pt x="6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79">
              <a:extLst>
                <a:ext uri="{FF2B5EF4-FFF2-40B4-BE49-F238E27FC236}">
                  <a16:creationId xmlns:a16="http://schemas.microsoft.com/office/drawing/2014/main" id="{BA1B9278-65F6-3136-4BC3-7DACC51E5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4086226"/>
              <a:ext cx="211138" cy="14288"/>
            </a:xfrm>
            <a:custGeom>
              <a:avLst/>
              <a:gdLst>
                <a:gd name="T0" fmla="*/ 8 w 87"/>
                <a:gd name="T1" fmla="*/ 3 h 6"/>
                <a:gd name="T2" fmla="*/ 42 w 87"/>
                <a:gd name="T3" fmla="*/ 3 h 6"/>
                <a:gd name="T4" fmla="*/ 74 w 87"/>
                <a:gd name="T5" fmla="*/ 4 h 6"/>
                <a:gd name="T6" fmla="*/ 84 w 87"/>
                <a:gd name="T7" fmla="*/ 6 h 6"/>
                <a:gd name="T8" fmla="*/ 82 w 87"/>
                <a:gd name="T9" fmla="*/ 2 h 6"/>
                <a:gd name="T10" fmla="*/ 69 w 87"/>
                <a:gd name="T11" fmla="*/ 1 h 6"/>
                <a:gd name="T12" fmla="*/ 36 w 87"/>
                <a:gd name="T13" fmla="*/ 0 h 6"/>
                <a:gd name="T14" fmla="*/ 2 w 87"/>
                <a:gd name="T15" fmla="*/ 0 h 6"/>
                <a:gd name="T16" fmla="*/ 1 w 87"/>
                <a:gd name="T17" fmla="*/ 1 h 6"/>
                <a:gd name="T18" fmla="*/ 8 w 87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6">
                  <a:moveTo>
                    <a:pt x="8" y="3"/>
                  </a:moveTo>
                  <a:cubicBezTo>
                    <a:pt x="20" y="2"/>
                    <a:pt x="31" y="3"/>
                    <a:pt x="42" y="3"/>
                  </a:cubicBezTo>
                  <a:cubicBezTo>
                    <a:pt x="53" y="3"/>
                    <a:pt x="64" y="3"/>
                    <a:pt x="74" y="4"/>
                  </a:cubicBezTo>
                  <a:cubicBezTo>
                    <a:pt x="77" y="4"/>
                    <a:pt x="81" y="6"/>
                    <a:pt x="84" y="6"/>
                  </a:cubicBezTo>
                  <a:cubicBezTo>
                    <a:pt x="87" y="6"/>
                    <a:pt x="83" y="2"/>
                    <a:pt x="82" y="2"/>
                  </a:cubicBezTo>
                  <a:cubicBezTo>
                    <a:pt x="79" y="0"/>
                    <a:pt x="72" y="1"/>
                    <a:pt x="69" y="1"/>
                  </a:cubicBezTo>
                  <a:cubicBezTo>
                    <a:pt x="58" y="1"/>
                    <a:pt x="47" y="0"/>
                    <a:pt x="36" y="0"/>
                  </a:cubicBezTo>
                  <a:cubicBezTo>
                    <a:pt x="24" y="0"/>
                    <a:pt x="13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0" y="4"/>
                    <a:pt x="7" y="3"/>
                    <a:pt x="8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80">
              <a:extLst>
                <a:ext uri="{FF2B5EF4-FFF2-40B4-BE49-F238E27FC236}">
                  <a16:creationId xmlns:a16="http://schemas.microsoft.com/office/drawing/2014/main" id="{E9F908C1-42A5-FECA-5B05-592330249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4083051"/>
              <a:ext cx="211138" cy="20638"/>
            </a:xfrm>
            <a:custGeom>
              <a:avLst/>
              <a:gdLst>
                <a:gd name="T0" fmla="*/ 3 w 87"/>
                <a:gd name="T1" fmla="*/ 5 h 8"/>
                <a:gd name="T2" fmla="*/ 24 w 87"/>
                <a:gd name="T3" fmla="*/ 6 h 8"/>
                <a:gd name="T4" fmla="*/ 53 w 87"/>
                <a:gd name="T5" fmla="*/ 7 h 8"/>
                <a:gd name="T6" fmla="*/ 79 w 87"/>
                <a:gd name="T7" fmla="*/ 8 h 8"/>
                <a:gd name="T8" fmla="*/ 86 w 87"/>
                <a:gd name="T9" fmla="*/ 8 h 8"/>
                <a:gd name="T10" fmla="*/ 85 w 87"/>
                <a:gd name="T11" fmla="*/ 6 h 8"/>
                <a:gd name="T12" fmla="*/ 66 w 87"/>
                <a:gd name="T13" fmla="*/ 4 h 8"/>
                <a:gd name="T14" fmla="*/ 42 w 87"/>
                <a:gd name="T15" fmla="*/ 3 h 8"/>
                <a:gd name="T16" fmla="*/ 16 w 87"/>
                <a:gd name="T17" fmla="*/ 3 h 8"/>
                <a:gd name="T18" fmla="*/ 3 w 87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8">
                  <a:moveTo>
                    <a:pt x="3" y="5"/>
                  </a:moveTo>
                  <a:cubicBezTo>
                    <a:pt x="5" y="7"/>
                    <a:pt x="21" y="6"/>
                    <a:pt x="24" y="6"/>
                  </a:cubicBezTo>
                  <a:cubicBezTo>
                    <a:pt x="33" y="6"/>
                    <a:pt x="43" y="6"/>
                    <a:pt x="53" y="7"/>
                  </a:cubicBezTo>
                  <a:cubicBezTo>
                    <a:pt x="61" y="7"/>
                    <a:pt x="70" y="7"/>
                    <a:pt x="79" y="8"/>
                  </a:cubicBezTo>
                  <a:cubicBezTo>
                    <a:pt x="80" y="8"/>
                    <a:pt x="86" y="8"/>
                    <a:pt x="86" y="8"/>
                  </a:cubicBezTo>
                  <a:cubicBezTo>
                    <a:pt x="87" y="8"/>
                    <a:pt x="86" y="6"/>
                    <a:pt x="85" y="6"/>
                  </a:cubicBezTo>
                  <a:cubicBezTo>
                    <a:pt x="79" y="7"/>
                    <a:pt x="72" y="4"/>
                    <a:pt x="66" y="4"/>
                  </a:cubicBezTo>
                  <a:cubicBezTo>
                    <a:pt x="58" y="4"/>
                    <a:pt x="50" y="4"/>
                    <a:pt x="42" y="3"/>
                  </a:cubicBezTo>
                  <a:cubicBezTo>
                    <a:pt x="33" y="3"/>
                    <a:pt x="24" y="3"/>
                    <a:pt x="16" y="3"/>
                  </a:cubicBezTo>
                  <a:cubicBezTo>
                    <a:pt x="14" y="3"/>
                    <a:pt x="0" y="0"/>
                    <a:pt x="3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81">
              <a:extLst>
                <a:ext uri="{FF2B5EF4-FFF2-40B4-BE49-F238E27FC236}">
                  <a16:creationId xmlns:a16="http://schemas.microsoft.com/office/drawing/2014/main" id="{4EE2F9C4-0B40-45A9-CA97-3659A189B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4113213"/>
              <a:ext cx="211138" cy="19050"/>
            </a:xfrm>
            <a:custGeom>
              <a:avLst/>
              <a:gdLst>
                <a:gd name="T0" fmla="*/ 8 w 87"/>
                <a:gd name="T1" fmla="*/ 5 h 8"/>
                <a:gd name="T2" fmla="*/ 86 w 87"/>
                <a:gd name="T3" fmla="*/ 4 h 8"/>
                <a:gd name="T4" fmla="*/ 40 w 87"/>
                <a:gd name="T5" fmla="*/ 2 h 8"/>
                <a:gd name="T6" fmla="*/ 13 w 87"/>
                <a:gd name="T7" fmla="*/ 2 h 8"/>
                <a:gd name="T8" fmla="*/ 2 w 87"/>
                <a:gd name="T9" fmla="*/ 2 h 8"/>
                <a:gd name="T10" fmla="*/ 8 w 87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">
                  <a:moveTo>
                    <a:pt x="8" y="5"/>
                  </a:moveTo>
                  <a:cubicBezTo>
                    <a:pt x="16" y="4"/>
                    <a:pt x="85" y="8"/>
                    <a:pt x="86" y="4"/>
                  </a:cubicBezTo>
                  <a:cubicBezTo>
                    <a:pt x="87" y="0"/>
                    <a:pt x="45" y="2"/>
                    <a:pt x="40" y="2"/>
                  </a:cubicBezTo>
                  <a:cubicBezTo>
                    <a:pt x="31" y="2"/>
                    <a:pt x="22" y="2"/>
                    <a:pt x="13" y="2"/>
                  </a:cubicBezTo>
                  <a:cubicBezTo>
                    <a:pt x="11" y="2"/>
                    <a:pt x="3" y="1"/>
                    <a:pt x="2" y="2"/>
                  </a:cubicBezTo>
                  <a:cubicBezTo>
                    <a:pt x="0" y="5"/>
                    <a:pt x="8" y="5"/>
                    <a:pt x="8" y="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82">
              <a:extLst>
                <a:ext uri="{FF2B5EF4-FFF2-40B4-BE49-F238E27FC236}">
                  <a16:creationId xmlns:a16="http://schemas.microsoft.com/office/drawing/2014/main" id="{52B6415B-7679-96C0-C245-01A48149A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050" y="4122738"/>
              <a:ext cx="204788" cy="17463"/>
            </a:xfrm>
            <a:custGeom>
              <a:avLst/>
              <a:gdLst>
                <a:gd name="T0" fmla="*/ 83 w 84"/>
                <a:gd name="T1" fmla="*/ 4 h 7"/>
                <a:gd name="T2" fmla="*/ 44 w 84"/>
                <a:gd name="T3" fmla="*/ 2 h 7"/>
                <a:gd name="T4" fmla="*/ 21 w 84"/>
                <a:gd name="T5" fmla="*/ 2 h 7"/>
                <a:gd name="T6" fmla="*/ 1 w 84"/>
                <a:gd name="T7" fmla="*/ 3 h 7"/>
                <a:gd name="T8" fmla="*/ 83 w 84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">
                  <a:moveTo>
                    <a:pt x="83" y="4"/>
                  </a:moveTo>
                  <a:cubicBezTo>
                    <a:pt x="84" y="1"/>
                    <a:pt x="48" y="2"/>
                    <a:pt x="44" y="2"/>
                  </a:cubicBezTo>
                  <a:cubicBezTo>
                    <a:pt x="37" y="2"/>
                    <a:pt x="29" y="2"/>
                    <a:pt x="21" y="2"/>
                  </a:cubicBezTo>
                  <a:cubicBezTo>
                    <a:pt x="20" y="2"/>
                    <a:pt x="0" y="0"/>
                    <a:pt x="1" y="3"/>
                  </a:cubicBezTo>
                  <a:cubicBezTo>
                    <a:pt x="3" y="7"/>
                    <a:pt x="83" y="6"/>
                    <a:pt x="83" y="4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83">
              <a:extLst>
                <a:ext uri="{FF2B5EF4-FFF2-40B4-BE49-F238E27FC236}">
                  <a16:creationId xmlns:a16="http://schemas.microsoft.com/office/drawing/2014/main" id="{3298DB1E-193A-A8F0-B0D3-827DA4A2E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4159251"/>
              <a:ext cx="206375" cy="14288"/>
            </a:xfrm>
            <a:custGeom>
              <a:avLst/>
              <a:gdLst>
                <a:gd name="T0" fmla="*/ 85 w 85"/>
                <a:gd name="T1" fmla="*/ 2 h 6"/>
                <a:gd name="T2" fmla="*/ 81 w 85"/>
                <a:gd name="T3" fmla="*/ 2 h 6"/>
                <a:gd name="T4" fmla="*/ 68 w 85"/>
                <a:gd name="T5" fmla="*/ 0 h 6"/>
                <a:gd name="T6" fmla="*/ 37 w 85"/>
                <a:gd name="T7" fmla="*/ 0 h 6"/>
                <a:gd name="T8" fmla="*/ 6 w 85"/>
                <a:gd name="T9" fmla="*/ 1 h 6"/>
                <a:gd name="T10" fmla="*/ 3 w 85"/>
                <a:gd name="T11" fmla="*/ 3 h 6"/>
                <a:gd name="T12" fmla="*/ 15 w 85"/>
                <a:gd name="T13" fmla="*/ 4 h 6"/>
                <a:gd name="T14" fmla="*/ 85 w 85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6">
                  <a:moveTo>
                    <a:pt x="85" y="2"/>
                  </a:moveTo>
                  <a:cubicBezTo>
                    <a:pt x="85" y="1"/>
                    <a:pt x="81" y="0"/>
                    <a:pt x="81" y="2"/>
                  </a:cubicBezTo>
                  <a:cubicBezTo>
                    <a:pt x="77" y="0"/>
                    <a:pt x="73" y="0"/>
                    <a:pt x="68" y="0"/>
                  </a:cubicBezTo>
                  <a:cubicBezTo>
                    <a:pt x="57" y="1"/>
                    <a:pt x="47" y="0"/>
                    <a:pt x="37" y="0"/>
                  </a:cubicBezTo>
                  <a:cubicBezTo>
                    <a:pt x="27" y="1"/>
                    <a:pt x="17" y="1"/>
                    <a:pt x="6" y="1"/>
                  </a:cubicBezTo>
                  <a:cubicBezTo>
                    <a:pt x="5" y="1"/>
                    <a:pt x="0" y="0"/>
                    <a:pt x="3" y="3"/>
                  </a:cubicBezTo>
                  <a:cubicBezTo>
                    <a:pt x="6" y="6"/>
                    <a:pt x="11" y="4"/>
                    <a:pt x="15" y="4"/>
                  </a:cubicBezTo>
                  <a:cubicBezTo>
                    <a:pt x="21" y="4"/>
                    <a:pt x="84" y="6"/>
                    <a:pt x="85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4">
              <a:extLst>
                <a:ext uri="{FF2B5EF4-FFF2-40B4-BE49-F238E27FC236}">
                  <a16:creationId xmlns:a16="http://schemas.microsoft.com/office/drawing/2014/main" id="{DC8EE9DA-82BA-4B8E-E51C-B7A0459C9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4175126"/>
              <a:ext cx="11113" cy="7938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85">
              <a:extLst>
                <a:ext uri="{FF2B5EF4-FFF2-40B4-BE49-F238E27FC236}">
                  <a16:creationId xmlns:a16="http://schemas.microsoft.com/office/drawing/2014/main" id="{C6CC76D9-05B8-450A-52E4-B78B41187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700" y="4192588"/>
              <a:ext cx="11113" cy="12700"/>
            </a:xfrm>
            <a:custGeom>
              <a:avLst/>
              <a:gdLst>
                <a:gd name="T0" fmla="*/ 2 w 5"/>
                <a:gd name="T1" fmla="*/ 0 h 5"/>
                <a:gd name="T2" fmla="*/ 3 w 5"/>
                <a:gd name="T3" fmla="*/ 5 h 5"/>
                <a:gd name="T4" fmla="*/ 2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0" y="1"/>
                    <a:pt x="2" y="5"/>
                    <a:pt x="3" y="5"/>
                  </a:cubicBezTo>
                  <a:cubicBezTo>
                    <a:pt x="5" y="5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86">
              <a:extLst>
                <a:ext uri="{FF2B5EF4-FFF2-40B4-BE49-F238E27FC236}">
                  <a16:creationId xmlns:a16="http://schemas.microsoft.com/office/drawing/2014/main" id="{8DE67D7A-9B36-D4C8-259B-C37417B55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4925" y="3836988"/>
              <a:ext cx="642938" cy="476250"/>
            </a:xfrm>
            <a:custGeom>
              <a:avLst/>
              <a:gdLst>
                <a:gd name="T0" fmla="*/ 2 w 265"/>
                <a:gd name="T1" fmla="*/ 162 h 197"/>
                <a:gd name="T2" fmla="*/ 5 w 265"/>
                <a:gd name="T3" fmla="*/ 163 h 197"/>
                <a:gd name="T4" fmla="*/ 14 w 265"/>
                <a:gd name="T5" fmla="*/ 148 h 197"/>
                <a:gd name="T6" fmla="*/ 5 w 265"/>
                <a:gd name="T7" fmla="*/ 130 h 197"/>
                <a:gd name="T8" fmla="*/ 16 w 265"/>
                <a:gd name="T9" fmla="*/ 106 h 197"/>
                <a:gd name="T10" fmla="*/ 6 w 265"/>
                <a:gd name="T11" fmla="*/ 85 h 197"/>
                <a:gd name="T12" fmla="*/ 17 w 265"/>
                <a:gd name="T13" fmla="*/ 64 h 197"/>
                <a:gd name="T14" fmla="*/ 17 w 265"/>
                <a:gd name="T15" fmla="*/ 49 h 197"/>
                <a:gd name="T16" fmla="*/ 6 w 265"/>
                <a:gd name="T17" fmla="*/ 50 h 197"/>
                <a:gd name="T18" fmla="*/ 16 w 265"/>
                <a:gd name="T19" fmla="*/ 24 h 197"/>
                <a:gd name="T20" fmla="*/ 62 w 265"/>
                <a:gd name="T21" fmla="*/ 9 h 197"/>
                <a:gd name="T22" fmla="*/ 122 w 265"/>
                <a:gd name="T23" fmla="*/ 8 h 197"/>
                <a:gd name="T24" fmla="*/ 136 w 265"/>
                <a:gd name="T25" fmla="*/ 86 h 197"/>
                <a:gd name="T26" fmla="*/ 139 w 265"/>
                <a:gd name="T27" fmla="*/ 169 h 197"/>
                <a:gd name="T28" fmla="*/ 134 w 265"/>
                <a:gd name="T29" fmla="*/ 183 h 197"/>
                <a:gd name="T30" fmla="*/ 21 w 265"/>
                <a:gd name="T31" fmla="*/ 187 h 197"/>
                <a:gd name="T32" fmla="*/ 16 w 265"/>
                <a:gd name="T33" fmla="*/ 174 h 197"/>
                <a:gd name="T34" fmla="*/ 10 w 265"/>
                <a:gd name="T35" fmla="*/ 177 h 197"/>
                <a:gd name="T36" fmla="*/ 16 w 265"/>
                <a:gd name="T37" fmla="*/ 193 h 197"/>
                <a:gd name="T38" fmla="*/ 27 w 265"/>
                <a:gd name="T39" fmla="*/ 189 h 197"/>
                <a:gd name="T40" fmla="*/ 141 w 265"/>
                <a:gd name="T41" fmla="*/ 187 h 197"/>
                <a:gd name="T42" fmla="*/ 231 w 265"/>
                <a:gd name="T43" fmla="*/ 184 h 197"/>
                <a:gd name="T44" fmla="*/ 264 w 265"/>
                <a:gd name="T45" fmla="*/ 180 h 197"/>
                <a:gd name="T46" fmla="*/ 258 w 265"/>
                <a:gd name="T47" fmla="*/ 77 h 197"/>
                <a:gd name="T48" fmla="*/ 253 w 265"/>
                <a:gd name="T49" fmla="*/ 4 h 197"/>
                <a:gd name="T50" fmla="*/ 224 w 265"/>
                <a:gd name="T51" fmla="*/ 6 h 197"/>
                <a:gd name="T52" fmla="*/ 40 w 265"/>
                <a:gd name="T53" fmla="*/ 7 h 197"/>
                <a:gd name="T54" fmla="*/ 10 w 265"/>
                <a:gd name="T55" fmla="*/ 11 h 197"/>
                <a:gd name="T56" fmla="*/ 13 w 265"/>
                <a:gd name="T57" fmla="*/ 20 h 197"/>
                <a:gd name="T58" fmla="*/ 3 w 265"/>
                <a:gd name="T59" fmla="*/ 39 h 197"/>
                <a:gd name="T60" fmla="*/ 14 w 265"/>
                <a:gd name="T61" fmla="*/ 54 h 197"/>
                <a:gd name="T62" fmla="*/ 2 w 265"/>
                <a:gd name="T63" fmla="*/ 62 h 197"/>
                <a:gd name="T64" fmla="*/ 13 w 265"/>
                <a:gd name="T65" fmla="*/ 95 h 197"/>
                <a:gd name="T66" fmla="*/ 1 w 265"/>
                <a:gd name="T67" fmla="*/ 102 h 197"/>
                <a:gd name="T68" fmla="*/ 2 w 265"/>
                <a:gd name="T69" fmla="*/ 137 h 197"/>
                <a:gd name="T70" fmla="*/ 1 w 265"/>
                <a:gd name="T71" fmla="*/ 145 h 197"/>
                <a:gd name="T72" fmla="*/ 255 w 265"/>
                <a:gd name="T73" fmla="*/ 26 h 197"/>
                <a:gd name="T74" fmla="*/ 254 w 265"/>
                <a:gd name="T75" fmla="*/ 28 h 197"/>
                <a:gd name="T76" fmla="*/ 255 w 265"/>
                <a:gd name="T77" fmla="*/ 58 h 197"/>
                <a:gd name="T78" fmla="*/ 259 w 265"/>
                <a:gd name="T79" fmla="*/ 141 h 197"/>
                <a:gd name="T80" fmla="*/ 261 w 265"/>
                <a:gd name="T81" fmla="*/ 180 h 197"/>
                <a:gd name="T82" fmla="*/ 141 w 265"/>
                <a:gd name="T83" fmla="*/ 162 h 197"/>
                <a:gd name="T84" fmla="*/ 140 w 265"/>
                <a:gd name="T85" fmla="*/ 107 h 197"/>
                <a:gd name="T86" fmla="*/ 202 w 265"/>
                <a:gd name="T87" fmla="*/ 9 h 197"/>
                <a:gd name="T88" fmla="*/ 252 w 265"/>
                <a:gd name="T89" fmla="*/ 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5" h="197">
                  <a:moveTo>
                    <a:pt x="1" y="145"/>
                  </a:moveTo>
                  <a:cubicBezTo>
                    <a:pt x="1" y="151"/>
                    <a:pt x="2" y="157"/>
                    <a:pt x="2" y="162"/>
                  </a:cubicBezTo>
                  <a:cubicBezTo>
                    <a:pt x="2" y="167"/>
                    <a:pt x="0" y="170"/>
                    <a:pt x="3" y="173"/>
                  </a:cubicBezTo>
                  <a:cubicBezTo>
                    <a:pt x="5" y="177"/>
                    <a:pt x="5" y="164"/>
                    <a:pt x="5" y="163"/>
                  </a:cubicBezTo>
                  <a:cubicBezTo>
                    <a:pt x="5" y="158"/>
                    <a:pt x="5" y="152"/>
                    <a:pt x="4" y="147"/>
                  </a:cubicBezTo>
                  <a:cubicBezTo>
                    <a:pt x="7" y="147"/>
                    <a:pt x="12" y="149"/>
                    <a:pt x="14" y="148"/>
                  </a:cubicBezTo>
                  <a:cubicBezTo>
                    <a:pt x="17" y="147"/>
                    <a:pt x="16" y="132"/>
                    <a:pt x="14" y="134"/>
                  </a:cubicBezTo>
                  <a:cubicBezTo>
                    <a:pt x="11" y="137"/>
                    <a:pt x="5" y="135"/>
                    <a:pt x="5" y="130"/>
                  </a:cubicBezTo>
                  <a:cubicBezTo>
                    <a:pt x="5" y="122"/>
                    <a:pt x="4" y="114"/>
                    <a:pt x="5" y="106"/>
                  </a:cubicBezTo>
                  <a:cubicBezTo>
                    <a:pt x="7" y="107"/>
                    <a:pt x="16" y="109"/>
                    <a:pt x="16" y="106"/>
                  </a:cubicBezTo>
                  <a:cubicBezTo>
                    <a:pt x="16" y="101"/>
                    <a:pt x="19" y="92"/>
                    <a:pt x="13" y="91"/>
                  </a:cubicBezTo>
                  <a:cubicBezTo>
                    <a:pt x="7" y="90"/>
                    <a:pt x="6" y="91"/>
                    <a:pt x="6" y="85"/>
                  </a:cubicBezTo>
                  <a:cubicBezTo>
                    <a:pt x="6" y="78"/>
                    <a:pt x="6" y="71"/>
                    <a:pt x="5" y="64"/>
                  </a:cubicBezTo>
                  <a:cubicBezTo>
                    <a:pt x="9" y="64"/>
                    <a:pt x="13" y="65"/>
                    <a:pt x="17" y="64"/>
                  </a:cubicBezTo>
                  <a:cubicBezTo>
                    <a:pt x="18" y="64"/>
                    <a:pt x="17" y="56"/>
                    <a:pt x="17" y="55"/>
                  </a:cubicBezTo>
                  <a:cubicBezTo>
                    <a:pt x="17" y="55"/>
                    <a:pt x="18" y="49"/>
                    <a:pt x="17" y="49"/>
                  </a:cubicBezTo>
                  <a:cubicBezTo>
                    <a:pt x="16" y="49"/>
                    <a:pt x="16" y="50"/>
                    <a:pt x="15" y="50"/>
                  </a:cubicBezTo>
                  <a:cubicBezTo>
                    <a:pt x="14" y="52"/>
                    <a:pt x="9" y="50"/>
                    <a:pt x="6" y="50"/>
                  </a:cubicBezTo>
                  <a:cubicBezTo>
                    <a:pt x="5" y="41"/>
                    <a:pt x="5" y="32"/>
                    <a:pt x="5" y="24"/>
                  </a:cubicBezTo>
                  <a:cubicBezTo>
                    <a:pt x="6" y="24"/>
                    <a:pt x="16" y="25"/>
                    <a:pt x="16" y="24"/>
                  </a:cubicBezTo>
                  <a:cubicBezTo>
                    <a:pt x="18" y="18"/>
                    <a:pt x="13" y="11"/>
                    <a:pt x="20" y="10"/>
                  </a:cubicBezTo>
                  <a:cubicBezTo>
                    <a:pt x="34" y="10"/>
                    <a:pt x="48" y="9"/>
                    <a:pt x="62" y="9"/>
                  </a:cubicBezTo>
                  <a:cubicBezTo>
                    <a:pt x="75" y="8"/>
                    <a:pt x="88" y="8"/>
                    <a:pt x="101" y="8"/>
                  </a:cubicBezTo>
                  <a:cubicBezTo>
                    <a:pt x="108" y="8"/>
                    <a:pt x="115" y="8"/>
                    <a:pt x="122" y="8"/>
                  </a:cubicBezTo>
                  <a:cubicBezTo>
                    <a:pt x="129" y="8"/>
                    <a:pt x="133" y="6"/>
                    <a:pt x="133" y="14"/>
                  </a:cubicBezTo>
                  <a:cubicBezTo>
                    <a:pt x="134" y="38"/>
                    <a:pt x="134" y="62"/>
                    <a:pt x="136" y="86"/>
                  </a:cubicBezTo>
                  <a:cubicBezTo>
                    <a:pt x="137" y="108"/>
                    <a:pt x="141" y="132"/>
                    <a:pt x="139" y="154"/>
                  </a:cubicBezTo>
                  <a:cubicBezTo>
                    <a:pt x="138" y="159"/>
                    <a:pt x="138" y="164"/>
                    <a:pt x="139" y="169"/>
                  </a:cubicBezTo>
                  <a:cubicBezTo>
                    <a:pt x="139" y="171"/>
                    <a:pt x="139" y="173"/>
                    <a:pt x="139" y="176"/>
                  </a:cubicBezTo>
                  <a:cubicBezTo>
                    <a:pt x="139" y="181"/>
                    <a:pt x="140" y="183"/>
                    <a:pt x="134" y="183"/>
                  </a:cubicBezTo>
                  <a:cubicBezTo>
                    <a:pt x="121" y="184"/>
                    <a:pt x="107" y="185"/>
                    <a:pt x="94" y="185"/>
                  </a:cubicBezTo>
                  <a:cubicBezTo>
                    <a:pt x="70" y="184"/>
                    <a:pt x="45" y="185"/>
                    <a:pt x="21" y="187"/>
                  </a:cubicBezTo>
                  <a:cubicBezTo>
                    <a:pt x="14" y="187"/>
                    <a:pt x="17" y="183"/>
                    <a:pt x="17" y="177"/>
                  </a:cubicBezTo>
                  <a:cubicBezTo>
                    <a:pt x="17" y="176"/>
                    <a:pt x="22" y="176"/>
                    <a:pt x="16" y="174"/>
                  </a:cubicBezTo>
                  <a:cubicBezTo>
                    <a:pt x="13" y="174"/>
                    <a:pt x="6" y="172"/>
                    <a:pt x="3" y="176"/>
                  </a:cubicBezTo>
                  <a:cubicBezTo>
                    <a:pt x="1" y="178"/>
                    <a:pt x="10" y="177"/>
                    <a:pt x="10" y="177"/>
                  </a:cubicBezTo>
                  <a:cubicBezTo>
                    <a:pt x="15" y="177"/>
                    <a:pt x="13" y="184"/>
                    <a:pt x="13" y="187"/>
                  </a:cubicBezTo>
                  <a:cubicBezTo>
                    <a:pt x="13" y="188"/>
                    <a:pt x="13" y="197"/>
                    <a:pt x="16" y="193"/>
                  </a:cubicBezTo>
                  <a:cubicBezTo>
                    <a:pt x="19" y="190"/>
                    <a:pt x="20" y="190"/>
                    <a:pt x="25" y="190"/>
                  </a:cubicBezTo>
                  <a:cubicBezTo>
                    <a:pt x="23" y="190"/>
                    <a:pt x="29" y="190"/>
                    <a:pt x="27" y="189"/>
                  </a:cubicBezTo>
                  <a:cubicBezTo>
                    <a:pt x="44" y="189"/>
                    <a:pt x="62" y="188"/>
                    <a:pt x="79" y="188"/>
                  </a:cubicBezTo>
                  <a:cubicBezTo>
                    <a:pt x="99" y="188"/>
                    <a:pt x="120" y="186"/>
                    <a:pt x="141" y="187"/>
                  </a:cubicBezTo>
                  <a:cubicBezTo>
                    <a:pt x="159" y="188"/>
                    <a:pt x="179" y="183"/>
                    <a:pt x="198" y="184"/>
                  </a:cubicBezTo>
                  <a:cubicBezTo>
                    <a:pt x="209" y="185"/>
                    <a:pt x="220" y="184"/>
                    <a:pt x="231" y="184"/>
                  </a:cubicBezTo>
                  <a:cubicBezTo>
                    <a:pt x="234" y="184"/>
                    <a:pt x="256" y="183"/>
                    <a:pt x="256" y="183"/>
                  </a:cubicBezTo>
                  <a:cubicBezTo>
                    <a:pt x="262" y="182"/>
                    <a:pt x="265" y="190"/>
                    <a:pt x="264" y="180"/>
                  </a:cubicBezTo>
                  <a:cubicBezTo>
                    <a:pt x="262" y="169"/>
                    <a:pt x="264" y="157"/>
                    <a:pt x="263" y="146"/>
                  </a:cubicBezTo>
                  <a:cubicBezTo>
                    <a:pt x="261" y="123"/>
                    <a:pt x="259" y="100"/>
                    <a:pt x="258" y="77"/>
                  </a:cubicBezTo>
                  <a:cubicBezTo>
                    <a:pt x="257" y="56"/>
                    <a:pt x="260" y="34"/>
                    <a:pt x="256" y="15"/>
                  </a:cubicBezTo>
                  <a:cubicBezTo>
                    <a:pt x="256" y="12"/>
                    <a:pt x="258" y="0"/>
                    <a:pt x="253" y="4"/>
                  </a:cubicBezTo>
                  <a:cubicBezTo>
                    <a:pt x="251" y="6"/>
                    <a:pt x="244" y="5"/>
                    <a:pt x="242" y="5"/>
                  </a:cubicBezTo>
                  <a:cubicBezTo>
                    <a:pt x="236" y="5"/>
                    <a:pt x="230" y="5"/>
                    <a:pt x="224" y="6"/>
                  </a:cubicBezTo>
                  <a:cubicBezTo>
                    <a:pt x="184" y="8"/>
                    <a:pt x="143" y="5"/>
                    <a:pt x="103" y="5"/>
                  </a:cubicBezTo>
                  <a:cubicBezTo>
                    <a:pt x="82" y="5"/>
                    <a:pt x="61" y="6"/>
                    <a:pt x="40" y="7"/>
                  </a:cubicBezTo>
                  <a:cubicBezTo>
                    <a:pt x="31" y="8"/>
                    <a:pt x="22" y="7"/>
                    <a:pt x="13" y="7"/>
                  </a:cubicBezTo>
                  <a:cubicBezTo>
                    <a:pt x="11" y="7"/>
                    <a:pt x="8" y="11"/>
                    <a:pt x="10" y="11"/>
                  </a:cubicBezTo>
                  <a:cubicBezTo>
                    <a:pt x="12" y="11"/>
                    <a:pt x="11" y="9"/>
                    <a:pt x="12" y="9"/>
                  </a:cubicBezTo>
                  <a:cubicBezTo>
                    <a:pt x="13" y="12"/>
                    <a:pt x="14" y="17"/>
                    <a:pt x="13" y="20"/>
                  </a:cubicBezTo>
                  <a:cubicBezTo>
                    <a:pt x="11" y="20"/>
                    <a:pt x="3" y="19"/>
                    <a:pt x="2" y="20"/>
                  </a:cubicBezTo>
                  <a:cubicBezTo>
                    <a:pt x="0" y="23"/>
                    <a:pt x="3" y="36"/>
                    <a:pt x="3" y="39"/>
                  </a:cubicBezTo>
                  <a:cubicBezTo>
                    <a:pt x="3" y="40"/>
                    <a:pt x="2" y="57"/>
                    <a:pt x="6" y="55"/>
                  </a:cubicBezTo>
                  <a:cubicBezTo>
                    <a:pt x="9" y="53"/>
                    <a:pt x="9" y="53"/>
                    <a:pt x="14" y="54"/>
                  </a:cubicBezTo>
                  <a:cubicBezTo>
                    <a:pt x="13" y="58"/>
                    <a:pt x="16" y="62"/>
                    <a:pt x="11" y="61"/>
                  </a:cubicBezTo>
                  <a:cubicBezTo>
                    <a:pt x="10" y="61"/>
                    <a:pt x="3" y="60"/>
                    <a:pt x="2" y="62"/>
                  </a:cubicBezTo>
                  <a:cubicBezTo>
                    <a:pt x="2" y="70"/>
                    <a:pt x="3" y="79"/>
                    <a:pt x="3" y="87"/>
                  </a:cubicBezTo>
                  <a:cubicBezTo>
                    <a:pt x="3" y="97"/>
                    <a:pt x="5" y="93"/>
                    <a:pt x="13" y="95"/>
                  </a:cubicBezTo>
                  <a:cubicBezTo>
                    <a:pt x="14" y="96"/>
                    <a:pt x="13" y="103"/>
                    <a:pt x="13" y="104"/>
                  </a:cubicBezTo>
                  <a:cubicBezTo>
                    <a:pt x="11" y="104"/>
                    <a:pt x="2" y="101"/>
                    <a:pt x="1" y="102"/>
                  </a:cubicBezTo>
                  <a:cubicBezTo>
                    <a:pt x="0" y="103"/>
                    <a:pt x="2" y="116"/>
                    <a:pt x="2" y="118"/>
                  </a:cubicBezTo>
                  <a:cubicBezTo>
                    <a:pt x="2" y="124"/>
                    <a:pt x="2" y="131"/>
                    <a:pt x="2" y="137"/>
                  </a:cubicBezTo>
                  <a:cubicBezTo>
                    <a:pt x="3" y="141"/>
                    <a:pt x="17" y="134"/>
                    <a:pt x="13" y="144"/>
                  </a:cubicBezTo>
                  <a:cubicBezTo>
                    <a:pt x="11" y="144"/>
                    <a:pt x="1" y="142"/>
                    <a:pt x="1" y="145"/>
                  </a:cubicBezTo>
                  <a:close/>
                  <a:moveTo>
                    <a:pt x="253" y="20"/>
                  </a:moveTo>
                  <a:cubicBezTo>
                    <a:pt x="253" y="20"/>
                    <a:pt x="255" y="25"/>
                    <a:pt x="255" y="26"/>
                  </a:cubicBezTo>
                  <a:cubicBezTo>
                    <a:pt x="255" y="26"/>
                    <a:pt x="253" y="25"/>
                    <a:pt x="253" y="26"/>
                  </a:cubicBezTo>
                  <a:cubicBezTo>
                    <a:pt x="253" y="26"/>
                    <a:pt x="253" y="27"/>
                    <a:pt x="254" y="28"/>
                  </a:cubicBezTo>
                  <a:cubicBezTo>
                    <a:pt x="255" y="29"/>
                    <a:pt x="255" y="34"/>
                    <a:pt x="255" y="35"/>
                  </a:cubicBezTo>
                  <a:cubicBezTo>
                    <a:pt x="255" y="43"/>
                    <a:pt x="255" y="51"/>
                    <a:pt x="255" y="58"/>
                  </a:cubicBezTo>
                  <a:cubicBezTo>
                    <a:pt x="255" y="72"/>
                    <a:pt x="255" y="86"/>
                    <a:pt x="256" y="99"/>
                  </a:cubicBezTo>
                  <a:cubicBezTo>
                    <a:pt x="257" y="113"/>
                    <a:pt x="259" y="127"/>
                    <a:pt x="259" y="141"/>
                  </a:cubicBezTo>
                  <a:cubicBezTo>
                    <a:pt x="259" y="148"/>
                    <a:pt x="260" y="154"/>
                    <a:pt x="260" y="161"/>
                  </a:cubicBezTo>
                  <a:cubicBezTo>
                    <a:pt x="259" y="167"/>
                    <a:pt x="262" y="174"/>
                    <a:pt x="261" y="180"/>
                  </a:cubicBezTo>
                  <a:cubicBezTo>
                    <a:pt x="221" y="180"/>
                    <a:pt x="181" y="181"/>
                    <a:pt x="142" y="183"/>
                  </a:cubicBezTo>
                  <a:cubicBezTo>
                    <a:pt x="143" y="176"/>
                    <a:pt x="141" y="169"/>
                    <a:pt x="141" y="162"/>
                  </a:cubicBezTo>
                  <a:cubicBezTo>
                    <a:pt x="141" y="155"/>
                    <a:pt x="142" y="149"/>
                    <a:pt x="142" y="142"/>
                  </a:cubicBezTo>
                  <a:cubicBezTo>
                    <a:pt x="142" y="130"/>
                    <a:pt x="141" y="118"/>
                    <a:pt x="140" y="107"/>
                  </a:cubicBezTo>
                  <a:cubicBezTo>
                    <a:pt x="138" y="74"/>
                    <a:pt x="135" y="41"/>
                    <a:pt x="136" y="8"/>
                  </a:cubicBezTo>
                  <a:cubicBezTo>
                    <a:pt x="158" y="9"/>
                    <a:pt x="180" y="9"/>
                    <a:pt x="202" y="9"/>
                  </a:cubicBezTo>
                  <a:cubicBezTo>
                    <a:pt x="213" y="9"/>
                    <a:pt x="224" y="8"/>
                    <a:pt x="235" y="8"/>
                  </a:cubicBezTo>
                  <a:cubicBezTo>
                    <a:pt x="240" y="8"/>
                    <a:pt x="246" y="7"/>
                    <a:pt x="252" y="7"/>
                  </a:cubicBezTo>
                  <a:cubicBezTo>
                    <a:pt x="253" y="11"/>
                    <a:pt x="255" y="16"/>
                    <a:pt x="253" y="2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87">
              <a:extLst>
                <a:ext uri="{FF2B5EF4-FFF2-40B4-BE49-F238E27FC236}">
                  <a16:creationId xmlns:a16="http://schemas.microsoft.com/office/drawing/2014/main" id="{E0A9592E-C027-22B0-15E4-D01726467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4144963"/>
              <a:ext cx="204788" cy="20638"/>
            </a:xfrm>
            <a:custGeom>
              <a:avLst/>
              <a:gdLst>
                <a:gd name="T0" fmla="*/ 84 w 84"/>
                <a:gd name="T1" fmla="*/ 2 h 9"/>
                <a:gd name="T2" fmla="*/ 42 w 84"/>
                <a:gd name="T3" fmla="*/ 3 h 9"/>
                <a:gd name="T4" fmla="*/ 18 w 84"/>
                <a:gd name="T5" fmla="*/ 3 h 9"/>
                <a:gd name="T6" fmla="*/ 6 w 84"/>
                <a:gd name="T7" fmla="*/ 5 h 9"/>
                <a:gd name="T8" fmla="*/ 84 w 8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">
                  <a:moveTo>
                    <a:pt x="84" y="2"/>
                  </a:moveTo>
                  <a:cubicBezTo>
                    <a:pt x="84" y="0"/>
                    <a:pt x="46" y="3"/>
                    <a:pt x="42" y="3"/>
                  </a:cubicBezTo>
                  <a:cubicBezTo>
                    <a:pt x="34" y="3"/>
                    <a:pt x="26" y="3"/>
                    <a:pt x="18" y="3"/>
                  </a:cubicBezTo>
                  <a:cubicBezTo>
                    <a:pt x="18" y="3"/>
                    <a:pt x="0" y="2"/>
                    <a:pt x="6" y="5"/>
                  </a:cubicBezTo>
                  <a:cubicBezTo>
                    <a:pt x="12" y="9"/>
                    <a:pt x="83" y="7"/>
                    <a:pt x="84" y="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88">
              <a:extLst>
                <a:ext uri="{FF2B5EF4-FFF2-40B4-BE49-F238E27FC236}">
                  <a16:creationId xmlns:a16="http://schemas.microsoft.com/office/drawing/2014/main" id="{CFD1DBAD-14BD-32FF-E1A4-E0F411737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5" y="4146551"/>
              <a:ext cx="14288" cy="14288"/>
            </a:xfrm>
            <a:custGeom>
              <a:avLst/>
              <a:gdLst>
                <a:gd name="T0" fmla="*/ 3 w 6"/>
                <a:gd name="T1" fmla="*/ 1 h 6"/>
                <a:gd name="T2" fmla="*/ 0 w 6"/>
                <a:gd name="T3" fmla="*/ 3 h 6"/>
                <a:gd name="T4" fmla="*/ 3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6"/>
                    <a:pt x="6" y="0"/>
                    <a:pt x="3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89">
              <a:extLst>
                <a:ext uri="{FF2B5EF4-FFF2-40B4-BE49-F238E27FC236}">
                  <a16:creationId xmlns:a16="http://schemas.microsoft.com/office/drawing/2014/main" id="{3AA682B0-F7B9-8693-7735-0D37B2AA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3" y="3984626"/>
              <a:ext cx="206375" cy="12700"/>
            </a:xfrm>
            <a:custGeom>
              <a:avLst/>
              <a:gdLst>
                <a:gd name="T0" fmla="*/ 74 w 85"/>
                <a:gd name="T1" fmla="*/ 0 h 5"/>
                <a:gd name="T2" fmla="*/ 0 w 85"/>
                <a:gd name="T3" fmla="*/ 2 h 5"/>
                <a:gd name="T4" fmla="*/ 48 w 85"/>
                <a:gd name="T5" fmla="*/ 3 h 5"/>
                <a:gd name="T6" fmla="*/ 79 w 85"/>
                <a:gd name="T7" fmla="*/ 4 h 5"/>
                <a:gd name="T8" fmla="*/ 84 w 85"/>
                <a:gd name="T9" fmla="*/ 3 h 5"/>
                <a:gd name="T10" fmla="*/ 74 w 8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">
                  <a:moveTo>
                    <a:pt x="74" y="0"/>
                  </a:moveTo>
                  <a:cubicBezTo>
                    <a:pt x="69" y="0"/>
                    <a:pt x="0" y="0"/>
                    <a:pt x="0" y="2"/>
                  </a:cubicBezTo>
                  <a:cubicBezTo>
                    <a:pt x="1" y="5"/>
                    <a:pt x="44" y="3"/>
                    <a:pt x="48" y="3"/>
                  </a:cubicBezTo>
                  <a:cubicBezTo>
                    <a:pt x="58" y="3"/>
                    <a:pt x="69" y="3"/>
                    <a:pt x="79" y="4"/>
                  </a:cubicBezTo>
                  <a:cubicBezTo>
                    <a:pt x="81" y="3"/>
                    <a:pt x="83" y="5"/>
                    <a:pt x="84" y="3"/>
                  </a:cubicBezTo>
                  <a:cubicBezTo>
                    <a:pt x="85" y="1"/>
                    <a:pt x="75" y="0"/>
                    <a:pt x="74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90">
              <a:extLst>
                <a:ext uri="{FF2B5EF4-FFF2-40B4-BE49-F238E27FC236}">
                  <a16:creationId xmlns:a16="http://schemas.microsoft.com/office/drawing/2014/main" id="{0FAB0292-BE45-35CE-7C16-DBBB308E90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1425" y="3800476"/>
              <a:ext cx="752475" cy="552450"/>
            </a:xfrm>
            <a:custGeom>
              <a:avLst/>
              <a:gdLst>
                <a:gd name="T0" fmla="*/ 309 w 310"/>
                <a:gd name="T1" fmla="*/ 179 h 228"/>
                <a:gd name="T2" fmla="*/ 307 w 310"/>
                <a:gd name="T3" fmla="*/ 131 h 228"/>
                <a:gd name="T4" fmla="*/ 303 w 310"/>
                <a:gd name="T5" fmla="*/ 79 h 228"/>
                <a:gd name="T6" fmla="*/ 300 w 310"/>
                <a:gd name="T7" fmla="*/ 38 h 228"/>
                <a:gd name="T8" fmla="*/ 287 w 310"/>
                <a:gd name="T9" fmla="*/ 4 h 228"/>
                <a:gd name="T10" fmla="*/ 257 w 310"/>
                <a:gd name="T11" fmla="*/ 2 h 228"/>
                <a:gd name="T12" fmla="*/ 206 w 310"/>
                <a:gd name="T13" fmla="*/ 2 h 228"/>
                <a:gd name="T14" fmla="*/ 111 w 310"/>
                <a:gd name="T15" fmla="*/ 3 h 228"/>
                <a:gd name="T16" fmla="*/ 60 w 310"/>
                <a:gd name="T17" fmla="*/ 4 h 228"/>
                <a:gd name="T18" fmla="*/ 38 w 310"/>
                <a:gd name="T19" fmla="*/ 6 h 228"/>
                <a:gd name="T20" fmla="*/ 23 w 310"/>
                <a:gd name="T21" fmla="*/ 8 h 228"/>
                <a:gd name="T22" fmla="*/ 10 w 310"/>
                <a:gd name="T23" fmla="*/ 85 h 228"/>
                <a:gd name="T24" fmla="*/ 13 w 310"/>
                <a:gd name="T25" fmla="*/ 182 h 228"/>
                <a:gd name="T26" fmla="*/ 22 w 310"/>
                <a:gd name="T27" fmla="*/ 219 h 228"/>
                <a:gd name="T28" fmla="*/ 60 w 310"/>
                <a:gd name="T29" fmla="*/ 222 h 228"/>
                <a:gd name="T30" fmla="*/ 221 w 310"/>
                <a:gd name="T31" fmla="*/ 217 h 228"/>
                <a:gd name="T32" fmla="*/ 282 w 310"/>
                <a:gd name="T33" fmla="*/ 216 h 228"/>
                <a:gd name="T34" fmla="*/ 305 w 310"/>
                <a:gd name="T35" fmla="*/ 206 h 228"/>
                <a:gd name="T36" fmla="*/ 307 w 310"/>
                <a:gd name="T37" fmla="*/ 195 h 228"/>
                <a:gd name="T38" fmla="*/ 309 w 310"/>
                <a:gd name="T39" fmla="*/ 179 h 228"/>
                <a:gd name="T40" fmla="*/ 16 w 310"/>
                <a:gd name="T41" fmla="*/ 152 h 228"/>
                <a:gd name="T42" fmla="*/ 13 w 310"/>
                <a:gd name="T43" fmla="*/ 64 h 228"/>
                <a:gd name="T44" fmla="*/ 15 w 310"/>
                <a:gd name="T45" fmla="*/ 24 h 228"/>
                <a:gd name="T46" fmla="*/ 36 w 310"/>
                <a:gd name="T47" fmla="*/ 6 h 228"/>
                <a:gd name="T48" fmla="*/ 46 w 310"/>
                <a:gd name="T49" fmla="*/ 8 h 228"/>
                <a:gd name="T50" fmla="*/ 70 w 310"/>
                <a:gd name="T51" fmla="*/ 7 h 228"/>
                <a:gd name="T52" fmla="*/ 121 w 310"/>
                <a:gd name="T53" fmla="*/ 6 h 228"/>
                <a:gd name="T54" fmla="*/ 222 w 310"/>
                <a:gd name="T55" fmla="*/ 5 h 228"/>
                <a:gd name="T56" fmla="*/ 265 w 310"/>
                <a:gd name="T57" fmla="*/ 5 h 228"/>
                <a:gd name="T58" fmla="*/ 295 w 310"/>
                <a:gd name="T59" fmla="*/ 16 h 228"/>
                <a:gd name="T60" fmla="*/ 298 w 310"/>
                <a:gd name="T61" fmla="*/ 59 h 228"/>
                <a:gd name="T62" fmla="*/ 301 w 310"/>
                <a:gd name="T63" fmla="*/ 93 h 228"/>
                <a:gd name="T64" fmla="*/ 303 w 310"/>
                <a:gd name="T65" fmla="*/ 137 h 228"/>
                <a:gd name="T66" fmla="*/ 305 w 310"/>
                <a:gd name="T67" fmla="*/ 180 h 228"/>
                <a:gd name="T68" fmla="*/ 298 w 310"/>
                <a:gd name="T69" fmla="*/ 210 h 228"/>
                <a:gd name="T70" fmla="*/ 283 w 310"/>
                <a:gd name="T71" fmla="*/ 212 h 228"/>
                <a:gd name="T72" fmla="*/ 260 w 310"/>
                <a:gd name="T73" fmla="*/ 213 h 228"/>
                <a:gd name="T74" fmla="*/ 176 w 310"/>
                <a:gd name="T75" fmla="*/ 214 h 228"/>
                <a:gd name="T76" fmla="*/ 80 w 310"/>
                <a:gd name="T77" fmla="*/ 219 h 228"/>
                <a:gd name="T78" fmla="*/ 48 w 310"/>
                <a:gd name="T79" fmla="*/ 220 h 228"/>
                <a:gd name="T80" fmla="*/ 22 w 310"/>
                <a:gd name="T81" fmla="*/ 213 h 228"/>
                <a:gd name="T82" fmla="*/ 16 w 310"/>
                <a:gd name="T83" fmla="*/ 15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" h="228">
                  <a:moveTo>
                    <a:pt x="309" y="179"/>
                  </a:moveTo>
                  <a:cubicBezTo>
                    <a:pt x="306" y="164"/>
                    <a:pt x="307" y="147"/>
                    <a:pt x="307" y="131"/>
                  </a:cubicBezTo>
                  <a:cubicBezTo>
                    <a:pt x="306" y="113"/>
                    <a:pt x="305" y="96"/>
                    <a:pt x="303" y="79"/>
                  </a:cubicBezTo>
                  <a:cubicBezTo>
                    <a:pt x="302" y="65"/>
                    <a:pt x="300" y="51"/>
                    <a:pt x="300" y="38"/>
                  </a:cubicBezTo>
                  <a:cubicBezTo>
                    <a:pt x="300" y="26"/>
                    <a:pt x="301" y="9"/>
                    <a:pt x="287" y="4"/>
                  </a:cubicBezTo>
                  <a:cubicBezTo>
                    <a:pt x="278" y="1"/>
                    <a:pt x="267" y="3"/>
                    <a:pt x="257" y="2"/>
                  </a:cubicBezTo>
                  <a:cubicBezTo>
                    <a:pt x="240" y="2"/>
                    <a:pt x="223" y="2"/>
                    <a:pt x="206" y="2"/>
                  </a:cubicBezTo>
                  <a:cubicBezTo>
                    <a:pt x="175" y="2"/>
                    <a:pt x="143" y="2"/>
                    <a:pt x="111" y="3"/>
                  </a:cubicBezTo>
                  <a:cubicBezTo>
                    <a:pt x="94" y="3"/>
                    <a:pt x="77" y="4"/>
                    <a:pt x="60" y="4"/>
                  </a:cubicBezTo>
                  <a:cubicBezTo>
                    <a:pt x="53" y="5"/>
                    <a:pt x="44" y="4"/>
                    <a:pt x="38" y="6"/>
                  </a:cubicBezTo>
                  <a:cubicBezTo>
                    <a:pt x="36" y="0"/>
                    <a:pt x="26" y="6"/>
                    <a:pt x="23" y="8"/>
                  </a:cubicBezTo>
                  <a:cubicBezTo>
                    <a:pt x="0" y="23"/>
                    <a:pt x="9" y="62"/>
                    <a:pt x="10" y="85"/>
                  </a:cubicBezTo>
                  <a:cubicBezTo>
                    <a:pt x="11" y="117"/>
                    <a:pt x="13" y="149"/>
                    <a:pt x="13" y="182"/>
                  </a:cubicBezTo>
                  <a:cubicBezTo>
                    <a:pt x="13" y="194"/>
                    <a:pt x="13" y="209"/>
                    <a:pt x="22" y="219"/>
                  </a:cubicBezTo>
                  <a:cubicBezTo>
                    <a:pt x="30" y="228"/>
                    <a:pt x="50" y="223"/>
                    <a:pt x="60" y="222"/>
                  </a:cubicBezTo>
                  <a:cubicBezTo>
                    <a:pt x="114" y="221"/>
                    <a:pt x="167" y="217"/>
                    <a:pt x="221" y="217"/>
                  </a:cubicBezTo>
                  <a:cubicBezTo>
                    <a:pt x="241" y="217"/>
                    <a:pt x="261" y="216"/>
                    <a:pt x="282" y="216"/>
                  </a:cubicBezTo>
                  <a:cubicBezTo>
                    <a:pt x="293" y="216"/>
                    <a:pt x="298" y="215"/>
                    <a:pt x="305" y="206"/>
                  </a:cubicBezTo>
                  <a:cubicBezTo>
                    <a:pt x="306" y="205"/>
                    <a:pt x="307" y="198"/>
                    <a:pt x="307" y="195"/>
                  </a:cubicBezTo>
                  <a:cubicBezTo>
                    <a:pt x="307" y="190"/>
                    <a:pt x="310" y="186"/>
                    <a:pt x="309" y="179"/>
                  </a:cubicBezTo>
                  <a:close/>
                  <a:moveTo>
                    <a:pt x="16" y="152"/>
                  </a:moveTo>
                  <a:cubicBezTo>
                    <a:pt x="14" y="122"/>
                    <a:pt x="13" y="93"/>
                    <a:pt x="13" y="64"/>
                  </a:cubicBezTo>
                  <a:cubicBezTo>
                    <a:pt x="13" y="51"/>
                    <a:pt x="10" y="35"/>
                    <a:pt x="15" y="24"/>
                  </a:cubicBezTo>
                  <a:cubicBezTo>
                    <a:pt x="19" y="13"/>
                    <a:pt x="25" y="9"/>
                    <a:pt x="36" y="6"/>
                  </a:cubicBezTo>
                  <a:cubicBezTo>
                    <a:pt x="36" y="11"/>
                    <a:pt x="42" y="9"/>
                    <a:pt x="46" y="8"/>
                  </a:cubicBezTo>
                  <a:cubicBezTo>
                    <a:pt x="54" y="8"/>
                    <a:pt x="62" y="7"/>
                    <a:pt x="70" y="7"/>
                  </a:cubicBezTo>
                  <a:cubicBezTo>
                    <a:pt x="87" y="6"/>
                    <a:pt x="104" y="6"/>
                    <a:pt x="121" y="6"/>
                  </a:cubicBezTo>
                  <a:cubicBezTo>
                    <a:pt x="155" y="6"/>
                    <a:pt x="188" y="5"/>
                    <a:pt x="222" y="5"/>
                  </a:cubicBezTo>
                  <a:cubicBezTo>
                    <a:pt x="236" y="5"/>
                    <a:pt x="250" y="5"/>
                    <a:pt x="265" y="5"/>
                  </a:cubicBezTo>
                  <a:cubicBezTo>
                    <a:pt x="275" y="5"/>
                    <a:pt x="290" y="5"/>
                    <a:pt x="295" y="16"/>
                  </a:cubicBezTo>
                  <a:cubicBezTo>
                    <a:pt x="299" y="29"/>
                    <a:pt x="297" y="46"/>
                    <a:pt x="298" y="59"/>
                  </a:cubicBezTo>
                  <a:cubicBezTo>
                    <a:pt x="299" y="70"/>
                    <a:pt x="300" y="82"/>
                    <a:pt x="301" y="93"/>
                  </a:cubicBezTo>
                  <a:cubicBezTo>
                    <a:pt x="302" y="108"/>
                    <a:pt x="303" y="122"/>
                    <a:pt x="303" y="137"/>
                  </a:cubicBezTo>
                  <a:cubicBezTo>
                    <a:pt x="304" y="151"/>
                    <a:pt x="306" y="166"/>
                    <a:pt x="305" y="180"/>
                  </a:cubicBezTo>
                  <a:cubicBezTo>
                    <a:pt x="303" y="190"/>
                    <a:pt x="307" y="202"/>
                    <a:pt x="298" y="210"/>
                  </a:cubicBezTo>
                  <a:cubicBezTo>
                    <a:pt x="295" y="213"/>
                    <a:pt x="287" y="212"/>
                    <a:pt x="283" y="212"/>
                  </a:cubicBezTo>
                  <a:cubicBezTo>
                    <a:pt x="275" y="213"/>
                    <a:pt x="267" y="212"/>
                    <a:pt x="260" y="213"/>
                  </a:cubicBezTo>
                  <a:cubicBezTo>
                    <a:pt x="232" y="213"/>
                    <a:pt x="204" y="213"/>
                    <a:pt x="176" y="214"/>
                  </a:cubicBezTo>
                  <a:cubicBezTo>
                    <a:pt x="144" y="215"/>
                    <a:pt x="112" y="217"/>
                    <a:pt x="80" y="219"/>
                  </a:cubicBezTo>
                  <a:cubicBezTo>
                    <a:pt x="69" y="219"/>
                    <a:pt x="58" y="219"/>
                    <a:pt x="48" y="220"/>
                  </a:cubicBezTo>
                  <a:cubicBezTo>
                    <a:pt x="38" y="220"/>
                    <a:pt x="28" y="223"/>
                    <a:pt x="22" y="213"/>
                  </a:cubicBezTo>
                  <a:cubicBezTo>
                    <a:pt x="11" y="196"/>
                    <a:pt x="17" y="171"/>
                    <a:pt x="16" y="152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E1E18395-645D-888C-9D60-B43D5B386ECC}"/>
              </a:ext>
            </a:extLst>
          </p:cNvPr>
          <p:cNvGrpSpPr/>
          <p:nvPr/>
        </p:nvGrpSpPr>
        <p:grpSpPr>
          <a:xfrm>
            <a:off x="10182580" y="4471689"/>
            <a:ext cx="862680" cy="847244"/>
            <a:chOff x="6365875" y="3684588"/>
            <a:chExt cx="798513" cy="784225"/>
          </a:xfrm>
          <a:noFill/>
        </p:grpSpPr>
        <p:sp>
          <p:nvSpPr>
            <p:cNvPr id="314" name="Freeform 191">
              <a:extLst>
                <a:ext uri="{FF2B5EF4-FFF2-40B4-BE49-F238E27FC236}">
                  <a16:creationId xmlns:a16="http://schemas.microsoft.com/office/drawing/2014/main" id="{FB90D4CA-FAEA-9D3B-7BB1-7D9B987E00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3188" y="3776663"/>
              <a:ext cx="657225" cy="442913"/>
            </a:xfrm>
            <a:custGeom>
              <a:avLst/>
              <a:gdLst>
                <a:gd name="T0" fmla="*/ 266 w 271"/>
                <a:gd name="T1" fmla="*/ 172 h 183"/>
                <a:gd name="T2" fmla="*/ 263 w 271"/>
                <a:gd name="T3" fmla="*/ 171 h 183"/>
                <a:gd name="T4" fmla="*/ 259 w 271"/>
                <a:gd name="T5" fmla="*/ 170 h 183"/>
                <a:gd name="T6" fmla="*/ 246 w 271"/>
                <a:gd name="T7" fmla="*/ 166 h 183"/>
                <a:gd name="T8" fmla="*/ 235 w 271"/>
                <a:gd name="T9" fmla="*/ 163 h 183"/>
                <a:gd name="T10" fmla="*/ 243 w 271"/>
                <a:gd name="T11" fmla="*/ 170 h 183"/>
                <a:gd name="T12" fmla="*/ 221 w 271"/>
                <a:gd name="T13" fmla="*/ 169 h 183"/>
                <a:gd name="T14" fmla="*/ 131 w 271"/>
                <a:gd name="T15" fmla="*/ 174 h 183"/>
                <a:gd name="T16" fmla="*/ 110 w 271"/>
                <a:gd name="T17" fmla="*/ 175 h 183"/>
                <a:gd name="T18" fmla="*/ 85 w 271"/>
                <a:gd name="T19" fmla="*/ 176 h 183"/>
                <a:gd name="T20" fmla="*/ 65 w 271"/>
                <a:gd name="T21" fmla="*/ 177 h 183"/>
                <a:gd name="T22" fmla="*/ 24 w 271"/>
                <a:gd name="T23" fmla="*/ 178 h 183"/>
                <a:gd name="T24" fmla="*/ 27 w 271"/>
                <a:gd name="T25" fmla="*/ 176 h 183"/>
                <a:gd name="T26" fmla="*/ 26 w 271"/>
                <a:gd name="T27" fmla="*/ 174 h 183"/>
                <a:gd name="T28" fmla="*/ 24 w 271"/>
                <a:gd name="T29" fmla="*/ 174 h 183"/>
                <a:gd name="T30" fmla="*/ 23 w 271"/>
                <a:gd name="T31" fmla="*/ 162 h 183"/>
                <a:gd name="T32" fmla="*/ 19 w 271"/>
                <a:gd name="T33" fmla="*/ 40 h 183"/>
                <a:gd name="T34" fmla="*/ 25 w 271"/>
                <a:gd name="T35" fmla="*/ 45 h 183"/>
                <a:gd name="T36" fmla="*/ 24 w 271"/>
                <a:gd name="T37" fmla="*/ 37 h 183"/>
                <a:gd name="T38" fmla="*/ 22 w 271"/>
                <a:gd name="T39" fmla="*/ 28 h 183"/>
                <a:gd name="T40" fmla="*/ 16 w 271"/>
                <a:gd name="T41" fmla="*/ 11 h 183"/>
                <a:gd name="T42" fmla="*/ 13 w 271"/>
                <a:gd name="T43" fmla="*/ 1 h 183"/>
                <a:gd name="T44" fmla="*/ 11 w 271"/>
                <a:gd name="T45" fmla="*/ 0 h 183"/>
                <a:gd name="T46" fmla="*/ 9 w 271"/>
                <a:gd name="T47" fmla="*/ 6 h 183"/>
                <a:gd name="T48" fmla="*/ 1 w 271"/>
                <a:gd name="T49" fmla="*/ 40 h 183"/>
                <a:gd name="T50" fmla="*/ 2 w 271"/>
                <a:gd name="T51" fmla="*/ 45 h 183"/>
                <a:gd name="T52" fmla="*/ 6 w 271"/>
                <a:gd name="T53" fmla="*/ 44 h 183"/>
                <a:gd name="T54" fmla="*/ 10 w 271"/>
                <a:gd name="T55" fmla="*/ 27 h 183"/>
                <a:gd name="T56" fmla="*/ 13 w 271"/>
                <a:gd name="T57" fmla="*/ 58 h 183"/>
                <a:gd name="T58" fmla="*/ 16 w 271"/>
                <a:gd name="T59" fmla="*/ 115 h 183"/>
                <a:gd name="T60" fmla="*/ 16 w 271"/>
                <a:gd name="T61" fmla="*/ 173 h 183"/>
                <a:gd name="T62" fmla="*/ 15 w 271"/>
                <a:gd name="T63" fmla="*/ 175 h 183"/>
                <a:gd name="T64" fmla="*/ 16 w 271"/>
                <a:gd name="T65" fmla="*/ 178 h 183"/>
                <a:gd name="T66" fmla="*/ 23 w 271"/>
                <a:gd name="T67" fmla="*/ 183 h 183"/>
                <a:gd name="T68" fmla="*/ 31 w 271"/>
                <a:gd name="T69" fmla="*/ 183 h 183"/>
                <a:gd name="T70" fmla="*/ 102 w 271"/>
                <a:gd name="T71" fmla="*/ 180 h 183"/>
                <a:gd name="T72" fmla="*/ 106 w 271"/>
                <a:gd name="T73" fmla="*/ 180 h 183"/>
                <a:gd name="T74" fmla="*/ 111 w 271"/>
                <a:gd name="T75" fmla="*/ 180 h 183"/>
                <a:gd name="T76" fmla="*/ 170 w 271"/>
                <a:gd name="T77" fmla="*/ 176 h 183"/>
                <a:gd name="T78" fmla="*/ 240 w 271"/>
                <a:gd name="T79" fmla="*/ 175 h 183"/>
                <a:gd name="T80" fmla="*/ 231 w 271"/>
                <a:gd name="T81" fmla="*/ 182 h 183"/>
                <a:gd name="T82" fmla="*/ 244 w 271"/>
                <a:gd name="T83" fmla="*/ 180 h 183"/>
                <a:gd name="T84" fmla="*/ 257 w 271"/>
                <a:gd name="T85" fmla="*/ 178 h 183"/>
                <a:gd name="T86" fmla="*/ 263 w 271"/>
                <a:gd name="T87" fmla="*/ 178 h 183"/>
                <a:gd name="T88" fmla="*/ 271 w 271"/>
                <a:gd name="T89" fmla="*/ 176 h 183"/>
                <a:gd name="T90" fmla="*/ 267 w 271"/>
                <a:gd name="T91" fmla="*/ 172 h 183"/>
                <a:gd name="T92" fmla="*/ 23 w 271"/>
                <a:gd name="T93" fmla="*/ 178 h 183"/>
                <a:gd name="T94" fmla="*/ 24 w 271"/>
                <a:gd name="T95" fmla="*/ 17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183">
                  <a:moveTo>
                    <a:pt x="267" y="172"/>
                  </a:moveTo>
                  <a:cubicBezTo>
                    <a:pt x="266" y="172"/>
                    <a:pt x="266" y="172"/>
                    <a:pt x="266" y="172"/>
                  </a:cubicBezTo>
                  <a:cubicBezTo>
                    <a:pt x="265" y="172"/>
                    <a:pt x="265" y="172"/>
                    <a:pt x="264" y="172"/>
                  </a:cubicBezTo>
                  <a:cubicBezTo>
                    <a:pt x="264" y="172"/>
                    <a:pt x="263" y="171"/>
                    <a:pt x="263" y="171"/>
                  </a:cubicBezTo>
                  <a:cubicBezTo>
                    <a:pt x="262" y="170"/>
                    <a:pt x="262" y="170"/>
                    <a:pt x="261" y="170"/>
                  </a:cubicBezTo>
                  <a:cubicBezTo>
                    <a:pt x="260" y="170"/>
                    <a:pt x="260" y="170"/>
                    <a:pt x="259" y="170"/>
                  </a:cubicBezTo>
                  <a:cubicBezTo>
                    <a:pt x="259" y="170"/>
                    <a:pt x="258" y="170"/>
                    <a:pt x="257" y="170"/>
                  </a:cubicBezTo>
                  <a:cubicBezTo>
                    <a:pt x="254" y="170"/>
                    <a:pt x="249" y="168"/>
                    <a:pt x="246" y="166"/>
                  </a:cubicBezTo>
                  <a:cubicBezTo>
                    <a:pt x="242" y="164"/>
                    <a:pt x="238" y="162"/>
                    <a:pt x="236" y="162"/>
                  </a:cubicBezTo>
                  <a:cubicBezTo>
                    <a:pt x="236" y="162"/>
                    <a:pt x="235" y="163"/>
                    <a:pt x="235" y="163"/>
                  </a:cubicBezTo>
                  <a:cubicBezTo>
                    <a:pt x="235" y="163"/>
                    <a:pt x="235" y="164"/>
                    <a:pt x="235" y="164"/>
                  </a:cubicBezTo>
                  <a:cubicBezTo>
                    <a:pt x="236" y="167"/>
                    <a:pt x="239" y="168"/>
                    <a:pt x="243" y="170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36" y="170"/>
                    <a:pt x="229" y="169"/>
                    <a:pt x="221" y="169"/>
                  </a:cubicBezTo>
                  <a:cubicBezTo>
                    <a:pt x="201" y="169"/>
                    <a:pt x="182" y="171"/>
                    <a:pt x="163" y="172"/>
                  </a:cubicBezTo>
                  <a:cubicBezTo>
                    <a:pt x="152" y="173"/>
                    <a:pt x="142" y="173"/>
                    <a:pt x="131" y="174"/>
                  </a:cubicBezTo>
                  <a:cubicBezTo>
                    <a:pt x="126" y="174"/>
                    <a:pt x="121" y="174"/>
                    <a:pt x="116" y="175"/>
                  </a:cubicBezTo>
                  <a:cubicBezTo>
                    <a:pt x="114" y="175"/>
                    <a:pt x="112" y="175"/>
                    <a:pt x="110" y="175"/>
                  </a:cubicBezTo>
                  <a:cubicBezTo>
                    <a:pt x="105" y="176"/>
                    <a:pt x="99" y="176"/>
                    <a:pt x="94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3" y="176"/>
                    <a:pt x="80" y="176"/>
                    <a:pt x="78" y="176"/>
                  </a:cubicBezTo>
                  <a:cubicBezTo>
                    <a:pt x="74" y="176"/>
                    <a:pt x="69" y="176"/>
                    <a:pt x="65" y="177"/>
                  </a:cubicBezTo>
                  <a:cubicBezTo>
                    <a:pt x="60" y="178"/>
                    <a:pt x="54" y="178"/>
                    <a:pt x="49" y="178"/>
                  </a:cubicBezTo>
                  <a:cubicBezTo>
                    <a:pt x="39" y="178"/>
                    <a:pt x="33" y="178"/>
                    <a:pt x="24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7" y="178"/>
                    <a:pt x="27" y="177"/>
                    <a:pt x="27" y="176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5"/>
                    <a:pt x="27" y="174"/>
                    <a:pt x="26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4" y="173"/>
                    <a:pt x="24" y="171"/>
                    <a:pt x="23" y="169"/>
                  </a:cubicBezTo>
                  <a:cubicBezTo>
                    <a:pt x="23" y="167"/>
                    <a:pt x="23" y="165"/>
                    <a:pt x="23" y="162"/>
                  </a:cubicBezTo>
                  <a:cubicBezTo>
                    <a:pt x="23" y="144"/>
                    <a:pt x="22" y="126"/>
                    <a:pt x="21" y="109"/>
                  </a:cubicBezTo>
                  <a:cubicBezTo>
                    <a:pt x="19" y="85"/>
                    <a:pt x="17" y="63"/>
                    <a:pt x="19" y="40"/>
                  </a:cubicBezTo>
                  <a:cubicBezTo>
                    <a:pt x="20" y="43"/>
                    <a:pt x="21" y="45"/>
                    <a:pt x="24" y="46"/>
                  </a:cubicBezTo>
                  <a:cubicBezTo>
                    <a:pt x="25" y="46"/>
                    <a:pt x="25" y="46"/>
                    <a:pt x="25" y="45"/>
                  </a:cubicBezTo>
                  <a:cubicBezTo>
                    <a:pt x="26" y="43"/>
                    <a:pt x="25" y="41"/>
                    <a:pt x="24" y="39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3" y="36"/>
                    <a:pt x="23" y="34"/>
                    <a:pt x="23" y="32"/>
                  </a:cubicBezTo>
                  <a:cubicBezTo>
                    <a:pt x="22" y="31"/>
                    <a:pt x="22" y="30"/>
                    <a:pt x="22" y="28"/>
                  </a:cubicBezTo>
                  <a:cubicBezTo>
                    <a:pt x="21" y="26"/>
                    <a:pt x="20" y="23"/>
                    <a:pt x="19" y="21"/>
                  </a:cubicBezTo>
                  <a:cubicBezTo>
                    <a:pt x="18" y="18"/>
                    <a:pt x="17" y="14"/>
                    <a:pt x="16" y="11"/>
                  </a:cubicBezTo>
                  <a:cubicBezTo>
                    <a:pt x="16" y="10"/>
                    <a:pt x="16" y="9"/>
                    <a:pt x="16" y="8"/>
                  </a:cubicBezTo>
                  <a:cubicBezTo>
                    <a:pt x="16" y="6"/>
                    <a:pt x="16" y="3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16"/>
                    <a:pt x="4" y="30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1" y="44"/>
                    <a:pt x="1" y="45"/>
                    <a:pt x="2" y="45"/>
                  </a:cubicBezTo>
                  <a:cubicBezTo>
                    <a:pt x="2" y="46"/>
                    <a:pt x="3" y="46"/>
                    <a:pt x="3" y="46"/>
                  </a:cubicBezTo>
                  <a:cubicBezTo>
                    <a:pt x="5" y="46"/>
                    <a:pt x="5" y="44"/>
                    <a:pt x="6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8" y="39"/>
                    <a:pt x="9" y="33"/>
                    <a:pt x="10" y="27"/>
                  </a:cubicBezTo>
                  <a:cubicBezTo>
                    <a:pt x="11" y="23"/>
                    <a:pt x="11" y="20"/>
                    <a:pt x="12" y="17"/>
                  </a:cubicBezTo>
                  <a:cubicBezTo>
                    <a:pt x="14" y="29"/>
                    <a:pt x="14" y="44"/>
                    <a:pt x="13" y="58"/>
                  </a:cubicBezTo>
                  <a:cubicBezTo>
                    <a:pt x="13" y="68"/>
                    <a:pt x="13" y="78"/>
                    <a:pt x="14" y="87"/>
                  </a:cubicBezTo>
                  <a:cubicBezTo>
                    <a:pt x="14" y="96"/>
                    <a:pt x="15" y="105"/>
                    <a:pt x="16" y="115"/>
                  </a:cubicBezTo>
                  <a:cubicBezTo>
                    <a:pt x="17" y="134"/>
                    <a:pt x="19" y="155"/>
                    <a:pt x="18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6" y="173"/>
                    <a:pt x="15" y="173"/>
                    <a:pt x="15" y="174"/>
                  </a:cubicBezTo>
                  <a:cubicBezTo>
                    <a:pt x="15" y="174"/>
                    <a:pt x="15" y="174"/>
                    <a:pt x="15" y="175"/>
                  </a:cubicBezTo>
                  <a:cubicBezTo>
                    <a:pt x="15" y="175"/>
                    <a:pt x="15" y="175"/>
                    <a:pt x="15" y="175"/>
                  </a:cubicBezTo>
                  <a:cubicBezTo>
                    <a:pt x="15" y="176"/>
                    <a:pt x="15" y="177"/>
                    <a:pt x="16" y="178"/>
                  </a:cubicBezTo>
                  <a:cubicBezTo>
                    <a:pt x="15" y="179"/>
                    <a:pt x="15" y="180"/>
                    <a:pt x="16" y="181"/>
                  </a:cubicBezTo>
                  <a:cubicBezTo>
                    <a:pt x="18" y="183"/>
                    <a:pt x="21" y="183"/>
                    <a:pt x="23" y="183"/>
                  </a:cubicBezTo>
                  <a:cubicBezTo>
                    <a:pt x="24" y="183"/>
                    <a:pt x="26" y="183"/>
                    <a:pt x="27" y="183"/>
                  </a:cubicBezTo>
                  <a:cubicBezTo>
                    <a:pt x="29" y="183"/>
                    <a:pt x="30" y="183"/>
                    <a:pt x="31" y="183"/>
                  </a:cubicBezTo>
                  <a:cubicBezTo>
                    <a:pt x="43" y="182"/>
                    <a:pt x="55" y="182"/>
                    <a:pt x="67" y="182"/>
                  </a:cubicBezTo>
                  <a:cubicBezTo>
                    <a:pt x="79" y="181"/>
                    <a:pt x="91" y="181"/>
                    <a:pt x="102" y="180"/>
                  </a:cubicBezTo>
                  <a:cubicBezTo>
                    <a:pt x="102" y="180"/>
                    <a:pt x="103" y="180"/>
                    <a:pt x="103" y="180"/>
                  </a:cubicBezTo>
                  <a:cubicBezTo>
                    <a:pt x="103" y="180"/>
                    <a:pt x="104" y="180"/>
                    <a:pt x="106" y="180"/>
                  </a:cubicBezTo>
                  <a:cubicBezTo>
                    <a:pt x="106" y="180"/>
                    <a:pt x="107" y="180"/>
                    <a:pt x="108" y="180"/>
                  </a:cubicBezTo>
                  <a:cubicBezTo>
                    <a:pt x="109" y="180"/>
                    <a:pt x="110" y="180"/>
                    <a:pt x="111" y="180"/>
                  </a:cubicBezTo>
                  <a:cubicBezTo>
                    <a:pt x="121" y="179"/>
                    <a:pt x="130" y="179"/>
                    <a:pt x="139" y="178"/>
                  </a:cubicBezTo>
                  <a:cubicBezTo>
                    <a:pt x="150" y="178"/>
                    <a:pt x="160" y="177"/>
                    <a:pt x="170" y="176"/>
                  </a:cubicBezTo>
                  <a:cubicBezTo>
                    <a:pt x="186" y="175"/>
                    <a:pt x="201" y="174"/>
                    <a:pt x="216" y="174"/>
                  </a:cubicBezTo>
                  <a:cubicBezTo>
                    <a:pt x="225" y="174"/>
                    <a:pt x="232" y="175"/>
                    <a:pt x="240" y="175"/>
                  </a:cubicBezTo>
                  <a:cubicBezTo>
                    <a:pt x="236" y="176"/>
                    <a:pt x="233" y="177"/>
                    <a:pt x="231" y="180"/>
                  </a:cubicBezTo>
                  <a:cubicBezTo>
                    <a:pt x="231" y="181"/>
                    <a:pt x="231" y="181"/>
                    <a:pt x="231" y="182"/>
                  </a:cubicBezTo>
                  <a:cubicBezTo>
                    <a:pt x="231" y="182"/>
                    <a:pt x="232" y="182"/>
                    <a:pt x="232" y="182"/>
                  </a:cubicBezTo>
                  <a:cubicBezTo>
                    <a:pt x="236" y="183"/>
                    <a:pt x="240" y="181"/>
                    <a:pt x="244" y="180"/>
                  </a:cubicBezTo>
                  <a:cubicBezTo>
                    <a:pt x="246" y="179"/>
                    <a:pt x="248" y="178"/>
                    <a:pt x="251" y="178"/>
                  </a:cubicBezTo>
                  <a:cubicBezTo>
                    <a:pt x="253" y="177"/>
                    <a:pt x="255" y="177"/>
                    <a:pt x="257" y="178"/>
                  </a:cubicBezTo>
                  <a:cubicBezTo>
                    <a:pt x="259" y="178"/>
                    <a:pt x="260" y="178"/>
                    <a:pt x="261" y="178"/>
                  </a:cubicBezTo>
                  <a:cubicBezTo>
                    <a:pt x="261" y="178"/>
                    <a:pt x="262" y="178"/>
                    <a:pt x="263" y="178"/>
                  </a:cubicBezTo>
                  <a:cubicBezTo>
                    <a:pt x="263" y="178"/>
                    <a:pt x="264" y="178"/>
                    <a:pt x="265" y="178"/>
                  </a:cubicBezTo>
                  <a:cubicBezTo>
                    <a:pt x="267" y="178"/>
                    <a:pt x="269" y="178"/>
                    <a:pt x="271" y="176"/>
                  </a:cubicBezTo>
                  <a:cubicBezTo>
                    <a:pt x="271" y="175"/>
                    <a:pt x="271" y="175"/>
                    <a:pt x="271" y="174"/>
                  </a:cubicBezTo>
                  <a:cubicBezTo>
                    <a:pt x="270" y="173"/>
                    <a:pt x="268" y="172"/>
                    <a:pt x="267" y="172"/>
                  </a:cubicBezTo>
                  <a:close/>
                  <a:moveTo>
                    <a:pt x="24" y="178"/>
                  </a:moveTo>
                  <a:cubicBezTo>
                    <a:pt x="24" y="178"/>
                    <a:pt x="24" y="178"/>
                    <a:pt x="23" y="178"/>
                  </a:cubicBezTo>
                  <a:cubicBezTo>
                    <a:pt x="23" y="178"/>
                    <a:pt x="23" y="177"/>
                    <a:pt x="24" y="177"/>
                  </a:cubicBezTo>
                  <a:cubicBezTo>
                    <a:pt x="24" y="178"/>
                    <a:pt x="24" y="178"/>
                    <a:pt x="24" y="178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92">
              <a:extLst>
                <a:ext uri="{FF2B5EF4-FFF2-40B4-BE49-F238E27FC236}">
                  <a16:creationId xmlns:a16="http://schemas.microsoft.com/office/drawing/2014/main" id="{E1699FA5-347A-9A8C-E842-576A7C9CE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3878263"/>
              <a:ext cx="515938" cy="271463"/>
            </a:xfrm>
            <a:custGeom>
              <a:avLst/>
              <a:gdLst>
                <a:gd name="T0" fmla="*/ 3 w 213"/>
                <a:gd name="T1" fmla="*/ 110 h 112"/>
                <a:gd name="T2" fmla="*/ 6 w 213"/>
                <a:gd name="T3" fmla="*/ 108 h 112"/>
                <a:gd name="T4" fmla="*/ 8 w 213"/>
                <a:gd name="T5" fmla="*/ 107 h 112"/>
                <a:gd name="T6" fmla="*/ 40 w 213"/>
                <a:gd name="T7" fmla="*/ 76 h 112"/>
                <a:gd name="T8" fmla="*/ 48 w 213"/>
                <a:gd name="T9" fmla="*/ 111 h 112"/>
                <a:gd name="T10" fmla="*/ 49 w 213"/>
                <a:gd name="T11" fmla="*/ 112 h 112"/>
                <a:gd name="T12" fmla="*/ 62 w 213"/>
                <a:gd name="T13" fmla="*/ 98 h 112"/>
                <a:gd name="T14" fmla="*/ 96 w 213"/>
                <a:gd name="T15" fmla="*/ 45 h 112"/>
                <a:gd name="T16" fmla="*/ 101 w 213"/>
                <a:gd name="T17" fmla="*/ 37 h 112"/>
                <a:gd name="T18" fmla="*/ 112 w 213"/>
                <a:gd name="T19" fmla="*/ 54 h 112"/>
                <a:gd name="T20" fmla="*/ 113 w 213"/>
                <a:gd name="T21" fmla="*/ 57 h 112"/>
                <a:gd name="T22" fmla="*/ 118 w 213"/>
                <a:gd name="T23" fmla="*/ 62 h 112"/>
                <a:gd name="T24" fmla="*/ 122 w 213"/>
                <a:gd name="T25" fmla="*/ 67 h 112"/>
                <a:gd name="T26" fmla="*/ 126 w 213"/>
                <a:gd name="T27" fmla="*/ 72 h 112"/>
                <a:gd name="T28" fmla="*/ 130 w 213"/>
                <a:gd name="T29" fmla="*/ 78 h 112"/>
                <a:gd name="T30" fmla="*/ 139 w 213"/>
                <a:gd name="T31" fmla="*/ 75 h 112"/>
                <a:gd name="T32" fmla="*/ 139 w 213"/>
                <a:gd name="T33" fmla="*/ 73 h 112"/>
                <a:gd name="T34" fmla="*/ 200 w 213"/>
                <a:gd name="T35" fmla="*/ 16 h 112"/>
                <a:gd name="T36" fmla="*/ 197 w 213"/>
                <a:gd name="T37" fmla="*/ 24 h 112"/>
                <a:gd name="T38" fmla="*/ 193 w 213"/>
                <a:gd name="T39" fmla="*/ 35 h 112"/>
                <a:gd name="T40" fmla="*/ 199 w 213"/>
                <a:gd name="T41" fmla="*/ 30 h 112"/>
                <a:gd name="T42" fmla="*/ 201 w 213"/>
                <a:gd name="T43" fmla="*/ 26 h 112"/>
                <a:gd name="T44" fmla="*/ 210 w 213"/>
                <a:gd name="T45" fmla="*/ 8 h 112"/>
                <a:gd name="T46" fmla="*/ 212 w 213"/>
                <a:gd name="T47" fmla="*/ 1 h 112"/>
                <a:gd name="T48" fmla="*/ 203 w 213"/>
                <a:gd name="T49" fmla="*/ 5 h 112"/>
                <a:gd name="T50" fmla="*/ 185 w 213"/>
                <a:gd name="T51" fmla="*/ 13 h 112"/>
                <a:gd name="T52" fmla="*/ 179 w 213"/>
                <a:gd name="T53" fmla="*/ 19 h 112"/>
                <a:gd name="T54" fmla="*/ 187 w 213"/>
                <a:gd name="T55" fmla="*/ 18 h 112"/>
                <a:gd name="T56" fmla="*/ 192 w 213"/>
                <a:gd name="T57" fmla="*/ 16 h 112"/>
                <a:gd name="T58" fmla="*/ 182 w 213"/>
                <a:gd name="T59" fmla="*/ 26 h 112"/>
                <a:gd name="T60" fmla="*/ 133 w 213"/>
                <a:gd name="T61" fmla="*/ 71 h 112"/>
                <a:gd name="T62" fmla="*/ 126 w 213"/>
                <a:gd name="T63" fmla="*/ 63 h 112"/>
                <a:gd name="T64" fmla="*/ 106 w 213"/>
                <a:gd name="T65" fmla="*/ 34 h 112"/>
                <a:gd name="T66" fmla="*/ 101 w 213"/>
                <a:gd name="T67" fmla="*/ 28 h 112"/>
                <a:gd name="T68" fmla="*/ 76 w 213"/>
                <a:gd name="T69" fmla="*/ 68 h 112"/>
                <a:gd name="T70" fmla="*/ 64 w 213"/>
                <a:gd name="T71" fmla="*/ 87 h 112"/>
                <a:gd name="T72" fmla="*/ 52 w 213"/>
                <a:gd name="T73" fmla="*/ 103 h 112"/>
                <a:gd name="T74" fmla="*/ 45 w 213"/>
                <a:gd name="T75" fmla="*/ 68 h 112"/>
                <a:gd name="T76" fmla="*/ 39 w 213"/>
                <a:gd name="T77" fmla="*/ 70 h 112"/>
                <a:gd name="T78" fmla="*/ 24 w 213"/>
                <a:gd name="T79" fmla="*/ 84 h 112"/>
                <a:gd name="T80" fmla="*/ 0 w 213"/>
                <a:gd name="T81" fmla="*/ 107 h 112"/>
                <a:gd name="T82" fmla="*/ 1 w 213"/>
                <a:gd name="T83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" h="112">
                  <a:moveTo>
                    <a:pt x="1" y="110"/>
                  </a:moveTo>
                  <a:cubicBezTo>
                    <a:pt x="2" y="111"/>
                    <a:pt x="3" y="110"/>
                    <a:pt x="3" y="110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5" y="108"/>
                    <a:pt x="5" y="108"/>
                    <a:pt x="6" y="108"/>
                  </a:cubicBezTo>
                  <a:cubicBezTo>
                    <a:pt x="7" y="107"/>
                    <a:pt x="7" y="107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6" y="99"/>
                    <a:pt x="25" y="91"/>
                    <a:pt x="32" y="83"/>
                  </a:cubicBezTo>
                  <a:cubicBezTo>
                    <a:pt x="35" y="81"/>
                    <a:pt x="38" y="79"/>
                    <a:pt x="40" y="76"/>
                  </a:cubicBezTo>
                  <a:cubicBezTo>
                    <a:pt x="41" y="80"/>
                    <a:pt x="42" y="84"/>
                    <a:pt x="43" y="88"/>
                  </a:cubicBezTo>
                  <a:cubicBezTo>
                    <a:pt x="45" y="96"/>
                    <a:pt x="46" y="104"/>
                    <a:pt x="48" y="111"/>
                  </a:cubicBezTo>
                  <a:cubicBezTo>
                    <a:pt x="48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6" y="109"/>
                    <a:pt x="59" y="103"/>
                    <a:pt x="62" y="98"/>
                  </a:cubicBezTo>
                  <a:cubicBezTo>
                    <a:pt x="63" y="97"/>
                    <a:pt x="64" y="95"/>
                    <a:pt x="65" y="94"/>
                  </a:cubicBezTo>
                  <a:cubicBezTo>
                    <a:pt x="75" y="79"/>
                    <a:pt x="86" y="62"/>
                    <a:pt x="96" y="45"/>
                  </a:cubicBezTo>
                  <a:cubicBezTo>
                    <a:pt x="96" y="45"/>
                    <a:pt x="96" y="44"/>
                    <a:pt x="97" y="43"/>
                  </a:cubicBezTo>
                  <a:cubicBezTo>
                    <a:pt x="98" y="41"/>
                    <a:pt x="99" y="39"/>
                    <a:pt x="101" y="37"/>
                  </a:cubicBezTo>
                  <a:cubicBezTo>
                    <a:pt x="103" y="41"/>
                    <a:pt x="106" y="45"/>
                    <a:pt x="109" y="49"/>
                  </a:cubicBezTo>
                  <a:cubicBezTo>
                    <a:pt x="110" y="51"/>
                    <a:pt x="111" y="52"/>
                    <a:pt x="112" y="54"/>
                  </a:cubicBezTo>
                  <a:cubicBezTo>
                    <a:pt x="112" y="54"/>
                    <a:pt x="113" y="55"/>
                    <a:pt x="113" y="55"/>
                  </a:cubicBezTo>
                  <a:cubicBezTo>
                    <a:pt x="113" y="56"/>
                    <a:pt x="113" y="57"/>
                    <a:pt x="113" y="57"/>
                  </a:cubicBezTo>
                  <a:cubicBezTo>
                    <a:pt x="114" y="58"/>
                    <a:pt x="115" y="59"/>
                    <a:pt x="116" y="60"/>
                  </a:cubicBezTo>
                  <a:cubicBezTo>
                    <a:pt x="117" y="61"/>
                    <a:pt x="117" y="61"/>
                    <a:pt x="118" y="62"/>
                  </a:cubicBezTo>
                  <a:cubicBezTo>
                    <a:pt x="119" y="63"/>
                    <a:pt x="119" y="64"/>
                    <a:pt x="120" y="64"/>
                  </a:cubicBezTo>
                  <a:cubicBezTo>
                    <a:pt x="120" y="65"/>
                    <a:pt x="121" y="66"/>
                    <a:pt x="122" y="67"/>
                  </a:cubicBezTo>
                  <a:cubicBezTo>
                    <a:pt x="123" y="68"/>
                    <a:pt x="123" y="69"/>
                    <a:pt x="124" y="69"/>
                  </a:cubicBezTo>
                  <a:cubicBezTo>
                    <a:pt x="125" y="70"/>
                    <a:pt x="126" y="71"/>
                    <a:pt x="126" y="72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8" y="76"/>
                    <a:pt x="129" y="77"/>
                    <a:pt x="130" y="78"/>
                  </a:cubicBezTo>
                  <a:cubicBezTo>
                    <a:pt x="131" y="78"/>
                    <a:pt x="131" y="79"/>
                    <a:pt x="131" y="78"/>
                  </a:cubicBezTo>
                  <a:cubicBezTo>
                    <a:pt x="134" y="78"/>
                    <a:pt x="137" y="78"/>
                    <a:pt x="139" y="75"/>
                  </a:cubicBezTo>
                  <a:cubicBezTo>
                    <a:pt x="139" y="75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3"/>
                  </a:cubicBezTo>
                  <a:cubicBezTo>
                    <a:pt x="147" y="66"/>
                    <a:pt x="156" y="57"/>
                    <a:pt x="164" y="49"/>
                  </a:cubicBezTo>
                  <a:cubicBezTo>
                    <a:pt x="176" y="38"/>
                    <a:pt x="188" y="27"/>
                    <a:pt x="200" y="16"/>
                  </a:cubicBezTo>
                  <a:cubicBezTo>
                    <a:pt x="199" y="19"/>
                    <a:pt x="198" y="21"/>
                    <a:pt x="197" y="23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6" y="24"/>
                    <a:pt x="196" y="25"/>
                    <a:pt x="195" y="26"/>
                  </a:cubicBezTo>
                  <a:cubicBezTo>
                    <a:pt x="194" y="29"/>
                    <a:pt x="192" y="32"/>
                    <a:pt x="193" y="35"/>
                  </a:cubicBezTo>
                  <a:cubicBezTo>
                    <a:pt x="193" y="36"/>
                    <a:pt x="193" y="36"/>
                    <a:pt x="194" y="36"/>
                  </a:cubicBezTo>
                  <a:cubicBezTo>
                    <a:pt x="198" y="35"/>
                    <a:pt x="199" y="32"/>
                    <a:pt x="199" y="30"/>
                  </a:cubicBezTo>
                  <a:cubicBezTo>
                    <a:pt x="200" y="29"/>
                    <a:pt x="200" y="28"/>
                    <a:pt x="200" y="27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3" y="20"/>
                    <a:pt x="206" y="15"/>
                    <a:pt x="208" y="10"/>
                  </a:cubicBezTo>
                  <a:cubicBezTo>
                    <a:pt x="209" y="9"/>
                    <a:pt x="209" y="9"/>
                    <a:pt x="210" y="8"/>
                  </a:cubicBezTo>
                  <a:cubicBezTo>
                    <a:pt x="212" y="6"/>
                    <a:pt x="213" y="4"/>
                    <a:pt x="212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1"/>
                  </a:cubicBezTo>
                  <a:cubicBezTo>
                    <a:pt x="208" y="2"/>
                    <a:pt x="205" y="3"/>
                    <a:pt x="203" y="5"/>
                  </a:cubicBezTo>
                  <a:cubicBezTo>
                    <a:pt x="197" y="8"/>
                    <a:pt x="192" y="10"/>
                    <a:pt x="187" y="12"/>
                  </a:cubicBezTo>
                  <a:cubicBezTo>
                    <a:pt x="186" y="13"/>
                    <a:pt x="185" y="13"/>
                    <a:pt x="185" y="13"/>
                  </a:cubicBezTo>
                  <a:cubicBezTo>
                    <a:pt x="182" y="14"/>
                    <a:pt x="179" y="14"/>
                    <a:pt x="178" y="18"/>
                  </a:cubicBezTo>
                  <a:cubicBezTo>
                    <a:pt x="178" y="18"/>
                    <a:pt x="178" y="19"/>
                    <a:pt x="179" y="19"/>
                  </a:cubicBezTo>
                  <a:cubicBezTo>
                    <a:pt x="179" y="20"/>
                    <a:pt x="181" y="20"/>
                    <a:pt x="182" y="20"/>
                  </a:cubicBezTo>
                  <a:cubicBezTo>
                    <a:pt x="183" y="20"/>
                    <a:pt x="185" y="19"/>
                    <a:pt x="187" y="18"/>
                  </a:cubicBezTo>
                  <a:cubicBezTo>
                    <a:pt x="188" y="18"/>
                    <a:pt x="188" y="18"/>
                    <a:pt x="189" y="17"/>
                  </a:cubicBezTo>
                  <a:cubicBezTo>
                    <a:pt x="190" y="17"/>
                    <a:pt x="191" y="16"/>
                    <a:pt x="192" y="16"/>
                  </a:cubicBezTo>
                  <a:cubicBezTo>
                    <a:pt x="192" y="16"/>
                    <a:pt x="192" y="16"/>
                    <a:pt x="193" y="16"/>
                  </a:cubicBezTo>
                  <a:cubicBezTo>
                    <a:pt x="189" y="19"/>
                    <a:pt x="186" y="22"/>
                    <a:pt x="182" y="26"/>
                  </a:cubicBezTo>
                  <a:cubicBezTo>
                    <a:pt x="167" y="40"/>
                    <a:pt x="151" y="55"/>
                    <a:pt x="136" y="70"/>
                  </a:cubicBezTo>
                  <a:cubicBezTo>
                    <a:pt x="135" y="70"/>
                    <a:pt x="134" y="71"/>
                    <a:pt x="133" y="71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1"/>
                    <a:pt x="130" y="69"/>
                    <a:pt x="126" y="63"/>
                  </a:cubicBezTo>
                  <a:cubicBezTo>
                    <a:pt x="126" y="62"/>
                    <a:pt x="125" y="62"/>
                    <a:pt x="125" y="62"/>
                  </a:cubicBezTo>
                  <a:cubicBezTo>
                    <a:pt x="118" y="53"/>
                    <a:pt x="111" y="43"/>
                    <a:pt x="106" y="34"/>
                  </a:cubicBezTo>
                  <a:cubicBezTo>
                    <a:pt x="106" y="34"/>
                    <a:pt x="105" y="33"/>
                    <a:pt x="105" y="32"/>
                  </a:cubicBezTo>
                  <a:cubicBezTo>
                    <a:pt x="104" y="31"/>
                    <a:pt x="104" y="29"/>
                    <a:pt x="101" y="28"/>
                  </a:cubicBezTo>
                  <a:cubicBezTo>
                    <a:pt x="101" y="28"/>
                    <a:pt x="100" y="28"/>
                    <a:pt x="100" y="29"/>
                  </a:cubicBezTo>
                  <a:cubicBezTo>
                    <a:pt x="92" y="42"/>
                    <a:pt x="83" y="56"/>
                    <a:pt x="76" y="68"/>
                  </a:cubicBezTo>
                  <a:cubicBezTo>
                    <a:pt x="74" y="70"/>
                    <a:pt x="73" y="73"/>
                    <a:pt x="71" y="76"/>
                  </a:cubicBezTo>
                  <a:cubicBezTo>
                    <a:pt x="68" y="80"/>
                    <a:pt x="66" y="84"/>
                    <a:pt x="64" y="87"/>
                  </a:cubicBezTo>
                  <a:cubicBezTo>
                    <a:pt x="63" y="89"/>
                    <a:pt x="62" y="90"/>
                    <a:pt x="61" y="91"/>
                  </a:cubicBezTo>
                  <a:cubicBezTo>
                    <a:pt x="58" y="95"/>
                    <a:pt x="55" y="100"/>
                    <a:pt x="52" y="103"/>
                  </a:cubicBezTo>
                  <a:cubicBezTo>
                    <a:pt x="51" y="98"/>
                    <a:pt x="50" y="93"/>
                    <a:pt x="49" y="88"/>
                  </a:cubicBezTo>
                  <a:cubicBezTo>
                    <a:pt x="47" y="81"/>
                    <a:pt x="45" y="74"/>
                    <a:pt x="45" y="68"/>
                  </a:cubicBezTo>
                  <a:cubicBezTo>
                    <a:pt x="45" y="67"/>
                    <a:pt x="44" y="67"/>
                    <a:pt x="44" y="67"/>
                  </a:cubicBezTo>
                  <a:cubicBezTo>
                    <a:pt x="41" y="67"/>
                    <a:pt x="40" y="68"/>
                    <a:pt x="39" y="70"/>
                  </a:cubicBezTo>
                  <a:cubicBezTo>
                    <a:pt x="38" y="70"/>
                    <a:pt x="38" y="71"/>
                    <a:pt x="38" y="71"/>
                  </a:cubicBezTo>
                  <a:cubicBezTo>
                    <a:pt x="33" y="76"/>
                    <a:pt x="29" y="80"/>
                    <a:pt x="24" y="84"/>
                  </a:cubicBezTo>
                  <a:cubicBezTo>
                    <a:pt x="18" y="90"/>
                    <a:pt x="12" y="96"/>
                    <a:pt x="6" y="102"/>
                  </a:cubicBezTo>
                  <a:cubicBezTo>
                    <a:pt x="5" y="103"/>
                    <a:pt x="1" y="105"/>
                    <a:pt x="0" y="107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0" y="110"/>
                    <a:pt x="1" y="110"/>
                    <a:pt x="1" y="11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93">
              <a:extLst>
                <a:ext uri="{FF2B5EF4-FFF2-40B4-BE49-F238E27FC236}">
                  <a16:creationId xmlns:a16="http://schemas.microsoft.com/office/drawing/2014/main" id="{DDA4B78C-7AA8-C38B-3C49-CE8C84EF68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5875" y="3684588"/>
              <a:ext cx="798513" cy="784225"/>
            </a:xfrm>
            <a:custGeom>
              <a:avLst/>
              <a:gdLst>
                <a:gd name="T0" fmla="*/ 327 w 329"/>
                <a:gd name="T1" fmla="*/ 181 h 324"/>
                <a:gd name="T2" fmla="*/ 321 w 329"/>
                <a:gd name="T3" fmla="*/ 92 h 324"/>
                <a:gd name="T4" fmla="*/ 321 w 329"/>
                <a:gd name="T5" fmla="*/ 68 h 324"/>
                <a:gd name="T6" fmla="*/ 293 w 329"/>
                <a:gd name="T7" fmla="*/ 3 h 324"/>
                <a:gd name="T8" fmla="*/ 249 w 329"/>
                <a:gd name="T9" fmla="*/ 1 h 324"/>
                <a:gd name="T10" fmla="*/ 127 w 329"/>
                <a:gd name="T11" fmla="*/ 3 h 324"/>
                <a:gd name="T12" fmla="*/ 42 w 329"/>
                <a:gd name="T13" fmla="*/ 6 h 324"/>
                <a:gd name="T14" fmla="*/ 2 w 329"/>
                <a:gd name="T15" fmla="*/ 47 h 324"/>
                <a:gd name="T16" fmla="*/ 6 w 329"/>
                <a:gd name="T17" fmla="*/ 101 h 324"/>
                <a:gd name="T18" fmla="*/ 8 w 329"/>
                <a:gd name="T19" fmla="*/ 141 h 324"/>
                <a:gd name="T20" fmla="*/ 14 w 329"/>
                <a:gd name="T21" fmla="*/ 244 h 324"/>
                <a:gd name="T22" fmla="*/ 52 w 329"/>
                <a:gd name="T23" fmla="*/ 259 h 324"/>
                <a:gd name="T24" fmla="*/ 60 w 329"/>
                <a:gd name="T25" fmla="*/ 259 h 324"/>
                <a:gd name="T26" fmla="*/ 65 w 329"/>
                <a:gd name="T27" fmla="*/ 259 h 324"/>
                <a:gd name="T28" fmla="*/ 43 w 329"/>
                <a:gd name="T29" fmla="*/ 321 h 324"/>
                <a:gd name="T30" fmla="*/ 54 w 329"/>
                <a:gd name="T31" fmla="*/ 323 h 324"/>
                <a:gd name="T32" fmla="*/ 73 w 329"/>
                <a:gd name="T33" fmla="*/ 320 h 324"/>
                <a:gd name="T34" fmla="*/ 88 w 329"/>
                <a:gd name="T35" fmla="*/ 318 h 324"/>
                <a:gd name="T36" fmla="*/ 79 w 329"/>
                <a:gd name="T37" fmla="*/ 316 h 324"/>
                <a:gd name="T38" fmla="*/ 70 w 329"/>
                <a:gd name="T39" fmla="*/ 316 h 324"/>
                <a:gd name="T40" fmla="*/ 71 w 329"/>
                <a:gd name="T41" fmla="*/ 258 h 324"/>
                <a:gd name="T42" fmla="*/ 132 w 329"/>
                <a:gd name="T43" fmla="*/ 257 h 324"/>
                <a:gd name="T44" fmla="*/ 268 w 329"/>
                <a:gd name="T45" fmla="*/ 252 h 324"/>
                <a:gd name="T46" fmla="*/ 260 w 329"/>
                <a:gd name="T47" fmla="*/ 313 h 324"/>
                <a:gd name="T48" fmla="*/ 249 w 329"/>
                <a:gd name="T49" fmla="*/ 316 h 324"/>
                <a:gd name="T50" fmla="*/ 268 w 329"/>
                <a:gd name="T51" fmla="*/ 317 h 324"/>
                <a:gd name="T52" fmla="*/ 275 w 329"/>
                <a:gd name="T53" fmla="*/ 318 h 324"/>
                <a:gd name="T54" fmla="*/ 294 w 329"/>
                <a:gd name="T55" fmla="*/ 316 h 324"/>
                <a:gd name="T56" fmla="*/ 289 w 329"/>
                <a:gd name="T57" fmla="*/ 314 h 324"/>
                <a:gd name="T58" fmla="*/ 279 w 329"/>
                <a:gd name="T59" fmla="*/ 252 h 324"/>
                <a:gd name="T60" fmla="*/ 310 w 329"/>
                <a:gd name="T61" fmla="*/ 253 h 324"/>
                <a:gd name="T62" fmla="*/ 329 w 329"/>
                <a:gd name="T63" fmla="*/ 229 h 324"/>
                <a:gd name="T64" fmla="*/ 209 w 329"/>
                <a:gd name="T65" fmla="*/ 248 h 324"/>
                <a:gd name="T66" fmla="*/ 149 w 329"/>
                <a:gd name="T67" fmla="*/ 251 h 324"/>
                <a:gd name="T68" fmla="*/ 97 w 329"/>
                <a:gd name="T69" fmla="*/ 253 h 324"/>
                <a:gd name="T70" fmla="*/ 63 w 329"/>
                <a:gd name="T71" fmla="*/ 253 h 324"/>
                <a:gd name="T72" fmla="*/ 17 w 329"/>
                <a:gd name="T73" fmla="*/ 223 h 324"/>
                <a:gd name="T74" fmla="*/ 15 w 329"/>
                <a:gd name="T75" fmla="*/ 175 h 324"/>
                <a:gd name="T76" fmla="*/ 11 w 329"/>
                <a:gd name="T77" fmla="*/ 116 h 324"/>
                <a:gd name="T78" fmla="*/ 7 w 329"/>
                <a:gd name="T79" fmla="*/ 45 h 324"/>
                <a:gd name="T80" fmla="*/ 9 w 329"/>
                <a:gd name="T81" fmla="*/ 33 h 324"/>
                <a:gd name="T82" fmla="*/ 59 w 329"/>
                <a:gd name="T83" fmla="*/ 9 h 324"/>
                <a:gd name="T84" fmla="*/ 187 w 329"/>
                <a:gd name="T85" fmla="*/ 6 h 324"/>
                <a:gd name="T86" fmla="*/ 311 w 329"/>
                <a:gd name="T87" fmla="*/ 19 h 324"/>
                <a:gd name="T88" fmla="*/ 314 w 329"/>
                <a:gd name="T89" fmla="*/ 31 h 324"/>
                <a:gd name="T90" fmla="*/ 314 w 329"/>
                <a:gd name="T91" fmla="*/ 39 h 324"/>
                <a:gd name="T92" fmla="*/ 320 w 329"/>
                <a:gd name="T93" fmla="*/ 154 h 324"/>
                <a:gd name="T94" fmla="*/ 324 w 329"/>
                <a:gd name="T95" fmla="*/ 211 h 324"/>
                <a:gd name="T96" fmla="*/ 309 w 329"/>
                <a:gd name="T97" fmla="*/ 25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24">
                  <a:moveTo>
                    <a:pt x="329" y="229"/>
                  </a:moveTo>
                  <a:cubicBezTo>
                    <a:pt x="329" y="221"/>
                    <a:pt x="329" y="212"/>
                    <a:pt x="328" y="201"/>
                  </a:cubicBezTo>
                  <a:cubicBezTo>
                    <a:pt x="328" y="197"/>
                    <a:pt x="328" y="193"/>
                    <a:pt x="328" y="189"/>
                  </a:cubicBezTo>
                  <a:cubicBezTo>
                    <a:pt x="327" y="186"/>
                    <a:pt x="327" y="184"/>
                    <a:pt x="327" y="181"/>
                  </a:cubicBezTo>
                  <a:cubicBezTo>
                    <a:pt x="327" y="174"/>
                    <a:pt x="326" y="166"/>
                    <a:pt x="325" y="159"/>
                  </a:cubicBezTo>
                  <a:cubicBezTo>
                    <a:pt x="324" y="153"/>
                    <a:pt x="323" y="147"/>
                    <a:pt x="323" y="140"/>
                  </a:cubicBezTo>
                  <a:cubicBezTo>
                    <a:pt x="322" y="132"/>
                    <a:pt x="322" y="123"/>
                    <a:pt x="322" y="115"/>
                  </a:cubicBezTo>
                  <a:cubicBezTo>
                    <a:pt x="322" y="107"/>
                    <a:pt x="322" y="99"/>
                    <a:pt x="321" y="92"/>
                  </a:cubicBezTo>
                  <a:cubicBezTo>
                    <a:pt x="321" y="90"/>
                    <a:pt x="321" y="89"/>
                    <a:pt x="321" y="87"/>
                  </a:cubicBezTo>
                  <a:cubicBezTo>
                    <a:pt x="320" y="84"/>
                    <a:pt x="320" y="80"/>
                    <a:pt x="320" y="77"/>
                  </a:cubicBezTo>
                  <a:cubicBezTo>
                    <a:pt x="320" y="75"/>
                    <a:pt x="320" y="74"/>
                    <a:pt x="320" y="73"/>
                  </a:cubicBezTo>
                  <a:cubicBezTo>
                    <a:pt x="321" y="71"/>
                    <a:pt x="321" y="70"/>
                    <a:pt x="321" y="68"/>
                  </a:cubicBezTo>
                  <a:cubicBezTo>
                    <a:pt x="321" y="61"/>
                    <a:pt x="320" y="53"/>
                    <a:pt x="320" y="46"/>
                  </a:cubicBezTo>
                  <a:cubicBezTo>
                    <a:pt x="319" y="38"/>
                    <a:pt x="318" y="29"/>
                    <a:pt x="318" y="22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3" y="10"/>
                    <a:pt x="306" y="4"/>
                    <a:pt x="293" y="3"/>
                  </a:cubicBezTo>
                  <a:cubicBezTo>
                    <a:pt x="288" y="2"/>
                    <a:pt x="283" y="2"/>
                    <a:pt x="279" y="2"/>
                  </a:cubicBezTo>
                  <a:cubicBezTo>
                    <a:pt x="277" y="2"/>
                    <a:pt x="275" y="2"/>
                    <a:pt x="273" y="2"/>
                  </a:cubicBezTo>
                  <a:cubicBezTo>
                    <a:pt x="270" y="2"/>
                    <a:pt x="266" y="2"/>
                    <a:pt x="263" y="2"/>
                  </a:cubicBezTo>
                  <a:cubicBezTo>
                    <a:pt x="258" y="2"/>
                    <a:pt x="253" y="2"/>
                    <a:pt x="249" y="1"/>
                  </a:cubicBezTo>
                  <a:cubicBezTo>
                    <a:pt x="244" y="1"/>
                    <a:pt x="241" y="0"/>
                    <a:pt x="236" y="0"/>
                  </a:cubicBezTo>
                  <a:cubicBezTo>
                    <a:pt x="221" y="0"/>
                    <a:pt x="202" y="1"/>
                    <a:pt x="184" y="1"/>
                  </a:cubicBezTo>
                  <a:cubicBezTo>
                    <a:pt x="174" y="1"/>
                    <a:pt x="164" y="2"/>
                    <a:pt x="155" y="2"/>
                  </a:cubicBezTo>
                  <a:cubicBezTo>
                    <a:pt x="145" y="3"/>
                    <a:pt x="136" y="3"/>
                    <a:pt x="127" y="3"/>
                  </a:cubicBezTo>
                  <a:cubicBezTo>
                    <a:pt x="124" y="3"/>
                    <a:pt x="120" y="3"/>
                    <a:pt x="117" y="3"/>
                  </a:cubicBezTo>
                  <a:cubicBezTo>
                    <a:pt x="112" y="3"/>
                    <a:pt x="107" y="3"/>
                    <a:pt x="102" y="3"/>
                  </a:cubicBezTo>
                  <a:cubicBezTo>
                    <a:pt x="84" y="4"/>
                    <a:pt x="68" y="4"/>
                    <a:pt x="50" y="5"/>
                  </a:cubicBezTo>
                  <a:cubicBezTo>
                    <a:pt x="47" y="6"/>
                    <a:pt x="45" y="6"/>
                    <a:pt x="42" y="6"/>
                  </a:cubicBezTo>
                  <a:cubicBezTo>
                    <a:pt x="32" y="6"/>
                    <a:pt x="22" y="7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0" y="15"/>
                    <a:pt x="6" y="17"/>
                    <a:pt x="5" y="19"/>
                  </a:cubicBezTo>
                  <a:cubicBezTo>
                    <a:pt x="0" y="26"/>
                    <a:pt x="1" y="37"/>
                    <a:pt x="2" y="47"/>
                  </a:cubicBezTo>
                  <a:cubicBezTo>
                    <a:pt x="3" y="49"/>
                    <a:pt x="3" y="52"/>
                    <a:pt x="3" y="54"/>
                  </a:cubicBezTo>
                  <a:cubicBezTo>
                    <a:pt x="4" y="65"/>
                    <a:pt x="4" y="74"/>
                    <a:pt x="5" y="83"/>
                  </a:cubicBezTo>
                  <a:cubicBezTo>
                    <a:pt x="5" y="87"/>
                    <a:pt x="5" y="91"/>
                    <a:pt x="5" y="95"/>
                  </a:cubicBezTo>
                  <a:cubicBezTo>
                    <a:pt x="5" y="97"/>
                    <a:pt x="6" y="99"/>
                    <a:pt x="6" y="101"/>
                  </a:cubicBezTo>
                  <a:cubicBezTo>
                    <a:pt x="6" y="104"/>
                    <a:pt x="6" y="107"/>
                    <a:pt x="6" y="110"/>
                  </a:cubicBezTo>
                  <a:cubicBezTo>
                    <a:pt x="7" y="112"/>
                    <a:pt x="6" y="114"/>
                    <a:pt x="6" y="117"/>
                  </a:cubicBezTo>
                  <a:cubicBezTo>
                    <a:pt x="6" y="119"/>
                    <a:pt x="6" y="122"/>
                    <a:pt x="6" y="125"/>
                  </a:cubicBezTo>
                  <a:cubicBezTo>
                    <a:pt x="6" y="130"/>
                    <a:pt x="7" y="136"/>
                    <a:pt x="8" y="141"/>
                  </a:cubicBezTo>
                  <a:cubicBezTo>
                    <a:pt x="8" y="146"/>
                    <a:pt x="9" y="151"/>
                    <a:pt x="9" y="155"/>
                  </a:cubicBezTo>
                  <a:cubicBezTo>
                    <a:pt x="10" y="168"/>
                    <a:pt x="11" y="182"/>
                    <a:pt x="11" y="195"/>
                  </a:cubicBezTo>
                  <a:cubicBezTo>
                    <a:pt x="11" y="211"/>
                    <a:pt x="12" y="228"/>
                    <a:pt x="13" y="244"/>
                  </a:cubicBezTo>
                  <a:cubicBezTo>
                    <a:pt x="13" y="244"/>
                    <a:pt x="13" y="244"/>
                    <a:pt x="14" y="244"/>
                  </a:cubicBezTo>
                  <a:cubicBezTo>
                    <a:pt x="15" y="246"/>
                    <a:pt x="16" y="247"/>
                    <a:pt x="16" y="248"/>
                  </a:cubicBezTo>
                  <a:cubicBezTo>
                    <a:pt x="17" y="250"/>
                    <a:pt x="18" y="252"/>
                    <a:pt x="20" y="253"/>
                  </a:cubicBezTo>
                  <a:cubicBezTo>
                    <a:pt x="26" y="258"/>
                    <a:pt x="36" y="259"/>
                    <a:pt x="45" y="259"/>
                  </a:cubicBezTo>
                  <a:cubicBezTo>
                    <a:pt x="47" y="259"/>
                    <a:pt x="50" y="259"/>
                    <a:pt x="52" y="259"/>
                  </a:cubicBezTo>
                  <a:cubicBezTo>
                    <a:pt x="54" y="259"/>
                    <a:pt x="56" y="259"/>
                    <a:pt x="58" y="259"/>
                  </a:cubicBezTo>
                  <a:cubicBezTo>
                    <a:pt x="60" y="259"/>
                    <a:pt x="60" y="259"/>
                    <a:pt x="60" y="259"/>
                  </a:cubicBezTo>
                  <a:cubicBezTo>
                    <a:pt x="60" y="259"/>
                    <a:pt x="60" y="259"/>
                    <a:pt x="60" y="259"/>
                  </a:cubicBezTo>
                  <a:cubicBezTo>
                    <a:pt x="60" y="259"/>
                    <a:pt x="60" y="259"/>
                    <a:pt x="60" y="259"/>
                  </a:cubicBezTo>
                  <a:cubicBezTo>
                    <a:pt x="60" y="259"/>
                    <a:pt x="60" y="259"/>
                    <a:pt x="61" y="259"/>
                  </a:cubicBezTo>
                  <a:cubicBezTo>
                    <a:pt x="61" y="260"/>
                    <a:pt x="62" y="261"/>
                    <a:pt x="63" y="260"/>
                  </a:cubicBezTo>
                  <a:cubicBezTo>
                    <a:pt x="64" y="260"/>
                    <a:pt x="64" y="260"/>
                    <a:pt x="64" y="260"/>
                  </a:cubicBezTo>
                  <a:cubicBezTo>
                    <a:pt x="64" y="259"/>
                    <a:pt x="65" y="259"/>
                    <a:pt x="65" y="259"/>
                  </a:cubicBezTo>
                  <a:cubicBezTo>
                    <a:pt x="67" y="274"/>
                    <a:pt x="66" y="288"/>
                    <a:pt x="65" y="302"/>
                  </a:cubicBezTo>
                  <a:cubicBezTo>
                    <a:pt x="65" y="307"/>
                    <a:pt x="65" y="312"/>
                    <a:pt x="65" y="317"/>
                  </a:cubicBezTo>
                  <a:cubicBezTo>
                    <a:pt x="63" y="317"/>
                    <a:pt x="61" y="317"/>
                    <a:pt x="59" y="317"/>
                  </a:cubicBezTo>
                  <a:cubicBezTo>
                    <a:pt x="53" y="317"/>
                    <a:pt x="45" y="317"/>
                    <a:pt x="43" y="321"/>
                  </a:cubicBezTo>
                  <a:cubicBezTo>
                    <a:pt x="42" y="322"/>
                    <a:pt x="42" y="322"/>
                    <a:pt x="42" y="323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23"/>
                    <a:pt x="45" y="324"/>
                    <a:pt x="46" y="324"/>
                  </a:cubicBezTo>
                  <a:cubicBezTo>
                    <a:pt x="49" y="324"/>
                    <a:pt x="51" y="323"/>
                    <a:pt x="54" y="323"/>
                  </a:cubicBezTo>
                  <a:cubicBezTo>
                    <a:pt x="56" y="322"/>
                    <a:pt x="59" y="322"/>
                    <a:pt x="62" y="322"/>
                  </a:cubicBezTo>
                  <a:cubicBezTo>
                    <a:pt x="64" y="322"/>
                    <a:pt x="66" y="322"/>
                    <a:pt x="67" y="323"/>
                  </a:cubicBezTo>
                  <a:cubicBezTo>
                    <a:pt x="68" y="323"/>
                    <a:pt x="68" y="323"/>
                    <a:pt x="68" y="322"/>
                  </a:cubicBezTo>
                  <a:cubicBezTo>
                    <a:pt x="70" y="321"/>
                    <a:pt x="71" y="321"/>
                    <a:pt x="73" y="320"/>
                  </a:cubicBezTo>
                  <a:cubicBezTo>
                    <a:pt x="75" y="320"/>
                    <a:pt x="77" y="321"/>
                    <a:pt x="79" y="321"/>
                  </a:cubicBezTo>
                  <a:cubicBezTo>
                    <a:pt x="81" y="321"/>
                    <a:pt x="82" y="321"/>
                    <a:pt x="84" y="321"/>
                  </a:cubicBezTo>
                  <a:cubicBezTo>
                    <a:pt x="85" y="321"/>
                    <a:pt x="87" y="321"/>
                    <a:pt x="88" y="319"/>
                  </a:cubicBezTo>
                  <a:cubicBezTo>
                    <a:pt x="88" y="319"/>
                    <a:pt x="88" y="319"/>
                    <a:pt x="88" y="318"/>
                  </a:cubicBezTo>
                  <a:cubicBezTo>
                    <a:pt x="88" y="316"/>
                    <a:pt x="85" y="316"/>
                    <a:pt x="84" y="316"/>
                  </a:cubicBezTo>
                  <a:cubicBezTo>
                    <a:pt x="83" y="316"/>
                    <a:pt x="82" y="316"/>
                    <a:pt x="81" y="316"/>
                  </a:cubicBezTo>
                  <a:cubicBezTo>
                    <a:pt x="80" y="316"/>
                    <a:pt x="80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8" y="316"/>
                    <a:pt x="78" y="316"/>
                    <a:pt x="78" y="316"/>
                  </a:cubicBezTo>
                  <a:cubicBezTo>
                    <a:pt x="78" y="316"/>
                    <a:pt x="77" y="316"/>
                    <a:pt x="76" y="316"/>
                  </a:cubicBezTo>
                  <a:cubicBezTo>
                    <a:pt x="75" y="316"/>
                    <a:pt x="74" y="316"/>
                    <a:pt x="73" y="316"/>
                  </a:cubicBezTo>
                  <a:cubicBezTo>
                    <a:pt x="72" y="316"/>
                    <a:pt x="71" y="316"/>
                    <a:pt x="70" y="316"/>
                  </a:cubicBezTo>
                  <a:cubicBezTo>
                    <a:pt x="70" y="311"/>
                    <a:pt x="70" y="306"/>
                    <a:pt x="71" y="301"/>
                  </a:cubicBezTo>
                  <a:cubicBezTo>
                    <a:pt x="71" y="292"/>
                    <a:pt x="72" y="282"/>
                    <a:pt x="71" y="273"/>
                  </a:cubicBezTo>
                  <a:cubicBezTo>
                    <a:pt x="71" y="272"/>
                    <a:pt x="71" y="270"/>
                    <a:pt x="71" y="269"/>
                  </a:cubicBezTo>
                  <a:cubicBezTo>
                    <a:pt x="70" y="265"/>
                    <a:pt x="70" y="261"/>
                    <a:pt x="71" y="258"/>
                  </a:cubicBezTo>
                  <a:cubicBezTo>
                    <a:pt x="77" y="258"/>
                    <a:pt x="84" y="258"/>
                    <a:pt x="90" y="258"/>
                  </a:cubicBezTo>
                  <a:cubicBezTo>
                    <a:pt x="103" y="258"/>
                    <a:pt x="103" y="258"/>
                    <a:pt x="103" y="258"/>
                  </a:cubicBezTo>
                  <a:cubicBezTo>
                    <a:pt x="109" y="258"/>
                    <a:pt x="116" y="258"/>
                    <a:pt x="122" y="258"/>
                  </a:cubicBezTo>
                  <a:cubicBezTo>
                    <a:pt x="125" y="258"/>
                    <a:pt x="129" y="257"/>
                    <a:pt x="132" y="257"/>
                  </a:cubicBezTo>
                  <a:cubicBezTo>
                    <a:pt x="135" y="257"/>
                    <a:pt x="138" y="256"/>
                    <a:pt x="141" y="256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184" y="253"/>
                    <a:pt x="216" y="252"/>
                    <a:pt x="246" y="252"/>
                  </a:cubicBezTo>
                  <a:cubicBezTo>
                    <a:pt x="254" y="252"/>
                    <a:pt x="261" y="252"/>
                    <a:pt x="268" y="252"/>
                  </a:cubicBezTo>
                  <a:cubicBezTo>
                    <a:pt x="268" y="263"/>
                    <a:pt x="268" y="273"/>
                    <a:pt x="268" y="283"/>
                  </a:cubicBezTo>
                  <a:cubicBezTo>
                    <a:pt x="269" y="292"/>
                    <a:pt x="269" y="302"/>
                    <a:pt x="269" y="312"/>
                  </a:cubicBezTo>
                  <a:cubicBezTo>
                    <a:pt x="267" y="312"/>
                    <a:pt x="265" y="312"/>
                    <a:pt x="264" y="312"/>
                  </a:cubicBezTo>
                  <a:cubicBezTo>
                    <a:pt x="262" y="312"/>
                    <a:pt x="261" y="312"/>
                    <a:pt x="260" y="313"/>
                  </a:cubicBezTo>
                  <a:cubicBezTo>
                    <a:pt x="259" y="313"/>
                    <a:pt x="259" y="313"/>
                    <a:pt x="259" y="313"/>
                  </a:cubicBezTo>
                  <a:cubicBezTo>
                    <a:pt x="259" y="313"/>
                    <a:pt x="258" y="312"/>
                    <a:pt x="257" y="312"/>
                  </a:cubicBezTo>
                  <a:cubicBezTo>
                    <a:pt x="256" y="312"/>
                    <a:pt x="256" y="312"/>
                    <a:pt x="255" y="312"/>
                  </a:cubicBezTo>
                  <a:cubicBezTo>
                    <a:pt x="254" y="312"/>
                    <a:pt x="250" y="312"/>
                    <a:pt x="249" y="316"/>
                  </a:cubicBezTo>
                  <a:cubicBezTo>
                    <a:pt x="249" y="316"/>
                    <a:pt x="249" y="317"/>
                    <a:pt x="250" y="317"/>
                  </a:cubicBezTo>
                  <a:cubicBezTo>
                    <a:pt x="251" y="318"/>
                    <a:pt x="253" y="318"/>
                    <a:pt x="256" y="318"/>
                  </a:cubicBezTo>
                  <a:cubicBezTo>
                    <a:pt x="258" y="318"/>
                    <a:pt x="260" y="318"/>
                    <a:pt x="263" y="317"/>
                  </a:cubicBezTo>
                  <a:cubicBezTo>
                    <a:pt x="264" y="317"/>
                    <a:pt x="266" y="317"/>
                    <a:pt x="268" y="317"/>
                  </a:cubicBezTo>
                  <a:cubicBezTo>
                    <a:pt x="268" y="317"/>
                    <a:pt x="268" y="317"/>
                    <a:pt x="268" y="317"/>
                  </a:cubicBezTo>
                  <a:cubicBezTo>
                    <a:pt x="268" y="318"/>
                    <a:pt x="269" y="318"/>
                    <a:pt x="270" y="318"/>
                  </a:cubicBezTo>
                  <a:cubicBezTo>
                    <a:pt x="270" y="318"/>
                    <a:pt x="270" y="318"/>
                    <a:pt x="270" y="318"/>
                  </a:cubicBezTo>
                  <a:cubicBezTo>
                    <a:pt x="272" y="318"/>
                    <a:pt x="273" y="318"/>
                    <a:pt x="275" y="318"/>
                  </a:cubicBezTo>
                  <a:cubicBezTo>
                    <a:pt x="279" y="318"/>
                    <a:pt x="283" y="318"/>
                    <a:pt x="286" y="319"/>
                  </a:cubicBezTo>
                  <a:cubicBezTo>
                    <a:pt x="287" y="320"/>
                    <a:pt x="288" y="320"/>
                    <a:pt x="289" y="320"/>
                  </a:cubicBezTo>
                  <a:cubicBezTo>
                    <a:pt x="291" y="320"/>
                    <a:pt x="293" y="320"/>
                    <a:pt x="294" y="318"/>
                  </a:cubicBezTo>
                  <a:cubicBezTo>
                    <a:pt x="294" y="318"/>
                    <a:pt x="295" y="317"/>
                    <a:pt x="294" y="316"/>
                  </a:cubicBezTo>
                  <a:cubicBezTo>
                    <a:pt x="294" y="315"/>
                    <a:pt x="294" y="314"/>
                    <a:pt x="294" y="314"/>
                  </a:cubicBezTo>
                  <a:cubicBezTo>
                    <a:pt x="293" y="314"/>
                    <a:pt x="293" y="313"/>
                    <a:pt x="292" y="313"/>
                  </a:cubicBezTo>
                  <a:cubicBezTo>
                    <a:pt x="291" y="313"/>
                    <a:pt x="291" y="313"/>
                    <a:pt x="290" y="313"/>
                  </a:cubicBezTo>
                  <a:cubicBezTo>
                    <a:pt x="290" y="314"/>
                    <a:pt x="289" y="314"/>
                    <a:pt x="289" y="314"/>
                  </a:cubicBezTo>
                  <a:cubicBezTo>
                    <a:pt x="284" y="314"/>
                    <a:pt x="278" y="313"/>
                    <a:pt x="274" y="312"/>
                  </a:cubicBezTo>
                  <a:cubicBezTo>
                    <a:pt x="274" y="305"/>
                    <a:pt x="274" y="298"/>
                    <a:pt x="274" y="291"/>
                  </a:cubicBezTo>
                  <a:cubicBezTo>
                    <a:pt x="274" y="278"/>
                    <a:pt x="273" y="264"/>
                    <a:pt x="272" y="252"/>
                  </a:cubicBezTo>
                  <a:cubicBezTo>
                    <a:pt x="274" y="252"/>
                    <a:pt x="277" y="252"/>
                    <a:pt x="279" y="252"/>
                  </a:cubicBezTo>
                  <a:cubicBezTo>
                    <a:pt x="286" y="252"/>
                    <a:pt x="294" y="252"/>
                    <a:pt x="300" y="252"/>
                  </a:cubicBezTo>
                  <a:cubicBezTo>
                    <a:pt x="300" y="252"/>
                    <a:pt x="301" y="252"/>
                    <a:pt x="302" y="253"/>
                  </a:cubicBezTo>
                  <a:cubicBezTo>
                    <a:pt x="304" y="253"/>
                    <a:pt x="307" y="253"/>
                    <a:pt x="308" y="253"/>
                  </a:cubicBezTo>
                  <a:cubicBezTo>
                    <a:pt x="309" y="253"/>
                    <a:pt x="309" y="253"/>
                    <a:pt x="310" y="253"/>
                  </a:cubicBezTo>
                  <a:cubicBezTo>
                    <a:pt x="310" y="253"/>
                    <a:pt x="310" y="253"/>
                    <a:pt x="310" y="253"/>
                  </a:cubicBezTo>
                  <a:cubicBezTo>
                    <a:pt x="320" y="253"/>
                    <a:pt x="327" y="247"/>
                    <a:pt x="329" y="237"/>
                  </a:cubicBezTo>
                  <a:cubicBezTo>
                    <a:pt x="329" y="236"/>
                    <a:pt x="329" y="234"/>
                    <a:pt x="329" y="233"/>
                  </a:cubicBezTo>
                  <a:cubicBezTo>
                    <a:pt x="329" y="231"/>
                    <a:pt x="329" y="230"/>
                    <a:pt x="329" y="229"/>
                  </a:cubicBezTo>
                  <a:close/>
                  <a:moveTo>
                    <a:pt x="298" y="248"/>
                  </a:moveTo>
                  <a:cubicBezTo>
                    <a:pt x="297" y="248"/>
                    <a:pt x="296" y="248"/>
                    <a:pt x="295" y="248"/>
                  </a:cubicBezTo>
                  <a:cubicBezTo>
                    <a:pt x="279" y="247"/>
                    <a:pt x="263" y="246"/>
                    <a:pt x="248" y="246"/>
                  </a:cubicBezTo>
                  <a:cubicBezTo>
                    <a:pt x="235" y="246"/>
                    <a:pt x="222" y="247"/>
                    <a:pt x="209" y="248"/>
                  </a:cubicBezTo>
                  <a:cubicBezTo>
                    <a:pt x="201" y="248"/>
                    <a:pt x="192" y="248"/>
                    <a:pt x="184" y="249"/>
                  </a:cubicBezTo>
                  <a:cubicBezTo>
                    <a:pt x="178" y="249"/>
                    <a:pt x="173" y="249"/>
                    <a:pt x="167" y="250"/>
                  </a:cubicBezTo>
                  <a:cubicBezTo>
                    <a:pt x="165" y="250"/>
                    <a:pt x="162" y="250"/>
                    <a:pt x="160" y="250"/>
                  </a:cubicBezTo>
                  <a:cubicBezTo>
                    <a:pt x="156" y="251"/>
                    <a:pt x="152" y="251"/>
                    <a:pt x="149" y="251"/>
                  </a:cubicBezTo>
                  <a:cubicBezTo>
                    <a:pt x="146" y="251"/>
                    <a:pt x="143" y="251"/>
                    <a:pt x="140" y="251"/>
                  </a:cubicBezTo>
                  <a:cubicBezTo>
                    <a:pt x="137" y="251"/>
                    <a:pt x="134" y="251"/>
                    <a:pt x="131" y="252"/>
                  </a:cubicBezTo>
                  <a:cubicBezTo>
                    <a:pt x="126" y="252"/>
                    <a:pt x="122" y="253"/>
                    <a:pt x="117" y="253"/>
                  </a:cubicBezTo>
                  <a:cubicBezTo>
                    <a:pt x="110" y="252"/>
                    <a:pt x="104" y="253"/>
                    <a:pt x="97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90" y="253"/>
                    <a:pt x="85" y="253"/>
                    <a:pt x="81" y="253"/>
                  </a:cubicBezTo>
                  <a:cubicBezTo>
                    <a:pt x="76" y="253"/>
                    <a:pt x="71" y="252"/>
                    <a:pt x="66" y="253"/>
                  </a:cubicBezTo>
                  <a:cubicBezTo>
                    <a:pt x="65" y="253"/>
                    <a:pt x="64" y="253"/>
                    <a:pt x="63" y="253"/>
                  </a:cubicBezTo>
                  <a:cubicBezTo>
                    <a:pt x="62" y="253"/>
                    <a:pt x="61" y="254"/>
                    <a:pt x="61" y="254"/>
                  </a:cubicBezTo>
                  <a:cubicBezTo>
                    <a:pt x="57" y="254"/>
                    <a:pt x="52" y="254"/>
                    <a:pt x="48" y="254"/>
                  </a:cubicBezTo>
                  <a:cubicBezTo>
                    <a:pt x="35" y="254"/>
                    <a:pt x="25" y="252"/>
                    <a:pt x="21" y="247"/>
                  </a:cubicBezTo>
                  <a:cubicBezTo>
                    <a:pt x="17" y="242"/>
                    <a:pt x="17" y="232"/>
                    <a:pt x="17" y="223"/>
                  </a:cubicBezTo>
                  <a:cubicBezTo>
                    <a:pt x="17" y="222"/>
                    <a:pt x="17" y="221"/>
                    <a:pt x="17" y="220"/>
                  </a:cubicBezTo>
                  <a:cubicBezTo>
                    <a:pt x="16" y="214"/>
                    <a:pt x="16" y="208"/>
                    <a:pt x="16" y="203"/>
                  </a:cubicBezTo>
                  <a:cubicBezTo>
                    <a:pt x="16" y="196"/>
                    <a:pt x="16" y="189"/>
                    <a:pt x="16" y="182"/>
                  </a:cubicBezTo>
                  <a:cubicBezTo>
                    <a:pt x="15" y="180"/>
                    <a:pt x="15" y="177"/>
                    <a:pt x="15" y="175"/>
                  </a:cubicBezTo>
                  <a:cubicBezTo>
                    <a:pt x="15" y="171"/>
                    <a:pt x="15" y="166"/>
                    <a:pt x="15" y="162"/>
                  </a:cubicBezTo>
                  <a:cubicBezTo>
                    <a:pt x="15" y="156"/>
                    <a:pt x="14" y="150"/>
                    <a:pt x="13" y="145"/>
                  </a:cubicBezTo>
                  <a:cubicBezTo>
                    <a:pt x="12" y="138"/>
                    <a:pt x="11" y="131"/>
                    <a:pt x="11" y="125"/>
                  </a:cubicBezTo>
                  <a:cubicBezTo>
                    <a:pt x="11" y="122"/>
                    <a:pt x="11" y="119"/>
                    <a:pt x="11" y="116"/>
                  </a:cubicBezTo>
                  <a:cubicBezTo>
                    <a:pt x="12" y="113"/>
                    <a:pt x="12" y="110"/>
                    <a:pt x="12" y="107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79"/>
                    <a:pt x="9" y="66"/>
                    <a:pt x="8" y="52"/>
                  </a:cubicBezTo>
                  <a:cubicBezTo>
                    <a:pt x="8" y="50"/>
                    <a:pt x="7" y="47"/>
                    <a:pt x="7" y="45"/>
                  </a:cubicBezTo>
                  <a:cubicBezTo>
                    <a:pt x="6" y="41"/>
                    <a:pt x="6" y="38"/>
                    <a:pt x="6" y="34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4"/>
                    <a:pt x="8" y="33"/>
                    <a:pt x="9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7" y="29"/>
                    <a:pt x="8" y="25"/>
                    <a:pt x="9" y="22"/>
                  </a:cubicBezTo>
                  <a:cubicBezTo>
                    <a:pt x="11" y="19"/>
                    <a:pt x="21" y="13"/>
                    <a:pt x="25" y="12"/>
                  </a:cubicBezTo>
                  <a:cubicBezTo>
                    <a:pt x="34" y="10"/>
                    <a:pt x="46" y="10"/>
                    <a:pt x="59" y="9"/>
                  </a:cubicBezTo>
                  <a:cubicBezTo>
                    <a:pt x="63" y="9"/>
                    <a:pt x="67" y="9"/>
                    <a:pt x="71" y="9"/>
                  </a:cubicBezTo>
                  <a:cubicBezTo>
                    <a:pt x="103" y="7"/>
                    <a:pt x="135" y="7"/>
                    <a:pt x="166" y="6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9" y="6"/>
                    <a:pt x="183" y="6"/>
                    <a:pt x="187" y="6"/>
                  </a:cubicBezTo>
                  <a:cubicBezTo>
                    <a:pt x="200" y="5"/>
                    <a:pt x="214" y="5"/>
                    <a:pt x="227" y="5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9" y="6"/>
                    <a:pt x="262" y="6"/>
                    <a:pt x="274" y="7"/>
                  </a:cubicBezTo>
                  <a:cubicBezTo>
                    <a:pt x="293" y="7"/>
                    <a:pt x="307" y="7"/>
                    <a:pt x="311" y="19"/>
                  </a:cubicBezTo>
                  <a:cubicBezTo>
                    <a:pt x="312" y="20"/>
                    <a:pt x="312" y="22"/>
                    <a:pt x="312" y="24"/>
                  </a:cubicBezTo>
                  <a:cubicBezTo>
                    <a:pt x="312" y="26"/>
                    <a:pt x="312" y="28"/>
                    <a:pt x="313" y="29"/>
                  </a:cubicBezTo>
                  <a:cubicBezTo>
                    <a:pt x="313" y="29"/>
                    <a:pt x="313" y="30"/>
                    <a:pt x="313" y="30"/>
                  </a:cubicBezTo>
                  <a:cubicBezTo>
                    <a:pt x="314" y="31"/>
                    <a:pt x="314" y="31"/>
                    <a:pt x="314" y="31"/>
                  </a:cubicBezTo>
                  <a:cubicBezTo>
                    <a:pt x="314" y="31"/>
                    <a:pt x="314" y="31"/>
                    <a:pt x="314" y="31"/>
                  </a:cubicBezTo>
                  <a:cubicBezTo>
                    <a:pt x="314" y="32"/>
                    <a:pt x="314" y="33"/>
                    <a:pt x="314" y="33"/>
                  </a:cubicBezTo>
                  <a:cubicBezTo>
                    <a:pt x="314" y="34"/>
                    <a:pt x="314" y="34"/>
                    <a:pt x="314" y="35"/>
                  </a:cubicBezTo>
                  <a:cubicBezTo>
                    <a:pt x="314" y="36"/>
                    <a:pt x="314" y="38"/>
                    <a:pt x="314" y="39"/>
                  </a:cubicBezTo>
                  <a:cubicBezTo>
                    <a:pt x="315" y="54"/>
                    <a:pt x="316" y="75"/>
                    <a:pt x="316" y="95"/>
                  </a:cubicBezTo>
                  <a:cubicBezTo>
                    <a:pt x="316" y="103"/>
                    <a:pt x="316" y="110"/>
                    <a:pt x="316" y="117"/>
                  </a:cubicBezTo>
                  <a:cubicBezTo>
                    <a:pt x="317" y="126"/>
                    <a:pt x="318" y="136"/>
                    <a:pt x="319" y="145"/>
                  </a:cubicBezTo>
                  <a:cubicBezTo>
                    <a:pt x="319" y="148"/>
                    <a:pt x="320" y="151"/>
                    <a:pt x="320" y="154"/>
                  </a:cubicBezTo>
                  <a:cubicBezTo>
                    <a:pt x="320" y="156"/>
                    <a:pt x="320" y="159"/>
                    <a:pt x="320" y="161"/>
                  </a:cubicBezTo>
                  <a:cubicBezTo>
                    <a:pt x="320" y="164"/>
                    <a:pt x="320" y="167"/>
                    <a:pt x="320" y="169"/>
                  </a:cubicBezTo>
                  <a:cubicBezTo>
                    <a:pt x="322" y="182"/>
                    <a:pt x="323" y="197"/>
                    <a:pt x="324" y="210"/>
                  </a:cubicBezTo>
                  <a:cubicBezTo>
                    <a:pt x="324" y="211"/>
                    <a:pt x="324" y="211"/>
                    <a:pt x="324" y="211"/>
                  </a:cubicBezTo>
                  <a:cubicBezTo>
                    <a:pt x="324" y="220"/>
                    <a:pt x="325" y="234"/>
                    <a:pt x="323" y="240"/>
                  </a:cubicBezTo>
                  <a:cubicBezTo>
                    <a:pt x="322" y="242"/>
                    <a:pt x="319" y="246"/>
                    <a:pt x="318" y="247"/>
                  </a:cubicBezTo>
                  <a:cubicBezTo>
                    <a:pt x="317" y="247"/>
                    <a:pt x="316" y="247"/>
                    <a:pt x="315" y="247"/>
                  </a:cubicBezTo>
                  <a:cubicBezTo>
                    <a:pt x="313" y="247"/>
                    <a:pt x="310" y="248"/>
                    <a:pt x="309" y="250"/>
                  </a:cubicBezTo>
                  <a:cubicBezTo>
                    <a:pt x="306" y="248"/>
                    <a:pt x="302" y="248"/>
                    <a:pt x="298" y="248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433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1D926A-DF7D-8382-69C7-5A9A7F9CFF47}"/>
              </a:ext>
            </a:extLst>
          </p:cNvPr>
          <p:cNvGrpSpPr/>
          <p:nvPr/>
        </p:nvGrpSpPr>
        <p:grpSpPr>
          <a:xfrm>
            <a:off x="1495584" y="963826"/>
            <a:ext cx="9049903" cy="1171137"/>
            <a:chOff x="969010" y="1001713"/>
            <a:chExt cx="6121400" cy="792163"/>
          </a:xfrm>
        </p:grpSpPr>
        <p:sp>
          <p:nvSpPr>
            <p:cNvPr id="204" name="Freeform 194"/>
            <p:cNvSpPr>
              <a:spLocks noEditPoints="1"/>
            </p:cNvSpPr>
            <p:nvPr/>
          </p:nvSpPr>
          <p:spPr bwMode="auto">
            <a:xfrm>
              <a:off x="6452235" y="1139826"/>
              <a:ext cx="638175" cy="584200"/>
            </a:xfrm>
            <a:custGeom>
              <a:avLst/>
              <a:gdLst>
                <a:gd name="T0" fmla="*/ 122 w 263"/>
                <a:gd name="T1" fmla="*/ 240 h 242"/>
                <a:gd name="T2" fmla="*/ 113 w 263"/>
                <a:gd name="T3" fmla="*/ 239 h 242"/>
                <a:gd name="T4" fmla="*/ 113 w 263"/>
                <a:gd name="T5" fmla="*/ 239 h 242"/>
                <a:gd name="T6" fmla="*/ 110 w 263"/>
                <a:gd name="T7" fmla="*/ 239 h 242"/>
                <a:gd name="T8" fmla="*/ 110 w 263"/>
                <a:gd name="T9" fmla="*/ 234 h 242"/>
                <a:gd name="T10" fmla="*/ 77 w 263"/>
                <a:gd name="T11" fmla="*/ 175 h 242"/>
                <a:gd name="T12" fmla="*/ 45 w 263"/>
                <a:gd name="T13" fmla="*/ 141 h 242"/>
                <a:gd name="T14" fmla="*/ 0 w 263"/>
                <a:gd name="T15" fmla="*/ 55 h 242"/>
                <a:gd name="T16" fmla="*/ 23 w 263"/>
                <a:gd name="T17" fmla="*/ 28 h 242"/>
                <a:gd name="T18" fmla="*/ 51 w 263"/>
                <a:gd name="T19" fmla="*/ 29 h 242"/>
                <a:gd name="T20" fmla="*/ 72 w 263"/>
                <a:gd name="T21" fmla="*/ 26 h 242"/>
                <a:gd name="T22" fmla="*/ 72 w 263"/>
                <a:gd name="T23" fmla="*/ 14 h 242"/>
                <a:gd name="T24" fmla="*/ 70 w 263"/>
                <a:gd name="T25" fmla="*/ 5 h 242"/>
                <a:gd name="T26" fmla="*/ 93 w 263"/>
                <a:gd name="T27" fmla="*/ 6 h 242"/>
                <a:gd name="T28" fmla="*/ 110 w 263"/>
                <a:gd name="T29" fmla="*/ 6 h 242"/>
                <a:gd name="T30" fmla="*/ 180 w 263"/>
                <a:gd name="T31" fmla="*/ 4 h 242"/>
                <a:gd name="T32" fmla="*/ 185 w 263"/>
                <a:gd name="T33" fmla="*/ 4 h 242"/>
                <a:gd name="T34" fmla="*/ 214 w 263"/>
                <a:gd name="T35" fmla="*/ 4 h 242"/>
                <a:gd name="T36" fmla="*/ 243 w 263"/>
                <a:gd name="T37" fmla="*/ 1 h 242"/>
                <a:gd name="T38" fmla="*/ 257 w 263"/>
                <a:gd name="T39" fmla="*/ 0 h 242"/>
                <a:gd name="T40" fmla="*/ 259 w 263"/>
                <a:gd name="T41" fmla="*/ 55 h 242"/>
                <a:gd name="T42" fmla="*/ 260 w 263"/>
                <a:gd name="T43" fmla="*/ 154 h 242"/>
                <a:gd name="T44" fmla="*/ 177 w 263"/>
                <a:gd name="T45" fmla="*/ 239 h 242"/>
                <a:gd name="T46" fmla="*/ 145 w 263"/>
                <a:gd name="T47" fmla="*/ 234 h 242"/>
                <a:gd name="T48" fmla="*/ 167 w 263"/>
                <a:gd name="T49" fmla="*/ 235 h 242"/>
                <a:gd name="T50" fmla="*/ 238 w 263"/>
                <a:gd name="T51" fmla="*/ 218 h 242"/>
                <a:gd name="T52" fmla="*/ 257 w 263"/>
                <a:gd name="T53" fmla="*/ 152 h 242"/>
                <a:gd name="T54" fmla="*/ 258 w 263"/>
                <a:gd name="T55" fmla="*/ 82 h 242"/>
                <a:gd name="T56" fmla="*/ 253 w 263"/>
                <a:gd name="T57" fmla="*/ 24 h 242"/>
                <a:gd name="T58" fmla="*/ 220 w 263"/>
                <a:gd name="T59" fmla="*/ 7 h 242"/>
                <a:gd name="T60" fmla="*/ 211 w 263"/>
                <a:gd name="T61" fmla="*/ 8 h 242"/>
                <a:gd name="T62" fmla="*/ 218 w 263"/>
                <a:gd name="T63" fmla="*/ 69 h 242"/>
                <a:gd name="T64" fmla="*/ 220 w 263"/>
                <a:gd name="T65" fmla="*/ 129 h 242"/>
                <a:gd name="T66" fmla="*/ 199 w 263"/>
                <a:gd name="T67" fmla="*/ 189 h 242"/>
                <a:gd name="T68" fmla="*/ 195 w 263"/>
                <a:gd name="T69" fmla="*/ 194 h 242"/>
                <a:gd name="T70" fmla="*/ 189 w 263"/>
                <a:gd name="T71" fmla="*/ 150 h 242"/>
                <a:gd name="T72" fmla="*/ 185 w 263"/>
                <a:gd name="T73" fmla="*/ 40 h 242"/>
                <a:gd name="T74" fmla="*/ 181 w 263"/>
                <a:gd name="T75" fmla="*/ 8 h 242"/>
                <a:gd name="T76" fmla="*/ 121 w 263"/>
                <a:gd name="T77" fmla="*/ 9 h 242"/>
                <a:gd name="T78" fmla="*/ 100 w 263"/>
                <a:gd name="T79" fmla="*/ 8 h 242"/>
                <a:gd name="T80" fmla="*/ 97 w 263"/>
                <a:gd name="T81" fmla="*/ 11 h 242"/>
                <a:gd name="T82" fmla="*/ 75 w 263"/>
                <a:gd name="T83" fmla="*/ 10 h 242"/>
                <a:gd name="T84" fmla="*/ 81 w 263"/>
                <a:gd name="T85" fmla="*/ 130 h 242"/>
                <a:gd name="T86" fmla="*/ 88 w 263"/>
                <a:gd name="T87" fmla="*/ 187 h 242"/>
                <a:gd name="T88" fmla="*/ 111 w 263"/>
                <a:gd name="T89" fmla="*/ 231 h 242"/>
                <a:gd name="T90" fmla="*/ 134 w 263"/>
                <a:gd name="T91" fmla="*/ 236 h 242"/>
                <a:gd name="T92" fmla="*/ 197 w 263"/>
                <a:gd name="T93" fmla="*/ 8 h 242"/>
                <a:gd name="T94" fmla="*/ 185 w 263"/>
                <a:gd name="T95" fmla="*/ 12 h 242"/>
                <a:gd name="T96" fmla="*/ 191 w 263"/>
                <a:gd name="T97" fmla="*/ 52 h 242"/>
                <a:gd name="T98" fmla="*/ 194 w 263"/>
                <a:gd name="T99" fmla="*/ 186 h 242"/>
                <a:gd name="T100" fmla="*/ 216 w 263"/>
                <a:gd name="T101" fmla="*/ 113 h 242"/>
                <a:gd name="T102" fmla="*/ 209 w 263"/>
                <a:gd name="T103" fmla="*/ 8 h 242"/>
                <a:gd name="T104" fmla="*/ 14 w 263"/>
                <a:gd name="T105" fmla="*/ 33 h 242"/>
                <a:gd name="T106" fmla="*/ 5 w 263"/>
                <a:gd name="T107" fmla="*/ 52 h 242"/>
                <a:gd name="T108" fmla="*/ 5 w 263"/>
                <a:gd name="T109" fmla="*/ 71 h 242"/>
                <a:gd name="T110" fmla="*/ 22 w 263"/>
                <a:gd name="T111" fmla="*/ 115 h 242"/>
                <a:gd name="T112" fmla="*/ 76 w 263"/>
                <a:gd name="T113" fmla="*/ 159 h 242"/>
                <a:gd name="T114" fmla="*/ 74 w 263"/>
                <a:gd name="T115" fmla="*/ 95 h 242"/>
                <a:gd name="T116" fmla="*/ 72 w 263"/>
                <a:gd name="T117" fmla="*/ 3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3" h="242">
                  <a:moveTo>
                    <a:pt x="137" y="242"/>
                  </a:moveTo>
                  <a:cubicBezTo>
                    <a:pt x="137" y="242"/>
                    <a:pt x="136" y="242"/>
                    <a:pt x="135" y="242"/>
                  </a:cubicBezTo>
                  <a:cubicBezTo>
                    <a:pt x="133" y="241"/>
                    <a:pt x="131" y="241"/>
                    <a:pt x="129" y="241"/>
                  </a:cubicBezTo>
                  <a:cubicBezTo>
                    <a:pt x="126" y="241"/>
                    <a:pt x="124" y="240"/>
                    <a:pt x="122" y="240"/>
                  </a:cubicBezTo>
                  <a:cubicBezTo>
                    <a:pt x="120" y="240"/>
                    <a:pt x="118" y="240"/>
                    <a:pt x="117" y="241"/>
                  </a:cubicBezTo>
                  <a:cubicBezTo>
                    <a:pt x="117" y="241"/>
                    <a:pt x="117" y="241"/>
                    <a:pt x="117" y="241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5" y="239"/>
                    <a:pt x="114" y="239"/>
                    <a:pt x="113" y="239"/>
                  </a:cubicBezTo>
                  <a:cubicBezTo>
                    <a:pt x="113" y="239"/>
                    <a:pt x="112" y="239"/>
                    <a:pt x="112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1" y="239"/>
                    <a:pt x="111" y="239"/>
                    <a:pt x="110" y="239"/>
                  </a:cubicBezTo>
                  <a:cubicBezTo>
                    <a:pt x="113" y="239"/>
                    <a:pt x="113" y="239"/>
                    <a:pt x="113" y="239"/>
                  </a:cubicBezTo>
                  <a:cubicBezTo>
                    <a:pt x="113" y="237"/>
                    <a:pt x="113" y="237"/>
                    <a:pt x="113" y="237"/>
                  </a:cubicBezTo>
                  <a:cubicBezTo>
                    <a:pt x="111" y="237"/>
                    <a:pt x="111" y="237"/>
                    <a:pt x="111" y="237"/>
                  </a:cubicBezTo>
                  <a:cubicBezTo>
                    <a:pt x="110" y="237"/>
                    <a:pt x="110" y="237"/>
                    <a:pt x="110" y="237"/>
                  </a:cubicBezTo>
                  <a:cubicBezTo>
                    <a:pt x="110" y="239"/>
                    <a:pt x="110" y="239"/>
                    <a:pt x="110" y="239"/>
                  </a:cubicBezTo>
                  <a:cubicBezTo>
                    <a:pt x="110" y="238"/>
                    <a:pt x="110" y="238"/>
                    <a:pt x="110" y="238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1" y="235"/>
                    <a:pt x="111" y="235"/>
                    <a:pt x="111" y="235"/>
                  </a:cubicBezTo>
                  <a:cubicBezTo>
                    <a:pt x="110" y="234"/>
                    <a:pt x="110" y="234"/>
                    <a:pt x="110" y="234"/>
                  </a:cubicBezTo>
                  <a:cubicBezTo>
                    <a:pt x="98" y="229"/>
                    <a:pt x="93" y="218"/>
                    <a:pt x="87" y="205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83" y="195"/>
                    <a:pt x="78" y="187"/>
                    <a:pt x="77" y="178"/>
                  </a:cubicBezTo>
                  <a:cubicBezTo>
                    <a:pt x="77" y="177"/>
                    <a:pt x="77" y="176"/>
                    <a:pt x="77" y="175"/>
                  </a:cubicBezTo>
                  <a:cubicBezTo>
                    <a:pt x="78" y="173"/>
                    <a:pt x="78" y="171"/>
                    <a:pt x="77" y="170"/>
                  </a:cubicBezTo>
                  <a:cubicBezTo>
                    <a:pt x="76" y="166"/>
                    <a:pt x="69" y="160"/>
                    <a:pt x="62" y="154"/>
                  </a:cubicBezTo>
                  <a:cubicBezTo>
                    <a:pt x="60" y="153"/>
                    <a:pt x="59" y="152"/>
                    <a:pt x="58" y="151"/>
                  </a:cubicBezTo>
                  <a:cubicBezTo>
                    <a:pt x="53" y="147"/>
                    <a:pt x="49" y="144"/>
                    <a:pt x="45" y="141"/>
                  </a:cubicBezTo>
                  <a:cubicBezTo>
                    <a:pt x="29" y="128"/>
                    <a:pt x="14" y="117"/>
                    <a:pt x="5" y="95"/>
                  </a:cubicBezTo>
                  <a:cubicBezTo>
                    <a:pt x="3" y="90"/>
                    <a:pt x="2" y="86"/>
                    <a:pt x="1" y="77"/>
                  </a:cubicBezTo>
                  <a:cubicBezTo>
                    <a:pt x="1" y="75"/>
                    <a:pt x="1" y="74"/>
                    <a:pt x="1" y="73"/>
                  </a:cubicBezTo>
                  <a:cubicBezTo>
                    <a:pt x="0" y="67"/>
                    <a:pt x="0" y="63"/>
                    <a:pt x="0" y="55"/>
                  </a:cubicBezTo>
                  <a:cubicBezTo>
                    <a:pt x="0" y="54"/>
                    <a:pt x="0" y="53"/>
                    <a:pt x="0" y="52"/>
                  </a:cubicBezTo>
                  <a:cubicBezTo>
                    <a:pt x="0" y="49"/>
                    <a:pt x="0" y="46"/>
                    <a:pt x="1" y="44"/>
                  </a:cubicBezTo>
                  <a:cubicBezTo>
                    <a:pt x="2" y="39"/>
                    <a:pt x="9" y="30"/>
                    <a:pt x="14" y="29"/>
                  </a:cubicBezTo>
                  <a:cubicBezTo>
                    <a:pt x="17" y="28"/>
                    <a:pt x="20" y="28"/>
                    <a:pt x="23" y="28"/>
                  </a:cubicBezTo>
                  <a:cubicBezTo>
                    <a:pt x="25" y="28"/>
                    <a:pt x="27" y="28"/>
                    <a:pt x="29" y="28"/>
                  </a:cubicBezTo>
                  <a:cubicBezTo>
                    <a:pt x="30" y="28"/>
                    <a:pt x="32" y="28"/>
                    <a:pt x="33" y="28"/>
                  </a:cubicBezTo>
                  <a:cubicBezTo>
                    <a:pt x="37" y="28"/>
                    <a:pt x="40" y="28"/>
                    <a:pt x="43" y="28"/>
                  </a:cubicBezTo>
                  <a:cubicBezTo>
                    <a:pt x="46" y="28"/>
                    <a:pt x="48" y="28"/>
                    <a:pt x="51" y="29"/>
                  </a:cubicBezTo>
                  <a:cubicBezTo>
                    <a:pt x="54" y="29"/>
                    <a:pt x="56" y="29"/>
                    <a:pt x="58" y="29"/>
                  </a:cubicBezTo>
                  <a:cubicBezTo>
                    <a:pt x="59" y="29"/>
                    <a:pt x="59" y="29"/>
                    <a:pt x="60" y="29"/>
                  </a:cubicBezTo>
                  <a:cubicBezTo>
                    <a:pt x="62" y="29"/>
                    <a:pt x="64" y="28"/>
                    <a:pt x="66" y="27"/>
                  </a:cubicBezTo>
                  <a:cubicBezTo>
                    <a:pt x="68" y="27"/>
                    <a:pt x="70" y="26"/>
                    <a:pt x="72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3"/>
                    <a:pt x="73" y="21"/>
                    <a:pt x="73" y="20"/>
                  </a:cubicBezTo>
                  <a:cubicBezTo>
                    <a:pt x="73" y="18"/>
                    <a:pt x="73" y="16"/>
                    <a:pt x="72" y="14"/>
                  </a:cubicBezTo>
                  <a:cubicBezTo>
                    <a:pt x="72" y="13"/>
                    <a:pt x="71" y="12"/>
                    <a:pt x="71" y="11"/>
                  </a:cubicBezTo>
                  <a:cubicBezTo>
                    <a:pt x="70" y="9"/>
                    <a:pt x="70" y="7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3" y="5"/>
                    <a:pt x="76" y="5"/>
                    <a:pt x="78" y="5"/>
                  </a:cubicBezTo>
                  <a:cubicBezTo>
                    <a:pt x="81" y="4"/>
                    <a:pt x="83" y="4"/>
                    <a:pt x="85" y="4"/>
                  </a:cubicBezTo>
                  <a:cubicBezTo>
                    <a:pt x="88" y="4"/>
                    <a:pt x="91" y="4"/>
                    <a:pt x="93" y="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7" y="5"/>
                    <a:pt x="100" y="4"/>
                    <a:pt x="102" y="4"/>
                  </a:cubicBezTo>
                  <a:cubicBezTo>
                    <a:pt x="105" y="4"/>
                    <a:pt x="107" y="5"/>
                    <a:pt x="10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25" y="4"/>
                    <a:pt x="140" y="4"/>
                    <a:pt x="156" y="4"/>
                  </a:cubicBezTo>
                  <a:cubicBezTo>
                    <a:pt x="164" y="4"/>
                    <a:pt x="171" y="4"/>
                    <a:pt x="178" y="4"/>
                  </a:cubicBezTo>
                  <a:cubicBezTo>
                    <a:pt x="179" y="4"/>
                    <a:pt x="179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82" y="4"/>
                    <a:pt x="182" y="4"/>
                    <a:pt x="182" y="4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83" y="4"/>
                    <a:pt x="184" y="4"/>
                    <a:pt x="185" y="4"/>
                  </a:cubicBezTo>
                  <a:cubicBezTo>
                    <a:pt x="186" y="5"/>
                    <a:pt x="188" y="5"/>
                    <a:pt x="191" y="5"/>
                  </a:cubicBezTo>
                  <a:cubicBezTo>
                    <a:pt x="194" y="5"/>
                    <a:pt x="198" y="4"/>
                    <a:pt x="200" y="4"/>
                  </a:cubicBezTo>
                  <a:cubicBezTo>
                    <a:pt x="203" y="4"/>
                    <a:pt x="205" y="4"/>
                    <a:pt x="207" y="4"/>
                  </a:cubicBezTo>
                  <a:cubicBezTo>
                    <a:pt x="209" y="4"/>
                    <a:pt x="212" y="4"/>
                    <a:pt x="214" y="4"/>
                  </a:cubicBezTo>
                  <a:cubicBezTo>
                    <a:pt x="224" y="4"/>
                    <a:pt x="234" y="3"/>
                    <a:pt x="23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1" y="1"/>
                    <a:pt x="242" y="1"/>
                    <a:pt x="243" y="1"/>
                  </a:cubicBezTo>
                  <a:cubicBezTo>
                    <a:pt x="245" y="1"/>
                    <a:pt x="247" y="1"/>
                    <a:pt x="248" y="0"/>
                  </a:cubicBezTo>
                  <a:cubicBezTo>
                    <a:pt x="250" y="0"/>
                    <a:pt x="252" y="0"/>
                    <a:pt x="255" y="0"/>
                  </a:cubicBezTo>
                  <a:cubicBezTo>
                    <a:pt x="256" y="0"/>
                    <a:pt x="256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8" y="2"/>
                    <a:pt x="257" y="3"/>
                    <a:pt x="257" y="4"/>
                  </a:cubicBezTo>
                  <a:cubicBezTo>
                    <a:pt x="256" y="5"/>
                    <a:pt x="256" y="5"/>
                    <a:pt x="256" y="7"/>
                  </a:cubicBezTo>
                  <a:cubicBezTo>
                    <a:pt x="257" y="23"/>
                    <a:pt x="258" y="38"/>
                    <a:pt x="259" y="55"/>
                  </a:cubicBezTo>
                  <a:cubicBezTo>
                    <a:pt x="261" y="86"/>
                    <a:pt x="263" y="117"/>
                    <a:pt x="263" y="150"/>
                  </a:cubicBezTo>
                  <a:cubicBezTo>
                    <a:pt x="262" y="150"/>
                    <a:pt x="262" y="151"/>
                    <a:pt x="261" y="152"/>
                  </a:cubicBezTo>
                  <a:cubicBezTo>
                    <a:pt x="261" y="153"/>
                    <a:pt x="261" y="153"/>
                    <a:pt x="260" y="154"/>
                  </a:cubicBezTo>
                  <a:cubicBezTo>
                    <a:pt x="260" y="154"/>
                    <a:pt x="260" y="154"/>
                    <a:pt x="260" y="154"/>
                  </a:cubicBezTo>
                  <a:cubicBezTo>
                    <a:pt x="260" y="160"/>
                    <a:pt x="260" y="160"/>
                    <a:pt x="260" y="160"/>
                  </a:cubicBezTo>
                  <a:cubicBezTo>
                    <a:pt x="258" y="178"/>
                    <a:pt x="256" y="195"/>
                    <a:pt x="250" y="208"/>
                  </a:cubicBezTo>
                  <a:cubicBezTo>
                    <a:pt x="244" y="221"/>
                    <a:pt x="231" y="231"/>
                    <a:pt x="215" y="236"/>
                  </a:cubicBezTo>
                  <a:cubicBezTo>
                    <a:pt x="204" y="239"/>
                    <a:pt x="190" y="239"/>
                    <a:pt x="177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65" y="239"/>
                    <a:pt x="159" y="240"/>
                    <a:pt x="154" y="240"/>
                  </a:cubicBezTo>
                  <a:cubicBezTo>
                    <a:pt x="148" y="241"/>
                    <a:pt x="142" y="242"/>
                    <a:pt x="137" y="242"/>
                  </a:cubicBezTo>
                  <a:close/>
                  <a:moveTo>
                    <a:pt x="145" y="234"/>
                  </a:moveTo>
                  <a:cubicBezTo>
                    <a:pt x="144" y="235"/>
                    <a:pt x="144" y="235"/>
                    <a:pt x="144" y="235"/>
                  </a:cubicBezTo>
                  <a:cubicBezTo>
                    <a:pt x="144" y="237"/>
                    <a:pt x="144" y="237"/>
                    <a:pt x="144" y="237"/>
                  </a:cubicBezTo>
                  <a:cubicBezTo>
                    <a:pt x="146" y="237"/>
                    <a:pt x="146" y="237"/>
                    <a:pt x="146" y="237"/>
                  </a:cubicBezTo>
                  <a:cubicBezTo>
                    <a:pt x="152" y="236"/>
                    <a:pt x="158" y="235"/>
                    <a:pt x="167" y="235"/>
                  </a:cubicBezTo>
                  <a:cubicBezTo>
                    <a:pt x="170" y="235"/>
                    <a:pt x="174" y="235"/>
                    <a:pt x="177" y="235"/>
                  </a:cubicBezTo>
                  <a:cubicBezTo>
                    <a:pt x="181" y="235"/>
                    <a:pt x="184" y="235"/>
                    <a:pt x="187" y="235"/>
                  </a:cubicBezTo>
                  <a:cubicBezTo>
                    <a:pt x="195" y="235"/>
                    <a:pt x="201" y="235"/>
                    <a:pt x="206" y="234"/>
                  </a:cubicBezTo>
                  <a:cubicBezTo>
                    <a:pt x="218" y="232"/>
                    <a:pt x="232" y="225"/>
                    <a:pt x="238" y="218"/>
                  </a:cubicBezTo>
                  <a:cubicBezTo>
                    <a:pt x="248" y="207"/>
                    <a:pt x="252" y="189"/>
                    <a:pt x="255" y="171"/>
                  </a:cubicBezTo>
                  <a:cubicBezTo>
                    <a:pt x="255" y="168"/>
                    <a:pt x="256" y="164"/>
                    <a:pt x="257" y="161"/>
                  </a:cubicBezTo>
                  <a:cubicBezTo>
                    <a:pt x="257" y="159"/>
                    <a:pt x="257" y="157"/>
                    <a:pt x="257" y="156"/>
                  </a:cubicBezTo>
                  <a:cubicBezTo>
                    <a:pt x="257" y="154"/>
                    <a:pt x="257" y="153"/>
                    <a:pt x="257" y="152"/>
                  </a:cubicBezTo>
                  <a:cubicBezTo>
                    <a:pt x="258" y="146"/>
                    <a:pt x="258" y="140"/>
                    <a:pt x="258" y="134"/>
                  </a:cubicBezTo>
                  <a:cubicBezTo>
                    <a:pt x="258" y="130"/>
                    <a:pt x="258" y="125"/>
                    <a:pt x="258" y="121"/>
                  </a:cubicBezTo>
                  <a:cubicBezTo>
                    <a:pt x="258" y="109"/>
                    <a:pt x="258" y="97"/>
                    <a:pt x="258" y="90"/>
                  </a:cubicBezTo>
                  <a:cubicBezTo>
                    <a:pt x="258" y="82"/>
                    <a:pt x="258" y="82"/>
                    <a:pt x="258" y="82"/>
                  </a:cubicBezTo>
                  <a:cubicBezTo>
                    <a:pt x="257" y="76"/>
                    <a:pt x="257" y="70"/>
                    <a:pt x="257" y="65"/>
                  </a:cubicBezTo>
                  <a:cubicBezTo>
                    <a:pt x="256" y="62"/>
                    <a:pt x="256" y="59"/>
                    <a:pt x="255" y="57"/>
                  </a:cubicBezTo>
                  <a:cubicBezTo>
                    <a:pt x="254" y="54"/>
                    <a:pt x="254" y="52"/>
                    <a:pt x="254" y="50"/>
                  </a:cubicBezTo>
                  <a:cubicBezTo>
                    <a:pt x="253" y="42"/>
                    <a:pt x="253" y="33"/>
                    <a:pt x="253" y="24"/>
                  </a:cubicBezTo>
                  <a:cubicBezTo>
                    <a:pt x="253" y="18"/>
                    <a:pt x="253" y="12"/>
                    <a:pt x="253" y="6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33" y="6"/>
                    <a:pt x="226" y="7"/>
                    <a:pt x="220" y="7"/>
                  </a:cubicBezTo>
                  <a:cubicBezTo>
                    <a:pt x="220" y="7"/>
                    <a:pt x="219" y="7"/>
                    <a:pt x="218" y="7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5" y="7"/>
                    <a:pt x="214" y="7"/>
                    <a:pt x="212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3" y="11"/>
                    <a:pt x="213" y="12"/>
                    <a:pt x="214" y="14"/>
                  </a:cubicBezTo>
                  <a:cubicBezTo>
                    <a:pt x="216" y="24"/>
                    <a:pt x="216" y="35"/>
                    <a:pt x="217" y="46"/>
                  </a:cubicBezTo>
                  <a:cubicBezTo>
                    <a:pt x="217" y="54"/>
                    <a:pt x="217" y="61"/>
                    <a:pt x="218" y="69"/>
                  </a:cubicBezTo>
                  <a:cubicBezTo>
                    <a:pt x="218" y="72"/>
                    <a:pt x="218" y="76"/>
                    <a:pt x="219" y="79"/>
                  </a:cubicBezTo>
                  <a:cubicBezTo>
                    <a:pt x="219" y="85"/>
                    <a:pt x="220" y="91"/>
                    <a:pt x="220" y="97"/>
                  </a:cubicBezTo>
                  <a:cubicBezTo>
                    <a:pt x="221" y="103"/>
                    <a:pt x="221" y="109"/>
                    <a:pt x="221" y="115"/>
                  </a:cubicBezTo>
                  <a:cubicBezTo>
                    <a:pt x="220" y="120"/>
                    <a:pt x="220" y="125"/>
                    <a:pt x="220" y="129"/>
                  </a:cubicBezTo>
                  <a:cubicBezTo>
                    <a:pt x="221" y="132"/>
                    <a:pt x="221" y="136"/>
                    <a:pt x="221" y="139"/>
                  </a:cubicBezTo>
                  <a:cubicBezTo>
                    <a:pt x="221" y="146"/>
                    <a:pt x="222" y="154"/>
                    <a:pt x="220" y="160"/>
                  </a:cubicBezTo>
                  <a:cubicBezTo>
                    <a:pt x="218" y="174"/>
                    <a:pt x="204" y="185"/>
                    <a:pt x="200" y="188"/>
                  </a:cubicBezTo>
                  <a:cubicBezTo>
                    <a:pt x="199" y="188"/>
                    <a:pt x="199" y="188"/>
                    <a:pt x="199" y="189"/>
                  </a:cubicBezTo>
                  <a:cubicBezTo>
                    <a:pt x="198" y="189"/>
                    <a:pt x="197" y="190"/>
                    <a:pt x="196" y="190"/>
                  </a:cubicBezTo>
                  <a:cubicBezTo>
                    <a:pt x="195" y="190"/>
                    <a:pt x="195" y="190"/>
                    <a:pt x="195" y="190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195" y="192"/>
                    <a:pt x="195" y="193"/>
                    <a:pt x="195" y="194"/>
                  </a:cubicBezTo>
                  <a:cubicBezTo>
                    <a:pt x="194" y="194"/>
                    <a:pt x="193" y="195"/>
                    <a:pt x="192" y="195"/>
                  </a:cubicBezTo>
                  <a:cubicBezTo>
                    <a:pt x="192" y="195"/>
                    <a:pt x="192" y="195"/>
                    <a:pt x="192" y="195"/>
                  </a:cubicBezTo>
                  <a:cubicBezTo>
                    <a:pt x="192" y="195"/>
                    <a:pt x="192" y="195"/>
                    <a:pt x="192" y="195"/>
                  </a:cubicBezTo>
                  <a:cubicBezTo>
                    <a:pt x="188" y="180"/>
                    <a:pt x="189" y="165"/>
                    <a:pt x="189" y="150"/>
                  </a:cubicBezTo>
                  <a:cubicBezTo>
                    <a:pt x="190" y="146"/>
                    <a:pt x="190" y="140"/>
                    <a:pt x="190" y="136"/>
                  </a:cubicBezTo>
                  <a:cubicBezTo>
                    <a:pt x="190" y="122"/>
                    <a:pt x="189" y="108"/>
                    <a:pt x="188" y="95"/>
                  </a:cubicBezTo>
                  <a:cubicBezTo>
                    <a:pt x="187" y="82"/>
                    <a:pt x="186" y="69"/>
                    <a:pt x="186" y="58"/>
                  </a:cubicBezTo>
                  <a:cubicBezTo>
                    <a:pt x="187" y="52"/>
                    <a:pt x="186" y="46"/>
                    <a:pt x="185" y="40"/>
                  </a:cubicBezTo>
                  <a:cubicBezTo>
                    <a:pt x="184" y="37"/>
                    <a:pt x="184" y="34"/>
                    <a:pt x="184" y="30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2" y="19"/>
                    <a:pt x="182" y="14"/>
                    <a:pt x="181" y="9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76" y="8"/>
                    <a:pt x="173" y="8"/>
                    <a:pt x="169" y="8"/>
                  </a:cubicBezTo>
                  <a:cubicBezTo>
                    <a:pt x="160" y="8"/>
                    <a:pt x="151" y="8"/>
                    <a:pt x="143" y="8"/>
                  </a:cubicBezTo>
                  <a:cubicBezTo>
                    <a:pt x="136" y="9"/>
                    <a:pt x="128" y="9"/>
                    <a:pt x="121" y="9"/>
                  </a:cubicBezTo>
                  <a:cubicBezTo>
                    <a:pt x="114" y="9"/>
                    <a:pt x="108" y="9"/>
                    <a:pt x="101" y="8"/>
                  </a:cubicBezTo>
                  <a:cubicBezTo>
                    <a:pt x="101" y="8"/>
                    <a:pt x="101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8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3" y="9"/>
                    <a:pt x="90" y="8"/>
                    <a:pt x="85" y="8"/>
                  </a:cubicBezTo>
                  <a:cubicBezTo>
                    <a:pt x="83" y="8"/>
                    <a:pt x="80" y="8"/>
                    <a:pt x="76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8" y="21"/>
                    <a:pt x="77" y="34"/>
                    <a:pt x="77" y="47"/>
                  </a:cubicBezTo>
                  <a:cubicBezTo>
                    <a:pt x="77" y="57"/>
                    <a:pt x="76" y="66"/>
                    <a:pt x="77" y="75"/>
                  </a:cubicBezTo>
                  <a:cubicBezTo>
                    <a:pt x="77" y="84"/>
                    <a:pt x="78" y="93"/>
                    <a:pt x="79" y="102"/>
                  </a:cubicBezTo>
                  <a:cubicBezTo>
                    <a:pt x="80" y="112"/>
                    <a:pt x="81" y="121"/>
                    <a:pt x="81" y="130"/>
                  </a:cubicBezTo>
                  <a:cubicBezTo>
                    <a:pt x="81" y="135"/>
                    <a:pt x="81" y="141"/>
                    <a:pt x="81" y="146"/>
                  </a:cubicBezTo>
                  <a:cubicBezTo>
                    <a:pt x="81" y="153"/>
                    <a:pt x="80" y="159"/>
                    <a:pt x="81" y="164"/>
                  </a:cubicBezTo>
                  <a:cubicBezTo>
                    <a:pt x="82" y="169"/>
                    <a:pt x="84" y="173"/>
                    <a:pt x="85" y="178"/>
                  </a:cubicBezTo>
                  <a:cubicBezTo>
                    <a:pt x="87" y="181"/>
                    <a:pt x="88" y="184"/>
                    <a:pt x="88" y="187"/>
                  </a:cubicBezTo>
                  <a:cubicBezTo>
                    <a:pt x="89" y="189"/>
                    <a:pt x="90" y="192"/>
                    <a:pt x="88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94" y="211"/>
                    <a:pt x="101" y="223"/>
                    <a:pt x="111" y="231"/>
                  </a:cubicBezTo>
                  <a:cubicBezTo>
                    <a:pt x="111" y="231"/>
                    <a:pt x="111" y="231"/>
                    <a:pt x="111" y="231"/>
                  </a:cubicBezTo>
                  <a:cubicBezTo>
                    <a:pt x="111" y="231"/>
                    <a:pt x="111" y="231"/>
                    <a:pt x="111" y="231"/>
                  </a:cubicBezTo>
                  <a:cubicBezTo>
                    <a:pt x="113" y="232"/>
                    <a:pt x="116" y="232"/>
                    <a:pt x="118" y="233"/>
                  </a:cubicBezTo>
                  <a:cubicBezTo>
                    <a:pt x="123" y="234"/>
                    <a:pt x="128" y="236"/>
                    <a:pt x="134" y="236"/>
                  </a:cubicBezTo>
                  <a:cubicBezTo>
                    <a:pt x="138" y="236"/>
                    <a:pt x="141" y="235"/>
                    <a:pt x="144" y="234"/>
                  </a:cubicBezTo>
                  <a:cubicBezTo>
                    <a:pt x="145" y="234"/>
                    <a:pt x="145" y="234"/>
                    <a:pt x="145" y="234"/>
                  </a:cubicBezTo>
                  <a:close/>
                  <a:moveTo>
                    <a:pt x="208" y="8"/>
                  </a:moveTo>
                  <a:cubicBezTo>
                    <a:pt x="204" y="8"/>
                    <a:pt x="200" y="8"/>
                    <a:pt x="197" y="8"/>
                  </a:cubicBezTo>
                  <a:cubicBezTo>
                    <a:pt x="193" y="8"/>
                    <a:pt x="189" y="8"/>
                    <a:pt x="186" y="9"/>
                  </a:cubicBezTo>
                  <a:cubicBezTo>
                    <a:pt x="184" y="9"/>
                    <a:pt x="184" y="9"/>
                    <a:pt x="184" y="9"/>
                  </a:cubicBezTo>
                  <a:cubicBezTo>
                    <a:pt x="185" y="10"/>
                    <a:pt x="185" y="10"/>
                    <a:pt x="185" y="10"/>
                  </a:cubicBezTo>
                  <a:cubicBezTo>
                    <a:pt x="185" y="11"/>
                    <a:pt x="185" y="11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19"/>
                    <a:pt x="187" y="27"/>
                    <a:pt x="188" y="34"/>
                  </a:cubicBezTo>
                  <a:cubicBezTo>
                    <a:pt x="189" y="40"/>
                    <a:pt x="191" y="46"/>
                    <a:pt x="191" y="52"/>
                  </a:cubicBezTo>
                  <a:cubicBezTo>
                    <a:pt x="191" y="58"/>
                    <a:pt x="191" y="63"/>
                    <a:pt x="191" y="69"/>
                  </a:cubicBezTo>
                  <a:cubicBezTo>
                    <a:pt x="191" y="74"/>
                    <a:pt x="191" y="80"/>
                    <a:pt x="192" y="85"/>
                  </a:cubicBezTo>
                  <a:cubicBezTo>
                    <a:pt x="194" y="120"/>
                    <a:pt x="194" y="154"/>
                    <a:pt x="194" y="184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208" y="178"/>
                    <a:pt x="216" y="165"/>
                    <a:pt x="217" y="151"/>
                  </a:cubicBezTo>
                  <a:cubicBezTo>
                    <a:pt x="217" y="144"/>
                    <a:pt x="217" y="138"/>
                    <a:pt x="216" y="132"/>
                  </a:cubicBezTo>
                  <a:cubicBezTo>
                    <a:pt x="216" y="126"/>
                    <a:pt x="216" y="120"/>
                    <a:pt x="216" y="113"/>
                  </a:cubicBezTo>
                  <a:cubicBezTo>
                    <a:pt x="216" y="104"/>
                    <a:pt x="217" y="93"/>
                    <a:pt x="215" y="82"/>
                  </a:cubicBezTo>
                  <a:cubicBezTo>
                    <a:pt x="214" y="72"/>
                    <a:pt x="213" y="61"/>
                    <a:pt x="213" y="50"/>
                  </a:cubicBezTo>
                  <a:cubicBezTo>
                    <a:pt x="212" y="35"/>
                    <a:pt x="211" y="21"/>
                    <a:pt x="209" y="9"/>
                  </a:cubicBezTo>
                  <a:cubicBezTo>
                    <a:pt x="209" y="8"/>
                    <a:pt x="209" y="8"/>
                    <a:pt x="209" y="8"/>
                  </a:cubicBezTo>
                  <a:lnTo>
                    <a:pt x="208" y="8"/>
                  </a:lnTo>
                  <a:close/>
                  <a:moveTo>
                    <a:pt x="47" y="32"/>
                  </a:moveTo>
                  <a:cubicBezTo>
                    <a:pt x="37" y="32"/>
                    <a:pt x="26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5"/>
                    <a:pt x="12" y="36"/>
                    <a:pt x="11" y="37"/>
                  </a:cubicBezTo>
                  <a:cubicBezTo>
                    <a:pt x="8" y="39"/>
                    <a:pt x="6" y="42"/>
                    <a:pt x="5" y="45"/>
                  </a:cubicBezTo>
                  <a:cubicBezTo>
                    <a:pt x="5" y="47"/>
                    <a:pt x="5" y="49"/>
                    <a:pt x="5" y="52"/>
                  </a:cubicBezTo>
                  <a:cubicBezTo>
                    <a:pt x="5" y="54"/>
                    <a:pt x="5" y="56"/>
                    <a:pt x="5" y="58"/>
                  </a:cubicBezTo>
                  <a:cubicBezTo>
                    <a:pt x="5" y="59"/>
                    <a:pt x="5" y="60"/>
                    <a:pt x="4" y="62"/>
                  </a:cubicBezTo>
                  <a:cubicBezTo>
                    <a:pt x="4" y="63"/>
                    <a:pt x="4" y="64"/>
                    <a:pt x="4" y="65"/>
                  </a:cubicBezTo>
                  <a:cubicBezTo>
                    <a:pt x="4" y="67"/>
                    <a:pt x="4" y="69"/>
                    <a:pt x="5" y="71"/>
                  </a:cubicBezTo>
                  <a:cubicBezTo>
                    <a:pt x="5" y="73"/>
                    <a:pt x="6" y="74"/>
                    <a:pt x="6" y="76"/>
                  </a:cubicBezTo>
                  <a:cubicBezTo>
                    <a:pt x="6" y="78"/>
                    <a:pt x="6" y="80"/>
                    <a:pt x="6" y="82"/>
                  </a:cubicBezTo>
                  <a:cubicBezTo>
                    <a:pt x="6" y="85"/>
                    <a:pt x="6" y="87"/>
                    <a:pt x="7" y="89"/>
                  </a:cubicBezTo>
                  <a:cubicBezTo>
                    <a:pt x="8" y="97"/>
                    <a:pt x="14" y="106"/>
                    <a:pt x="22" y="115"/>
                  </a:cubicBezTo>
                  <a:cubicBezTo>
                    <a:pt x="31" y="125"/>
                    <a:pt x="43" y="134"/>
                    <a:pt x="54" y="142"/>
                  </a:cubicBezTo>
                  <a:cubicBezTo>
                    <a:pt x="61" y="148"/>
                    <a:pt x="68" y="153"/>
                    <a:pt x="74" y="159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6" y="159"/>
                    <a:pt x="76" y="159"/>
                    <a:pt x="76" y="159"/>
                  </a:cubicBezTo>
                  <a:cubicBezTo>
                    <a:pt x="76" y="159"/>
                    <a:pt x="76" y="158"/>
                    <a:pt x="76" y="158"/>
                  </a:cubicBezTo>
                  <a:cubicBezTo>
                    <a:pt x="76" y="158"/>
                    <a:pt x="76" y="158"/>
                    <a:pt x="77" y="157"/>
                  </a:cubicBezTo>
                  <a:cubicBezTo>
                    <a:pt x="78" y="143"/>
                    <a:pt x="76" y="129"/>
                    <a:pt x="75" y="116"/>
                  </a:cubicBezTo>
                  <a:cubicBezTo>
                    <a:pt x="75" y="109"/>
                    <a:pt x="74" y="102"/>
                    <a:pt x="74" y="95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3" y="71"/>
                    <a:pt x="72" y="54"/>
                    <a:pt x="73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64" y="33"/>
                    <a:pt x="56" y="32"/>
                    <a:pt x="47" y="32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8" name="组合 227"/>
            <p:cNvGrpSpPr/>
            <p:nvPr/>
          </p:nvGrpSpPr>
          <p:grpSpPr>
            <a:xfrm>
              <a:off x="969010" y="1076326"/>
              <a:ext cx="833438" cy="635000"/>
              <a:chOff x="3702050" y="5000626"/>
              <a:chExt cx="833438" cy="635000"/>
            </a:xfrm>
            <a:noFill/>
          </p:grpSpPr>
          <p:sp>
            <p:nvSpPr>
              <p:cNvPr id="205" name="Freeform 195"/>
              <p:cNvSpPr>
                <a:spLocks/>
              </p:cNvSpPr>
              <p:nvPr/>
            </p:nvSpPr>
            <p:spPr bwMode="auto">
              <a:xfrm>
                <a:off x="4414838" y="5014913"/>
                <a:ext cx="9525" cy="11113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4 w 4"/>
                  <a:gd name="T5" fmla="*/ 3 h 4"/>
                  <a:gd name="T6" fmla="*/ 2 w 4"/>
                  <a:gd name="T7" fmla="*/ 0 h 4"/>
                  <a:gd name="T8" fmla="*/ 1 w 4"/>
                  <a:gd name="T9" fmla="*/ 0 h 4"/>
                  <a:gd name="T10" fmla="*/ 1 w 4"/>
                  <a:gd name="T11" fmla="*/ 1 h 4"/>
                  <a:gd name="T12" fmla="*/ 0 w 4"/>
                  <a:gd name="T13" fmla="*/ 2 h 4"/>
                  <a:gd name="T14" fmla="*/ 0 w 4"/>
                  <a:gd name="T15" fmla="*/ 3 h 4"/>
                  <a:gd name="T16" fmla="*/ 1 w 4"/>
                  <a:gd name="T17" fmla="*/ 3 h 4"/>
                  <a:gd name="T18" fmla="*/ 2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96"/>
              <p:cNvSpPr>
                <a:spLocks noEditPoints="1"/>
              </p:cNvSpPr>
              <p:nvPr/>
            </p:nvSpPr>
            <p:spPr bwMode="auto">
              <a:xfrm>
                <a:off x="3702050" y="5000626"/>
                <a:ext cx="833438" cy="635000"/>
              </a:xfrm>
              <a:custGeom>
                <a:avLst/>
                <a:gdLst>
                  <a:gd name="T0" fmla="*/ 338 w 344"/>
                  <a:gd name="T1" fmla="*/ 109 h 262"/>
                  <a:gd name="T2" fmla="*/ 339 w 344"/>
                  <a:gd name="T3" fmla="*/ 79 h 262"/>
                  <a:gd name="T4" fmla="*/ 308 w 344"/>
                  <a:gd name="T5" fmla="*/ 2 h 262"/>
                  <a:gd name="T6" fmla="*/ 200 w 344"/>
                  <a:gd name="T7" fmla="*/ 1 h 262"/>
                  <a:gd name="T8" fmla="*/ 129 w 344"/>
                  <a:gd name="T9" fmla="*/ 1 h 262"/>
                  <a:gd name="T10" fmla="*/ 87 w 344"/>
                  <a:gd name="T11" fmla="*/ 6 h 262"/>
                  <a:gd name="T12" fmla="*/ 70 w 344"/>
                  <a:gd name="T13" fmla="*/ 77 h 262"/>
                  <a:gd name="T14" fmla="*/ 14 w 344"/>
                  <a:gd name="T15" fmla="*/ 80 h 262"/>
                  <a:gd name="T16" fmla="*/ 5 w 344"/>
                  <a:gd name="T17" fmla="*/ 81 h 262"/>
                  <a:gd name="T18" fmla="*/ 18 w 344"/>
                  <a:gd name="T19" fmla="*/ 98 h 262"/>
                  <a:gd name="T20" fmla="*/ 68 w 344"/>
                  <a:gd name="T21" fmla="*/ 133 h 262"/>
                  <a:gd name="T22" fmla="*/ 64 w 344"/>
                  <a:gd name="T23" fmla="*/ 174 h 262"/>
                  <a:gd name="T24" fmla="*/ 7 w 344"/>
                  <a:gd name="T25" fmla="*/ 136 h 262"/>
                  <a:gd name="T26" fmla="*/ 48 w 344"/>
                  <a:gd name="T27" fmla="*/ 177 h 262"/>
                  <a:gd name="T28" fmla="*/ 153 w 344"/>
                  <a:gd name="T29" fmla="*/ 260 h 262"/>
                  <a:gd name="T30" fmla="*/ 214 w 344"/>
                  <a:gd name="T31" fmla="*/ 259 h 262"/>
                  <a:gd name="T32" fmla="*/ 332 w 344"/>
                  <a:gd name="T33" fmla="*/ 257 h 262"/>
                  <a:gd name="T34" fmla="*/ 258 w 344"/>
                  <a:gd name="T35" fmla="*/ 255 h 262"/>
                  <a:gd name="T36" fmla="*/ 240 w 344"/>
                  <a:gd name="T37" fmla="*/ 204 h 262"/>
                  <a:gd name="T38" fmla="*/ 271 w 344"/>
                  <a:gd name="T39" fmla="*/ 208 h 262"/>
                  <a:gd name="T40" fmla="*/ 303 w 344"/>
                  <a:gd name="T41" fmla="*/ 200 h 262"/>
                  <a:gd name="T42" fmla="*/ 169 w 344"/>
                  <a:gd name="T43" fmla="*/ 255 h 262"/>
                  <a:gd name="T44" fmla="*/ 101 w 344"/>
                  <a:gd name="T45" fmla="*/ 255 h 262"/>
                  <a:gd name="T46" fmla="*/ 128 w 344"/>
                  <a:gd name="T47" fmla="*/ 208 h 262"/>
                  <a:gd name="T48" fmla="*/ 132 w 344"/>
                  <a:gd name="T49" fmla="*/ 217 h 262"/>
                  <a:gd name="T50" fmla="*/ 208 w 344"/>
                  <a:gd name="T51" fmla="*/ 201 h 262"/>
                  <a:gd name="T52" fmla="*/ 209 w 344"/>
                  <a:gd name="T53" fmla="*/ 241 h 262"/>
                  <a:gd name="T54" fmla="*/ 47 w 344"/>
                  <a:gd name="T55" fmla="*/ 167 h 262"/>
                  <a:gd name="T56" fmla="*/ 68 w 344"/>
                  <a:gd name="T57" fmla="*/ 126 h 262"/>
                  <a:gd name="T58" fmla="*/ 61 w 344"/>
                  <a:gd name="T59" fmla="*/ 116 h 262"/>
                  <a:gd name="T60" fmla="*/ 75 w 344"/>
                  <a:gd name="T61" fmla="*/ 168 h 262"/>
                  <a:gd name="T62" fmla="*/ 76 w 344"/>
                  <a:gd name="T63" fmla="*/ 151 h 262"/>
                  <a:gd name="T64" fmla="*/ 76 w 344"/>
                  <a:gd name="T65" fmla="*/ 139 h 262"/>
                  <a:gd name="T66" fmla="*/ 74 w 344"/>
                  <a:gd name="T67" fmla="*/ 105 h 262"/>
                  <a:gd name="T68" fmla="*/ 96 w 344"/>
                  <a:gd name="T69" fmla="*/ 160 h 262"/>
                  <a:gd name="T70" fmla="*/ 75 w 344"/>
                  <a:gd name="T71" fmla="*/ 212 h 262"/>
                  <a:gd name="T72" fmla="*/ 262 w 344"/>
                  <a:gd name="T73" fmla="*/ 5 h 262"/>
                  <a:gd name="T74" fmla="*/ 234 w 344"/>
                  <a:gd name="T75" fmla="*/ 78 h 262"/>
                  <a:gd name="T76" fmla="*/ 109 w 344"/>
                  <a:gd name="T77" fmla="*/ 78 h 262"/>
                  <a:gd name="T78" fmla="*/ 101 w 344"/>
                  <a:gd name="T79" fmla="*/ 7 h 262"/>
                  <a:gd name="T80" fmla="*/ 335 w 344"/>
                  <a:gd name="T81" fmla="*/ 100 h 262"/>
                  <a:gd name="T82" fmla="*/ 338 w 344"/>
                  <a:gd name="T83" fmla="*/ 227 h 262"/>
                  <a:gd name="T84" fmla="*/ 316 w 344"/>
                  <a:gd name="T85" fmla="*/ 234 h 262"/>
                  <a:gd name="T86" fmla="*/ 312 w 344"/>
                  <a:gd name="T87" fmla="*/ 103 h 262"/>
                  <a:gd name="T88" fmla="*/ 284 w 344"/>
                  <a:gd name="T89" fmla="*/ 200 h 262"/>
                  <a:gd name="T90" fmla="*/ 172 w 344"/>
                  <a:gd name="T91" fmla="*/ 208 h 262"/>
                  <a:gd name="T92" fmla="*/ 166 w 344"/>
                  <a:gd name="T93" fmla="*/ 203 h 262"/>
                  <a:gd name="T94" fmla="*/ 145 w 344"/>
                  <a:gd name="T95" fmla="*/ 156 h 262"/>
                  <a:gd name="T96" fmla="*/ 224 w 344"/>
                  <a:gd name="T97" fmla="*/ 161 h 262"/>
                  <a:gd name="T98" fmla="*/ 230 w 344"/>
                  <a:gd name="T99" fmla="*/ 153 h 262"/>
                  <a:gd name="T100" fmla="*/ 310 w 344"/>
                  <a:gd name="T101" fmla="*/ 153 h 262"/>
                  <a:gd name="T102" fmla="*/ 130 w 344"/>
                  <a:gd name="T103" fmla="*/ 177 h 262"/>
                  <a:gd name="T104" fmla="*/ 188 w 344"/>
                  <a:gd name="T105" fmla="*/ 179 h 262"/>
                  <a:gd name="T106" fmla="*/ 192 w 344"/>
                  <a:gd name="T107" fmla="*/ 151 h 262"/>
                  <a:gd name="T108" fmla="*/ 126 w 344"/>
                  <a:gd name="T109" fmla="*/ 82 h 262"/>
                  <a:gd name="T110" fmla="*/ 187 w 344"/>
                  <a:gd name="T111" fmla="*/ 92 h 262"/>
                  <a:gd name="T112" fmla="*/ 307 w 344"/>
                  <a:gd name="T113" fmla="*/ 83 h 262"/>
                  <a:gd name="T114" fmla="*/ 185 w 344"/>
                  <a:gd name="T115" fmla="*/ 88 h 262"/>
                  <a:gd name="T116" fmla="*/ 123 w 344"/>
                  <a:gd name="T117" fmla="*/ 201 h 262"/>
                  <a:gd name="T118" fmla="*/ 101 w 344"/>
                  <a:gd name="T119" fmla="*/ 197 h 262"/>
                  <a:gd name="T120" fmla="*/ 103 w 344"/>
                  <a:gd name="T121" fmla="*/ 181 h 262"/>
                  <a:gd name="T122" fmla="*/ 229 w 344"/>
                  <a:gd name="T123" fmla="*/ 185 h 262"/>
                  <a:gd name="T124" fmla="*/ 296 w 344"/>
                  <a:gd name="T125" fmla="*/ 19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4" h="262">
                    <a:moveTo>
                      <a:pt x="343" y="198"/>
                    </a:moveTo>
                    <a:cubicBezTo>
                      <a:pt x="343" y="195"/>
                      <a:pt x="343" y="192"/>
                      <a:pt x="343" y="189"/>
                    </a:cubicBezTo>
                    <a:cubicBezTo>
                      <a:pt x="343" y="184"/>
                      <a:pt x="343" y="184"/>
                      <a:pt x="343" y="184"/>
                    </a:cubicBezTo>
                    <a:cubicBezTo>
                      <a:pt x="342" y="176"/>
                      <a:pt x="342" y="168"/>
                      <a:pt x="341" y="160"/>
                    </a:cubicBezTo>
                    <a:cubicBezTo>
                      <a:pt x="341" y="158"/>
                      <a:pt x="340" y="157"/>
                      <a:pt x="340" y="155"/>
                    </a:cubicBezTo>
                    <a:cubicBezTo>
                      <a:pt x="340" y="152"/>
                      <a:pt x="339" y="149"/>
                      <a:pt x="339" y="145"/>
                    </a:cubicBezTo>
                    <a:cubicBezTo>
                      <a:pt x="339" y="142"/>
                      <a:pt x="339" y="139"/>
                      <a:pt x="339" y="136"/>
                    </a:cubicBezTo>
                    <a:cubicBezTo>
                      <a:pt x="339" y="134"/>
                      <a:pt x="339" y="131"/>
                      <a:pt x="339" y="128"/>
                    </a:cubicBezTo>
                    <a:cubicBezTo>
                      <a:pt x="339" y="125"/>
                      <a:pt x="339" y="123"/>
                      <a:pt x="338" y="120"/>
                    </a:cubicBezTo>
                    <a:cubicBezTo>
                      <a:pt x="338" y="116"/>
                      <a:pt x="338" y="113"/>
                      <a:pt x="338" y="109"/>
                    </a:cubicBezTo>
                    <a:cubicBezTo>
                      <a:pt x="338" y="109"/>
                      <a:pt x="338" y="108"/>
                      <a:pt x="338" y="108"/>
                    </a:cubicBezTo>
                    <a:cubicBezTo>
                      <a:pt x="338" y="107"/>
                      <a:pt x="339" y="106"/>
                      <a:pt x="339" y="106"/>
                    </a:cubicBezTo>
                    <a:cubicBezTo>
                      <a:pt x="339" y="105"/>
                      <a:pt x="338" y="104"/>
                      <a:pt x="338" y="103"/>
                    </a:cubicBezTo>
                    <a:cubicBezTo>
                      <a:pt x="338" y="103"/>
                      <a:pt x="338" y="102"/>
                      <a:pt x="338" y="102"/>
                    </a:cubicBezTo>
                    <a:cubicBezTo>
                      <a:pt x="338" y="101"/>
                      <a:pt x="338" y="101"/>
                      <a:pt x="339" y="100"/>
                    </a:cubicBezTo>
                    <a:cubicBezTo>
                      <a:pt x="339" y="99"/>
                      <a:pt x="339" y="99"/>
                      <a:pt x="339" y="98"/>
                    </a:cubicBezTo>
                    <a:cubicBezTo>
                      <a:pt x="340" y="95"/>
                      <a:pt x="339" y="92"/>
                      <a:pt x="339" y="89"/>
                    </a:cubicBezTo>
                    <a:cubicBezTo>
                      <a:pt x="339" y="87"/>
                      <a:pt x="339" y="85"/>
                      <a:pt x="339" y="84"/>
                    </a:cubicBezTo>
                    <a:cubicBezTo>
                      <a:pt x="339" y="83"/>
                      <a:pt x="339" y="82"/>
                      <a:pt x="339" y="81"/>
                    </a:cubicBezTo>
                    <a:cubicBezTo>
                      <a:pt x="339" y="80"/>
                      <a:pt x="339" y="80"/>
                      <a:pt x="339" y="79"/>
                    </a:cubicBezTo>
                    <a:cubicBezTo>
                      <a:pt x="339" y="74"/>
                      <a:pt x="339" y="70"/>
                      <a:pt x="338" y="66"/>
                    </a:cubicBezTo>
                    <a:cubicBezTo>
                      <a:pt x="338" y="62"/>
                      <a:pt x="337" y="59"/>
                      <a:pt x="337" y="55"/>
                    </a:cubicBezTo>
                    <a:cubicBezTo>
                      <a:pt x="337" y="51"/>
                      <a:pt x="337" y="46"/>
                      <a:pt x="337" y="42"/>
                    </a:cubicBezTo>
                    <a:cubicBezTo>
                      <a:pt x="336" y="27"/>
                      <a:pt x="336" y="13"/>
                      <a:pt x="326" y="6"/>
                    </a:cubicBezTo>
                    <a:cubicBezTo>
                      <a:pt x="322" y="4"/>
                      <a:pt x="316" y="3"/>
                      <a:pt x="313" y="2"/>
                    </a:cubicBezTo>
                    <a:cubicBezTo>
                      <a:pt x="312" y="2"/>
                      <a:pt x="312" y="2"/>
                      <a:pt x="311" y="1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309" y="0"/>
                      <a:pt x="308" y="1"/>
                      <a:pt x="308" y="2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07" y="1"/>
                      <a:pt x="306" y="2"/>
                      <a:pt x="304" y="2"/>
                    </a:cubicBezTo>
                    <a:cubicBezTo>
                      <a:pt x="304" y="2"/>
                      <a:pt x="304" y="2"/>
                      <a:pt x="303" y="2"/>
                    </a:cubicBezTo>
                    <a:cubicBezTo>
                      <a:pt x="298" y="2"/>
                      <a:pt x="291" y="2"/>
                      <a:pt x="284" y="2"/>
                    </a:cubicBezTo>
                    <a:cubicBezTo>
                      <a:pt x="273" y="1"/>
                      <a:pt x="261" y="1"/>
                      <a:pt x="250" y="1"/>
                    </a:cubicBezTo>
                    <a:cubicBezTo>
                      <a:pt x="250" y="1"/>
                      <a:pt x="250" y="1"/>
                      <a:pt x="249" y="1"/>
                    </a:cubicBezTo>
                    <a:cubicBezTo>
                      <a:pt x="245" y="1"/>
                      <a:pt x="241" y="1"/>
                      <a:pt x="236" y="1"/>
                    </a:cubicBezTo>
                    <a:cubicBezTo>
                      <a:pt x="229" y="1"/>
                      <a:pt x="223" y="1"/>
                      <a:pt x="218" y="1"/>
                    </a:cubicBezTo>
                    <a:cubicBezTo>
                      <a:pt x="214" y="1"/>
                      <a:pt x="214" y="1"/>
                      <a:pt x="214" y="1"/>
                    </a:cubicBezTo>
                    <a:cubicBezTo>
                      <a:pt x="212" y="1"/>
                      <a:pt x="210" y="1"/>
                      <a:pt x="208" y="1"/>
                    </a:cubicBezTo>
                    <a:cubicBezTo>
                      <a:pt x="206" y="1"/>
                      <a:pt x="203" y="0"/>
                      <a:pt x="200" y="1"/>
                    </a:cubicBezTo>
                    <a:cubicBezTo>
                      <a:pt x="199" y="1"/>
                      <a:pt x="198" y="1"/>
                      <a:pt x="198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0" y="2"/>
                      <a:pt x="185" y="1"/>
                      <a:pt x="179" y="1"/>
                    </a:cubicBezTo>
                    <a:cubicBezTo>
                      <a:pt x="175" y="1"/>
                      <a:pt x="171" y="1"/>
                      <a:pt x="167" y="1"/>
                    </a:cubicBezTo>
                    <a:cubicBezTo>
                      <a:pt x="166" y="1"/>
                      <a:pt x="166" y="1"/>
                      <a:pt x="166" y="1"/>
                    </a:cubicBezTo>
                    <a:cubicBezTo>
                      <a:pt x="162" y="1"/>
                      <a:pt x="158" y="1"/>
                      <a:pt x="153" y="1"/>
                    </a:cubicBezTo>
                    <a:cubicBezTo>
                      <a:pt x="149" y="2"/>
                      <a:pt x="144" y="2"/>
                      <a:pt x="140" y="2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37" y="2"/>
                      <a:pt x="135" y="2"/>
                      <a:pt x="134" y="2"/>
                    </a:cubicBezTo>
                    <a:cubicBezTo>
                      <a:pt x="132" y="1"/>
                      <a:pt x="131" y="1"/>
                      <a:pt x="129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1" y="1"/>
                      <a:pt x="116" y="2"/>
                      <a:pt x="111" y="2"/>
                    </a:cubicBezTo>
                    <a:cubicBezTo>
                      <a:pt x="108" y="2"/>
                      <a:pt x="106" y="2"/>
                      <a:pt x="104" y="3"/>
                    </a:cubicBezTo>
                    <a:cubicBezTo>
                      <a:pt x="103" y="3"/>
                      <a:pt x="102" y="3"/>
                      <a:pt x="101" y="3"/>
                    </a:cubicBezTo>
                    <a:cubicBezTo>
                      <a:pt x="99" y="3"/>
                      <a:pt x="96" y="3"/>
                      <a:pt x="94" y="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4"/>
                      <a:pt x="92" y="4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89" y="5"/>
                      <a:pt x="88" y="5"/>
                      <a:pt x="87" y="6"/>
                    </a:cubicBezTo>
                    <a:cubicBezTo>
                      <a:pt x="85" y="6"/>
                      <a:pt x="83" y="6"/>
                      <a:pt x="82" y="7"/>
                    </a:cubicBezTo>
                    <a:cubicBezTo>
                      <a:pt x="80" y="8"/>
                      <a:pt x="77" y="10"/>
                      <a:pt x="75" y="12"/>
                    </a:cubicBezTo>
                    <a:cubicBezTo>
                      <a:pt x="71" y="16"/>
                      <a:pt x="69" y="26"/>
                      <a:pt x="69" y="35"/>
                    </a:cubicBezTo>
                    <a:cubicBezTo>
                      <a:pt x="69" y="35"/>
                      <a:pt x="69" y="36"/>
                      <a:pt x="69" y="36"/>
                    </a:cubicBezTo>
                    <a:cubicBezTo>
                      <a:pt x="70" y="36"/>
                      <a:pt x="70" y="36"/>
                      <a:pt x="70" y="37"/>
                    </a:cubicBezTo>
                    <a:cubicBezTo>
                      <a:pt x="70" y="37"/>
                      <a:pt x="70" y="37"/>
                      <a:pt x="69" y="38"/>
                    </a:cubicBezTo>
                    <a:cubicBezTo>
                      <a:pt x="69" y="38"/>
                      <a:pt x="69" y="39"/>
                      <a:pt x="69" y="39"/>
                    </a:cubicBezTo>
                    <a:cubicBezTo>
                      <a:pt x="69" y="44"/>
                      <a:pt x="69" y="48"/>
                      <a:pt x="69" y="51"/>
                    </a:cubicBezTo>
                    <a:cubicBezTo>
                      <a:pt x="69" y="52"/>
                      <a:pt x="69" y="53"/>
                      <a:pt x="69" y="54"/>
                    </a:cubicBezTo>
                    <a:cubicBezTo>
                      <a:pt x="69" y="61"/>
                      <a:pt x="69" y="69"/>
                      <a:pt x="70" y="77"/>
                    </a:cubicBezTo>
                    <a:cubicBezTo>
                      <a:pt x="70" y="83"/>
                      <a:pt x="71" y="89"/>
                      <a:pt x="70" y="94"/>
                    </a:cubicBezTo>
                    <a:cubicBezTo>
                      <a:pt x="70" y="95"/>
                      <a:pt x="70" y="95"/>
                      <a:pt x="70" y="95"/>
                    </a:cubicBezTo>
                    <a:cubicBezTo>
                      <a:pt x="70" y="102"/>
                      <a:pt x="70" y="111"/>
                      <a:pt x="71" y="118"/>
                    </a:cubicBezTo>
                    <a:cubicBezTo>
                      <a:pt x="66" y="115"/>
                      <a:pt x="61" y="112"/>
                      <a:pt x="57" y="109"/>
                    </a:cubicBezTo>
                    <a:cubicBezTo>
                      <a:pt x="51" y="105"/>
                      <a:pt x="46" y="101"/>
                      <a:pt x="41" y="98"/>
                    </a:cubicBezTo>
                    <a:cubicBezTo>
                      <a:pt x="36" y="95"/>
                      <a:pt x="32" y="92"/>
                      <a:pt x="28" y="89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3" y="86"/>
                      <a:pt x="21" y="85"/>
                      <a:pt x="20" y="84"/>
                    </a:cubicBezTo>
                    <a:cubicBezTo>
                      <a:pt x="19" y="83"/>
                      <a:pt x="17" y="82"/>
                      <a:pt x="16" y="82"/>
                    </a:cubicBezTo>
                    <a:cubicBezTo>
                      <a:pt x="16" y="81"/>
                      <a:pt x="15" y="81"/>
                      <a:pt x="14" y="80"/>
                    </a:cubicBezTo>
                    <a:cubicBezTo>
                      <a:pt x="12" y="79"/>
                      <a:pt x="10" y="77"/>
                      <a:pt x="8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9"/>
                      <a:pt x="5" y="79"/>
                      <a:pt x="5" y="80"/>
                    </a:cubicBezTo>
                    <a:cubicBezTo>
                      <a:pt x="5" y="80"/>
                      <a:pt x="5" y="80"/>
                      <a:pt x="5" y="81"/>
                    </a:cubicBezTo>
                    <a:cubicBezTo>
                      <a:pt x="4" y="82"/>
                      <a:pt x="4" y="82"/>
                      <a:pt x="3" y="83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2" y="83"/>
                      <a:pt x="2" y="82"/>
                      <a:pt x="1" y="82"/>
                    </a:cubicBezTo>
                    <a:cubicBezTo>
                      <a:pt x="1" y="82"/>
                      <a:pt x="0" y="83"/>
                      <a:pt x="0" y="84"/>
                    </a:cubicBezTo>
                    <a:cubicBezTo>
                      <a:pt x="0" y="86"/>
                      <a:pt x="1" y="87"/>
                      <a:pt x="1" y="88"/>
                    </a:cubicBezTo>
                    <a:cubicBezTo>
                      <a:pt x="2" y="88"/>
                      <a:pt x="2" y="88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3" y="90"/>
                      <a:pt x="4" y="89"/>
                      <a:pt x="5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10" y="92"/>
                      <a:pt x="14" y="95"/>
                      <a:pt x="18" y="98"/>
                    </a:cubicBezTo>
                    <a:cubicBezTo>
                      <a:pt x="21" y="99"/>
                      <a:pt x="23" y="101"/>
                      <a:pt x="26" y="103"/>
                    </a:cubicBezTo>
                    <a:cubicBezTo>
                      <a:pt x="26" y="103"/>
                      <a:pt x="27" y="103"/>
                      <a:pt x="28" y="104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1" y="106"/>
                      <a:pt x="33" y="107"/>
                      <a:pt x="34" y="108"/>
                    </a:cubicBezTo>
                    <a:cubicBezTo>
                      <a:pt x="35" y="109"/>
                      <a:pt x="36" y="110"/>
                      <a:pt x="37" y="111"/>
                    </a:cubicBezTo>
                    <a:cubicBezTo>
                      <a:pt x="41" y="114"/>
                      <a:pt x="45" y="116"/>
                      <a:pt x="48" y="118"/>
                    </a:cubicBezTo>
                    <a:cubicBezTo>
                      <a:pt x="53" y="121"/>
                      <a:pt x="58" y="124"/>
                      <a:pt x="62" y="127"/>
                    </a:cubicBezTo>
                    <a:cubicBezTo>
                      <a:pt x="63" y="128"/>
                      <a:pt x="63" y="128"/>
                      <a:pt x="64" y="129"/>
                    </a:cubicBezTo>
                    <a:cubicBezTo>
                      <a:pt x="64" y="130"/>
                      <a:pt x="65" y="130"/>
                      <a:pt x="65" y="131"/>
                    </a:cubicBezTo>
                    <a:cubicBezTo>
                      <a:pt x="66" y="132"/>
                      <a:pt x="67" y="132"/>
                      <a:pt x="68" y="133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8" y="134"/>
                      <a:pt x="68" y="135"/>
                      <a:pt x="68" y="135"/>
                    </a:cubicBezTo>
                    <a:cubicBezTo>
                      <a:pt x="69" y="136"/>
                      <a:pt x="70" y="136"/>
                      <a:pt x="71" y="135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72" y="147"/>
                      <a:pt x="71" y="162"/>
                      <a:pt x="71" y="169"/>
                    </a:cubicBezTo>
                    <a:cubicBezTo>
                      <a:pt x="71" y="171"/>
                      <a:pt x="71" y="172"/>
                      <a:pt x="71" y="173"/>
                    </a:cubicBezTo>
                    <a:cubicBezTo>
                      <a:pt x="71" y="175"/>
                      <a:pt x="71" y="177"/>
                      <a:pt x="71" y="179"/>
                    </a:cubicBezTo>
                    <a:cubicBezTo>
                      <a:pt x="69" y="178"/>
                      <a:pt x="68" y="177"/>
                      <a:pt x="67" y="176"/>
                    </a:cubicBezTo>
                    <a:cubicBezTo>
                      <a:pt x="66" y="175"/>
                      <a:pt x="65" y="174"/>
                      <a:pt x="64" y="174"/>
                    </a:cubicBezTo>
                    <a:cubicBezTo>
                      <a:pt x="64" y="173"/>
                      <a:pt x="63" y="173"/>
                      <a:pt x="63" y="173"/>
                    </a:cubicBezTo>
                    <a:cubicBezTo>
                      <a:pt x="62" y="172"/>
                      <a:pt x="61" y="172"/>
                      <a:pt x="60" y="171"/>
                    </a:cubicBezTo>
                    <a:cubicBezTo>
                      <a:pt x="59" y="170"/>
                      <a:pt x="57" y="169"/>
                      <a:pt x="56" y="169"/>
                    </a:cubicBezTo>
                    <a:cubicBezTo>
                      <a:pt x="51" y="166"/>
                      <a:pt x="46" y="162"/>
                      <a:pt x="42" y="159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37" y="156"/>
                      <a:pt x="34" y="154"/>
                      <a:pt x="31" y="152"/>
                    </a:cubicBezTo>
                    <a:cubicBezTo>
                      <a:pt x="24" y="148"/>
                      <a:pt x="18" y="143"/>
                      <a:pt x="13" y="139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11" y="137"/>
                      <a:pt x="10" y="136"/>
                      <a:pt x="8" y="136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7" y="136"/>
                      <a:pt x="7" y="136"/>
                      <a:pt x="7" y="136"/>
                    </a:cubicBezTo>
                    <a:cubicBezTo>
                      <a:pt x="6" y="138"/>
                      <a:pt x="7" y="138"/>
                      <a:pt x="7" y="139"/>
                    </a:cubicBezTo>
                    <a:cubicBezTo>
                      <a:pt x="7" y="139"/>
                      <a:pt x="7" y="139"/>
                      <a:pt x="7" y="140"/>
                    </a:cubicBezTo>
                    <a:cubicBezTo>
                      <a:pt x="7" y="140"/>
                      <a:pt x="7" y="140"/>
                      <a:pt x="6" y="140"/>
                    </a:cubicBezTo>
                    <a:cubicBezTo>
                      <a:pt x="6" y="141"/>
                      <a:pt x="4" y="141"/>
                      <a:pt x="4" y="143"/>
                    </a:cubicBezTo>
                    <a:cubicBezTo>
                      <a:pt x="4" y="143"/>
                      <a:pt x="4" y="143"/>
                      <a:pt x="4" y="143"/>
                    </a:cubicBezTo>
                    <a:cubicBezTo>
                      <a:pt x="3" y="144"/>
                      <a:pt x="2" y="144"/>
                      <a:pt x="2" y="145"/>
                    </a:cubicBezTo>
                    <a:cubicBezTo>
                      <a:pt x="2" y="146"/>
                      <a:pt x="2" y="146"/>
                      <a:pt x="3" y="147"/>
                    </a:cubicBezTo>
                    <a:cubicBezTo>
                      <a:pt x="17" y="155"/>
                      <a:pt x="28" y="162"/>
                      <a:pt x="38" y="170"/>
                    </a:cubicBezTo>
                    <a:cubicBezTo>
                      <a:pt x="42" y="172"/>
                      <a:pt x="45" y="174"/>
                      <a:pt x="48" y="177"/>
                    </a:cubicBezTo>
                    <a:cubicBezTo>
                      <a:pt x="56" y="182"/>
                      <a:pt x="64" y="187"/>
                      <a:pt x="70" y="194"/>
                    </a:cubicBezTo>
                    <a:cubicBezTo>
                      <a:pt x="70" y="198"/>
                      <a:pt x="70" y="203"/>
                      <a:pt x="71" y="208"/>
                    </a:cubicBezTo>
                    <a:cubicBezTo>
                      <a:pt x="71" y="224"/>
                      <a:pt x="71" y="242"/>
                      <a:pt x="78" y="252"/>
                    </a:cubicBezTo>
                    <a:cubicBezTo>
                      <a:pt x="79" y="254"/>
                      <a:pt x="81" y="255"/>
                      <a:pt x="82" y="256"/>
                    </a:cubicBezTo>
                    <a:cubicBezTo>
                      <a:pt x="83" y="257"/>
                      <a:pt x="84" y="258"/>
                      <a:pt x="85" y="259"/>
                    </a:cubicBezTo>
                    <a:cubicBezTo>
                      <a:pt x="86" y="259"/>
                      <a:pt x="86" y="259"/>
                      <a:pt x="86" y="259"/>
                    </a:cubicBezTo>
                    <a:cubicBezTo>
                      <a:pt x="90" y="261"/>
                      <a:pt x="97" y="262"/>
                      <a:pt x="104" y="262"/>
                    </a:cubicBezTo>
                    <a:cubicBezTo>
                      <a:pt x="105" y="262"/>
                      <a:pt x="105" y="262"/>
                      <a:pt x="105" y="262"/>
                    </a:cubicBezTo>
                    <a:cubicBezTo>
                      <a:pt x="118" y="262"/>
                      <a:pt x="131" y="262"/>
                      <a:pt x="143" y="261"/>
                    </a:cubicBezTo>
                    <a:cubicBezTo>
                      <a:pt x="147" y="261"/>
                      <a:pt x="150" y="261"/>
                      <a:pt x="153" y="260"/>
                    </a:cubicBezTo>
                    <a:cubicBezTo>
                      <a:pt x="160" y="260"/>
                      <a:pt x="167" y="259"/>
                      <a:pt x="173" y="259"/>
                    </a:cubicBezTo>
                    <a:cubicBezTo>
                      <a:pt x="178" y="260"/>
                      <a:pt x="178" y="260"/>
                      <a:pt x="178" y="260"/>
                    </a:cubicBezTo>
                    <a:cubicBezTo>
                      <a:pt x="182" y="260"/>
                      <a:pt x="187" y="259"/>
                      <a:pt x="191" y="259"/>
                    </a:cubicBezTo>
                    <a:cubicBezTo>
                      <a:pt x="196" y="259"/>
                      <a:pt x="200" y="259"/>
                      <a:pt x="205" y="259"/>
                    </a:cubicBezTo>
                    <a:cubicBezTo>
                      <a:pt x="207" y="259"/>
                      <a:pt x="208" y="259"/>
                      <a:pt x="210" y="259"/>
                    </a:cubicBezTo>
                    <a:cubicBezTo>
                      <a:pt x="210" y="259"/>
                      <a:pt x="210" y="259"/>
                      <a:pt x="210" y="260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1"/>
                      <a:pt x="211" y="261"/>
                      <a:pt x="211" y="261"/>
                    </a:cubicBezTo>
                    <a:cubicBezTo>
                      <a:pt x="212" y="261"/>
                      <a:pt x="213" y="260"/>
                      <a:pt x="213" y="259"/>
                    </a:cubicBezTo>
                    <a:cubicBezTo>
                      <a:pt x="213" y="259"/>
                      <a:pt x="213" y="259"/>
                      <a:pt x="214" y="259"/>
                    </a:cubicBezTo>
                    <a:cubicBezTo>
                      <a:pt x="220" y="259"/>
                      <a:pt x="220" y="259"/>
                      <a:pt x="220" y="259"/>
                    </a:cubicBezTo>
                    <a:cubicBezTo>
                      <a:pt x="235" y="259"/>
                      <a:pt x="248" y="259"/>
                      <a:pt x="261" y="258"/>
                    </a:cubicBezTo>
                    <a:cubicBezTo>
                      <a:pt x="270" y="258"/>
                      <a:pt x="279" y="258"/>
                      <a:pt x="288" y="258"/>
                    </a:cubicBezTo>
                    <a:cubicBezTo>
                      <a:pt x="290" y="258"/>
                      <a:pt x="290" y="258"/>
                      <a:pt x="290" y="258"/>
                    </a:cubicBezTo>
                    <a:cubicBezTo>
                      <a:pt x="291" y="258"/>
                      <a:pt x="293" y="258"/>
                      <a:pt x="295" y="258"/>
                    </a:cubicBezTo>
                    <a:cubicBezTo>
                      <a:pt x="296" y="258"/>
                      <a:pt x="298" y="258"/>
                      <a:pt x="300" y="258"/>
                    </a:cubicBezTo>
                    <a:cubicBezTo>
                      <a:pt x="304" y="258"/>
                      <a:pt x="309" y="258"/>
                      <a:pt x="313" y="257"/>
                    </a:cubicBezTo>
                    <a:cubicBezTo>
                      <a:pt x="315" y="258"/>
                      <a:pt x="317" y="259"/>
                      <a:pt x="320" y="259"/>
                    </a:cubicBezTo>
                    <a:cubicBezTo>
                      <a:pt x="324" y="259"/>
                      <a:pt x="327" y="258"/>
                      <a:pt x="331" y="257"/>
                    </a:cubicBezTo>
                    <a:cubicBezTo>
                      <a:pt x="332" y="257"/>
                      <a:pt x="332" y="257"/>
                      <a:pt x="332" y="257"/>
                    </a:cubicBezTo>
                    <a:cubicBezTo>
                      <a:pt x="332" y="256"/>
                      <a:pt x="332" y="256"/>
                      <a:pt x="332" y="256"/>
                    </a:cubicBezTo>
                    <a:cubicBezTo>
                      <a:pt x="337" y="252"/>
                      <a:pt x="341" y="246"/>
                      <a:pt x="342" y="238"/>
                    </a:cubicBezTo>
                    <a:cubicBezTo>
                      <a:pt x="342" y="236"/>
                      <a:pt x="342" y="234"/>
                      <a:pt x="342" y="232"/>
                    </a:cubicBezTo>
                    <a:cubicBezTo>
                      <a:pt x="342" y="231"/>
                      <a:pt x="342" y="229"/>
                      <a:pt x="342" y="227"/>
                    </a:cubicBezTo>
                    <a:cubicBezTo>
                      <a:pt x="342" y="226"/>
                      <a:pt x="343" y="225"/>
                      <a:pt x="343" y="224"/>
                    </a:cubicBezTo>
                    <a:cubicBezTo>
                      <a:pt x="343" y="222"/>
                      <a:pt x="343" y="221"/>
                      <a:pt x="343" y="219"/>
                    </a:cubicBezTo>
                    <a:cubicBezTo>
                      <a:pt x="344" y="213"/>
                      <a:pt x="344" y="206"/>
                      <a:pt x="343" y="198"/>
                    </a:cubicBezTo>
                    <a:close/>
                    <a:moveTo>
                      <a:pt x="312" y="253"/>
                    </a:moveTo>
                    <a:cubicBezTo>
                      <a:pt x="298" y="254"/>
                      <a:pt x="285" y="255"/>
                      <a:pt x="273" y="255"/>
                    </a:cubicBezTo>
                    <a:cubicBezTo>
                      <a:pt x="268" y="255"/>
                      <a:pt x="263" y="255"/>
                      <a:pt x="258" y="255"/>
                    </a:cubicBezTo>
                    <a:cubicBezTo>
                      <a:pt x="245" y="255"/>
                      <a:pt x="234" y="255"/>
                      <a:pt x="219" y="255"/>
                    </a:cubicBezTo>
                    <a:cubicBezTo>
                      <a:pt x="214" y="255"/>
                      <a:pt x="214" y="255"/>
                      <a:pt x="214" y="255"/>
                    </a:cubicBezTo>
                    <a:cubicBezTo>
                      <a:pt x="212" y="238"/>
                      <a:pt x="213" y="222"/>
                      <a:pt x="213" y="204"/>
                    </a:cubicBez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8" y="200"/>
                      <a:pt x="222" y="200"/>
                      <a:pt x="225" y="200"/>
                    </a:cubicBezTo>
                    <a:cubicBezTo>
                      <a:pt x="227" y="200"/>
                      <a:pt x="227" y="200"/>
                      <a:pt x="227" y="200"/>
                    </a:cubicBezTo>
                    <a:cubicBezTo>
                      <a:pt x="231" y="200"/>
                      <a:pt x="235" y="200"/>
                      <a:pt x="240" y="199"/>
                    </a:cubicBezTo>
                    <a:cubicBezTo>
                      <a:pt x="240" y="200"/>
                      <a:pt x="240" y="201"/>
                      <a:pt x="241" y="202"/>
                    </a:cubicBezTo>
                    <a:cubicBezTo>
                      <a:pt x="241" y="203"/>
                      <a:pt x="241" y="204"/>
                      <a:pt x="241" y="204"/>
                    </a:cubicBezTo>
                    <a:cubicBezTo>
                      <a:pt x="241" y="204"/>
                      <a:pt x="241" y="204"/>
                      <a:pt x="240" y="204"/>
                    </a:cubicBezTo>
                    <a:cubicBezTo>
                      <a:pt x="239" y="204"/>
                      <a:pt x="238" y="205"/>
                      <a:pt x="238" y="205"/>
                    </a:cubicBezTo>
                    <a:cubicBezTo>
                      <a:pt x="238" y="205"/>
                      <a:pt x="238" y="205"/>
                      <a:pt x="238" y="205"/>
                    </a:cubicBezTo>
                    <a:cubicBezTo>
                      <a:pt x="238" y="206"/>
                      <a:pt x="238" y="206"/>
                      <a:pt x="238" y="206"/>
                    </a:cubicBezTo>
                    <a:cubicBezTo>
                      <a:pt x="238" y="208"/>
                      <a:pt x="240" y="208"/>
                      <a:pt x="241" y="208"/>
                    </a:cubicBezTo>
                    <a:cubicBezTo>
                      <a:pt x="241" y="210"/>
                      <a:pt x="242" y="211"/>
                      <a:pt x="243" y="211"/>
                    </a:cubicBezTo>
                    <a:cubicBezTo>
                      <a:pt x="243" y="211"/>
                      <a:pt x="243" y="211"/>
                      <a:pt x="243" y="211"/>
                    </a:cubicBezTo>
                    <a:cubicBezTo>
                      <a:pt x="246" y="212"/>
                      <a:pt x="246" y="210"/>
                      <a:pt x="246" y="209"/>
                    </a:cubicBezTo>
                    <a:cubicBezTo>
                      <a:pt x="246" y="209"/>
                      <a:pt x="246" y="208"/>
                      <a:pt x="246" y="208"/>
                    </a:cubicBezTo>
                    <a:cubicBezTo>
                      <a:pt x="249" y="209"/>
                      <a:pt x="253" y="208"/>
                      <a:pt x="257" y="208"/>
                    </a:cubicBezTo>
                    <a:cubicBezTo>
                      <a:pt x="262" y="208"/>
                      <a:pt x="267" y="208"/>
                      <a:pt x="271" y="208"/>
                    </a:cubicBezTo>
                    <a:cubicBezTo>
                      <a:pt x="273" y="209"/>
                      <a:pt x="275" y="208"/>
                      <a:pt x="277" y="208"/>
                    </a:cubicBezTo>
                    <a:cubicBezTo>
                      <a:pt x="280" y="208"/>
                      <a:pt x="283" y="208"/>
                      <a:pt x="284" y="209"/>
                    </a:cubicBezTo>
                    <a:cubicBezTo>
                      <a:pt x="285" y="209"/>
                      <a:pt x="285" y="209"/>
                      <a:pt x="286" y="209"/>
                    </a:cubicBezTo>
                    <a:cubicBezTo>
                      <a:pt x="286" y="210"/>
                      <a:pt x="287" y="210"/>
                      <a:pt x="288" y="210"/>
                    </a:cubicBezTo>
                    <a:cubicBezTo>
                      <a:pt x="288" y="210"/>
                      <a:pt x="288" y="210"/>
                      <a:pt x="288" y="210"/>
                    </a:cubicBezTo>
                    <a:cubicBezTo>
                      <a:pt x="289" y="210"/>
                      <a:pt x="289" y="210"/>
                      <a:pt x="289" y="210"/>
                    </a:cubicBezTo>
                    <a:cubicBezTo>
                      <a:pt x="290" y="208"/>
                      <a:pt x="290" y="206"/>
                      <a:pt x="289" y="204"/>
                    </a:cubicBezTo>
                    <a:cubicBezTo>
                      <a:pt x="289" y="202"/>
                      <a:pt x="289" y="201"/>
                      <a:pt x="289" y="200"/>
                    </a:cubicBezTo>
                    <a:cubicBezTo>
                      <a:pt x="292" y="200"/>
                      <a:pt x="296" y="200"/>
                      <a:pt x="298" y="200"/>
                    </a:cubicBezTo>
                    <a:cubicBezTo>
                      <a:pt x="300" y="200"/>
                      <a:pt x="302" y="200"/>
                      <a:pt x="303" y="200"/>
                    </a:cubicBezTo>
                    <a:cubicBezTo>
                      <a:pt x="307" y="200"/>
                      <a:pt x="310" y="200"/>
                      <a:pt x="312" y="201"/>
                    </a:cubicBezTo>
                    <a:cubicBezTo>
                      <a:pt x="312" y="205"/>
                      <a:pt x="312" y="208"/>
                      <a:pt x="312" y="212"/>
                    </a:cubicBezTo>
                    <a:cubicBezTo>
                      <a:pt x="313" y="219"/>
                      <a:pt x="313" y="225"/>
                      <a:pt x="313" y="232"/>
                    </a:cubicBezTo>
                    <a:cubicBezTo>
                      <a:pt x="313" y="234"/>
                      <a:pt x="312" y="236"/>
                      <a:pt x="312" y="238"/>
                    </a:cubicBezTo>
                    <a:cubicBezTo>
                      <a:pt x="312" y="243"/>
                      <a:pt x="311" y="248"/>
                      <a:pt x="312" y="253"/>
                    </a:cubicBezTo>
                    <a:close/>
                    <a:moveTo>
                      <a:pt x="203" y="256"/>
                    </a:moveTo>
                    <a:cubicBezTo>
                      <a:pt x="200" y="256"/>
                      <a:pt x="197" y="256"/>
                      <a:pt x="194" y="256"/>
                    </a:cubicBezTo>
                    <a:cubicBezTo>
                      <a:pt x="190" y="256"/>
                      <a:pt x="184" y="256"/>
                      <a:pt x="179" y="256"/>
                    </a:cubicBezTo>
                    <a:cubicBezTo>
                      <a:pt x="176" y="256"/>
                      <a:pt x="173" y="255"/>
                      <a:pt x="170" y="255"/>
                    </a:cubicBezTo>
                    <a:cubicBezTo>
                      <a:pt x="169" y="255"/>
                      <a:pt x="169" y="255"/>
                      <a:pt x="169" y="255"/>
                    </a:cubicBezTo>
                    <a:cubicBezTo>
                      <a:pt x="168" y="255"/>
                      <a:pt x="167" y="256"/>
                      <a:pt x="166" y="256"/>
                    </a:cubicBezTo>
                    <a:cubicBezTo>
                      <a:pt x="165" y="256"/>
                      <a:pt x="164" y="256"/>
                      <a:pt x="163" y="256"/>
                    </a:cubicBezTo>
                    <a:cubicBezTo>
                      <a:pt x="145" y="257"/>
                      <a:pt x="126" y="258"/>
                      <a:pt x="106" y="259"/>
                    </a:cubicBezTo>
                    <a:cubicBezTo>
                      <a:pt x="106" y="258"/>
                      <a:pt x="107" y="257"/>
                      <a:pt x="107" y="255"/>
                    </a:cubicBezTo>
                    <a:cubicBezTo>
                      <a:pt x="106" y="255"/>
                      <a:pt x="106" y="255"/>
                      <a:pt x="106" y="255"/>
                    </a:cubicBezTo>
                    <a:cubicBezTo>
                      <a:pt x="106" y="255"/>
                      <a:pt x="106" y="255"/>
                      <a:pt x="106" y="255"/>
                    </a:cubicBezTo>
                    <a:cubicBezTo>
                      <a:pt x="105" y="255"/>
                      <a:pt x="104" y="255"/>
                      <a:pt x="103" y="256"/>
                    </a:cubicBezTo>
                    <a:cubicBezTo>
                      <a:pt x="103" y="256"/>
                      <a:pt x="103" y="257"/>
                      <a:pt x="102" y="257"/>
                    </a:cubicBezTo>
                    <a:cubicBezTo>
                      <a:pt x="102" y="257"/>
                      <a:pt x="102" y="257"/>
                      <a:pt x="102" y="256"/>
                    </a:cubicBezTo>
                    <a:cubicBezTo>
                      <a:pt x="102" y="256"/>
                      <a:pt x="102" y="256"/>
                      <a:pt x="101" y="255"/>
                    </a:cubicBezTo>
                    <a:cubicBezTo>
                      <a:pt x="100" y="253"/>
                      <a:pt x="100" y="247"/>
                      <a:pt x="101" y="242"/>
                    </a:cubicBezTo>
                    <a:cubicBezTo>
                      <a:pt x="101" y="234"/>
                      <a:pt x="101" y="219"/>
                      <a:pt x="101" y="205"/>
                    </a:cubicBezTo>
                    <a:cubicBezTo>
                      <a:pt x="101" y="205"/>
                      <a:pt x="101" y="206"/>
                      <a:pt x="101" y="206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2" y="205"/>
                      <a:pt x="102" y="205"/>
                      <a:pt x="102" y="204"/>
                    </a:cubicBezTo>
                    <a:cubicBezTo>
                      <a:pt x="103" y="204"/>
                      <a:pt x="104" y="204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11" y="205"/>
                      <a:pt x="115" y="205"/>
                      <a:pt x="119" y="205"/>
                    </a:cubicBezTo>
                    <a:cubicBezTo>
                      <a:pt x="122" y="205"/>
                      <a:pt x="125" y="205"/>
                      <a:pt x="127" y="205"/>
                    </a:cubicBezTo>
                    <a:cubicBezTo>
                      <a:pt x="127" y="206"/>
                      <a:pt x="127" y="208"/>
                      <a:pt x="128" y="208"/>
                    </a:cubicBezTo>
                    <a:cubicBezTo>
                      <a:pt x="128" y="208"/>
                      <a:pt x="128" y="208"/>
                      <a:pt x="128" y="208"/>
                    </a:cubicBezTo>
                    <a:cubicBezTo>
                      <a:pt x="127" y="209"/>
                      <a:pt x="126" y="209"/>
                      <a:pt x="126" y="210"/>
                    </a:cubicBezTo>
                    <a:cubicBezTo>
                      <a:pt x="126" y="211"/>
                      <a:pt x="126" y="211"/>
                      <a:pt x="126" y="211"/>
                    </a:cubicBezTo>
                    <a:cubicBezTo>
                      <a:pt x="126" y="212"/>
                      <a:pt x="127" y="212"/>
                      <a:pt x="127" y="212"/>
                    </a:cubicBezTo>
                    <a:cubicBezTo>
                      <a:pt x="126" y="213"/>
                      <a:pt x="126" y="213"/>
                      <a:pt x="126" y="213"/>
                    </a:cubicBezTo>
                    <a:cubicBezTo>
                      <a:pt x="129" y="213"/>
                      <a:pt x="129" y="213"/>
                      <a:pt x="129" y="213"/>
                    </a:cubicBezTo>
                    <a:cubicBezTo>
                      <a:pt x="129" y="213"/>
                      <a:pt x="129" y="213"/>
                      <a:pt x="129" y="214"/>
                    </a:cubicBezTo>
                    <a:cubicBezTo>
                      <a:pt x="129" y="214"/>
                      <a:pt x="129" y="216"/>
                      <a:pt x="131" y="217"/>
                    </a:cubicBezTo>
                    <a:cubicBezTo>
                      <a:pt x="132" y="217"/>
                      <a:pt x="132" y="217"/>
                      <a:pt x="132" y="217"/>
                    </a:cubicBezTo>
                    <a:cubicBezTo>
                      <a:pt x="132" y="217"/>
                      <a:pt x="132" y="217"/>
                      <a:pt x="132" y="217"/>
                    </a:cubicBezTo>
                    <a:cubicBezTo>
                      <a:pt x="134" y="216"/>
                      <a:pt x="134" y="214"/>
                      <a:pt x="133" y="213"/>
                    </a:cubicBezTo>
                    <a:cubicBezTo>
                      <a:pt x="140" y="213"/>
                      <a:pt x="146" y="213"/>
                      <a:pt x="152" y="212"/>
                    </a:cubicBezTo>
                    <a:cubicBezTo>
                      <a:pt x="160" y="212"/>
                      <a:pt x="168" y="211"/>
                      <a:pt x="175" y="212"/>
                    </a:cubicBezTo>
                    <a:cubicBezTo>
                      <a:pt x="176" y="212"/>
                      <a:pt x="176" y="212"/>
                      <a:pt x="176" y="212"/>
                    </a:cubicBez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7" y="209"/>
                      <a:pt x="176" y="207"/>
                      <a:pt x="176" y="206"/>
                    </a:cubicBezTo>
                    <a:cubicBezTo>
                      <a:pt x="176" y="205"/>
                      <a:pt x="176" y="204"/>
                      <a:pt x="176" y="202"/>
                    </a:cubicBezTo>
                    <a:cubicBezTo>
                      <a:pt x="176" y="202"/>
                      <a:pt x="176" y="202"/>
                      <a:pt x="177" y="202"/>
                    </a:cubicBezTo>
                    <a:cubicBezTo>
                      <a:pt x="182" y="201"/>
                      <a:pt x="188" y="201"/>
                      <a:pt x="195" y="201"/>
                    </a:cubicBezTo>
                    <a:cubicBezTo>
                      <a:pt x="200" y="201"/>
                      <a:pt x="204" y="201"/>
                      <a:pt x="208" y="201"/>
                    </a:cubicBezTo>
                    <a:cubicBezTo>
                      <a:pt x="208" y="203"/>
                      <a:pt x="208" y="205"/>
                      <a:pt x="208" y="207"/>
                    </a:cubicBezTo>
                    <a:cubicBezTo>
                      <a:pt x="208" y="210"/>
                      <a:pt x="207" y="213"/>
                      <a:pt x="208" y="216"/>
                    </a:cubicBezTo>
                    <a:cubicBezTo>
                      <a:pt x="209" y="216"/>
                      <a:pt x="209" y="216"/>
                      <a:pt x="209" y="216"/>
                    </a:cubicBezTo>
                    <a:cubicBezTo>
                      <a:pt x="209" y="216"/>
                      <a:pt x="209" y="216"/>
                      <a:pt x="209" y="216"/>
                    </a:cubicBezTo>
                    <a:cubicBezTo>
                      <a:pt x="209" y="217"/>
                      <a:pt x="209" y="219"/>
                      <a:pt x="209" y="222"/>
                    </a:cubicBezTo>
                    <a:cubicBezTo>
                      <a:pt x="208" y="222"/>
                      <a:pt x="208" y="222"/>
                      <a:pt x="207" y="223"/>
                    </a:cubicBezTo>
                    <a:cubicBezTo>
                      <a:pt x="207" y="224"/>
                      <a:pt x="207" y="224"/>
                      <a:pt x="207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9" y="225"/>
                      <a:pt x="209" y="225"/>
                    </a:cubicBezTo>
                    <a:cubicBezTo>
                      <a:pt x="209" y="230"/>
                      <a:pt x="209" y="236"/>
                      <a:pt x="209" y="241"/>
                    </a:cubicBezTo>
                    <a:cubicBezTo>
                      <a:pt x="210" y="246"/>
                      <a:pt x="210" y="250"/>
                      <a:pt x="210" y="256"/>
                    </a:cubicBezTo>
                    <a:cubicBezTo>
                      <a:pt x="207" y="256"/>
                      <a:pt x="205" y="256"/>
                      <a:pt x="203" y="256"/>
                    </a:cubicBezTo>
                    <a:close/>
                    <a:moveTo>
                      <a:pt x="34" y="162"/>
                    </a:moveTo>
                    <a:cubicBezTo>
                      <a:pt x="31" y="159"/>
                      <a:pt x="31" y="159"/>
                      <a:pt x="31" y="159"/>
                    </a:cubicBezTo>
                    <a:cubicBezTo>
                      <a:pt x="26" y="156"/>
                      <a:pt x="21" y="153"/>
                      <a:pt x="15" y="150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2" y="148"/>
                      <a:pt x="9" y="146"/>
                      <a:pt x="9" y="145"/>
                    </a:cubicBezTo>
                    <a:cubicBezTo>
                      <a:pt x="9" y="144"/>
                      <a:pt x="9" y="143"/>
                      <a:pt x="10" y="142"/>
                    </a:cubicBezTo>
                    <a:cubicBezTo>
                      <a:pt x="15" y="145"/>
                      <a:pt x="15" y="145"/>
                      <a:pt x="15" y="145"/>
                    </a:cubicBezTo>
                    <a:cubicBezTo>
                      <a:pt x="25" y="153"/>
                      <a:pt x="36" y="160"/>
                      <a:pt x="47" y="167"/>
                    </a:cubicBezTo>
                    <a:cubicBezTo>
                      <a:pt x="50" y="169"/>
                      <a:pt x="53" y="171"/>
                      <a:pt x="56" y="173"/>
                    </a:cubicBezTo>
                    <a:cubicBezTo>
                      <a:pt x="61" y="176"/>
                      <a:pt x="66" y="179"/>
                      <a:pt x="71" y="183"/>
                    </a:cubicBezTo>
                    <a:cubicBezTo>
                      <a:pt x="71" y="185"/>
                      <a:pt x="70" y="186"/>
                      <a:pt x="70" y="187"/>
                    </a:cubicBezTo>
                    <a:cubicBezTo>
                      <a:pt x="70" y="187"/>
                      <a:pt x="70" y="188"/>
                      <a:pt x="70" y="188"/>
                    </a:cubicBezTo>
                    <a:cubicBezTo>
                      <a:pt x="69" y="187"/>
                      <a:pt x="68" y="187"/>
                      <a:pt x="67" y="185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59" y="180"/>
                      <a:pt x="51" y="174"/>
                      <a:pt x="38" y="165"/>
                    </a:cubicBezTo>
                    <a:cubicBezTo>
                      <a:pt x="38" y="164"/>
                      <a:pt x="37" y="164"/>
                      <a:pt x="37" y="164"/>
                    </a:cubicBezTo>
                    <a:cubicBezTo>
                      <a:pt x="36" y="163"/>
                      <a:pt x="35" y="163"/>
                      <a:pt x="34" y="162"/>
                    </a:cubicBezTo>
                    <a:close/>
                    <a:moveTo>
                      <a:pt x="68" y="126"/>
                    </a:moveTo>
                    <a:cubicBezTo>
                      <a:pt x="57" y="119"/>
                      <a:pt x="46" y="112"/>
                      <a:pt x="35" y="104"/>
                    </a:cubicBezTo>
                    <a:cubicBezTo>
                      <a:pt x="26" y="98"/>
                      <a:pt x="16" y="91"/>
                      <a:pt x="7" y="85"/>
                    </a:cubicBezTo>
                    <a:cubicBezTo>
                      <a:pt x="7" y="85"/>
                      <a:pt x="8" y="84"/>
                      <a:pt x="8" y="84"/>
                    </a:cubicBezTo>
                    <a:cubicBezTo>
                      <a:pt x="8" y="83"/>
                      <a:pt x="9" y="82"/>
                      <a:pt x="9" y="82"/>
                    </a:cubicBezTo>
                    <a:cubicBezTo>
                      <a:pt x="15" y="85"/>
                      <a:pt x="21" y="89"/>
                      <a:pt x="27" y="93"/>
                    </a:cubicBezTo>
                    <a:cubicBezTo>
                      <a:pt x="31" y="96"/>
                      <a:pt x="35" y="98"/>
                      <a:pt x="39" y="101"/>
                    </a:cubicBezTo>
                    <a:cubicBezTo>
                      <a:pt x="41" y="103"/>
                      <a:pt x="44" y="104"/>
                      <a:pt x="46" y="106"/>
                    </a:cubicBezTo>
                    <a:cubicBezTo>
                      <a:pt x="49" y="108"/>
                      <a:pt x="51" y="110"/>
                      <a:pt x="54" y="111"/>
                    </a:cubicBezTo>
                    <a:cubicBezTo>
                      <a:pt x="55" y="112"/>
                      <a:pt x="56" y="113"/>
                      <a:pt x="57" y="113"/>
                    </a:cubicBezTo>
                    <a:cubicBezTo>
                      <a:pt x="59" y="114"/>
                      <a:pt x="60" y="115"/>
                      <a:pt x="61" y="116"/>
                    </a:cubicBezTo>
                    <a:cubicBezTo>
                      <a:pt x="64" y="118"/>
                      <a:pt x="66" y="119"/>
                      <a:pt x="68" y="121"/>
                    </a:cubicBezTo>
                    <a:cubicBezTo>
                      <a:pt x="68" y="122"/>
                      <a:pt x="68" y="122"/>
                      <a:pt x="68" y="122"/>
                    </a:cubicBezTo>
                    <a:cubicBezTo>
                      <a:pt x="68" y="123"/>
                      <a:pt x="71" y="126"/>
                      <a:pt x="72" y="127"/>
                    </a:cubicBezTo>
                    <a:cubicBezTo>
                      <a:pt x="72" y="128"/>
                      <a:pt x="72" y="128"/>
                      <a:pt x="72" y="129"/>
                    </a:cubicBezTo>
                    <a:cubicBezTo>
                      <a:pt x="72" y="130"/>
                      <a:pt x="72" y="130"/>
                      <a:pt x="72" y="131"/>
                    </a:cubicBezTo>
                    <a:cubicBezTo>
                      <a:pt x="72" y="131"/>
                      <a:pt x="71" y="130"/>
                      <a:pt x="71" y="130"/>
                    </a:cubicBezTo>
                    <a:cubicBezTo>
                      <a:pt x="70" y="129"/>
                      <a:pt x="69" y="128"/>
                      <a:pt x="68" y="127"/>
                    </a:cubicBezTo>
                    <a:lnTo>
                      <a:pt x="68" y="126"/>
                    </a:lnTo>
                    <a:close/>
                    <a:moveTo>
                      <a:pt x="75" y="169"/>
                    </a:moveTo>
                    <a:cubicBezTo>
                      <a:pt x="75" y="169"/>
                      <a:pt x="75" y="168"/>
                      <a:pt x="75" y="168"/>
                    </a:cubicBezTo>
                    <a:cubicBezTo>
                      <a:pt x="75" y="168"/>
                      <a:pt x="75" y="167"/>
                      <a:pt x="75" y="167"/>
                    </a:cubicBezTo>
                    <a:cubicBezTo>
                      <a:pt x="75" y="167"/>
                      <a:pt x="75" y="165"/>
                      <a:pt x="75" y="164"/>
                    </a:cubicBezTo>
                    <a:cubicBezTo>
                      <a:pt x="75" y="163"/>
                      <a:pt x="75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5" y="161"/>
                      <a:pt x="75" y="160"/>
                      <a:pt x="75" y="158"/>
                    </a:cubicBezTo>
                    <a:cubicBezTo>
                      <a:pt x="75" y="158"/>
                      <a:pt x="75" y="157"/>
                      <a:pt x="75" y="157"/>
                    </a:cubicBezTo>
                    <a:cubicBezTo>
                      <a:pt x="75" y="157"/>
                      <a:pt x="75" y="157"/>
                      <a:pt x="75" y="156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5"/>
                      <a:pt x="75" y="155"/>
                      <a:pt x="75" y="153"/>
                    </a:cubicBezTo>
                    <a:cubicBezTo>
                      <a:pt x="76" y="151"/>
                      <a:pt x="76" y="151"/>
                      <a:pt x="76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5" y="151"/>
                      <a:pt x="75" y="151"/>
                      <a:pt x="75" y="151"/>
                    </a:cubicBezTo>
                    <a:cubicBezTo>
                      <a:pt x="75" y="150"/>
                      <a:pt x="75" y="148"/>
                      <a:pt x="75" y="146"/>
                    </a:cubicBezTo>
                    <a:cubicBezTo>
                      <a:pt x="75" y="145"/>
                      <a:pt x="75" y="145"/>
                      <a:pt x="75" y="144"/>
                    </a:cubicBezTo>
                    <a:cubicBezTo>
                      <a:pt x="75" y="144"/>
                      <a:pt x="76" y="143"/>
                      <a:pt x="75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2"/>
                      <a:pt x="75" y="142"/>
                      <a:pt x="75" y="141"/>
                    </a:cubicBezTo>
                    <a:cubicBezTo>
                      <a:pt x="75" y="141"/>
                      <a:pt x="76" y="140"/>
                      <a:pt x="76" y="139"/>
                    </a:cubicBezTo>
                    <a:cubicBezTo>
                      <a:pt x="76" y="138"/>
                      <a:pt x="76" y="137"/>
                      <a:pt x="76" y="137"/>
                    </a:cubicBezTo>
                    <a:cubicBezTo>
                      <a:pt x="75" y="136"/>
                      <a:pt x="75" y="135"/>
                      <a:pt x="75" y="135"/>
                    </a:cubicBezTo>
                    <a:cubicBezTo>
                      <a:pt x="75" y="134"/>
                      <a:pt x="76" y="134"/>
                      <a:pt x="76" y="134"/>
                    </a:cubicBezTo>
                    <a:cubicBezTo>
                      <a:pt x="76" y="133"/>
                      <a:pt x="76" y="133"/>
                      <a:pt x="76" y="132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8"/>
                      <a:pt x="76" y="126"/>
                      <a:pt x="76" y="125"/>
                    </a:cubicBezTo>
                    <a:cubicBezTo>
                      <a:pt x="76" y="122"/>
                      <a:pt x="76" y="118"/>
                      <a:pt x="75" y="115"/>
                    </a:cubicBezTo>
                    <a:cubicBezTo>
                      <a:pt x="74" y="111"/>
                      <a:pt x="74" y="108"/>
                      <a:pt x="74" y="105"/>
                    </a:cubicBezTo>
                    <a:cubicBezTo>
                      <a:pt x="74" y="103"/>
                      <a:pt x="74" y="100"/>
                      <a:pt x="74" y="97"/>
                    </a:cubicBezTo>
                    <a:cubicBezTo>
                      <a:pt x="74" y="93"/>
                      <a:pt x="74" y="88"/>
                      <a:pt x="74" y="84"/>
                    </a:cubicBezTo>
                    <a:cubicBezTo>
                      <a:pt x="73" y="72"/>
                      <a:pt x="73" y="58"/>
                      <a:pt x="72" y="46"/>
                    </a:cubicBezTo>
                    <a:cubicBezTo>
                      <a:pt x="72" y="37"/>
                      <a:pt x="72" y="21"/>
                      <a:pt x="78" y="15"/>
                    </a:cubicBezTo>
                    <a:cubicBezTo>
                      <a:pt x="81" y="10"/>
                      <a:pt x="88" y="9"/>
                      <a:pt x="92" y="8"/>
                    </a:cubicBezTo>
                    <a:cubicBezTo>
                      <a:pt x="93" y="23"/>
                      <a:pt x="93" y="36"/>
                      <a:pt x="93" y="51"/>
                    </a:cubicBezTo>
                    <a:cubicBezTo>
                      <a:pt x="94" y="61"/>
                      <a:pt x="94" y="72"/>
                      <a:pt x="94" y="83"/>
                    </a:cubicBezTo>
                    <a:cubicBezTo>
                      <a:pt x="94" y="92"/>
                      <a:pt x="94" y="102"/>
                      <a:pt x="95" y="111"/>
                    </a:cubicBezTo>
                    <a:cubicBezTo>
                      <a:pt x="95" y="122"/>
                      <a:pt x="95" y="133"/>
                      <a:pt x="95" y="144"/>
                    </a:cubicBezTo>
                    <a:cubicBezTo>
                      <a:pt x="95" y="150"/>
                      <a:pt x="96" y="155"/>
                      <a:pt x="96" y="160"/>
                    </a:cubicBezTo>
                    <a:cubicBezTo>
                      <a:pt x="96" y="166"/>
                      <a:pt x="96" y="171"/>
                      <a:pt x="96" y="176"/>
                    </a:cubicBezTo>
                    <a:cubicBezTo>
                      <a:pt x="96" y="181"/>
                      <a:pt x="96" y="186"/>
                      <a:pt x="96" y="192"/>
                    </a:cubicBezTo>
                    <a:cubicBezTo>
                      <a:pt x="96" y="198"/>
                      <a:pt x="97" y="206"/>
                      <a:pt x="97" y="213"/>
                    </a:cubicBezTo>
                    <a:cubicBezTo>
                      <a:pt x="97" y="214"/>
                      <a:pt x="97" y="215"/>
                      <a:pt x="97" y="216"/>
                    </a:cubicBezTo>
                    <a:cubicBezTo>
                      <a:pt x="97" y="217"/>
                      <a:pt x="98" y="218"/>
                      <a:pt x="98" y="219"/>
                    </a:cubicBezTo>
                    <a:cubicBezTo>
                      <a:pt x="98" y="224"/>
                      <a:pt x="98" y="230"/>
                      <a:pt x="97" y="236"/>
                    </a:cubicBezTo>
                    <a:cubicBezTo>
                      <a:pt x="97" y="243"/>
                      <a:pt x="96" y="250"/>
                      <a:pt x="97" y="257"/>
                    </a:cubicBezTo>
                    <a:cubicBezTo>
                      <a:pt x="90" y="257"/>
                      <a:pt x="85" y="253"/>
                      <a:pt x="81" y="251"/>
                    </a:cubicBezTo>
                    <a:cubicBezTo>
                      <a:pt x="76" y="241"/>
                      <a:pt x="75" y="228"/>
                      <a:pt x="75" y="215"/>
                    </a:cubicBezTo>
                    <a:cubicBezTo>
                      <a:pt x="75" y="212"/>
                      <a:pt x="75" y="212"/>
                      <a:pt x="75" y="212"/>
                    </a:cubicBezTo>
                    <a:cubicBezTo>
                      <a:pt x="74" y="198"/>
                      <a:pt x="74" y="182"/>
                      <a:pt x="75" y="169"/>
                    </a:cubicBezTo>
                    <a:close/>
                    <a:moveTo>
                      <a:pt x="102" y="7"/>
                    </a:moveTo>
                    <a:cubicBezTo>
                      <a:pt x="114" y="5"/>
                      <a:pt x="131" y="5"/>
                      <a:pt x="145" y="5"/>
                    </a:cubicBezTo>
                    <a:cubicBezTo>
                      <a:pt x="149" y="5"/>
                      <a:pt x="152" y="5"/>
                      <a:pt x="155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97" y="4"/>
                      <a:pt x="215" y="4"/>
                      <a:pt x="230" y="4"/>
                    </a:cubicBezTo>
                    <a:cubicBezTo>
                      <a:pt x="230" y="4"/>
                      <a:pt x="230" y="4"/>
                      <a:pt x="230" y="4"/>
                    </a:cubicBezTo>
                    <a:cubicBezTo>
                      <a:pt x="234" y="4"/>
                      <a:pt x="238" y="4"/>
                      <a:pt x="242" y="5"/>
                    </a:cubicBezTo>
                    <a:cubicBezTo>
                      <a:pt x="245" y="5"/>
                      <a:pt x="248" y="5"/>
                      <a:pt x="252" y="5"/>
                    </a:cubicBezTo>
                    <a:cubicBezTo>
                      <a:pt x="255" y="5"/>
                      <a:pt x="259" y="5"/>
                      <a:pt x="262" y="5"/>
                    </a:cubicBezTo>
                    <a:cubicBezTo>
                      <a:pt x="266" y="5"/>
                      <a:pt x="270" y="5"/>
                      <a:pt x="274" y="5"/>
                    </a:cubicBezTo>
                    <a:cubicBezTo>
                      <a:pt x="277" y="5"/>
                      <a:pt x="279" y="5"/>
                      <a:pt x="282" y="5"/>
                    </a:cubicBezTo>
                    <a:cubicBezTo>
                      <a:pt x="286" y="6"/>
                      <a:pt x="290" y="6"/>
                      <a:pt x="294" y="6"/>
                    </a:cubicBezTo>
                    <a:cubicBezTo>
                      <a:pt x="296" y="6"/>
                      <a:pt x="296" y="6"/>
                      <a:pt x="296" y="6"/>
                    </a:cubicBezTo>
                    <a:cubicBezTo>
                      <a:pt x="298" y="6"/>
                      <a:pt x="299" y="6"/>
                      <a:pt x="301" y="6"/>
                    </a:cubicBezTo>
                    <a:cubicBezTo>
                      <a:pt x="303" y="5"/>
                      <a:pt x="305" y="5"/>
                      <a:pt x="308" y="5"/>
                    </a:cubicBezTo>
                    <a:cubicBezTo>
                      <a:pt x="307" y="22"/>
                      <a:pt x="307" y="37"/>
                      <a:pt x="307" y="54"/>
                    </a:cubicBezTo>
                    <a:cubicBezTo>
                      <a:pt x="307" y="62"/>
                      <a:pt x="308" y="71"/>
                      <a:pt x="308" y="79"/>
                    </a:cubicBezTo>
                    <a:cubicBezTo>
                      <a:pt x="301" y="79"/>
                      <a:pt x="294" y="79"/>
                      <a:pt x="288" y="79"/>
                    </a:cubicBezTo>
                    <a:cubicBezTo>
                      <a:pt x="271" y="78"/>
                      <a:pt x="253" y="77"/>
                      <a:pt x="234" y="78"/>
                    </a:cubicBezTo>
                    <a:cubicBezTo>
                      <a:pt x="228" y="78"/>
                      <a:pt x="221" y="78"/>
                      <a:pt x="214" y="78"/>
                    </a:cubicBezTo>
                    <a:cubicBezTo>
                      <a:pt x="205" y="79"/>
                      <a:pt x="195" y="79"/>
                      <a:pt x="185" y="79"/>
                    </a:cubicBezTo>
                    <a:cubicBezTo>
                      <a:pt x="183" y="79"/>
                      <a:pt x="181" y="79"/>
                      <a:pt x="179" y="79"/>
                    </a:cubicBezTo>
                    <a:cubicBezTo>
                      <a:pt x="177" y="79"/>
                      <a:pt x="175" y="78"/>
                      <a:pt x="173" y="78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72" y="78"/>
                      <a:pt x="171" y="79"/>
                      <a:pt x="171" y="79"/>
                    </a:cubicBezTo>
                    <a:cubicBezTo>
                      <a:pt x="171" y="79"/>
                      <a:pt x="170" y="79"/>
                      <a:pt x="170" y="79"/>
                    </a:cubicBezTo>
                    <a:cubicBezTo>
                      <a:pt x="165" y="79"/>
                      <a:pt x="159" y="79"/>
                      <a:pt x="152" y="79"/>
                    </a:cubicBezTo>
                    <a:cubicBezTo>
                      <a:pt x="142" y="79"/>
                      <a:pt x="132" y="79"/>
                      <a:pt x="123" y="78"/>
                    </a:cubicBezTo>
                    <a:cubicBezTo>
                      <a:pt x="119" y="78"/>
                      <a:pt x="114" y="78"/>
                      <a:pt x="109" y="78"/>
                    </a:cubicBezTo>
                    <a:cubicBezTo>
                      <a:pt x="105" y="78"/>
                      <a:pt x="101" y="78"/>
                      <a:pt x="98" y="78"/>
                    </a:cubicBezTo>
                    <a:cubicBezTo>
                      <a:pt x="97" y="59"/>
                      <a:pt x="97" y="44"/>
                      <a:pt x="97" y="31"/>
                    </a:cubicBezTo>
                    <a:cubicBezTo>
                      <a:pt x="97" y="27"/>
                      <a:pt x="97" y="22"/>
                      <a:pt x="97" y="18"/>
                    </a:cubicBezTo>
                    <a:cubicBezTo>
                      <a:pt x="97" y="14"/>
                      <a:pt x="96" y="11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99" y="7"/>
                      <a:pt x="100" y="7"/>
                      <a:pt x="101" y="7"/>
                    </a:cubicBezTo>
                    <a:cubicBezTo>
                      <a:pt x="101" y="7"/>
                      <a:pt x="102" y="7"/>
                      <a:pt x="102" y="7"/>
                    </a:cubicBezTo>
                    <a:close/>
                    <a:moveTo>
                      <a:pt x="328" y="16"/>
                    </a:moveTo>
                    <a:cubicBezTo>
                      <a:pt x="328" y="17"/>
                      <a:pt x="329" y="17"/>
                      <a:pt x="330" y="17"/>
                    </a:cubicBezTo>
                    <a:cubicBezTo>
                      <a:pt x="331" y="18"/>
                      <a:pt x="332" y="23"/>
                      <a:pt x="333" y="30"/>
                    </a:cubicBezTo>
                    <a:cubicBezTo>
                      <a:pt x="333" y="33"/>
                      <a:pt x="333" y="38"/>
                      <a:pt x="333" y="42"/>
                    </a:cubicBezTo>
                    <a:cubicBezTo>
                      <a:pt x="333" y="46"/>
                      <a:pt x="333" y="50"/>
                      <a:pt x="333" y="54"/>
                    </a:cubicBezTo>
                    <a:cubicBezTo>
                      <a:pt x="333" y="59"/>
                      <a:pt x="334" y="63"/>
                      <a:pt x="335" y="68"/>
                    </a:cubicBezTo>
                    <a:cubicBezTo>
                      <a:pt x="335" y="70"/>
                      <a:pt x="335" y="73"/>
                      <a:pt x="335" y="75"/>
                    </a:cubicBezTo>
                    <a:cubicBezTo>
                      <a:pt x="336" y="80"/>
                      <a:pt x="336" y="90"/>
                      <a:pt x="336" y="97"/>
                    </a:cubicBezTo>
                    <a:cubicBezTo>
                      <a:pt x="336" y="98"/>
                      <a:pt x="335" y="99"/>
                      <a:pt x="335" y="100"/>
                    </a:cubicBezTo>
                    <a:cubicBezTo>
                      <a:pt x="335" y="101"/>
                      <a:pt x="335" y="102"/>
                      <a:pt x="334" y="103"/>
                    </a:cubicBezTo>
                    <a:cubicBezTo>
                      <a:pt x="334" y="107"/>
                      <a:pt x="334" y="112"/>
                      <a:pt x="335" y="117"/>
                    </a:cubicBezTo>
                    <a:cubicBezTo>
                      <a:pt x="335" y="119"/>
                      <a:pt x="335" y="121"/>
                      <a:pt x="335" y="122"/>
                    </a:cubicBezTo>
                    <a:cubicBezTo>
                      <a:pt x="335" y="126"/>
                      <a:pt x="335" y="130"/>
                      <a:pt x="335" y="133"/>
                    </a:cubicBezTo>
                    <a:cubicBezTo>
                      <a:pt x="335" y="139"/>
                      <a:pt x="335" y="144"/>
                      <a:pt x="336" y="150"/>
                    </a:cubicBezTo>
                    <a:cubicBezTo>
                      <a:pt x="336" y="154"/>
                      <a:pt x="337" y="158"/>
                      <a:pt x="337" y="162"/>
                    </a:cubicBezTo>
                    <a:cubicBezTo>
                      <a:pt x="338" y="167"/>
                      <a:pt x="338" y="171"/>
                      <a:pt x="339" y="176"/>
                    </a:cubicBezTo>
                    <a:cubicBezTo>
                      <a:pt x="339" y="188"/>
                      <a:pt x="340" y="201"/>
                      <a:pt x="339" y="217"/>
                    </a:cubicBezTo>
                    <a:cubicBezTo>
                      <a:pt x="339" y="219"/>
                      <a:pt x="339" y="221"/>
                      <a:pt x="339" y="223"/>
                    </a:cubicBezTo>
                    <a:cubicBezTo>
                      <a:pt x="339" y="224"/>
                      <a:pt x="338" y="226"/>
                      <a:pt x="338" y="227"/>
                    </a:cubicBezTo>
                    <a:cubicBezTo>
                      <a:pt x="338" y="229"/>
                      <a:pt x="338" y="231"/>
                      <a:pt x="338" y="233"/>
                    </a:cubicBezTo>
                    <a:cubicBezTo>
                      <a:pt x="338" y="235"/>
                      <a:pt x="338" y="237"/>
                      <a:pt x="338" y="239"/>
                    </a:cubicBezTo>
                    <a:cubicBezTo>
                      <a:pt x="337" y="244"/>
                      <a:pt x="333" y="251"/>
                      <a:pt x="329" y="253"/>
                    </a:cubicBezTo>
                    <a:cubicBezTo>
                      <a:pt x="327" y="254"/>
                      <a:pt x="324" y="255"/>
                      <a:pt x="321" y="255"/>
                    </a:cubicBezTo>
                    <a:cubicBezTo>
                      <a:pt x="320" y="255"/>
                      <a:pt x="318" y="255"/>
                      <a:pt x="317" y="255"/>
                    </a:cubicBezTo>
                    <a:cubicBezTo>
                      <a:pt x="316" y="254"/>
                      <a:pt x="316" y="252"/>
                      <a:pt x="316" y="250"/>
                    </a:cubicBezTo>
                    <a:cubicBezTo>
                      <a:pt x="316" y="250"/>
                      <a:pt x="316" y="250"/>
                      <a:pt x="316" y="250"/>
                    </a:cubicBezTo>
                    <a:cubicBezTo>
                      <a:pt x="316" y="248"/>
                      <a:pt x="316" y="245"/>
                      <a:pt x="316" y="243"/>
                    </a:cubicBezTo>
                    <a:cubicBezTo>
                      <a:pt x="316" y="243"/>
                      <a:pt x="316" y="243"/>
                      <a:pt x="316" y="243"/>
                    </a:cubicBezTo>
                    <a:cubicBezTo>
                      <a:pt x="316" y="240"/>
                      <a:pt x="316" y="237"/>
                      <a:pt x="316" y="234"/>
                    </a:cubicBezTo>
                    <a:cubicBezTo>
                      <a:pt x="316" y="232"/>
                      <a:pt x="316" y="230"/>
                      <a:pt x="316" y="229"/>
                    </a:cubicBezTo>
                    <a:cubicBezTo>
                      <a:pt x="316" y="225"/>
                      <a:pt x="316" y="221"/>
                      <a:pt x="316" y="217"/>
                    </a:cubicBezTo>
                    <a:cubicBezTo>
                      <a:pt x="316" y="209"/>
                      <a:pt x="317" y="201"/>
                      <a:pt x="316" y="194"/>
                    </a:cubicBezTo>
                    <a:cubicBezTo>
                      <a:pt x="315" y="185"/>
                      <a:pt x="314" y="178"/>
                      <a:pt x="315" y="174"/>
                    </a:cubicBezTo>
                    <a:cubicBezTo>
                      <a:pt x="315" y="173"/>
                      <a:pt x="315" y="172"/>
                      <a:pt x="314" y="171"/>
                    </a:cubicBezTo>
                    <a:cubicBezTo>
                      <a:pt x="314" y="170"/>
                      <a:pt x="314" y="168"/>
                      <a:pt x="314" y="167"/>
                    </a:cubicBezTo>
                    <a:cubicBezTo>
                      <a:pt x="314" y="165"/>
                      <a:pt x="314" y="162"/>
                      <a:pt x="314" y="159"/>
                    </a:cubicBezTo>
                    <a:cubicBezTo>
                      <a:pt x="314" y="156"/>
                      <a:pt x="314" y="154"/>
                      <a:pt x="314" y="152"/>
                    </a:cubicBezTo>
                    <a:cubicBezTo>
                      <a:pt x="314" y="145"/>
                      <a:pt x="313" y="138"/>
                      <a:pt x="313" y="131"/>
                    </a:cubicBezTo>
                    <a:cubicBezTo>
                      <a:pt x="312" y="121"/>
                      <a:pt x="312" y="112"/>
                      <a:pt x="312" y="103"/>
                    </a:cubicBezTo>
                    <a:cubicBezTo>
                      <a:pt x="312" y="96"/>
                      <a:pt x="312" y="90"/>
                      <a:pt x="312" y="83"/>
                    </a:cubicBezTo>
                    <a:cubicBezTo>
                      <a:pt x="311" y="78"/>
                      <a:pt x="311" y="73"/>
                      <a:pt x="311" y="68"/>
                    </a:cubicBezTo>
                    <a:cubicBezTo>
                      <a:pt x="311" y="61"/>
                      <a:pt x="311" y="54"/>
                      <a:pt x="311" y="47"/>
                    </a:cubicBezTo>
                    <a:cubicBezTo>
                      <a:pt x="311" y="32"/>
                      <a:pt x="310" y="17"/>
                      <a:pt x="312" y="5"/>
                    </a:cubicBezTo>
                    <a:cubicBezTo>
                      <a:pt x="320" y="7"/>
                      <a:pt x="326" y="9"/>
                      <a:pt x="328" y="15"/>
                    </a:cubicBezTo>
                    <a:cubicBezTo>
                      <a:pt x="328" y="16"/>
                      <a:pt x="328" y="16"/>
                      <a:pt x="328" y="16"/>
                    </a:cubicBezTo>
                    <a:close/>
                    <a:moveTo>
                      <a:pt x="245" y="203"/>
                    </a:moveTo>
                    <a:cubicBezTo>
                      <a:pt x="245" y="202"/>
                      <a:pt x="244" y="200"/>
                      <a:pt x="244" y="199"/>
                    </a:cubicBezTo>
                    <a:cubicBezTo>
                      <a:pt x="252" y="199"/>
                      <a:pt x="252" y="199"/>
                      <a:pt x="252" y="199"/>
                    </a:cubicBezTo>
                    <a:cubicBezTo>
                      <a:pt x="264" y="199"/>
                      <a:pt x="276" y="199"/>
                      <a:pt x="284" y="200"/>
                    </a:cubicBezTo>
                    <a:cubicBezTo>
                      <a:pt x="285" y="201"/>
                      <a:pt x="285" y="203"/>
                      <a:pt x="285" y="205"/>
                    </a:cubicBezTo>
                    <a:cubicBezTo>
                      <a:pt x="281" y="204"/>
                      <a:pt x="274" y="204"/>
                      <a:pt x="268" y="204"/>
                    </a:cubicBezTo>
                    <a:cubicBezTo>
                      <a:pt x="265" y="204"/>
                      <a:pt x="262" y="204"/>
                      <a:pt x="260" y="204"/>
                    </a:cubicBezTo>
                    <a:cubicBezTo>
                      <a:pt x="254" y="204"/>
                      <a:pt x="249" y="204"/>
                      <a:pt x="246" y="204"/>
                    </a:cubicBezTo>
                    <a:cubicBezTo>
                      <a:pt x="245" y="204"/>
                      <a:pt x="245" y="204"/>
                      <a:pt x="245" y="203"/>
                    </a:cubicBezTo>
                    <a:close/>
                    <a:moveTo>
                      <a:pt x="166" y="203"/>
                    </a:moveTo>
                    <a:cubicBezTo>
                      <a:pt x="167" y="204"/>
                      <a:pt x="168" y="204"/>
                      <a:pt x="169" y="204"/>
                    </a:cubicBezTo>
                    <a:cubicBezTo>
                      <a:pt x="170" y="204"/>
                      <a:pt x="170" y="204"/>
                      <a:pt x="170" y="204"/>
                    </a:cubicBezTo>
                    <a:cubicBezTo>
                      <a:pt x="170" y="204"/>
                      <a:pt x="171" y="204"/>
                      <a:pt x="171" y="204"/>
                    </a:cubicBezTo>
                    <a:cubicBezTo>
                      <a:pt x="172" y="205"/>
                      <a:pt x="172" y="206"/>
                      <a:pt x="172" y="208"/>
                    </a:cubicBezTo>
                    <a:cubicBezTo>
                      <a:pt x="172" y="207"/>
                      <a:pt x="171" y="207"/>
                      <a:pt x="170" y="207"/>
                    </a:cubicBezTo>
                    <a:cubicBezTo>
                      <a:pt x="166" y="207"/>
                      <a:pt x="163" y="208"/>
                      <a:pt x="159" y="208"/>
                    </a:cubicBezTo>
                    <a:cubicBezTo>
                      <a:pt x="151" y="208"/>
                      <a:pt x="144" y="209"/>
                      <a:pt x="134" y="209"/>
                    </a:cubicBezTo>
                    <a:cubicBezTo>
                      <a:pt x="132" y="209"/>
                      <a:pt x="132" y="209"/>
                      <a:pt x="132" y="209"/>
                    </a:cubicBezTo>
                    <a:cubicBezTo>
                      <a:pt x="132" y="208"/>
                      <a:pt x="132" y="208"/>
                      <a:pt x="132" y="207"/>
                    </a:cubicBezTo>
                    <a:cubicBezTo>
                      <a:pt x="132" y="206"/>
                      <a:pt x="132" y="206"/>
                      <a:pt x="131" y="205"/>
                    </a:cubicBezTo>
                    <a:cubicBezTo>
                      <a:pt x="138" y="205"/>
                      <a:pt x="145" y="204"/>
                      <a:pt x="152" y="204"/>
                    </a:cubicBezTo>
                    <a:cubicBezTo>
                      <a:pt x="156" y="203"/>
                      <a:pt x="160" y="203"/>
                      <a:pt x="165" y="203"/>
                    </a:cubicBezTo>
                    <a:cubicBezTo>
                      <a:pt x="165" y="203"/>
                      <a:pt x="165" y="203"/>
                      <a:pt x="165" y="203"/>
                    </a:cubicBezTo>
                    <a:lnTo>
                      <a:pt x="166" y="203"/>
                    </a:lnTo>
                    <a:close/>
                    <a:moveTo>
                      <a:pt x="223" y="158"/>
                    </a:moveTo>
                    <a:cubicBezTo>
                      <a:pt x="212" y="158"/>
                      <a:pt x="202" y="158"/>
                      <a:pt x="189" y="158"/>
                    </a:cubicBezTo>
                    <a:cubicBezTo>
                      <a:pt x="189" y="158"/>
                      <a:pt x="189" y="157"/>
                      <a:pt x="189" y="157"/>
                    </a:cubicBezTo>
                    <a:cubicBezTo>
                      <a:pt x="189" y="156"/>
                      <a:pt x="189" y="156"/>
                      <a:pt x="189" y="155"/>
                    </a:cubicBezTo>
                    <a:cubicBezTo>
                      <a:pt x="201" y="154"/>
                      <a:pt x="211" y="154"/>
                      <a:pt x="224" y="154"/>
                    </a:cubicBezTo>
                    <a:cubicBezTo>
                      <a:pt x="224" y="155"/>
                      <a:pt x="224" y="156"/>
                      <a:pt x="224" y="158"/>
                    </a:cubicBezTo>
                    <a:lnTo>
                      <a:pt x="223" y="158"/>
                    </a:lnTo>
                    <a:close/>
                    <a:moveTo>
                      <a:pt x="100" y="158"/>
                    </a:moveTo>
                    <a:cubicBezTo>
                      <a:pt x="101" y="158"/>
                      <a:pt x="101" y="157"/>
                      <a:pt x="101" y="157"/>
                    </a:cubicBezTo>
                    <a:cubicBezTo>
                      <a:pt x="114" y="157"/>
                      <a:pt x="129" y="156"/>
                      <a:pt x="145" y="156"/>
                    </a:cubicBezTo>
                    <a:cubicBezTo>
                      <a:pt x="158" y="155"/>
                      <a:pt x="172" y="155"/>
                      <a:pt x="185" y="155"/>
                    </a:cubicBezTo>
                    <a:cubicBezTo>
                      <a:pt x="185" y="156"/>
                      <a:pt x="185" y="157"/>
                      <a:pt x="185" y="158"/>
                    </a:cubicBezTo>
                    <a:cubicBezTo>
                      <a:pt x="185" y="158"/>
                      <a:pt x="185" y="159"/>
                      <a:pt x="185" y="159"/>
                    </a:cubicBezTo>
                    <a:cubicBezTo>
                      <a:pt x="185" y="160"/>
                      <a:pt x="185" y="160"/>
                      <a:pt x="185" y="161"/>
                    </a:cubicBezTo>
                    <a:cubicBezTo>
                      <a:pt x="185" y="162"/>
                      <a:pt x="185" y="164"/>
                      <a:pt x="187" y="164"/>
                    </a:cubicBezTo>
                    <a:cubicBezTo>
                      <a:pt x="190" y="165"/>
                      <a:pt x="190" y="163"/>
                      <a:pt x="190" y="162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94" y="162"/>
                      <a:pt x="194" y="162"/>
                      <a:pt x="194" y="162"/>
                    </a:cubicBezTo>
                    <a:cubicBezTo>
                      <a:pt x="199" y="162"/>
                      <a:pt x="203" y="162"/>
                      <a:pt x="208" y="162"/>
                    </a:cubicBezTo>
                    <a:cubicBezTo>
                      <a:pt x="214" y="162"/>
                      <a:pt x="219" y="162"/>
                      <a:pt x="224" y="161"/>
                    </a:cubicBezTo>
                    <a:cubicBezTo>
                      <a:pt x="224" y="162"/>
                      <a:pt x="224" y="162"/>
                      <a:pt x="225" y="163"/>
                    </a:cubicBezTo>
                    <a:cubicBezTo>
                      <a:pt x="225" y="163"/>
                      <a:pt x="225" y="163"/>
                      <a:pt x="225" y="163"/>
                    </a:cubicBezTo>
                    <a:cubicBezTo>
                      <a:pt x="225" y="163"/>
                      <a:pt x="225" y="163"/>
                      <a:pt x="225" y="163"/>
                    </a:cubicBezTo>
                    <a:cubicBezTo>
                      <a:pt x="226" y="163"/>
                      <a:pt x="226" y="163"/>
                      <a:pt x="226" y="163"/>
                    </a:cubicBezTo>
                    <a:cubicBezTo>
                      <a:pt x="228" y="163"/>
                      <a:pt x="228" y="162"/>
                      <a:pt x="228" y="161"/>
                    </a:cubicBezTo>
                    <a:cubicBezTo>
                      <a:pt x="229" y="161"/>
                      <a:pt x="229" y="161"/>
                      <a:pt x="229" y="161"/>
                    </a:cubicBezTo>
                    <a:cubicBezTo>
                      <a:pt x="229" y="160"/>
                      <a:pt x="229" y="160"/>
                      <a:pt x="229" y="160"/>
                    </a:cubicBezTo>
                    <a:cubicBezTo>
                      <a:pt x="229" y="159"/>
                      <a:pt x="229" y="158"/>
                      <a:pt x="229" y="158"/>
                    </a:cubicBezTo>
                    <a:cubicBezTo>
                      <a:pt x="228" y="156"/>
                      <a:pt x="228" y="155"/>
                      <a:pt x="228" y="153"/>
                    </a:cubicBezTo>
                    <a:cubicBezTo>
                      <a:pt x="230" y="153"/>
                      <a:pt x="230" y="153"/>
                      <a:pt x="230" y="153"/>
                    </a:cubicBezTo>
                    <a:cubicBezTo>
                      <a:pt x="243" y="153"/>
                      <a:pt x="255" y="152"/>
                      <a:pt x="267" y="152"/>
                    </a:cubicBezTo>
                    <a:cubicBezTo>
                      <a:pt x="272" y="152"/>
                      <a:pt x="277" y="152"/>
                      <a:pt x="282" y="152"/>
                    </a:cubicBezTo>
                    <a:cubicBezTo>
                      <a:pt x="291" y="152"/>
                      <a:pt x="301" y="152"/>
                      <a:pt x="309" y="151"/>
                    </a:cubicBezTo>
                    <a:cubicBezTo>
                      <a:pt x="309" y="151"/>
                      <a:pt x="309" y="151"/>
                      <a:pt x="309" y="151"/>
                    </a:cubicBezTo>
                    <a:cubicBezTo>
                      <a:pt x="309" y="151"/>
                      <a:pt x="309" y="151"/>
                      <a:pt x="309" y="151"/>
                    </a:cubicBezTo>
                    <a:cubicBezTo>
                      <a:pt x="309" y="151"/>
                      <a:pt x="309" y="151"/>
                      <a:pt x="309" y="151"/>
                    </a:cubicBezTo>
                    <a:cubicBezTo>
                      <a:pt x="308" y="152"/>
                      <a:pt x="309" y="152"/>
                      <a:pt x="309" y="153"/>
                    </a:cubicBezTo>
                    <a:cubicBezTo>
                      <a:pt x="309" y="153"/>
                      <a:pt x="309" y="153"/>
                      <a:pt x="309" y="153"/>
                    </a:cubicBezTo>
                    <a:cubicBezTo>
                      <a:pt x="310" y="153"/>
                      <a:pt x="310" y="153"/>
                      <a:pt x="310" y="153"/>
                    </a:cubicBezTo>
                    <a:cubicBezTo>
                      <a:pt x="310" y="153"/>
                      <a:pt x="310" y="153"/>
                      <a:pt x="310" y="153"/>
                    </a:cubicBezTo>
                    <a:cubicBezTo>
                      <a:pt x="310" y="155"/>
                      <a:pt x="310" y="157"/>
                      <a:pt x="310" y="159"/>
                    </a:cubicBezTo>
                    <a:cubicBezTo>
                      <a:pt x="310" y="160"/>
                      <a:pt x="310" y="162"/>
                      <a:pt x="310" y="164"/>
                    </a:cubicBezTo>
                    <a:cubicBezTo>
                      <a:pt x="310" y="168"/>
                      <a:pt x="310" y="171"/>
                      <a:pt x="310" y="173"/>
                    </a:cubicBezTo>
                    <a:cubicBezTo>
                      <a:pt x="309" y="173"/>
                      <a:pt x="306" y="173"/>
                      <a:pt x="304" y="173"/>
                    </a:cubicBezTo>
                    <a:cubicBezTo>
                      <a:pt x="302" y="173"/>
                      <a:pt x="300" y="174"/>
                      <a:pt x="298" y="173"/>
                    </a:cubicBezTo>
                    <a:cubicBezTo>
                      <a:pt x="292" y="173"/>
                      <a:pt x="284" y="173"/>
                      <a:pt x="276" y="173"/>
                    </a:cubicBezTo>
                    <a:cubicBezTo>
                      <a:pt x="271" y="173"/>
                      <a:pt x="266" y="173"/>
                      <a:pt x="262" y="173"/>
                    </a:cubicBezTo>
                    <a:cubicBezTo>
                      <a:pt x="251" y="173"/>
                      <a:pt x="241" y="174"/>
                      <a:pt x="231" y="174"/>
                    </a:cubicBezTo>
                    <a:cubicBezTo>
                      <a:pt x="221" y="174"/>
                      <a:pt x="211" y="174"/>
                      <a:pt x="202" y="175"/>
                    </a:cubicBezTo>
                    <a:cubicBezTo>
                      <a:pt x="177" y="176"/>
                      <a:pt x="155" y="176"/>
                      <a:pt x="130" y="177"/>
                    </a:cubicBezTo>
                    <a:cubicBezTo>
                      <a:pt x="120" y="177"/>
                      <a:pt x="111" y="177"/>
                      <a:pt x="100" y="177"/>
                    </a:cubicBezTo>
                    <a:cubicBezTo>
                      <a:pt x="100" y="174"/>
                      <a:pt x="100" y="171"/>
                      <a:pt x="100" y="167"/>
                    </a:cubicBezTo>
                    <a:cubicBezTo>
                      <a:pt x="99" y="164"/>
                      <a:pt x="99" y="161"/>
                      <a:pt x="99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lose/>
                    <a:moveTo>
                      <a:pt x="225" y="180"/>
                    </a:moveTo>
                    <a:cubicBezTo>
                      <a:pt x="226" y="180"/>
                      <a:pt x="226" y="181"/>
                      <a:pt x="226" y="181"/>
                    </a:cubicBezTo>
                    <a:cubicBezTo>
                      <a:pt x="215" y="181"/>
                      <a:pt x="207" y="182"/>
                      <a:pt x="198" y="182"/>
                    </a:cubicBezTo>
                    <a:cubicBezTo>
                      <a:pt x="195" y="182"/>
                      <a:pt x="192" y="183"/>
                      <a:pt x="189" y="183"/>
                    </a:cubicBezTo>
                    <a:cubicBezTo>
                      <a:pt x="189" y="183"/>
                      <a:pt x="189" y="183"/>
                      <a:pt x="189" y="183"/>
                    </a:cubicBezTo>
                    <a:cubicBezTo>
                      <a:pt x="189" y="181"/>
                      <a:pt x="189" y="180"/>
                      <a:pt x="188" y="179"/>
                    </a:cubicBezTo>
                    <a:cubicBezTo>
                      <a:pt x="196" y="178"/>
                      <a:pt x="203" y="178"/>
                      <a:pt x="211" y="178"/>
                    </a:cubicBezTo>
                    <a:cubicBezTo>
                      <a:pt x="215" y="178"/>
                      <a:pt x="220" y="178"/>
                      <a:pt x="225" y="178"/>
                    </a:cubicBezTo>
                    <a:cubicBezTo>
                      <a:pt x="225" y="179"/>
                      <a:pt x="225" y="179"/>
                      <a:pt x="225" y="180"/>
                    </a:cubicBezTo>
                    <a:close/>
                    <a:moveTo>
                      <a:pt x="297" y="148"/>
                    </a:moveTo>
                    <a:cubicBezTo>
                      <a:pt x="295" y="148"/>
                      <a:pt x="293" y="148"/>
                      <a:pt x="291" y="148"/>
                    </a:cubicBezTo>
                    <a:cubicBezTo>
                      <a:pt x="283" y="148"/>
                      <a:pt x="276" y="148"/>
                      <a:pt x="269" y="148"/>
                    </a:cubicBezTo>
                    <a:cubicBezTo>
                      <a:pt x="259" y="149"/>
                      <a:pt x="249" y="149"/>
                      <a:pt x="239" y="149"/>
                    </a:cubicBezTo>
                    <a:cubicBezTo>
                      <a:pt x="227" y="149"/>
                      <a:pt x="216" y="150"/>
                      <a:pt x="205" y="150"/>
                    </a:cubicBezTo>
                    <a:cubicBezTo>
                      <a:pt x="203" y="150"/>
                      <a:pt x="201" y="150"/>
                      <a:pt x="199" y="151"/>
                    </a:cubicBezTo>
                    <a:cubicBezTo>
                      <a:pt x="197" y="151"/>
                      <a:pt x="195" y="151"/>
                      <a:pt x="192" y="151"/>
                    </a:cubicBezTo>
                    <a:cubicBezTo>
                      <a:pt x="186" y="151"/>
                      <a:pt x="180" y="151"/>
                      <a:pt x="174" y="151"/>
                    </a:cubicBezTo>
                    <a:cubicBezTo>
                      <a:pt x="163" y="152"/>
                      <a:pt x="154" y="152"/>
                      <a:pt x="143" y="152"/>
                    </a:cubicBezTo>
                    <a:cubicBezTo>
                      <a:pt x="135" y="153"/>
                      <a:pt x="126" y="153"/>
                      <a:pt x="116" y="153"/>
                    </a:cubicBezTo>
                    <a:cubicBezTo>
                      <a:pt x="111" y="153"/>
                      <a:pt x="105" y="153"/>
                      <a:pt x="99" y="153"/>
                    </a:cubicBezTo>
                    <a:cubicBezTo>
                      <a:pt x="98" y="141"/>
                      <a:pt x="98" y="127"/>
                      <a:pt x="98" y="113"/>
                    </a:cubicBezTo>
                    <a:cubicBezTo>
                      <a:pt x="98" y="103"/>
                      <a:pt x="98" y="93"/>
                      <a:pt x="98" y="84"/>
                    </a:cubicBezTo>
                    <a:cubicBezTo>
                      <a:pt x="99" y="84"/>
                      <a:pt x="99" y="83"/>
                      <a:pt x="99" y="82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103" y="82"/>
                      <a:pt x="108" y="82"/>
                      <a:pt x="113" y="82"/>
                    </a:cubicBezTo>
                    <a:cubicBezTo>
                      <a:pt x="117" y="82"/>
                      <a:pt x="121" y="82"/>
                      <a:pt x="126" y="82"/>
                    </a:cubicBezTo>
                    <a:cubicBezTo>
                      <a:pt x="131" y="82"/>
                      <a:pt x="136" y="83"/>
                      <a:pt x="142" y="83"/>
                    </a:cubicBezTo>
                    <a:cubicBezTo>
                      <a:pt x="155" y="83"/>
                      <a:pt x="155" y="83"/>
                      <a:pt x="155" y="83"/>
                    </a:cubicBezTo>
                    <a:cubicBezTo>
                      <a:pt x="179" y="83"/>
                      <a:pt x="179" y="83"/>
                      <a:pt x="179" y="83"/>
                    </a:cubicBezTo>
                    <a:cubicBezTo>
                      <a:pt x="180" y="84"/>
                      <a:pt x="180" y="86"/>
                      <a:pt x="180" y="87"/>
                    </a:cubicBezTo>
                    <a:cubicBezTo>
                      <a:pt x="180" y="90"/>
                      <a:pt x="180" y="93"/>
                      <a:pt x="182" y="95"/>
                    </a:cubicBezTo>
                    <a:cubicBezTo>
                      <a:pt x="183" y="95"/>
                      <a:pt x="183" y="95"/>
                      <a:pt x="183" y="95"/>
                    </a:cubicBezTo>
                    <a:cubicBezTo>
                      <a:pt x="183" y="95"/>
                      <a:pt x="183" y="95"/>
                      <a:pt x="183" y="95"/>
                    </a:cubicBezTo>
                    <a:cubicBezTo>
                      <a:pt x="185" y="95"/>
                      <a:pt x="185" y="93"/>
                      <a:pt x="185" y="92"/>
                    </a:cubicBezTo>
                    <a:cubicBezTo>
                      <a:pt x="185" y="92"/>
                      <a:pt x="185" y="92"/>
                      <a:pt x="185" y="92"/>
                    </a:cubicBezTo>
                    <a:cubicBezTo>
                      <a:pt x="187" y="92"/>
                      <a:pt x="187" y="92"/>
                      <a:pt x="187" y="92"/>
                    </a:cubicBezTo>
                    <a:cubicBezTo>
                      <a:pt x="196" y="92"/>
                      <a:pt x="207" y="92"/>
                      <a:pt x="220" y="91"/>
                    </a:cubicBezTo>
                    <a:cubicBezTo>
                      <a:pt x="220" y="91"/>
                      <a:pt x="220" y="92"/>
                      <a:pt x="220" y="92"/>
                    </a:cubicBezTo>
                    <a:cubicBezTo>
                      <a:pt x="220" y="92"/>
                      <a:pt x="220" y="94"/>
                      <a:pt x="222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5" y="91"/>
                      <a:pt x="225" y="88"/>
                      <a:pt x="224" y="84"/>
                    </a:cubicBezTo>
                    <a:cubicBezTo>
                      <a:pt x="224" y="83"/>
                      <a:pt x="224" y="82"/>
                      <a:pt x="224" y="82"/>
                    </a:cubicBezTo>
                    <a:cubicBezTo>
                      <a:pt x="231" y="82"/>
                      <a:pt x="238" y="82"/>
                      <a:pt x="245" y="82"/>
                    </a:cubicBezTo>
                    <a:cubicBezTo>
                      <a:pt x="270" y="82"/>
                      <a:pt x="292" y="82"/>
                      <a:pt x="307" y="83"/>
                    </a:cubicBezTo>
                    <a:cubicBezTo>
                      <a:pt x="307" y="94"/>
                      <a:pt x="308" y="106"/>
                      <a:pt x="309" y="118"/>
                    </a:cubicBezTo>
                    <a:cubicBezTo>
                      <a:pt x="309" y="127"/>
                      <a:pt x="309" y="137"/>
                      <a:pt x="310" y="146"/>
                    </a:cubicBezTo>
                    <a:cubicBezTo>
                      <a:pt x="306" y="148"/>
                      <a:pt x="301" y="148"/>
                      <a:pt x="297" y="148"/>
                    </a:cubicBezTo>
                    <a:close/>
                    <a:moveTo>
                      <a:pt x="219" y="85"/>
                    </a:moveTo>
                    <a:cubicBezTo>
                      <a:pt x="219" y="85"/>
                      <a:pt x="219" y="85"/>
                      <a:pt x="219" y="85"/>
                    </a:cubicBezTo>
                    <a:cubicBezTo>
                      <a:pt x="218" y="85"/>
                      <a:pt x="218" y="85"/>
                      <a:pt x="218" y="85"/>
                    </a:cubicBezTo>
                    <a:cubicBezTo>
                      <a:pt x="218" y="85"/>
                      <a:pt x="217" y="86"/>
                      <a:pt x="217" y="86"/>
                    </a:cubicBezTo>
                    <a:cubicBezTo>
                      <a:pt x="217" y="87"/>
                      <a:pt x="218" y="87"/>
                      <a:pt x="218" y="87"/>
                    </a:cubicBezTo>
                    <a:cubicBezTo>
                      <a:pt x="213" y="88"/>
                      <a:pt x="206" y="88"/>
                      <a:pt x="200" y="88"/>
                    </a:cubicBezTo>
                    <a:cubicBezTo>
                      <a:pt x="195" y="88"/>
                      <a:pt x="189" y="88"/>
                      <a:pt x="185" y="88"/>
                    </a:cubicBezTo>
                    <a:cubicBezTo>
                      <a:pt x="184" y="86"/>
                      <a:pt x="184" y="84"/>
                      <a:pt x="183" y="83"/>
                    </a:cubicBezTo>
                    <a:cubicBezTo>
                      <a:pt x="187" y="82"/>
                      <a:pt x="190" y="82"/>
                      <a:pt x="193" y="82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205" y="82"/>
                      <a:pt x="212" y="82"/>
                      <a:pt x="220" y="82"/>
                    </a:cubicBezTo>
                    <a:cubicBezTo>
                      <a:pt x="220" y="83"/>
                      <a:pt x="220" y="84"/>
                      <a:pt x="220" y="85"/>
                    </a:cubicBezTo>
                    <a:cubicBezTo>
                      <a:pt x="220" y="85"/>
                      <a:pt x="220" y="85"/>
                      <a:pt x="219" y="85"/>
                    </a:cubicBezTo>
                    <a:close/>
                    <a:moveTo>
                      <a:pt x="188" y="198"/>
                    </a:moveTo>
                    <a:cubicBezTo>
                      <a:pt x="178" y="198"/>
                      <a:pt x="167" y="199"/>
                      <a:pt x="156" y="200"/>
                    </a:cubicBezTo>
                    <a:cubicBezTo>
                      <a:pt x="148" y="200"/>
                      <a:pt x="138" y="201"/>
                      <a:pt x="131" y="201"/>
                    </a:cubicBezTo>
                    <a:cubicBezTo>
                      <a:pt x="123" y="201"/>
                      <a:pt x="123" y="201"/>
                      <a:pt x="123" y="201"/>
                    </a:cubicBezTo>
                    <a:cubicBezTo>
                      <a:pt x="120" y="201"/>
                      <a:pt x="116" y="201"/>
                      <a:pt x="113" y="201"/>
                    </a:cubicBezTo>
                    <a:cubicBezTo>
                      <a:pt x="108" y="201"/>
                      <a:pt x="104" y="201"/>
                      <a:pt x="101" y="201"/>
                    </a:cubicBezTo>
                    <a:cubicBezTo>
                      <a:pt x="101" y="201"/>
                      <a:pt x="101" y="201"/>
                      <a:pt x="101" y="201"/>
                    </a:cubicBezTo>
                    <a:cubicBezTo>
                      <a:pt x="101" y="201"/>
                      <a:pt x="101" y="200"/>
                      <a:pt x="101" y="200"/>
                    </a:cubicBezTo>
                    <a:cubicBezTo>
                      <a:pt x="101" y="200"/>
                      <a:pt x="102" y="200"/>
                      <a:pt x="102" y="199"/>
                    </a:cubicBezTo>
                    <a:cubicBezTo>
                      <a:pt x="102" y="197"/>
                      <a:pt x="101" y="197"/>
                      <a:pt x="100" y="196"/>
                    </a:cubicBezTo>
                    <a:cubicBezTo>
                      <a:pt x="101" y="196"/>
                      <a:pt x="101" y="196"/>
                      <a:pt x="101" y="196"/>
                    </a:cubicBezTo>
                    <a:cubicBezTo>
                      <a:pt x="101" y="196"/>
                      <a:pt x="101" y="195"/>
                      <a:pt x="101" y="195"/>
                    </a:cubicBezTo>
                    <a:cubicBezTo>
                      <a:pt x="101" y="195"/>
                      <a:pt x="101" y="195"/>
                      <a:pt x="101" y="195"/>
                    </a:cubicBezTo>
                    <a:cubicBezTo>
                      <a:pt x="101" y="196"/>
                      <a:pt x="101" y="196"/>
                      <a:pt x="101" y="197"/>
                    </a:cubicBezTo>
                    <a:cubicBezTo>
                      <a:pt x="102" y="197"/>
                      <a:pt x="102" y="197"/>
                      <a:pt x="102" y="197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4" y="196"/>
                      <a:pt x="103" y="194"/>
                      <a:pt x="103" y="194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2"/>
                      <a:pt x="102" y="192"/>
                      <a:pt x="102" y="192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1" y="192"/>
                      <a:pt x="101" y="192"/>
                      <a:pt x="100" y="192"/>
                    </a:cubicBezTo>
                    <a:cubicBezTo>
                      <a:pt x="100" y="191"/>
                      <a:pt x="100" y="190"/>
                      <a:pt x="100" y="189"/>
                    </a:cubicBezTo>
                    <a:cubicBezTo>
                      <a:pt x="100" y="187"/>
                      <a:pt x="100" y="185"/>
                      <a:pt x="100" y="182"/>
                    </a:cubicBezTo>
                    <a:cubicBezTo>
                      <a:pt x="101" y="182"/>
                      <a:pt x="102" y="182"/>
                      <a:pt x="103" y="181"/>
                    </a:cubicBezTo>
                    <a:cubicBezTo>
                      <a:pt x="126" y="180"/>
                      <a:pt x="153" y="180"/>
                      <a:pt x="173" y="179"/>
                    </a:cubicBezTo>
                    <a:cubicBezTo>
                      <a:pt x="174" y="179"/>
                      <a:pt x="176" y="179"/>
                      <a:pt x="177" y="179"/>
                    </a:cubicBezTo>
                    <a:cubicBezTo>
                      <a:pt x="180" y="179"/>
                      <a:pt x="182" y="179"/>
                      <a:pt x="184" y="179"/>
                    </a:cubicBezTo>
                    <a:cubicBezTo>
                      <a:pt x="184" y="180"/>
                      <a:pt x="184" y="181"/>
                      <a:pt x="184" y="181"/>
                    </a:cubicBezTo>
                    <a:cubicBezTo>
                      <a:pt x="184" y="184"/>
                      <a:pt x="184" y="187"/>
                      <a:pt x="186" y="189"/>
                    </a:cubicBezTo>
                    <a:cubicBezTo>
                      <a:pt x="186" y="189"/>
                      <a:pt x="186" y="189"/>
                      <a:pt x="186" y="189"/>
                    </a:cubicBezTo>
                    <a:cubicBezTo>
                      <a:pt x="188" y="190"/>
                      <a:pt x="188" y="189"/>
                      <a:pt x="189" y="189"/>
                    </a:cubicBezTo>
                    <a:cubicBezTo>
                      <a:pt x="189" y="188"/>
                      <a:pt x="189" y="187"/>
                      <a:pt x="189" y="187"/>
                    </a:cubicBezTo>
                    <a:cubicBezTo>
                      <a:pt x="189" y="187"/>
                      <a:pt x="189" y="187"/>
                      <a:pt x="189" y="187"/>
                    </a:cubicBezTo>
                    <a:cubicBezTo>
                      <a:pt x="202" y="185"/>
                      <a:pt x="219" y="185"/>
                      <a:pt x="229" y="185"/>
                    </a:cubicBezTo>
                    <a:cubicBezTo>
                      <a:pt x="229" y="185"/>
                      <a:pt x="229" y="185"/>
                      <a:pt x="229" y="185"/>
                    </a:cubicBezTo>
                    <a:cubicBezTo>
                      <a:pt x="230" y="184"/>
                      <a:pt x="230" y="184"/>
                      <a:pt x="230" y="184"/>
                    </a:cubicBezTo>
                    <a:cubicBezTo>
                      <a:pt x="230" y="183"/>
                      <a:pt x="230" y="182"/>
                      <a:pt x="230" y="181"/>
                    </a:cubicBezTo>
                    <a:cubicBezTo>
                      <a:pt x="230" y="180"/>
                      <a:pt x="230" y="178"/>
                      <a:pt x="230" y="177"/>
                    </a:cubicBezTo>
                    <a:cubicBezTo>
                      <a:pt x="246" y="177"/>
                      <a:pt x="261" y="176"/>
                      <a:pt x="276" y="176"/>
                    </a:cubicBezTo>
                    <a:cubicBezTo>
                      <a:pt x="288" y="176"/>
                      <a:pt x="299" y="177"/>
                      <a:pt x="311" y="177"/>
                    </a:cubicBezTo>
                    <a:cubicBezTo>
                      <a:pt x="311" y="184"/>
                      <a:pt x="312" y="191"/>
                      <a:pt x="312" y="196"/>
                    </a:cubicBezTo>
                    <a:cubicBezTo>
                      <a:pt x="310" y="196"/>
                      <a:pt x="308" y="196"/>
                      <a:pt x="306" y="196"/>
                    </a:cubicBezTo>
                    <a:cubicBezTo>
                      <a:pt x="304" y="196"/>
                      <a:pt x="303" y="196"/>
                      <a:pt x="301" y="196"/>
                    </a:cubicBezTo>
                    <a:cubicBezTo>
                      <a:pt x="299" y="196"/>
                      <a:pt x="298" y="196"/>
                      <a:pt x="296" y="196"/>
                    </a:cubicBezTo>
                    <a:cubicBezTo>
                      <a:pt x="295" y="196"/>
                      <a:pt x="295" y="196"/>
                      <a:pt x="295" y="196"/>
                    </a:cubicBezTo>
                    <a:cubicBezTo>
                      <a:pt x="286" y="196"/>
                      <a:pt x="277" y="196"/>
                      <a:pt x="268" y="196"/>
                    </a:cubicBezTo>
                    <a:cubicBezTo>
                      <a:pt x="243" y="196"/>
                      <a:pt x="223" y="196"/>
                      <a:pt x="205" y="197"/>
                    </a:cubicBezTo>
                    <a:cubicBezTo>
                      <a:pt x="199" y="198"/>
                      <a:pt x="194" y="198"/>
                      <a:pt x="188" y="198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97"/>
              <p:cNvSpPr>
                <a:spLocks noEditPoints="1"/>
              </p:cNvSpPr>
              <p:nvPr/>
            </p:nvSpPr>
            <p:spPr bwMode="auto">
              <a:xfrm>
                <a:off x="4186238" y="5041901"/>
                <a:ext cx="242888" cy="114300"/>
              </a:xfrm>
              <a:custGeom>
                <a:avLst/>
                <a:gdLst>
                  <a:gd name="T0" fmla="*/ 4 w 100"/>
                  <a:gd name="T1" fmla="*/ 28 h 47"/>
                  <a:gd name="T2" fmla="*/ 23 w 100"/>
                  <a:gd name="T3" fmla="*/ 45 h 47"/>
                  <a:gd name="T4" fmla="*/ 30 w 100"/>
                  <a:gd name="T5" fmla="*/ 44 h 47"/>
                  <a:gd name="T6" fmla="*/ 56 w 100"/>
                  <a:gd name="T7" fmla="*/ 45 h 47"/>
                  <a:gd name="T8" fmla="*/ 89 w 100"/>
                  <a:gd name="T9" fmla="*/ 47 h 47"/>
                  <a:gd name="T10" fmla="*/ 93 w 100"/>
                  <a:gd name="T11" fmla="*/ 46 h 47"/>
                  <a:gd name="T12" fmla="*/ 98 w 100"/>
                  <a:gd name="T13" fmla="*/ 44 h 47"/>
                  <a:gd name="T14" fmla="*/ 100 w 100"/>
                  <a:gd name="T15" fmla="*/ 37 h 47"/>
                  <a:gd name="T16" fmla="*/ 100 w 100"/>
                  <a:gd name="T17" fmla="*/ 37 h 47"/>
                  <a:gd name="T18" fmla="*/ 99 w 100"/>
                  <a:gd name="T19" fmla="*/ 12 h 47"/>
                  <a:gd name="T20" fmla="*/ 95 w 100"/>
                  <a:gd name="T21" fmla="*/ 5 h 47"/>
                  <a:gd name="T22" fmla="*/ 53 w 100"/>
                  <a:gd name="T23" fmla="*/ 1 h 47"/>
                  <a:gd name="T24" fmla="*/ 10 w 100"/>
                  <a:gd name="T25" fmla="*/ 0 h 47"/>
                  <a:gd name="T26" fmla="*/ 8 w 100"/>
                  <a:gd name="T27" fmla="*/ 1 h 47"/>
                  <a:gd name="T28" fmla="*/ 1 w 100"/>
                  <a:gd name="T29" fmla="*/ 8 h 47"/>
                  <a:gd name="T30" fmla="*/ 2 w 100"/>
                  <a:gd name="T31" fmla="*/ 15 h 47"/>
                  <a:gd name="T32" fmla="*/ 14 w 100"/>
                  <a:gd name="T33" fmla="*/ 3 h 47"/>
                  <a:gd name="T34" fmla="*/ 17 w 100"/>
                  <a:gd name="T35" fmla="*/ 4 h 47"/>
                  <a:gd name="T36" fmla="*/ 23 w 100"/>
                  <a:gd name="T37" fmla="*/ 3 h 47"/>
                  <a:gd name="T38" fmla="*/ 79 w 100"/>
                  <a:gd name="T39" fmla="*/ 6 h 47"/>
                  <a:gd name="T40" fmla="*/ 82 w 100"/>
                  <a:gd name="T41" fmla="*/ 7 h 47"/>
                  <a:gd name="T42" fmla="*/ 86 w 100"/>
                  <a:gd name="T43" fmla="*/ 8 h 47"/>
                  <a:gd name="T44" fmla="*/ 92 w 100"/>
                  <a:gd name="T45" fmla="*/ 10 h 47"/>
                  <a:gd name="T46" fmla="*/ 94 w 100"/>
                  <a:gd name="T47" fmla="*/ 13 h 47"/>
                  <a:gd name="T48" fmla="*/ 95 w 100"/>
                  <a:gd name="T49" fmla="*/ 24 h 47"/>
                  <a:gd name="T50" fmla="*/ 92 w 100"/>
                  <a:gd name="T51" fmla="*/ 42 h 47"/>
                  <a:gd name="T52" fmla="*/ 87 w 100"/>
                  <a:gd name="T53" fmla="*/ 42 h 47"/>
                  <a:gd name="T54" fmla="*/ 18 w 100"/>
                  <a:gd name="T55" fmla="*/ 40 h 47"/>
                  <a:gd name="T56" fmla="*/ 15 w 100"/>
                  <a:gd name="T57" fmla="*/ 42 h 47"/>
                  <a:gd name="T58" fmla="*/ 10 w 100"/>
                  <a:gd name="T59" fmla="*/ 40 h 47"/>
                  <a:gd name="T60" fmla="*/ 6 w 100"/>
                  <a:gd name="T61" fmla="*/ 9 h 47"/>
                  <a:gd name="T62" fmla="*/ 7 w 100"/>
                  <a:gd name="T63" fmla="*/ 7 h 47"/>
                  <a:gd name="T64" fmla="*/ 12 w 100"/>
                  <a:gd name="T65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47">
                    <a:moveTo>
                      <a:pt x="3" y="19"/>
                    </a:moveTo>
                    <a:cubicBezTo>
                      <a:pt x="4" y="21"/>
                      <a:pt x="4" y="25"/>
                      <a:pt x="4" y="28"/>
                    </a:cubicBezTo>
                    <a:cubicBezTo>
                      <a:pt x="4" y="36"/>
                      <a:pt x="5" y="45"/>
                      <a:pt x="15" y="46"/>
                    </a:cubicBezTo>
                    <a:cubicBezTo>
                      <a:pt x="18" y="46"/>
                      <a:pt x="20" y="45"/>
                      <a:pt x="23" y="45"/>
                    </a:cubicBezTo>
                    <a:cubicBezTo>
                      <a:pt x="24" y="44"/>
                      <a:pt x="24" y="44"/>
                      <a:pt x="25" y="44"/>
                    </a:cubicBezTo>
                    <a:cubicBezTo>
                      <a:pt x="27" y="44"/>
                      <a:pt x="28" y="44"/>
                      <a:pt x="30" y="44"/>
                    </a:cubicBezTo>
                    <a:cubicBezTo>
                      <a:pt x="31" y="44"/>
                      <a:pt x="32" y="44"/>
                      <a:pt x="33" y="45"/>
                    </a:cubicBezTo>
                    <a:cubicBezTo>
                      <a:pt x="41" y="45"/>
                      <a:pt x="49" y="45"/>
                      <a:pt x="56" y="45"/>
                    </a:cubicBezTo>
                    <a:cubicBezTo>
                      <a:pt x="68" y="45"/>
                      <a:pt x="80" y="45"/>
                      <a:pt x="88" y="46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1" y="46"/>
                      <a:pt x="92" y="46"/>
                      <a:pt x="93" y="46"/>
                    </a:cubicBezTo>
                    <a:cubicBezTo>
                      <a:pt x="95" y="46"/>
                      <a:pt x="96" y="45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9" y="43"/>
                      <a:pt x="99" y="42"/>
                      <a:pt x="99" y="40"/>
                    </a:cubicBezTo>
                    <a:cubicBezTo>
                      <a:pt x="99" y="39"/>
                      <a:pt x="100" y="38"/>
                      <a:pt x="100" y="37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99" y="32"/>
                      <a:pt x="99" y="27"/>
                      <a:pt x="99" y="22"/>
                    </a:cubicBezTo>
                    <a:cubicBezTo>
                      <a:pt x="100" y="18"/>
                      <a:pt x="100" y="15"/>
                      <a:pt x="99" y="12"/>
                    </a:cubicBezTo>
                    <a:cubicBezTo>
                      <a:pt x="99" y="9"/>
                      <a:pt x="97" y="8"/>
                      <a:pt x="96" y="6"/>
                    </a:cubicBezTo>
                    <a:cubicBezTo>
                      <a:pt x="96" y="6"/>
                      <a:pt x="95" y="5"/>
                      <a:pt x="95" y="5"/>
                    </a:cubicBezTo>
                    <a:cubicBezTo>
                      <a:pt x="95" y="3"/>
                      <a:pt x="94" y="2"/>
                      <a:pt x="93" y="2"/>
                    </a:cubicBezTo>
                    <a:cubicBezTo>
                      <a:pt x="78" y="2"/>
                      <a:pt x="65" y="1"/>
                      <a:pt x="53" y="1"/>
                    </a:cubicBezTo>
                    <a:cubicBezTo>
                      <a:pt x="39" y="0"/>
                      <a:pt x="27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1"/>
                      <a:pt x="8" y="1"/>
                    </a:cubicBezTo>
                    <a:cubicBezTo>
                      <a:pt x="5" y="3"/>
                      <a:pt x="2" y="5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2" y="16"/>
                      <a:pt x="3" y="17"/>
                      <a:pt x="3" y="19"/>
                    </a:cubicBezTo>
                    <a:close/>
                    <a:moveTo>
                      <a:pt x="14" y="3"/>
                    </a:moveTo>
                    <a:cubicBezTo>
                      <a:pt x="15" y="4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4"/>
                      <a:pt x="20" y="3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32" y="4"/>
                      <a:pt x="43" y="4"/>
                      <a:pt x="53" y="4"/>
                    </a:cubicBezTo>
                    <a:cubicBezTo>
                      <a:pt x="62" y="5"/>
                      <a:pt x="71" y="5"/>
                      <a:pt x="79" y="6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8"/>
                      <a:pt x="85" y="8"/>
                      <a:pt x="86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1" y="9"/>
                      <a:pt x="92" y="10"/>
                    </a:cubicBezTo>
                    <a:cubicBezTo>
                      <a:pt x="92" y="10"/>
                      <a:pt x="93" y="11"/>
                      <a:pt x="94" y="12"/>
                    </a:cubicBezTo>
                    <a:cubicBezTo>
                      <a:pt x="94" y="12"/>
                      <a:pt x="94" y="13"/>
                      <a:pt x="94" y="13"/>
                    </a:cubicBezTo>
                    <a:cubicBezTo>
                      <a:pt x="94" y="13"/>
                      <a:pt x="94" y="15"/>
                      <a:pt x="95" y="16"/>
                    </a:cubicBezTo>
                    <a:cubicBezTo>
                      <a:pt x="95" y="18"/>
                      <a:pt x="95" y="21"/>
                      <a:pt x="95" y="24"/>
                    </a:cubicBezTo>
                    <a:cubicBezTo>
                      <a:pt x="95" y="27"/>
                      <a:pt x="95" y="31"/>
                      <a:pt x="95" y="33"/>
                    </a:cubicBezTo>
                    <a:cubicBezTo>
                      <a:pt x="96" y="38"/>
                      <a:pt x="95" y="41"/>
                      <a:pt x="92" y="42"/>
                    </a:cubicBezTo>
                    <a:cubicBezTo>
                      <a:pt x="91" y="42"/>
                      <a:pt x="90" y="42"/>
                      <a:pt x="89" y="42"/>
                    </a:cubicBezTo>
                    <a:cubicBezTo>
                      <a:pt x="88" y="42"/>
                      <a:pt x="88" y="42"/>
                      <a:pt x="87" y="42"/>
                    </a:cubicBezTo>
                    <a:cubicBezTo>
                      <a:pt x="72" y="41"/>
                      <a:pt x="56" y="41"/>
                      <a:pt x="42" y="41"/>
                    </a:cubicBezTo>
                    <a:cubicBezTo>
                      <a:pt x="34" y="41"/>
                      <a:pt x="26" y="41"/>
                      <a:pt x="18" y="40"/>
                    </a:cubicBezTo>
                    <a:cubicBezTo>
                      <a:pt x="18" y="40"/>
                      <a:pt x="17" y="40"/>
                      <a:pt x="17" y="40"/>
                    </a:cubicBezTo>
                    <a:cubicBezTo>
                      <a:pt x="16" y="40"/>
                      <a:pt x="16" y="41"/>
                      <a:pt x="15" y="42"/>
                    </a:cubicBezTo>
                    <a:cubicBezTo>
                      <a:pt x="14" y="42"/>
                      <a:pt x="13" y="41"/>
                      <a:pt x="11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33"/>
                      <a:pt x="8" y="27"/>
                      <a:pt x="7" y="20"/>
                    </a:cubicBezTo>
                    <a:cubicBezTo>
                      <a:pt x="7" y="16"/>
                      <a:pt x="6" y="13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10" y="4"/>
                      <a:pt x="12" y="3"/>
                    </a:cubicBezTo>
                    <a:cubicBezTo>
                      <a:pt x="13" y="3"/>
                      <a:pt x="14" y="3"/>
                      <a:pt x="14" y="3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98"/>
              <p:cNvSpPr>
                <a:spLocks noEditPoints="1"/>
              </p:cNvSpPr>
              <p:nvPr/>
            </p:nvSpPr>
            <p:spPr bwMode="auto">
              <a:xfrm>
                <a:off x="3998913" y="5045076"/>
                <a:ext cx="155575" cy="117475"/>
              </a:xfrm>
              <a:custGeom>
                <a:avLst/>
                <a:gdLst>
                  <a:gd name="T0" fmla="*/ 2 w 64"/>
                  <a:gd name="T1" fmla="*/ 48 h 49"/>
                  <a:gd name="T2" fmla="*/ 15 w 64"/>
                  <a:gd name="T3" fmla="*/ 47 h 49"/>
                  <a:gd name="T4" fmla="*/ 20 w 64"/>
                  <a:gd name="T5" fmla="*/ 47 h 49"/>
                  <a:gd name="T6" fmla="*/ 25 w 64"/>
                  <a:gd name="T7" fmla="*/ 47 h 49"/>
                  <a:gd name="T8" fmla="*/ 33 w 64"/>
                  <a:gd name="T9" fmla="*/ 47 h 49"/>
                  <a:gd name="T10" fmla="*/ 46 w 64"/>
                  <a:gd name="T11" fmla="*/ 48 h 49"/>
                  <a:gd name="T12" fmla="*/ 55 w 64"/>
                  <a:gd name="T13" fmla="*/ 48 h 49"/>
                  <a:gd name="T14" fmla="*/ 63 w 64"/>
                  <a:gd name="T15" fmla="*/ 48 h 49"/>
                  <a:gd name="T16" fmla="*/ 63 w 64"/>
                  <a:gd name="T17" fmla="*/ 4 h 49"/>
                  <a:gd name="T18" fmla="*/ 58 w 64"/>
                  <a:gd name="T19" fmla="*/ 1 h 49"/>
                  <a:gd name="T20" fmla="*/ 33 w 64"/>
                  <a:gd name="T21" fmla="*/ 1 h 49"/>
                  <a:gd name="T22" fmla="*/ 1 w 64"/>
                  <a:gd name="T23" fmla="*/ 1 h 49"/>
                  <a:gd name="T24" fmla="*/ 1 w 64"/>
                  <a:gd name="T25" fmla="*/ 47 h 49"/>
                  <a:gd name="T26" fmla="*/ 12 w 64"/>
                  <a:gd name="T27" fmla="*/ 6 h 49"/>
                  <a:gd name="T28" fmla="*/ 14 w 64"/>
                  <a:gd name="T29" fmla="*/ 6 h 49"/>
                  <a:gd name="T30" fmla="*/ 14 w 64"/>
                  <a:gd name="T31" fmla="*/ 9 h 49"/>
                  <a:gd name="T32" fmla="*/ 11 w 64"/>
                  <a:gd name="T33" fmla="*/ 14 h 49"/>
                  <a:gd name="T34" fmla="*/ 4 w 64"/>
                  <a:gd name="T35" fmla="*/ 5 h 49"/>
                  <a:gd name="T36" fmla="*/ 48 w 64"/>
                  <a:gd name="T37" fmla="*/ 19 h 49"/>
                  <a:gd name="T38" fmla="*/ 59 w 64"/>
                  <a:gd name="T39" fmla="*/ 24 h 49"/>
                  <a:gd name="T40" fmla="*/ 48 w 64"/>
                  <a:gd name="T41" fmla="*/ 30 h 49"/>
                  <a:gd name="T42" fmla="*/ 48 w 64"/>
                  <a:gd name="T43" fmla="*/ 33 h 49"/>
                  <a:gd name="T44" fmla="*/ 60 w 64"/>
                  <a:gd name="T45" fmla="*/ 45 h 49"/>
                  <a:gd name="T46" fmla="*/ 48 w 64"/>
                  <a:gd name="T47" fmla="*/ 33 h 49"/>
                  <a:gd name="T48" fmla="*/ 57 w 64"/>
                  <a:gd name="T49" fmla="*/ 16 h 49"/>
                  <a:gd name="T50" fmla="*/ 48 w 64"/>
                  <a:gd name="T51" fmla="*/ 15 h 49"/>
                  <a:gd name="T52" fmla="*/ 58 w 64"/>
                  <a:gd name="T53" fmla="*/ 5 h 49"/>
                  <a:gd name="T54" fmla="*/ 28 w 64"/>
                  <a:gd name="T55" fmla="*/ 5 h 49"/>
                  <a:gd name="T56" fmla="*/ 19 w 64"/>
                  <a:gd name="T57" fmla="*/ 14 h 49"/>
                  <a:gd name="T58" fmla="*/ 10 w 64"/>
                  <a:gd name="T59" fmla="*/ 28 h 49"/>
                  <a:gd name="T60" fmla="*/ 5 w 64"/>
                  <a:gd name="T61" fmla="*/ 17 h 49"/>
                  <a:gd name="T62" fmla="*/ 11 w 64"/>
                  <a:gd name="T63" fmla="*/ 18 h 49"/>
                  <a:gd name="T64" fmla="*/ 14 w 64"/>
                  <a:gd name="T65" fmla="*/ 29 h 49"/>
                  <a:gd name="T66" fmla="*/ 28 w 64"/>
                  <a:gd name="T67" fmla="*/ 28 h 49"/>
                  <a:gd name="T68" fmla="*/ 19 w 64"/>
                  <a:gd name="T69" fmla="*/ 18 h 49"/>
                  <a:gd name="T70" fmla="*/ 44 w 64"/>
                  <a:gd name="T71" fmla="*/ 29 h 49"/>
                  <a:gd name="T72" fmla="*/ 32 w 64"/>
                  <a:gd name="T73" fmla="*/ 24 h 49"/>
                  <a:gd name="T74" fmla="*/ 44 w 64"/>
                  <a:gd name="T75" fmla="*/ 19 h 49"/>
                  <a:gd name="T76" fmla="*/ 44 w 64"/>
                  <a:gd name="T77" fmla="*/ 15 h 49"/>
                  <a:gd name="T78" fmla="*/ 33 w 64"/>
                  <a:gd name="T79" fmla="*/ 15 h 49"/>
                  <a:gd name="T80" fmla="*/ 37 w 64"/>
                  <a:gd name="T81" fmla="*/ 5 h 49"/>
                  <a:gd name="T82" fmla="*/ 5 w 64"/>
                  <a:gd name="T83" fmla="*/ 32 h 49"/>
                  <a:gd name="T84" fmla="*/ 14 w 64"/>
                  <a:gd name="T85" fmla="*/ 38 h 49"/>
                  <a:gd name="T86" fmla="*/ 7 w 64"/>
                  <a:gd name="T87" fmla="*/ 44 h 49"/>
                  <a:gd name="T88" fmla="*/ 5 w 64"/>
                  <a:gd name="T89" fmla="*/ 32 h 49"/>
                  <a:gd name="T90" fmla="*/ 20 w 64"/>
                  <a:gd name="T91" fmla="*/ 33 h 49"/>
                  <a:gd name="T92" fmla="*/ 18 w 64"/>
                  <a:gd name="T93" fmla="*/ 43 h 49"/>
                  <a:gd name="T94" fmla="*/ 44 w 64"/>
                  <a:gd name="T95" fmla="*/ 39 h 49"/>
                  <a:gd name="T96" fmla="*/ 32 w 64"/>
                  <a:gd name="T97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49">
                    <a:moveTo>
                      <a:pt x="1" y="4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48"/>
                      <a:pt x="5" y="48"/>
                      <a:pt x="6" y="48"/>
                    </a:cubicBezTo>
                    <a:cubicBezTo>
                      <a:pt x="8" y="48"/>
                      <a:pt x="10" y="48"/>
                      <a:pt x="13" y="48"/>
                    </a:cubicBezTo>
                    <a:cubicBezTo>
                      <a:pt x="13" y="48"/>
                      <a:pt x="14" y="48"/>
                      <a:pt x="15" y="47"/>
                    </a:cubicBezTo>
                    <a:cubicBezTo>
                      <a:pt x="16" y="47"/>
                      <a:pt x="17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0" y="47"/>
                      <a:pt x="20" y="47"/>
                    </a:cubicBezTo>
                    <a:cubicBezTo>
                      <a:pt x="21" y="47"/>
                      <a:pt x="22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4" y="47"/>
                      <a:pt x="24" y="47"/>
                      <a:pt x="25" y="47"/>
                    </a:cubicBezTo>
                    <a:cubicBezTo>
                      <a:pt x="26" y="47"/>
                      <a:pt x="26" y="46"/>
                      <a:pt x="26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9" y="46"/>
                      <a:pt x="31" y="46"/>
                      <a:pt x="33" y="47"/>
                    </a:cubicBezTo>
                    <a:cubicBezTo>
                      <a:pt x="34" y="47"/>
                      <a:pt x="36" y="47"/>
                      <a:pt x="37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7"/>
                      <a:pt x="44" y="47"/>
                      <a:pt x="46" y="48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7"/>
                      <a:pt x="51" y="47"/>
                      <a:pt x="55" y="48"/>
                    </a:cubicBezTo>
                    <a:cubicBezTo>
                      <a:pt x="57" y="48"/>
                      <a:pt x="59" y="48"/>
                      <a:pt x="61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4" y="40"/>
                      <a:pt x="64" y="33"/>
                      <a:pt x="63" y="25"/>
                    </a:cubicBezTo>
                    <a:cubicBezTo>
                      <a:pt x="62" y="18"/>
                      <a:pt x="62" y="11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1" y="3"/>
                    </a:cubicBezTo>
                    <a:cubicBezTo>
                      <a:pt x="60" y="2"/>
                      <a:pt x="59" y="1"/>
                      <a:pt x="58" y="1"/>
                    </a:cubicBezTo>
                    <a:cubicBezTo>
                      <a:pt x="57" y="1"/>
                      <a:pt x="55" y="1"/>
                      <a:pt x="54" y="1"/>
                    </a:cubicBezTo>
                    <a:cubicBezTo>
                      <a:pt x="53" y="1"/>
                      <a:pt x="52" y="1"/>
                      <a:pt x="51" y="1"/>
                    </a:cubicBezTo>
                    <a:cubicBezTo>
                      <a:pt x="45" y="2"/>
                      <a:pt x="39" y="1"/>
                      <a:pt x="33" y="1"/>
                    </a:cubicBezTo>
                    <a:cubicBezTo>
                      <a:pt x="26" y="1"/>
                      <a:pt x="18" y="0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6" y="1"/>
                      <a:pt x="3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5"/>
                      <a:pt x="1" y="32"/>
                      <a:pt x="1" y="47"/>
                    </a:cubicBezTo>
                    <a:close/>
                    <a:moveTo>
                      <a:pt x="11" y="6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5"/>
                      <a:pt x="13" y="5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4" y="7"/>
                      <a:pt x="14" y="8"/>
                      <a:pt x="14" y="9"/>
                    </a:cubicBezTo>
                    <a:cubicBezTo>
                      <a:pt x="14" y="9"/>
                      <a:pt x="14" y="10"/>
                      <a:pt x="15" y="11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3" y="13"/>
                      <a:pt x="12" y="14"/>
                      <a:pt x="11" y="14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4" y="10"/>
                      <a:pt x="4" y="8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5"/>
                      <a:pt x="7" y="5"/>
                      <a:pt x="9" y="5"/>
                    </a:cubicBezTo>
                    <a:cubicBezTo>
                      <a:pt x="9" y="5"/>
                      <a:pt x="9" y="6"/>
                      <a:pt x="11" y="6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50" y="19"/>
                    </a:cubicBezTo>
                    <a:cubicBezTo>
                      <a:pt x="53" y="19"/>
                      <a:pt x="56" y="19"/>
                      <a:pt x="58" y="20"/>
                    </a:cubicBezTo>
                    <a:cubicBezTo>
                      <a:pt x="59" y="22"/>
                      <a:pt x="59" y="23"/>
                      <a:pt x="59" y="24"/>
                    </a:cubicBezTo>
                    <a:cubicBezTo>
                      <a:pt x="59" y="26"/>
                      <a:pt x="59" y="27"/>
                      <a:pt x="59" y="29"/>
                    </a:cubicBezTo>
                    <a:cubicBezTo>
                      <a:pt x="57" y="29"/>
                      <a:pt x="54" y="29"/>
                      <a:pt x="52" y="29"/>
                    </a:cubicBezTo>
                    <a:cubicBezTo>
                      <a:pt x="51" y="29"/>
                      <a:pt x="49" y="29"/>
                      <a:pt x="48" y="30"/>
                    </a:cubicBezTo>
                    <a:cubicBezTo>
                      <a:pt x="47" y="28"/>
                      <a:pt x="48" y="26"/>
                      <a:pt x="48" y="24"/>
                    </a:cubicBezTo>
                    <a:cubicBezTo>
                      <a:pt x="48" y="23"/>
                      <a:pt x="48" y="21"/>
                      <a:pt x="48" y="1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3"/>
                      <a:pt x="53" y="33"/>
                    </a:cubicBezTo>
                    <a:cubicBezTo>
                      <a:pt x="55" y="33"/>
                      <a:pt x="57" y="33"/>
                      <a:pt x="59" y="33"/>
                    </a:cubicBezTo>
                    <a:cubicBezTo>
                      <a:pt x="60" y="37"/>
                      <a:pt x="60" y="41"/>
                      <a:pt x="60" y="45"/>
                    </a:cubicBezTo>
                    <a:cubicBezTo>
                      <a:pt x="56" y="44"/>
                      <a:pt x="52" y="44"/>
                      <a:pt x="48" y="44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39"/>
                      <a:pt x="48" y="36"/>
                      <a:pt x="48" y="33"/>
                    </a:cubicBezTo>
                    <a:close/>
                    <a:moveTo>
                      <a:pt x="58" y="5"/>
                    </a:moveTo>
                    <a:cubicBezTo>
                      <a:pt x="57" y="7"/>
                      <a:pt x="58" y="9"/>
                      <a:pt x="58" y="11"/>
                    </a:cubicBezTo>
                    <a:cubicBezTo>
                      <a:pt x="58" y="13"/>
                      <a:pt x="58" y="14"/>
                      <a:pt x="57" y="16"/>
                    </a:cubicBezTo>
                    <a:cubicBezTo>
                      <a:pt x="56" y="16"/>
                      <a:pt x="54" y="16"/>
                      <a:pt x="52" y="15"/>
                    </a:cubicBezTo>
                    <a:cubicBezTo>
                      <a:pt x="51" y="15"/>
                      <a:pt x="50" y="15"/>
                      <a:pt x="49" y="15"/>
                    </a:cubicBezTo>
                    <a:cubicBezTo>
                      <a:pt x="49" y="15"/>
                      <a:pt x="48" y="15"/>
                      <a:pt x="48" y="15"/>
                    </a:cubicBezTo>
                    <a:cubicBezTo>
                      <a:pt x="48" y="14"/>
                      <a:pt x="48" y="12"/>
                      <a:pt x="48" y="10"/>
                    </a:cubicBezTo>
                    <a:cubicBezTo>
                      <a:pt x="48" y="8"/>
                      <a:pt x="48" y="7"/>
                      <a:pt x="48" y="6"/>
                    </a:cubicBezTo>
                    <a:cubicBezTo>
                      <a:pt x="50" y="5"/>
                      <a:pt x="55" y="5"/>
                      <a:pt x="58" y="5"/>
                    </a:cubicBezTo>
                    <a:close/>
                    <a:moveTo>
                      <a:pt x="18" y="4"/>
                    </a:moveTo>
                    <a:cubicBezTo>
                      <a:pt x="21" y="4"/>
                      <a:pt x="25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7"/>
                      <a:pt x="28" y="9"/>
                      <a:pt x="29" y="10"/>
                    </a:cubicBezTo>
                    <a:cubicBezTo>
                      <a:pt x="29" y="12"/>
                      <a:pt x="29" y="13"/>
                      <a:pt x="29" y="14"/>
                    </a:cubicBezTo>
                    <a:cubicBezTo>
                      <a:pt x="26" y="14"/>
                      <a:pt x="22" y="14"/>
                      <a:pt x="19" y="14"/>
                    </a:cubicBezTo>
                    <a:cubicBezTo>
                      <a:pt x="19" y="11"/>
                      <a:pt x="18" y="7"/>
                      <a:pt x="18" y="4"/>
                    </a:cubicBezTo>
                    <a:close/>
                    <a:moveTo>
                      <a:pt x="14" y="29"/>
                    </a:moveTo>
                    <a:cubicBezTo>
                      <a:pt x="13" y="28"/>
                      <a:pt x="11" y="28"/>
                      <a:pt x="10" y="28"/>
                    </a:cubicBezTo>
                    <a:cubicBezTo>
                      <a:pt x="8" y="28"/>
                      <a:pt x="7" y="28"/>
                      <a:pt x="4" y="28"/>
                    </a:cubicBezTo>
                    <a:cubicBezTo>
                      <a:pt x="4" y="27"/>
                      <a:pt x="4" y="26"/>
                      <a:pt x="5" y="24"/>
                    </a:cubicBezTo>
                    <a:cubicBezTo>
                      <a:pt x="5" y="22"/>
                      <a:pt x="5" y="20"/>
                      <a:pt x="5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8" y="17"/>
                      <a:pt x="9" y="17"/>
                      <a:pt x="9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2" y="18"/>
                      <a:pt x="13" y="18"/>
                    </a:cubicBezTo>
                    <a:cubicBezTo>
                      <a:pt x="14" y="18"/>
                      <a:pt x="14" y="18"/>
                      <a:pt x="15" y="18"/>
                    </a:cubicBezTo>
                    <a:cubicBezTo>
                      <a:pt x="15" y="21"/>
                      <a:pt x="15" y="25"/>
                      <a:pt x="14" y="29"/>
                    </a:cubicBezTo>
                    <a:close/>
                    <a:moveTo>
                      <a:pt x="29" y="18"/>
                    </a:moveTo>
                    <a:cubicBezTo>
                      <a:pt x="29" y="21"/>
                      <a:pt x="28" y="24"/>
                      <a:pt x="28" y="26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7" y="28"/>
                      <a:pt x="26" y="28"/>
                      <a:pt x="25" y="28"/>
                    </a:cubicBezTo>
                    <a:cubicBezTo>
                      <a:pt x="23" y="29"/>
                      <a:pt x="21" y="29"/>
                      <a:pt x="18" y="28"/>
                    </a:cubicBezTo>
                    <a:cubicBezTo>
                      <a:pt x="18" y="24"/>
                      <a:pt x="19" y="20"/>
                      <a:pt x="19" y="18"/>
                    </a:cubicBezTo>
                    <a:cubicBezTo>
                      <a:pt x="22" y="18"/>
                      <a:pt x="26" y="18"/>
                      <a:pt x="29" y="18"/>
                    </a:cubicBezTo>
                    <a:close/>
                    <a:moveTo>
                      <a:pt x="44" y="24"/>
                    </a:moveTo>
                    <a:cubicBezTo>
                      <a:pt x="44" y="26"/>
                      <a:pt x="43" y="27"/>
                      <a:pt x="44" y="29"/>
                    </a:cubicBezTo>
                    <a:cubicBezTo>
                      <a:pt x="42" y="29"/>
                      <a:pt x="40" y="29"/>
                      <a:pt x="38" y="29"/>
                    </a:cubicBezTo>
                    <a:cubicBezTo>
                      <a:pt x="36" y="29"/>
                      <a:pt x="34" y="29"/>
                      <a:pt x="32" y="29"/>
                    </a:cubicBezTo>
                    <a:cubicBezTo>
                      <a:pt x="32" y="27"/>
                      <a:pt x="32" y="25"/>
                      <a:pt x="32" y="24"/>
                    </a:cubicBezTo>
                    <a:cubicBezTo>
                      <a:pt x="33" y="22"/>
                      <a:pt x="33" y="20"/>
                      <a:pt x="33" y="18"/>
                    </a:cubicBezTo>
                    <a:cubicBezTo>
                      <a:pt x="34" y="18"/>
                      <a:pt x="35" y="18"/>
                      <a:pt x="36" y="18"/>
                    </a:cubicBezTo>
                    <a:cubicBezTo>
                      <a:pt x="38" y="19"/>
                      <a:pt x="41" y="19"/>
                      <a:pt x="44" y="19"/>
                    </a:cubicBezTo>
                    <a:cubicBezTo>
                      <a:pt x="44" y="21"/>
                      <a:pt x="44" y="22"/>
                      <a:pt x="44" y="24"/>
                    </a:cubicBezTo>
                    <a:close/>
                    <a:moveTo>
                      <a:pt x="44" y="14"/>
                    </a:moveTo>
                    <a:cubicBezTo>
                      <a:pt x="44" y="15"/>
                      <a:pt x="44" y="15"/>
                      <a:pt x="44" y="15"/>
                    </a:cubicBezTo>
                    <a:cubicBezTo>
                      <a:pt x="42" y="15"/>
                      <a:pt x="40" y="15"/>
                      <a:pt x="39" y="15"/>
                    </a:cubicBezTo>
                    <a:cubicBezTo>
                      <a:pt x="37" y="15"/>
                      <a:pt x="36" y="15"/>
                      <a:pt x="34" y="15"/>
                    </a:cubicBezTo>
                    <a:cubicBezTo>
                      <a:pt x="34" y="15"/>
                      <a:pt x="33" y="15"/>
                      <a:pt x="33" y="15"/>
                    </a:cubicBezTo>
                    <a:cubicBezTo>
                      <a:pt x="33" y="13"/>
                      <a:pt x="33" y="11"/>
                      <a:pt x="32" y="9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34" y="5"/>
                      <a:pt x="35" y="5"/>
                      <a:pt x="37" y="5"/>
                    </a:cubicBezTo>
                    <a:cubicBezTo>
                      <a:pt x="39" y="5"/>
                      <a:pt x="41" y="5"/>
                      <a:pt x="44" y="5"/>
                    </a:cubicBezTo>
                    <a:cubicBezTo>
                      <a:pt x="44" y="8"/>
                      <a:pt x="44" y="11"/>
                      <a:pt x="44" y="14"/>
                    </a:cubicBezTo>
                    <a:close/>
                    <a:moveTo>
                      <a:pt x="5" y="32"/>
                    </a:moveTo>
                    <a:cubicBezTo>
                      <a:pt x="7" y="32"/>
                      <a:pt x="9" y="33"/>
                      <a:pt x="11" y="33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4" y="35"/>
                      <a:pt x="14" y="36"/>
                      <a:pt x="14" y="38"/>
                    </a:cubicBezTo>
                    <a:cubicBezTo>
                      <a:pt x="14" y="39"/>
                      <a:pt x="14" y="41"/>
                      <a:pt x="14" y="43"/>
                    </a:cubicBezTo>
                    <a:cubicBezTo>
                      <a:pt x="13" y="43"/>
                      <a:pt x="12" y="43"/>
                      <a:pt x="11" y="44"/>
                    </a:cubicBezTo>
                    <a:cubicBezTo>
                      <a:pt x="9" y="44"/>
                      <a:pt x="8" y="44"/>
                      <a:pt x="7" y="44"/>
                    </a:cubicBezTo>
                    <a:cubicBezTo>
                      <a:pt x="6" y="44"/>
                      <a:pt x="6" y="44"/>
                      <a:pt x="5" y="44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38"/>
                      <a:pt x="5" y="35"/>
                      <a:pt x="5" y="32"/>
                    </a:cubicBezTo>
                    <a:close/>
                    <a:moveTo>
                      <a:pt x="18" y="37"/>
                    </a:moveTo>
                    <a:cubicBezTo>
                      <a:pt x="18" y="36"/>
                      <a:pt x="18" y="34"/>
                      <a:pt x="18" y="33"/>
                    </a:cubicBezTo>
                    <a:cubicBezTo>
                      <a:pt x="19" y="33"/>
                      <a:pt x="20" y="33"/>
                      <a:pt x="20" y="33"/>
                    </a:cubicBezTo>
                    <a:cubicBezTo>
                      <a:pt x="23" y="32"/>
                      <a:pt x="26" y="32"/>
                      <a:pt x="28" y="33"/>
                    </a:cubicBezTo>
                    <a:cubicBezTo>
                      <a:pt x="28" y="37"/>
                      <a:pt x="28" y="40"/>
                      <a:pt x="2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1"/>
                      <a:pt x="18" y="39"/>
                      <a:pt x="18" y="37"/>
                    </a:cubicBezTo>
                    <a:close/>
                    <a:moveTo>
                      <a:pt x="44" y="33"/>
                    </a:moveTo>
                    <a:cubicBezTo>
                      <a:pt x="43" y="35"/>
                      <a:pt x="44" y="37"/>
                      <a:pt x="44" y="39"/>
                    </a:cubicBezTo>
                    <a:cubicBezTo>
                      <a:pt x="44" y="41"/>
                      <a:pt x="44" y="42"/>
                      <a:pt x="44" y="43"/>
                    </a:cubicBezTo>
                    <a:cubicBezTo>
                      <a:pt x="40" y="43"/>
                      <a:pt x="35" y="43"/>
                      <a:pt x="32" y="43"/>
                    </a:cubicBezTo>
                    <a:cubicBezTo>
                      <a:pt x="32" y="41"/>
                      <a:pt x="32" y="39"/>
                      <a:pt x="32" y="36"/>
                    </a:cubicBezTo>
                    <a:cubicBezTo>
                      <a:pt x="32" y="35"/>
                      <a:pt x="32" y="34"/>
                      <a:pt x="32" y="33"/>
                    </a:cubicBezTo>
                    <a:cubicBezTo>
                      <a:pt x="35" y="33"/>
                      <a:pt x="40" y="33"/>
                      <a:pt x="44" y="33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2467610" y="1001713"/>
              <a:ext cx="452438" cy="788988"/>
              <a:chOff x="5200650" y="4926013"/>
              <a:chExt cx="452438" cy="788988"/>
            </a:xfrm>
            <a:noFill/>
          </p:grpSpPr>
          <p:sp>
            <p:nvSpPr>
              <p:cNvPr id="209" name="Freeform 199"/>
              <p:cNvSpPr>
                <a:spLocks/>
              </p:cNvSpPr>
              <p:nvPr/>
            </p:nvSpPr>
            <p:spPr bwMode="auto">
              <a:xfrm>
                <a:off x="5541963" y="5310188"/>
                <a:ext cx="14288" cy="7938"/>
              </a:xfrm>
              <a:custGeom>
                <a:avLst/>
                <a:gdLst>
                  <a:gd name="T0" fmla="*/ 6 w 6"/>
                  <a:gd name="T1" fmla="*/ 0 h 3"/>
                  <a:gd name="T2" fmla="*/ 6 w 6"/>
                  <a:gd name="T3" fmla="*/ 0 h 3"/>
                  <a:gd name="T4" fmla="*/ 4 w 6"/>
                  <a:gd name="T5" fmla="*/ 0 h 3"/>
                  <a:gd name="T6" fmla="*/ 2 w 6"/>
                  <a:gd name="T7" fmla="*/ 0 h 3"/>
                  <a:gd name="T8" fmla="*/ 0 w 6"/>
                  <a:gd name="T9" fmla="*/ 1 h 3"/>
                  <a:gd name="T10" fmla="*/ 0 w 6"/>
                  <a:gd name="T11" fmla="*/ 2 h 3"/>
                  <a:gd name="T12" fmla="*/ 1 w 6"/>
                  <a:gd name="T13" fmla="*/ 2 h 3"/>
                  <a:gd name="T14" fmla="*/ 3 w 6"/>
                  <a:gd name="T15" fmla="*/ 2 h 3"/>
                  <a:gd name="T16" fmla="*/ 5 w 6"/>
                  <a:gd name="T17" fmla="*/ 3 h 3"/>
                  <a:gd name="T18" fmla="*/ 6 w 6"/>
                  <a:gd name="T19" fmla="*/ 1 h 3"/>
                  <a:gd name="T20" fmla="*/ 6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6" y="3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0"/>
              <p:cNvSpPr>
                <a:spLocks noEditPoints="1"/>
              </p:cNvSpPr>
              <p:nvPr/>
            </p:nvSpPr>
            <p:spPr bwMode="auto">
              <a:xfrm>
                <a:off x="5214938" y="5637213"/>
                <a:ext cx="69850" cy="58738"/>
              </a:xfrm>
              <a:custGeom>
                <a:avLst/>
                <a:gdLst>
                  <a:gd name="T0" fmla="*/ 13 w 29"/>
                  <a:gd name="T1" fmla="*/ 1 h 24"/>
                  <a:gd name="T2" fmla="*/ 9 w 29"/>
                  <a:gd name="T3" fmla="*/ 2 h 24"/>
                  <a:gd name="T4" fmla="*/ 5 w 29"/>
                  <a:gd name="T5" fmla="*/ 3 h 24"/>
                  <a:gd name="T6" fmla="*/ 5 w 29"/>
                  <a:gd name="T7" fmla="*/ 3 h 24"/>
                  <a:gd name="T8" fmla="*/ 1 w 29"/>
                  <a:gd name="T9" fmla="*/ 13 h 24"/>
                  <a:gd name="T10" fmla="*/ 7 w 29"/>
                  <a:gd name="T11" fmla="*/ 23 h 24"/>
                  <a:gd name="T12" fmla="*/ 14 w 29"/>
                  <a:gd name="T13" fmla="*/ 24 h 24"/>
                  <a:gd name="T14" fmla="*/ 27 w 29"/>
                  <a:gd name="T15" fmla="*/ 19 h 24"/>
                  <a:gd name="T16" fmla="*/ 24 w 29"/>
                  <a:gd name="T17" fmla="*/ 5 h 24"/>
                  <a:gd name="T18" fmla="*/ 13 w 29"/>
                  <a:gd name="T19" fmla="*/ 1 h 24"/>
                  <a:gd name="T20" fmla="*/ 12 w 29"/>
                  <a:gd name="T21" fmla="*/ 5 h 24"/>
                  <a:gd name="T22" fmla="*/ 15 w 29"/>
                  <a:gd name="T23" fmla="*/ 5 h 24"/>
                  <a:gd name="T24" fmla="*/ 18 w 29"/>
                  <a:gd name="T25" fmla="*/ 6 h 24"/>
                  <a:gd name="T26" fmla="*/ 19 w 29"/>
                  <a:gd name="T27" fmla="*/ 6 h 24"/>
                  <a:gd name="T28" fmla="*/ 20 w 29"/>
                  <a:gd name="T29" fmla="*/ 5 h 24"/>
                  <a:gd name="T30" fmla="*/ 20 w 29"/>
                  <a:gd name="T31" fmla="*/ 6 h 24"/>
                  <a:gd name="T32" fmla="*/ 20 w 29"/>
                  <a:gd name="T33" fmla="*/ 6 h 24"/>
                  <a:gd name="T34" fmla="*/ 20 w 29"/>
                  <a:gd name="T35" fmla="*/ 7 h 24"/>
                  <a:gd name="T36" fmla="*/ 21 w 29"/>
                  <a:gd name="T37" fmla="*/ 7 h 24"/>
                  <a:gd name="T38" fmla="*/ 23 w 29"/>
                  <a:gd name="T39" fmla="*/ 9 h 24"/>
                  <a:gd name="T40" fmla="*/ 24 w 29"/>
                  <a:gd name="T41" fmla="*/ 16 h 24"/>
                  <a:gd name="T42" fmla="*/ 14 w 29"/>
                  <a:gd name="T43" fmla="*/ 21 h 24"/>
                  <a:gd name="T44" fmla="*/ 11 w 29"/>
                  <a:gd name="T45" fmla="*/ 21 h 24"/>
                  <a:gd name="T46" fmla="*/ 5 w 29"/>
                  <a:gd name="T47" fmla="*/ 14 h 24"/>
                  <a:gd name="T48" fmla="*/ 7 w 29"/>
                  <a:gd name="T49" fmla="*/ 6 h 24"/>
                  <a:gd name="T50" fmla="*/ 12 w 29"/>
                  <a:gd name="T5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9" h="24">
                    <a:moveTo>
                      <a:pt x="13" y="1"/>
                    </a:moveTo>
                    <a:cubicBezTo>
                      <a:pt x="12" y="1"/>
                      <a:pt x="10" y="1"/>
                      <a:pt x="9" y="2"/>
                    </a:cubicBezTo>
                    <a:cubicBezTo>
                      <a:pt x="8" y="2"/>
                      <a:pt x="7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5"/>
                      <a:pt x="0" y="9"/>
                      <a:pt x="1" y="13"/>
                    </a:cubicBezTo>
                    <a:cubicBezTo>
                      <a:pt x="1" y="17"/>
                      <a:pt x="4" y="21"/>
                      <a:pt x="7" y="23"/>
                    </a:cubicBezTo>
                    <a:cubicBezTo>
                      <a:pt x="9" y="24"/>
                      <a:pt x="11" y="24"/>
                      <a:pt x="14" y="24"/>
                    </a:cubicBezTo>
                    <a:cubicBezTo>
                      <a:pt x="18" y="24"/>
                      <a:pt x="24" y="23"/>
                      <a:pt x="27" y="19"/>
                    </a:cubicBezTo>
                    <a:cubicBezTo>
                      <a:pt x="29" y="14"/>
                      <a:pt x="27" y="8"/>
                      <a:pt x="24" y="5"/>
                    </a:cubicBezTo>
                    <a:cubicBezTo>
                      <a:pt x="21" y="2"/>
                      <a:pt x="17" y="0"/>
                      <a:pt x="13" y="1"/>
                    </a:cubicBezTo>
                    <a:close/>
                    <a:moveTo>
                      <a:pt x="12" y="5"/>
                    </a:moveTo>
                    <a:cubicBezTo>
                      <a:pt x="13" y="5"/>
                      <a:pt x="14" y="5"/>
                      <a:pt x="15" y="5"/>
                    </a:cubicBezTo>
                    <a:cubicBezTo>
                      <a:pt x="17" y="5"/>
                      <a:pt x="18" y="5"/>
                      <a:pt x="18" y="6"/>
                    </a:cubicBezTo>
                    <a:cubicBezTo>
                      <a:pt x="18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7"/>
                      <a:pt x="20" y="7"/>
                    </a:cubicBezTo>
                    <a:cubicBezTo>
                      <a:pt x="20" y="7"/>
                      <a:pt x="21" y="7"/>
                      <a:pt x="21" y="7"/>
                    </a:cubicBezTo>
                    <a:cubicBezTo>
                      <a:pt x="22" y="7"/>
                      <a:pt x="23" y="8"/>
                      <a:pt x="23" y="9"/>
                    </a:cubicBezTo>
                    <a:cubicBezTo>
                      <a:pt x="24" y="11"/>
                      <a:pt x="25" y="14"/>
                      <a:pt x="24" y="16"/>
                    </a:cubicBezTo>
                    <a:cubicBezTo>
                      <a:pt x="23" y="19"/>
                      <a:pt x="18" y="21"/>
                      <a:pt x="14" y="21"/>
                    </a:cubicBezTo>
                    <a:cubicBezTo>
                      <a:pt x="13" y="21"/>
                      <a:pt x="12" y="21"/>
                      <a:pt x="11" y="21"/>
                    </a:cubicBezTo>
                    <a:cubicBezTo>
                      <a:pt x="8" y="20"/>
                      <a:pt x="6" y="18"/>
                      <a:pt x="5" y="14"/>
                    </a:cubicBezTo>
                    <a:cubicBezTo>
                      <a:pt x="4" y="11"/>
                      <a:pt x="5" y="8"/>
                      <a:pt x="7" y="6"/>
                    </a:cubicBezTo>
                    <a:cubicBezTo>
                      <a:pt x="8" y="6"/>
                      <a:pt x="10" y="6"/>
                      <a:pt x="12" y="5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01"/>
              <p:cNvSpPr>
                <a:spLocks noEditPoints="1"/>
              </p:cNvSpPr>
              <p:nvPr/>
            </p:nvSpPr>
            <p:spPr bwMode="auto">
              <a:xfrm>
                <a:off x="5384800" y="5646738"/>
                <a:ext cx="41275" cy="68263"/>
              </a:xfrm>
              <a:custGeom>
                <a:avLst/>
                <a:gdLst>
                  <a:gd name="T0" fmla="*/ 10 w 17"/>
                  <a:gd name="T1" fmla="*/ 1 h 28"/>
                  <a:gd name="T2" fmla="*/ 9 w 17"/>
                  <a:gd name="T3" fmla="*/ 1 h 28"/>
                  <a:gd name="T4" fmla="*/ 2 w 17"/>
                  <a:gd name="T5" fmla="*/ 6 h 28"/>
                  <a:gd name="T6" fmla="*/ 1 w 17"/>
                  <a:gd name="T7" fmla="*/ 23 h 28"/>
                  <a:gd name="T8" fmla="*/ 9 w 17"/>
                  <a:gd name="T9" fmla="*/ 28 h 28"/>
                  <a:gd name="T10" fmla="*/ 10 w 17"/>
                  <a:gd name="T11" fmla="*/ 27 h 28"/>
                  <a:gd name="T12" fmla="*/ 16 w 17"/>
                  <a:gd name="T13" fmla="*/ 22 h 28"/>
                  <a:gd name="T14" fmla="*/ 16 w 17"/>
                  <a:gd name="T15" fmla="*/ 19 h 28"/>
                  <a:gd name="T16" fmla="*/ 16 w 17"/>
                  <a:gd name="T17" fmla="*/ 18 h 28"/>
                  <a:gd name="T18" fmla="*/ 17 w 17"/>
                  <a:gd name="T19" fmla="*/ 6 h 28"/>
                  <a:gd name="T20" fmla="*/ 17 w 17"/>
                  <a:gd name="T21" fmla="*/ 3 h 28"/>
                  <a:gd name="T22" fmla="*/ 17 w 17"/>
                  <a:gd name="T23" fmla="*/ 3 h 28"/>
                  <a:gd name="T24" fmla="*/ 10 w 17"/>
                  <a:gd name="T25" fmla="*/ 1 h 28"/>
                  <a:gd name="T26" fmla="*/ 12 w 17"/>
                  <a:gd name="T27" fmla="*/ 23 h 28"/>
                  <a:gd name="T28" fmla="*/ 5 w 17"/>
                  <a:gd name="T29" fmla="*/ 22 h 28"/>
                  <a:gd name="T30" fmla="*/ 8 w 17"/>
                  <a:gd name="T31" fmla="*/ 4 h 28"/>
                  <a:gd name="T32" fmla="*/ 9 w 17"/>
                  <a:gd name="T33" fmla="*/ 4 h 28"/>
                  <a:gd name="T34" fmla="*/ 12 w 17"/>
                  <a:gd name="T35" fmla="*/ 5 h 28"/>
                  <a:gd name="T36" fmla="*/ 12 w 17"/>
                  <a:gd name="T3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28">
                    <a:moveTo>
                      <a:pt x="10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3" y="3"/>
                      <a:pt x="2" y="6"/>
                    </a:cubicBezTo>
                    <a:cubicBezTo>
                      <a:pt x="0" y="11"/>
                      <a:pt x="0" y="21"/>
                      <a:pt x="1" y="23"/>
                    </a:cubicBezTo>
                    <a:cubicBezTo>
                      <a:pt x="3" y="25"/>
                      <a:pt x="6" y="28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3" y="27"/>
                      <a:pt x="16" y="24"/>
                      <a:pt x="16" y="22"/>
                    </a:cubicBezTo>
                    <a:cubicBezTo>
                      <a:pt x="16" y="21"/>
                      <a:pt x="16" y="20"/>
                      <a:pt x="16" y="19"/>
                    </a:cubicBezTo>
                    <a:cubicBezTo>
                      <a:pt x="16" y="19"/>
                      <a:pt x="16" y="19"/>
                      <a:pt x="16" y="18"/>
                    </a:cubicBezTo>
                    <a:cubicBezTo>
                      <a:pt x="16" y="14"/>
                      <a:pt x="16" y="10"/>
                      <a:pt x="17" y="6"/>
                    </a:cubicBezTo>
                    <a:cubicBezTo>
                      <a:pt x="17" y="5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1"/>
                      <a:pt x="12" y="1"/>
                      <a:pt x="10" y="1"/>
                    </a:cubicBezTo>
                    <a:close/>
                    <a:moveTo>
                      <a:pt x="12" y="23"/>
                    </a:moveTo>
                    <a:cubicBezTo>
                      <a:pt x="10" y="25"/>
                      <a:pt x="6" y="25"/>
                      <a:pt x="5" y="22"/>
                    </a:cubicBezTo>
                    <a:cubicBezTo>
                      <a:pt x="4" y="15"/>
                      <a:pt x="4" y="8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0" y="4"/>
                      <a:pt x="11" y="4"/>
                      <a:pt x="12" y="5"/>
                    </a:cubicBezTo>
                    <a:cubicBezTo>
                      <a:pt x="13" y="7"/>
                      <a:pt x="14" y="20"/>
                      <a:pt x="12" y="23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2"/>
              <p:cNvSpPr>
                <a:spLocks noEditPoints="1"/>
              </p:cNvSpPr>
              <p:nvPr/>
            </p:nvSpPr>
            <p:spPr bwMode="auto">
              <a:xfrm>
                <a:off x="5200650" y="4926013"/>
                <a:ext cx="452438" cy="711200"/>
              </a:xfrm>
              <a:custGeom>
                <a:avLst/>
                <a:gdLst>
                  <a:gd name="T0" fmla="*/ 158 w 187"/>
                  <a:gd name="T1" fmla="*/ 97 h 294"/>
                  <a:gd name="T2" fmla="*/ 137 w 187"/>
                  <a:gd name="T3" fmla="*/ 82 h 294"/>
                  <a:gd name="T4" fmla="*/ 139 w 187"/>
                  <a:gd name="T5" fmla="*/ 23 h 294"/>
                  <a:gd name="T6" fmla="*/ 134 w 187"/>
                  <a:gd name="T7" fmla="*/ 4 h 294"/>
                  <a:gd name="T8" fmla="*/ 88 w 187"/>
                  <a:gd name="T9" fmla="*/ 0 h 294"/>
                  <a:gd name="T10" fmla="*/ 48 w 187"/>
                  <a:gd name="T11" fmla="*/ 11 h 294"/>
                  <a:gd name="T12" fmla="*/ 50 w 187"/>
                  <a:gd name="T13" fmla="*/ 47 h 294"/>
                  <a:gd name="T14" fmla="*/ 47 w 187"/>
                  <a:gd name="T15" fmla="*/ 122 h 294"/>
                  <a:gd name="T16" fmla="*/ 17 w 187"/>
                  <a:gd name="T17" fmla="*/ 102 h 294"/>
                  <a:gd name="T18" fmla="*/ 10 w 187"/>
                  <a:gd name="T19" fmla="*/ 166 h 294"/>
                  <a:gd name="T20" fmla="*/ 19 w 187"/>
                  <a:gd name="T21" fmla="*/ 187 h 294"/>
                  <a:gd name="T22" fmla="*/ 25 w 187"/>
                  <a:gd name="T23" fmla="*/ 191 h 294"/>
                  <a:gd name="T24" fmla="*/ 28 w 187"/>
                  <a:gd name="T25" fmla="*/ 194 h 294"/>
                  <a:gd name="T26" fmla="*/ 65 w 187"/>
                  <a:gd name="T27" fmla="*/ 205 h 294"/>
                  <a:gd name="T28" fmla="*/ 64 w 187"/>
                  <a:gd name="T29" fmla="*/ 264 h 294"/>
                  <a:gd name="T30" fmla="*/ 25 w 187"/>
                  <a:gd name="T31" fmla="*/ 288 h 294"/>
                  <a:gd name="T32" fmla="*/ 33 w 187"/>
                  <a:gd name="T33" fmla="*/ 290 h 294"/>
                  <a:gd name="T34" fmla="*/ 78 w 187"/>
                  <a:gd name="T35" fmla="*/ 277 h 294"/>
                  <a:gd name="T36" fmla="*/ 94 w 187"/>
                  <a:gd name="T37" fmla="*/ 285 h 294"/>
                  <a:gd name="T38" fmla="*/ 134 w 187"/>
                  <a:gd name="T39" fmla="*/ 283 h 294"/>
                  <a:gd name="T40" fmla="*/ 147 w 187"/>
                  <a:gd name="T41" fmla="*/ 278 h 294"/>
                  <a:gd name="T42" fmla="*/ 99 w 187"/>
                  <a:gd name="T43" fmla="*/ 236 h 294"/>
                  <a:gd name="T44" fmla="*/ 108 w 187"/>
                  <a:gd name="T45" fmla="*/ 207 h 294"/>
                  <a:gd name="T46" fmla="*/ 158 w 187"/>
                  <a:gd name="T47" fmla="*/ 185 h 294"/>
                  <a:gd name="T48" fmla="*/ 187 w 187"/>
                  <a:gd name="T49" fmla="*/ 104 h 294"/>
                  <a:gd name="T50" fmla="*/ 42 w 187"/>
                  <a:gd name="T51" fmla="*/ 165 h 294"/>
                  <a:gd name="T52" fmla="*/ 44 w 187"/>
                  <a:gd name="T53" fmla="*/ 163 h 294"/>
                  <a:gd name="T54" fmla="*/ 48 w 187"/>
                  <a:gd name="T55" fmla="*/ 162 h 294"/>
                  <a:gd name="T56" fmla="*/ 151 w 187"/>
                  <a:gd name="T57" fmla="*/ 187 h 294"/>
                  <a:gd name="T58" fmla="*/ 150 w 187"/>
                  <a:gd name="T59" fmla="*/ 190 h 294"/>
                  <a:gd name="T60" fmla="*/ 129 w 187"/>
                  <a:gd name="T61" fmla="*/ 203 h 294"/>
                  <a:gd name="T62" fmla="*/ 71 w 187"/>
                  <a:gd name="T63" fmla="*/ 202 h 294"/>
                  <a:gd name="T64" fmla="*/ 53 w 187"/>
                  <a:gd name="T65" fmla="*/ 45 h 294"/>
                  <a:gd name="T66" fmla="*/ 50 w 187"/>
                  <a:gd name="T67" fmla="*/ 26 h 294"/>
                  <a:gd name="T68" fmla="*/ 80 w 187"/>
                  <a:gd name="T69" fmla="*/ 4 h 294"/>
                  <a:gd name="T70" fmla="*/ 135 w 187"/>
                  <a:gd name="T71" fmla="*/ 10 h 294"/>
                  <a:gd name="T72" fmla="*/ 135 w 187"/>
                  <a:gd name="T73" fmla="*/ 28 h 294"/>
                  <a:gd name="T74" fmla="*/ 144 w 187"/>
                  <a:gd name="T75" fmla="*/ 137 h 294"/>
                  <a:gd name="T76" fmla="*/ 134 w 187"/>
                  <a:gd name="T77" fmla="*/ 159 h 294"/>
                  <a:gd name="T78" fmla="*/ 96 w 187"/>
                  <a:gd name="T79" fmla="*/ 160 h 294"/>
                  <a:gd name="T80" fmla="*/ 47 w 187"/>
                  <a:gd name="T81" fmla="*/ 159 h 294"/>
                  <a:gd name="T82" fmla="*/ 135 w 187"/>
                  <a:gd name="T83" fmla="*/ 163 h 294"/>
                  <a:gd name="T84" fmla="*/ 153 w 187"/>
                  <a:gd name="T85" fmla="*/ 138 h 294"/>
                  <a:gd name="T86" fmla="*/ 167 w 187"/>
                  <a:gd name="T87" fmla="*/ 99 h 294"/>
                  <a:gd name="T88" fmla="*/ 172 w 187"/>
                  <a:gd name="T89" fmla="*/ 159 h 294"/>
                  <a:gd name="T90" fmla="*/ 147 w 187"/>
                  <a:gd name="T91" fmla="*/ 165 h 294"/>
                  <a:gd name="T92" fmla="*/ 96 w 187"/>
                  <a:gd name="T93" fmla="*/ 261 h 294"/>
                  <a:gd name="T94" fmla="*/ 104 w 187"/>
                  <a:gd name="T95" fmla="*/ 267 h 294"/>
                  <a:gd name="T96" fmla="*/ 146 w 187"/>
                  <a:gd name="T97" fmla="*/ 281 h 294"/>
                  <a:gd name="T98" fmla="*/ 97 w 187"/>
                  <a:gd name="T99" fmla="*/ 274 h 294"/>
                  <a:gd name="T100" fmla="*/ 81 w 187"/>
                  <a:gd name="T101" fmla="*/ 276 h 294"/>
                  <a:gd name="T102" fmla="*/ 48 w 187"/>
                  <a:gd name="T103" fmla="*/ 279 h 294"/>
                  <a:gd name="T104" fmla="*/ 29 w 187"/>
                  <a:gd name="T105" fmla="*/ 287 h 294"/>
                  <a:gd name="T106" fmla="*/ 52 w 187"/>
                  <a:gd name="T107" fmla="*/ 271 h 294"/>
                  <a:gd name="T108" fmla="*/ 83 w 187"/>
                  <a:gd name="T109" fmla="*/ 261 h 294"/>
                  <a:gd name="T110" fmla="*/ 81 w 187"/>
                  <a:gd name="T111" fmla="*/ 206 h 294"/>
                  <a:gd name="T112" fmla="*/ 95 w 187"/>
                  <a:gd name="T113" fmla="*/ 260 h 294"/>
                  <a:gd name="T114" fmla="*/ 19 w 187"/>
                  <a:gd name="T115" fmla="*/ 178 h 294"/>
                  <a:gd name="T116" fmla="*/ 31 w 187"/>
                  <a:gd name="T117" fmla="*/ 110 h 294"/>
                  <a:gd name="T118" fmla="*/ 34 w 187"/>
                  <a:gd name="T119" fmla="*/ 139 h 294"/>
                  <a:gd name="T120" fmla="*/ 42 w 187"/>
                  <a:gd name="T121" fmla="*/ 15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7" h="294">
                    <a:moveTo>
                      <a:pt x="187" y="104"/>
                    </a:moveTo>
                    <a:cubicBezTo>
                      <a:pt x="184" y="99"/>
                      <a:pt x="177" y="98"/>
                      <a:pt x="171" y="97"/>
                    </a:cubicBezTo>
                    <a:cubicBezTo>
                      <a:pt x="168" y="97"/>
                      <a:pt x="164" y="96"/>
                      <a:pt x="162" y="96"/>
                    </a:cubicBezTo>
                    <a:cubicBezTo>
                      <a:pt x="162" y="95"/>
                      <a:pt x="161" y="96"/>
                      <a:pt x="161" y="96"/>
                    </a:cubicBezTo>
                    <a:cubicBezTo>
                      <a:pt x="160" y="97"/>
                      <a:pt x="159" y="97"/>
                      <a:pt x="158" y="97"/>
                    </a:cubicBezTo>
                    <a:cubicBezTo>
                      <a:pt x="158" y="97"/>
                      <a:pt x="158" y="97"/>
                      <a:pt x="157" y="97"/>
                    </a:cubicBezTo>
                    <a:cubicBezTo>
                      <a:pt x="156" y="102"/>
                      <a:pt x="155" y="108"/>
                      <a:pt x="155" y="114"/>
                    </a:cubicBezTo>
                    <a:cubicBezTo>
                      <a:pt x="154" y="118"/>
                      <a:pt x="154" y="121"/>
                      <a:pt x="153" y="125"/>
                    </a:cubicBezTo>
                    <a:cubicBezTo>
                      <a:pt x="153" y="129"/>
                      <a:pt x="151" y="134"/>
                      <a:pt x="148" y="138"/>
                    </a:cubicBezTo>
                    <a:cubicBezTo>
                      <a:pt x="143" y="121"/>
                      <a:pt x="139" y="101"/>
                      <a:pt x="137" y="82"/>
                    </a:cubicBezTo>
                    <a:cubicBezTo>
                      <a:pt x="136" y="80"/>
                      <a:pt x="136" y="79"/>
                      <a:pt x="136" y="77"/>
                    </a:cubicBezTo>
                    <a:cubicBezTo>
                      <a:pt x="135" y="68"/>
                      <a:pt x="134" y="60"/>
                      <a:pt x="134" y="51"/>
                    </a:cubicBezTo>
                    <a:cubicBezTo>
                      <a:pt x="134" y="44"/>
                      <a:pt x="136" y="37"/>
                      <a:pt x="137" y="29"/>
                    </a:cubicBezTo>
                    <a:cubicBezTo>
                      <a:pt x="138" y="28"/>
                      <a:pt x="138" y="27"/>
                      <a:pt x="138" y="26"/>
                    </a:cubicBezTo>
                    <a:cubicBezTo>
                      <a:pt x="138" y="25"/>
                      <a:pt x="138" y="24"/>
                      <a:pt x="139" y="23"/>
                    </a:cubicBezTo>
                    <a:cubicBezTo>
                      <a:pt x="139" y="22"/>
                      <a:pt x="139" y="21"/>
                      <a:pt x="140" y="21"/>
                    </a:cubicBezTo>
                    <a:cubicBezTo>
                      <a:pt x="140" y="20"/>
                      <a:pt x="141" y="19"/>
                      <a:pt x="141" y="18"/>
                    </a:cubicBezTo>
                    <a:cubicBezTo>
                      <a:pt x="141" y="15"/>
                      <a:pt x="139" y="9"/>
                      <a:pt x="137" y="7"/>
                    </a:cubicBezTo>
                    <a:cubicBezTo>
                      <a:pt x="137" y="6"/>
                      <a:pt x="136" y="6"/>
                      <a:pt x="135" y="5"/>
                    </a:cubicBezTo>
                    <a:cubicBezTo>
                      <a:pt x="135" y="5"/>
                      <a:pt x="134" y="5"/>
                      <a:pt x="134" y="4"/>
                    </a:cubicBezTo>
                    <a:cubicBezTo>
                      <a:pt x="134" y="4"/>
                      <a:pt x="133" y="4"/>
                      <a:pt x="133" y="3"/>
                    </a:cubicBezTo>
                    <a:cubicBezTo>
                      <a:pt x="132" y="3"/>
                      <a:pt x="131" y="2"/>
                      <a:pt x="131" y="2"/>
                    </a:cubicBezTo>
                    <a:cubicBezTo>
                      <a:pt x="126" y="0"/>
                      <a:pt x="118" y="0"/>
                      <a:pt x="112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2" y="0"/>
                      <a:pt x="94" y="0"/>
                      <a:pt x="88" y="0"/>
                    </a:cubicBezTo>
                    <a:cubicBezTo>
                      <a:pt x="84" y="1"/>
                      <a:pt x="80" y="0"/>
                      <a:pt x="76" y="0"/>
                    </a:cubicBezTo>
                    <a:cubicBezTo>
                      <a:pt x="72" y="0"/>
                      <a:pt x="69" y="0"/>
                      <a:pt x="66" y="0"/>
                    </a:cubicBezTo>
                    <a:cubicBezTo>
                      <a:pt x="57" y="1"/>
                      <a:pt x="51" y="5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8"/>
                      <a:pt x="48" y="10"/>
                      <a:pt x="48" y="11"/>
                    </a:cubicBezTo>
                    <a:cubicBezTo>
                      <a:pt x="47" y="12"/>
                      <a:pt x="46" y="14"/>
                      <a:pt x="46" y="16"/>
                    </a:cubicBezTo>
                    <a:cubicBezTo>
                      <a:pt x="46" y="19"/>
                      <a:pt x="46" y="22"/>
                      <a:pt x="47" y="24"/>
                    </a:cubicBezTo>
                    <a:cubicBezTo>
                      <a:pt x="47" y="25"/>
                      <a:pt x="47" y="26"/>
                      <a:pt x="47" y="27"/>
                    </a:cubicBezTo>
                    <a:cubicBezTo>
                      <a:pt x="47" y="31"/>
                      <a:pt x="48" y="34"/>
                      <a:pt x="49" y="37"/>
                    </a:cubicBezTo>
                    <a:cubicBezTo>
                      <a:pt x="49" y="40"/>
                      <a:pt x="50" y="44"/>
                      <a:pt x="50" y="47"/>
                    </a:cubicBezTo>
                    <a:cubicBezTo>
                      <a:pt x="51" y="53"/>
                      <a:pt x="51" y="60"/>
                      <a:pt x="51" y="66"/>
                    </a:cubicBezTo>
                    <a:cubicBezTo>
                      <a:pt x="51" y="71"/>
                      <a:pt x="51" y="77"/>
                      <a:pt x="51" y="82"/>
                    </a:cubicBezTo>
                    <a:cubicBezTo>
                      <a:pt x="51" y="84"/>
                      <a:pt x="51" y="86"/>
                      <a:pt x="51" y="87"/>
                    </a:cubicBezTo>
                    <a:cubicBezTo>
                      <a:pt x="52" y="91"/>
                      <a:pt x="52" y="93"/>
                      <a:pt x="52" y="96"/>
                    </a:cubicBezTo>
                    <a:cubicBezTo>
                      <a:pt x="51" y="106"/>
                      <a:pt x="49" y="114"/>
                      <a:pt x="47" y="122"/>
                    </a:cubicBezTo>
                    <a:cubicBezTo>
                      <a:pt x="45" y="130"/>
                      <a:pt x="42" y="137"/>
                      <a:pt x="38" y="144"/>
                    </a:cubicBezTo>
                    <a:cubicBezTo>
                      <a:pt x="36" y="137"/>
                      <a:pt x="35" y="128"/>
                      <a:pt x="35" y="119"/>
                    </a:cubicBezTo>
                    <a:cubicBezTo>
                      <a:pt x="35" y="116"/>
                      <a:pt x="34" y="113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1" y="104"/>
                      <a:pt x="23" y="102"/>
                      <a:pt x="17" y="102"/>
                    </a:cubicBezTo>
                    <a:cubicBezTo>
                      <a:pt x="13" y="102"/>
                      <a:pt x="10" y="103"/>
                      <a:pt x="8" y="104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0" y="115"/>
                      <a:pt x="2" y="131"/>
                      <a:pt x="3" y="142"/>
                    </a:cubicBezTo>
                    <a:cubicBezTo>
                      <a:pt x="4" y="149"/>
                      <a:pt x="6" y="156"/>
                      <a:pt x="7" y="161"/>
                    </a:cubicBezTo>
                    <a:cubicBezTo>
                      <a:pt x="8" y="162"/>
                      <a:pt x="9" y="164"/>
                      <a:pt x="10" y="166"/>
                    </a:cubicBezTo>
                    <a:cubicBezTo>
                      <a:pt x="10" y="167"/>
                      <a:pt x="11" y="168"/>
                      <a:pt x="11" y="169"/>
                    </a:cubicBezTo>
                    <a:cubicBezTo>
                      <a:pt x="12" y="170"/>
                      <a:pt x="12" y="171"/>
                      <a:pt x="12" y="173"/>
                    </a:cubicBezTo>
                    <a:cubicBezTo>
                      <a:pt x="13" y="174"/>
                      <a:pt x="14" y="176"/>
                      <a:pt x="14" y="177"/>
                    </a:cubicBezTo>
                    <a:cubicBezTo>
                      <a:pt x="15" y="178"/>
                      <a:pt x="16" y="179"/>
                      <a:pt x="17" y="181"/>
                    </a:cubicBezTo>
                    <a:cubicBezTo>
                      <a:pt x="18" y="183"/>
                      <a:pt x="20" y="185"/>
                      <a:pt x="19" y="187"/>
                    </a:cubicBezTo>
                    <a:cubicBezTo>
                      <a:pt x="19" y="187"/>
                      <a:pt x="19" y="187"/>
                      <a:pt x="19" y="187"/>
                    </a:cubicBezTo>
                    <a:cubicBezTo>
                      <a:pt x="19" y="187"/>
                      <a:pt x="20" y="188"/>
                      <a:pt x="20" y="187"/>
                    </a:cubicBezTo>
                    <a:cubicBezTo>
                      <a:pt x="21" y="187"/>
                      <a:pt x="22" y="187"/>
                      <a:pt x="23" y="190"/>
                    </a:cubicBezTo>
                    <a:cubicBezTo>
                      <a:pt x="23" y="190"/>
                      <a:pt x="23" y="190"/>
                      <a:pt x="23" y="190"/>
                    </a:cubicBezTo>
                    <a:cubicBezTo>
                      <a:pt x="24" y="190"/>
                      <a:pt x="25" y="190"/>
                      <a:pt x="25" y="191"/>
                    </a:cubicBezTo>
                    <a:cubicBezTo>
                      <a:pt x="26" y="192"/>
                      <a:pt x="26" y="193"/>
                      <a:pt x="27" y="193"/>
                    </a:cubicBezTo>
                    <a:cubicBezTo>
                      <a:pt x="27" y="193"/>
                      <a:pt x="27" y="193"/>
                      <a:pt x="27" y="193"/>
                    </a:cubicBezTo>
                    <a:cubicBezTo>
                      <a:pt x="28" y="193"/>
                      <a:pt x="28" y="192"/>
                      <a:pt x="28" y="192"/>
                    </a:cubicBezTo>
                    <a:cubicBezTo>
                      <a:pt x="28" y="192"/>
                      <a:pt x="28" y="192"/>
                      <a:pt x="28" y="192"/>
                    </a:cubicBezTo>
                    <a:cubicBezTo>
                      <a:pt x="28" y="193"/>
                      <a:pt x="28" y="193"/>
                      <a:pt x="28" y="194"/>
                    </a:cubicBezTo>
                    <a:cubicBezTo>
                      <a:pt x="28" y="193"/>
                      <a:pt x="27" y="194"/>
                      <a:pt x="27" y="194"/>
                    </a:cubicBezTo>
                    <a:cubicBezTo>
                      <a:pt x="27" y="194"/>
                      <a:pt x="27" y="195"/>
                      <a:pt x="27" y="195"/>
                    </a:cubicBezTo>
                    <a:cubicBezTo>
                      <a:pt x="28" y="197"/>
                      <a:pt x="30" y="198"/>
                      <a:pt x="32" y="198"/>
                    </a:cubicBezTo>
                    <a:cubicBezTo>
                      <a:pt x="32" y="198"/>
                      <a:pt x="33" y="199"/>
                      <a:pt x="33" y="199"/>
                    </a:cubicBezTo>
                    <a:cubicBezTo>
                      <a:pt x="42" y="202"/>
                      <a:pt x="54" y="203"/>
                      <a:pt x="65" y="205"/>
                    </a:cubicBezTo>
                    <a:cubicBezTo>
                      <a:pt x="69" y="205"/>
                      <a:pt x="74" y="206"/>
                      <a:pt x="78" y="206"/>
                    </a:cubicBezTo>
                    <a:cubicBezTo>
                      <a:pt x="78" y="217"/>
                      <a:pt x="78" y="226"/>
                      <a:pt x="79" y="236"/>
                    </a:cubicBezTo>
                    <a:cubicBezTo>
                      <a:pt x="79" y="243"/>
                      <a:pt x="80" y="251"/>
                      <a:pt x="80" y="258"/>
                    </a:cubicBezTo>
                    <a:cubicBezTo>
                      <a:pt x="77" y="262"/>
                      <a:pt x="72" y="263"/>
                      <a:pt x="68" y="263"/>
                    </a:cubicBezTo>
                    <a:cubicBezTo>
                      <a:pt x="67" y="264"/>
                      <a:pt x="65" y="264"/>
                      <a:pt x="64" y="264"/>
                    </a:cubicBezTo>
                    <a:cubicBezTo>
                      <a:pt x="55" y="267"/>
                      <a:pt x="48" y="269"/>
                      <a:pt x="42" y="272"/>
                    </a:cubicBezTo>
                    <a:cubicBezTo>
                      <a:pt x="39" y="273"/>
                      <a:pt x="37" y="274"/>
                      <a:pt x="36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35" y="275"/>
                      <a:pt x="35" y="275"/>
                      <a:pt x="34" y="275"/>
                    </a:cubicBezTo>
                    <a:cubicBezTo>
                      <a:pt x="31" y="277"/>
                      <a:pt x="25" y="282"/>
                      <a:pt x="25" y="288"/>
                    </a:cubicBezTo>
                    <a:cubicBezTo>
                      <a:pt x="25" y="288"/>
                      <a:pt x="25" y="288"/>
                      <a:pt x="25" y="288"/>
                    </a:cubicBezTo>
                    <a:cubicBezTo>
                      <a:pt x="26" y="290"/>
                      <a:pt x="29" y="291"/>
                      <a:pt x="32" y="292"/>
                    </a:cubicBezTo>
                    <a:cubicBezTo>
                      <a:pt x="32" y="292"/>
                      <a:pt x="32" y="292"/>
                      <a:pt x="32" y="292"/>
                    </a:cubicBezTo>
                    <a:cubicBezTo>
                      <a:pt x="32" y="292"/>
                      <a:pt x="33" y="292"/>
                      <a:pt x="33" y="292"/>
                    </a:cubicBezTo>
                    <a:cubicBezTo>
                      <a:pt x="33" y="292"/>
                      <a:pt x="33" y="291"/>
                      <a:pt x="33" y="290"/>
                    </a:cubicBezTo>
                    <a:cubicBezTo>
                      <a:pt x="33" y="290"/>
                      <a:pt x="33" y="290"/>
                      <a:pt x="32" y="289"/>
                    </a:cubicBezTo>
                    <a:cubicBezTo>
                      <a:pt x="32" y="289"/>
                      <a:pt x="32" y="289"/>
                      <a:pt x="32" y="289"/>
                    </a:cubicBezTo>
                    <a:cubicBezTo>
                      <a:pt x="41" y="283"/>
                      <a:pt x="53" y="281"/>
                      <a:pt x="65" y="278"/>
                    </a:cubicBezTo>
                    <a:cubicBezTo>
                      <a:pt x="66" y="278"/>
                      <a:pt x="66" y="278"/>
                      <a:pt x="67" y="278"/>
                    </a:cubicBezTo>
                    <a:cubicBezTo>
                      <a:pt x="71" y="277"/>
                      <a:pt x="75" y="276"/>
                      <a:pt x="78" y="277"/>
                    </a:cubicBezTo>
                    <a:cubicBezTo>
                      <a:pt x="79" y="279"/>
                      <a:pt x="79" y="281"/>
                      <a:pt x="79" y="283"/>
                    </a:cubicBezTo>
                    <a:cubicBezTo>
                      <a:pt x="79" y="286"/>
                      <a:pt x="78" y="289"/>
                      <a:pt x="80" y="291"/>
                    </a:cubicBezTo>
                    <a:cubicBezTo>
                      <a:pt x="81" y="293"/>
                      <a:pt x="84" y="294"/>
                      <a:pt x="86" y="294"/>
                    </a:cubicBezTo>
                    <a:cubicBezTo>
                      <a:pt x="87" y="294"/>
                      <a:pt x="88" y="294"/>
                      <a:pt x="89" y="293"/>
                    </a:cubicBezTo>
                    <a:cubicBezTo>
                      <a:pt x="92" y="292"/>
                      <a:pt x="93" y="288"/>
                      <a:pt x="94" y="285"/>
                    </a:cubicBezTo>
                    <a:cubicBezTo>
                      <a:pt x="94" y="282"/>
                      <a:pt x="95" y="279"/>
                      <a:pt x="97" y="277"/>
                    </a:cubicBezTo>
                    <a:cubicBezTo>
                      <a:pt x="97" y="277"/>
                      <a:pt x="98" y="277"/>
                      <a:pt x="99" y="277"/>
                    </a:cubicBezTo>
                    <a:cubicBezTo>
                      <a:pt x="100" y="277"/>
                      <a:pt x="101" y="277"/>
                      <a:pt x="103" y="277"/>
                    </a:cubicBezTo>
                    <a:cubicBezTo>
                      <a:pt x="103" y="277"/>
                      <a:pt x="103" y="277"/>
                      <a:pt x="103" y="277"/>
                    </a:cubicBezTo>
                    <a:cubicBezTo>
                      <a:pt x="114" y="278"/>
                      <a:pt x="124" y="280"/>
                      <a:pt x="134" y="283"/>
                    </a:cubicBezTo>
                    <a:cubicBezTo>
                      <a:pt x="136" y="284"/>
                      <a:pt x="138" y="285"/>
                      <a:pt x="141" y="286"/>
                    </a:cubicBezTo>
                    <a:cubicBezTo>
                      <a:pt x="146" y="288"/>
                      <a:pt x="151" y="290"/>
                      <a:pt x="156" y="289"/>
                    </a:cubicBezTo>
                    <a:cubicBezTo>
                      <a:pt x="157" y="289"/>
                      <a:pt x="157" y="289"/>
                      <a:pt x="157" y="289"/>
                    </a:cubicBezTo>
                    <a:cubicBezTo>
                      <a:pt x="158" y="283"/>
                      <a:pt x="152" y="281"/>
                      <a:pt x="148" y="278"/>
                    </a:cubicBezTo>
                    <a:cubicBezTo>
                      <a:pt x="148" y="278"/>
                      <a:pt x="147" y="278"/>
                      <a:pt x="147" y="278"/>
                    </a:cubicBezTo>
                    <a:cubicBezTo>
                      <a:pt x="136" y="272"/>
                      <a:pt x="126" y="269"/>
                      <a:pt x="115" y="266"/>
                    </a:cubicBezTo>
                    <a:cubicBezTo>
                      <a:pt x="114" y="266"/>
                      <a:pt x="114" y="266"/>
                      <a:pt x="113" y="266"/>
                    </a:cubicBezTo>
                    <a:cubicBezTo>
                      <a:pt x="108" y="265"/>
                      <a:pt x="101" y="263"/>
                      <a:pt x="100" y="260"/>
                    </a:cubicBezTo>
                    <a:cubicBezTo>
                      <a:pt x="98" y="257"/>
                      <a:pt x="98" y="251"/>
                      <a:pt x="99" y="246"/>
                    </a:cubicBezTo>
                    <a:cubicBezTo>
                      <a:pt x="99" y="242"/>
                      <a:pt x="99" y="239"/>
                      <a:pt x="99" y="236"/>
                    </a:cubicBezTo>
                    <a:cubicBezTo>
                      <a:pt x="99" y="233"/>
                      <a:pt x="98" y="230"/>
                      <a:pt x="98" y="227"/>
                    </a:cubicBezTo>
                    <a:cubicBezTo>
                      <a:pt x="97" y="224"/>
                      <a:pt x="97" y="221"/>
                      <a:pt x="97" y="218"/>
                    </a:cubicBezTo>
                    <a:cubicBezTo>
                      <a:pt x="97" y="218"/>
                      <a:pt x="97" y="218"/>
                      <a:pt x="97" y="218"/>
                    </a:cubicBezTo>
                    <a:cubicBezTo>
                      <a:pt x="96" y="214"/>
                      <a:pt x="96" y="210"/>
                      <a:pt x="98" y="207"/>
                    </a:cubicBezTo>
                    <a:cubicBezTo>
                      <a:pt x="101" y="207"/>
                      <a:pt x="105" y="207"/>
                      <a:pt x="108" y="207"/>
                    </a:cubicBezTo>
                    <a:cubicBezTo>
                      <a:pt x="117" y="207"/>
                      <a:pt x="125" y="207"/>
                      <a:pt x="132" y="206"/>
                    </a:cubicBezTo>
                    <a:cubicBezTo>
                      <a:pt x="133" y="206"/>
                      <a:pt x="135" y="206"/>
                      <a:pt x="136" y="206"/>
                    </a:cubicBezTo>
                    <a:cubicBezTo>
                      <a:pt x="137" y="206"/>
                      <a:pt x="138" y="206"/>
                      <a:pt x="139" y="205"/>
                    </a:cubicBezTo>
                    <a:cubicBezTo>
                      <a:pt x="148" y="204"/>
                      <a:pt x="153" y="198"/>
                      <a:pt x="154" y="190"/>
                    </a:cubicBezTo>
                    <a:cubicBezTo>
                      <a:pt x="155" y="188"/>
                      <a:pt x="157" y="186"/>
                      <a:pt x="158" y="185"/>
                    </a:cubicBezTo>
                    <a:cubicBezTo>
                      <a:pt x="159" y="183"/>
                      <a:pt x="161" y="181"/>
                      <a:pt x="162" y="179"/>
                    </a:cubicBezTo>
                    <a:cubicBezTo>
                      <a:pt x="165" y="177"/>
                      <a:pt x="166" y="176"/>
                      <a:pt x="168" y="173"/>
                    </a:cubicBezTo>
                    <a:cubicBezTo>
                      <a:pt x="172" y="165"/>
                      <a:pt x="177" y="157"/>
                      <a:pt x="179" y="149"/>
                    </a:cubicBezTo>
                    <a:cubicBezTo>
                      <a:pt x="183" y="135"/>
                      <a:pt x="186" y="120"/>
                      <a:pt x="187" y="104"/>
                    </a:cubicBezTo>
                    <a:cubicBezTo>
                      <a:pt x="187" y="104"/>
                      <a:pt x="187" y="104"/>
                      <a:pt x="187" y="104"/>
                    </a:cubicBezTo>
                    <a:close/>
                    <a:moveTo>
                      <a:pt x="50" y="200"/>
                    </a:moveTo>
                    <a:cubicBezTo>
                      <a:pt x="42" y="199"/>
                      <a:pt x="33" y="196"/>
                      <a:pt x="32" y="194"/>
                    </a:cubicBezTo>
                    <a:cubicBezTo>
                      <a:pt x="30" y="191"/>
                      <a:pt x="30" y="183"/>
                      <a:pt x="31" y="178"/>
                    </a:cubicBezTo>
                    <a:cubicBezTo>
                      <a:pt x="33" y="170"/>
                      <a:pt x="37" y="164"/>
                      <a:pt x="40" y="164"/>
                    </a:cubicBezTo>
                    <a:cubicBezTo>
                      <a:pt x="40" y="164"/>
                      <a:pt x="41" y="165"/>
                      <a:pt x="42" y="165"/>
                    </a:cubicBezTo>
                    <a:cubicBezTo>
                      <a:pt x="42" y="165"/>
                      <a:pt x="42" y="166"/>
                      <a:pt x="43" y="165"/>
                    </a:cubicBezTo>
                    <a:cubicBezTo>
                      <a:pt x="43" y="165"/>
                      <a:pt x="43" y="165"/>
                      <a:pt x="43" y="165"/>
                    </a:cubicBezTo>
                    <a:cubicBezTo>
                      <a:pt x="43" y="165"/>
                      <a:pt x="44" y="164"/>
                      <a:pt x="43" y="164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44" y="163"/>
                      <a:pt x="44" y="163"/>
                      <a:pt x="44" y="163"/>
                    </a:cubicBezTo>
                    <a:cubicBezTo>
                      <a:pt x="45" y="163"/>
                      <a:pt x="46" y="163"/>
                      <a:pt x="46" y="164"/>
                    </a:cubicBezTo>
                    <a:cubicBezTo>
                      <a:pt x="46" y="164"/>
                      <a:pt x="47" y="164"/>
                      <a:pt x="47" y="164"/>
                    </a:cubicBezTo>
                    <a:cubicBezTo>
                      <a:pt x="47" y="164"/>
                      <a:pt x="48" y="164"/>
                      <a:pt x="48" y="164"/>
                    </a:cubicBezTo>
                    <a:cubicBezTo>
                      <a:pt x="48" y="163"/>
                      <a:pt x="48" y="163"/>
                      <a:pt x="48" y="162"/>
                    </a:cubicBezTo>
                    <a:cubicBezTo>
                      <a:pt x="48" y="162"/>
                      <a:pt x="48" y="162"/>
                      <a:pt x="48" y="162"/>
                    </a:cubicBezTo>
                    <a:cubicBezTo>
                      <a:pt x="54" y="162"/>
                      <a:pt x="61" y="161"/>
                      <a:pt x="68" y="161"/>
                    </a:cubicBezTo>
                    <a:cubicBezTo>
                      <a:pt x="83" y="161"/>
                      <a:pt x="99" y="163"/>
                      <a:pt x="114" y="164"/>
                    </a:cubicBezTo>
                    <a:cubicBezTo>
                      <a:pt x="123" y="165"/>
                      <a:pt x="132" y="165"/>
                      <a:pt x="141" y="166"/>
                    </a:cubicBezTo>
                    <a:cubicBezTo>
                      <a:pt x="142" y="167"/>
                      <a:pt x="142" y="168"/>
                      <a:pt x="145" y="168"/>
                    </a:cubicBezTo>
                    <a:cubicBezTo>
                      <a:pt x="148" y="173"/>
                      <a:pt x="151" y="180"/>
                      <a:pt x="151" y="187"/>
                    </a:cubicBezTo>
                    <a:cubicBezTo>
                      <a:pt x="151" y="187"/>
                      <a:pt x="151" y="188"/>
                      <a:pt x="150" y="188"/>
                    </a:cubicBezTo>
                    <a:cubicBezTo>
                      <a:pt x="150" y="188"/>
                      <a:pt x="149" y="188"/>
                      <a:pt x="149" y="189"/>
                    </a:cubicBezTo>
                    <a:cubicBezTo>
                      <a:pt x="149" y="189"/>
                      <a:pt x="149" y="189"/>
                      <a:pt x="149" y="189"/>
                    </a:cubicBezTo>
                    <a:cubicBezTo>
                      <a:pt x="149" y="190"/>
                      <a:pt x="149" y="190"/>
                      <a:pt x="150" y="190"/>
                    </a:cubicBezTo>
                    <a:cubicBezTo>
                      <a:pt x="150" y="190"/>
                      <a:pt x="150" y="190"/>
                      <a:pt x="150" y="190"/>
                    </a:cubicBezTo>
                    <a:cubicBezTo>
                      <a:pt x="150" y="190"/>
                      <a:pt x="150" y="190"/>
                      <a:pt x="150" y="190"/>
                    </a:cubicBezTo>
                    <a:cubicBezTo>
                      <a:pt x="150" y="197"/>
                      <a:pt x="144" y="201"/>
                      <a:pt x="139" y="202"/>
                    </a:cubicBezTo>
                    <a:cubicBezTo>
                      <a:pt x="138" y="202"/>
                      <a:pt x="137" y="203"/>
                      <a:pt x="136" y="203"/>
                    </a:cubicBezTo>
                    <a:cubicBezTo>
                      <a:pt x="134" y="203"/>
                      <a:pt x="133" y="203"/>
                      <a:pt x="132" y="203"/>
                    </a:cubicBezTo>
                    <a:cubicBezTo>
                      <a:pt x="131" y="203"/>
                      <a:pt x="130" y="203"/>
                      <a:pt x="129" y="203"/>
                    </a:cubicBezTo>
                    <a:cubicBezTo>
                      <a:pt x="128" y="204"/>
                      <a:pt x="127" y="204"/>
                      <a:pt x="126" y="204"/>
                    </a:cubicBezTo>
                    <a:cubicBezTo>
                      <a:pt x="121" y="204"/>
                      <a:pt x="117" y="204"/>
                      <a:pt x="111" y="204"/>
                    </a:cubicBezTo>
                    <a:cubicBezTo>
                      <a:pt x="108" y="204"/>
                      <a:pt x="104" y="204"/>
                      <a:pt x="101" y="204"/>
                    </a:cubicBezTo>
                    <a:cubicBezTo>
                      <a:pt x="94" y="204"/>
                      <a:pt x="86" y="203"/>
                      <a:pt x="79" y="202"/>
                    </a:cubicBezTo>
                    <a:cubicBezTo>
                      <a:pt x="76" y="202"/>
                      <a:pt x="73" y="202"/>
                      <a:pt x="71" y="202"/>
                    </a:cubicBezTo>
                    <a:cubicBezTo>
                      <a:pt x="68" y="201"/>
                      <a:pt x="65" y="201"/>
                      <a:pt x="62" y="201"/>
                    </a:cubicBezTo>
                    <a:cubicBezTo>
                      <a:pt x="58" y="201"/>
                      <a:pt x="54" y="201"/>
                      <a:pt x="50" y="200"/>
                    </a:cubicBezTo>
                    <a:close/>
                    <a:moveTo>
                      <a:pt x="54" y="80"/>
                    </a:moveTo>
                    <a:cubicBezTo>
                      <a:pt x="54" y="77"/>
                      <a:pt x="54" y="75"/>
                      <a:pt x="54" y="72"/>
                    </a:cubicBezTo>
                    <a:cubicBezTo>
                      <a:pt x="54" y="63"/>
                      <a:pt x="54" y="53"/>
                      <a:pt x="53" y="45"/>
                    </a:cubicBezTo>
                    <a:cubicBezTo>
                      <a:pt x="53" y="43"/>
                      <a:pt x="52" y="40"/>
                      <a:pt x="52" y="38"/>
                    </a:cubicBezTo>
                    <a:cubicBezTo>
                      <a:pt x="51" y="36"/>
                      <a:pt x="51" y="35"/>
                      <a:pt x="51" y="33"/>
                    </a:cubicBezTo>
                    <a:cubicBezTo>
                      <a:pt x="50" y="32"/>
                      <a:pt x="50" y="31"/>
                      <a:pt x="50" y="30"/>
                    </a:cubicBezTo>
                    <a:cubicBezTo>
                      <a:pt x="50" y="29"/>
                      <a:pt x="50" y="28"/>
                      <a:pt x="50" y="27"/>
                    </a:cubicBezTo>
                    <a:cubicBezTo>
                      <a:pt x="50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6"/>
                    </a:cubicBezTo>
                    <a:cubicBezTo>
                      <a:pt x="49" y="23"/>
                      <a:pt x="49" y="14"/>
                      <a:pt x="52" y="9"/>
                    </a:cubicBezTo>
                    <a:cubicBezTo>
                      <a:pt x="56" y="4"/>
                      <a:pt x="63" y="3"/>
                      <a:pt x="69" y="3"/>
                    </a:cubicBezTo>
                    <a:cubicBezTo>
                      <a:pt x="71" y="3"/>
                      <a:pt x="74" y="3"/>
                      <a:pt x="76" y="3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3" y="4"/>
                      <a:pt x="87" y="3"/>
                      <a:pt x="91" y="3"/>
                    </a:cubicBezTo>
                    <a:cubicBezTo>
                      <a:pt x="93" y="3"/>
                      <a:pt x="95" y="3"/>
                      <a:pt x="96" y="3"/>
                    </a:cubicBezTo>
                    <a:cubicBezTo>
                      <a:pt x="98" y="3"/>
                      <a:pt x="99" y="3"/>
                      <a:pt x="100" y="3"/>
                    </a:cubicBezTo>
                    <a:cubicBezTo>
                      <a:pt x="103" y="2"/>
                      <a:pt x="107" y="2"/>
                      <a:pt x="111" y="2"/>
                    </a:cubicBezTo>
                    <a:cubicBezTo>
                      <a:pt x="124" y="2"/>
                      <a:pt x="132" y="5"/>
                      <a:pt x="135" y="10"/>
                    </a:cubicBezTo>
                    <a:cubicBezTo>
                      <a:pt x="136" y="11"/>
                      <a:pt x="137" y="15"/>
                      <a:pt x="137" y="16"/>
                    </a:cubicBezTo>
                    <a:cubicBezTo>
                      <a:pt x="137" y="17"/>
                      <a:pt x="137" y="18"/>
                      <a:pt x="137" y="20"/>
                    </a:cubicBezTo>
                    <a:cubicBezTo>
                      <a:pt x="136" y="20"/>
                      <a:pt x="136" y="21"/>
                      <a:pt x="136" y="22"/>
                    </a:cubicBezTo>
                    <a:cubicBezTo>
                      <a:pt x="136" y="23"/>
                      <a:pt x="135" y="24"/>
                      <a:pt x="135" y="25"/>
                    </a:cubicBezTo>
                    <a:cubicBezTo>
                      <a:pt x="135" y="26"/>
                      <a:pt x="135" y="27"/>
                      <a:pt x="135" y="28"/>
                    </a:cubicBezTo>
                    <a:cubicBezTo>
                      <a:pt x="133" y="36"/>
                      <a:pt x="131" y="44"/>
                      <a:pt x="131" y="53"/>
                    </a:cubicBezTo>
                    <a:cubicBezTo>
                      <a:pt x="131" y="58"/>
                      <a:pt x="131" y="62"/>
                      <a:pt x="132" y="67"/>
                    </a:cubicBezTo>
                    <a:cubicBezTo>
                      <a:pt x="132" y="69"/>
                      <a:pt x="132" y="71"/>
                      <a:pt x="133" y="73"/>
                    </a:cubicBezTo>
                    <a:cubicBezTo>
                      <a:pt x="134" y="93"/>
                      <a:pt x="138" y="114"/>
                      <a:pt x="143" y="134"/>
                    </a:cubicBezTo>
                    <a:cubicBezTo>
                      <a:pt x="144" y="135"/>
                      <a:pt x="144" y="136"/>
                      <a:pt x="144" y="137"/>
                    </a:cubicBezTo>
                    <a:cubicBezTo>
                      <a:pt x="145" y="139"/>
                      <a:pt x="146" y="141"/>
                      <a:pt x="146" y="142"/>
                    </a:cubicBezTo>
                    <a:cubicBezTo>
                      <a:pt x="146" y="144"/>
                      <a:pt x="142" y="150"/>
                      <a:pt x="141" y="152"/>
                    </a:cubicBezTo>
                    <a:cubicBezTo>
                      <a:pt x="140" y="153"/>
                      <a:pt x="139" y="154"/>
                      <a:pt x="138" y="155"/>
                    </a:cubicBezTo>
                    <a:cubicBezTo>
                      <a:pt x="137" y="156"/>
                      <a:pt x="136" y="157"/>
                      <a:pt x="136" y="157"/>
                    </a:cubicBezTo>
                    <a:cubicBezTo>
                      <a:pt x="135" y="158"/>
                      <a:pt x="135" y="158"/>
                      <a:pt x="134" y="159"/>
                    </a:cubicBezTo>
                    <a:cubicBezTo>
                      <a:pt x="133" y="160"/>
                      <a:pt x="132" y="162"/>
                      <a:pt x="131" y="162"/>
                    </a:cubicBezTo>
                    <a:cubicBezTo>
                      <a:pt x="130" y="162"/>
                      <a:pt x="128" y="162"/>
                      <a:pt x="126" y="162"/>
                    </a:cubicBezTo>
                    <a:cubicBezTo>
                      <a:pt x="125" y="162"/>
                      <a:pt x="124" y="162"/>
                      <a:pt x="123" y="162"/>
                    </a:cubicBezTo>
                    <a:cubicBezTo>
                      <a:pt x="119" y="161"/>
                      <a:pt x="115" y="161"/>
                      <a:pt x="111" y="161"/>
                    </a:cubicBezTo>
                    <a:cubicBezTo>
                      <a:pt x="106" y="160"/>
                      <a:pt x="100" y="160"/>
                      <a:pt x="96" y="160"/>
                    </a:cubicBezTo>
                    <a:cubicBezTo>
                      <a:pt x="94" y="159"/>
                      <a:pt x="94" y="159"/>
                      <a:pt x="94" y="159"/>
                    </a:cubicBezTo>
                    <a:cubicBezTo>
                      <a:pt x="83" y="159"/>
                      <a:pt x="75" y="158"/>
                      <a:pt x="67" y="158"/>
                    </a:cubicBezTo>
                    <a:cubicBezTo>
                      <a:pt x="62" y="158"/>
                      <a:pt x="58" y="158"/>
                      <a:pt x="53" y="159"/>
                    </a:cubicBezTo>
                    <a:cubicBezTo>
                      <a:pt x="52" y="159"/>
                      <a:pt x="52" y="159"/>
                      <a:pt x="51" y="159"/>
                    </a:cubicBezTo>
                    <a:cubicBezTo>
                      <a:pt x="49" y="159"/>
                      <a:pt x="48" y="159"/>
                      <a:pt x="47" y="159"/>
                    </a:cubicBezTo>
                    <a:cubicBezTo>
                      <a:pt x="45" y="158"/>
                      <a:pt x="44" y="156"/>
                      <a:pt x="43" y="154"/>
                    </a:cubicBezTo>
                    <a:cubicBezTo>
                      <a:pt x="42" y="152"/>
                      <a:pt x="42" y="150"/>
                      <a:pt x="40" y="148"/>
                    </a:cubicBezTo>
                    <a:cubicBezTo>
                      <a:pt x="46" y="134"/>
                      <a:pt x="53" y="118"/>
                      <a:pt x="54" y="100"/>
                    </a:cubicBezTo>
                    <a:cubicBezTo>
                      <a:pt x="55" y="94"/>
                      <a:pt x="55" y="87"/>
                      <a:pt x="54" y="80"/>
                    </a:cubicBezTo>
                    <a:close/>
                    <a:moveTo>
                      <a:pt x="135" y="163"/>
                    </a:moveTo>
                    <a:cubicBezTo>
                      <a:pt x="137" y="161"/>
                      <a:pt x="138" y="160"/>
                      <a:pt x="139" y="158"/>
                    </a:cubicBezTo>
                    <a:cubicBezTo>
                      <a:pt x="141" y="156"/>
                      <a:pt x="143" y="154"/>
                      <a:pt x="145" y="153"/>
                    </a:cubicBezTo>
                    <a:cubicBezTo>
                      <a:pt x="145" y="153"/>
                      <a:pt x="145" y="153"/>
                      <a:pt x="145" y="153"/>
                    </a:cubicBezTo>
                    <a:cubicBezTo>
                      <a:pt x="146" y="148"/>
                      <a:pt x="149" y="144"/>
                      <a:pt x="151" y="140"/>
                    </a:cubicBezTo>
                    <a:cubicBezTo>
                      <a:pt x="151" y="139"/>
                      <a:pt x="152" y="139"/>
                      <a:pt x="153" y="138"/>
                    </a:cubicBezTo>
                    <a:cubicBezTo>
                      <a:pt x="156" y="129"/>
                      <a:pt x="158" y="119"/>
                      <a:pt x="159" y="104"/>
                    </a:cubicBezTo>
                    <a:cubicBezTo>
                      <a:pt x="159" y="103"/>
                      <a:pt x="160" y="102"/>
                      <a:pt x="160" y="101"/>
                    </a:cubicBezTo>
                    <a:cubicBezTo>
                      <a:pt x="160" y="101"/>
                      <a:pt x="160" y="100"/>
                      <a:pt x="160" y="100"/>
                    </a:cubicBezTo>
                    <a:cubicBezTo>
                      <a:pt x="161" y="100"/>
                      <a:pt x="163" y="100"/>
                      <a:pt x="164" y="100"/>
                    </a:cubicBezTo>
                    <a:cubicBezTo>
                      <a:pt x="165" y="100"/>
                      <a:pt x="166" y="100"/>
                      <a:pt x="167" y="99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73" y="100"/>
                      <a:pt x="179" y="101"/>
                      <a:pt x="183" y="104"/>
                    </a:cubicBezTo>
                    <a:cubicBezTo>
                      <a:pt x="184" y="122"/>
                      <a:pt x="179" y="143"/>
                      <a:pt x="172" y="159"/>
                    </a:cubicBezTo>
                    <a:cubicBezTo>
                      <a:pt x="169" y="165"/>
                      <a:pt x="165" y="172"/>
                      <a:pt x="161" y="177"/>
                    </a:cubicBezTo>
                    <a:cubicBezTo>
                      <a:pt x="160" y="178"/>
                      <a:pt x="158" y="179"/>
                      <a:pt x="157" y="181"/>
                    </a:cubicBezTo>
                    <a:cubicBezTo>
                      <a:pt x="156" y="182"/>
                      <a:pt x="155" y="183"/>
                      <a:pt x="154" y="184"/>
                    </a:cubicBezTo>
                    <a:cubicBezTo>
                      <a:pt x="153" y="177"/>
                      <a:pt x="151" y="172"/>
                      <a:pt x="148" y="167"/>
                    </a:cubicBezTo>
                    <a:cubicBezTo>
                      <a:pt x="147" y="165"/>
                      <a:pt x="147" y="165"/>
                      <a:pt x="147" y="165"/>
                    </a:cubicBezTo>
                    <a:cubicBezTo>
                      <a:pt x="147" y="164"/>
                      <a:pt x="147" y="164"/>
                      <a:pt x="147" y="164"/>
                    </a:cubicBezTo>
                    <a:cubicBezTo>
                      <a:pt x="145" y="164"/>
                      <a:pt x="142" y="163"/>
                      <a:pt x="140" y="163"/>
                    </a:cubicBezTo>
                    <a:cubicBezTo>
                      <a:pt x="138" y="163"/>
                      <a:pt x="137" y="163"/>
                      <a:pt x="135" y="163"/>
                    </a:cubicBezTo>
                    <a:close/>
                    <a:moveTo>
                      <a:pt x="96" y="261"/>
                    </a:moveTo>
                    <a:cubicBezTo>
                      <a:pt x="96" y="261"/>
                      <a:pt x="96" y="261"/>
                      <a:pt x="96" y="261"/>
                    </a:cubicBezTo>
                    <a:cubicBezTo>
                      <a:pt x="98" y="263"/>
                      <a:pt x="99" y="264"/>
                      <a:pt x="101" y="265"/>
                    </a:cubicBezTo>
                    <a:cubicBezTo>
                      <a:pt x="101" y="266"/>
                      <a:pt x="102" y="266"/>
                      <a:pt x="102" y="266"/>
                    </a:cubicBezTo>
                    <a:cubicBezTo>
                      <a:pt x="103" y="266"/>
                      <a:pt x="103" y="266"/>
                      <a:pt x="104" y="266"/>
                    </a:cubicBezTo>
                    <a:cubicBezTo>
                      <a:pt x="104" y="266"/>
                      <a:pt x="104" y="266"/>
                      <a:pt x="103" y="266"/>
                    </a:cubicBezTo>
                    <a:cubicBezTo>
                      <a:pt x="103" y="266"/>
                      <a:pt x="103" y="267"/>
                      <a:pt x="104" y="267"/>
                    </a:cubicBezTo>
                    <a:cubicBezTo>
                      <a:pt x="104" y="267"/>
                      <a:pt x="104" y="267"/>
                      <a:pt x="104" y="267"/>
                    </a:cubicBezTo>
                    <a:cubicBezTo>
                      <a:pt x="108" y="267"/>
                      <a:pt x="112" y="268"/>
                      <a:pt x="116" y="269"/>
                    </a:cubicBezTo>
                    <a:cubicBezTo>
                      <a:pt x="118" y="270"/>
                      <a:pt x="118" y="270"/>
                      <a:pt x="118" y="270"/>
                    </a:cubicBezTo>
                    <a:cubicBezTo>
                      <a:pt x="127" y="272"/>
                      <a:pt x="135" y="275"/>
                      <a:pt x="144" y="280"/>
                    </a:cubicBezTo>
                    <a:cubicBezTo>
                      <a:pt x="145" y="280"/>
                      <a:pt x="146" y="281"/>
                      <a:pt x="146" y="281"/>
                    </a:cubicBezTo>
                    <a:cubicBezTo>
                      <a:pt x="149" y="282"/>
                      <a:pt x="152" y="284"/>
                      <a:pt x="153" y="286"/>
                    </a:cubicBezTo>
                    <a:cubicBezTo>
                      <a:pt x="150" y="286"/>
                      <a:pt x="146" y="284"/>
                      <a:pt x="142" y="283"/>
                    </a:cubicBezTo>
                    <a:cubicBezTo>
                      <a:pt x="133" y="280"/>
                      <a:pt x="122" y="277"/>
                      <a:pt x="112" y="275"/>
                    </a:cubicBezTo>
                    <a:cubicBezTo>
                      <a:pt x="111" y="275"/>
                      <a:pt x="110" y="275"/>
                      <a:pt x="109" y="275"/>
                    </a:cubicBezTo>
                    <a:cubicBezTo>
                      <a:pt x="105" y="274"/>
                      <a:pt x="99" y="273"/>
                      <a:pt x="97" y="274"/>
                    </a:cubicBezTo>
                    <a:cubicBezTo>
                      <a:pt x="93" y="275"/>
                      <a:pt x="92" y="279"/>
                      <a:pt x="91" y="283"/>
                    </a:cubicBezTo>
                    <a:cubicBezTo>
                      <a:pt x="90" y="286"/>
                      <a:pt x="89" y="289"/>
                      <a:pt x="87" y="291"/>
                    </a:cubicBezTo>
                    <a:cubicBezTo>
                      <a:pt x="86" y="291"/>
                      <a:pt x="84" y="291"/>
                      <a:pt x="83" y="289"/>
                    </a:cubicBezTo>
                    <a:cubicBezTo>
                      <a:pt x="84" y="284"/>
                      <a:pt x="83" y="281"/>
                      <a:pt x="81" y="276"/>
                    </a:cubicBezTo>
                    <a:cubicBezTo>
                      <a:pt x="81" y="276"/>
                      <a:pt x="81" y="276"/>
                      <a:pt x="81" y="276"/>
                    </a:cubicBezTo>
                    <a:cubicBezTo>
                      <a:pt x="79" y="274"/>
                      <a:pt x="76" y="274"/>
                      <a:pt x="73" y="274"/>
                    </a:cubicBezTo>
                    <a:cubicBezTo>
                      <a:pt x="71" y="274"/>
                      <a:pt x="68" y="274"/>
                      <a:pt x="65" y="275"/>
                    </a:cubicBezTo>
                    <a:cubicBezTo>
                      <a:pt x="61" y="276"/>
                      <a:pt x="61" y="276"/>
                      <a:pt x="61" y="276"/>
                    </a:cubicBezTo>
                    <a:cubicBezTo>
                      <a:pt x="57" y="276"/>
                      <a:pt x="53" y="277"/>
                      <a:pt x="50" y="278"/>
                    </a:cubicBezTo>
                    <a:cubicBezTo>
                      <a:pt x="49" y="279"/>
                      <a:pt x="48" y="279"/>
                      <a:pt x="48" y="279"/>
                    </a:cubicBezTo>
                    <a:cubicBezTo>
                      <a:pt x="47" y="280"/>
                      <a:pt x="46" y="280"/>
                      <a:pt x="45" y="280"/>
                    </a:cubicBezTo>
                    <a:cubicBezTo>
                      <a:pt x="45" y="280"/>
                      <a:pt x="45" y="280"/>
                      <a:pt x="45" y="280"/>
                    </a:cubicBezTo>
                    <a:cubicBezTo>
                      <a:pt x="44" y="280"/>
                      <a:pt x="43" y="280"/>
                      <a:pt x="43" y="280"/>
                    </a:cubicBezTo>
                    <a:cubicBezTo>
                      <a:pt x="38" y="282"/>
                      <a:pt x="33" y="284"/>
                      <a:pt x="29" y="287"/>
                    </a:cubicBezTo>
                    <a:cubicBezTo>
                      <a:pt x="29" y="287"/>
                      <a:pt x="29" y="287"/>
                      <a:pt x="29" y="287"/>
                    </a:cubicBezTo>
                    <a:cubicBezTo>
                      <a:pt x="30" y="281"/>
                      <a:pt x="37" y="278"/>
                      <a:pt x="43" y="275"/>
                    </a:cubicBezTo>
                    <a:cubicBezTo>
                      <a:pt x="45" y="274"/>
                      <a:pt x="45" y="274"/>
                      <a:pt x="45" y="274"/>
                    </a:cubicBezTo>
                    <a:cubicBezTo>
                      <a:pt x="45" y="274"/>
                      <a:pt x="46" y="273"/>
                      <a:pt x="47" y="273"/>
                    </a:cubicBezTo>
                    <a:cubicBezTo>
                      <a:pt x="47" y="273"/>
                      <a:pt x="48" y="272"/>
                      <a:pt x="49" y="272"/>
                    </a:cubicBezTo>
                    <a:cubicBezTo>
                      <a:pt x="50" y="271"/>
                      <a:pt x="51" y="271"/>
                      <a:pt x="52" y="271"/>
                    </a:cubicBezTo>
                    <a:cubicBezTo>
                      <a:pt x="53" y="271"/>
                      <a:pt x="54" y="271"/>
                      <a:pt x="55" y="270"/>
                    </a:cubicBezTo>
                    <a:cubicBezTo>
                      <a:pt x="55" y="270"/>
                      <a:pt x="56" y="270"/>
                      <a:pt x="57" y="269"/>
                    </a:cubicBezTo>
                    <a:cubicBezTo>
                      <a:pt x="58" y="269"/>
                      <a:pt x="59" y="269"/>
                      <a:pt x="60" y="268"/>
                    </a:cubicBezTo>
                    <a:cubicBezTo>
                      <a:pt x="63" y="267"/>
                      <a:pt x="65" y="267"/>
                      <a:pt x="68" y="266"/>
                    </a:cubicBezTo>
                    <a:cubicBezTo>
                      <a:pt x="73" y="265"/>
                      <a:pt x="79" y="264"/>
                      <a:pt x="83" y="261"/>
                    </a:cubicBezTo>
                    <a:cubicBezTo>
                      <a:pt x="83" y="261"/>
                      <a:pt x="83" y="261"/>
                      <a:pt x="83" y="261"/>
                    </a:cubicBezTo>
                    <a:cubicBezTo>
                      <a:pt x="84" y="253"/>
                      <a:pt x="83" y="246"/>
                      <a:pt x="82" y="238"/>
                    </a:cubicBezTo>
                    <a:cubicBezTo>
                      <a:pt x="82" y="232"/>
                      <a:pt x="81" y="226"/>
                      <a:pt x="81" y="219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81" y="214"/>
                      <a:pt x="82" y="210"/>
                      <a:pt x="81" y="206"/>
                    </a:cubicBezTo>
                    <a:cubicBezTo>
                      <a:pt x="81" y="206"/>
                      <a:pt x="81" y="206"/>
                      <a:pt x="81" y="206"/>
                    </a:cubicBezTo>
                    <a:cubicBezTo>
                      <a:pt x="83" y="206"/>
                      <a:pt x="85" y="206"/>
                      <a:pt x="87" y="207"/>
                    </a:cubicBezTo>
                    <a:cubicBezTo>
                      <a:pt x="89" y="207"/>
                      <a:pt x="91" y="207"/>
                      <a:pt x="93" y="207"/>
                    </a:cubicBezTo>
                    <a:cubicBezTo>
                      <a:pt x="94" y="214"/>
                      <a:pt x="94" y="221"/>
                      <a:pt x="95" y="227"/>
                    </a:cubicBezTo>
                    <a:cubicBezTo>
                      <a:pt x="95" y="237"/>
                      <a:pt x="96" y="248"/>
                      <a:pt x="95" y="260"/>
                    </a:cubicBezTo>
                    <a:cubicBezTo>
                      <a:pt x="95" y="260"/>
                      <a:pt x="95" y="260"/>
                      <a:pt x="96" y="261"/>
                    </a:cubicBezTo>
                    <a:close/>
                    <a:moveTo>
                      <a:pt x="27" y="189"/>
                    </a:moveTo>
                    <a:cubicBezTo>
                      <a:pt x="26" y="187"/>
                      <a:pt x="26" y="187"/>
                      <a:pt x="25" y="186"/>
                    </a:cubicBezTo>
                    <a:cubicBezTo>
                      <a:pt x="24" y="185"/>
                      <a:pt x="24" y="185"/>
                      <a:pt x="24" y="185"/>
                    </a:cubicBezTo>
                    <a:cubicBezTo>
                      <a:pt x="22" y="183"/>
                      <a:pt x="21" y="181"/>
                      <a:pt x="19" y="178"/>
                    </a:cubicBezTo>
                    <a:cubicBezTo>
                      <a:pt x="11" y="165"/>
                      <a:pt x="7" y="150"/>
                      <a:pt x="6" y="134"/>
                    </a:cubicBezTo>
                    <a:cubicBezTo>
                      <a:pt x="6" y="134"/>
                      <a:pt x="6" y="133"/>
                      <a:pt x="6" y="132"/>
                    </a:cubicBezTo>
                    <a:cubicBezTo>
                      <a:pt x="5" y="124"/>
                      <a:pt x="4" y="109"/>
                      <a:pt x="11" y="106"/>
                    </a:cubicBezTo>
                    <a:cubicBezTo>
                      <a:pt x="13" y="105"/>
                      <a:pt x="15" y="105"/>
                      <a:pt x="17" y="105"/>
                    </a:cubicBezTo>
                    <a:cubicBezTo>
                      <a:pt x="23" y="105"/>
                      <a:pt x="29" y="107"/>
                      <a:pt x="31" y="110"/>
                    </a:cubicBezTo>
                    <a:cubicBezTo>
                      <a:pt x="31" y="112"/>
                      <a:pt x="32" y="115"/>
                      <a:pt x="32" y="117"/>
                    </a:cubicBezTo>
                    <a:cubicBezTo>
                      <a:pt x="32" y="119"/>
                      <a:pt x="32" y="120"/>
                      <a:pt x="32" y="121"/>
                    </a:cubicBezTo>
                    <a:cubicBezTo>
                      <a:pt x="32" y="123"/>
                      <a:pt x="32" y="125"/>
                      <a:pt x="32" y="126"/>
                    </a:cubicBezTo>
                    <a:cubicBezTo>
                      <a:pt x="32" y="129"/>
                      <a:pt x="32" y="132"/>
                      <a:pt x="33" y="134"/>
                    </a:cubicBezTo>
                    <a:cubicBezTo>
                      <a:pt x="33" y="136"/>
                      <a:pt x="33" y="137"/>
                      <a:pt x="34" y="139"/>
                    </a:cubicBezTo>
                    <a:cubicBezTo>
                      <a:pt x="34" y="140"/>
                      <a:pt x="34" y="140"/>
                      <a:pt x="35" y="141"/>
                    </a:cubicBezTo>
                    <a:cubicBezTo>
                      <a:pt x="35" y="142"/>
                      <a:pt x="35" y="143"/>
                      <a:pt x="35" y="144"/>
                    </a:cubicBezTo>
                    <a:cubicBezTo>
                      <a:pt x="36" y="146"/>
                      <a:pt x="36" y="147"/>
                      <a:pt x="37" y="148"/>
                    </a:cubicBezTo>
                    <a:cubicBezTo>
                      <a:pt x="37" y="150"/>
                      <a:pt x="38" y="152"/>
                      <a:pt x="39" y="154"/>
                    </a:cubicBezTo>
                    <a:cubicBezTo>
                      <a:pt x="41" y="156"/>
                      <a:pt x="42" y="158"/>
                      <a:pt x="42" y="159"/>
                    </a:cubicBezTo>
                    <a:cubicBezTo>
                      <a:pt x="41" y="160"/>
                      <a:pt x="40" y="160"/>
                      <a:pt x="39" y="161"/>
                    </a:cubicBezTo>
                    <a:cubicBezTo>
                      <a:pt x="37" y="161"/>
                      <a:pt x="35" y="162"/>
                      <a:pt x="33" y="164"/>
                    </a:cubicBezTo>
                    <a:cubicBezTo>
                      <a:pt x="32" y="165"/>
                      <a:pt x="31" y="169"/>
                      <a:pt x="30" y="171"/>
                    </a:cubicBezTo>
                    <a:cubicBezTo>
                      <a:pt x="27" y="178"/>
                      <a:pt x="27" y="184"/>
                      <a:pt x="27" y="189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03"/>
              <p:cNvSpPr>
                <a:spLocks noEditPoints="1"/>
              </p:cNvSpPr>
              <p:nvPr/>
            </p:nvSpPr>
            <p:spPr bwMode="auto">
              <a:xfrm>
                <a:off x="5548313" y="5641976"/>
                <a:ext cx="71438" cy="63500"/>
              </a:xfrm>
              <a:custGeom>
                <a:avLst/>
                <a:gdLst>
                  <a:gd name="T0" fmla="*/ 13 w 29"/>
                  <a:gd name="T1" fmla="*/ 0 h 26"/>
                  <a:gd name="T2" fmla="*/ 12 w 29"/>
                  <a:gd name="T3" fmla="*/ 0 h 26"/>
                  <a:gd name="T4" fmla="*/ 12 w 29"/>
                  <a:gd name="T5" fmla="*/ 0 h 26"/>
                  <a:gd name="T6" fmla="*/ 11 w 29"/>
                  <a:gd name="T7" fmla="*/ 2 h 26"/>
                  <a:gd name="T8" fmla="*/ 10 w 29"/>
                  <a:gd name="T9" fmla="*/ 2 h 26"/>
                  <a:gd name="T10" fmla="*/ 5 w 29"/>
                  <a:gd name="T11" fmla="*/ 5 h 26"/>
                  <a:gd name="T12" fmla="*/ 4 w 29"/>
                  <a:gd name="T13" fmla="*/ 5 h 26"/>
                  <a:gd name="T14" fmla="*/ 3 w 29"/>
                  <a:gd name="T15" fmla="*/ 6 h 26"/>
                  <a:gd name="T16" fmla="*/ 1 w 29"/>
                  <a:gd name="T17" fmla="*/ 7 h 26"/>
                  <a:gd name="T18" fmla="*/ 1 w 29"/>
                  <a:gd name="T19" fmla="*/ 16 h 26"/>
                  <a:gd name="T20" fmla="*/ 9 w 29"/>
                  <a:gd name="T21" fmla="*/ 25 h 26"/>
                  <a:gd name="T22" fmla="*/ 15 w 29"/>
                  <a:gd name="T23" fmla="*/ 26 h 26"/>
                  <a:gd name="T24" fmla="*/ 27 w 29"/>
                  <a:gd name="T25" fmla="*/ 21 h 26"/>
                  <a:gd name="T26" fmla="*/ 28 w 29"/>
                  <a:gd name="T27" fmla="*/ 10 h 26"/>
                  <a:gd name="T28" fmla="*/ 13 w 29"/>
                  <a:gd name="T29" fmla="*/ 0 h 26"/>
                  <a:gd name="T30" fmla="*/ 15 w 29"/>
                  <a:gd name="T31" fmla="*/ 3 h 26"/>
                  <a:gd name="T32" fmla="*/ 16 w 29"/>
                  <a:gd name="T33" fmla="*/ 4 h 26"/>
                  <a:gd name="T34" fmla="*/ 25 w 29"/>
                  <a:gd name="T35" fmla="*/ 15 h 26"/>
                  <a:gd name="T36" fmla="*/ 25 w 29"/>
                  <a:gd name="T37" fmla="*/ 17 h 26"/>
                  <a:gd name="T38" fmla="*/ 24 w 29"/>
                  <a:gd name="T39" fmla="*/ 18 h 26"/>
                  <a:gd name="T40" fmla="*/ 14 w 29"/>
                  <a:gd name="T41" fmla="*/ 23 h 26"/>
                  <a:gd name="T42" fmla="*/ 6 w 29"/>
                  <a:gd name="T43" fmla="*/ 18 h 26"/>
                  <a:gd name="T44" fmla="*/ 4 w 29"/>
                  <a:gd name="T45" fmla="*/ 9 h 26"/>
                  <a:gd name="T46" fmla="*/ 9 w 29"/>
                  <a:gd name="T47" fmla="*/ 7 h 26"/>
                  <a:gd name="T48" fmla="*/ 15 w 29"/>
                  <a:gd name="T49" fmla="*/ 3 h 26"/>
                  <a:gd name="T50" fmla="*/ 15 w 29"/>
                  <a:gd name="T51" fmla="*/ 3 h 26"/>
                  <a:gd name="T52" fmla="*/ 15 w 29"/>
                  <a:gd name="T5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26">
                    <a:moveTo>
                      <a:pt x="13" y="0"/>
                    </a:move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2" y="6"/>
                      <a:pt x="2" y="7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20"/>
                      <a:pt x="6" y="23"/>
                      <a:pt x="9" y="25"/>
                    </a:cubicBezTo>
                    <a:cubicBezTo>
                      <a:pt x="11" y="26"/>
                      <a:pt x="13" y="26"/>
                      <a:pt x="15" y="26"/>
                    </a:cubicBezTo>
                    <a:cubicBezTo>
                      <a:pt x="20" y="26"/>
                      <a:pt x="24" y="24"/>
                      <a:pt x="27" y="21"/>
                    </a:cubicBezTo>
                    <a:cubicBezTo>
                      <a:pt x="29" y="17"/>
                      <a:pt x="29" y="13"/>
                      <a:pt x="28" y="10"/>
                    </a:cubicBezTo>
                    <a:cubicBezTo>
                      <a:pt x="26" y="4"/>
                      <a:pt x="17" y="1"/>
                      <a:pt x="13" y="0"/>
                    </a:cubicBezTo>
                    <a:close/>
                    <a:moveTo>
                      <a:pt x="15" y="3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21" y="6"/>
                      <a:pt x="26" y="9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17"/>
                      <a:pt x="24" y="17"/>
                      <a:pt x="24" y="18"/>
                    </a:cubicBezTo>
                    <a:cubicBezTo>
                      <a:pt x="22" y="21"/>
                      <a:pt x="18" y="23"/>
                      <a:pt x="14" y="23"/>
                    </a:cubicBezTo>
                    <a:cubicBezTo>
                      <a:pt x="11" y="23"/>
                      <a:pt x="8" y="21"/>
                      <a:pt x="6" y="18"/>
                    </a:cubicBezTo>
                    <a:cubicBezTo>
                      <a:pt x="5" y="16"/>
                      <a:pt x="3" y="13"/>
                      <a:pt x="4" y="9"/>
                    </a:cubicBezTo>
                    <a:cubicBezTo>
                      <a:pt x="5" y="8"/>
                      <a:pt x="7" y="7"/>
                      <a:pt x="9" y="7"/>
                    </a:cubicBezTo>
                    <a:cubicBezTo>
                      <a:pt x="12" y="6"/>
                      <a:pt x="15" y="5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>
              <a:off x="4931410" y="1001713"/>
              <a:ext cx="754063" cy="792163"/>
              <a:chOff x="7664450" y="4926013"/>
              <a:chExt cx="754063" cy="792163"/>
            </a:xfrm>
            <a:noFill/>
          </p:grpSpPr>
          <p:sp>
            <p:nvSpPr>
              <p:cNvPr id="214" name="Freeform 204"/>
              <p:cNvSpPr>
                <a:spLocks/>
              </p:cNvSpPr>
              <p:nvPr/>
            </p:nvSpPr>
            <p:spPr bwMode="auto">
              <a:xfrm>
                <a:off x="7983538" y="5056188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06"/>
              <p:cNvSpPr>
                <a:spLocks/>
              </p:cNvSpPr>
              <p:nvPr/>
            </p:nvSpPr>
            <p:spPr bwMode="auto">
              <a:xfrm>
                <a:off x="8010525" y="56213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07"/>
              <p:cNvSpPr>
                <a:spLocks/>
              </p:cNvSpPr>
              <p:nvPr/>
            </p:nvSpPr>
            <p:spPr bwMode="auto">
              <a:xfrm>
                <a:off x="8126413" y="5715001"/>
                <a:ext cx="7938" cy="3175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2 w 3"/>
                  <a:gd name="T7" fmla="*/ 1 h 1"/>
                  <a:gd name="T8" fmla="*/ 3 w 3"/>
                  <a:gd name="T9" fmla="*/ 0 h 1"/>
                  <a:gd name="T10" fmla="*/ 1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08"/>
              <p:cNvSpPr>
                <a:spLocks noEditPoints="1"/>
              </p:cNvSpPr>
              <p:nvPr/>
            </p:nvSpPr>
            <p:spPr bwMode="auto">
              <a:xfrm>
                <a:off x="7664450" y="4926013"/>
                <a:ext cx="754063" cy="788988"/>
              </a:xfrm>
              <a:custGeom>
                <a:avLst/>
                <a:gdLst>
                  <a:gd name="T0" fmla="*/ 280 w 311"/>
                  <a:gd name="T1" fmla="*/ 223 h 326"/>
                  <a:gd name="T2" fmla="*/ 247 w 311"/>
                  <a:gd name="T3" fmla="*/ 214 h 326"/>
                  <a:gd name="T4" fmla="*/ 223 w 311"/>
                  <a:gd name="T5" fmla="*/ 267 h 326"/>
                  <a:gd name="T6" fmla="*/ 177 w 311"/>
                  <a:gd name="T7" fmla="*/ 291 h 326"/>
                  <a:gd name="T8" fmla="*/ 142 w 311"/>
                  <a:gd name="T9" fmla="*/ 289 h 326"/>
                  <a:gd name="T10" fmla="*/ 88 w 311"/>
                  <a:gd name="T11" fmla="*/ 231 h 326"/>
                  <a:gd name="T12" fmla="*/ 113 w 311"/>
                  <a:gd name="T13" fmla="*/ 231 h 326"/>
                  <a:gd name="T14" fmla="*/ 105 w 311"/>
                  <a:gd name="T15" fmla="*/ 184 h 326"/>
                  <a:gd name="T16" fmla="*/ 99 w 311"/>
                  <a:gd name="T17" fmla="*/ 151 h 326"/>
                  <a:gd name="T18" fmla="*/ 125 w 311"/>
                  <a:gd name="T19" fmla="*/ 144 h 326"/>
                  <a:gd name="T20" fmla="*/ 159 w 311"/>
                  <a:gd name="T21" fmla="*/ 92 h 326"/>
                  <a:gd name="T22" fmla="*/ 112 w 311"/>
                  <a:gd name="T23" fmla="*/ 65 h 326"/>
                  <a:gd name="T24" fmla="*/ 144 w 311"/>
                  <a:gd name="T25" fmla="*/ 80 h 326"/>
                  <a:gd name="T26" fmla="*/ 171 w 311"/>
                  <a:gd name="T27" fmla="*/ 105 h 326"/>
                  <a:gd name="T28" fmla="*/ 192 w 311"/>
                  <a:gd name="T29" fmla="*/ 72 h 326"/>
                  <a:gd name="T30" fmla="*/ 176 w 311"/>
                  <a:gd name="T31" fmla="*/ 97 h 326"/>
                  <a:gd name="T32" fmla="*/ 186 w 311"/>
                  <a:gd name="T33" fmla="*/ 61 h 326"/>
                  <a:gd name="T34" fmla="*/ 256 w 311"/>
                  <a:gd name="T35" fmla="*/ 73 h 326"/>
                  <a:gd name="T36" fmla="*/ 247 w 311"/>
                  <a:gd name="T37" fmla="*/ 107 h 326"/>
                  <a:gd name="T38" fmla="*/ 229 w 311"/>
                  <a:gd name="T39" fmla="*/ 117 h 326"/>
                  <a:gd name="T40" fmla="*/ 204 w 311"/>
                  <a:gd name="T41" fmla="*/ 122 h 326"/>
                  <a:gd name="T42" fmla="*/ 249 w 311"/>
                  <a:gd name="T43" fmla="*/ 76 h 326"/>
                  <a:gd name="T44" fmla="*/ 244 w 311"/>
                  <a:gd name="T45" fmla="*/ 83 h 326"/>
                  <a:gd name="T46" fmla="*/ 217 w 311"/>
                  <a:gd name="T47" fmla="*/ 108 h 326"/>
                  <a:gd name="T48" fmla="*/ 216 w 311"/>
                  <a:gd name="T49" fmla="*/ 112 h 326"/>
                  <a:gd name="T50" fmla="*/ 222 w 311"/>
                  <a:gd name="T51" fmla="*/ 134 h 326"/>
                  <a:gd name="T52" fmla="*/ 239 w 311"/>
                  <a:gd name="T53" fmla="*/ 133 h 326"/>
                  <a:gd name="T54" fmla="*/ 259 w 311"/>
                  <a:gd name="T55" fmla="*/ 106 h 326"/>
                  <a:gd name="T56" fmla="*/ 289 w 311"/>
                  <a:gd name="T57" fmla="*/ 230 h 326"/>
                  <a:gd name="T58" fmla="*/ 265 w 311"/>
                  <a:gd name="T59" fmla="*/ 80 h 326"/>
                  <a:gd name="T60" fmla="*/ 222 w 311"/>
                  <a:gd name="T61" fmla="*/ 32 h 326"/>
                  <a:gd name="T62" fmla="*/ 234 w 311"/>
                  <a:gd name="T63" fmla="*/ 1 h 326"/>
                  <a:gd name="T64" fmla="*/ 116 w 311"/>
                  <a:gd name="T65" fmla="*/ 59 h 326"/>
                  <a:gd name="T66" fmla="*/ 59 w 311"/>
                  <a:gd name="T67" fmla="*/ 158 h 326"/>
                  <a:gd name="T68" fmla="*/ 34 w 311"/>
                  <a:gd name="T69" fmla="*/ 156 h 326"/>
                  <a:gd name="T70" fmla="*/ 39 w 311"/>
                  <a:gd name="T71" fmla="*/ 216 h 326"/>
                  <a:gd name="T72" fmla="*/ 59 w 311"/>
                  <a:gd name="T73" fmla="*/ 236 h 326"/>
                  <a:gd name="T74" fmla="*/ 215 w 311"/>
                  <a:gd name="T75" fmla="*/ 285 h 326"/>
                  <a:gd name="T76" fmla="*/ 153 w 311"/>
                  <a:gd name="T77" fmla="*/ 318 h 326"/>
                  <a:gd name="T78" fmla="*/ 220 w 311"/>
                  <a:gd name="T79" fmla="*/ 316 h 326"/>
                  <a:gd name="T80" fmla="*/ 302 w 311"/>
                  <a:gd name="T81" fmla="*/ 270 h 326"/>
                  <a:gd name="T82" fmla="*/ 284 w 311"/>
                  <a:gd name="T83" fmla="*/ 272 h 326"/>
                  <a:gd name="T84" fmla="*/ 162 w 311"/>
                  <a:gd name="T85" fmla="*/ 322 h 326"/>
                  <a:gd name="T86" fmla="*/ 228 w 311"/>
                  <a:gd name="T87" fmla="*/ 270 h 326"/>
                  <a:gd name="T88" fmla="*/ 303 w 311"/>
                  <a:gd name="T89" fmla="*/ 255 h 326"/>
                  <a:gd name="T90" fmla="*/ 4 w 311"/>
                  <a:gd name="T91" fmla="*/ 131 h 326"/>
                  <a:gd name="T92" fmla="*/ 39 w 311"/>
                  <a:gd name="T93" fmla="*/ 165 h 326"/>
                  <a:gd name="T94" fmla="*/ 73 w 311"/>
                  <a:gd name="T95" fmla="*/ 189 h 326"/>
                  <a:gd name="T96" fmla="*/ 82 w 311"/>
                  <a:gd name="T97" fmla="*/ 169 h 326"/>
                  <a:gd name="T98" fmla="*/ 87 w 311"/>
                  <a:gd name="T99" fmla="*/ 93 h 326"/>
                  <a:gd name="T100" fmla="*/ 141 w 311"/>
                  <a:gd name="T101" fmla="*/ 95 h 326"/>
                  <a:gd name="T102" fmla="*/ 155 w 311"/>
                  <a:gd name="T103" fmla="*/ 103 h 326"/>
                  <a:gd name="T104" fmla="*/ 104 w 311"/>
                  <a:gd name="T105" fmla="*/ 148 h 326"/>
                  <a:gd name="T106" fmla="*/ 107 w 311"/>
                  <a:gd name="T107" fmla="*/ 188 h 326"/>
                  <a:gd name="T108" fmla="*/ 110 w 311"/>
                  <a:gd name="T109" fmla="*/ 258 h 326"/>
                  <a:gd name="T110" fmla="*/ 99 w 311"/>
                  <a:gd name="T111" fmla="*/ 210 h 326"/>
                  <a:gd name="T112" fmla="*/ 88 w 311"/>
                  <a:gd name="T113" fmla="*/ 105 h 326"/>
                  <a:gd name="T114" fmla="*/ 79 w 311"/>
                  <a:gd name="T115" fmla="*/ 163 h 326"/>
                  <a:gd name="T116" fmla="*/ 79 w 311"/>
                  <a:gd name="T117" fmla="*/ 103 h 326"/>
                  <a:gd name="T118" fmla="*/ 197 w 311"/>
                  <a:gd name="T119" fmla="*/ 42 h 326"/>
                  <a:gd name="T120" fmla="*/ 144 w 311"/>
                  <a:gd name="T121" fmla="*/ 7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1" h="326">
                    <a:moveTo>
                      <a:pt x="309" y="263"/>
                    </a:moveTo>
                    <a:cubicBezTo>
                      <a:pt x="309" y="262"/>
                      <a:pt x="309" y="262"/>
                      <a:pt x="309" y="262"/>
                    </a:cubicBezTo>
                    <a:cubicBezTo>
                      <a:pt x="305" y="252"/>
                      <a:pt x="301" y="245"/>
                      <a:pt x="295" y="237"/>
                    </a:cubicBezTo>
                    <a:cubicBezTo>
                      <a:pt x="295" y="237"/>
                      <a:pt x="295" y="237"/>
                      <a:pt x="295" y="237"/>
                    </a:cubicBezTo>
                    <a:cubicBezTo>
                      <a:pt x="295" y="237"/>
                      <a:pt x="295" y="237"/>
                      <a:pt x="295" y="236"/>
                    </a:cubicBezTo>
                    <a:cubicBezTo>
                      <a:pt x="294" y="236"/>
                      <a:pt x="293" y="235"/>
                      <a:pt x="293" y="235"/>
                    </a:cubicBezTo>
                    <a:cubicBezTo>
                      <a:pt x="292" y="235"/>
                      <a:pt x="292" y="235"/>
                      <a:pt x="292" y="235"/>
                    </a:cubicBezTo>
                    <a:cubicBezTo>
                      <a:pt x="292" y="234"/>
                      <a:pt x="292" y="234"/>
                      <a:pt x="292" y="234"/>
                    </a:cubicBezTo>
                    <a:cubicBezTo>
                      <a:pt x="292" y="233"/>
                      <a:pt x="291" y="233"/>
                      <a:pt x="291" y="232"/>
                    </a:cubicBezTo>
                    <a:cubicBezTo>
                      <a:pt x="291" y="232"/>
                      <a:pt x="290" y="231"/>
                      <a:pt x="290" y="231"/>
                    </a:cubicBezTo>
                    <a:cubicBezTo>
                      <a:pt x="289" y="231"/>
                      <a:pt x="289" y="231"/>
                      <a:pt x="288" y="231"/>
                    </a:cubicBezTo>
                    <a:cubicBezTo>
                      <a:pt x="288" y="230"/>
                      <a:pt x="287" y="229"/>
                      <a:pt x="286" y="229"/>
                    </a:cubicBezTo>
                    <a:cubicBezTo>
                      <a:pt x="286" y="228"/>
                      <a:pt x="285" y="228"/>
                      <a:pt x="285" y="226"/>
                    </a:cubicBezTo>
                    <a:cubicBezTo>
                      <a:pt x="283" y="226"/>
                      <a:pt x="282" y="224"/>
                      <a:pt x="280" y="223"/>
                    </a:cubicBezTo>
                    <a:cubicBezTo>
                      <a:pt x="278" y="221"/>
                      <a:pt x="276" y="220"/>
                      <a:pt x="274" y="220"/>
                    </a:cubicBezTo>
                    <a:cubicBezTo>
                      <a:pt x="271" y="217"/>
                      <a:pt x="268" y="214"/>
                      <a:pt x="263" y="211"/>
                    </a:cubicBezTo>
                    <a:cubicBezTo>
                      <a:pt x="260" y="209"/>
                      <a:pt x="254" y="206"/>
                      <a:pt x="249" y="204"/>
                    </a:cubicBezTo>
                    <a:cubicBezTo>
                      <a:pt x="248" y="204"/>
                      <a:pt x="248" y="204"/>
                      <a:pt x="248" y="205"/>
                    </a:cubicBezTo>
                    <a:cubicBezTo>
                      <a:pt x="248" y="206"/>
                      <a:pt x="248" y="207"/>
                      <a:pt x="248" y="209"/>
                    </a:cubicBezTo>
                    <a:cubicBezTo>
                      <a:pt x="249" y="210"/>
                      <a:pt x="249" y="210"/>
                      <a:pt x="249" y="211"/>
                    </a:cubicBezTo>
                    <a:cubicBezTo>
                      <a:pt x="248" y="211"/>
                      <a:pt x="248" y="211"/>
                      <a:pt x="248" y="210"/>
                    </a:cubicBezTo>
                    <a:cubicBezTo>
                      <a:pt x="248" y="210"/>
                      <a:pt x="248" y="210"/>
                      <a:pt x="247" y="210"/>
                    </a:cubicBezTo>
                    <a:cubicBezTo>
                      <a:pt x="247" y="210"/>
                      <a:pt x="247" y="210"/>
                      <a:pt x="247" y="210"/>
                    </a:cubicBezTo>
                    <a:cubicBezTo>
                      <a:pt x="247" y="210"/>
                      <a:pt x="247" y="210"/>
                      <a:pt x="247" y="210"/>
                    </a:cubicBezTo>
                    <a:cubicBezTo>
                      <a:pt x="247" y="210"/>
                      <a:pt x="247" y="210"/>
                      <a:pt x="247" y="210"/>
                    </a:cubicBezTo>
                    <a:cubicBezTo>
                      <a:pt x="247" y="211"/>
                      <a:pt x="246" y="212"/>
                      <a:pt x="246" y="214"/>
                    </a:cubicBezTo>
                    <a:cubicBezTo>
                      <a:pt x="246" y="214"/>
                      <a:pt x="246" y="214"/>
                      <a:pt x="246" y="214"/>
                    </a:cubicBezTo>
                    <a:cubicBezTo>
                      <a:pt x="247" y="214"/>
                      <a:pt x="247" y="214"/>
                      <a:pt x="247" y="214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50" y="215"/>
                      <a:pt x="250" y="218"/>
                      <a:pt x="249" y="220"/>
                    </a:cubicBezTo>
                    <a:cubicBezTo>
                      <a:pt x="249" y="220"/>
                      <a:pt x="249" y="219"/>
                      <a:pt x="249" y="218"/>
                    </a:cubicBezTo>
                    <a:cubicBezTo>
                      <a:pt x="249" y="217"/>
                      <a:pt x="249" y="216"/>
                      <a:pt x="248" y="216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48" y="218"/>
                      <a:pt x="248" y="221"/>
                      <a:pt x="249" y="222"/>
                    </a:cubicBezTo>
                    <a:cubicBezTo>
                      <a:pt x="245" y="237"/>
                      <a:pt x="239" y="254"/>
                      <a:pt x="227" y="264"/>
                    </a:cubicBezTo>
                    <a:cubicBezTo>
                      <a:pt x="227" y="265"/>
                      <a:pt x="227" y="266"/>
                      <a:pt x="226" y="266"/>
                    </a:cubicBezTo>
                    <a:cubicBezTo>
                      <a:pt x="226" y="266"/>
                      <a:pt x="226" y="267"/>
                      <a:pt x="226" y="268"/>
                    </a:cubicBezTo>
                    <a:cubicBezTo>
                      <a:pt x="225" y="268"/>
                      <a:pt x="225" y="267"/>
                      <a:pt x="225" y="267"/>
                    </a:cubicBezTo>
                    <a:cubicBezTo>
                      <a:pt x="225" y="267"/>
                      <a:pt x="224" y="267"/>
                      <a:pt x="223" y="267"/>
                    </a:cubicBezTo>
                    <a:cubicBezTo>
                      <a:pt x="223" y="267"/>
                      <a:pt x="223" y="267"/>
                      <a:pt x="223" y="267"/>
                    </a:cubicBezTo>
                    <a:cubicBezTo>
                      <a:pt x="223" y="268"/>
                      <a:pt x="223" y="268"/>
                      <a:pt x="222" y="269"/>
                    </a:cubicBezTo>
                    <a:cubicBezTo>
                      <a:pt x="222" y="270"/>
                      <a:pt x="222" y="271"/>
                      <a:pt x="222" y="272"/>
                    </a:cubicBezTo>
                    <a:cubicBezTo>
                      <a:pt x="224" y="272"/>
                      <a:pt x="225" y="272"/>
                      <a:pt x="227" y="272"/>
                    </a:cubicBezTo>
                    <a:cubicBezTo>
                      <a:pt x="231" y="272"/>
                      <a:pt x="234" y="272"/>
                      <a:pt x="238" y="271"/>
                    </a:cubicBezTo>
                    <a:cubicBezTo>
                      <a:pt x="239" y="271"/>
                      <a:pt x="239" y="271"/>
                      <a:pt x="240" y="270"/>
                    </a:cubicBezTo>
                    <a:cubicBezTo>
                      <a:pt x="240" y="272"/>
                      <a:pt x="238" y="273"/>
                      <a:pt x="237" y="274"/>
                    </a:cubicBezTo>
                    <a:cubicBezTo>
                      <a:pt x="237" y="274"/>
                      <a:pt x="237" y="274"/>
                      <a:pt x="236" y="275"/>
                    </a:cubicBezTo>
                    <a:cubicBezTo>
                      <a:pt x="236" y="274"/>
                      <a:pt x="236" y="274"/>
                      <a:pt x="236" y="273"/>
                    </a:cubicBezTo>
                    <a:cubicBezTo>
                      <a:pt x="236" y="273"/>
                      <a:pt x="235" y="273"/>
                      <a:pt x="235" y="273"/>
                    </a:cubicBezTo>
                    <a:cubicBezTo>
                      <a:pt x="235" y="273"/>
                      <a:pt x="235" y="273"/>
                      <a:pt x="235" y="273"/>
                    </a:cubicBezTo>
                    <a:cubicBezTo>
                      <a:pt x="234" y="273"/>
                      <a:pt x="234" y="274"/>
                      <a:pt x="233" y="274"/>
                    </a:cubicBezTo>
                    <a:cubicBezTo>
                      <a:pt x="233" y="275"/>
                      <a:pt x="233" y="275"/>
                      <a:pt x="232" y="275"/>
                    </a:cubicBezTo>
                    <a:cubicBezTo>
                      <a:pt x="222" y="280"/>
                      <a:pt x="211" y="284"/>
                      <a:pt x="200" y="287"/>
                    </a:cubicBezTo>
                    <a:cubicBezTo>
                      <a:pt x="192" y="289"/>
                      <a:pt x="184" y="291"/>
                      <a:pt x="177" y="291"/>
                    </a:cubicBezTo>
                    <a:cubicBezTo>
                      <a:pt x="177" y="291"/>
                      <a:pt x="176" y="291"/>
                      <a:pt x="175" y="291"/>
                    </a:cubicBezTo>
                    <a:cubicBezTo>
                      <a:pt x="175" y="291"/>
                      <a:pt x="174" y="291"/>
                      <a:pt x="174" y="291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4" y="291"/>
                      <a:pt x="174" y="290"/>
                      <a:pt x="174" y="290"/>
                    </a:cubicBezTo>
                    <a:cubicBezTo>
                      <a:pt x="174" y="290"/>
                      <a:pt x="174" y="290"/>
                      <a:pt x="174" y="290"/>
                    </a:cubicBezTo>
                    <a:cubicBezTo>
                      <a:pt x="174" y="290"/>
                      <a:pt x="174" y="290"/>
                      <a:pt x="174" y="290"/>
                    </a:cubicBezTo>
                    <a:cubicBezTo>
                      <a:pt x="174" y="290"/>
                      <a:pt x="174" y="290"/>
                      <a:pt x="174" y="290"/>
                    </a:cubicBezTo>
                    <a:cubicBezTo>
                      <a:pt x="173" y="290"/>
                      <a:pt x="173" y="290"/>
                      <a:pt x="173" y="290"/>
                    </a:cubicBezTo>
                    <a:cubicBezTo>
                      <a:pt x="173" y="290"/>
                      <a:pt x="173" y="290"/>
                      <a:pt x="173" y="290"/>
                    </a:cubicBezTo>
                    <a:cubicBezTo>
                      <a:pt x="173" y="290"/>
                      <a:pt x="173" y="291"/>
                      <a:pt x="172" y="291"/>
                    </a:cubicBezTo>
                    <a:cubicBezTo>
                      <a:pt x="171" y="291"/>
                      <a:pt x="170" y="291"/>
                      <a:pt x="169" y="291"/>
                    </a:cubicBezTo>
                    <a:cubicBezTo>
                      <a:pt x="167" y="291"/>
                      <a:pt x="166" y="291"/>
                      <a:pt x="164" y="291"/>
                    </a:cubicBezTo>
                    <a:cubicBezTo>
                      <a:pt x="163" y="291"/>
                      <a:pt x="162" y="291"/>
                      <a:pt x="161" y="291"/>
                    </a:cubicBezTo>
                    <a:cubicBezTo>
                      <a:pt x="153" y="291"/>
                      <a:pt x="148" y="291"/>
                      <a:pt x="142" y="289"/>
                    </a:cubicBezTo>
                    <a:cubicBezTo>
                      <a:pt x="136" y="288"/>
                      <a:pt x="133" y="287"/>
                      <a:pt x="127" y="284"/>
                    </a:cubicBezTo>
                    <a:cubicBezTo>
                      <a:pt x="126" y="284"/>
                      <a:pt x="126" y="284"/>
                      <a:pt x="126" y="284"/>
                    </a:cubicBezTo>
                    <a:cubicBezTo>
                      <a:pt x="119" y="281"/>
                      <a:pt x="114" y="278"/>
                      <a:pt x="109" y="275"/>
                    </a:cubicBezTo>
                    <a:cubicBezTo>
                      <a:pt x="108" y="275"/>
                      <a:pt x="108" y="275"/>
                      <a:pt x="108" y="275"/>
                    </a:cubicBezTo>
                    <a:cubicBezTo>
                      <a:pt x="107" y="274"/>
                      <a:pt x="105" y="273"/>
                      <a:pt x="103" y="272"/>
                    </a:cubicBezTo>
                    <a:cubicBezTo>
                      <a:pt x="102" y="272"/>
                      <a:pt x="100" y="271"/>
                      <a:pt x="99" y="270"/>
                    </a:cubicBezTo>
                    <a:cubicBezTo>
                      <a:pt x="98" y="269"/>
                      <a:pt x="96" y="268"/>
                      <a:pt x="95" y="266"/>
                    </a:cubicBezTo>
                    <a:cubicBezTo>
                      <a:pt x="94" y="266"/>
                      <a:pt x="93" y="265"/>
                      <a:pt x="92" y="264"/>
                    </a:cubicBezTo>
                    <a:cubicBezTo>
                      <a:pt x="89" y="261"/>
                      <a:pt x="87" y="259"/>
                      <a:pt x="84" y="256"/>
                    </a:cubicBezTo>
                    <a:cubicBezTo>
                      <a:pt x="83" y="254"/>
                      <a:pt x="83" y="254"/>
                      <a:pt x="83" y="254"/>
                    </a:cubicBezTo>
                    <a:cubicBezTo>
                      <a:pt x="78" y="248"/>
                      <a:pt x="71" y="241"/>
                      <a:pt x="68" y="233"/>
                    </a:cubicBezTo>
                    <a:cubicBezTo>
                      <a:pt x="72" y="232"/>
                      <a:pt x="76" y="229"/>
                      <a:pt x="80" y="227"/>
                    </a:cubicBezTo>
                    <a:cubicBezTo>
                      <a:pt x="82" y="226"/>
                      <a:pt x="84" y="225"/>
                      <a:pt x="85" y="224"/>
                    </a:cubicBezTo>
                    <a:cubicBezTo>
                      <a:pt x="85" y="227"/>
                      <a:pt x="87" y="229"/>
                      <a:pt x="88" y="231"/>
                    </a:cubicBezTo>
                    <a:cubicBezTo>
                      <a:pt x="89" y="232"/>
                      <a:pt x="89" y="233"/>
                      <a:pt x="90" y="234"/>
                    </a:cubicBezTo>
                    <a:cubicBezTo>
                      <a:pt x="90" y="235"/>
                      <a:pt x="90" y="235"/>
                      <a:pt x="90" y="236"/>
                    </a:cubicBezTo>
                    <a:cubicBezTo>
                      <a:pt x="91" y="237"/>
                      <a:pt x="91" y="238"/>
                      <a:pt x="91" y="238"/>
                    </a:cubicBezTo>
                    <a:cubicBezTo>
                      <a:pt x="92" y="239"/>
                      <a:pt x="93" y="240"/>
                      <a:pt x="94" y="241"/>
                    </a:cubicBezTo>
                    <a:cubicBezTo>
                      <a:pt x="95" y="242"/>
                      <a:pt x="96" y="243"/>
                      <a:pt x="97" y="244"/>
                    </a:cubicBezTo>
                    <a:cubicBezTo>
                      <a:pt x="99" y="246"/>
                      <a:pt x="101" y="249"/>
                      <a:pt x="102" y="251"/>
                    </a:cubicBezTo>
                    <a:cubicBezTo>
                      <a:pt x="107" y="258"/>
                      <a:pt x="111" y="265"/>
                      <a:pt x="119" y="267"/>
                    </a:cubicBezTo>
                    <a:cubicBezTo>
                      <a:pt x="120" y="267"/>
                      <a:pt x="120" y="267"/>
                      <a:pt x="120" y="267"/>
                    </a:cubicBezTo>
                    <a:cubicBezTo>
                      <a:pt x="120" y="265"/>
                      <a:pt x="119" y="264"/>
                      <a:pt x="119" y="263"/>
                    </a:cubicBezTo>
                    <a:cubicBezTo>
                      <a:pt x="118" y="262"/>
                      <a:pt x="118" y="261"/>
                      <a:pt x="117" y="261"/>
                    </a:cubicBezTo>
                    <a:cubicBezTo>
                      <a:pt x="116" y="256"/>
                      <a:pt x="113" y="247"/>
                      <a:pt x="112" y="241"/>
                    </a:cubicBezTo>
                    <a:cubicBezTo>
                      <a:pt x="112" y="239"/>
                      <a:pt x="112" y="237"/>
                      <a:pt x="112" y="235"/>
                    </a:cubicBezTo>
                    <a:cubicBezTo>
                      <a:pt x="112" y="234"/>
                      <a:pt x="112" y="234"/>
                      <a:pt x="112" y="233"/>
                    </a:cubicBezTo>
                    <a:cubicBezTo>
                      <a:pt x="113" y="232"/>
                      <a:pt x="113" y="232"/>
                      <a:pt x="113" y="231"/>
                    </a:cubicBezTo>
                    <a:cubicBezTo>
                      <a:pt x="113" y="229"/>
                      <a:pt x="113" y="226"/>
                      <a:pt x="113" y="223"/>
                    </a:cubicBezTo>
                    <a:cubicBezTo>
                      <a:pt x="113" y="221"/>
                      <a:pt x="113" y="220"/>
                      <a:pt x="113" y="218"/>
                    </a:cubicBezTo>
                    <a:cubicBezTo>
                      <a:pt x="113" y="217"/>
                      <a:pt x="113" y="216"/>
                      <a:pt x="113" y="214"/>
                    </a:cubicBezTo>
                    <a:cubicBezTo>
                      <a:pt x="113" y="212"/>
                      <a:pt x="112" y="209"/>
                      <a:pt x="113" y="207"/>
                    </a:cubicBezTo>
                    <a:cubicBezTo>
                      <a:pt x="113" y="206"/>
                      <a:pt x="115" y="205"/>
                      <a:pt x="116" y="203"/>
                    </a:cubicBezTo>
                    <a:cubicBezTo>
                      <a:pt x="118" y="202"/>
                      <a:pt x="119" y="200"/>
                      <a:pt x="120" y="198"/>
                    </a:cubicBezTo>
                    <a:cubicBezTo>
                      <a:pt x="122" y="195"/>
                      <a:pt x="122" y="192"/>
                      <a:pt x="120" y="188"/>
                    </a:cubicBezTo>
                    <a:cubicBezTo>
                      <a:pt x="120" y="188"/>
                      <a:pt x="120" y="188"/>
                      <a:pt x="120" y="188"/>
                    </a:cubicBezTo>
                    <a:cubicBezTo>
                      <a:pt x="119" y="188"/>
                      <a:pt x="119" y="188"/>
                      <a:pt x="118" y="188"/>
                    </a:cubicBezTo>
                    <a:cubicBezTo>
                      <a:pt x="116" y="188"/>
                      <a:pt x="113" y="188"/>
                      <a:pt x="111" y="188"/>
                    </a:cubicBezTo>
                    <a:cubicBezTo>
                      <a:pt x="110" y="188"/>
                      <a:pt x="110" y="187"/>
                      <a:pt x="110" y="187"/>
                    </a:cubicBezTo>
                    <a:cubicBezTo>
                      <a:pt x="109" y="186"/>
                      <a:pt x="108" y="186"/>
                      <a:pt x="106" y="186"/>
                    </a:cubicBezTo>
                    <a:cubicBezTo>
                      <a:pt x="106" y="186"/>
                      <a:pt x="106" y="186"/>
                      <a:pt x="106" y="186"/>
                    </a:cubicBezTo>
                    <a:cubicBezTo>
                      <a:pt x="105" y="185"/>
                      <a:pt x="105" y="184"/>
                      <a:pt x="105" y="184"/>
                    </a:cubicBezTo>
                    <a:cubicBezTo>
                      <a:pt x="104" y="182"/>
                      <a:pt x="103" y="181"/>
                      <a:pt x="101" y="180"/>
                    </a:cubicBezTo>
                    <a:cubicBezTo>
                      <a:pt x="100" y="179"/>
                      <a:pt x="98" y="179"/>
                      <a:pt x="97" y="178"/>
                    </a:cubicBezTo>
                    <a:cubicBezTo>
                      <a:pt x="95" y="178"/>
                      <a:pt x="93" y="178"/>
                      <a:pt x="92" y="177"/>
                    </a:cubicBezTo>
                    <a:cubicBezTo>
                      <a:pt x="92" y="177"/>
                      <a:pt x="91" y="176"/>
                      <a:pt x="91" y="175"/>
                    </a:cubicBezTo>
                    <a:cubicBezTo>
                      <a:pt x="90" y="175"/>
                      <a:pt x="90" y="174"/>
                      <a:pt x="90" y="174"/>
                    </a:cubicBezTo>
                    <a:cubicBezTo>
                      <a:pt x="87" y="172"/>
                      <a:pt x="87" y="170"/>
                      <a:pt x="86" y="167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85" y="162"/>
                      <a:pt x="84" y="158"/>
                      <a:pt x="84" y="156"/>
                    </a:cubicBezTo>
                    <a:cubicBezTo>
                      <a:pt x="85" y="155"/>
                      <a:pt x="85" y="154"/>
                      <a:pt x="86" y="154"/>
                    </a:cubicBezTo>
                    <a:cubicBezTo>
                      <a:pt x="87" y="153"/>
                      <a:pt x="87" y="153"/>
                      <a:pt x="88" y="152"/>
                    </a:cubicBezTo>
                    <a:cubicBezTo>
                      <a:pt x="89" y="151"/>
                      <a:pt x="89" y="150"/>
                      <a:pt x="89" y="149"/>
                    </a:cubicBezTo>
                    <a:cubicBezTo>
                      <a:pt x="90" y="148"/>
                      <a:pt x="90" y="147"/>
                      <a:pt x="91" y="146"/>
                    </a:cubicBezTo>
                    <a:cubicBezTo>
                      <a:pt x="93" y="148"/>
                      <a:pt x="95" y="150"/>
                      <a:pt x="97" y="151"/>
                    </a:cubicBezTo>
                    <a:cubicBezTo>
                      <a:pt x="97" y="151"/>
                      <a:pt x="98" y="151"/>
                      <a:pt x="99" y="151"/>
                    </a:cubicBezTo>
                    <a:cubicBezTo>
                      <a:pt x="101" y="151"/>
                      <a:pt x="103" y="151"/>
                      <a:pt x="104" y="150"/>
                    </a:cubicBezTo>
                    <a:cubicBezTo>
                      <a:pt x="104" y="151"/>
                      <a:pt x="104" y="151"/>
                      <a:pt x="105" y="151"/>
                    </a:cubicBezTo>
                    <a:cubicBezTo>
                      <a:pt x="106" y="152"/>
                      <a:pt x="107" y="153"/>
                      <a:pt x="107" y="155"/>
                    </a:cubicBezTo>
                    <a:cubicBezTo>
                      <a:pt x="107" y="157"/>
                      <a:pt x="107" y="158"/>
                      <a:pt x="107" y="160"/>
                    </a:cubicBezTo>
                    <a:cubicBezTo>
                      <a:pt x="106" y="162"/>
                      <a:pt x="106" y="165"/>
                      <a:pt x="107" y="166"/>
                    </a:cubicBezTo>
                    <a:cubicBezTo>
                      <a:pt x="109" y="166"/>
                      <a:pt x="111" y="164"/>
                      <a:pt x="112" y="163"/>
                    </a:cubicBezTo>
                    <a:cubicBezTo>
                      <a:pt x="112" y="162"/>
                      <a:pt x="112" y="161"/>
                      <a:pt x="112" y="160"/>
                    </a:cubicBezTo>
                    <a:cubicBezTo>
                      <a:pt x="112" y="159"/>
                      <a:pt x="113" y="158"/>
                      <a:pt x="113" y="157"/>
                    </a:cubicBezTo>
                    <a:cubicBezTo>
                      <a:pt x="113" y="157"/>
                      <a:pt x="115" y="155"/>
                      <a:pt x="116" y="154"/>
                    </a:cubicBezTo>
                    <a:cubicBezTo>
                      <a:pt x="117" y="153"/>
                      <a:pt x="117" y="153"/>
                      <a:pt x="117" y="152"/>
                    </a:cubicBezTo>
                    <a:cubicBezTo>
                      <a:pt x="118" y="151"/>
                      <a:pt x="119" y="151"/>
                      <a:pt x="120" y="151"/>
                    </a:cubicBezTo>
                    <a:cubicBezTo>
                      <a:pt x="121" y="151"/>
                      <a:pt x="121" y="151"/>
                      <a:pt x="121" y="151"/>
                    </a:cubicBezTo>
                    <a:cubicBezTo>
                      <a:pt x="121" y="149"/>
                      <a:pt x="122" y="148"/>
                      <a:pt x="123" y="147"/>
                    </a:cubicBezTo>
                    <a:cubicBezTo>
                      <a:pt x="124" y="146"/>
                      <a:pt x="124" y="145"/>
                      <a:pt x="125" y="144"/>
                    </a:cubicBezTo>
                    <a:cubicBezTo>
                      <a:pt x="125" y="143"/>
                      <a:pt x="125" y="141"/>
                      <a:pt x="124" y="140"/>
                    </a:cubicBezTo>
                    <a:cubicBezTo>
                      <a:pt x="124" y="138"/>
                      <a:pt x="124" y="137"/>
                      <a:pt x="124" y="135"/>
                    </a:cubicBezTo>
                    <a:cubicBezTo>
                      <a:pt x="126" y="131"/>
                      <a:pt x="129" y="126"/>
                      <a:pt x="134" y="122"/>
                    </a:cubicBezTo>
                    <a:cubicBezTo>
                      <a:pt x="135" y="120"/>
                      <a:pt x="137" y="119"/>
                      <a:pt x="139" y="118"/>
                    </a:cubicBezTo>
                    <a:cubicBezTo>
                      <a:pt x="142" y="115"/>
                      <a:pt x="146" y="112"/>
                      <a:pt x="148" y="107"/>
                    </a:cubicBezTo>
                    <a:cubicBezTo>
                      <a:pt x="151" y="107"/>
                      <a:pt x="153" y="106"/>
                      <a:pt x="155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6" y="105"/>
                      <a:pt x="157" y="106"/>
                      <a:pt x="158" y="107"/>
                    </a:cubicBezTo>
                    <a:cubicBezTo>
                      <a:pt x="159" y="107"/>
                      <a:pt x="160" y="108"/>
                      <a:pt x="161" y="108"/>
                    </a:cubicBezTo>
                    <a:cubicBezTo>
                      <a:pt x="163" y="108"/>
                      <a:pt x="164" y="105"/>
                      <a:pt x="165" y="102"/>
                    </a:cubicBezTo>
                    <a:cubicBezTo>
                      <a:pt x="165" y="97"/>
                      <a:pt x="163" y="92"/>
                      <a:pt x="160" y="91"/>
                    </a:cubicBezTo>
                    <a:cubicBezTo>
                      <a:pt x="160" y="91"/>
                      <a:pt x="160" y="91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59" y="92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2"/>
                      <a:pt x="158" y="92"/>
                      <a:pt x="158" y="93"/>
                    </a:cubicBezTo>
                    <a:cubicBezTo>
                      <a:pt x="157" y="92"/>
                      <a:pt x="155" y="93"/>
                      <a:pt x="154" y="94"/>
                    </a:cubicBezTo>
                    <a:cubicBezTo>
                      <a:pt x="153" y="94"/>
                      <a:pt x="152" y="94"/>
                      <a:pt x="151" y="95"/>
                    </a:cubicBezTo>
                    <a:cubicBezTo>
                      <a:pt x="144" y="96"/>
                      <a:pt x="140" y="93"/>
                      <a:pt x="138" y="87"/>
                    </a:cubicBezTo>
                    <a:cubicBezTo>
                      <a:pt x="137" y="86"/>
                      <a:pt x="136" y="86"/>
                      <a:pt x="136" y="85"/>
                    </a:cubicBezTo>
                    <a:cubicBezTo>
                      <a:pt x="135" y="84"/>
                      <a:pt x="134" y="83"/>
                      <a:pt x="132" y="82"/>
                    </a:cubicBezTo>
                    <a:cubicBezTo>
                      <a:pt x="131" y="83"/>
                      <a:pt x="130" y="83"/>
                      <a:pt x="128" y="83"/>
                    </a:cubicBezTo>
                    <a:cubicBezTo>
                      <a:pt x="126" y="83"/>
                      <a:pt x="124" y="83"/>
                      <a:pt x="123" y="83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20" y="77"/>
                      <a:pt x="115" y="76"/>
                      <a:pt x="109" y="76"/>
                    </a:cubicBezTo>
                    <a:cubicBezTo>
                      <a:pt x="106" y="76"/>
                      <a:pt x="103" y="76"/>
                      <a:pt x="100" y="75"/>
                    </a:cubicBezTo>
                    <a:cubicBezTo>
                      <a:pt x="102" y="72"/>
                      <a:pt x="105" y="70"/>
                      <a:pt x="108" y="68"/>
                    </a:cubicBezTo>
                    <a:cubicBezTo>
                      <a:pt x="110" y="67"/>
                      <a:pt x="111" y="66"/>
                      <a:pt x="112" y="65"/>
                    </a:cubicBezTo>
                    <a:cubicBezTo>
                      <a:pt x="113" y="65"/>
                      <a:pt x="114" y="64"/>
                      <a:pt x="115" y="63"/>
                    </a:cubicBezTo>
                    <a:cubicBezTo>
                      <a:pt x="116" y="63"/>
                      <a:pt x="116" y="62"/>
                      <a:pt x="117" y="61"/>
                    </a:cubicBezTo>
                    <a:cubicBezTo>
                      <a:pt x="118" y="61"/>
                      <a:pt x="119" y="60"/>
                      <a:pt x="120" y="60"/>
                    </a:cubicBezTo>
                    <a:cubicBezTo>
                      <a:pt x="121" y="59"/>
                      <a:pt x="122" y="58"/>
                      <a:pt x="123" y="57"/>
                    </a:cubicBezTo>
                    <a:cubicBezTo>
                      <a:pt x="124" y="57"/>
                      <a:pt x="125" y="56"/>
                      <a:pt x="125" y="56"/>
                    </a:cubicBezTo>
                    <a:cubicBezTo>
                      <a:pt x="128" y="54"/>
                      <a:pt x="131" y="51"/>
                      <a:pt x="135" y="50"/>
                    </a:cubicBezTo>
                    <a:cubicBezTo>
                      <a:pt x="135" y="51"/>
                      <a:pt x="136" y="51"/>
                      <a:pt x="136" y="52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7" y="62"/>
                      <a:pt x="137" y="70"/>
                      <a:pt x="140" y="77"/>
                    </a:cubicBezTo>
                    <a:cubicBezTo>
                      <a:pt x="140" y="77"/>
                      <a:pt x="140" y="78"/>
                      <a:pt x="140" y="78"/>
                    </a:cubicBezTo>
                    <a:cubicBezTo>
                      <a:pt x="141" y="80"/>
                      <a:pt x="141" y="82"/>
                      <a:pt x="143" y="82"/>
                    </a:cubicBezTo>
                    <a:cubicBezTo>
                      <a:pt x="143" y="82"/>
                      <a:pt x="143" y="82"/>
                      <a:pt x="143" y="82"/>
                    </a:cubicBezTo>
                    <a:cubicBezTo>
                      <a:pt x="144" y="82"/>
                      <a:pt x="144" y="82"/>
                      <a:pt x="144" y="81"/>
                    </a:cubicBezTo>
                    <a:cubicBezTo>
                      <a:pt x="144" y="81"/>
                      <a:pt x="144" y="81"/>
                      <a:pt x="144" y="80"/>
                    </a:cubicBezTo>
                    <a:cubicBezTo>
                      <a:pt x="144" y="80"/>
                      <a:pt x="143" y="79"/>
                      <a:pt x="143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4" y="79"/>
                      <a:pt x="145" y="79"/>
                      <a:pt x="145" y="79"/>
                    </a:cubicBezTo>
                    <a:cubicBezTo>
                      <a:pt x="145" y="79"/>
                      <a:pt x="145" y="79"/>
                      <a:pt x="146" y="79"/>
                    </a:cubicBezTo>
                    <a:cubicBezTo>
                      <a:pt x="149" y="76"/>
                      <a:pt x="153" y="73"/>
                      <a:pt x="157" y="71"/>
                    </a:cubicBezTo>
                    <a:cubicBezTo>
                      <a:pt x="157" y="71"/>
                      <a:pt x="157" y="71"/>
                      <a:pt x="157" y="71"/>
                    </a:cubicBezTo>
                    <a:cubicBezTo>
                      <a:pt x="157" y="77"/>
                      <a:pt x="158" y="85"/>
                      <a:pt x="162" y="91"/>
                    </a:cubicBezTo>
                    <a:cubicBezTo>
                      <a:pt x="162" y="91"/>
                      <a:pt x="163" y="91"/>
                      <a:pt x="163" y="92"/>
                    </a:cubicBezTo>
                    <a:cubicBezTo>
                      <a:pt x="164" y="92"/>
                      <a:pt x="165" y="93"/>
                      <a:pt x="166" y="93"/>
                    </a:cubicBezTo>
                    <a:cubicBezTo>
                      <a:pt x="167" y="95"/>
                      <a:pt x="170" y="99"/>
                      <a:pt x="171" y="102"/>
                    </a:cubicBezTo>
                    <a:cubicBezTo>
                      <a:pt x="171" y="102"/>
                      <a:pt x="170" y="102"/>
                      <a:pt x="170" y="103"/>
                    </a:cubicBezTo>
                    <a:cubicBezTo>
                      <a:pt x="170" y="103"/>
                      <a:pt x="170" y="104"/>
                      <a:pt x="170" y="105"/>
                    </a:cubicBezTo>
                    <a:cubicBezTo>
                      <a:pt x="170" y="105"/>
                      <a:pt x="170" y="105"/>
                      <a:pt x="171" y="105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72" y="104"/>
                      <a:pt x="172" y="103"/>
                      <a:pt x="172" y="103"/>
                    </a:cubicBezTo>
                    <a:cubicBezTo>
                      <a:pt x="172" y="102"/>
                      <a:pt x="172" y="101"/>
                      <a:pt x="172" y="100"/>
                    </a:cubicBezTo>
                    <a:cubicBezTo>
                      <a:pt x="172" y="98"/>
                      <a:pt x="171" y="97"/>
                      <a:pt x="170" y="96"/>
                    </a:cubicBezTo>
                    <a:cubicBezTo>
                      <a:pt x="170" y="94"/>
                      <a:pt x="169" y="93"/>
                      <a:pt x="168" y="91"/>
                    </a:cubicBezTo>
                    <a:cubicBezTo>
                      <a:pt x="162" y="90"/>
                      <a:pt x="161" y="84"/>
                      <a:pt x="160" y="78"/>
                    </a:cubicBezTo>
                    <a:cubicBezTo>
                      <a:pt x="160" y="76"/>
                      <a:pt x="159" y="73"/>
                      <a:pt x="159" y="71"/>
                    </a:cubicBezTo>
                    <a:cubicBezTo>
                      <a:pt x="159" y="71"/>
                      <a:pt x="158" y="70"/>
                      <a:pt x="158" y="70"/>
                    </a:cubicBezTo>
                    <a:cubicBezTo>
                      <a:pt x="157" y="70"/>
                      <a:pt x="157" y="70"/>
                      <a:pt x="157" y="70"/>
                    </a:cubicBezTo>
                    <a:cubicBezTo>
                      <a:pt x="165" y="66"/>
                      <a:pt x="175" y="64"/>
                      <a:pt x="184" y="62"/>
                    </a:cubicBezTo>
                    <a:cubicBezTo>
                      <a:pt x="185" y="64"/>
                      <a:pt x="189" y="69"/>
                      <a:pt x="192" y="69"/>
                    </a:cubicBezTo>
                    <a:cubicBezTo>
                      <a:pt x="192" y="69"/>
                      <a:pt x="192" y="69"/>
                      <a:pt x="192" y="69"/>
                    </a:cubicBezTo>
                    <a:cubicBezTo>
                      <a:pt x="192" y="69"/>
                      <a:pt x="192" y="70"/>
                      <a:pt x="192" y="70"/>
                    </a:cubicBezTo>
                    <a:cubicBezTo>
                      <a:pt x="192" y="71"/>
                      <a:pt x="192" y="71"/>
                      <a:pt x="192" y="72"/>
                    </a:cubicBezTo>
                    <a:cubicBezTo>
                      <a:pt x="192" y="72"/>
                      <a:pt x="192" y="73"/>
                      <a:pt x="193" y="73"/>
                    </a:cubicBezTo>
                    <a:cubicBezTo>
                      <a:pt x="193" y="73"/>
                      <a:pt x="194" y="74"/>
                      <a:pt x="193" y="75"/>
                    </a:cubicBezTo>
                    <a:cubicBezTo>
                      <a:pt x="193" y="77"/>
                      <a:pt x="191" y="78"/>
                      <a:pt x="189" y="79"/>
                    </a:cubicBezTo>
                    <a:cubicBezTo>
                      <a:pt x="188" y="79"/>
                      <a:pt x="186" y="80"/>
                      <a:pt x="185" y="81"/>
                    </a:cubicBezTo>
                    <a:cubicBezTo>
                      <a:pt x="185" y="82"/>
                      <a:pt x="185" y="83"/>
                      <a:pt x="184" y="84"/>
                    </a:cubicBezTo>
                    <a:cubicBezTo>
                      <a:pt x="184" y="85"/>
                      <a:pt x="184" y="86"/>
                      <a:pt x="184" y="86"/>
                    </a:cubicBezTo>
                    <a:cubicBezTo>
                      <a:pt x="182" y="89"/>
                      <a:pt x="179" y="91"/>
                      <a:pt x="175" y="91"/>
                    </a:cubicBezTo>
                    <a:cubicBezTo>
                      <a:pt x="175" y="91"/>
                      <a:pt x="175" y="92"/>
                      <a:pt x="175" y="92"/>
                    </a:cubicBezTo>
                    <a:cubicBezTo>
                      <a:pt x="174" y="93"/>
                      <a:pt x="174" y="93"/>
                      <a:pt x="174" y="94"/>
                    </a:cubicBezTo>
                    <a:cubicBezTo>
                      <a:pt x="173" y="96"/>
                      <a:pt x="172" y="98"/>
                      <a:pt x="172" y="101"/>
                    </a:cubicBezTo>
                    <a:cubicBezTo>
                      <a:pt x="172" y="101"/>
                      <a:pt x="172" y="101"/>
                      <a:pt x="173" y="101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5" y="100"/>
                      <a:pt x="175" y="99"/>
                      <a:pt x="176" y="98"/>
                    </a:cubicBezTo>
                    <a:cubicBezTo>
                      <a:pt x="176" y="98"/>
                      <a:pt x="176" y="97"/>
                      <a:pt x="176" y="97"/>
                    </a:cubicBezTo>
                    <a:cubicBezTo>
                      <a:pt x="176" y="97"/>
                      <a:pt x="176" y="97"/>
                      <a:pt x="176" y="97"/>
                    </a:cubicBezTo>
                    <a:cubicBezTo>
                      <a:pt x="176" y="97"/>
                      <a:pt x="175" y="94"/>
                      <a:pt x="177" y="93"/>
                    </a:cubicBezTo>
                    <a:cubicBezTo>
                      <a:pt x="181" y="93"/>
                      <a:pt x="181" y="93"/>
                      <a:pt x="181" y="93"/>
                    </a:cubicBezTo>
                    <a:cubicBezTo>
                      <a:pt x="181" y="93"/>
                      <a:pt x="181" y="93"/>
                      <a:pt x="181" y="93"/>
                    </a:cubicBezTo>
                    <a:cubicBezTo>
                      <a:pt x="181" y="92"/>
                      <a:pt x="182" y="91"/>
                      <a:pt x="183" y="91"/>
                    </a:cubicBezTo>
                    <a:cubicBezTo>
                      <a:pt x="184" y="90"/>
                      <a:pt x="185" y="89"/>
                      <a:pt x="185" y="88"/>
                    </a:cubicBezTo>
                    <a:cubicBezTo>
                      <a:pt x="186" y="88"/>
                      <a:pt x="186" y="87"/>
                      <a:pt x="186" y="86"/>
                    </a:cubicBezTo>
                    <a:cubicBezTo>
                      <a:pt x="186" y="85"/>
                      <a:pt x="186" y="84"/>
                      <a:pt x="187" y="84"/>
                    </a:cubicBezTo>
                    <a:cubicBezTo>
                      <a:pt x="188" y="82"/>
                      <a:pt x="189" y="81"/>
                      <a:pt x="191" y="80"/>
                    </a:cubicBezTo>
                    <a:cubicBezTo>
                      <a:pt x="193" y="79"/>
                      <a:pt x="195" y="78"/>
                      <a:pt x="196" y="75"/>
                    </a:cubicBezTo>
                    <a:cubicBezTo>
                      <a:pt x="195" y="74"/>
                      <a:pt x="195" y="72"/>
                      <a:pt x="194" y="70"/>
                    </a:cubicBezTo>
                    <a:cubicBezTo>
                      <a:pt x="194" y="69"/>
                      <a:pt x="194" y="68"/>
                      <a:pt x="193" y="67"/>
                    </a:cubicBezTo>
                    <a:cubicBezTo>
                      <a:pt x="193" y="67"/>
                      <a:pt x="193" y="67"/>
                      <a:pt x="193" y="67"/>
                    </a:cubicBezTo>
                    <a:cubicBezTo>
                      <a:pt x="190" y="67"/>
                      <a:pt x="187" y="64"/>
                      <a:pt x="186" y="61"/>
                    </a:cubicBezTo>
                    <a:cubicBezTo>
                      <a:pt x="194" y="59"/>
                      <a:pt x="200" y="58"/>
                      <a:pt x="208" y="57"/>
                    </a:cubicBezTo>
                    <a:cubicBezTo>
                      <a:pt x="209" y="57"/>
                      <a:pt x="209" y="57"/>
                      <a:pt x="209" y="58"/>
                    </a:cubicBezTo>
                    <a:cubicBezTo>
                      <a:pt x="209" y="58"/>
                      <a:pt x="209" y="58"/>
                      <a:pt x="210" y="58"/>
                    </a:cubicBezTo>
                    <a:cubicBezTo>
                      <a:pt x="214" y="55"/>
                      <a:pt x="211" y="52"/>
                      <a:pt x="209" y="48"/>
                    </a:cubicBezTo>
                    <a:cubicBezTo>
                      <a:pt x="208" y="47"/>
                      <a:pt x="207" y="46"/>
                      <a:pt x="207" y="45"/>
                    </a:cubicBezTo>
                    <a:cubicBezTo>
                      <a:pt x="210" y="46"/>
                      <a:pt x="212" y="46"/>
                      <a:pt x="214" y="47"/>
                    </a:cubicBezTo>
                    <a:cubicBezTo>
                      <a:pt x="214" y="47"/>
                      <a:pt x="215" y="47"/>
                      <a:pt x="215" y="47"/>
                    </a:cubicBezTo>
                    <a:cubicBezTo>
                      <a:pt x="216" y="47"/>
                      <a:pt x="217" y="47"/>
                      <a:pt x="218" y="47"/>
                    </a:cubicBezTo>
                    <a:cubicBezTo>
                      <a:pt x="219" y="47"/>
                      <a:pt x="219" y="47"/>
                      <a:pt x="220" y="48"/>
                    </a:cubicBezTo>
                    <a:cubicBezTo>
                      <a:pt x="222" y="48"/>
                      <a:pt x="224" y="50"/>
                      <a:pt x="227" y="51"/>
                    </a:cubicBezTo>
                    <a:cubicBezTo>
                      <a:pt x="228" y="52"/>
                      <a:pt x="229" y="52"/>
                      <a:pt x="230" y="53"/>
                    </a:cubicBezTo>
                    <a:cubicBezTo>
                      <a:pt x="231" y="54"/>
                      <a:pt x="232" y="54"/>
                      <a:pt x="234" y="55"/>
                    </a:cubicBezTo>
                    <a:cubicBezTo>
                      <a:pt x="236" y="56"/>
                      <a:pt x="238" y="57"/>
                      <a:pt x="239" y="58"/>
                    </a:cubicBezTo>
                    <a:cubicBezTo>
                      <a:pt x="245" y="62"/>
                      <a:pt x="251" y="68"/>
                      <a:pt x="256" y="73"/>
                    </a:cubicBezTo>
                    <a:cubicBezTo>
                      <a:pt x="259" y="76"/>
                      <a:pt x="259" y="76"/>
                      <a:pt x="259" y="76"/>
                    </a:cubicBezTo>
                    <a:cubicBezTo>
                      <a:pt x="267" y="86"/>
                      <a:pt x="276" y="96"/>
                      <a:pt x="282" y="107"/>
                    </a:cubicBezTo>
                    <a:cubicBezTo>
                      <a:pt x="281" y="107"/>
                      <a:pt x="280" y="107"/>
                      <a:pt x="279" y="107"/>
                    </a:cubicBezTo>
                    <a:cubicBezTo>
                      <a:pt x="278" y="108"/>
                      <a:pt x="277" y="108"/>
                      <a:pt x="275" y="108"/>
                    </a:cubicBezTo>
                    <a:cubicBezTo>
                      <a:pt x="275" y="108"/>
                      <a:pt x="274" y="108"/>
                      <a:pt x="274" y="108"/>
                    </a:cubicBezTo>
                    <a:cubicBezTo>
                      <a:pt x="272" y="107"/>
                      <a:pt x="272" y="106"/>
                      <a:pt x="271" y="105"/>
                    </a:cubicBezTo>
                    <a:cubicBezTo>
                      <a:pt x="270" y="104"/>
                      <a:pt x="269" y="102"/>
                      <a:pt x="266" y="102"/>
                    </a:cubicBezTo>
                    <a:cubicBezTo>
                      <a:pt x="265" y="103"/>
                      <a:pt x="264" y="104"/>
                      <a:pt x="264" y="105"/>
                    </a:cubicBezTo>
                    <a:cubicBezTo>
                      <a:pt x="263" y="105"/>
                      <a:pt x="263" y="105"/>
                      <a:pt x="263" y="106"/>
                    </a:cubicBezTo>
                    <a:cubicBezTo>
                      <a:pt x="262" y="104"/>
                      <a:pt x="260" y="104"/>
                      <a:pt x="258" y="103"/>
                    </a:cubicBezTo>
                    <a:cubicBezTo>
                      <a:pt x="257" y="103"/>
                      <a:pt x="256" y="103"/>
                      <a:pt x="254" y="102"/>
                    </a:cubicBezTo>
                    <a:cubicBezTo>
                      <a:pt x="253" y="103"/>
                      <a:pt x="253" y="104"/>
                      <a:pt x="252" y="105"/>
                    </a:cubicBezTo>
                    <a:cubicBezTo>
                      <a:pt x="252" y="106"/>
                      <a:pt x="252" y="108"/>
                      <a:pt x="250" y="108"/>
                    </a:cubicBezTo>
                    <a:cubicBezTo>
                      <a:pt x="249" y="108"/>
                      <a:pt x="248" y="107"/>
                      <a:pt x="247" y="107"/>
                    </a:cubicBezTo>
                    <a:cubicBezTo>
                      <a:pt x="246" y="106"/>
                      <a:pt x="244" y="105"/>
                      <a:pt x="243" y="105"/>
                    </a:cubicBezTo>
                    <a:cubicBezTo>
                      <a:pt x="243" y="105"/>
                      <a:pt x="243" y="105"/>
                      <a:pt x="243" y="105"/>
                    </a:cubicBezTo>
                    <a:cubicBezTo>
                      <a:pt x="241" y="111"/>
                      <a:pt x="244" y="117"/>
                      <a:pt x="246" y="120"/>
                    </a:cubicBezTo>
                    <a:cubicBezTo>
                      <a:pt x="246" y="119"/>
                      <a:pt x="245" y="120"/>
                      <a:pt x="244" y="120"/>
                    </a:cubicBezTo>
                    <a:cubicBezTo>
                      <a:pt x="244" y="121"/>
                      <a:pt x="244" y="121"/>
                      <a:pt x="244" y="122"/>
                    </a:cubicBezTo>
                    <a:cubicBezTo>
                      <a:pt x="244" y="124"/>
                      <a:pt x="244" y="126"/>
                      <a:pt x="243" y="128"/>
                    </a:cubicBezTo>
                    <a:cubicBezTo>
                      <a:pt x="244" y="122"/>
                      <a:pt x="242" y="116"/>
                      <a:pt x="241" y="111"/>
                    </a:cubicBezTo>
                    <a:cubicBezTo>
                      <a:pt x="238" y="110"/>
                      <a:pt x="236" y="110"/>
                      <a:pt x="234" y="111"/>
                    </a:cubicBezTo>
                    <a:cubicBezTo>
                      <a:pt x="234" y="110"/>
                      <a:pt x="233" y="110"/>
                      <a:pt x="233" y="109"/>
                    </a:cubicBezTo>
                    <a:cubicBezTo>
                      <a:pt x="232" y="109"/>
                      <a:pt x="232" y="108"/>
                      <a:pt x="230" y="108"/>
                    </a:cubicBezTo>
                    <a:cubicBezTo>
                      <a:pt x="230" y="108"/>
                      <a:pt x="230" y="108"/>
                      <a:pt x="230" y="108"/>
                    </a:cubicBezTo>
                    <a:cubicBezTo>
                      <a:pt x="229" y="110"/>
                      <a:pt x="230" y="111"/>
                      <a:pt x="230" y="112"/>
                    </a:cubicBezTo>
                    <a:cubicBezTo>
                      <a:pt x="231" y="113"/>
                      <a:pt x="231" y="114"/>
                      <a:pt x="231" y="115"/>
                    </a:cubicBezTo>
                    <a:cubicBezTo>
                      <a:pt x="230" y="116"/>
                      <a:pt x="229" y="117"/>
                      <a:pt x="229" y="117"/>
                    </a:cubicBezTo>
                    <a:cubicBezTo>
                      <a:pt x="228" y="117"/>
                      <a:pt x="227" y="117"/>
                      <a:pt x="227" y="118"/>
                    </a:cubicBezTo>
                    <a:cubicBezTo>
                      <a:pt x="226" y="119"/>
                      <a:pt x="226" y="119"/>
                      <a:pt x="226" y="120"/>
                    </a:cubicBezTo>
                    <a:cubicBezTo>
                      <a:pt x="226" y="120"/>
                      <a:pt x="226" y="121"/>
                      <a:pt x="227" y="121"/>
                    </a:cubicBezTo>
                    <a:cubicBezTo>
                      <a:pt x="226" y="122"/>
                      <a:pt x="225" y="122"/>
                      <a:pt x="224" y="123"/>
                    </a:cubicBezTo>
                    <a:cubicBezTo>
                      <a:pt x="224" y="123"/>
                      <a:pt x="223" y="123"/>
                      <a:pt x="222" y="124"/>
                    </a:cubicBezTo>
                    <a:cubicBezTo>
                      <a:pt x="222" y="125"/>
                      <a:pt x="222" y="126"/>
                      <a:pt x="222" y="127"/>
                    </a:cubicBezTo>
                    <a:cubicBezTo>
                      <a:pt x="221" y="129"/>
                      <a:pt x="221" y="131"/>
                      <a:pt x="220" y="132"/>
                    </a:cubicBezTo>
                    <a:cubicBezTo>
                      <a:pt x="217" y="131"/>
                      <a:pt x="216" y="131"/>
                      <a:pt x="215" y="131"/>
                    </a:cubicBezTo>
                    <a:cubicBezTo>
                      <a:pt x="214" y="130"/>
                      <a:pt x="213" y="130"/>
                      <a:pt x="212" y="130"/>
                    </a:cubicBezTo>
                    <a:cubicBezTo>
                      <a:pt x="211" y="130"/>
                      <a:pt x="211" y="130"/>
                      <a:pt x="211" y="130"/>
                    </a:cubicBezTo>
                    <a:cubicBezTo>
                      <a:pt x="210" y="130"/>
                      <a:pt x="210" y="130"/>
                      <a:pt x="209" y="131"/>
                    </a:cubicBezTo>
                    <a:cubicBezTo>
                      <a:pt x="209" y="131"/>
                      <a:pt x="209" y="132"/>
                      <a:pt x="208" y="132"/>
                    </a:cubicBezTo>
                    <a:cubicBezTo>
                      <a:pt x="208" y="132"/>
                      <a:pt x="208" y="132"/>
                      <a:pt x="208" y="132"/>
                    </a:cubicBezTo>
                    <a:cubicBezTo>
                      <a:pt x="206" y="130"/>
                      <a:pt x="205" y="125"/>
                      <a:pt x="204" y="122"/>
                    </a:cubicBezTo>
                    <a:cubicBezTo>
                      <a:pt x="204" y="120"/>
                      <a:pt x="204" y="117"/>
                      <a:pt x="204" y="116"/>
                    </a:cubicBezTo>
                    <a:cubicBezTo>
                      <a:pt x="205" y="117"/>
                      <a:pt x="207" y="118"/>
                      <a:pt x="209" y="118"/>
                    </a:cubicBezTo>
                    <a:cubicBezTo>
                      <a:pt x="213" y="118"/>
                      <a:pt x="218" y="115"/>
                      <a:pt x="220" y="112"/>
                    </a:cubicBezTo>
                    <a:cubicBezTo>
                      <a:pt x="221" y="112"/>
                      <a:pt x="221" y="111"/>
                      <a:pt x="221" y="110"/>
                    </a:cubicBezTo>
                    <a:cubicBezTo>
                      <a:pt x="221" y="109"/>
                      <a:pt x="221" y="108"/>
                      <a:pt x="221" y="108"/>
                    </a:cubicBezTo>
                    <a:cubicBezTo>
                      <a:pt x="221" y="107"/>
                      <a:pt x="221" y="107"/>
                      <a:pt x="221" y="106"/>
                    </a:cubicBezTo>
                    <a:cubicBezTo>
                      <a:pt x="220" y="106"/>
                      <a:pt x="220" y="105"/>
                      <a:pt x="220" y="104"/>
                    </a:cubicBezTo>
                    <a:cubicBezTo>
                      <a:pt x="221" y="104"/>
                      <a:pt x="222" y="103"/>
                      <a:pt x="223" y="103"/>
                    </a:cubicBezTo>
                    <a:cubicBezTo>
                      <a:pt x="225" y="103"/>
                      <a:pt x="226" y="102"/>
                      <a:pt x="227" y="101"/>
                    </a:cubicBezTo>
                    <a:cubicBezTo>
                      <a:pt x="227" y="99"/>
                      <a:pt x="228" y="96"/>
                      <a:pt x="228" y="95"/>
                    </a:cubicBezTo>
                    <a:cubicBezTo>
                      <a:pt x="233" y="94"/>
                      <a:pt x="236" y="92"/>
                      <a:pt x="239" y="89"/>
                    </a:cubicBezTo>
                    <a:cubicBezTo>
                      <a:pt x="242" y="87"/>
                      <a:pt x="245" y="84"/>
                      <a:pt x="251" y="84"/>
                    </a:cubicBezTo>
                    <a:cubicBezTo>
                      <a:pt x="251" y="84"/>
                      <a:pt x="251" y="84"/>
                      <a:pt x="251" y="84"/>
                    </a:cubicBezTo>
                    <a:cubicBezTo>
                      <a:pt x="253" y="80"/>
                      <a:pt x="251" y="78"/>
                      <a:pt x="249" y="76"/>
                    </a:cubicBezTo>
                    <a:cubicBezTo>
                      <a:pt x="248" y="75"/>
                      <a:pt x="247" y="75"/>
                      <a:pt x="247" y="74"/>
                    </a:cubicBezTo>
                    <a:cubicBezTo>
                      <a:pt x="241" y="73"/>
                      <a:pt x="239" y="70"/>
                      <a:pt x="238" y="67"/>
                    </a:cubicBezTo>
                    <a:cubicBezTo>
                      <a:pt x="238" y="66"/>
                      <a:pt x="239" y="65"/>
                      <a:pt x="239" y="64"/>
                    </a:cubicBezTo>
                    <a:cubicBezTo>
                      <a:pt x="240" y="62"/>
                      <a:pt x="241" y="61"/>
                      <a:pt x="240" y="60"/>
                    </a:cubicBezTo>
                    <a:cubicBezTo>
                      <a:pt x="240" y="59"/>
                      <a:pt x="239" y="59"/>
                      <a:pt x="238" y="58"/>
                    </a:cubicBezTo>
                    <a:cubicBezTo>
                      <a:pt x="238" y="58"/>
                      <a:pt x="238" y="58"/>
                      <a:pt x="238" y="59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9" y="60"/>
                      <a:pt x="238" y="62"/>
                      <a:pt x="237" y="63"/>
                    </a:cubicBezTo>
                    <a:cubicBezTo>
                      <a:pt x="237" y="65"/>
                      <a:pt x="236" y="67"/>
                      <a:pt x="236" y="68"/>
                    </a:cubicBezTo>
                    <a:cubicBezTo>
                      <a:pt x="237" y="71"/>
                      <a:pt x="241" y="75"/>
                      <a:pt x="244" y="75"/>
                    </a:cubicBezTo>
                    <a:cubicBezTo>
                      <a:pt x="244" y="75"/>
                      <a:pt x="245" y="75"/>
                      <a:pt x="245" y="75"/>
                    </a:cubicBezTo>
                    <a:cubicBezTo>
                      <a:pt x="245" y="76"/>
                      <a:pt x="246" y="77"/>
                      <a:pt x="247" y="77"/>
                    </a:cubicBezTo>
                    <a:cubicBezTo>
                      <a:pt x="249" y="79"/>
                      <a:pt x="250" y="80"/>
                      <a:pt x="250" y="81"/>
                    </a:cubicBezTo>
                    <a:cubicBezTo>
                      <a:pt x="249" y="82"/>
                      <a:pt x="246" y="83"/>
                      <a:pt x="244" y="83"/>
                    </a:cubicBezTo>
                    <a:cubicBezTo>
                      <a:pt x="244" y="83"/>
                      <a:pt x="244" y="83"/>
                      <a:pt x="243" y="83"/>
                    </a:cubicBezTo>
                    <a:cubicBezTo>
                      <a:pt x="241" y="84"/>
                      <a:pt x="240" y="85"/>
                      <a:pt x="238" y="87"/>
                    </a:cubicBezTo>
                    <a:cubicBezTo>
                      <a:pt x="237" y="88"/>
                      <a:pt x="236" y="90"/>
                      <a:pt x="234" y="91"/>
                    </a:cubicBezTo>
                    <a:cubicBezTo>
                      <a:pt x="233" y="91"/>
                      <a:pt x="232" y="92"/>
                      <a:pt x="230" y="92"/>
                    </a:cubicBezTo>
                    <a:cubicBezTo>
                      <a:pt x="229" y="92"/>
                      <a:pt x="227" y="92"/>
                      <a:pt x="225" y="94"/>
                    </a:cubicBezTo>
                    <a:cubicBezTo>
                      <a:pt x="225" y="94"/>
                      <a:pt x="225" y="94"/>
                      <a:pt x="225" y="94"/>
                    </a:cubicBezTo>
                    <a:cubicBezTo>
                      <a:pt x="225" y="95"/>
                      <a:pt x="225" y="96"/>
                      <a:pt x="225" y="97"/>
                    </a:cubicBezTo>
                    <a:cubicBezTo>
                      <a:pt x="225" y="98"/>
                      <a:pt x="225" y="98"/>
                      <a:pt x="226" y="99"/>
                    </a:cubicBezTo>
                    <a:cubicBezTo>
                      <a:pt x="224" y="100"/>
                      <a:pt x="223" y="101"/>
                      <a:pt x="221" y="102"/>
                    </a:cubicBezTo>
                    <a:cubicBezTo>
                      <a:pt x="219" y="102"/>
                      <a:pt x="217" y="103"/>
                      <a:pt x="216" y="104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6"/>
                      <a:pt x="217" y="107"/>
                      <a:pt x="217" y="108"/>
                    </a:cubicBezTo>
                    <a:cubicBezTo>
                      <a:pt x="217" y="108"/>
                      <a:pt x="217" y="108"/>
                      <a:pt x="217" y="108"/>
                    </a:cubicBezTo>
                    <a:cubicBezTo>
                      <a:pt x="217" y="108"/>
                      <a:pt x="217" y="108"/>
                      <a:pt x="217" y="108"/>
                    </a:cubicBezTo>
                    <a:cubicBezTo>
                      <a:pt x="217" y="107"/>
                      <a:pt x="218" y="107"/>
                      <a:pt x="218" y="106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18" y="107"/>
                      <a:pt x="218" y="107"/>
                      <a:pt x="218" y="108"/>
                    </a:cubicBezTo>
                    <a:cubicBezTo>
                      <a:pt x="218" y="108"/>
                      <a:pt x="218" y="108"/>
                      <a:pt x="218" y="108"/>
                    </a:cubicBezTo>
                    <a:cubicBezTo>
                      <a:pt x="219" y="109"/>
                      <a:pt x="218" y="109"/>
                      <a:pt x="218" y="109"/>
                    </a:cubicBezTo>
                    <a:cubicBezTo>
                      <a:pt x="218" y="109"/>
                      <a:pt x="218" y="109"/>
                      <a:pt x="218" y="109"/>
                    </a:cubicBezTo>
                    <a:cubicBezTo>
                      <a:pt x="218" y="109"/>
                      <a:pt x="218" y="109"/>
                      <a:pt x="217" y="109"/>
                    </a:cubicBezTo>
                    <a:cubicBezTo>
                      <a:pt x="217" y="109"/>
                      <a:pt x="217" y="109"/>
                      <a:pt x="217" y="109"/>
                    </a:cubicBezTo>
                    <a:cubicBezTo>
                      <a:pt x="217" y="109"/>
                      <a:pt x="217" y="109"/>
                      <a:pt x="217" y="109"/>
                    </a:cubicBezTo>
                    <a:cubicBezTo>
                      <a:pt x="217" y="110"/>
                      <a:pt x="217" y="110"/>
                      <a:pt x="217" y="111"/>
                    </a:cubicBezTo>
                    <a:cubicBezTo>
                      <a:pt x="218" y="111"/>
                      <a:pt x="218" y="111"/>
                      <a:pt x="218" y="111"/>
                    </a:cubicBezTo>
                    <a:cubicBezTo>
                      <a:pt x="217" y="111"/>
                      <a:pt x="216" y="112"/>
                      <a:pt x="216" y="112"/>
                    </a:cubicBezTo>
                    <a:cubicBezTo>
                      <a:pt x="216" y="113"/>
                      <a:pt x="216" y="113"/>
                      <a:pt x="215" y="113"/>
                    </a:cubicBezTo>
                    <a:cubicBezTo>
                      <a:pt x="214" y="114"/>
                      <a:pt x="213" y="114"/>
                      <a:pt x="212" y="114"/>
                    </a:cubicBezTo>
                    <a:cubicBezTo>
                      <a:pt x="211" y="115"/>
                      <a:pt x="210" y="115"/>
                      <a:pt x="209" y="116"/>
                    </a:cubicBezTo>
                    <a:cubicBezTo>
                      <a:pt x="208" y="115"/>
                      <a:pt x="207" y="115"/>
                      <a:pt x="206" y="114"/>
                    </a:cubicBezTo>
                    <a:cubicBezTo>
                      <a:pt x="206" y="113"/>
                      <a:pt x="205" y="112"/>
                      <a:pt x="204" y="112"/>
                    </a:cubicBez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0" y="116"/>
                      <a:pt x="202" y="122"/>
                      <a:pt x="203" y="127"/>
                    </a:cubicBezTo>
                    <a:cubicBezTo>
                      <a:pt x="204" y="129"/>
                      <a:pt x="204" y="131"/>
                      <a:pt x="205" y="133"/>
                    </a:cubicBezTo>
                    <a:cubicBezTo>
                      <a:pt x="205" y="134"/>
                      <a:pt x="206" y="134"/>
                      <a:pt x="208" y="134"/>
                    </a:cubicBezTo>
                    <a:cubicBezTo>
                      <a:pt x="209" y="134"/>
                      <a:pt x="209" y="134"/>
                      <a:pt x="210" y="134"/>
                    </a:cubicBezTo>
                    <a:cubicBezTo>
                      <a:pt x="211" y="134"/>
                      <a:pt x="212" y="133"/>
                      <a:pt x="213" y="133"/>
                    </a:cubicBezTo>
                    <a:cubicBezTo>
                      <a:pt x="213" y="133"/>
                      <a:pt x="213" y="133"/>
                      <a:pt x="213" y="133"/>
                    </a:cubicBezTo>
                    <a:cubicBezTo>
                      <a:pt x="214" y="133"/>
                      <a:pt x="216" y="134"/>
                      <a:pt x="217" y="134"/>
                    </a:cubicBezTo>
                    <a:cubicBezTo>
                      <a:pt x="219" y="135"/>
                      <a:pt x="220" y="135"/>
                      <a:pt x="222" y="134"/>
                    </a:cubicBezTo>
                    <a:cubicBezTo>
                      <a:pt x="223" y="132"/>
                      <a:pt x="223" y="131"/>
                      <a:pt x="224" y="129"/>
                    </a:cubicBezTo>
                    <a:cubicBezTo>
                      <a:pt x="224" y="128"/>
                      <a:pt x="224" y="127"/>
                      <a:pt x="224" y="126"/>
                    </a:cubicBezTo>
                    <a:cubicBezTo>
                      <a:pt x="227" y="125"/>
                      <a:pt x="228" y="123"/>
                      <a:pt x="228" y="122"/>
                    </a:cubicBezTo>
                    <a:cubicBezTo>
                      <a:pt x="229" y="120"/>
                      <a:pt x="230" y="119"/>
                      <a:pt x="232" y="118"/>
                    </a:cubicBezTo>
                    <a:cubicBezTo>
                      <a:pt x="233" y="117"/>
                      <a:pt x="233" y="115"/>
                      <a:pt x="233" y="114"/>
                    </a:cubicBezTo>
                    <a:cubicBezTo>
                      <a:pt x="233" y="114"/>
                      <a:pt x="233" y="114"/>
                      <a:pt x="233" y="113"/>
                    </a:cubicBezTo>
                    <a:cubicBezTo>
                      <a:pt x="233" y="113"/>
                      <a:pt x="233" y="113"/>
                      <a:pt x="233" y="113"/>
                    </a:cubicBezTo>
                    <a:cubicBezTo>
                      <a:pt x="234" y="113"/>
                      <a:pt x="235" y="113"/>
                      <a:pt x="237" y="113"/>
                    </a:cubicBezTo>
                    <a:cubicBezTo>
                      <a:pt x="237" y="113"/>
                      <a:pt x="238" y="112"/>
                      <a:pt x="239" y="112"/>
                    </a:cubicBezTo>
                    <a:cubicBezTo>
                      <a:pt x="240" y="117"/>
                      <a:pt x="241" y="122"/>
                      <a:pt x="241" y="125"/>
                    </a:cubicBezTo>
                    <a:cubicBezTo>
                      <a:pt x="241" y="127"/>
                      <a:pt x="240" y="128"/>
                      <a:pt x="240" y="129"/>
                    </a:cubicBezTo>
                    <a:cubicBezTo>
                      <a:pt x="239" y="130"/>
                      <a:pt x="239" y="132"/>
                      <a:pt x="239" y="133"/>
                    </a:cubicBezTo>
                    <a:cubicBezTo>
                      <a:pt x="239" y="133"/>
                      <a:pt x="239" y="133"/>
                      <a:pt x="239" y="133"/>
                    </a:cubicBezTo>
                    <a:cubicBezTo>
                      <a:pt x="239" y="133"/>
                      <a:pt x="239" y="133"/>
                      <a:pt x="239" y="133"/>
                    </a:cubicBezTo>
                    <a:cubicBezTo>
                      <a:pt x="240" y="133"/>
                      <a:pt x="240" y="133"/>
                      <a:pt x="240" y="133"/>
                    </a:cubicBezTo>
                    <a:cubicBezTo>
                      <a:pt x="242" y="132"/>
                      <a:pt x="244" y="130"/>
                      <a:pt x="245" y="129"/>
                    </a:cubicBezTo>
                    <a:cubicBezTo>
                      <a:pt x="246" y="127"/>
                      <a:pt x="246" y="126"/>
                      <a:pt x="246" y="125"/>
                    </a:cubicBezTo>
                    <a:cubicBezTo>
                      <a:pt x="246" y="124"/>
                      <a:pt x="246" y="124"/>
                      <a:pt x="246" y="123"/>
                    </a:cubicBezTo>
                    <a:cubicBezTo>
                      <a:pt x="247" y="123"/>
                      <a:pt x="247" y="123"/>
                      <a:pt x="248" y="123"/>
                    </a:cubicBezTo>
                    <a:cubicBezTo>
                      <a:pt x="249" y="124"/>
                      <a:pt x="249" y="124"/>
                      <a:pt x="250" y="123"/>
                    </a:cubicBezTo>
                    <a:cubicBezTo>
                      <a:pt x="250" y="120"/>
                      <a:pt x="248" y="118"/>
                      <a:pt x="247" y="116"/>
                    </a:cubicBezTo>
                    <a:cubicBezTo>
                      <a:pt x="245" y="114"/>
                      <a:pt x="243" y="112"/>
                      <a:pt x="245" y="108"/>
                    </a:cubicBezTo>
                    <a:cubicBezTo>
                      <a:pt x="246" y="108"/>
                      <a:pt x="247" y="109"/>
                      <a:pt x="247" y="110"/>
                    </a:cubicBezTo>
                    <a:cubicBezTo>
                      <a:pt x="248" y="110"/>
                      <a:pt x="249" y="111"/>
                      <a:pt x="251" y="111"/>
                    </a:cubicBezTo>
                    <a:cubicBezTo>
                      <a:pt x="251" y="111"/>
                      <a:pt x="251" y="111"/>
                      <a:pt x="251" y="111"/>
                    </a:cubicBezTo>
                    <a:cubicBezTo>
                      <a:pt x="253" y="110"/>
                      <a:pt x="253" y="109"/>
                      <a:pt x="253" y="108"/>
                    </a:cubicBezTo>
                    <a:cubicBezTo>
                      <a:pt x="254" y="106"/>
                      <a:pt x="254" y="105"/>
                      <a:pt x="256" y="104"/>
                    </a:cubicBezTo>
                    <a:cubicBezTo>
                      <a:pt x="256" y="105"/>
                      <a:pt x="258" y="106"/>
                      <a:pt x="259" y="106"/>
                    </a:cubicBezTo>
                    <a:cubicBezTo>
                      <a:pt x="261" y="107"/>
                      <a:pt x="263" y="108"/>
                      <a:pt x="264" y="108"/>
                    </a:cubicBezTo>
                    <a:cubicBezTo>
                      <a:pt x="265" y="108"/>
                      <a:pt x="265" y="107"/>
                      <a:pt x="265" y="106"/>
                    </a:cubicBezTo>
                    <a:cubicBezTo>
                      <a:pt x="266" y="106"/>
                      <a:pt x="266" y="105"/>
                      <a:pt x="267" y="105"/>
                    </a:cubicBezTo>
                    <a:cubicBezTo>
                      <a:pt x="268" y="105"/>
                      <a:pt x="269" y="106"/>
                      <a:pt x="270" y="107"/>
                    </a:cubicBezTo>
                    <a:cubicBezTo>
                      <a:pt x="270" y="108"/>
                      <a:pt x="271" y="110"/>
                      <a:pt x="273" y="110"/>
                    </a:cubicBezTo>
                    <a:cubicBezTo>
                      <a:pt x="275" y="111"/>
                      <a:pt x="278" y="110"/>
                      <a:pt x="281" y="110"/>
                    </a:cubicBezTo>
                    <a:cubicBezTo>
                      <a:pt x="282" y="109"/>
                      <a:pt x="283" y="109"/>
                      <a:pt x="284" y="109"/>
                    </a:cubicBezTo>
                    <a:cubicBezTo>
                      <a:pt x="286" y="112"/>
                      <a:pt x="287" y="116"/>
                      <a:pt x="289" y="120"/>
                    </a:cubicBezTo>
                    <a:cubicBezTo>
                      <a:pt x="291" y="123"/>
                      <a:pt x="294" y="127"/>
                      <a:pt x="295" y="131"/>
                    </a:cubicBezTo>
                    <a:cubicBezTo>
                      <a:pt x="298" y="138"/>
                      <a:pt x="299" y="145"/>
                      <a:pt x="301" y="152"/>
                    </a:cubicBezTo>
                    <a:cubicBezTo>
                      <a:pt x="302" y="154"/>
                      <a:pt x="302" y="156"/>
                      <a:pt x="303" y="158"/>
                    </a:cubicBezTo>
                    <a:cubicBezTo>
                      <a:pt x="303" y="158"/>
                      <a:pt x="303" y="159"/>
                      <a:pt x="303" y="160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7" y="187"/>
                      <a:pt x="299" y="211"/>
                      <a:pt x="289" y="230"/>
                    </a:cubicBezTo>
                    <a:cubicBezTo>
                      <a:pt x="289" y="230"/>
                      <a:pt x="289" y="231"/>
                      <a:pt x="289" y="231"/>
                    </a:cubicBezTo>
                    <a:cubicBezTo>
                      <a:pt x="289" y="231"/>
                      <a:pt x="290" y="231"/>
                      <a:pt x="290" y="231"/>
                    </a:cubicBezTo>
                    <a:cubicBezTo>
                      <a:pt x="290" y="231"/>
                      <a:pt x="290" y="231"/>
                      <a:pt x="290" y="231"/>
                    </a:cubicBezTo>
                    <a:cubicBezTo>
                      <a:pt x="291" y="230"/>
                      <a:pt x="292" y="230"/>
                      <a:pt x="293" y="230"/>
                    </a:cubicBezTo>
                    <a:cubicBezTo>
                      <a:pt x="293" y="230"/>
                      <a:pt x="293" y="230"/>
                      <a:pt x="293" y="230"/>
                    </a:cubicBezTo>
                    <a:cubicBezTo>
                      <a:pt x="294" y="226"/>
                      <a:pt x="296" y="223"/>
                      <a:pt x="297" y="220"/>
                    </a:cubicBezTo>
                    <a:cubicBezTo>
                      <a:pt x="298" y="216"/>
                      <a:pt x="299" y="213"/>
                      <a:pt x="300" y="209"/>
                    </a:cubicBezTo>
                    <a:cubicBezTo>
                      <a:pt x="304" y="198"/>
                      <a:pt x="307" y="185"/>
                      <a:pt x="306" y="168"/>
                    </a:cubicBezTo>
                    <a:cubicBezTo>
                      <a:pt x="306" y="162"/>
                      <a:pt x="305" y="157"/>
                      <a:pt x="303" y="152"/>
                    </a:cubicBezTo>
                    <a:cubicBezTo>
                      <a:pt x="303" y="151"/>
                      <a:pt x="303" y="149"/>
                      <a:pt x="302" y="147"/>
                    </a:cubicBezTo>
                    <a:cubicBezTo>
                      <a:pt x="300" y="137"/>
                      <a:pt x="297" y="130"/>
                      <a:pt x="293" y="122"/>
                    </a:cubicBezTo>
                    <a:cubicBezTo>
                      <a:pt x="292" y="120"/>
                      <a:pt x="291" y="119"/>
                      <a:pt x="291" y="117"/>
                    </a:cubicBezTo>
                    <a:cubicBezTo>
                      <a:pt x="289" y="115"/>
                      <a:pt x="288" y="113"/>
                      <a:pt x="287" y="111"/>
                    </a:cubicBezTo>
                    <a:cubicBezTo>
                      <a:pt x="280" y="99"/>
                      <a:pt x="271" y="88"/>
                      <a:pt x="265" y="80"/>
                    </a:cubicBezTo>
                    <a:cubicBezTo>
                      <a:pt x="264" y="79"/>
                      <a:pt x="263" y="77"/>
                      <a:pt x="261" y="76"/>
                    </a:cubicBezTo>
                    <a:cubicBezTo>
                      <a:pt x="258" y="72"/>
                      <a:pt x="255" y="68"/>
                      <a:pt x="251" y="65"/>
                    </a:cubicBezTo>
                    <a:cubicBezTo>
                      <a:pt x="251" y="65"/>
                      <a:pt x="250" y="65"/>
                      <a:pt x="250" y="64"/>
                    </a:cubicBezTo>
                    <a:cubicBezTo>
                      <a:pt x="249" y="64"/>
                      <a:pt x="249" y="64"/>
                      <a:pt x="249" y="64"/>
                    </a:cubicBezTo>
                    <a:cubicBezTo>
                      <a:pt x="248" y="64"/>
                      <a:pt x="248" y="63"/>
                      <a:pt x="248" y="63"/>
                    </a:cubicBezTo>
                    <a:cubicBezTo>
                      <a:pt x="248" y="62"/>
                      <a:pt x="247" y="62"/>
                      <a:pt x="247" y="61"/>
                    </a:cubicBezTo>
                    <a:cubicBezTo>
                      <a:pt x="245" y="59"/>
                      <a:pt x="242" y="58"/>
                      <a:pt x="239" y="56"/>
                    </a:cubicBezTo>
                    <a:cubicBezTo>
                      <a:pt x="238" y="56"/>
                      <a:pt x="237" y="55"/>
                      <a:pt x="236" y="54"/>
                    </a:cubicBezTo>
                    <a:cubicBezTo>
                      <a:pt x="235" y="54"/>
                      <a:pt x="235" y="54"/>
                      <a:pt x="235" y="54"/>
                    </a:cubicBezTo>
                    <a:cubicBezTo>
                      <a:pt x="227" y="49"/>
                      <a:pt x="218" y="44"/>
                      <a:pt x="207" y="44"/>
                    </a:cubicBezTo>
                    <a:cubicBezTo>
                      <a:pt x="206" y="44"/>
                      <a:pt x="205" y="44"/>
                      <a:pt x="204" y="44"/>
                    </a:cubicBezTo>
                    <a:cubicBezTo>
                      <a:pt x="204" y="43"/>
                      <a:pt x="203" y="42"/>
                      <a:pt x="202" y="42"/>
                    </a:cubicBezTo>
                    <a:cubicBezTo>
                      <a:pt x="202" y="42"/>
                      <a:pt x="202" y="41"/>
                      <a:pt x="201" y="41"/>
                    </a:cubicBezTo>
                    <a:cubicBezTo>
                      <a:pt x="206" y="35"/>
                      <a:pt x="213" y="34"/>
                      <a:pt x="222" y="32"/>
                    </a:cubicBezTo>
                    <a:cubicBezTo>
                      <a:pt x="225" y="32"/>
                      <a:pt x="228" y="31"/>
                      <a:pt x="231" y="31"/>
                    </a:cubicBezTo>
                    <a:cubicBezTo>
                      <a:pt x="238" y="29"/>
                      <a:pt x="245" y="27"/>
                      <a:pt x="250" y="27"/>
                    </a:cubicBezTo>
                    <a:cubicBezTo>
                      <a:pt x="254" y="27"/>
                      <a:pt x="257" y="27"/>
                      <a:pt x="260" y="27"/>
                    </a:cubicBezTo>
                    <a:cubicBezTo>
                      <a:pt x="267" y="27"/>
                      <a:pt x="272" y="27"/>
                      <a:pt x="276" y="29"/>
                    </a:cubicBezTo>
                    <a:cubicBezTo>
                      <a:pt x="278" y="29"/>
                      <a:pt x="279" y="30"/>
                      <a:pt x="281" y="31"/>
                    </a:cubicBezTo>
                    <a:cubicBezTo>
                      <a:pt x="283" y="33"/>
                      <a:pt x="286" y="35"/>
                      <a:pt x="289" y="34"/>
                    </a:cubicBezTo>
                    <a:cubicBezTo>
                      <a:pt x="289" y="34"/>
                      <a:pt x="289" y="34"/>
                      <a:pt x="289" y="34"/>
                    </a:cubicBezTo>
                    <a:cubicBezTo>
                      <a:pt x="289" y="32"/>
                      <a:pt x="289" y="31"/>
                      <a:pt x="288" y="28"/>
                    </a:cubicBezTo>
                    <a:cubicBezTo>
                      <a:pt x="287" y="28"/>
                      <a:pt x="287" y="28"/>
                      <a:pt x="287" y="29"/>
                    </a:cubicBezTo>
                    <a:cubicBezTo>
                      <a:pt x="287" y="29"/>
                      <a:pt x="287" y="29"/>
                      <a:pt x="287" y="29"/>
                    </a:cubicBezTo>
                    <a:cubicBezTo>
                      <a:pt x="287" y="28"/>
                      <a:pt x="287" y="27"/>
                      <a:pt x="287" y="26"/>
                    </a:cubicBezTo>
                    <a:cubicBezTo>
                      <a:pt x="284" y="24"/>
                      <a:pt x="282" y="21"/>
                      <a:pt x="279" y="18"/>
                    </a:cubicBezTo>
                    <a:cubicBezTo>
                      <a:pt x="273" y="13"/>
                      <a:pt x="266" y="10"/>
                      <a:pt x="259" y="7"/>
                    </a:cubicBezTo>
                    <a:cubicBezTo>
                      <a:pt x="252" y="5"/>
                      <a:pt x="243" y="2"/>
                      <a:pt x="234" y="1"/>
                    </a:cubicBezTo>
                    <a:cubicBezTo>
                      <a:pt x="231" y="0"/>
                      <a:pt x="228" y="0"/>
                      <a:pt x="224" y="0"/>
                    </a:cubicBezTo>
                    <a:cubicBezTo>
                      <a:pt x="222" y="0"/>
                      <a:pt x="219" y="0"/>
                      <a:pt x="216" y="0"/>
                    </a:cubicBezTo>
                    <a:cubicBezTo>
                      <a:pt x="214" y="0"/>
                      <a:pt x="212" y="0"/>
                      <a:pt x="210" y="0"/>
                    </a:cubicBezTo>
                    <a:cubicBezTo>
                      <a:pt x="191" y="0"/>
                      <a:pt x="174" y="9"/>
                      <a:pt x="161" y="17"/>
                    </a:cubicBezTo>
                    <a:cubicBezTo>
                      <a:pt x="161" y="15"/>
                      <a:pt x="159" y="14"/>
                      <a:pt x="157" y="13"/>
                    </a:cubicBezTo>
                    <a:cubicBezTo>
                      <a:pt x="156" y="12"/>
                      <a:pt x="155" y="12"/>
                      <a:pt x="154" y="11"/>
                    </a:cubicBezTo>
                    <a:cubicBezTo>
                      <a:pt x="152" y="10"/>
                      <a:pt x="151" y="8"/>
                      <a:pt x="149" y="6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6" y="6"/>
                      <a:pt x="145" y="7"/>
                      <a:pt x="146" y="10"/>
                    </a:cubicBezTo>
                    <a:cubicBezTo>
                      <a:pt x="141" y="21"/>
                      <a:pt x="137" y="32"/>
                      <a:pt x="136" y="46"/>
                    </a:cubicBezTo>
                    <a:cubicBezTo>
                      <a:pt x="131" y="48"/>
                      <a:pt x="128" y="51"/>
                      <a:pt x="124" y="54"/>
                    </a:cubicBezTo>
                    <a:cubicBezTo>
                      <a:pt x="122" y="55"/>
                      <a:pt x="120" y="57"/>
                      <a:pt x="119" y="58"/>
                    </a:cubicBezTo>
                    <a:cubicBezTo>
                      <a:pt x="118" y="59"/>
                      <a:pt x="117" y="59"/>
                      <a:pt x="116" y="59"/>
                    </a:cubicBezTo>
                    <a:cubicBezTo>
                      <a:pt x="115" y="60"/>
                      <a:pt x="114" y="60"/>
                      <a:pt x="113" y="61"/>
                    </a:cubicBezTo>
                    <a:cubicBezTo>
                      <a:pt x="112" y="61"/>
                      <a:pt x="112" y="62"/>
                      <a:pt x="111" y="63"/>
                    </a:cubicBezTo>
                    <a:cubicBezTo>
                      <a:pt x="111" y="63"/>
                      <a:pt x="110" y="64"/>
                      <a:pt x="110" y="64"/>
                    </a:cubicBezTo>
                    <a:cubicBezTo>
                      <a:pt x="108" y="65"/>
                      <a:pt x="106" y="66"/>
                      <a:pt x="105" y="67"/>
                    </a:cubicBezTo>
                    <a:cubicBezTo>
                      <a:pt x="103" y="68"/>
                      <a:pt x="102" y="69"/>
                      <a:pt x="100" y="71"/>
                    </a:cubicBezTo>
                    <a:cubicBezTo>
                      <a:pt x="97" y="74"/>
                      <a:pt x="94" y="78"/>
                      <a:pt x="91" y="82"/>
                    </a:cubicBezTo>
                    <a:cubicBezTo>
                      <a:pt x="86" y="88"/>
                      <a:pt x="81" y="94"/>
                      <a:pt x="77" y="102"/>
                    </a:cubicBezTo>
                    <a:cubicBezTo>
                      <a:pt x="76" y="104"/>
                      <a:pt x="75" y="105"/>
                      <a:pt x="74" y="107"/>
                    </a:cubicBezTo>
                    <a:cubicBezTo>
                      <a:pt x="73" y="109"/>
                      <a:pt x="71" y="111"/>
                      <a:pt x="70" y="113"/>
                    </a:cubicBezTo>
                    <a:cubicBezTo>
                      <a:pt x="68" y="118"/>
                      <a:pt x="67" y="123"/>
                      <a:pt x="66" y="128"/>
                    </a:cubicBezTo>
                    <a:cubicBezTo>
                      <a:pt x="65" y="130"/>
                      <a:pt x="65" y="132"/>
                      <a:pt x="64" y="134"/>
                    </a:cubicBezTo>
                    <a:cubicBezTo>
                      <a:pt x="64" y="135"/>
                      <a:pt x="63" y="136"/>
                      <a:pt x="63" y="137"/>
                    </a:cubicBezTo>
                    <a:cubicBezTo>
                      <a:pt x="61" y="143"/>
                      <a:pt x="59" y="149"/>
                      <a:pt x="59" y="155"/>
                    </a:cubicBezTo>
                    <a:cubicBezTo>
                      <a:pt x="59" y="156"/>
                      <a:pt x="59" y="157"/>
                      <a:pt x="59" y="158"/>
                    </a:cubicBezTo>
                    <a:cubicBezTo>
                      <a:pt x="59" y="159"/>
                      <a:pt x="59" y="160"/>
                      <a:pt x="58" y="161"/>
                    </a:cubicBezTo>
                    <a:cubicBezTo>
                      <a:pt x="57" y="159"/>
                      <a:pt x="56" y="157"/>
                      <a:pt x="55" y="155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55" y="154"/>
                      <a:pt x="55" y="154"/>
                      <a:pt x="54" y="153"/>
                    </a:cubicBezTo>
                    <a:cubicBezTo>
                      <a:pt x="53" y="151"/>
                      <a:pt x="52" y="149"/>
                      <a:pt x="50" y="148"/>
                    </a:cubicBezTo>
                    <a:cubicBezTo>
                      <a:pt x="49" y="149"/>
                      <a:pt x="48" y="151"/>
                      <a:pt x="48" y="152"/>
                    </a:cubicBezTo>
                    <a:cubicBezTo>
                      <a:pt x="48" y="154"/>
                      <a:pt x="47" y="155"/>
                      <a:pt x="46" y="156"/>
                    </a:cubicBezTo>
                    <a:cubicBezTo>
                      <a:pt x="46" y="159"/>
                      <a:pt x="46" y="164"/>
                      <a:pt x="44" y="168"/>
                    </a:cubicBezTo>
                    <a:cubicBezTo>
                      <a:pt x="43" y="166"/>
                      <a:pt x="42" y="165"/>
                      <a:pt x="41" y="164"/>
                    </a:cubicBezTo>
                    <a:cubicBezTo>
                      <a:pt x="40" y="162"/>
                      <a:pt x="38" y="160"/>
                      <a:pt x="36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8" y="157"/>
                      <a:pt x="38" y="157"/>
                      <a:pt x="38" y="157"/>
                    </a:cubicBezTo>
                    <a:cubicBezTo>
                      <a:pt x="37" y="156"/>
                      <a:pt x="36" y="156"/>
                      <a:pt x="36" y="156"/>
                    </a:cubicBezTo>
                    <a:cubicBezTo>
                      <a:pt x="35" y="156"/>
                      <a:pt x="34" y="156"/>
                      <a:pt x="34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32" y="153"/>
                      <a:pt x="32" y="153"/>
                      <a:pt x="31" y="152"/>
                    </a:cubicBezTo>
                    <a:cubicBezTo>
                      <a:pt x="19" y="135"/>
                      <a:pt x="14" y="109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8" y="82"/>
                      <a:pt x="18" y="82"/>
                      <a:pt x="18" y="81"/>
                    </a:cubicBezTo>
                    <a:cubicBezTo>
                      <a:pt x="18" y="81"/>
                      <a:pt x="17" y="80"/>
                      <a:pt x="16" y="80"/>
                    </a:cubicBezTo>
                    <a:cubicBezTo>
                      <a:pt x="14" y="81"/>
                      <a:pt x="13" y="83"/>
                      <a:pt x="12" y="86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9" y="91"/>
                      <a:pt x="8" y="96"/>
                      <a:pt x="7" y="101"/>
                    </a:cubicBezTo>
                    <a:cubicBezTo>
                      <a:pt x="6" y="103"/>
                      <a:pt x="6" y="105"/>
                      <a:pt x="6" y="106"/>
                    </a:cubicBezTo>
                    <a:cubicBezTo>
                      <a:pt x="3" y="116"/>
                      <a:pt x="0" y="131"/>
                      <a:pt x="2" y="143"/>
                    </a:cubicBezTo>
                    <a:cubicBezTo>
                      <a:pt x="4" y="153"/>
                      <a:pt x="7" y="160"/>
                      <a:pt x="10" y="168"/>
                    </a:cubicBezTo>
                    <a:cubicBezTo>
                      <a:pt x="17" y="184"/>
                      <a:pt x="26" y="205"/>
                      <a:pt x="39" y="216"/>
                    </a:cubicBezTo>
                    <a:cubicBezTo>
                      <a:pt x="38" y="218"/>
                      <a:pt x="38" y="221"/>
                      <a:pt x="38" y="224"/>
                    </a:cubicBezTo>
                    <a:cubicBezTo>
                      <a:pt x="38" y="225"/>
                      <a:pt x="38" y="227"/>
                      <a:pt x="38" y="229"/>
                    </a:cubicBezTo>
                    <a:cubicBezTo>
                      <a:pt x="38" y="229"/>
                      <a:pt x="37" y="230"/>
                      <a:pt x="37" y="231"/>
                    </a:cubicBezTo>
                    <a:cubicBezTo>
                      <a:pt x="37" y="231"/>
                      <a:pt x="37" y="231"/>
                      <a:pt x="37" y="231"/>
                    </a:cubicBezTo>
                    <a:cubicBezTo>
                      <a:pt x="37" y="232"/>
                      <a:pt x="38" y="233"/>
                      <a:pt x="38" y="233"/>
                    </a:cubicBezTo>
                    <a:cubicBezTo>
                      <a:pt x="39" y="234"/>
                      <a:pt x="40" y="234"/>
                      <a:pt x="39" y="235"/>
                    </a:cubicBezTo>
                    <a:cubicBezTo>
                      <a:pt x="39" y="235"/>
                      <a:pt x="39" y="235"/>
                      <a:pt x="39" y="235"/>
                    </a:cubicBezTo>
                    <a:cubicBezTo>
                      <a:pt x="40" y="235"/>
                      <a:pt x="40" y="235"/>
                      <a:pt x="40" y="235"/>
                    </a:cubicBezTo>
                    <a:cubicBezTo>
                      <a:pt x="42" y="235"/>
                      <a:pt x="44" y="235"/>
                      <a:pt x="46" y="236"/>
                    </a:cubicBezTo>
                    <a:cubicBezTo>
                      <a:pt x="49" y="236"/>
                      <a:pt x="52" y="237"/>
                      <a:pt x="54" y="236"/>
                    </a:cubicBezTo>
                    <a:cubicBezTo>
                      <a:pt x="55" y="236"/>
                      <a:pt x="55" y="236"/>
                      <a:pt x="55" y="236"/>
                    </a:cubicBezTo>
                    <a:cubicBezTo>
                      <a:pt x="55" y="237"/>
                      <a:pt x="55" y="237"/>
                      <a:pt x="55" y="237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6" y="236"/>
                      <a:pt x="58" y="236"/>
                      <a:pt x="59" y="236"/>
                    </a:cubicBezTo>
                    <a:cubicBezTo>
                      <a:pt x="60" y="236"/>
                      <a:pt x="61" y="236"/>
                      <a:pt x="61" y="236"/>
                    </a:cubicBezTo>
                    <a:cubicBezTo>
                      <a:pt x="62" y="235"/>
                      <a:pt x="62" y="235"/>
                      <a:pt x="63" y="235"/>
                    </a:cubicBezTo>
                    <a:cubicBezTo>
                      <a:pt x="64" y="235"/>
                      <a:pt x="65" y="234"/>
                      <a:pt x="65" y="234"/>
                    </a:cubicBezTo>
                    <a:cubicBezTo>
                      <a:pt x="70" y="241"/>
                      <a:pt x="74" y="248"/>
                      <a:pt x="80" y="255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6" y="262"/>
                      <a:pt x="92" y="269"/>
                      <a:pt x="99" y="273"/>
                    </a:cubicBezTo>
                    <a:cubicBezTo>
                      <a:pt x="102" y="275"/>
                      <a:pt x="102" y="275"/>
                      <a:pt x="102" y="275"/>
                    </a:cubicBezTo>
                    <a:cubicBezTo>
                      <a:pt x="112" y="280"/>
                      <a:pt x="123" y="287"/>
                      <a:pt x="135" y="290"/>
                    </a:cubicBezTo>
                    <a:cubicBezTo>
                      <a:pt x="144" y="292"/>
                      <a:pt x="153" y="293"/>
                      <a:pt x="165" y="293"/>
                    </a:cubicBezTo>
                    <a:cubicBezTo>
                      <a:pt x="168" y="293"/>
                      <a:pt x="171" y="293"/>
                      <a:pt x="174" y="293"/>
                    </a:cubicBezTo>
                    <a:cubicBezTo>
                      <a:pt x="176" y="293"/>
                      <a:pt x="177" y="293"/>
                      <a:pt x="178" y="293"/>
                    </a:cubicBezTo>
                    <a:cubicBezTo>
                      <a:pt x="180" y="293"/>
                      <a:pt x="182" y="293"/>
                      <a:pt x="183" y="293"/>
                    </a:cubicBezTo>
                    <a:cubicBezTo>
                      <a:pt x="191" y="292"/>
                      <a:pt x="197" y="290"/>
                      <a:pt x="204" y="288"/>
                    </a:cubicBezTo>
                    <a:cubicBezTo>
                      <a:pt x="208" y="287"/>
                      <a:pt x="211" y="286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4"/>
                      <a:pt x="216" y="284"/>
                    </a:cubicBezTo>
                    <a:cubicBezTo>
                      <a:pt x="216" y="284"/>
                      <a:pt x="216" y="284"/>
                      <a:pt x="216" y="284"/>
                    </a:cubicBezTo>
                    <a:cubicBezTo>
                      <a:pt x="218" y="283"/>
                      <a:pt x="220" y="283"/>
                      <a:pt x="222" y="282"/>
                    </a:cubicBezTo>
                    <a:cubicBezTo>
                      <a:pt x="226" y="281"/>
                      <a:pt x="230" y="280"/>
                      <a:pt x="233" y="278"/>
                    </a:cubicBezTo>
                    <a:cubicBezTo>
                      <a:pt x="224" y="288"/>
                      <a:pt x="212" y="296"/>
                      <a:pt x="200" y="303"/>
                    </a:cubicBezTo>
                    <a:cubicBezTo>
                      <a:pt x="198" y="305"/>
                      <a:pt x="195" y="306"/>
                      <a:pt x="192" y="307"/>
                    </a:cubicBezTo>
                    <a:cubicBezTo>
                      <a:pt x="190" y="308"/>
                      <a:pt x="189" y="309"/>
                      <a:pt x="187" y="310"/>
                    </a:cubicBezTo>
                    <a:cubicBezTo>
                      <a:pt x="174" y="316"/>
                      <a:pt x="163" y="320"/>
                      <a:pt x="152" y="321"/>
                    </a:cubicBezTo>
                    <a:cubicBezTo>
                      <a:pt x="152" y="320"/>
                      <a:pt x="152" y="320"/>
                      <a:pt x="152" y="320"/>
                    </a:cubicBezTo>
                    <a:cubicBezTo>
                      <a:pt x="153" y="319"/>
                      <a:pt x="153" y="319"/>
                      <a:pt x="153" y="318"/>
                    </a:cubicBezTo>
                    <a:cubicBezTo>
                      <a:pt x="153" y="318"/>
                      <a:pt x="153" y="318"/>
                      <a:pt x="153" y="318"/>
                    </a:cubicBezTo>
                    <a:cubicBezTo>
                      <a:pt x="153" y="318"/>
                      <a:pt x="153" y="318"/>
                      <a:pt x="153" y="318"/>
                    </a:cubicBezTo>
                    <a:cubicBezTo>
                      <a:pt x="151" y="318"/>
                      <a:pt x="151" y="320"/>
                      <a:pt x="150" y="321"/>
                    </a:cubicBezTo>
                    <a:cubicBezTo>
                      <a:pt x="150" y="322"/>
                      <a:pt x="150" y="323"/>
                      <a:pt x="150" y="323"/>
                    </a:cubicBezTo>
                    <a:cubicBezTo>
                      <a:pt x="150" y="323"/>
                      <a:pt x="150" y="323"/>
                      <a:pt x="150" y="323"/>
                    </a:cubicBezTo>
                    <a:cubicBezTo>
                      <a:pt x="150" y="323"/>
                      <a:pt x="150" y="323"/>
                      <a:pt x="150" y="323"/>
                    </a:cubicBezTo>
                    <a:cubicBezTo>
                      <a:pt x="155" y="325"/>
                      <a:pt x="159" y="326"/>
                      <a:pt x="164" y="326"/>
                    </a:cubicBezTo>
                    <a:cubicBezTo>
                      <a:pt x="165" y="326"/>
                      <a:pt x="167" y="326"/>
                      <a:pt x="168" y="326"/>
                    </a:cubicBezTo>
                    <a:cubicBezTo>
                      <a:pt x="169" y="326"/>
                      <a:pt x="171" y="326"/>
                      <a:pt x="172" y="326"/>
                    </a:cubicBezTo>
                    <a:cubicBezTo>
                      <a:pt x="172" y="326"/>
                      <a:pt x="173" y="326"/>
                      <a:pt x="173" y="326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82" y="326"/>
                      <a:pt x="190" y="324"/>
                      <a:pt x="198" y="322"/>
                    </a:cubicBezTo>
                    <a:cubicBezTo>
                      <a:pt x="200" y="321"/>
                      <a:pt x="203" y="321"/>
                      <a:pt x="205" y="320"/>
                    </a:cubicBezTo>
                    <a:cubicBezTo>
                      <a:pt x="207" y="320"/>
                      <a:pt x="207" y="320"/>
                      <a:pt x="207" y="320"/>
                    </a:cubicBezTo>
                    <a:cubicBezTo>
                      <a:pt x="212" y="319"/>
                      <a:pt x="216" y="318"/>
                      <a:pt x="220" y="316"/>
                    </a:cubicBezTo>
                    <a:cubicBezTo>
                      <a:pt x="223" y="315"/>
                      <a:pt x="226" y="314"/>
                      <a:pt x="229" y="313"/>
                    </a:cubicBezTo>
                    <a:cubicBezTo>
                      <a:pt x="230" y="313"/>
                      <a:pt x="230" y="313"/>
                      <a:pt x="231" y="312"/>
                    </a:cubicBezTo>
                    <a:cubicBezTo>
                      <a:pt x="232" y="312"/>
                      <a:pt x="232" y="312"/>
                      <a:pt x="233" y="312"/>
                    </a:cubicBezTo>
                    <a:cubicBezTo>
                      <a:pt x="234" y="312"/>
                      <a:pt x="235" y="312"/>
                      <a:pt x="235" y="311"/>
                    </a:cubicBezTo>
                    <a:cubicBezTo>
                      <a:pt x="238" y="310"/>
                      <a:pt x="241" y="308"/>
                      <a:pt x="243" y="307"/>
                    </a:cubicBezTo>
                    <a:cubicBezTo>
                      <a:pt x="244" y="306"/>
                      <a:pt x="246" y="305"/>
                      <a:pt x="247" y="304"/>
                    </a:cubicBezTo>
                    <a:cubicBezTo>
                      <a:pt x="248" y="303"/>
                      <a:pt x="249" y="303"/>
                      <a:pt x="251" y="302"/>
                    </a:cubicBezTo>
                    <a:cubicBezTo>
                      <a:pt x="253" y="300"/>
                      <a:pt x="256" y="298"/>
                      <a:pt x="259" y="297"/>
                    </a:cubicBezTo>
                    <a:cubicBezTo>
                      <a:pt x="262" y="294"/>
                      <a:pt x="264" y="292"/>
                      <a:pt x="267" y="289"/>
                    </a:cubicBezTo>
                    <a:cubicBezTo>
                      <a:pt x="274" y="283"/>
                      <a:pt x="281" y="276"/>
                      <a:pt x="288" y="270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292" y="270"/>
                      <a:pt x="294" y="271"/>
                      <a:pt x="296" y="271"/>
                    </a:cubicBezTo>
                    <a:cubicBezTo>
                      <a:pt x="298" y="271"/>
                      <a:pt x="300" y="270"/>
                      <a:pt x="302" y="270"/>
                    </a:cubicBezTo>
                    <a:cubicBezTo>
                      <a:pt x="302" y="270"/>
                      <a:pt x="302" y="270"/>
                      <a:pt x="302" y="270"/>
                    </a:cubicBezTo>
                    <a:cubicBezTo>
                      <a:pt x="303" y="270"/>
                      <a:pt x="306" y="269"/>
                      <a:pt x="306" y="268"/>
                    </a:cubicBezTo>
                    <a:cubicBezTo>
                      <a:pt x="306" y="268"/>
                      <a:pt x="306" y="267"/>
                      <a:pt x="306" y="267"/>
                    </a:cubicBezTo>
                    <a:cubicBezTo>
                      <a:pt x="304" y="267"/>
                      <a:pt x="302" y="267"/>
                      <a:pt x="301" y="268"/>
                    </a:cubicBezTo>
                    <a:cubicBezTo>
                      <a:pt x="300" y="268"/>
                      <a:pt x="298" y="268"/>
                      <a:pt x="297" y="268"/>
                    </a:cubicBezTo>
                    <a:cubicBezTo>
                      <a:pt x="295" y="268"/>
                      <a:pt x="293" y="268"/>
                      <a:pt x="291" y="268"/>
                    </a:cubicBezTo>
                    <a:cubicBezTo>
                      <a:pt x="290" y="267"/>
                      <a:pt x="288" y="267"/>
                      <a:pt x="287" y="267"/>
                    </a:cubicBezTo>
                    <a:cubicBezTo>
                      <a:pt x="285" y="267"/>
                      <a:pt x="284" y="267"/>
                      <a:pt x="283" y="268"/>
                    </a:cubicBezTo>
                    <a:cubicBezTo>
                      <a:pt x="283" y="268"/>
                      <a:pt x="283" y="268"/>
                      <a:pt x="283" y="269"/>
                    </a:cubicBezTo>
                    <a:cubicBezTo>
                      <a:pt x="283" y="269"/>
                      <a:pt x="284" y="269"/>
                      <a:pt x="284" y="269"/>
                    </a:cubicBezTo>
                    <a:cubicBezTo>
                      <a:pt x="284" y="269"/>
                      <a:pt x="285" y="269"/>
                      <a:pt x="285" y="269"/>
                    </a:cubicBezTo>
                    <a:cubicBezTo>
                      <a:pt x="285" y="269"/>
                      <a:pt x="285" y="269"/>
                      <a:pt x="285" y="269"/>
                    </a:cubicBezTo>
                    <a:cubicBezTo>
                      <a:pt x="285" y="269"/>
                      <a:pt x="285" y="269"/>
                      <a:pt x="284" y="270"/>
                    </a:cubicBezTo>
                    <a:cubicBezTo>
                      <a:pt x="284" y="271"/>
                      <a:pt x="284" y="271"/>
                      <a:pt x="284" y="272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1"/>
                      <a:pt x="283" y="271"/>
                      <a:pt x="283" y="271"/>
                    </a:cubicBezTo>
                    <a:cubicBezTo>
                      <a:pt x="282" y="272"/>
                      <a:pt x="282" y="272"/>
                      <a:pt x="281" y="273"/>
                    </a:cubicBezTo>
                    <a:cubicBezTo>
                      <a:pt x="279" y="275"/>
                      <a:pt x="277" y="278"/>
                      <a:pt x="273" y="279"/>
                    </a:cubicBezTo>
                    <a:cubicBezTo>
                      <a:pt x="263" y="291"/>
                      <a:pt x="244" y="307"/>
                      <a:pt x="218" y="314"/>
                    </a:cubicBezTo>
                    <a:cubicBezTo>
                      <a:pt x="218" y="315"/>
                      <a:pt x="218" y="315"/>
                      <a:pt x="217" y="316"/>
                    </a:cubicBezTo>
                    <a:cubicBezTo>
                      <a:pt x="212" y="316"/>
                      <a:pt x="207" y="318"/>
                      <a:pt x="201" y="319"/>
                    </a:cubicBezTo>
                    <a:cubicBezTo>
                      <a:pt x="193" y="321"/>
                      <a:pt x="184" y="323"/>
                      <a:pt x="175" y="324"/>
                    </a:cubicBezTo>
                    <a:cubicBezTo>
                      <a:pt x="174" y="324"/>
                      <a:pt x="173" y="324"/>
                      <a:pt x="172" y="324"/>
                    </a:cubicBezTo>
                    <a:cubicBezTo>
                      <a:pt x="170" y="323"/>
                      <a:pt x="168" y="323"/>
                      <a:pt x="167" y="324"/>
                    </a:cubicBezTo>
                    <a:cubicBezTo>
                      <a:pt x="165" y="324"/>
                      <a:pt x="165" y="324"/>
                      <a:pt x="165" y="324"/>
                    </a:cubicBezTo>
                    <a:cubicBezTo>
                      <a:pt x="164" y="324"/>
                      <a:pt x="163" y="324"/>
                      <a:pt x="161" y="324"/>
                    </a:cubicBezTo>
                    <a:cubicBezTo>
                      <a:pt x="159" y="324"/>
                      <a:pt x="158" y="324"/>
                      <a:pt x="157" y="323"/>
                    </a:cubicBezTo>
                    <a:cubicBezTo>
                      <a:pt x="159" y="322"/>
                      <a:pt x="160" y="322"/>
                      <a:pt x="162" y="322"/>
                    </a:cubicBezTo>
                    <a:cubicBezTo>
                      <a:pt x="162" y="322"/>
                      <a:pt x="162" y="322"/>
                      <a:pt x="162" y="322"/>
                    </a:cubicBezTo>
                    <a:cubicBezTo>
                      <a:pt x="162" y="323"/>
                      <a:pt x="162" y="323"/>
                      <a:pt x="162" y="323"/>
                    </a:cubicBezTo>
                    <a:cubicBezTo>
                      <a:pt x="163" y="323"/>
                      <a:pt x="163" y="323"/>
                      <a:pt x="163" y="323"/>
                    </a:cubicBezTo>
                    <a:cubicBezTo>
                      <a:pt x="163" y="323"/>
                      <a:pt x="163" y="323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70" y="320"/>
                      <a:pt x="177" y="317"/>
                      <a:pt x="183" y="315"/>
                    </a:cubicBezTo>
                    <a:cubicBezTo>
                      <a:pt x="197" y="308"/>
                      <a:pt x="207" y="303"/>
                      <a:pt x="216" y="296"/>
                    </a:cubicBezTo>
                    <a:cubicBezTo>
                      <a:pt x="225" y="289"/>
                      <a:pt x="235" y="281"/>
                      <a:pt x="243" y="270"/>
                    </a:cubicBezTo>
                    <a:cubicBezTo>
                      <a:pt x="244" y="270"/>
                      <a:pt x="245" y="270"/>
                      <a:pt x="246" y="269"/>
                    </a:cubicBezTo>
                    <a:cubicBezTo>
                      <a:pt x="246" y="269"/>
                      <a:pt x="246" y="269"/>
                      <a:pt x="246" y="269"/>
                    </a:cubicBezTo>
                    <a:cubicBezTo>
                      <a:pt x="246" y="269"/>
                      <a:pt x="246" y="269"/>
                      <a:pt x="245" y="269"/>
                    </a:cubicBezTo>
                    <a:cubicBezTo>
                      <a:pt x="243" y="268"/>
                      <a:pt x="238" y="268"/>
                      <a:pt x="235" y="269"/>
                    </a:cubicBezTo>
                    <a:cubicBezTo>
                      <a:pt x="232" y="269"/>
                      <a:pt x="230" y="270"/>
                      <a:pt x="228" y="270"/>
                    </a:cubicBezTo>
                    <a:cubicBezTo>
                      <a:pt x="228" y="270"/>
                      <a:pt x="227" y="270"/>
                      <a:pt x="226" y="270"/>
                    </a:cubicBezTo>
                    <a:cubicBezTo>
                      <a:pt x="228" y="266"/>
                      <a:pt x="230" y="264"/>
                      <a:pt x="233" y="262"/>
                    </a:cubicBezTo>
                    <a:cubicBezTo>
                      <a:pt x="234" y="261"/>
                      <a:pt x="236" y="259"/>
                      <a:pt x="237" y="258"/>
                    </a:cubicBezTo>
                    <a:cubicBezTo>
                      <a:pt x="239" y="255"/>
                      <a:pt x="240" y="252"/>
                      <a:pt x="242" y="249"/>
                    </a:cubicBezTo>
                    <a:cubicBezTo>
                      <a:pt x="242" y="248"/>
                      <a:pt x="243" y="248"/>
                      <a:pt x="243" y="247"/>
                    </a:cubicBezTo>
                    <a:cubicBezTo>
                      <a:pt x="243" y="246"/>
                      <a:pt x="244" y="245"/>
                      <a:pt x="244" y="244"/>
                    </a:cubicBezTo>
                    <a:cubicBezTo>
                      <a:pt x="245" y="241"/>
                      <a:pt x="246" y="239"/>
                      <a:pt x="248" y="237"/>
                    </a:cubicBezTo>
                    <a:cubicBezTo>
                      <a:pt x="248" y="236"/>
                      <a:pt x="249" y="234"/>
                      <a:pt x="249" y="232"/>
                    </a:cubicBezTo>
                    <a:cubicBezTo>
                      <a:pt x="251" y="226"/>
                      <a:pt x="253" y="216"/>
                      <a:pt x="251" y="208"/>
                    </a:cubicBezTo>
                    <a:cubicBezTo>
                      <a:pt x="259" y="210"/>
                      <a:pt x="266" y="216"/>
                      <a:pt x="273" y="221"/>
                    </a:cubicBezTo>
                    <a:cubicBezTo>
                      <a:pt x="276" y="223"/>
                      <a:pt x="280" y="226"/>
                      <a:pt x="284" y="228"/>
                    </a:cubicBezTo>
                    <a:cubicBezTo>
                      <a:pt x="285" y="231"/>
                      <a:pt x="287" y="233"/>
                      <a:pt x="289" y="235"/>
                    </a:cubicBezTo>
                    <a:cubicBezTo>
                      <a:pt x="292" y="238"/>
                      <a:pt x="295" y="241"/>
                      <a:pt x="298" y="245"/>
                    </a:cubicBezTo>
                    <a:cubicBezTo>
                      <a:pt x="300" y="248"/>
                      <a:pt x="301" y="251"/>
                      <a:pt x="303" y="255"/>
                    </a:cubicBezTo>
                    <a:cubicBezTo>
                      <a:pt x="305" y="258"/>
                      <a:pt x="307" y="262"/>
                      <a:pt x="309" y="266"/>
                    </a:cubicBezTo>
                    <a:cubicBezTo>
                      <a:pt x="309" y="266"/>
                      <a:pt x="309" y="267"/>
                      <a:pt x="309" y="268"/>
                    </a:cubicBezTo>
                    <a:cubicBezTo>
                      <a:pt x="309" y="269"/>
                      <a:pt x="310" y="269"/>
                      <a:pt x="311" y="269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311" y="267"/>
                      <a:pt x="310" y="265"/>
                      <a:pt x="309" y="263"/>
                    </a:cubicBezTo>
                    <a:close/>
                    <a:moveTo>
                      <a:pt x="42" y="215"/>
                    </a:moveTo>
                    <a:cubicBezTo>
                      <a:pt x="40" y="213"/>
                      <a:pt x="38" y="211"/>
                      <a:pt x="36" y="209"/>
                    </a:cubicBezTo>
                    <a:cubicBezTo>
                      <a:pt x="35" y="208"/>
                      <a:pt x="33" y="207"/>
                      <a:pt x="32" y="205"/>
                    </a:cubicBezTo>
                    <a:cubicBezTo>
                      <a:pt x="31" y="203"/>
                      <a:pt x="29" y="200"/>
                      <a:pt x="27" y="197"/>
                    </a:cubicBezTo>
                    <a:cubicBezTo>
                      <a:pt x="26" y="195"/>
                      <a:pt x="25" y="193"/>
                      <a:pt x="23" y="190"/>
                    </a:cubicBezTo>
                    <a:cubicBezTo>
                      <a:pt x="22" y="188"/>
                      <a:pt x="21" y="186"/>
                      <a:pt x="20" y="184"/>
                    </a:cubicBezTo>
                    <a:cubicBezTo>
                      <a:pt x="18" y="181"/>
                      <a:pt x="17" y="178"/>
                      <a:pt x="15" y="175"/>
                    </a:cubicBezTo>
                    <a:cubicBezTo>
                      <a:pt x="14" y="171"/>
                      <a:pt x="13" y="168"/>
                      <a:pt x="11" y="164"/>
                    </a:cubicBezTo>
                    <a:cubicBezTo>
                      <a:pt x="7" y="154"/>
                      <a:pt x="3" y="143"/>
                      <a:pt x="4" y="131"/>
                    </a:cubicBezTo>
                    <a:cubicBezTo>
                      <a:pt x="5" y="114"/>
                      <a:pt x="9" y="96"/>
                      <a:pt x="15" y="84"/>
                    </a:cubicBezTo>
                    <a:cubicBezTo>
                      <a:pt x="15" y="93"/>
                      <a:pt x="14" y="104"/>
                      <a:pt x="15" y="115"/>
                    </a:cubicBezTo>
                    <a:cubicBezTo>
                      <a:pt x="16" y="126"/>
                      <a:pt x="20" y="136"/>
                      <a:pt x="24" y="144"/>
                    </a:cubicBezTo>
                    <a:cubicBezTo>
                      <a:pt x="25" y="147"/>
                      <a:pt x="25" y="147"/>
                      <a:pt x="25" y="147"/>
                    </a:cubicBezTo>
                    <a:cubicBezTo>
                      <a:pt x="26" y="148"/>
                      <a:pt x="26" y="149"/>
                      <a:pt x="27" y="150"/>
                    </a:cubicBezTo>
                    <a:cubicBezTo>
                      <a:pt x="27" y="151"/>
                      <a:pt x="27" y="152"/>
                      <a:pt x="28" y="152"/>
                    </a:cubicBezTo>
                    <a:cubicBezTo>
                      <a:pt x="28" y="153"/>
                      <a:pt x="29" y="153"/>
                      <a:pt x="29" y="154"/>
                    </a:cubicBezTo>
                    <a:cubicBezTo>
                      <a:pt x="30" y="154"/>
                      <a:pt x="30" y="154"/>
                      <a:pt x="31" y="155"/>
                    </a:cubicBezTo>
                    <a:cubicBezTo>
                      <a:pt x="33" y="157"/>
                      <a:pt x="35" y="160"/>
                      <a:pt x="37" y="164"/>
                    </a:cubicBezTo>
                    <a:cubicBezTo>
                      <a:pt x="37" y="164"/>
                      <a:pt x="37" y="165"/>
                      <a:pt x="38" y="165"/>
                    </a:cubicBezTo>
                    <a:cubicBezTo>
                      <a:pt x="38" y="165"/>
                      <a:pt x="38" y="164"/>
                      <a:pt x="38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8" y="165"/>
                      <a:pt x="38" y="166"/>
                      <a:pt x="39" y="166"/>
                    </a:cubicBezTo>
                    <a:cubicBezTo>
                      <a:pt x="40" y="168"/>
                      <a:pt x="41" y="170"/>
                      <a:pt x="43" y="171"/>
                    </a:cubicBezTo>
                    <a:cubicBezTo>
                      <a:pt x="44" y="172"/>
                      <a:pt x="44" y="172"/>
                      <a:pt x="45" y="171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1"/>
                      <a:pt x="45" y="171"/>
                      <a:pt x="45" y="172"/>
                    </a:cubicBezTo>
                    <a:cubicBezTo>
                      <a:pt x="45" y="173"/>
                      <a:pt x="45" y="173"/>
                      <a:pt x="45" y="173"/>
                    </a:cubicBezTo>
                    <a:cubicBezTo>
                      <a:pt x="45" y="173"/>
                      <a:pt x="46" y="173"/>
                      <a:pt x="46" y="173"/>
                    </a:cubicBezTo>
                    <a:cubicBezTo>
                      <a:pt x="48" y="170"/>
                      <a:pt x="48" y="166"/>
                      <a:pt x="48" y="163"/>
                    </a:cubicBezTo>
                    <a:cubicBezTo>
                      <a:pt x="49" y="160"/>
                      <a:pt x="49" y="157"/>
                      <a:pt x="50" y="155"/>
                    </a:cubicBezTo>
                    <a:cubicBezTo>
                      <a:pt x="50" y="155"/>
                      <a:pt x="50" y="156"/>
                      <a:pt x="50" y="156"/>
                    </a:cubicBezTo>
                    <a:cubicBezTo>
                      <a:pt x="51" y="156"/>
                      <a:pt x="52" y="156"/>
                      <a:pt x="52" y="155"/>
                    </a:cubicBezTo>
                    <a:cubicBezTo>
                      <a:pt x="54" y="158"/>
                      <a:pt x="55" y="162"/>
                      <a:pt x="57" y="165"/>
                    </a:cubicBezTo>
                    <a:cubicBezTo>
                      <a:pt x="61" y="173"/>
                      <a:pt x="65" y="180"/>
                      <a:pt x="71" y="186"/>
                    </a:cubicBezTo>
                    <a:cubicBezTo>
                      <a:pt x="71" y="187"/>
                      <a:pt x="72" y="188"/>
                      <a:pt x="73" y="189"/>
                    </a:cubicBezTo>
                    <a:cubicBezTo>
                      <a:pt x="74" y="189"/>
                      <a:pt x="75" y="190"/>
                      <a:pt x="75" y="190"/>
                    </a:cubicBezTo>
                    <a:cubicBezTo>
                      <a:pt x="76" y="191"/>
                      <a:pt x="76" y="192"/>
                      <a:pt x="77" y="192"/>
                    </a:cubicBezTo>
                    <a:cubicBezTo>
                      <a:pt x="77" y="193"/>
                      <a:pt x="78" y="194"/>
                      <a:pt x="79" y="195"/>
                    </a:cubicBezTo>
                    <a:cubicBezTo>
                      <a:pt x="80" y="196"/>
                      <a:pt x="82" y="198"/>
                      <a:pt x="84" y="199"/>
                    </a:cubicBezTo>
                    <a:cubicBezTo>
                      <a:pt x="87" y="200"/>
                      <a:pt x="90" y="202"/>
                      <a:pt x="92" y="205"/>
                    </a:cubicBezTo>
                    <a:cubicBezTo>
                      <a:pt x="95" y="206"/>
                      <a:pt x="97" y="206"/>
                      <a:pt x="99" y="208"/>
                    </a:cubicBezTo>
                    <a:cubicBezTo>
                      <a:pt x="99" y="208"/>
                      <a:pt x="99" y="208"/>
                      <a:pt x="99" y="208"/>
                    </a:cubicBezTo>
                    <a:cubicBezTo>
                      <a:pt x="100" y="207"/>
                      <a:pt x="100" y="206"/>
                      <a:pt x="100" y="206"/>
                    </a:cubicBezTo>
                    <a:cubicBezTo>
                      <a:pt x="100" y="205"/>
                      <a:pt x="98" y="204"/>
                      <a:pt x="96" y="204"/>
                    </a:cubicBezTo>
                    <a:cubicBezTo>
                      <a:pt x="94" y="202"/>
                      <a:pt x="91" y="200"/>
                      <a:pt x="88" y="198"/>
                    </a:cubicBezTo>
                    <a:cubicBezTo>
                      <a:pt x="86" y="197"/>
                      <a:pt x="83" y="195"/>
                      <a:pt x="81" y="194"/>
                    </a:cubicBezTo>
                    <a:cubicBezTo>
                      <a:pt x="76" y="190"/>
                      <a:pt x="75" y="185"/>
                      <a:pt x="77" y="179"/>
                    </a:cubicBezTo>
                    <a:cubicBezTo>
                      <a:pt x="77" y="177"/>
                      <a:pt x="78" y="176"/>
                      <a:pt x="79" y="175"/>
                    </a:cubicBezTo>
                    <a:cubicBezTo>
                      <a:pt x="80" y="173"/>
                      <a:pt x="82" y="171"/>
                      <a:pt x="82" y="169"/>
                    </a:cubicBezTo>
                    <a:cubicBezTo>
                      <a:pt x="82" y="167"/>
                      <a:pt x="82" y="164"/>
                      <a:pt x="81" y="161"/>
                    </a:cubicBezTo>
                    <a:cubicBezTo>
                      <a:pt x="81" y="159"/>
                      <a:pt x="81" y="159"/>
                      <a:pt x="81" y="159"/>
                    </a:cubicBezTo>
                    <a:cubicBezTo>
                      <a:pt x="81" y="157"/>
                      <a:pt x="80" y="154"/>
                      <a:pt x="79" y="151"/>
                    </a:cubicBezTo>
                    <a:cubicBezTo>
                      <a:pt x="79" y="146"/>
                      <a:pt x="82" y="143"/>
                      <a:pt x="84" y="139"/>
                    </a:cubicBezTo>
                    <a:cubicBezTo>
                      <a:pt x="86" y="137"/>
                      <a:pt x="87" y="134"/>
                      <a:pt x="88" y="131"/>
                    </a:cubicBezTo>
                    <a:cubicBezTo>
                      <a:pt x="97" y="125"/>
                      <a:pt x="94" y="111"/>
                      <a:pt x="92" y="100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88" y="99"/>
                      <a:pt x="87" y="102"/>
                      <a:pt x="86" y="105"/>
                    </a:cubicBezTo>
                    <a:cubicBezTo>
                      <a:pt x="85" y="103"/>
                      <a:pt x="85" y="100"/>
                      <a:pt x="86" y="97"/>
                    </a:cubicBezTo>
                    <a:cubicBezTo>
                      <a:pt x="86" y="96"/>
                      <a:pt x="87" y="95"/>
                      <a:pt x="87" y="93"/>
                    </a:cubicBezTo>
                    <a:cubicBezTo>
                      <a:pt x="87" y="93"/>
                      <a:pt x="87" y="93"/>
                      <a:pt x="87" y="93"/>
                    </a:cubicBezTo>
                    <a:cubicBezTo>
                      <a:pt x="87" y="93"/>
                      <a:pt x="87" y="93"/>
                      <a:pt x="87" y="93"/>
                    </a:cubicBezTo>
                    <a:cubicBezTo>
                      <a:pt x="87" y="93"/>
                      <a:pt x="87" y="93"/>
                      <a:pt x="87" y="93"/>
                    </a:cubicBezTo>
                    <a:cubicBezTo>
                      <a:pt x="86" y="93"/>
                      <a:pt x="86" y="93"/>
                      <a:pt x="86" y="92"/>
                    </a:cubicBezTo>
                    <a:cubicBezTo>
                      <a:pt x="87" y="91"/>
                      <a:pt x="89" y="89"/>
                      <a:pt x="90" y="87"/>
                    </a:cubicBezTo>
                    <a:cubicBezTo>
                      <a:pt x="91" y="86"/>
                      <a:pt x="92" y="86"/>
                      <a:pt x="92" y="85"/>
                    </a:cubicBezTo>
                    <a:cubicBezTo>
                      <a:pt x="93" y="84"/>
                      <a:pt x="94" y="83"/>
                      <a:pt x="94" y="82"/>
                    </a:cubicBezTo>
                    <a:cubicBezTo>
                      <a:pt x="96" y="80"/>
                      <a:pt x="97" y="79"/>
                      <a:pt x="99" y="77"/>
                    </a:cubicBezTo>
                    <a:cubicBezTo>
                      <a:pt x="102" y="79"/>
                      <a:pt x="105" y="79"/>
                      <a:pt x="109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6" y="79"/>
                      <a:pt x="120" y="79"/>
                      <a:pt x="121" y="85"/>
                    </a:cubicBezTo>
                    <a:cubicBezTo>
                      <a:pt x="123" y="85"/>
                      <a:pt x="125" y="86"/>
                      <a:pt x="128" y="86"/>
                    </a:cubicBezTo>
                    <a:cubicBezTo>
                      <a:pt x="129" y="86"/>
                      <a:pt x="131" y="85"/>
                      <a:pt x="132" y="85"/>
                    </a:cubicBezTo>
                    <a:cubicBezTo>
                      <a:pt x="133" y="85"/>
                      <a:pt x="133" y="86"/>
                      <a:pt x="134" y="86"/>
                    </a:cubicBezTo>
                    <a:cubicBezTo>
                      <a:pt x="134" y="87"/>
                      <a:pt x="135" y="88"/>
                      <a:pt x="136" y="88"/>
                    </a:cubicBezTo>
                    <a:cubicBezTo>
                      <a:pt x="137" y="92"/>
                      <a:pt x="139" y="93"/>
                      <a:pt x="141" y="95"/>
                    </a:cubicBezTo>
                    <a:cubicBezTo>
                      <a:pt x="142" y="96"/>
                      <a:pt x="143" y="96"/>
                      <a:pt x="144" y="97"/>
                    </a:cubicBezTo>
                    <a:cubicBezTo>
                      <a:pt x="145" y="97"/>
                      <a:pt x="146" y="97"/>
                      <a:pt x="147" y="97"/>
                    </a:cubicBezTo>
                    <a:cubicBezTo>
                      <a:pt x="150" y="97"/>
                      <a:pt x="152" y="97"/>
                      <a:pt x="154" y="96"/>
                    </a:cubicBezTo>
                    <a:cubicBezTo>
                      <a:pt x="155" y="96"/>
                      <a:pt x="157" y="95"/>
                      <a:pt x="159" y="95"/>
                    </a:cubicBezTo>
                    <a:cubicBezTo>
                      <a:pt x="159" y="96"/>
                      <a:pt x="159" y="97"/>
                      <a:pt x="160" y="98"/>
                    </a:cubicBezTo>
                    <a:cubicBezTo>
                      <a:pt x="161" y="99"/>
                      <a:pt x="161" y="100"/>
                      <a:pt x="160" y="102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1" y="102"/>
                      <a:pt x="162" y="103"/>
                      <a:pt x="162" y="104"/>
                    </a:cubicBezTo>
                    <a:cubicBezTo>
                      <a:pt x="162" y="104"/>
                      <a:pt x="161" y="104"/>
                      <a:pt x="161" y="104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61" y="103"/>
                      <a:pt x="161" y="103"/>
                      <a:pt x="160" y="104"/>
                    </a:cubicBezTo>
                    <a:cubicBezTo>
                      <a:pt x="160" y="104"/>
                      <a:pt x="160" y="105"/>
                      <a:pt x="160" y="105"/>
                    </a:cubicBezTo>
                    <a:cubicBezTo>
                      <a:pt x="159" y="105"/>
                      <a:pt x="159" y="104"/>
                      <a:pt x="158" y="104"/>
                    </a:cubicBezTo>
                    <a:cubicBezTo>
                      <a:pt x="157" y="103"/>
                      <a:pt x="156" y="103"/>
                      <a:pt x="155" y="103"/>
                    </a:cubicBezTo>
                    <a:cubicBezTo>
                      <a:pt x="154" y="103"/>
                      <a:pt x="153" y="103"/>
                      <a:pt x="153" y="103"/>
                    </a:cubicBezTo>
                    <a:cubicBezTo>
                      <a:pt x="152" y="104"/>
                      <a:pt x="150" y="105"/>
                      <a:pt x="148" y="105"/>
                    </a:cubicBezTo>
                    <a:cubicBezTo>
                      <a:pt x="148" y="105"/>
                      <a:pt x="147" y="105"/>
                      <a:pt x="147" y="104"/>
                    </a:cubicBezTo>
                    <a:cubicBezTo>
                      <a:pt x="146" y="105"/>
                      <a:pt x="145" y="107"/>
                      <a:pt x="145" y="108"/>
                    </a:cubicBezTo>
                    <a:cubicBezTo>
                      <a:pt x="145" y="109"/>
                      <a:pt x="144" y="109"/>
                      <a:pt x="144" y="109"/>
                    </a:cubicBezTo>
                    <a:cubicBezTo>
                      <a:pt x="143" y="111"/>
                      <a:pt x="140" y="113"/>
                      <a:pt x="137" y="115"/>
                    </a:cubicBezTo>
                    <a:cubicBezTo>
                      <a:pt x="133" y="119"/>
                      <a:pt x="127" y="123"/>
                      <a:pt x="125" y="128"/>
                    </a:cubicBezTo>
                    <a:cubicBezTo>
                      <a:pt x="125" y="128"/>
                      <a:pt x="125" y="129"/>
                      <a:pt x="124" y="129"/>
                    </a:cubicBezTo>
                    <a:cubicBezTo>
                      <a:pt x="124" y="129"/>
                      <a:pt x="124" y="130"/>
                      <a:pt x="124" y="130"/>
                    </a:cubicBezTo>
                    <a:cubicBezTo>
                      <a:pt x="124" y="131"/>
                      <a:pt x="123" y="132"/>
                      <a:pt x="123" y="133"/>
                    </a:cubicBezTo>
                    <a:cubicBezTo>
                      <a:pt x="121" y="136"/>
                      <a:pt x="120" y="139"/>
                      <a:pt x="122" y="143"/>
                    </a:cubicBezTo>
                    <a:cubicBezTo>
                      <a:pt x="121" y="146"/>
                      <a:pt x="119" y="148"/>
                      <a:pt x="117" y="150"/>
                    </a:cubicBezTo>
                    <a:cubicBezTo>
                      <a:pt x="114" y="152"/>
                      <a:pt x="111" y="155"/>
                      <a:pt x="110" y="160"/>
                    </a:cubicBezTo>
                    <a:cubicBezTo>
                      <a:pt x="110" y="156"/>
                      <a:pt x="109" y="150"/>
                      <a:pt x="104" y="148"/>
                    </a:cubicBezTo>
                    <a:cubicBezTo>
                      <a:pt x="103" y="148"/>
                      <a:pt x="103" y="148"/>
                      <a:pt x="102" y="148"/>
                    </a:cubicBezTo>
                    <a:cubicBezTo>
                      <a:pt x="101" y="148"/>
                      <a:pt x="100" y="149"/>
                      <a:pt x="99" y="149"/>
                    </a:cubicBezTo>
                    <a:cubicBezTo>
                      <a:pt x="99" y="149"/>
                      <a:pt x="98" y="149"/>
                      <a:pt x="98" y="149"/>
                    </a:cubicBezTo>
                    <a:cubicBezTo>
                      <a:pt x="97" y="148"/>
                      <a:pt x="96" y="147"/>
                      <a:pt x="95" y="146"/>
                    </a:cubicBezTo>
                    <a:cubicBezTo>
                      <a:pt x="94" y="145"/>
                      <a:pt x="93" y="143"/>
                      <a:pt x="91" y="143"/>
                    </a:cubicBezTo>
                    <a:cubicBezTo>
                      <a:pt x="88" y="145"/>
                      <a:pt x="87" y="147"/>
                      <a:pt x="85" y="150"/>
                    </a:cubicBezTo>
                    <a:cubicBezTo>
                      <a:pt x="84" y="152"/>
                      <a:pt x="83" y="154"/>
                      <a:pt x="81" y="155"/>
                    </a:cubicBezTo>
                    <a:cubicBezTo>
                      <a:pt x="81" y="155"/>
                      <a:pt x="81" y="155"/>
                      <a:pt x="81" y="156"/>
                    </a:cubicBezTo>
                    <a:cubicBezTo>
                      <a:pt x="82" y="158"/>
                      <a:pt x="83" y="161"/>
                      <a:pt x="83" y="164"/>
                    </a:cubicBezTo>
                    <a:cubicBezTo>
                      <a:pt x="83" y="167"/>
                      <a:pt x="83" y="170"/>
                      <a:pt x="85" y="173"/>
                    </a:cubicBezTo>
                    <a:cubicBezTo>
                      <a:pt x="87" y="177"/>
                      <a:pt x="93" y="180"/>
                      <a:pt x="98" y="182"/>
                    </a:cubicBezTo>
                    <a:cubicBezTo>
                      <a:pt x="98" y="182"/>
                      <a:pt x="98" y="182"/>
                      <a:pt x="99" y="182"/>
                    </a:cubicBezTo>
                    <a:cubicBezTo>
                      <a:pt x="99" y="182"/>
                      <a:pt x="100" y="182"/>
                      <a:pt x="101" y="182"/>
                    </a:cubicBezTo>
                    <a:cubicBezTo>
                      <a:pt x="102" y="186"/>
                      <a:pt x="104" y="187"/>
                      <a:pt x="107" y="188"/>
                    </a:cubicBezTo>
                    <a:cubicBezTo>
                      <a:pt x="108" y="189"/>
                      <a:pt x="109" y="190"/>
                      <a:pt x="110" y="190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12" y="190"/>
                      <a:pt x="113" y="191"/>
                      <a:pt x="114" y="191"/>
                    </a:cubicBezTo>
                    <a:cubicBezTo>
                      <a:pt x="116" y="191"/>
                      <a:pt x="117" y="191"/>
                      <a:pt x="119" y="191"/>
                    </a:cubicBezTo>
                    <a:cubicBezTo>
                      <a:pt x="120" y="197"/>
                      <a:pt x="114" y="203"/>
                      <a:pt x="111" y="205"/>
                    </a:cubicBezTo>
                    <a:cubicBezTo>
                      <a:pt x="110" y="210"/>
                      <a:pt x="110" y="214"/>
                      <a:pt x="111" y="218"/>
                    </a:cubicBezTo>
                    <a:cubicBezTo>
                      <a:pt x="111" y="222"/>
                      <a:pt x="111" y="227"/>
                      <a:pt x="110" y="231"/>
                    </a:cubicBezTo>
                    <a:cubicBezTo>
                      <a:pt x="110" y="232"/>
                      <a:pt x="110" y="232"/>
                      <a:pt x="110" y="233"/>
                    </a:cubicBezTo>
                    <a:cubicBezTo>
                      <a:pt x="109" y="234"/>
                      <a:pt x="109" y="235"/>
                      <a:pt x="109" y="235"/>
                    </a:cubicBezTo>
                    <a:cubicBezTo>
                      <a:pt x="109" y="239"/>
                      <a:pt x="110" y="243"/>
                      <a:pt x="111" y="246"/>
                    </a:cubicBezTo>
                    <a:cubicBezTo>
                      <a:pt x="111" y="247"/>
                      <a:pt x="111" y="249"/>
                      <a:pt x="112" y="250"/>
                    </a:cubicBezTo>
                    <a:cubicBezTo>
                      <a:pt x="113" y="254"/>
                      <a:pt x="114" y="258"/>
                      <a:pt x="115" y="262"/>
                    </a:cubicBezTo>
                    <a:cubicBezTo>
                      <a:pt x="114" y="262"/>
                      <a:pt x="113" y="260"/>
                      <a:pt x="111" y="259"/>
                    </a:cubicBezTo>
                    <a:cubicBezTo>
                      <a:pt x="111" y="259"/>
                      <a:pt x="111" y="258"/>
                      <a:pt x="110" y="258"/>
                    </a:cubicBezTo>
                    <a:cubicBezTo>
                      <a:pt x="108" y="255"/>
                      <a:pt x="106" y="252"/>
                      <a:pt x="104" y="250"/>
                    </a:cubicBezTo>
                    <a:cubicBezTo>
                      <a:pt x="104" y="248"/>
                      <a:pt x="103" y="247"/>
                      <a:pt x="102" y="246"/>
                    </a:cubicBezTo>
                    <a:cubicBezTo>
                      <a:pt x="101" y="245"/>
                      <a:pt x="100" y="244"/>
                      <a:pt x="99" y="243"/>
                    </a:cubicBezTo>
                    <a:cubicBezTo>
                      <a:pt x="99" y="243"/>
                      <a:pt x="98" y="242"/>
                      <a:pt x="98" y="242"/>
                    </a:cubicBezTo>
                    <a:cubicBezTo>
                      <a:pt x="95" y="239"/>
                      <a:pt x="94" y="237"/>
                      <a:pt x="92" y="233"/>
                    </a:cubicBezTo>
                    <a:cubicBezTo>
                      <a:pt x="92" y="232"/>
                      <a:pt x="91" y="231"/>
                      <a:pt x="90" y="230"/>
                    </a:cubicBezTo>
                    <a:cubicBezTo>
                      <a:pt x="90" y="230"/>
                      <a:pt x="89" y="229"/>
                      <a:pt x="89" y="228"/>
                    </a:cubicBezTo>
                    <a:cubicBezTo>
                      <a:pt x="89" y="228"/>
                      <a:pt x="89" y="227"/>
                      <a:pt x="89" y="226"/>
                    </a:cubicBezTo>
                    <a:cubicBezTo>
                      <a:pt x="88" y="225"/>
                      <a:pt x="88" y="223"/>
                      <a:pt x="87" y="223"/>
                    </a:cubicBezTo>
                    <a:cubicBezTo>
                      <a:pt x="88" y="222"/>
                      <a:pt x="90" y="221"/>
                      <a:pt x="91" y="220"/>
                    </a:cubicBezTo>
                    <a:cubicBezTo>
                      <a:pt x="96" y="217"/>
                      <a:pt x="102" y="213"/>
                      <a:pt x="103" y="207"/>
                    </a:cubicBezTo>
                    <a:cubicBezTo>
                      <a:pt x="103" y="207"/>
                      <a:pt x="103" y="207"/>
                      <a:pt x="103" y="207"/>
                    </a:cubicBezTo>
                    <a:cubicBezTo>
                      <a:pt x="103" y="206"/>
                      <a:pt x="103" y="206"/>
                      <a:pt x="102" y="206"/>
                    </a:cubicBezTo>
                    <a:cubicBezTo>
                      <a:pt x="101" y="206"/>
                      <a:pt x="99" y="208"/>
                      <a:pt x="99" y="210"/>
                    </a:cubicBezTo>
                    <a:cubicBezTo>
                      <a:pt x="98" y="211"/>
                      <a:pt x="97" y="212"/>
                      <a:pt x="95" y="213"/>
                    </a:cubicBezTo>
                    <a:cubicBezTo>
                      <a:pt x="94" y="214"/>
                      <a:pt x="93" y="215"/>
                      <a:pt x="92" y="216"/>
                    </a:cubicBezTo>
                    <a:cubicBezTo>
                      <a:pt x="91" y="217"/>
                      <a:pt x="89" y="218"/>
                      <a:pt x="87" y="219"/>
                    </a:cubicBezTo>
                    <a:cubicBezTo>
                      <a:pt x="86" y="219"/>
                      <a:pt x="85" y="220"/>
                      <a:pt x="84" y="220"/>
                    </a:cubicBezTo>
                    <a:cubicBezTo>
                      <a:pt x="83" y="221"/>
                      <a:pt x="81" y="222"/>
                      <a:pt x="80" y="223"/>
                    </a:cubicBezTo>
                    <a:cubicBezTo>
                      <a:pt x="75" y="227"/>
                      <a:pt x="69" y="231"/>
                      <a:pt x="62" y="232"/>
                    </a:cubicBezTo>
                    <a:cubicBezTo>
                      <a:pt x="61" y="232"/>
                      <a:pt x="60" y="232"/>
                      <a:pt x="59" y="233"/>
                    </a:cubicBezTo>
                    <a:cubicBezTo>
                      <a:pt x="56" y="233"/>
                      <a:pt x="52" y="234"/>
                      <a:pt x="49" y="234"/>
                    </a:cubicBezTo>
                    <a:cubicBezTo>
                      <a:pt x="46" y="234"/>
                      <a:pt x="43" y="233"/>
                      <a:pt x="41" y="233"/>
                    </a:cubicBezTo>
                    <a:cubicBezTo>
                      <a:pt x="40" y="225"/>
                      <a:pt x="40" y="219"/>
                      <a:pt x="42" y="215"/>
                    </a:cubicBezTo>
                    <a:cubicBezTo>
                      <a:pt x="42" y="215"/>
                      <a:pt x="42" y="215"/>
                      <a:pt x="42" y="215"/>
                    </a:cubicBezTo>
                    <a:close/>
                    <a:moveTo>
                      <a:pt x="83" y="99"/>
                    </a:moveTo>
                    <a:cubicBezTo>
                      <a:pt x="83" y="103"/>
                      <a:pt x="82" y="107"/>
                      <a:pt x="85" y="109"/>
                    </a:cubicBezTo>
                    <a:cubicBezTo>
                      <a:pt x="87" y="109"/>
                      <a:pt x="88" y="107"/>
                      <a:pt x="88" y="105"/>
                    </a:cubicBezTo>
                    <a:cubicBezTo>
                      <a:pt x="88" y="104"/>
                      <a:pt x="89" y="103"/>
                      <a:pt x="89" y="103"/>
                    </a:cubicBezTo>
                    <a:cubicBezTo>
                      <a:pt x="90" y="105"/>
                      <a:pt x="91" y="108"/>
                      <a:pt x="91" y="112"/>
                    </a:cubicBezTo>
                    <a:cubicBezTo>
                      <a:pt x="92" y="116"/>
                      <a:pt x="92" y="122"/>
                      <a:pt x="90" y="125"/>
                    </a:cubicBezTo>
                    <a:cubicBezTo>
                      <a:pt x="90" y="126"/>
                      <a:pt x="89" y="127"/>
                      <a:pt x="88" y="128"/>
                    </a:cubicBezTo>
                    <a:cubicBezTo>
                      <a:pt x="88" y="128"/>
                      <a:pt x="87" y="129"/>
                      <a:pt x="86" y="130"/>
                    </a:cubicBezTo>
                    <a:cubicBezTo>
                      <a:pt x="86" y="131"/>
                      <a:pt x="85" y="132"/>
                      <a:pt x="85" y="133"/>
                    </a:cubicBezTo>
                    <a:cubicBezTo>
                      <a:pt x="84" y="134"/>
                      <a:pt x="84" y="135"/>
                      <a:pt x="83" y="136"/>
                    </a:cubicBezTo>
                    <a:cubicBezTo>
                      <a:pt x="83" y="137"/>
                      <a:pt x="82" y="138"/>
                      <a:pt x="81" y="139"/>
                    </a:cubicBezTo>
                    <a:cubicBezTo>
                      <a:pt x="79" y="141"/>
                      <a:pt x="78" y="144"/>
                      <a:pt x="77" y="147"/>
                    </a:cubicBezTo>
                    <a:cubicBezTo>
                      <a:pt x="77" y="148"/>
                      <a:pt x="76" y="151"/>
                      <a:pt x="76" y="153"/>
                    </a:cubicBezTo>
                    <a:cubicBezTo>
                      <a:pt x="77" y="154"/>
                      <a:pt x="77" y="155"/>
                      <a:pt x="78" y="156"/>
                    </a:cubicBezTo>
                    <a:cubicBezTo>
                      <a:pt x="78" y="156"/>
                      <a:pt x="78" y="157"/>
                      <a:pt x="78" y="157"/>
                    </a:cubicBezTo>
                    <a:cubicBezTo>
                      <a:pt x="78" y="158"/>
                      <a:pt x="79" y="159"/>
                      <a:pt x="79" y="161"/>
                    </a:cubicBezTo>
                    <a:cubicBezTo>
                      <a:pt x="79" y="161"/>
                      <a:pt x="79" y="162"/>
                      <a:pt x="79" y="163"/>
                    </a:cubicBezTo>
                    <a:cubicBezTo>
                      <a:pt x="79" y="163"/>
                      <a:pt x="79" y="164"/>
                      <a:pt x="79" y="164"/>
                    </a:cubicBezTo>
                    <a:cubicBezTo>
                      <a:pt x="79" y="166"/>
                      <a:pt x="79" y="167"/>
                      <a:pt x="79" y="168"/>
                    </a:cubicBezTo>
                    <a:cubicBezTo>
                      <a:pt x="79" y="170"/>
                      <a:pt x="78" y="172"/>
                      <a:pt x="77" y="174"/>
                    </a:cubicBezTo>
                    <a:cubicBezTo>
                      <a:pt x="75" y="177"/>
                      <a:pt x="73" y="180"/>
                      <a:pt x="73" y="184"/>
                    </a:cubicBezTo>
                    <a:cubicBezTo>
                      <a:pt x="73" y="185"/>
                      <a:pt x="73" y="185"/>
                      <a:pt x="73" y="185"/>
                    </a:cubicBezTo>
                    <a:cubicBezTo>
                      <a:pt x="73" y="185"/>
                      <a:pt x="72" y="184"/>
                      <a:pt x="71" y="183"/>
                    </a:cubicBezTo>
                    <a:cubicBezTo>
                      <a:pt x="71" y="183"/>
                      <a:pt x="71" y="182"/>
                      <a:pt x="71" y="182"/>
                    </a:cubicBezTo>
                    <a:cubicBezTo>
                      <a:pt x="68" y="179"/>
                      <a:pt x="63" y="173"/>
                      <a:pt x="62" y="170"/>
                    </a:cubicBezTo>
                    <a:cubicBezTo>
                      <a:pt x="61" y="169"/>
                      <a:pt x="61" y="165"/>
                      <a:pt x="61" y="164"/>
                    </a:cubicBezTo>
                    <a:cubicBezTo>
                      <a:pt x="60" y="155"/>
                      <a:pt x="63" y="145"/>
                      <a:pt x="66" y="137"/>
                    </a:cubicBezTo>
                    <a:cubicBezTo>
                      <a:pt x="66" y="136"/>
                      <a:pt x="67" y="134"/>
                      <a:pt x="67" y="133"/>
                    </a:cubicBezTo>
                    <a:cubicBezTo>
                      <a:pt x="68" y="131"/>
                      <a:pt x="68" y="129"/>
                      <a:pt x="68" y="128"/>
                    </a:cubicBezTo>
                    <a:cubicBezTo>
                      <a:pt x="69" y="125"/>
                      <a:pt x="70" y="122"/>
                      <a:pt x="71" y="120"/>
                    </a:cubicBezTo>
                    <a:cubicBezTo>
                      <a:pt x="73" y="114"/>
                      <a:pt x="76" y="109"/>
                      <a:pt x="79" y="103"/>
                    </a:cubicBezTo>
                    <a:cubicBezTo>
                      <a:pt x="81" y="101"/>
                      <a:pt x="82" y="98"/>
                      <a:pt x="84" y="96"/>
                    </a:cubicBezTo>
                    <a:cubicBezTo>
                      <a:pt x="84" y="97"/>
                      <a:pt x="83" y="98"/>
                      <a:pt x="83" y="99"/>
                    </a:cubicBezTo>
                    <a:close/>
                    <a:moveTo>
                      <a:pt x="284" y="27"/>
                    </a:moveTo>
                    <a:cubicBezTo>
                      <a:pt x="283" y="27"/>
                      <a:pt x="282" y="26"/>
                      <a:pt x="281" y="26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1" y="27"/>
                      <a:pt x="282" y="27"/>
                      <a:pt x="283" y="28"/>
                    </a:cubicBezTo>
                    <a:cubicBezTo>
                      <a:pt x="284" y="29"/>
                      <a:pt x="286" y="30"/>
                      <a:pt x="286" y="31"/>
                    </a:cubicBezTo>
                    <a:cubicBezTo>
                      <a:pt x="286" y="32"/>
                      <a:pt x="284" y="31"/>
                      <a:pt x="283" y="30"/>
                    </a:cubicBezTo>
                    <a:cubicBezTo>
                      <a:pt x="283" y="30"/>
                      <a:pt x="282" y="30"/>
                      <a:pt x="282" y="29"/>
                    </a:cubicBezTo>
                    <a:cubicBezTo>
                      <a:pt x="276" y="26"/>
                      <a:pt x="269" y="25"/>
                      <a:pt x="260" y="25"/>
                    </a:cubicBezTo>
                    <a:cubicBezTo>
                      <a:pt x="249" y="25"/>
                      <a:pt x="237" y="27"/>
                      <a:pt x="225" y="30"/>
                    </a:cubicBezTo>
                    <a:cubicBezTo>
                      <a:pt x="219" y="31"/>
                      <a:pt x="219" y="31"/>
                      <a:pt x="219" y="31"/>
                    </a:cubicBezTo>
                    <a:cubicBezTo>
                      <a:pt x="210" y="33"/>
                      <a:pt x="202" y="34"/>
                      <a:pt x="197" y="42"/>
                    </a:cubicBezTo>
                    <a:cubicBezTo>
                      <a:pt x="198" y="43"/>
                      <a:pt x="199" y="43"/>
                      <a:pt x="199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1" y="43"/>
                      <a:pt x="201" y="43"/>
                    </a:cubicBezTo>
                    <a:cubicBezTo>
                      <a:pt x="202" y="44"/>
                      <a:pt x="201" y="44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6" y="46"/>
                      <a:pt x="208" y="50"/>
                      <a:pt x="209" y="55"/>
                    </a:cubicBezTo>
                    <a:cubicBezTo>
                      <a:pt x="194" y="56"/>
                      <a:pt x="180" y="59"/>
                      <a:pt x="164" y="65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59" y="67"/>
                      <a:pt x="156" y="68"/>
                      <a:pt x="154" y="69"/>
                    </a:cubicBezTo>
                    <a:cubicBezTo>
                      <a:pt x="152" y="70"/>
                      <a:pt x="151" y="71"/>
                      <a:pt x="150" y="72"/>
                    </a:cubicBezTo>
                    <a:cubicBezTo>
                      <a:pt x="149" y="73"/>
                      <a:pt x="148" y="74"/>
                      <a:pt x="146" y="75"/>
                    </a:cubicBezTo>
                    <a:cubicBezTo>
                      <a:pt x="145" y="75"/>
                      <a:pt x="145" y="76"/>
                      <a:pt x="144" y="76"/>
                    </a:cubicBezTo>
                    <a:cubicBezTo>
                      <a:pt x="144" y="77"/>
                      <a:pt x="143" y="77"/>
                      <a:pt x="143" y="78"/>
                    </a:cubicBezTo>
                    <a:cubicBezTo>
                      <a:pt x="138" y="62"/>
                      <a:pt x="137" y="44"/>
                      <a:pt x="141" y="29"/>
                    </a:cubicBezTo>
                    <a:cubicBezTo>
                      <a:pt x="142" y="25"/>
                      <a:pt x="144" y="21"/>
                      <a:pt x="146" y="17"/>
                    </a:cubicBezTo>
                    <a:cubicBezTo>
                      <a:pt x="147" y="14"/>
                      <a:pt x="148" y="12"/>
                      <a:pt x="149" y="9"/>
                    </a:cubicBezTo>
                    <a:cubicBezTo>
                      <a:pt x="153" y="12"/>
                      <a:pt x="157" y="15"/>
                      <a:pt x="160" y="19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3" y="18"/>
                      <a:pt x="166" y="17"/>
                      <a:pt x="169" y="15"/>
                    </a:cubicBezTo>
                    <a:cubicBezTo>
                      <a:pt x="176" y="11"/>
                      <a:pt x="184" y="7"/>
                      <a:pt x="192" y="4"/>
                    </a:cubicBezTo>
                    <a:cubicBezTo>
                      <a:pt x="198" y="3"/>
                      <a:pt x="208" y="2"/>
                      <a:pt x="214" y="2"/>
                    </a:cubicBezTo>
                    <a:cubicBezTo>
                      <a:pt x="238" y="2"/>
                      <a:pt x="270" y="7"/>
                      <a:pt x="285" y="28"/>
                    </a:cubicBezTo>
                    <a:cubicBezTo>
                      <a:pt x="285" y="28"/>
                      <a:pt x="284" y="28"/>
                      <a:pt x="284" y="27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09"/>
              <p:cNvSpPr>
                <a:spLocks/>
              </p:cNvSpPr>
              <p:nvPr/>
            </p:nvSpPr>
            <p:spPr bwMode="auto">
              <a:xfrm>
                <a:off x="8207375" y="5202238"/>
                <a:ext cx="153988" cy="231775"/>
              </a:xfrm>
              <a:custGeom>
                <a:avLst/>
                <a:gdLst>
                  <a:gd name="T0" fmla="*/ 60 w 64"/>
                  <a:gd name="T1" fmla="*/ 71 h 96"/>
                  <a:gd name="T2" fmla="*/ 63 w 64"/>
                  <a:gd name="T3" fmla="*/ 58 h 96"/>
                  <a:gd name="T4" fmla="*/ 62 w 64"/>
                  <a:gd name="T5" fmla="*/ 38 h 96"/>
                  <a:gd name="T6" fmla="*/ 63 w 64"/>
                  <a:gd name="T7" fmla="*/ 35 h 96"/>
                  <a:gd name="T8" fmla="*/ 57 w 64"/>
                  <a:gd name="T9" fmla="*/ 9 h 96"/>
                  <a:gd name="T10" fmla="*/ 49 w 64"/>
                  <a:gd name="T11" fmla="*/ 1 h 96"/>
                  <a:gd name="T12" fmla="*/ 44 w 64"/>
                  <a:gd name="T13" fmla="*/ 3 h 96"/>
                  <a:gd name="T14" fmla="*/ 39 w 64"/>
                  <a:gd name="T15" fmla="*/ 6 h 96"/>
                  <a:gd name="T16" fmla="*/ 32 w 64"/>
                  <a:gd name="T17" fmla="*/ 11 h 96"/>
                  <a:gd name="T18" fmla="*/ 27 w 64"/>
                  <a:gd name="T19" fmla="*/ 18 h 96"/>
                  <a:gd name="T20" fmla="*/ 18 w 64"/>
                  <a:gd name="T21" fmla="*/ 24 h 96"/>
                  <a:gd name="T22" fmla="*/ 5 w 64"/>
                  <a:gd name="T23" fmla="*/ 28 h 96"/>
                  <a:gd name="T24" fmla="*/ 1 w 64"/>
                  <a:gd name="T25" fmla="*/ 49 h 96"/>
                  <a:gd name="T26" fmla="*/ 5 w 64"/>
                  <a:gd name="T27" fmla="*/ 58 h 96"/>
                  <a:gd name="T28" fmla="*/ 18 w 64"/>
                  <a:gd name="T29" fmla="*/ 56 h 96"/>
                  <a:gd name="T30" fmla="*/ 30 w 64"/>
                  <a:gd name="T31" fmla="*/ 55 h 96"/>
                  <a:gd name="T32" fmla="*/ 33 w 64"/>
                  <a:gd name="T33" fmla="*/ 59 h 96"/>
                  <a:gd name="T34" fmla="*/ 38 w 64"/>
                  <a:gd name="T35" fmla="*/ 69 h 96"/>
                  <a:gd name="T36" fmla="*/ 49 w 64"/>
                  <a:gd name="T37" fmla="*/ 96 h 96"/>
                  <a:gd name="T38" fmla="*/ 51 w 64"/>
                  <a:gd name="T39" fmla="*/ 94 h 96"/>
                  <a:gd name="T40" fmla="*/ 53 w 64"/>
                  <a:gd name="T41" fmla="*/ 88 h 96"/>
                  <a:gd name="T42" fmla="*/ 47 w 64"/>
                  <a:gd name="T43" fmla="*/ 91 h 96"/>
                  <a:gd name="T44" fmla="*/ 46 w 64"/>
                  <a:gd name="T45" fmla="*/ 89 h 96"/>
                  <a:gd name="T46" fmla="*/ 43 w 64"/>
                  <a:gd name="T47" fmla="*/ 82 h 96"/>
                  <a:gd name="T48" fmla="*/ 40 w 64"/>
                  <a:gd name="T49" fmla="*/ 70 h 96"/>
                  <a:gd name="T50" fmla="*/ 36 w 64"/>
                  <a:gd name="T51" fmla="*/ 59 h 96"/>
                  <a:gd name="T52" fmla="*/ 21 w 64"/>
                  <a:gd name="T53" fmla="*/ 51 h 96"/>
                  <a:gd name="T54" fmla="*/ 21 w 64"/>
                  <a:gd name="T55" fmla="*/ 51 h 96"/>
                  <a:gd name="T56" fmla="*/ 18 w 64"/>
                  <a:gd name="T57" fmla="*/ 53 h 96"/>
                  <a:gd name="T58" fmla="*/ 13 w 64"/>
                  <a:gd name="T59" fmla="*/ 54 h 96"/>
                  <a:gd name="T60" fmla="*/ 14 w 64"/>
                  <a:gd name="T61" fmla="*/ 53 h 96"/>
                  <a:gd name="T62" fmla="*/ 5 w 64"/>
                  <a:gd name="T63" fmla="*/ 56 h 96"/>
                  <a:gd name="T64" fmla="*/ 6 w 64"/>
                  <a:gd name="T65" fmla="*/ 36 h 96"/>
                  <a:gd name="T66" fmla="*/ 14 w 64"/>
                  <a:gd name="T67" fmla="*/ 28 h 96"/>
                  <a:gd name="T68" fmla="*/ 23 w 64"/>
                  <a:gd name="T69" fmla="*/ 25 h 96"/>
                  <a:gd name="T70" fmla="*/ 29 w 64"/>
                  <a:gd name="T71" fmla="*/ 19 h 96"/>
                  <a:gd name="T72" fmla="*/ 44 w 64"/>
                  <a:gd name="T73" fmla="*/ 7 h 96"/>
                  <a:gd name="T74" fmla="*/ 51 w 64"/>
                  <a:gd name="T75" fmla="*/ 4 h 96"/>
                  <a:gd name="T76" fmla="*/ 50 w 64"/>
                  <a:gd name="T77" fmla="*/ 4 h 96"/>
                  <a:gd name="T78" fmla="*/ 53 w 64"/>
                  <a:gd name="T79" fmla="*/ 5 h 96"/>
                  <a:gd name="T80" fmla="*/ 58 w 64"/>
                  <a:gd name="T81" fmla="*/ 22 h 96"/>
                  <a:gd name="T82" fmla="*/ 59 w 64"/>
                  <a:gd name="T83" fmla="*/ 40 h 96"/>
                  <a:gd name="T84" fmla="*/ 59 w 64"/>
                  <a:gd name="T85" fmla="*/ 66 h 96"/>
                  <a:gd name="T86" fmla="*/ 56 w 64"/>
                  <a:gd name="T87" fmla="*/ 81 h 96"/>
                  <a:gd name="T88" fmla="*/ 53 w 64"/>
                  <a:gd name="T89" fmla="*/ 88 h 96"/>
                  <a:gd name="T90" fmla="*/ 54 w 64"/>
                  <a:gd name="T91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4" h="96">
                    <a:moveTo>
                      <a:pt x="54" y="89"/>
                    </a:moveTo>
                    <a:cubicBezTo>
                      <a:pt x="54" y="89"/>
                      <a:pt x="55" y="89"/>
                      <a:pt x="55" y="89"/>
                    </a:cubicBezTo>
                    <a:cubicBezTo>
                      <a:pt x="58" y="84"/>
                      <a:pt x="59" y="78"/>
                      <a:pt x="60" y="71"/>
                    </a:cubicBezTo>
                    <a:cubicBezTo>
                      <a:pt x="60" y="69"/>
                      <a:pt x="61" y="67"/>
                      <a:pt x="61" y="64"/>
                    </a:cubicBezTo>
                    <a:cubicBezTo>
                      <a:pt x="61" y="63"/>
                      <a:pt x="62" y="63"/>
                      <a:pt x="62" y="62"/>
                    </a:cubicBezTo>
                    <a:cubicBezTo>
                      <a:pt x="63" y="61"/>
                      <a:pt x="63" y="59"/>
                      <a:pt x="63" y="58"/>
                    </a:cubicBezTo>
                    <a:cubicBezTo>
                      <a:pt x="64" y="55"/>
                      <a:pt x="63" y="51"/>
                      <a:pt x="62" y="48"/>
                    </a:cubicBezTo>
                    <a:cubicBezTo>
                      <a:pt x="62" y="45"/>
                      <a:pt x="61" y="42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3" y="38"/>
                      <a:pt x="63" y="38"/>
                    </a:cubicBezTo>
                    <a:cubicBezTo>
                      <a:pt x="63" y="37"/>
                      <a:pt x="63" y="37"/>
                      <a:pt x="63" y="36"/>
                    </a:cubicBezTo>
                    <a:cubicBezTo>
                      <a:pt x="63" y="36"/>
                      <a:pt x="63" y="35"/>
                      <a:pt x="63" y="35"/>
                    </a:cubicBezTo>
                    <a:cubicBezTo>
                      <a:pt x="63" y="29"/>
                      <a:pt x="62" y="24"/>
                      <a:pt x="60" y="20"/>
                    </a:cubicBezTo>
                    <a:cubicBezTo>
                      <a:pt x="59" y="18"/>
                      <a:pt x="58" y="15"/>
                      <a:pt x="57" y="13"/>
                    </a:cubicBezTo>
                    <a:cubicBezTo>
                      <a:pt x="57" y="12"/>
                      <a:pt x="57" y="10"/>
                      <a:pt x="57" y="9"/>
                    </a:cubicBezTo>
                    <a:cubicBezTo>
                      <a:pt x="56" y="7"/>
                      <a:pt x="56" y="4"/>
                      <a:pt x="55" y="3"/>
                    </a:cubicBezTo>
                    <a:cubicBezTo>
                      <a:pt x="55" y="2"/>
                      <a:pt x="54" y="2"/>
                      <a:pt x="54" y="2"/>
                    </a:cubicBezTo>
                    <a:cubicBezTo>
                      <a:pt x="53" y="3"/>
                      <a:pt x="51" y="2"/>
                      <a:pt x="49" y="1"/>
                    </a:cubicBezTo>
                    <a:cubicBezTo>
                      <a:pt x="48" y="1"/>
                      <a:pt x="47" y="0"/>
                      <a:pt x="45" y="0"/>
                    </a:cubicBezTo>
                    <a:cubicBezTo>
                      <a:pt x="44" y="0"/>
                      <a:pt x="43" y="1"/>
                      <a:pt x="43" y="3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4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4"/>
                      <a:pt x="41" y="6"/>
                      <a:pt x="39" y="6"/>
                    </a:cubicBezTo>
                    <a:cubicBezTo>
                      <a:pt x="38" y="6"/>
                      <a:pt x="38" y="6"/>
                      <a:pt x="37" y="6"/>
                    </a:cubicBezTo>
                    <a:cubicBezTo>
                      <a:pt x="37" y="6"/>
                      <a:pt x="36" y="7"/>
                      <a:pt x="35" y="8"/>
                    </a:cubicBezTo>
                    <a:cubicBezTo>
                      <a:pt x="34" y="9"/>
                      <a:pt x="34" y="10"/>
                      <a:pt x="32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0" y="12"/>
                      <a:pt x="29" y="12"/>
                      <a:pt x="28" y="13"/>
                    </a:cubicBezTo>
                    <a:cubicBezTo>
                      <a:pt x="27" y="15"/>
                      <a:pt x="27" y="16"/>
                      <a:pt x="27" y="18"/>
                    </a:cubicBezTo>
                    <a:cubicBezTo>
                      <a:pt x="27" y="20"/>
                      <a:pt x="26" y="22"/>
                      <a:pt x="25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7" y="25"/>
                      <a:pt x="17" y="25"/>
                      <a:pt x="16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0" y="25"/>
                      <a:pt x="8" y="26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32"/>
                      <a:pt x="4" y="35"/>
                      <a:pt x="3" y="39"/>
                    </a:cubicBezTo>
                    <a:cubicBezTo>
                      <a:pt x="2" y="42"/>
                      <a:pt x="0" y="45"/>
                      <a:pt x="1" y="49"/>
                    </a:cubicBezTo>
                    <a:cubicBezTo>
                      <a:pt x="1" y="51"/>
                      <a:pt x="2" y="53"/>
                      <a:pt x="3" y="55"/>
                    </a:cubicBezTo>
                    <a:cubicBezTo>
                      <a:pt x="3" y="56"/>
                      <a:pt x="4" y="57"/>
                      <a:pt x="4" y="58"/>
                    </a:cubicBezTo>
                    <a:cubicBezTo>
                      <a:pt x="4" y="58"/>
                      <a:pt x="4" y="58"/>
                      <a:pt x="5" y="58"/>
                    </a:cubicBezTo>
                    <a:cubicBezTo>
                      <a:pt x="7" y="58"/>
                      <a:pt x="9" y="58"/>
                      <a:pt x="11" y="57"/>
                    </a:cubicBezTo>
                    <a:cubicBezTo>
                      <a:pt x="13" y="57"/>
                      <a:pt x="15" y="56"/>
                      <a:pt x="17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1" y="54"/>
                      <a:pt x="25" y="52"/>
                      <a:pt x="28" y="52"/>
                    </a:cubicBezTo>
                    <a:cubicBezTo>
                      <a:pt x="29" y="53"/>
                      <a:pt x="29" y="53"/>
                      <a:pt x="30" y="54"/>
                    </a:cubicBezTo>
                    <a:cubicBezTo>
                      <a:pt x="30" y="54"/>
                      <a:pt x="30" y="54"/>
                      <a:pt x="30" y="55"/>
                    </a:cubicBezTo>
                    <a:cubicBezTo>
                      <a:pt x="30" y="55"/>
                      <a:pt x="31" y="55"/>
                      <a:pt x="31" y="55"/>
                    </a:cubicBezTo>
                    <a:cubicBezTo>
                      <a:pt x="31" y="55"/>
                      <a:pt x="31" y="55"/>
                      <a:pt x="32" y="55"/>
                    </a:cubicBezTo>
                    <a:cubicBezTo>
                      <a:pt x="32" y="56"/>
                      <a:pt x="32" y="57"/>
                      <a:pt x="33" y="59"/>
                    </a:cubicBezTo>
                    <a:cubicBezTo>
                      <a:pt x="33" y="60"/>
                      <a:pt x="34" y="61"/>
                      <a:pt x="34" y="63"/>
                    </a:cubicBezTo>
                    <a:cubicBezTo>
                      <a:pt x="35" y="64"/>
                      <a:pt x="35" y="65"/>
                      <a:pt x="36" y="65"/>
                    </a:cubicBezTo>
                    <a:cubicBezTo>
                      <a:pt x="37" y="67"/>
                      <a:pt x="38" y="68"/>
                      <a:pt x="38" y="69"/>
                    </a:cubicBezTo>
                    <a:cubicBezTo>
                      <a:pt x="40" y="72"/>
                      <a:pt x="40" y="76"/>
                      <a:pt x="41" y="80"/>
                    </a:cubicBezTo>
                    <a:cubicBezTo>
                      <a:pt x="43" y="87"/>
                      <a:pt x="44" y="93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0" y="95"/>
                      <a:pt x="50" y="95"/>
                      <a:pt x="51" y="94"/>
                    </a:cubicBezTo>
                    <a:cubicBezTo>
                      <a:pt x="52" y="92"/>
                      <a:pt x="54" y="91"/>
                      <a:pt x="54" y="90"/>
                    </a:cubicBezTo>
                    <a:cubicBezTo>
                      <a:pt x="54" y="89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2" y="88"/>
                      <a:pt x="52" y="88"/>
                    </a:cubicBezTo>
                    <a:cubicBezTo>
                      <a:pt x="51" y="91"/>
                      <a:pt x="49" y="93"/>
                      <a:pt x="48" y="93"/>
                    </a:cubicBezTo>
                    <a:cubicBezTo>
                      <a:pt x="47" y="92"/>
                      <a:pt x="47" y="92"/>
                      <a:pt x="47" y="91"/>
                    </a:cubicBezTo>
                    <a:cubicBezTo>
                      <a:pt x="47" y="91"/>
                      <a:pt x="47" y="90"/>
                      <a:pt x="46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89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1"/>
                    </a:cubicBezTo>
                    <a:cubicBezTo>
                      <a:pt x="46" y="87"/>
                      <a:pt x="46" y="84"/>
                      <a:pt x="43" y="82"/>
                    </a:cubicBezTo>
                    <a:cubicBezTo>
                      <a:pt x="44" y="80"/>
                      <a:pt x="43" y="78"/>
                      <a:pt x="43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4"/>
                      <a:pt x="41" y="71"/>
                      <a:pt x="40" y="70"/>
                    </a:cubicBezTo>
                    <a:cubicBezTo>
                      <a:pt x="41" y="67"/>
                      <a:pt x="39" y="65"/>
                      <a:pt x="38" y="63"/>
                    </a:cubicBezTo>
                    <a:cubicBezTo>
                      <a:pt x="37" y="63"/>
                      <a:pt x="37" y="63"/>
                      <a:pt x="37" y="62"/>
                    </a:cubicBezTo>
                    <a:cubicBezTo>
                      <a:pt x="36" y="61"/>
                      <a:pt x="36" y="60"/>
                      <a:pt x="36" y="59"/>
                    </a:cubicBezTo>
                    <a:cubicBezTo>
                      <a:pt x="34" y="55"/>
                      <a:pt x="32" y="50"/>
                      <a:pt x="28" y="50"/>
                    </a:cubicBezTo>
                    <a:cubicBezTo>
                      <a:pt x="27" y="50"/>
                      <a:pt x="25" y="50"/>
                      <a:pt x="24" y="50"/>
                    </a:cubicBezTo>
                    <a:cubicBezTo>
                      <a:pt x="23" y="51"/>
                      <a:pt x="22" y="51"/>
                      <a:pt x="21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0" y="52"/>
                      <a:pt x="19" y="52"/>
                    </a:cubicBezTo>
                    <a:cubicBezTo>
                      <a:pt x="19" y="52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2"/>
                      <a:pt x="17" y="52"/>
                    </a:cubicBezTo>
                    <a:cubicBezTo>
                      <a:pt x="17" y="52"/>
                      <a:pt x="16" y="52"/>
                      <a:pt x="16" y="53"/>
                    </a:cubicBezTo>
                    <a:cubicBezTo>
                      <a:pt x="15" y="54"/>
                      <a:pt x="14" y="55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4" y="54"/>
                    </a:cubicBezTo>
                    <a:cubicBezTo>
                      <a:pt x="14" y="54"/>
                      <a:pt x="14" y="53"/>
                      <a:pt x="14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1" y="53"/>
                      <a:pt x="9" y="54"/>
                      <a:pt x="8" y="55"/>
                    </a:cubicBezTo>
                    <a:cubicBezTo>
                      <a:pt x="7" y="55"/>
                      <a:pt x="6" y="56"/>
                      <a:pt x="5" y="56"/>
                    </a:cubicBezTo>
                    <a:cubicBezTo>
                      <a:pt x="4" y="52"/>
                      <a:pt x="3" y="50"/>
                      <a:pt x="3" y="47"/>
                    </a:cubicBezTo>
                    <a:cubicBezTo>
                      <a:pt x="3" y="45"/>
                      <a:pt x="4" y="42"/>
                      <a:pt x="5" y="40"/>
                    </a:cubicBezTo>
                    <a:cubicBezTo>
                      <a:pt x="6" y="38"/>
                      <a:pt x="6" y="37"/>
                      <a:pt x="6" y="36"/>
                    </a:cubicBezTo>
                    <a:cubicBezTo>
                      <a:pt x="7" y="35"/>
                      <a:pt x="7" y="34"/>
                      <a:pt x="7" y="33"/>
                    </a:cubicBezTo>
                    <a:cubicBezTo>
                      <a:pt x="7" y="32"/>
                      <a:pt x="6" y="31"/>
                      <a:pt x="7" y="30"/>
                    </a:cubicBezTo>
                    <a:cubicBezTo>
                      <a:pt x="9" y="28"/>
                      <a:pt x="12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7" y="28"/>
                      <a:pt x="18" y="28"/>
                      <a:pt x="18" y="28"/>
                    </a:cubicBezTo>
                    <a:cubicBezTo>
                      <a:pt x="18" y="26"/>
                      <a:pt x="20" y="25"/>
                      <a:pt x="23" y="25"/>
                    </a:cubicBezTo>
                    <a:cubicBezTo>
                      <a:pt x="24" y="25"/>
                      <a:pt x="25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8" y="24"/>
                      <a:pt x="28" y="21"/>
                      <a:pt x="29" y="19"/>
                    </a:cubicBezTo>
                    <a:cubicBezTo>
                      <a:pt x="29" y="17"/>
                      <a:pt x="30" y="15"/>
                      <a:pt x="31" y="14"/>
                    </a:cubicBezTo>
                    <a:cubicBezTo>
                      <a:pt x="33" y="13"/>
                      <a:pt x="34" y="12"/>
                      <a:pt x="36" y="10"/>
                    </a:cubicBezTo>
                    <a:cubicBezTo>
                      <a:pt x="38" y="9"/>
                      <a:pt x="40" y="7"/>
                      <a:pt x="44" y="7"/>
                    </a:cubicBezTo>
                    <a:cubicBezTo>
                      <a:pt x="45" y="6"/>
                      <a:pt x="45" y="6"/>
                      <a:pt x="46" y="5"/>
                    </a:cubicBezTo>
                    <a:cubicBezTo>
                      <a:pt x="46" y="4"/>
                      <a:pt x="46" y="3"/>
                      <a:pt x="47" y="3"/>
                    </a:cubicBezTo>
                    <a:cubicBezTo>
                      <a:pt x="48" y="3"/>
                      <a:pt x="51" y="4"/>
                      <a:pt x="51" y="4"/>
                    </a:cubicBezTo>
                    <a:cubicBezTo>
                      <a:pt x="51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5"/>
                      <a:pt x="50" y="6"/>
                      <a:pt x="51" y="6"/>
                    </a:cubicBezTo>
                    <a:cubicBezTo>
                      <a:pt x="51" y="6"/>
                      <a:pt x="52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4" y="7"/>
                      <a:pt x="55" y="9"/>
                      <a:pt x="55" y="11"/>
                    </a:cubicBezTo>
                    <a:cubicBezTo>
                      <a:pt x="55" y="13"/>
                      <a:pt x="55" y="14"/>
                      <a:pt x="56" y="16"/>
                    </a:cubicBezTo>
                    <a:cubicBezTo>
                      <a:pt x="56" y="18"/>
                      <a:pt x="57" y="20"/>
                      <a:pt x="58" y="22"/>
                    </a:cubicBezTo>
                    <a:cubicBezTo>
                      <a:pt x="59" y="25"/>
                      <a:pt x="61" y="28"/>
                      <a:pt x="61" y="32"/>
                    </a:cubicBezTo>
                    <a:cubicBezTo>
                      <a:pt x="61" y="33"/>
                      <a:pt x="61" y="35"/>
                      <a:pt x="60" y="36"/>
                    </a:cubicBezTo>
                    <a:cubicBezTo>
                      <a:pt x="60" y="37"/>
                      <a:pt x="59" y="38"/>
                      <a:pt x="59" y="40"/>
                    </a:cubicBezTo>
                    <a:cubicBezTo>
                      <a:pt x="59" y="42"/>
                      <a:pt x="60" y="44"/>
                      <a:pt x="60" y="47"/>
                    </a:cubicBezTo>
                    <a:cubicBezTo>
                      <a:pt x="60" y="48"/>
                      <a:pt x="61" y="50"/>
                      <a:pt x="61" y="51"/>
                    </a:cubicBezTo>
                    <a:cubicBezTo>
                      <a:pt x="61" y="57"/>
                      <a:pt x="60" y="62"/>
                      <a:pt x="59" y="66"/>
                    </a:cubicBezTo>
                    <a:cubicBezTo>
                      <a:pt x="58" y="68"/>
                      <a:pt x="58" y="70"/>
                      <a:pt x="57" y="73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7"/>
                      <a:pt x="56" y="79"/>
                      <a:pt x="56" y="81"/>
                    </a:cubicBezTo>
                    <a:cubicBezTo>
                      <a:pt x="55" y="81"/>
                      <a:pt x="55" y="82"/>
                      <a:pt x="55" y="83"/>
                    </a:cubicBezTo>
                    <a:cubicBezTo>
                      <a:pt x="54" y="84"/>
                      <a:pt x="53" y="86"/>
                      <a:pt x="53" y="87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7"/>
                      <a:pt x="54" y="87"/>
                    </a:cubicBezTo>
                    <a:cubicBezTo>
                      <a:pt x="54" y="88"/>
                      <a:pt x="54" y="89"/>
                      <a:pt x="54" y="89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10"/>
              <p:cNvSpPr>
                <a:spLocks/>
              </p:cNvSpPr>
              <p:nvPr/>
            </p:nvSpPr>
            <p:spPr bwMode="auto">
              <a:xfrm>
                <a:off x="8367713" y="5299076"/>
                <a:ext cx="23813" cy="57150"/>
              </a:xfrm>
              <a:custGeom>
                <a:avLst/>
                <a:gdLst>
                  <a:gd name="T0" fmla="*/ 7 w 10"/>
                  <a:gd name="T1" fmla="*/ 5 h 24"/>
                  <a:gd name="T2" fmla="*/ 9 w 10"/>
                  <a:gd name="T3" fmla="*/ 6 h 24"/>
                  <a:gd name="T4" fmla="*/ 10 w 10"/>
                  <a:gd name="T5" fmla="*/ 6 h 24"/>
                  <a:gd name="T6" fmla="*/ 10 w 10"/>
                  <a:gd name="T7" fmla="*/ 6 h 24"/>
                  <a:gd name="T8" fmla="*/ 6 w 10"/>
                  <a:gd name="T9" fmla="*/ 2 h 24"/>
                  <a:gd name="T10" fmla="*/ 4 w 10"/>
                  <a:gd name="T11" fmla="*/ 0 h 24"/>
                  <a:gd name="T12" fmla="*/ 4 w 10"/>
                  <a:gd name="T13" fmla="*/ 0 h 24"/>
                  <a:gd name="T14" fmla="*/ 4 w 10"/>
                  <a:gd name="T15" fmla="*/ 1 h 24"/>
                  <a:gd name="T16" fmla="*/ 1 w 10"/>
                  <a:gd name="T17" fmla="*/ 24 h 24"/>
                  <a:gd name="T18" fmla="*/ 1 w 10"/>
                  <a:gd name="T19" fmla="*/ 24 h 24"/>
                  <a:gd name="T20" fmla="*/ 2 w 10"/>
                  <a:gd name="T21" fmla="*/ 24 h 24"/>
                  <a:gd name="T22" fmla="*/ 7 w 10"/>
                  <a:gd name="T23" fmla="*/ 19 h 24"/>
                  <a:gd name="T24" fmla="*/ 7 w 10"/>
                  <a:gd name="T25" fmla="*/ 19 h 24"/>
                  <a:gd name="T26" fmla="*/ 7 w 10"/>
                  <a:gd name="T27" fmla="*/ 7 h 24"/>
                  <a:gd name="T28" fmla="*/ 6 w 10"/>
                  <a:gd name="T29" fmla="*/ 6 h 24"/>
                  <a:gd name="T30" fmla="*/ 5 w 10"/>
                  <a:gd name="T31" fmla="*/ 7 h 24"/>
                  <a:gd name="T32" fmla="*/ 5 w 10"/>
                  <a:gd name="T33" fmla="*/ 7 h 24"/>
                  <a:gd name="T34" fmla="*/ 5 w 10"/>
                  <a:gd name="T35" fmla="*/ 7 h 24"/>
                  <a:gd name="T36" fmla="*/ 6 w 10"/>
                  <a:gd name="T37" fmla="*/ 7 h 24"/>
                  <a:gd name="T38" fmla="*/ 6 w 10"/>
                  <a:gd name="T39" fmla="*/ 7 h 24"/>
                  <a:gd name="T40" fmla="*/ 3 w 10"/>
                  <a:gd name="T41" fmla="*/ 21 h 24"/>
                  <a:gd name="T42" fmla="*/ 6 w 10"/>
                  <a:gd name="T43" fmla="*/ 4 h 24"/>
                  <a:gd name="T44" fmla="*/ 7 w 10"/>
                  <a:gd name="T4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24">
                    <a:moveTo>
                      <a:pt x="7" y="5"/>
                    </a:moveTo>
                    <a:cubicBezTo>
                      <a:pt x="7" y="5"/>
                      <a:pt x="8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4"/>
                      <a:pt x="8" y="3"/>
                      <a:pt x="6" y="2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2" y="7"/>
                      <a:pt x="0" y="17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5" y="24"/>
                      <a:pt x="6" y="21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4"/>
                      <a:pt x="9" y="10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5"/>
                      <a:pt x="5" y="20"/>
                      <a:pt x="3" y="21"/>
                    </a:cubicBezTo>
                    <a:cubicBezTo>
                      <a:pt x="3" y="18"/>
                      <a:pt x="3" y="9"/>
                      <a:pt x="6" y="4"/>
                    </a:cubicBezTo>
                    <a:cubicBezTo>
                      <a:pt x="6" y="4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11"/>
              <p:cNvSpPr>
                <a:spLocks noEditPoints="1"/>
              </p:cNvSpPr>
              <p:nvPr/>
            </p:nvSpPr>
            <p:spPr bwMode="auto">
              <a:xfrm>
                <a:off x="8148638" y="5129213"/>
                <a:ext cx="14288" cy="28575"/>
              </a:xfrm>
              <a:custGeom>
                <a:avLst/>
                <a:gdLst>
                  <a:gd name="T0" fmla="*/ 6 w 6"/>
                  <a:gd name="T1" fmla="*/ 3 h 12"/>
                  <a:gd name="T2" fmla="*/ 4 w 6"/>
                  <a:gd name="T3" fmla="*/ 2 h 12"/>
                  <a:gd name="T4" fmla="*/ 2 w 6"/>
                  <a:gd name="T5" fmla="*/ 0 h 12"/>
                  <a:gd name="T6" fmla="*/ 1 w 6"/>
                  <a:gd name="T7" fmla="*/ 0 h 12"/>
                  <a:gd name="T8" fmla="*/ 1 w 6"/>
                  <a:gd name="T9" fmla="*/ 2 h 12"/>
                  <a:gd name="T10" fmla="*/ 3 w 6"/>
                  <a:gd name="T11" fmla="*/ 12 h 12"/>
                  <a:gd name="T12" fmla="*/ 3 w 6"/>
                  <a:gd name="T13" fmla="*/ 12 h 12"/>
                  <a:gd name="T14" fmla="*/ 3 w 6"/>
                  <a:gd name="T15" fmla="*/ 12 h 12"/>
                  <a:gd name="T16" fmla="*/ 6 w 6"/>
                  <a:gd name="T17" fmla="*/ 4 h 12"/>
                  <a:gd name="T18" fmla="*/ 6 w 6"/>
                  <a:gd name="T19" fmla="*/ 3 h 12"/>
                  <a:gd name="T20" fmla="*/ 6 w 6"/>
                  <a:gd name="T21" fmla="*/ 3 h 12"/>
                  <a:gd name="T22" fmla="*/ 6 w 6"/>
                  <a:gd name="T23" fmla="*/ 3 h 12"/>
                  <a:gd name="T24" fmla="*/ 3 w 6"/>
                  <a:gd name="T25" fmla="*/ 9 h 12"/>
                  <a:gd name="T26" fmla="*/ 3 w 6"/>
                  <a:gd name="T27" fmla="*/ 5 h 12"/>
                  <a:gd name="T28" fmla="*/ 3 w 6"/>
                  <a:gd name="T29" fmla="*/ 5 h 12"/>
                  <a:gd name="T30" fmla="*/ 4 w 6"/>
                  <a:gd name="T31" fmla="*/ 5 h 12"/>
                  <a:gd name="T32" fmla="*/ 4 w 6"/>
                  <a:gd name="T33" fmla="*/ 5 h 12"/>
                  <a:gd name="T34" fmla="*/ 3 w 6"/>
                  <a:gd name="T3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12">
                    <a:moveTo>
                      <a:pt x="6" y="3"/>
                    </a:moveTo>
                    <a:cubicBezTo>
                      <a:pt x="5" y="3"/>
                      <a:pt x="5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5"/>
                      <a:pt x="0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6" y="11"/>
                      <a:pt x="6" y="8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3" y="9"/>
                    </a:moveTo>
                    <a:cubicBezTo>
                      <a:pt x="3" y="8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7"/>
                      <a:pt x="4" y="8"/>
                      <a:pt x="3" y="9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2"/>
              <p:cNvSpPr>
                <a:spLocks noEditPoints="1"/>
              </p:cNvSpPr>
              <p:nvPr/>
            </p:nvSpPr>
            <p:spPr bwMode="auto">
              <a:xfrm>
                <a:off x="8153400" y="5122863"/>
                <a:ext cx="33338" cy="69850"/>
              </a:xfrm>
              <a:custGeom>
                <a:avLst/>
                <a:gdLst>
                  <a:gd name="T0" fmla="*/ 0 w 14"/>
                  <a:gd name="T1" fmla="*/ 21 h 29"/>
                  <a:gd name="T2" fmla="*/ 0 w 14"/>
                  <a:gd name="T3" fmla="*/ 21 h 29"/>
                  <a:gd name="T4" fmla="*/ 0 w 14"/>
                  <a:gd name="T5" fmla="*/ 21 h 29"/>
                  <a:gd name="T6" fmla="*/ 4 w 14"/>
                  <a:gd name="T7" fmla="*/ 25 h 29"/>
                  <a:gd name="T8" fmla="*/ 7 w 14"/>
                  <a:gd name="T9" fmla="*/ 29 h 29"/>
                  <a:gd name="T10" fmla="*/ 7 w 14"/>
                  <a:gd name="T11" fmla="*/ 29 h 29"/>
                  <a:gd name="T12" fmla="*/ 10 w 14"/>
                  <a:gd name="T13" fmla="*/ 22 h 29"/>
                  <a:gd name="T14" fmla="*/ 10 w 14"/>
                  <a:gd name="T15" fmla="*/ 19 h 29"/>
                  <a:gd name="T16" fmla="*/ 12 w 14"/>
                  <a:gd name="T17" fmla="*/ 15 h 29"/>
                  <a:gd name="T18" fmla="*/ 13 w 14"/>
                  <a:gd name="T19" fmla="*/ 6 h 29"/>
                  <a:gd name="T20" fmla="*/ 12 w 14"/>
                  <a:gd name="T21" fmla="*/ 3 h 29"/>
                  <a:gd name="T22" fmla="*/ 9 w 14"/>
                  <a:gd name="T23" fmla="*/ 0 h 29"/>
                  <a:gd name="T24" fmla="*/ 7 w 14"/>
                  <a:gd name="T25" fmla="*/ 4 h 29"/>
                  <a:gd name="T26" fmla="*/ 7 w 14"/>
                  <a:gd name="T27" fmla="*/ 5 h 29"/>
                  <a:gd name="T28" fmla="*/ 2 w 14"/>
                  <a:gd name="T29" fmla="*/ 17 h 29"/>
                  <a:gd name="T30" fmla="*/ 0 w 14"/>
                  <a:gd name="T31" fmla="*/ 21 h 29"/>
                  <a:gd name="T32" fmla="*/ 7 w 14"/>
                  <a:gd name="T33" fmla="*/ 19 h 29"/>
                  <a:gd name="T34" fmla="*/ 7 w 14"/>
                  <a:gd name="T35" fmla="*/ 23 h 29"/>
                  <a:gd name="T36" fmla="*/ 5 w 14"/>
                  <a:gd name="T37" fmla="*/ 22 h 29"/>
                  <a:gd name="T38" fmla="*/ 3 w 14"/>
                  <a:gd name="T39" fmla="*/ 21 h 29"/>
                  <a:gd name="T40" fmla="*/ 4 w 14"/>
                  <a:gd name="T41" fmla="*/ 19 h 29"/>
                  <a:gd name="T42" fmla="*/ 9 w 14"/>
                  <a:gd name="T43" fmla="*/ 3 h 29"/>
                  <a:gd name="T44" fmla="*/ 9 w 14"/>
                  <a:gd name="T45" fmla="*/ 16 h 29"/>
                  <a:gd name="T46" fmla="*/ 8 w 14"/>
                  <a:gd name="T47" fmla="*/ 16 h 29"/>
                  <a:gd name="T48" fmla="*/ 9 w 14"/>
                  <a:gd name="T49" fmla="*/ 16 h 29"/>
                  <a:gd name="T50" fmla="*/ 9 w 14"/>
                  <a:gd name="T51" fmla="*/ 15 h 29"/>
                  <a:gd name="T52" fmla="*/ 8 w 14"/>
                  <a:gd name="T53" fmla="*/ 15 h 29"/>
                  <a:gd name="T54" fmla="*/ 7 w 14"/>
                  <a:gd name="T55" fmla="*/ 19 h 29"/>
                  <a:gd name="T56" fmla="*/ 7 w 14"/>
                  <a:gd name="T57" fmla="*/ 29 h 29"/>
                  <a:gd name="T58" fmla="*/ 7 w 14"/>
                  <a:gd name="T59" fmla="*/ 29 h 29"/>
                  <a:gd name="T60" fmla="*/ 7 w 14"/>
                  <a:gd name="T6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29"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2" y="23"/>
                      <a:pt x="4" y="25"/>
                    </a:cubicBezTo>
                    <a:cubicBezTo>
                      <a:pt x="5" y="27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8"/>
                      <a:pt x="9" y="25"/>
                      <a:pt x="10" y="22"/>
                    </a:cubicBezTo>
                    <a:cubicBezTo>
                      <a:pt x="10" y="21"/>
                      <a:pt x="10" y="20"/>
                      <a:pt x="10" y="19"/>
                    </a:cubicBezTo>
                    <a:cubicBezTo>
                      <a:pt x="11" y="18"/>
                      <a:pt x="11" y="16"/>
                      <a:pt x="12" y="15"/>
                    </a:cubicBezTo>
                    <a:cubicBezTo>
                      <a:pt x="13" y="12"/>
                      <a:pt x="14" y="10"/>
                      <a:pt x="13" y="6"/>
                    </a:cubicBezTo>
                    <a:cubicBezTo>
                      <a:pt x="12" y="5"/>
                      <a:pt x="12" y="4"/>
                      <a:pt x="12" y="3"/>
                    </a:cubicBezTo>
                    <a:cubicBezTo>
                      <a:pt x="11" y="2"/>
                      <a:pt x="11" y="0"/>
                      <a:pt x="9" y="0"/>
                    </a:cubicBezTo>
                    <a:cubicBezTo>
                      <a:pt x="8" y="0"/>
                      <a:pt x="7" y="2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5" y="9"/>
                      <a:pt x="4" y="13"/>
                      <a:pt x="2" y="17"/>
                    </a:cubicBezTo>
                    <a:cubicBezTo>
                      <a:pt x="1" y="18"/>
                      <a:pt x="1" y="20"/>
                      <a:pt x="0" y="21"/>
                    </a:cubicBezTo>
                    <a:close/>
                    <a:moveTo>
                      <a:pt x="7" y="19"/>
                    </a:moveTo>
                    <a:cubicBezTo>
                      <a:pt x="7" y="21"/>
                      <a:pt x="8" y="22"/>
                      <a:pt x="7" y="23"/>
                    </a:cubicBezTo>
                    <a:cubicBezTo>
                      <a:pt x="6" y="23"/>
                      <a:pt x="6" y="23"/>
                      <a:pt x="5" y="22"/>
                    </a:cubicBezTo>
                    <a:cubicBezTo>
                      <a:pt x="5" y="22"/>
                      <a:pt x="4" y="21"/>
                      <a:pt x="3" y="21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3"/>
                      <a:pt x="8" y="10"/>
                      <a:pt x="9" y="3"/>
                    </a:cubicBezTo>
                    <a:cubicBezTo>
                      <a:pt x="12" y="6"/>
                      <a:pt x="11" y="13"/>
                      <a:pt x="9" y="16"/>
                    </a:cubicBezTo>
                    <a:cubicBezTo>
                      <a:pt x="9" y="16"/>
                      <a:pt x="9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7" y="16"/>
                      <a:pt x="7" y="17"/>
                      <a:pt x="7" y="19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645535" y="1120776"/>
              <a:ext cx="762001" cy="582613"/>
              <a:chOff x="6378575" y="5045076"/>
              <a:chExt cx="762001" cy="582613"/>
            </a:xfrm>
            <a:noFill/>
          </p:grpSpPr>
          <p:sp>
            <p:nvSpPr>
              <p:cNvPr id="13" name="Freeform 213"/>
              <p:cNvSpPr>
                <a:spLocks noEditPoints="1"/>
              </p:cNvSpPr>
              <p:nvPr/>
            </p:nvSpPr>
            <p:spPr bwMode="auto">
              <a:xfrm>
                <a:off x="6570663" y="5045076"/>
                <a:ext cx="569913" cy="485775"/>
              </a:xfrm>
              <a:custGeom>
                <a:avLst/>
                <a:gdLst>
                  <a:gd name="T0" fmla="*/ 235 w 235"/>
                  <a:gd name="T1" fmla="*/ 68 h 201"/>
                  <a:gd name="T2" fmla="*/ 215 w 235"/>
                  <a:gd name="T3" fmla="*/ 37 h 201"/>
                  <a:gd name="T4" fmla="*/ 196 w 235"/>
                  <a:gd name="T5" fmla="*/ 36 h 201"/>
                  <a:gd name="T6" fmla="*/ 196 w 235"/>
                  <a:gd name="T7" fmla="*/ 36 h 201"/>
                  <a:gd name="T8" fmla="*/ 149 w 235"/>
                  <a:gd name="T9" fmla="*/ 36 h 201"/>
                  <a:gd name="T10" fmla="*/ 149 w 235"/>
                  <a:gd name="T11" fmla="*/ 35 h 201"/>
                  <a:gd name="T12" fmla="*/ 133 w 235"/>
                  <a:gd name="T13" fmla="*/ 35 h 201"/>
                  <a:gd name="T14" fmla="*/ 129 w 235"/>
                  <a:gd name="T15" fmla="*/ 26 h 201"/>
                  <a:gd name="T16" fmla="*/ 129 w 235"/>
                  <a:gd name="T17" fmla="*/ 26 h 201"/>
                  <a:gd name="T18" fmla="*/ 128 w 235"/>
                  <a:gd name="T19" fmla="*/ 25 h 201"/>
                  <a:gd name="T20" fmla="*/ 115 w 235"/>
                  <a:gd name="T21" fmla="*/ 14 h 201"/>
                  <a:gd name="T22" fmla="*/ 114 w 235"/>
                  <a:gd name="T23" fmla="*/ 14 h 201"/>
                  <a:gd name="T24" fmla="*/ 26 w 235"/>
                  <a:gd name="T25" fmla="*/ 11 h 201"/>
                  <a:gd name="T26" fmla="*/ 0 w 235"/>
                  <a:gd name="T27" fmla="*/ 56 h 201"/>
                  <a:gd name="T28" fmla="*/ 68 w 235"/>
                  <a:gd name="T29" fmla="*/ 79 h 201"/>
                  <a:gd name="T30" fmla="*/ 155 w 235"/>
                  <a:gd name="T31" fmla="*/ 82 h 201"/>
                  <a:gd name="T32" fmla="*/ 155 w 235"/>
                  <a:gd name="T33" fmla="*/ 82 h 201"/>
                  <a:gd name="T34" fmla="*/ 198 w 235"/>
                  <a:gd name="T35" fmla="*/ 144 h 201"/>
                  <a:gd name="T36" fmla="*/ 212 w 235"/>
                  <a:gd name="T37" fmla="*/ 180 h 201"/>
                  <a:gd name="T38" fmla="*/ 212 w 235"/>
                  <a:gd name="T39" fmla="*/ 180 h 201"/>
                  <a:gd name="T40" fmla="*/ 217 w 235"/>
                  <a:gd name="T41" fmla="*/ 201 h 201"/>
                  <a:gd name="T42" fmla="*/ 226 w 235"/>
                  <a:gd name="T43" fmla="*/ 139 h 201"/>
                  <a:gd name="T44" fmla="*/ 226 w 235"/>
                  <a:gd name="T45" fmla="*/ 139 h 201"/>
                  <a:gd name="T46" fmla="*/ 230 w 235"/>
                  <a:gd name="T47" fmla="*/ 112 h 201"/>
                  <a:gd name="T48" fmla="*/ 234 w 235"/>
                  <a:gd name="T49" fmla="*/ 79 h 201"/>
                  <a:gd name="T50" fmla="*/ 234 w 235"/>
                  <a:gd name="T51" fmla="*/ 79 h 201"/>
                  <a:gd name="T52" fmla="*/ 235 w 235"/>
                  <a:gd name="T53" fmla="*/ 68 h 201"/>
                  <a:gd name="T54" fmla="*/ 235 w 235"/>
                  <a:gd name="T55" fmla="*/ 68 h 201"/>
                  <a:gd name="T56" fmla="*/ 235 w 235"/>
                  <a:gd name="T57" fmla="*/ 68 h 201"/>
                  <a:gd name="T58" fmla="*/ 235 w 235"/>
                  <a:gd name="T59" fmla="*/ 68 h 201"/>
                  <a:gd name="T60" fmla="*/ 226 w 235"/>
                  <a:gd name="T61" fmla="*/ 111 h 201"/>
                  <a:gd name="T62" fmla="*/ 223 w 235"/>
                  <a:gd name="T63" fmla="*/ 138 h 201"/>
                  <a:gd name="T64" fmla="*/ 223 w 235"/>
                  <a:gd name="T65" fmla="*/ 139 h 201"/>
                  <a:gd name="T66" fmla="*/ 216 w 235"/>
                  <a:gd name="T67" fmla="*/ 178 h 201"/>
                  <a:gd name="T68" fmla="*/ 215 w 235"/>
                  <a:gd name="T69" fmla="*/ 178 h 201"/>
                  <a:gd name="T70" fmla="*/ 214 w 235"/>
                  <a:gd name="T71" fmla="*/ 178 h 201"/>
                  <a:gd name="T72" fmla="*/ 201 w 235"/>
                  <a:gd name="T73" fmla="*/ 143 h 201"/>
                  <a:gd name="T74" fmla="*/ 155 w 235"/>
                  <a:gd name="T75" fmla="*/ 79 h 201"/>
                  <a:gd name="T76" fmla="*/ 155 w 235"/>
                  <a:gd name="T77" fmla="*/ 79 h 201"/>
                  <a:gd name="T78" fmla="*/ 70 w 235"/>
                  <a:gd name="T79" fmla="*/ 75 h 201"/>
                  <a:gd name="T80" fmla="*/ 5 w 235"/>
                  <a:gd name="T81" fmla="*/ 53 h 201"/>
                  <a:gd name="T82" fmla="*/ 114 w 235"/>
                  <a:gd name="T83" fmla="*/ 18 h 201"/>
                  <a:gd name="T84" fmla="*/ 114 w 235"/>
                  <a:gd name="T85" fmla="*/ 18 h 201"/>
                  <a:gd name="T86" fmla="*/ 125 w 235"/>
                  <a:gd name="T87" fmla="*/ 27 h 201"/>
                  <a:gd name="T88" fmla="*/ 126 w 235"/>
                  <a:gd name="T89" fmla="*/ 28 h 201"/>
                  <a:gd name="T90" fmla="*/ 126 w 235"/>
                  <a:gd name="T91" fmla="*/ 28 h 201"/>
                  <a:gd name="T92" fmla="*/ 128 w 235"/>
                  <a:gd name="T93" fmla="*/ 39 h 201"/>
                  <a:gd name="T94" fmla="*/ 149 w 235"/>
                  <a:gd name="T95" fmla="*/ 39 h 201"/>
                  <a:gd name="T96" fmla="*/ 194 w 235"/>
                  <a:gd name="T97" fmla="*/ 39 h 201"/>
                  <a:gd name="T98" fmla="*/ 194 w 235"/>
                  <a:gd name="T99" fmla="*/ 39 h 201"/>
                  <a:gd name="T100" fmla="*/ 214 w 235"/>
                  <a:gd name="T101" fmla="*/ 41 h 201"/>
                  <a:gd name="T102" fmla="*/ 214 w 235"/>
                  <a:gd name="T103" fmla="*/ 41 h 201"/>
                  <a:gd name="T104" fmla="*/ 231 w 235"/>
                  <a:gd name="T105" fmla="*/ 67 h 201"/>
                  <a:gd name="T106" fmla="*/ 230 w 235"/>
                  <a:gd name="T107" fmla="*/ 78 h 201"/>
                  <a:gd name="T108" fmla="*/ 230 w 235"/>
                  <a:gd name="T109" fmla="*/ 79 h 201"/>
                  <a:gd name="T110" fmla="*/ 226 w 235"/>
                  <a:gd name="T111" fmla="*/ 1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201">
                    <a:moveTo>
                      <a:pt x="235" y="68"/>
                    </a:moveTo>
                    <a:cubicBezTo>
                      <a:pt x="235" y="56"/>
                      <a:pt x="228" y="41"/>
                      <a:pt x="215" y="37"/>
                    </a:cubicBezTo>
                    <a:cubicBezTo>
                      <a:pt x="210" y="35"/>
                      <a:pt x="202" y="36"/>
                      <a:pt x="196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79" y="35"/>
                      <a:pt x="163" y="35"/>
                      <a:pt x="149" y="36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3" y="35"/>
                      <a:pt x="138" y="35"/>
                      <a:pt x="133" y="35"/>
                    </a:cubicBezTo>
                    <a:cubicBezTo>
                      <a:pt x="131" y="33"/>
                      <a:pt x="131" y="28"/>
                      <a:pt x="129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5" y="20"/>
                      <a:pt x="121" y="15"/>
                      <a:pt x="115" y="14"/>
                    </a:cubicBezTo>
                    <a:cubicBezTo>
                      <a:pt x="115" y="14"/>
                      <a:pt x="114" y="14"/>
                      <a:pt x="114" y="14"/>
                    </a:cubicBezTo>
                    <a:cubicBezTo>
                      <a:pt x="91" y="10"/>
                      <a:pt x="52" y="10"/>
                      <a:pt x="26" y="11"/>
                    </a:cubicBezTo>
                    <a:cubicBezTo>
                      <a:pt x="3" y="12"/>
                      <a:pt x="4" y="39"/>
                      <a:pt x="0" y="56"/>
                    </a:cubicBezTo>
                    <a:cubicBezTo>
                      <a:pt x="26" y="58"/>
                      <a:pt x="61" y="55"/>
                      <a:pt x="68" y="79"/>
                    </a:cubicBezTo>
                    <a:cubicBezTo>
                      <a:pt x="94" y="79"/>
                      <a:pt x="129" y="78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81" y="91"/>
                      <a:pt x="190" y="118"/>
                      <a:pt x="198" y="144"/>
                    </a:cubicBezTo>
                    <a:cubicBezTo>
                      <a:pt x="202" y="156"/>
                      <a:pt x="206" y="169"/>
                      <a:pt x="212" y="180"/>
                    </a:cubicBezTo>
                    <a:cubicBezTo>
                      <a:pt x="212" y="180"/>
                      <a:pt x="212" y="180"/>
                      <a:pt x="212" y="180"/>
                    </a:cubicBezTo>
                    <a:cubicBezTo>
                      <a:pt x="213" y="187"/>
                      <a:pt x="217" y="193"/>
                      <a:pt x="217" y="201"/>
                    </a:cubicBezTo>
                    <a:cubicBezTo>
                      <a:pt x="221" y="181"/>
                      <a:pt x="222" y="159"/>
                      <a:pt x="226" y="139"/>
                    </a:cubicBezTo>
                    <a:cubicBezTo>
                      <a:pt x="226" y="139"/>
                      <a:pt x="226" y="139"/>
                      <a:pt x="226" y="139"/>
                    </a:cubicBezTo>
                    <a:cubicBezTo>
                      <a:pt x="227" y="130"/>
                      <a:pt x="228" y="121"/>
                      <a:pt x="230" y="112"/>
                    </a:cubicBezTo>
                    <a:cubicBezTo>
                      <a:pt x="231" y="101"/>
                      <a:pt x="233" y="90"/>
                      <a:pt x="234" y="79"/>
                    </a:cubicBezTo>
                    <a:cubicBezTo>
                      <a:pt x="234" y="79"/>
                      <a:pt x="234" y="79"/>
                      <a:pt x="234" y="79"/>
                    </a:cubicBezTo>
                    <a:cubicBezTo>
                      <a:pt x="234" y="76"/>
                      <a:pt x="234" y="71"/>
                      <a:pt x="235" y="68"/>
                    </a:cubicBezTo>
                    <a:cubicBezTo>
                      <a:pt x="235" y="68"/>
                      <a:pt x="235" y="68"/>
                      <a:pt x="235" y="68"/>
                    </a:cubicBezTo>
                    <a:cubicBezTo>
                      <a:pt x="235" y="68"/>
                      <a:pt x="235" y="68"/>
                      <a:pt x="235" y="68"/>
                    </a:cubicBezTo>
                    <a:cubicBezTo>
                      <a:pt x="235" y="68"/>
                      <a:pt x="235" y="68"/>
                      <a:pt x="235" y="68"/>
                    </a:cubicBezTo>
                    <a:close/>
                    <a:moveTo>
                      <a:pt x="226" y="111"/>
                    </a:moveTo>
                    <a:cubicBezTo>
                      <a:pt x="225" y="120"/>
                      <a:pt x="224" y="129"/>
                      <a:pt x="223" y="138"/>
                    </a:cubicBezTo>
                    <a:cubicBezTo>
                      <a:pt x="222" y="138"/>
                      <a:pt x="223" y="138"/>
                      <a:pt x="223" y="139"/>
                    </a:cubicBezTo>
                    <a:cubicBezTo>
                      <a:pt x="219" y="150"/>
                      <a:pt x="218" y="165"/>
                      <a:pt x="216" y="178"/>
                    </a:cubicBezTo>
                    <a:cubicBezTo>
                      <a:pt x="215" y="178"/>
                      <a:pt x="215" y="178"/>
                      <a:pt x="215" y="178"/>
                    </a:cubicBezTo>
                    <a:cubicBezTo>
                      <a:pt x="214" y="178"/>
                      <a:pt x="214" y="178"/>
                      <a:pt x="214" y="178"/>
                    </a:cubicBezTo>
                    <a:cubicBezTo>
                      <a:pt x="209" y="168"/>
                      <a:pt x="205" y="155"/>
                      <a:pt x="201" y="143"/>
                    </a:cubicBezTo>
                    <a:cubicBezTo>
                      <a:pt x="192" y="116"/>
                      <a:pt x="183" y="89"/>
                      <a:pt x="155" y="79"/>
                    </a:cubicBezTo>
                    <a:cubicBezTo>
                      <a:pt x="155" y="79"/>
                      <a:pt x="155" y="79"/>
                      <a:pt x="155" y="79"/>
                    </a:cubicBezTo>
                    <a:cubicBezTo>
                      <a:pt x="131" y="73"/>
                      <a:pt x="99" y="76"/>
                      <a:pt x="70" y="75"/>
                    </a:cubicBezTo>
                    <a:cubicBezTo>
                      <a:pt x="63" y="53"/>
                      <a:pt x="33" y="53"/>
                      <a:pt x="5" y="53"/>
                    </a:cubicBezTo>
                    <a:cubicBezTo>
                      <a:pt x="0" y="0"/>
                      <a:pt x="75" y="16"/>
                      <a:pt x="114" y="18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9" y="19"/>
                      <a:pt x="122" y="23"/>
                      <a:pt x="125" y="27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7" y="31"/>
                      <a:pt x="128" y="35"/>
                      <a:pt x="128" y="39"/>
                    </a:cubicBezTo>
                    <a:cubicBezTo>
                      <a:pt x="135" y="41"/>
                      <a:pt x="142" y="39"/>
                      <a:pt x="149" y="39"/>
                    </a:cubicBezTo>
                    <a:cubicBezTo>
                      <a:pt x="163" y="38"/>
                      <a:pt x="179" y="38"/>
                      <a:pt x="194" y="39"/>
                    </a:cubicBezTo>
                    <a:cubicBezTo>
                      <a:pt x="194" y="39"/>
                      <a:pt x="194" y="39"/>
                      <a:pt x="194" y="39"/>
                    </a:cubicBezTo>
                    <a:cubicBezTo>
                      <a:pt x="201" y="40"/>
                      <a:pt x="207" y="40"/>
                      <a:pt x="214" y="41"/>
                    </a:cubicBezTo>
                    <a:cubicBezTo>
                      <a:pt x="214" y="41"/>
                      <a:pt x="214" y="41"/>
                      <a:pt x="214" y="41"/>
                    </a:cubicBezTo>
                    <a:cubicBezTo>
                      <a:pt x="226" y="44"/>
                      <a:pt x="232" y="57"/>
                      <a:pt x="231" y="67"/>
                    </a:cubicBezTo>
                    <a:cubicBezTo>
                      <a:pt x="229" y="70"/>
                      <a:pt x="231" y="74"/>
                      <a:pt x="230" y="78"/>
                    </a:cubicBezTo>
                    <a:cubicBezTo>
                      <a:pt x="230" y="78"/>
                      <a:pt x="230" y="78"/>
                      <a:pt x="230" y="79"/>
                    </a:cubicBezTo>
                    <a:cubicBezTo>
                      <a:pt x="229" y="89"/>
                      <a:pt x="227" y="101"/>
                      <a:pt x="226" y="111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14"/>
              <p:cNvSpPr>
                <a:spLocks noEditPoints="1"/>
              </p:cNvSpPr>
              <p:nvPr/>
            </p:nvSpPr>
            <p:spPr bwMode="auto">
              <a:xfrm>
                <a:off x="6378575" y="5203826"/>
                <a:ext cx="708025" cy="423863"/>
              </a:xfrm>
              <a:custGeom>
                <a:avLst/>
                <a:gdLst>
                  <a:gd name="T0" fmla="*/ 253 w 292"/>
                  <a:gd name="T1" fmla="*/ 54 h 175"/>
                  <a:gd name="T2" fmla="*/ 228 w 292"/>
                  <a:gd name="T3" fmla="*/ 29 h 175"/>
                  <a:gd name="T4" fmla="*/ 186 w 292"/>
                  <a:gd name="T5" fmla="*/ 27 h 175"/>
                  <a:gd name="T6" fmla="*/ 171 w 292"/>
                  <a:gd name="T7" fmla="*/ 27 h 175"/>
                  <a:gd name="T8" fmla="*/ 156 w 292"/>
                  <a:gd name="T9" fmla="*/ 27 h 175"/>
                  <a:gd name="T10" fmla="*/ 152 w 292"/>
                  <a:gd name="T11" fmla="*/ 27 h 175"/>
                  <a:gd name="T12" fmla="*/ 145 w 292"/>
                  <a:gd name="T13" fmla="*/ 26 h 175"/>
                  <a:gd name="T14" fmla="*/ 106 w 292"/>
                  <a:gd name="T15" fmla="*/ 4 h 175"/>
                  <a:gd name="T16" fmla="*/ 41 w 292"/>
                  <a:gd name="T17" fmla="*/ 5 h 175"/>
                  <a:gd name="T18" fmla="*/ 4 w 292"/>
                  <a:gd name="T19" fmla="*/ 15 h 175"/>
                  <a:gd name="T20" fmla="*/ 4 w 292"/>
                  <a:gd name="T21" fmla="*/ 15 h 175"/>
                  <a:gd name="T22" fmla="*/ 5 w 292"/>
                  <a:gd name="T23" fmla="*/ 36 h 175"/>
                  <a:gd name="T24" fmla="*/ 46 w 292"/>
                  <a:gd name="T25" fmla="*/ 146 h 175"/>
                  <a:gd name="T26" fmla="*/ 53 w 292"/>
                  <a:gd name="T27" fmla="*/ 160 h 175"/>
                  <a:gd name="T28" fmla="*/ 94 w 292"/>
                  <a:gd name="T29" fmla="*/ 175 h 175"/>
                  <a:gd name="T30" fmla="*/ 126 w 292"/>
                  <a:gd name="T31" fmla="*/ 173 h 175"/>
                  <a:gd name="T32" fmla="*/ 279 w 292"/>
                  <a:gd name="T33" fmla="*/ 173 h 175"/>
                  <a:gd name="T34" fmla="*/ 288 w 292"/>
                  <a:gd name="T35" fmla="*/ 167 h 175"/>
                  <a:gd name="T36" fmla="*/ 288 w 292"/>
                  <a:gd name="T37" fmla="*/ 167 h 175"/>
                  <a:gd name="T38" fmla="*/ 227 w 292"/>
                  <a:gd name="T39" fmla="*/ 169 h 175"/>
                  <a:gd name="T40" fmla="*/ 112 w 292"/>
                  <a:gd name="T41" fmla="*/ 171 h 175"/>
                  <a:gd name="T42" fmla="*/ 55 w 292"/>
                  <a:gd name="T43" fmla="*/ 158 h 175"/>
                  <a:gd name="T44" fmla="*/ 49 w 292"/>
                  <a:gd name="T45" fmla="*/ 145 h 175"/>
                  <a:gd name="T46" fmla="*/ 9 w 292"/>
                  <a:gd name="T47" fmla="*/ 35 h 175"/>
                  <a:gd name="T48" fmla="*/ 5 w 292"/>
                  <a:gd name="T49" fmla="*/ 23 h 175"/>
                  <a:gd name="T50" fmla="*/ 6 w 292"/>
                  <a:gd name="T51" fmla="*/ 17 h 175"/>
                  <a:gd name="T52" fmla="*/ 41 w 292"/>
                  <a:gd name="T53" fmla="*/ 8 h 175"/>
                  <a:gd name="T54" fmla="*/ 106 w 292"/>
                  <a:gd name="T55" fmla="*/ 7 h 175"/>
                  <a:gd name="T56" fmla="*/ 107 w 292"/>
                  <a:gd name="T57" fmla="*/ 7 h 175"/>
                  <a:gd name="T58" fmla="*/ 146 w 292"/>
                  <a:gd name="T59" fmla="*/ 29 h 175"/>
                  <a:gd name="T60" fmla="*/ 156 w 292"/>
                  <a:gd name="T61" fmla="*/ 30 h 175"/>
                  <a:gd name="T62" fmla="*/ 156 w 292"/>
                  <a:gd name="T63" fmla="*/ 30 h 175"/>
                  <a:gd name="T64" fmla="*/ 186 w 292"/>
                  <a:gd name="T65" fmla="*/ 30 h 175"/>
                  <a:gd name="T66" fmla="*/ 226 w 292"/>
                  <a:gd name="T67" fmla="*/ 32 h 175"/>
                  <a:gd name="T68" fmla="*/ 250 w 292"/>
                  <a:gd name="T69" fmla="*/ 55 h 175"/>
                  <a:gd name="T70" fmla="*/ 266 w 292"/>
                  <a:gd name="T71" fmla="*/ 94 h 175"/>
                  <a:gd name="T72" fmla="*/ 279 w 292"/>
                  <a:gd name="T73" fmla="*/ 16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2" h="175">
                    <a:moveTo>
                      <a:pt x="269" y="92"/>
                    </a:moveTo>
                    <a:cubicBezTo>
                      <a:pt x="263" y="80"/>
                      <a:pt x="257" y="67"/>
                      <a:pt x="253" y="54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50" y="41"/>
                      <a:pt x="242" y="31"/>
                      <a:pt x="228" y="29"/>
                    </a:cubicBezTo>
                    <a:cubicBezTo>
                      <a:pt x="228" y="29"/>
                      <a:pt x="228" y="29"/>
                      <a:pt x="228" y="29"/>
                    </a:cubicBezTo>
                    <a:cubicBezTo>
                      <a:pt x="214" y="27"/>
                      <a:pt x="200" y="27"/>
                      <a:pt x="186" y="27"/>
                    </a:cubicBezTo>
                    <a:cubicBezTo>
                      <a:pt x="181" y="27"/>
                      <a:pt x="176" y="27"/>
                      <a:pt x="171" y="27"/>
                    </a:cubicBezTo>
                    <a:cubicBezTo>
                      <a:pt x="171" y="27"/>
                      <a:pt x="171" y="27"/>
                      <a:pt x="171" y="27"/>
                    </a:cubicBezTo>
                    <a:cubicBezTo>
                      <a:pt x="171" y="27"/>
                      <a:pt x="171" y="27"/>
                      <a:pt x="171" y="27"/>
                    </a:cubicBezTo>
                    <a:cubicBezTo>
                      <a:pt x="166" y="26"/>
                      <a:pt x="161" y="26"/>
                      <a:pt x="156" y="27"/>
                    </a:cubicBezTo>
                    <a:cubicBezTo>
                      <a:pt x="156" y="27"/>
                      <a:pt x="156" y="27"/>
                      <a:pt x="156" y="27"/>
                    </a:cubicBezTo>
                    <a:cubicBezTo>
                      <a:pt x="154" y="27"/>
                      <a:pt x="153" y="27"/>
                      <a:pt x="152" y="27"/>
                    </a:cubicBezTo>
                    <a:cubicBezTo>
                      <a:pt x="150" y="26"/>
                      <a:pt x="148" y="26"/>
                      <a:pt x="145" y="26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31" y="20"/>
                      <a:pt x="130" y="0"/>
                      <a:pt x="106" y="4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86" y="4"/>
                      <a:pt x="64" y="3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29" y="6"/>
                      <a:pt x="8" y="3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7"/>
                      <a:pt x="2" y="20"/>
                      <a:pt x="2" y="23"/>
                    </a:cubicBezTo>
                    <a:cubicBezTo>
                      <a:pt x="0" y="26"/>
                      <a:pt x="1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9" y="70"/>
                      <a:pt x="32" y="106"/>
                      <a:pt x="46" y="146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46" y="152"/>
                      <a:pt x="49" y="157"/>
                      <a:pt x="53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62" y="172"/>
                      <a:pt x="78" y="175"/>
                      <a:pt x="94" y="175"/>
                    </a:cubicBezTo>
                    <a:cubicBezTo>
                      <a:pt x="100" y="175"/>
                      <a:pt x="107" y="174"/>
                      <a:pt x="112" y="174"/>
                    </a:cubicBezTo>
                    <a:cubicBezTo>
                      <a:pt x="117" y="174"/>
                      <a:pt x="122" y="173"/>
                      <a:pt x="126" y="173"/>
                    </a:cubicBezTo>
                    <a:cubicBezTo>
                      <a:pt x="158" y="173"/>
                      <a:pt x="193" y="173"/>
                      <a:pt x="227" y="173"/>
                    </a:cubicBezTo>
                    <a:cubicBezTo>
                      <a:pt x="245" y="173"/>
                      <a:pt x="263" y="173"/>
                      <a:pt x="279" y="173"/>
                    </a:cubicBezTo>
                    <a:cubicBezTo>
                      <a:pt x="279" y="173"/>
                      <a:pt x="279" y="173"/>
                      <a:pt x="279" y="173"/>
                    </a:cubicBezTo>
                    <a:cubicBezTo>
                      <a:pt x="283" y="173"/>
                      <a:pt x="287" y="170"/>
                      <a:pt x="288" y="167"/>
                    </a:cubicBezTo>
                    <a:cubicBezTo>
                      <a:pt x="288" y="167"/>
                      <a:pt x="288" y="167"/>
                      <a:pt x="288" y="167"/>
                    </a:cubicBezTo>
                    <a:cubicBezTo>
                      <a:pt x="288" y="167"/>
                      <a:pt x="288" y="167"/>
                      <a:pt x="288" y="167"/>
                    </a:cubicBezTo>
                    <a:cubicBezTo>
                      <a:pt x="292" y="141"/>
                      <a:pt x="281" y="116"/>
                      <a:pt x="269" y="92"/>
                    </a:cubicBezTo>
                    <a:close/>
                    <a:moveTo>
                      <a:pt x="227" y="169"/>
                    </a:moveTo>
                    <a:cubicBezTo>
                      <a:pt x="193" y="169"/>
                      <a:pt x="158" y="169"/>
                      <a:pt x="126" y="170"/>
                    </a:cubicBezTo>
                    <a:cubicBezTo>
                      <a:pt x="122" y="170"/>
                      <a:pt x="117" y="170"/>
                      <a:pt x="112" y="171"/>
                    </a:cubicBezTo>
                    <a:cubicBezTo>
                      <a:pt x="91" y="172"/>
                      <a:pt x="67" y="174"/>
                      <a:pt x="55" y="158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3" y="154"/>
                      <a:pt x="51" y="149"/>
                      <a:pt x="49" y="145"/>
                    </a:cubicBezTo>
                    <a:cubicBezTo>
                      <a:pt x="49" y="145"/>
                      <a:pt x="49" y="145"/>
                      <a:pt x="49" y="145"/>
                    </a:cubicBezTo>
                    <a:cubicBezTo>
                      <a:pt x="34" y="105"/>
                      <a:pt x="21" y="69"/>
                      <a:pt x="8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7" y="31"/>
                      <a:pt x="7" y="27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1"/>
                      <a:pt x="5" y="19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2" y="7"/>
                      <a:pt x="30" y="10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2" y="8"/>
                    </a:cubicBezTo>
                    <a:cubicBezTo>
                      <a:pt x="64" y="7"/>
                      <a:pt x="8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7" y="7"/>
                    </a:cubicBezTo>
                    <a:cubicBezTo>
                      <a:pt x="122" y="8"/>
                      <a:pt x="132" y="16"/>
                      <a:pt x="134" y="29"/>
                    </a:cubicBezTo>
                    <a:cubicBezTo>
                      <a:pt x="137" y="30"/>
                      <a:pt x="142" y="30"/>
                      <a:pt x="146" y="29"/>
                    </a:cubicBezTo>
                    <a:cubicBezTo>
                      <a:pt x="148" y="30"/>
                      <a:pt x="150" y="30"/>
                      <a:pt x="151" y="30"/>
                    </a:cubicBezTo>
                    <a:cubicBezTo>
                      <a:pt x="153" y="30"/>
                      <a:pt x="154" y="30"/>
                      <a:pt x="156" y="30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61" y="31"/>
                      <a:pt x="168" y="31"/>
                      <a:pt x="172" y="30"/>
                    </a:cubicBezTo>
                    <a:cubicBezTo>
                      <a:pt x="177" y="30"/>
                      <a:pt x="182" y="30"/>
                      <a:pt x="186" y="30"/>
                    </a:cubicBezTo>
                    <a:cubicBezTo>
                      <a:pt x="200" y="30"/>
                      <a:pt x="213" y="30"/>
                      <a:pt x="226" y="32"/>
                    </a:cubicBezTo>
                    <a:cubicBezTo>
                      <a:pt x="226" y="32"/>
                      <a:pt x="226" y="32"/>
                      <a:pt x="226" y="32"/>
                    </a:cubicBezTo>
                    <a:cubicBezTo>
                      <a:pt x="233" y="35"/>
                      <a:pt x="247" y="39"/>
                      <a:pt x="243" y="47"/>
                    </a:cubicBezTo>
                    <a:cubicBezTo>
                      <a:pt x="245" y="49"/>
                      <a:pt x="249" y="51"/>
                      <a:pt x="250" y="55"/>
                    </a:cubicBezTo>
                    <a:cubicBezTo>
                      <a:pt x="250" y="55"/>
                      <a:pt x="250" y="55"/>
                      <a:pt x="250" y="55"/>
                    </a:cubicBezTo>
                    <a:cubicBezTo>
                      <a:pt x="254" y="68"/>
                      <a:pt x="260" y="81"/>
                      <a:pt x="266" y="94"/>
                    </a:cubicBezTo>
                    <a:cubicBezTo>
                      <a:pt x="277" y="117"/>
                      <a:pt x="289" y="141"/>
                      <a:pt x="285" y="165"/>
                    </a:cubicBezTo>
                    <a:cubicBezTo>
                      <a:pt x="283" y="167"/>
                      <a:pt x="281" y="168"/>
                      <a:pt x="279" y="169"/>
                    </a:cubicBezTo>
                    <a:cubicBezTo>
                      <a:pt x="262" y="169"/>
                      <a:pt x="245" y="169"/>
                      <a:pt x="227" y="169"/>
                    </a:cubicBezTo>
                    <a:close/>
                  </a:path>
                </a:pathLst>
              </a:custGeom>
              <a:grp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1" name="图形 2">
            <a:extLst>
              <a:ext uri="{FF2B5EF4-FFF2-40B4-BE49-F238E27FC236}">
                <a16:creationId xmlns:a16="http://schemas.microsoft.com/office/drawing/2014/main" id="{ADF35188-E01A-F982-50ED-5DB9C90939DA}"/>
              </a:ext>
            </a:extLst>
          </p:cNvPr>
          <p:cNvGrpSpPr/>
          <p:nvPr/>
        </p:nvGrpSpPr>
        <p:grpSpPr>
          <a:xfrm>
            <a:off x="839156" y="4343840"/>
            <a:ext cx="1009007" cy="1234634"/>
            <a:chOff x="1553394" y="1749250"/>
            <a:chExt cx="1621626" cy="1984242"/>
          </a:xfrm>
          <a:solidFill>
            <a:srgbClr val="1A1A1A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A4FC95B-9D3D-0F11-E316-4C3E2B676EC2}"/>
                </a:ext>
              </a:extLst>
            </p:cNvPr>
            <p:cNvSpPr/>
            <p:nvPr/>
          </p:nvSpPr>
          <p:spPr>
            <a:xfrm>
              <a:off x="1553394" y="1749250"/>
              <a:ext cx="1621626" cy="1984242"/>
            </a:xfrm>
            <a:custGeom>
              <a:avLst/>
              <a:gdLst>
                <a:gd name="connsiteX0" fmla="*/ 699181 w 1621626"/>
                <a:gd name="connsiteY0" fmla="*/ 1787698 h 1984242"/>
                <a:gd name="connsiteX1" fmla="*/ 740797 w 1621626"/>
                <a:gd name="connsiteY1" fmla="*/ 1703311 h 1984242"/>
                <a:gd name="connsiteX2" fmla="*/ 933688 w 1621626"/>
                <a:gd name="connsiteY2" fmla="*/ 1597630 h 1984242"/>
                <a:gd name="connsiteX3" fmla="*/ 773340 w 1621626"/>
                <a:gd name="connsiteY3" fmla="*/ 1755757 h 1984242"/>
                <a:gd name="connsiteX4" fmla="*/ 699181 w 1621626"/>
                <a:gd name="connsiteY4" fmla="*/ 1787698 h 1984242"/>
                <a:gd name="connsiteX5" fmla="*/ 525619 w 1621626"/>
                <a:gd name="connsiteY5" fmla="*/ 484041 h 1984242"/>
                <a:gd name="connsiteX6" fmla="*/ 1177662 w 1621626"/>
                <a:gd name="connsiteY6" fmla="*/ 89513 h 1984242"/>
                <a:gd name="connsiteX7" fmla="*/ 1166222 w 1621626"/>
                <a:gd name="connsiteY7" fmla="*/ 101540 h 1984242"/>
                <a:gd name="connsiteX8" fmla="*/ 1154586 w 1621626"/>
                <a:gd name="connsiteY8" fmla="*/ 110610 h 1984242"/>
                <a:gd name="connsiteX9" fmla="*/ 1134665 w 1621626"/>
                <a:gd name="connsiteY9" fmla="*/ 122834 h 1984242"/>
                <a:gd name="connsiteX10" fmla="*/ 1016524 w 1621626"/>
                <a:gd name="connsiteY10" fmla="*/ 203277 h 1984242"/>
                <a:gd name="connsiteX11" fmla="*/ 883789 w 1621626"/>
                <a:gd name="connsiteY11" fmla="*/ 328280 h 1984242"/>
                <a:gd name="connsiteX12" fmla="*/ 956764 w 1621626"/>
                <a:gd name="connsiteY12" fmla="*/ 265187 h 1984242"/>
                <a:gd name="connsiteX13" fmla="*/ 1039206 w 1621626"/>
                <a:gd name="connsiteY13" fmla="*/ 206038 h 1984242"/>
                <a:gd name="connsiteX14" fmla="*/ 1120859 w 1621626"/>
                <a:gd name="connsiteY14" fmla="*/ 146297 h 1984242"/>
                <a:gd name="connsiteX15" fmla="*/ 1214346 w 1621626"/>
                <a:gd name="connsiteY15" fmla="*/ 103709 h 1984242"/>
                <a:gd name="connsiteX16" fmla="*/ 1303297 w 1621626"/>
                <a:gd name="connsiteY16" fmla="*/ 364361 h 1984242"/>
                <a:gd name="connsiteX17" fmla="*/ 1353985 w 1621626"/>
                <a:gd name="connsiteY17" fmla="*/ 580455 h 1984242"/>
                <a:gd name="connsiteX18" fmla="*/ 1349055 w 1621626"/>
                <a:gd name="connsiteY18" fmla="*/ 600565 h 1984242"/>
                <a:gd name="connsiteX19" fmla="*/ 1352999 w 1621626"/>
                <a:gd name="connsiteY19" fmla="*/ 612395 h 1984242"/>
                <a:gd name="connsiteX20" fmla="*/ 1352013 w 1621626"/>
                <a:gd name="connsiteY20" fmla="*/ 628366 h 1984242"/>
                <a:gd name="connsiteX21" fmla="*/ 1156755 w 1621626"/>
                <a:gd name="connsiteY21" fmla="*/ 663658 h 1984242"/>
                <a:gd name="connsiteX22" fmla="*/ 1222038 w 1621626"/>
                <a:gd name="connsiteY22" fmla="*/ 661095 h 1984242"/>
                <a:gd name="connsiteX23" fmla="*/ 1238014 w 1621626"/>
                <a:gd name="connsiteY23" fmla="*/ 635858 h 1984242"/>
                <a:gd name="connsiteX24" fmla="*/ 1347674 w 1621626"/>
                <a:gd name="connsiteY24" fmla="*/ 648279 h 1984242"/>
                <a:gd name="connsiteX25" fmla="*/ 1384556 w 1621626"/>
                <a:gd name="connsiteY25" fmla="*/ 564484 h 1984242"/>
                <a:gd name="connsiteX26" fmla="*/ 1454770 w 1621626"/>
                <a:gd name="connsiteY26" fmla="*/ 513616 h 1984242"/>
                <a:gd name="connsiteX27" fmla="*/ 1472521 w 1621626"/>
                <a:gd name="connsiteY27" fmla="*/ 576906 h 1984242"/>
                <a:gd name="connsiteX28" fmla="*/ 1325584 w 1621626"/>
                <a:gd name="connsiteY28" fmla="*/ 705852 h 1984242"/>
                <a:gd name="connsiteX29" fmla="*/ 1477057 w 1621626"/>
                <a:gd name="connsiteY29" fmla="*/ 580652 h 1984242"/>
                <a:gd name="connsiteX30" fmla="*/ 1396982 w 1621626"/>
                <a:gd name="connsiteY30" fmla="*/ 724385 h 1984242"/>
                <a:gd name="connsiteX31" fmla="*/ 1363847 w 1621626"/>
                <a:gd name="connsiteY31" fmla="*/ 769930 h 1984242"/>
                <a:gd name="connsiteX32" fmla="*/ 1432286 w 1621626"/>
                <a:gd name="connsiteY32" fmla="*/ 708218 h 1984242"/>
                <a:gd name="connsiteX33" fmla="*/ 1466998 w 1621626"/>
                <a:gd name="connsiteY33" fmla="*/ 679037 h 1984242"/>
                <a:gd name="connsiteX34" fmla="*/ 1505655 w 1621626"/>
                <a:gd name="connsiteY34" fmla="*/ 649068 h 1984242"/>
                <a:gd name="connsiteX35" fmla="*/ 1535043 w 1621626"/>
                <a:gd name="connsiteY35" fmla="*/ 761255 h 1984242"/>
                <a:gd name="connsiteX36" fmla="*/ 1534845 w 1621626"/>
                <a:gd name="connsiteY36" fmla="*/ 806603 h 1984242"/>
                <a:gd name="connsiteX37" fmla="*/ 1549638 w 1621626"/>
                <a:gd name="connsiteY37" fmla="*/ 858655 h 1984242"/>
                <a:gd name="connsiteX38" fmla="*/ 1213952 w 1621626"/>
                <a:gd name="connsiteY38" fmla="*/ 715907 h 1984242"/>
                <a:gd name="connsiteX39" fmla="*/ 1198568 w 1621626"/>
                <a:gd name="connsiteY39" fmla="*/ 698951 h 1984242"/>
                <a:gd name="connsiteX40" fmla="*/ 1253398 w 1621626"/>
                <a:gd name="connsiteY40" fmla="*/ 655772 h 1984242"/>
                <a:gd name="connsiteX41" fmla="*/ 1137427 w 1621626"/>
                <a:gd name="connsiteY41" fmla="*/ 753369 h 1984242"/>
                <a:gd name="connsiteX42" fmla="*/ 1182395 w 1621626"/>
                <a:gd name="connsiteY42" fmla="*/ 718273 h 1984242"/>
                <a:gd name="connsiteX43" fmla="*/ 1199751 w 1621626"/>
                <a:gd name="connsiteY43" fmla="*/ 752186 h 1984242"/>
                <a:gd name="connsiteX44" fmla="*/ 1148472 w 1621626"/>
                <a:gd name="connsiteY44" fmla="*/ 834995 h 1984242"/>
                <a:gd name="connsiteX45" fmla="*/ 1036839 w 1621626"/>
                <a:gd name="connsiteY45" fmla="*/ 910115 h 1984242"/>
                <a:gd name="connsiteX46" fmla="*/ 1067213 w 1621626"/>
                <a:gd name="connsiteY46" fmla="*/ 805420 h 1984242"/>
                <a:gd name="connsiteX47" fmla="*/ 988518 w 1621626"/>
                <a:gd name="connsiteY47" fmla="*/ 982475 h 1984242"/>
                <a:gd name="connsiteX48" fmla="*/ 916332 w 1621626"/>
                <a:gd name="connsiteY48" fmla="*/ 1166233 h 1984242"/>
                <a:gd name="connsiteX49" fmla="*/ 849471 w 1621626"/>
                <a:gd name="connsiteY49" fmla="*/ 1355709 h 1984242"/>
                <a:gd name="connsiteX50" fmla="*/ 739219 w 1621626"/>
                <a:gd name="connsiteY50" fmla="*/ 1496879 h 1984242"/>
                <a:gd name="connsiteX51" fmla="*/ 824620 w 1621626"/>
                <a:gd name="connsiteY51" fmla="*/ 1419196 h 1984242"/>
                <a:gd name="connsiteX52" fmla="*/ 772551 w 1621626"/>
                <a:gd name="connsiteY52" fmla="*/ 1530397 h 1984242"/>
                <a:gd name="connsiteX53" fmla="*/ 767620 w 1621626"/>
                <a:gd name="connsiteY53" fmla="*/ 1562338 h 1984242"/>
                <a:gd name="connsiteX54" fmla="*/ 757364 w 1621626"/>
                <a:gd name="connsiteY54" fmla="*/ 1590927 h 1984242"/>
                <a:gd name="connsiteX55" fmla="*/ 739416 w 1621626"/>
                <a:gd name="connsiteY55" fmla="*/ 1657569 h 1984242"/>
                <a:gd name="connsiteX56" fmla="*/ 754603 w 1621626"/>
                <a:gd name="connsiteY56" fmla="*/ 1627797 h 1984242"/>
                <a:gd name="connsiteX57" fmla="*/ 816533 w 1621626"/>
                <a:gd name="connsiteY57" fmla="*/ 1580477 h 1984242"/>
                <a:gd name="connsiteX58" fmla="*/ 762295 w 1621626"/>
                <a:gd name="connsiteY58" fmla="*/ 1610840 h 1984242"/>
                <a:gd name="connsiteX59" fmla="*/ 848484 w 1621626"/>
                <a:gd name="connsiteY59" fmla="*/ 1490175 h 1984242"/>
                <a:gd name="connsiteX60" fmla="*/ 986743 w 1621626"/>
                <a:gd name="connsiteY60" fmla="*/ 1424322 h 1984242"/>
                <a:gd name="connsiteX61" fmla="*/ 966428 w 1621626"/>
                <a:gd name="connsiteY61" fmla="*/ 1492344 h 1984242"/>
                <a:gd name="connsiteX62" fmla="*/ 868799 w 1621626"/>
                <a:gd name="connsiteY62" fmla="*/ 1548931 h 1984242"/>
                <a:gd name="connsiteX63" fmla="*/ 960117 w 1621626"/>
                <a:gd name="connsiteY63" fmla="*/ 1509103 h 1984242"/>
                <a:gd name="connsiteX64" fmla="*/ 923629 w 1621626"/>
                <a:gd name="connsiteY64" fmla="*/ 1585209 h 1984242"/>
                <a:gd name="connsiteX65" fmla="*/ 858149 w 1621626"/>
                <a:gd name="connsiteY65" fmla="*/ 1622079 h 1984242"/>
                <a:gd name="connsiteX66" fmla="*/ 787935 w 1621626"/>
                <a:gd name="connsiteY66" fmla="*/ 1661118 h 1984242"/>
                <a:gd name="connsiteX67" fmla="*/ 725807 w 1621626"/>
                <a:gd name="connsiteY67" fmla="*/ 1703902 h 1984242"/>
                <a:gd name="connsiteX68" fmla="*/ 739416 w 1621626"/>
                <a:gd name="connsiteY68" fmla="*/ 1657569 h 1984242"/>
                <a:gd name="connsiteX69" fmla="*/ 682417 w 1621626"/>
                <a:gd name="connsiteY69" fmla="*/ 1799528 h 1984242"/>
                <a:gd name="connsiteX70" fmla="*/ 679655 w 1621626"/>
                <a:gd name="connsiteY70" fmla="*/ 1835609 h 1984242"/>
                <a:gd name="connsiteX71" fmla="*/ 722257 w 1621626"/>
                <a:gd name="connsiteY71" fmla="*/ 1786909 h 1984242"/>
                <a:gd name="connsiteX72" fmla="*/ 779454 w 1621626"/>
                <a:gd name="connsiteY72" fmla="*/ 1760883 h 1984242"/>
                <a:gd name="connsiteX73" fmla="*/ 895820 w 1621626"/>
                <a:gd name="connsiteY73" fmla="*/ 1707846 h 1984242"/>
                <a:gd name="connsiteX74" fmla="*/ 820675 w 1621626"/>
                <a:gd name="connsiteY74" fmla="*/ 1930445 h 1984242"/>
                <a:gd name="connsiteX75" fmla="*/ 816533 w 1621626"/>
                <a:gd name="connsiteY75" fmla="*/ 1931431 h 1984242"/>
                <a:gd name="connsiteX76" fmla="*/ 795035 w 1621626"/>
                <a:gd name="connsiteY76" fmla="*/ 1935177 h 1984242"/>
                <a:gd name="connsiteX77" fmla="*/ 720285 w 1621626"/>
                <a:gd name="connsiteY77" fmla="*/ 1901659 h 1984242"/>
                <a:gd name="connsiteX78" fmla="*/ 623050 w 1621626"/>
                <a:gd name="connsiteY78" fmla="*/ 1851579 h 1984242"/>
                <a:gd name="connsiteX79" fmla="*/ 256794 w 1621626"/>
                <a:gd name="connsiteY79" fmla="*/ 1634303 h 1984242"/>
                <a:gd name="connsiteX80" fmla="*/ 65480 w 1621626"/>
                <a:gd name="connsiteY80" fmla="*/ 1535720 h 1984242"/>
                <a:gd name="connsiteX81" fmla="*/ 327008 w 1621626"/>
                <a:gd name="connsiteY81" fmla="*/ 1174711 h 1984242"/>
                <a:gd name="connsiteX82" fmla="*/ 439626 w 1621626"/>
                <a:gd name="connsiteY82" fmla="*/ 979123 h 1984242"/>
                <a:gd name="connsiteX83" fmla="*/ 453629 w 1621626"/>
                <a:gd name="connsiteY83" fmla="*/ 967096 h 1984242"/>
                <a:gd name="connsiteX84" fmla="*/ 667033 w 1621626"/>
                <a:gd name="connsiteY84" fmla="*/ 693627 h 1984242"/>
                <a:gd name="connsiteX85" fmla="*/ 742375 w 1621626"/>
                <a:gd name="connsiteY85" fmla="*/ 614761 h 1984242"/>
                <a:gd name="connsiteX86" fmla="*/ 757956 w 1621626"/>
                <a:gd name="connsiteY86" fmla="*/ 581440 h 1984242"/>
                <a:gd name="connsiteX87" fmla="*/ 691686 w 1621626"/>
                <a:gd name="connsiteY87" fmla="*/ 564681 h 1984242"/>
                <a:gd name="connsiteX88" fmla="*/ 525619 w 1621626"/>
                <a:gd name="connsiteY88" fmla="*/ 484041 h 1984242"/>
                <a:gd name="connsiteX89" fmla="*/ 868799 w 1621626"/>
                <a:gd name="connsiteY89" fmla="*/ 1548931 h 1984242"/>
                <a:gd name="connsiteX90" fmla="*/ 817519 w 1621626"/>
                <a:gd name="connsiteY90" fmla="*/ 1582449 h 1984242"/>
                <a:gd name="connsiteX91" fmla="*/ 868799 w 1621626"/>
                <a:gd name="connsiteY91" fmla="*/ 1548931 h 1984242"/>
                <a:gd name="connsiteX92" fmla="*/ 719693 w 1621626"/>
                <a:gd name="connsiteY92" fmla="*/ 1521722 h 1984242"/>
                <a:gd name="connsiteX93" fmla="*/ 739811 w 1621626"/>
                <a:gd name="connsiteY93" fmla="*/ 1501414 h 1984242"/>
                <a:gd name="connsiteX94" fmla="*/ 734880 w 1621626"/>
                <a:gd name="connsiteY94" fmla="*/ 1498259 h 1984242"/>
                <a:gd name="connsiteX95" fmla="*/ 715354 w 1621626"/>
                <a:gd name="connsiteY95" fmla="*/ 1518961 h 1984242"/>
                <a:gd name="connsiteX96" fmla="*/ 719693 w 1621626"/>
                <a:gd name="connsiteY96" fmla="*/ 1521722 h 1984242"/>
                <a:gd name="connsiteX97" fmla="*/ 1156755 w 1621626"/>
                <a:gd name="connsiteY97" fmla="*/ 663658 h 1984242"/>
                <a:gd name="connsiteX98" fmla="*/ 1067213 w 1621626"/>
                <a:gd name="connsiteY98" fmla="*/ 805420 h 1984242"/>
                <a:gd name="connsiteX99" fmla="*/ 1106461 w 1621626"/>
                <a:gd name="connsiteY99" fmla="*/ 729906 h 1984242"/>
                <a:gd name="connsiteX100" fmla="*/ 1156755 w 1621626"/>
                <a:gd name="connsiteY100" fmla="*/ 663658 h 1984242"/>
                <a:gd name="connsiteX101" fmla="*/ 1128157 w 1621626"/>
                <a:gd name="connsiteY101" fmla="*/ 762438 h 1984242"/>
                <a:gd name="connsiteX102" fmla="*/ 1128157 w 1621626"/>
                <a:gd name="connsiteY102" fmla="*/ 762438 h 1984242"/>
                <a:gd name="connsiteX103" fmla="*/ 1442147 w 1621626"/>
                <a:gd name="connsiteY103" fmla="*/ 782352 h 1984242"/>
                <a:gd name="connsiteX104" fmla="*/ 1482185 w 1621626"/>
                <a:gd name="connsiteY104" fmla="*/ 758101 h 1984242"/>
                <a:gd name="connsiteX105" fmla="*/ 1516898 w 1621626"/>
                <a:gd name="connsiteY105" fmla="*/ 727737 h 1984242"/>
                <a:gd name="connsiteX106" fmla="*/ 1510586 w 1621626"/>
                <a:gd name="connsiteY106" fmla="*/ 722216 h 1984242"/>
                <a:gd name="connsiteX107" fmla="*/ 1442147 w 1621626"/>
                <a:gd name="connsiteY107" fmla="*/ 782352 h 1984242"/>
                <a:gd name="connsiteX108" fmla="*/ 671372 w 1621626"/>
                <a:gd name="connsiteY108" fmla="*/ 1850002 h 1984242"/>
                <a:gd name="connsiteX109" fmla="*/ 671372 w 1621626"/>
                <a:gd name="connsiteY109" fmla="*/ 1850002 h 1984242"/>
                <a:gd name="connsiteX110" fmla="*/ 807855 w 1621626"/>
                <a:gd name="connsiteY110" fmla="*/ 1500034 h 1984242"/>
                <a:gd name="connsiteX111" fmla="*/ 837242 w 1621626"/>
                <a:gd name="connsiteY111" fmla="*/ 1416041 h 1984242"/>
                <a:gd name="connsiteX112" fmla="*/ 882605 w 1621626"/>
                <a:gd name="connsiteY112" fmla="*/ 1357877 h 1984242"/>
                <a:gd name="connsiteX113" fmla="*/ 1005677 w 1621626"/>
                <a:gd name="connsiteY113" fmla="*/ 1271519 h 1984242"/>
                <a:gd name="connsiteX114" fmla="*/ 975501 w 1621626"/>
                <a:gd name="connsiteY114" fmla="*/ 1396522 h 1984242"/>
                <a:gd name="connsiteX115" fmla="*/ 978854 w 1621626"/>
                <a:gd name="connsiteY115" fmla="*/ 1396127 h 1984242"/>
                <a:gd name="connsiteX116" fmla="*/ 996604 w 1621626"/>
                <a:gd name="connsiteY116" fmla="*/ 1394747 h 1984242"/>
                <a:gd name="connsiteX117" fmla="*/ 938421 w 1621626"/>
                <a:gd name="connsiteY117" fmla="*/ 1427280 h 1984242"/>
                <a:gd name="connsiteX118" fmla="*/ 873335 w 1621626"/>
                <a:gd name="connsiteY118" fmla="*/ 1450742 h 1984242"/>
                <a:gd name="connsiteX119" fmla="*/ 876688 w 1621626"/>
                <a:gd name="connsiteY119" fmla="*/ 1447785 h 1984242"/>
                <a:gd name="connsiteX120" fmla="*/ 879844 w 1621626"/>
                <a:gd name="connsiteY120" fmla="*/ 1444827 h 1984242"/>
                <a:gd name="connsiteX121" fmla="*/ 886550 w 1621626"/>
                <a:gd name="connsiteY121" fmla="*/ 1438912 h 1984242"/>
                <a:gd name="connsiteX122" fmla="*/ 924418 w 1621626"/>
                <a:gd name="connsiteY122" fmla="*/ 1407957 h 1984242"/>
                <a:gd name="connsiteX123" fmla="*/ 807855 w 1621626"/>
                <a:gd name="connsiteY123" fmla="*/ 1500034 h 1984242"/>
                <a:gd name="connsiteX124" fmla="*/ 937830 w 1621626"/>
                <a:gd name="connsiteY124" fmla="*/ 1145136 h 1984242"/>
                <a:gd name="connsiteX125" fmla="*/ 1013960 w 1621626"/>
                <a:gd name="connsiteY125" fmla="*/ 951125 h 1984242"/>
                <a:gd name="connsiteX126" fmla="*/ 1171745 w 1621626"/>
                <a:gd name="connsiteY126" fmla="*/ 834995 h 1984242"/>
                <a:gd name="connsiteX127" fmla="*/ 1147880 w 1621626"/>
                <a:gd name="connsiteY127" fmla="*/ 917016 h 1984242"/>
                <a:gd name="connsiteX128" fmla="*/ 1011594 w 1621626"/>
                <a:gd name="connsiteY128" fmla="*/ 1038272 h 1984242"/>
                <a:gd name="connsiteX129" fmla="*/ 992068 w 1621626"/>
                <a:gd name="connsiteY129" fmla="*/ 1064495 h 1984242"/>
                <a:gd name="connsiteX130" fmla="*/ 1059126 w 1621626"/>
                <a:gd name="connsiteY130" fmla="*/ 1008303 h 1984242"/>
                <a:gd name="connsiteX131" fmla="*/ 1096797 w 1621626"/>
                <a:gd name="connsiteY131" fmla="*/ 981883 h 1984242"/>
                <a:gd name="connsiteX132" fmla="*/ 1118887 w 1621626"/>
                <a:gd name="connsiteY132" fmla="*/ 964927 h 1984242"/>
                <a:gd name="connsiteX133" fmla="*/ 1111984 w 1621626"/>
                <a:gd name="connsiteY133" fmla="*/ 1008500 h 1984242"/>
                <a:gd name="connsiteX134" fmla="*/ 1003113 w 1621626"/>
                <a:gd name="connsiteY134" fmla="*/ 1106294 h 1984242"/>
                <a:gd name="connsiteX135" fmla="*/ 1082991 w 1621626"/>
                <a:gd name="connsiteY135" fmla="*/ 1070805 h 1984242"/>
                <a:gd name="connsiteX136" fmla="*/ 944141 w 1621626"/>
                <a:gd name="connsiteY136" fmla="*/ 1227354 h 1984242"/>
                <a:gd name="connsiteX137" fmla="*/ 997590 w 1621626"/>
                <a:gd name="connsiteY137" fmla="*/ 1202708 h 1984242"/>
                <a:gd name="connsiteX138" fmla="*/ 1019286 w 1621626"/>
                <a:gd name="connsiteY138" fmla="*/ 1194033 h 1984242"/>
                <a:gd name="connsiteX139" fmla="*/ 983982 w 1621626"/>
                <a:gd name="connsiteY139" fmla="*/ 1234649 h 1984242"/>
                <a:gd name="connsiteX140" fmla="*/ 1023822 w 1621626"/>
                <a:gd name="connsiteY140" fmla="*/ 1218482 h 1984242"/>
                <a:gd name="connsiteX141" fmla="*/ 1009030 w 1621626"/>
                <a:gd name="connsiteY141" fmla="*/ 1252788 h 1984242"/>
                <a:gd name="connsiteX142" fmla="*/ 889705 w 1621626"/>
                <a:gd name="connsiteY142" fmla="*/ 1334020 h 1984242"/>
                <a:gd name="connsiteX143" fmla="*/ 886944 w 1621626"/>
                <a:gd name="connsiteY143" fmla="*/ 1335598 h 1984242"/>
                <a:gd name="connsiteX144" fmla="*/ 859726 w 1621626"/>
                <a:gd name="connsiteY144" fmla="*/ 1363201 h 1984242"/>
                <a:gd name="connsiteX145" fmla="*/ 944141 w 1621626"/>
                <a:gd name="connsiteY145" fmla="*/ 1227354 h 1984242"/>
                <a:gd name="connsiteX146" fmla="*/ 903709 w 1621626"/>
                <a:gd name="connsiteY146" fmla="*/ 1243324 h 1984242"/>
                <a:gd name="connsiteX147" fmla="*/ 937238 w 1621626"/>
                <a:gd name="connsiteY147" fmla="*/ 1156177 h 1984242"/>
                <a:gd name="connsiteX148" fmla="*/ 1003113 w 1621626"/>
                <a:gd name="connsiteY148" fmla="*/ 1106294 h 1984242"/>
                <a:gd name="connsiteX149" fmla="*/ 937830 w 1621626"/>
                <a:gd name="connsiteY149" fmla="*/ 1145136 h 1984242"/>
                <a:gd name="connsiteX150" fmla="*/ 976092 w 1621626"/>
                <a:gd name="connsiteY150" fmla="*/ 1234058 h 1984242"/>
                <a:gd name="connsiteX151" fmla="*/ 887930 w 1621626"/>
                <a:gd name="connsiteY151" fmla="*/ 1330669 h 1984242"/>
                <a:gd name="connsiteX152" fmla="*/ 934674 w 1621626"/>
                <a:gd name="connsiteY152" fmla="*/ 1281772 h 1984242"/>
                <a:gd name="connsiteX153" fmla="*/ 980431 w 1621626"/>
                <a:gd name="connsiteY153" fmla="*/ 1243719 h 1984242"/>
                <a:gd name="connsiteX154" fmla="*/ 985757 w 1621626"/>
                <a:gd name="connsiteY154" fmla="*/ 1239973 h 1984242"/>
                <a:gd name="connsiteX155" fmla="*/ 976092 w 1621626"/>
                <a:gd name="connsiteY155" fmla="*/ 1234058 h 1984242"/>
                <a:gd name="connsiteX156" fmla="*/ 1354183 w 1621626"/>
                <a:gd name="connsiteY156" fmla="*/ 493702 h 1984242"/>
                <a:gd name="connsiteX157" fmla="*/ 1419663 w 1621626"/>
                <a:gd name="connsiteY157" fmla="*/ 439481 h 1984242"/>
                <a:gd name="connsiteX158" fmla="*/ 1441161 w 1621626"/>
                <a:gd name="connsiteY158" fmla="*/ 496857 h 1984242"/>
                <a:gd name="connsiteX159" fmla="*/ 1373906 w 1621626"/>
                <a:gd name="connsiteY159" fmla="*/ 566062 h 1984242"/>
                <a:gd name="connsiteX160" fmla="*/ 1354183 w 1621626"/>
                <a:gd name="connsiteY160" fmla="*/ 493702 h 1984242"/>
                <a:gd name="connsiteX161" fmla="*/ 1335051 w 1621626"/>
                <a:gd name="connsiteY161" fmla="*/ 432778 h 1984242"/>
                <a:gd name="connsiteX162" fmla="*/ 1344321 w 1621626"/>
                <a:gd name="connsiteY162" fmla="*/ 421342 h 1984242"/>
                <a:gd name="connsiteX163" fmla="*/ 1350830 w 1621626"/>
                <a:gd name="connsiteY163" fmla="*/ 414836 h 1984242"/>
                <a:gd name="connsiteX164" fmla="*/ 1396982 w 1621626"/>
                <a:gd name="connsiteY164" fmla="*/ 379149 h 1984242"/>
                <a:gd name="connsiteX165" fmla="*/ 1378639 w 1621626"/>
                <a:gd name="connsiteY165" fmla="*/ 462155 h 1984242"/>
                <a:gd name="connsiteX166" fmla="*/ 1368778 w 1621626"/>
                <a:gd name="connsiteY166" fmla="*/ 472211 h 1984242"/>
                <a:gd name="connsiteX167" fmla="*/ 1355563 w 1621626"/>
                <a:gd name="connsiteY167" fmla="*/ 481675 h 1984242"/>
                <a:gd name="connsiteX168" fmla="*/ 1335051 w 1621626"/>
                <a:gd name="connsiteY168" fmla="*/ 432778 h 1984242"/>
                <a:gd name="connsiteX169" fmla="*/ 1302508 w 1621626"/>
                <a:gd name="connsiteY169" fmla="*/ 281552 h 1984242"/>
                <a:gd name="connsiteX170" fmla="*/ 1352408 w 1621626"/>
                <a:gd name="connsiteY170" fmla="*/ 243893 h 1984242"/>
                <a:gd name="connsiteX171" fmla="*/ 1359508 w 1621626"/>
                <a:gd name="connsiteY171" fmla="*/ 278200 h 1984242"/>
                <a:gd name="connsiteX172" fmla="*/ 1359902 w 1621626"/>
                <a:gd name="connsiteY172" fmla="*/ 290819 h 1984242"/>
                <a:gd name="connsiteX173" fmla="*/ 1360691 w 1621626"/>
                <a:gd name="connsiteY173" fmla="*/ 294565 h 1984242"/>
                <a:gd name="connsiteX174" fmla="*/ 1361677 w 1621626"/>
                <a:gd name="connsiteY174" fmla="*/ 298114 h 1984242"/>
                <a:gd name="connsiteX175" fmla="*/ 1367989 w 1621626"/>
                <a:gd name="connsiteY175" fmla="*/ 336758 h 1984242"/>
                <a:gd name="connsiteX176" fmla="*/ 1383373 w 1621626"/>
                <a:gd name="connsiteY176" fmla="*/ 369685 h 1984242"/>
                <a:gd name="connsiteX177" fmla="*/ 1345307 w 1621626"/>
                <a:gd name="connsiteY177" fmla="*/ 415822 h 1984242"/>
                <a:gd name="connsiteX178" fmla="*/ 1331304 w 1621626"/>
                <a:gd name="connsiteY178" fmla="*/ 397682 h 1984242"/>
                <a:gd name="connsiteX179" fmla="*/ 1353394 w 1621626"/>
                <a:gd name="connsiteY179" fmla="*/ 296142 h 1984242"/>
                <a:gd name="connsiteX180" fmla="*/ 1316709 w 1621626"/>
                <a:gd name="connsiteY180" fmla="*/ 335970 h 1984242"/>
                <a:gd name="connsiteX181" fmla="*/ 1302508 w 1621626"/>
                <a:gd name="connsiteY181" fmla="*/ 281552 h 1984242"/>
                <a:gd name="connsiteX182" fmla="*/ 1289097 w 1621626"/>
                <a:gd name="connsiteY182" fmla="*/ 223585 h 1984242"/>
                <a:gd name="connsiteX183" fmla="*/ 1332093 w 1621626"/>
                <a:gd name="connsiteY183" fmla="*/ 191250 h 1984242"/>
                <a:gd name="connsiteX184" fmla="*/ 1329529 w 1621626"/>
                <a:gd name="connsiteY184" fmla="*/ 239950 h 1984242"/>
                <a:gd name="connsiteX185" fmla="*/ 1293436 w 1621626"/>
                <a:gd name="connsiteY185" fmla="*/ 270708 h 1984242"/>
                <a:gd name="connsiteX186" fmla="*/ 1289097 w 1621626"/>
                <a:gd name="connsiteY186" fmla="*/ 223585 h 1984242"/>
                <a:gd name="connsiteX187" fmla="*/ 1281799 w 1621626"/>
                <a:gd name="connsiteY187" fmla="*/ 210573 h 1984242"/>
                <a:gd name="connsiteX188" fmla="*/ 1305467 w 1621626"/>
                <a:gd name="connsiteY188" fmla="*/ 130326 h 1984242"/>
                <a:gd name="connsiteX189" fmla="*/ 1281799 w 1621626"/>
                <a:gd name="connsiteY189" fmla="*/ 210573 h 1984242"/>
                <a:gd name="connsiteX190" fmla="*/ 1280616 w 1621626"/>
                <a:gd name="connsiteY190" fmla="*/ 78866 h 1984242"/>
                <a:gd name="connsiteX191" fmla="*/ 1272135 w 1621626"/>
                <a:gd name="connsiteY191" fmla="*/ 134467 h 1984242"/>
                <a:gd name="connsiteX192" fmla="*/ 1255173 w 1621626"/>
                <a:gd name="connsiteY192" fmla="*/ 102526 h 1984242"/>
                <a:gd name="connsiteX193" fmla="*/ 1251820 w 1621626"/>
                <a:gd name="connsiteY193" fmla="*/ 80246 h 1984242"/>
                <a:gd name="connsiteX194" fmla="*/ 1259315 w 1621626"/>
                <a:gd name="connsiteY194" fmla="*/ 64079 h 1984242"/>
                <a:gd name="connsiteX195" fmla="*/ 1280616 w 1621626"/>
                <a:gd name="connsiteY195" fmla="*/ 78866 h 1984242"/>
                <a:gd name="connsiteX196" fmla="*/ 601552 w 1621626"/>
                <a:gd name="connsiteY196" fmla="*/ 364361 h 1984242"/>
                <a:gd name="connsiteX197" fmla="*/ 581040 w 1621626"/>
                <a:gd name="connsiteY197" fmla="*/ 409118 h 1984242"/>
                <a:gd name="connsiteX198" fmla="*/ 500767 w 1621626"/>
                <a:gd name="connsiteY198" fmla="*/ 476154 h 1984242"/>
                <a:gd name="connsiteX199" fmla="*/ 474339 w 1621626"/>
                <a:gd name="connsiteY199" fmla="*/ 512630 h 1984242"/>
                <a:gd name="connsiteX200" fmla="*/ 623247 w 1621626"/>
                <a:gd name="connsiteY200" fmla="*/ 568625 h 1984242"/>
                <a:gd name="connsiteX201" fmla="*/ 627587 w 1621626"/>
                <a:gd name="connsiteY201" fmla="*/ 571188 h 1984242"/>
                <a:gd name="connsiteX202" fmla="*/ 631926 w 1621626"/>
                <a:gd name="connsiteY202" fmla="*/ 573948 h 1984242"/>
                <a:gd name="connsiteX203" fmla="*/ 478283 w 1621626"/>
                <a:gd name="connsiteY203" fmla="*/ 759875 h 1984242"/>
                <a:gd name="connsiteX204" fmla="*/ 526013 w 1621626"/>
                <a:gd name="connsiteY204" fmla="*/ 719456 h 1984242"/>
                <a:gd name="connsiteX205" fmla="*/ 664863 w 1621626"/>
                <a:gd name="connsiteY205" fmla="*/ 586961 h 1984242"/>
                <a:gd name="connsiteX206" fmla="*/ 696025 w 1621626"/>
                <a:gd name="connsiteY206" fmla="*/ 612395 h 1984242"/>
                <a:gd name="connsiteX207" fmla="*/ 646126 w 1621626"/>
                <a:gd name="connsiteY207" fmla="*/ 671939 h 1984242"/>
                <a:gd name="connsiteX208" fmla="*/ 420298 w 1621626"/>
                <a:gd name="connsiteY208" fmla="*/ 972025 h 1984242"/>
                <a:gd name="connsiteX209" fmla="*/ 380654 w 1621626"/>
                <a:gd name="connsiteY209" fmla="*/ 1041427 h 1984242"/>
                <a:gd name="connsiteX210" fmla="*/ 81062 w 1621626"/>
                <a:gd name="connsiteY210" fmla="*/ 1479726 h 1984242"/>
                <a:gd name="connsiteX211" fmla="*/ 0 w 1621626"/>
                <a:gd name="connsiteY211" fmla="*/ 1596250 h 1984242"/>
                <a:gd name="connsiteX212" fmla="*/ 48321 w 1621626"/>
                <a:gd name="connsiteY212" fmla="*/ 1567858 h 1984242"/>
                <a:gd name="connsiteX213" fmla="*/ 152262 w 1621626"/>
                <a:gd name="connsiteY213" fmla="*/ 1616164 h 1984242"/>
                <a:gd name="connsiteX214" fmla="*/ 200386 w 1621626"/>
                <a:gd name="connsiteY214" fmla="*/ 1645147 h 1984242"/>
                <a:gd name="connsiteX215" fmla="*/ 253046 w 1621626"/>
                <a:gd name="connsiteY215" fmla="*/ 1669201 h 1984242"/>
                <a:gd name="connsiteX216" fmla="*/ 439429 w 1621626"/>
                <a:gd name="connsiteY216" fmla="*/ 1784149 h 1984242"/>
                <a:gd name="connsiteX217" fmla="*/ 490512 w 1621626"/>
                <a:gd name="connsiteY217" fmla="*/ 1810175 h 1984242"/>
                <a:gd name="connsiteX218" fmla="*/ 732513 w 1621626"/>
                <a:gd name="connsiteY218" fmla="*/ 1946613 h 1984242"/>
                <a:gd name="connsiteX219" fmla="*/ 854598 w 1621626"/>
                <a:gd name="connsiteY219" fmla="*/ 1926896 h 1984242"/>
                <a:gd name="connsiteX220" fmla="*/ 993054 w 1621626"/>
                <a:gd name="connsiteY220" fmla="*/ 1502400 h 1984242"/>
                <a:gd name="connsiteX221" fmla="*/ 1066424 w 1621626"/>
                <a:gd name="connsiteY221" fmla="*/ 1254563 h 1984242"/>
                <a:gd name="connsiteX222" fmla="*/ 1105673 w 1621626"/>
                <a:gd name="connsiteY222" fmla="*/ 1132912 h 1984242"/>
                <a:gd name="connsiteX223" fmla="*/ 1148472 w 1621626"/>
                <a:gd name="connsiteY223" fmla="*/ 1016387 h 1984242"/>
                <a:gd name="connsiteX224" fmla="*/ 1134468 w 1621626"/>
                <a:gd name="connsiteY224" fmla="*/ 1006332 h 1984242"/>
                <a:gd name="connsiteX225" fmla="*/ 1130721 w 1621626"/>
                <a:gd name="connsiteY225" fmla="*/ 1002388 h 1984242"/>
                <a:gd name="connsiteX226" fmla="*/ 1211585 w 1621626"/>
                <a:gd name="connsiteY226" fmla="*/ 769733 h 1984242"/>
                <a:gd name="connsiteX227" fmla="*/ 1300339 w 1621626"/>
                <a:gd name="connsiteY227" fmla="*/ 814293 h 1984242"/>
                <a:gd name="connsiteX228" fmla="*/ 1488299 w 1621626"/>
                <a:gd name="connsiteY228" fmla="*/ 876400 h 1984242"/>
                <a:gd name="connsiteX229" fmla="*/ 1565613 w 1621626"/>
                <a:gd name="connsiteY229" fmla="*/ 921748 h 1984242"/>
                <a:gd name="connsiteX230" fmla="*/ 1621627 w 1621626"/>
                <a:gd name="connsiteY230" fmla="*/ 1078100 h 1984242"/>
                <a:gd name="connsiteX231" fmla="*/ 1604468 w 1621626"/>
                <a:gd name="connsiteY231" fmla="*/ 1010078 h 1984242"/>
                <a:gd name="connsiteX232" fmla="*/ 1582772 w 1621626"/>
                <a:gd name="connsiteY232" fmla="*/ 871668 h 1984242"/>
                <a:gd name="connsiteX233" fmla="*/ 1576856 w 1621626"/>
                <a:gd name="connsiteY233" fmla="*/ 785507 h 1984242"/>
                <a:gd name="connsiteX234" fmla="*/ 1511770 w 1621626"/>
                <a:gd name="connsiteY234" fmla="*/ 576511 h 1984242"/>
                <a:gd name="connsiteX235" fmla="*/ 1427355 w 1621626"/>
                <a:gd name="connsiteY235" fmla="*/ 386247 h 1984242"/>
                <a:gd name="connsiteX236" fmla="*/ 1348266 w 1621626"/>
                <a:gd name="connsiteY236" fmla="*/ 189082 h 1984242"/>
                <a:gd name="connsiteX237" fmla="*/ 1306256 w 1621626"/>
                <a:gd name="connsiteY237" fmla="*/ 97005 h 1984242"/>
                <a:gd name="connsiteX238" fmla="*/ 1269374 w 1621626"/>
                <a:gd name="connsiteY238" fmla="*/ 0 h 1984242"/>
                <a:gd name="connsiteX239" fmla="*/ 1229730 w 1621626"/>
                <a:gd name="connsiteY239" fmla="*/ 25237 h 1984242"/>
                <a:gd name="connsiteX240" fmla="*/ 1205668 w 1621626"/>
                <a:gd name="connsiteY240" fmla="*/ 33715 h 1984242"/>
                <a:gd name="connsiteX241" fmla="*/ 1197582 w 1621626"/>
                <a:gd name="connsiteY241" fmla="*/ 38842 h 1984242"/>
                <a:gd name="connsiteX242" fmla="*/ 1193440 w 1621626"/>
                <a:gd name="connsiteY242" fmla="*/ 41208 h 1984242"/>
                <a:gd name="connsiteX243" fmla="*/ 1189101 w 1621626"/>
                <a:gd name="connsiteY243" fmla="*/ 43574 h 1984242"/>
                <a:gd name="connsiteX244" fmla="*/ 601552 w 1621626"/>
                <a:gd name="connsiteY244" fmla="*/ 364361 h 198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1621626" h="1984242">
                  <a:moveTo>
                    <a:pt x="699181" y="1787698"/>
                  </a:moveTo>
                  <a:cubicBezTo>
                    <a:pt x="720482" y="1727365"/>
                    <a:pt x="704506" y="1725591"/>
                    <a:pt x="740797" y="1703311"/>
                  </a:cubicBezTo>
                  <a:cubicBezTo>
                    <a:pt x="785173" y="1676102"/>
                    <a:pt x="870574" y="1610840"/>
                    <a:pt x="933688" y="1597630"/>
                  </a:cubicBezTo>
                  <a:cubicBezTo>
                    <a:pt x="906667" y="1696804"/>
                    <a:pt x="920079" y="1692664"/>
                    <a:pt x="773340" y="1755757"/>
                  </a:cubicBezTo>
                  <a:cubicBezTo>
                    <a:pt x="748686" y="1766404"/>
                    <a:pt x="713579" y="1781191"/>
                    <a:pt x="699181" y="1787698"/>
                  </a:cubicBezTo>
                  <a:close/>
                  <a:moveTo>
                    <a:pt x="525619" y="484041"/>
                  </a:moveTo>
                  <a:cubicBezTo>
                    <a:pt x="559148" y="413456"/>
                    <a:pt x="1068199" y="119482"/>
                    <a:pt x="1177662" y="89513"/>
                  </a:cubicBezTo>
                  <a:cubicBezTo>
                    <a:pt x="1170167" y="98780"/>
                    <a:pt x="1174506" y="94048"/>
                    <a:pt x="1166222" y="101540"/>
                  </a:cubicBezTo>
                  <a:cubicBezTo>
                    <a:pt x="1161291" y="106075"/>
                    <a:pt x="1163658" y="104300"/>
                    <a:pt x="1154586" y="110610"/>
                  </a:cubicBezTo>
                  <a:cubicBezTo>
                    <a:pt x="1148669" y="114750"/>
                    <a:pt x="1141766" y="118694"/>
                    <a:pt x="1134665" y="122834"/>
                  </a:cubicBezTo>
                  <a:lnTo>
                    <a:pt x="1016524" y="203277"/>
                  </a:lnTo>
                  <a:cubicBezTo>
                    <a:pt x="997196" y="216487"/>
                    <a:pt x="890297" y="303437"/>
                    <a:pt x="883789" y="328280"/>
                  </a:cubicBezTo>
                  <a:cubicBezTo>
                    <a:pt x="910612" y="328083"/>
                    <a:pt x="937238" y="283129"/>
                    <a:pt x="956764" y="265187"/>
                  </a:cubicBezTo>
                  <a:cubicBezTo>
                    <a:pt x="988912" y="235810"/>
                    <a:pt x="999760" y="230881"/>
                    <a:pt x="1039206" y="206038"/>
                  </a:cubicBezTo>
                  <a:cubicBezTo>
                    <a:pt x="1066227" y="189082"/>
                    <a:pt x="1090486" y="164239"/>
                    <a:pt x="1120859" y="146297"/>
                  </a:cubicBezTo>
                  <a:cubicBezTo>
                    <a:pt x="1154586" y="126580"/>
                    <a:pt x="1174703" y="104300"/>
                    <a:pt x="1214346" y="103709"/>
                  </a:cubicBezTo>
                  <a:cubicBezTo>
                    <a:pt x="1263851" y="168379"/>
                    <a:pt x="1279038" y="285101"/>
                    <a:pt x="1303297" y="364361"/>
                  </a:cubicBezTo>
                  <a:lnTo>
                    <a:pt x="1353985" y="580455"/>
                  </a:lnTo>
                  <a:cubicBezTo>
                    <a:pt x="1351816" y="603129"/>
                    <a:pt x="1346885" y="591299"/>
                    <a:pt x="1349055" y="600565"/>
                  </a:cubicBezTo>
                  <a:lnTo>
                    <a:pt x="1352999" y="612395"/>
                  </a:lnTo>
                  <a:cubicBezTo>
                    <a:pt x="1353985" y="620479"/>
                    <a:pt x="1353985" y="619493"/>
                    <a:pt x="1352013" y="628366"/>
                  </a:cubicBezTo>
                  <a:cubicBezTo>
                    <a:pt x="1264048" y="666222"/>
                    <a:pt x="1237028" y="583018"/>
                    <a:pt x="1156755" y="663658"/>
                  </a:cubicBezTo>
                  <a:cubicBezTo>
                    <a:pt x="1182987" y="654786"/>
                    <a:pt x="1197976" y="632309"/>
                    <a:pt x="1222038" y="661095"/>
                  </a:cubicBezTo>
                  <a:lnTo>
                    <a:pt x="1238014" y="635858"/>
                  </a:lnTo>
                  <a:cubicBezTo>
                    <a:pt x="1263851" y="655377"/>
                    <a:pt x="1311975" y="649265"/>
                    <a:pt x="1347674" y="648279"/>
                  </a:cubicBezTo>
                  <a:cubicBezTo>
                    <a:pt x="1382189" y="611804"/>
                    <a:pt x="1355169" y="594059"/>
                    <a:pt x="1384556" y="564484"/>
                  </a:cubicBezTo>
                  <a:cubicBezTo>
                    <a:pt x="1400729" y="548120"/>
                    <a:pt x="1428144" y="520319"/>
                    <a:pt x="1454770" y="513616"/>
                  </a:cubicBezTo>
                  <a:cubicBezTo>
                    <a:pt x="1462265" y="542402"/>
                    <a:pt x="1470548" y="542205"/>
                    <a:pt x="1472521" y="576906"/>
                  </a:cubicBezTo>
                  <a:cubicBezTo>
                    <a:pt x="1439978" y="603720"/>
                    <a:pt x="1336235" y="675291"/>
                    <a:pt x="1325584" y="705852"/>
                  </a:cubicBezTo>
                  <a:cubicBezTo>
                    <a:pt x="1358916" y="660701"/>
                    <a:pt x="1440372" y="623042"/>
                    <a:pt x="1477057" y="580652"/>
                  </a:cubicBezTo>
                  <a:cubicBezTo>
                    <a:pt x="1534057" y="637435"/>
                    <a:pt x="1436230" y="686924"/>
                    <a:pt x="1396982" y="724385"/>
                  </a:cubicBezTo>
                  <a:cubicBezTo>
                    <a:pt x="1380020" y="740553"/>
                    <a:pt x="1363255" y="747848"/>
                    <a:pt x="1363847" y="769930"/>
                  </a:cubicBezTo>
                  <a:cubicBezTo>
                    <a:pt x="1379428" y="746468"/>
                    <a:pt x="1408224" y="726751"/>
                    <a:pt x="1432286" y="708218"/>
                  </a:cubicBezTo>
                  <a:cubicBezTo>
                    <a:pt x="1446289" y="697176"/>
                    <a:pt x="1454178" y="691064"/>
                    <a:pt x="1466998" y="679037"/>
                  </a:cubicBezTo>
                  <a:lnTo>
                    <a:pt x="1505655" y="649068"/>
                  </a:lnTo>
                  <a:lnTo>
                    <a:pt x="1535043" y="761255"/>
                  </a:lnTo>
                  <a:cubicBezTo>
                    <a:pt x="1548849" y="805026"/>
                    <a:pt x="1528337" y="771508"/>
                    <a:pt x="1534845" y="806603"/>
                  </a:cubicBezTo>
                  <a:cubicBezTo>
                    <a:pt x="1538396" y="826320"/>
                    <a:pt x="1545890" y="830657"/>
                    <a:pt x="1549638" y="858655"/>
                  </a:cubicBezTo>
                  <a:lnTo>
                    <a:pt x="1213952" y="715907"/>
                  </a:lnTo>
                  <a:cubicBezTo>
                    <a:pt x="1201526" y="705260"/>
                    <a:pt x="1208430" y="714133"/>
                    <a:pt x="1198568" y="698951"/>
                  </a:cubicBezTo>
                  <a:cubicBezTo>
                    <a:pt x="1219672" y="689093"/>
                    <a:pt x="1243339" y="675094"/>
                    <a:pt x="1253398" y="655772"/>
                  </a:cubicBezTo>
                  <a:cubicBezTo>
                    <a:pt x="1215530" y="671151"/>
                    <a:pt x="1164644" y="728131"/>
                    <a:pt x="1137427" y="753369"/>
                  </a:cubicBezTo>
                  <a:cubicBezTo>
                    <a:pt x="1159122" y="736215"/>
                    <a:pt x="1157939" y="732075"/>
                    <a:pt x="1182395" y="718273"/>
                  </a:cubicBezTo>
                  <a:cubicBezTo>
                    <a:pt x="1183579" y="719850"/>
                    <a:pt x="1199751" y="733258"/>
                    <a:pt x="1199751" y="752186"/>
                  </a:cubicBezTo>
                  <a:cubicBezTo>
                    <a:pt x="1199554" y="793196"/>
                    <a:pt x="1178253" y="816856"/>
                    <a:pt x="1148472" y="834995"/>
                  </a:cubicBezTo>
                  <a:cubicBezTo>
                    <a:pt x="1110603" y="858261"/>
                    <a:pt x="1076285" y="894145"/>
                    <a:pt x="1036839" y="910115"/>
                  </a:cubicBezTo>
                  <a:cubicBezTo>
                    <a:pt x="1044334" y="863190"/>
                    <a:pt x="1064254" y="843276"/>
                    <a:pt x="1067213" y="805420"/>
                  </a:cubicBezTo>
                  <a:cubicBezTo>
                    <a:pt x="1046109" y="839333"/>
                    <a:pt x="1016919" y="926677"/>
                    <a:pt x="988518" y="982475"/>
                  </a:cubicBezTo>
                  <a:cubicBezTo>
                    <a:pt x="955186" y="1047736"/>
                    <a:pt x="942366" y="1097422"/>
                    <a:pt x="916332" y="1166233"/>
                  </a:cubicBezTo>
                  <a:cubicBezTo>
                    <a:pt x="893058" y="1227945"/>
                    <a:pt x="868207" y="1290644"/>
                    <a:pt x="849471" y="1355709"/>
                  </a:cubicBezTo>
                  <a:cubicBezTo>
                    <a:pt x="829747" y="1424322"/>
                    <a:pt x="769395" y="1437138"/>
                    <a:pt x="739219" y="1496879"/>
                  </a:cubicBezTo>
                  <a:cubicBezTo>
                    <a:pt x="769592" y="1472628"/>
                    <a:pt x="787540" y="1436743"/>
                    <a:pt x="824620" y="1419196"/>
                  </a:cubicBezTo>
                  <a:cubicBezTo>
                    <a:pt x="812194" y="1494710"/>
                    <a:pt x="777087" y="1517384"/>
                    <a:pt x="772551" y="1530397"/>
                  </a:cubicBezTo>
                  <a:cubicBezTo>
                    <a:pt x="772354" y="1531186"/>
                    <a:pt x="770973" y="1551494"/>
                    <a:pt x="767620" y="1562338"/>
                  </a:cubicBezTo>
                  <a:cubicBezTo>
                    <a:pt x="764464" y="1572985"/>
                    <a:pt x="761703" y="1575351"/>
                    <a:pt x="757364" y="1590927"/>
                  </a:cubicBezTo>
                  <a:cubicBezTo>
                    <a:pt x="750264" y="1615967"/>
                    <a:pt x="744939" y="1633712"/>
                    <a:pt x="739416" y="1657569"/>
                  </a:cubicBezTo>
                  <a:cubicBezTo>
                    <a:pt x="743361" y="1651062"/>
                    <a:pt x="749869" y="1633712"/>
                    <a:pt x="754603" y="1627797"/>
                  </a:cubicBezTo>
                  <a:cubicBezTo>
                    <a:pt x="768014" y="1611629"/>
                    <a:pt x="796416" y="1607489"/>
                    <a:pt x="816533" y="1580477"/>
                  </a:cubicBezTo>
                  <a:cubicBezTo>
                    <a:pt x="787146" y="1591913"/>
                    <a:pt x="797007" y="1600391"/>
                    <a:pt x="762295" y="1610840"/>
                  </a:cubicBezTo>
                  <a:cubicBezTo>
                    <a:pt x="770381" y="1539664"/>
                    <a:pt x="792668" y="1523496"/>
                    <a:pt x="848484" y="1490175"/>
                  </a:cubicBezTo>
                  <a:cubicBezTo>
                    <a:pt x="883394" y="1469473"/>
                    <a:pt x="940196" y="1431617"/>
                    <a:pt x="986743" y="1424322"/>
                  </a:cubicBezTo>
                  <a:lnTo>
                    <a:pt x="966428" y="1492344"/>
                  </a:lnTo>
                  <a:lnTo>
                    <a:pt x="868799" y="1548931"/>
                  </a:lnTo>
                  <a:cubicBezTo>
                    <a:pt x="903512" y="1542030"/>
                    <a:pt x="928560" y="1519947"/>
                    <a:pt x="960117" y="1509103"/>
                  </a:cubicBezTo>
                  <a:cubicBezTo>
                    <a:pt x="951636" y="1559972"/>
                    <a:pt x="947297" y="1570816"/>
                    <a:pt x="923629" y="1585209"/>
                  </a:cubicBezTo>
                  <a:cubicBezTo>
                    <a:pt x="899567" y="1599602"/>
                    <a:pt x="882013" y="1607094"/>
                    <a:pt x="858149" y="1622079"/>
                  </a:cubicBezTo>
                  <a:cubicBezTo>
                    <a:pt x="833100" y="1637852"/>
                    <a:pt x="813180" y="1647119"/>
                    <a:pt x="787935" y="1661118"/>
                  </a:cubicBezTo>
                  <a:cubicBezTo>
                    <a:pt x="758942" y="1677088"/>
                    <a:pt x="749475" y="1690890"/>
                    <a:pt x="725807" y="1703902"/>
                  </a:cubicBezTo>
                  <a:cubicBezTo>
                    <a:pt x="729752" y="1681031"/>
                    <a:pt x="734485" y="1680637"/>
                    <a:pt x="739416" y="1657569"/>
                  </a:cubicBezTo>
                  <a:cubicBezTo>
                    <a:pt x="713579" y="1701339"/>
                    <a:pt x="711409" y="1756151"/>
                    <a:pt x="682417" y="1799528"/>
                  </a:cubicBezTo>
                  <a:cubicBezTo>
                    <a:pt x="668216" y="1820821"/>
                    <a:pt x="666441" y="1810963"/>
                    <a:pt x="679655" y="1835609"/>
                  </a:cubicBezTo>
                  <a:cubicBezTo>
                    <a:pt x="687939" y="1801302"/>
                    <a:pt x="692081" y="1801302"/>
                    <a:pt x="722257" y="1786909"/>
                  </a:cubicBezTo>
                  <a:cubicBezTo>
                    <a:pt x="744347" y="1776459"/>
                    <a:pt x="756181" y="1770741"/>
                    <a:pt x="779454" y="1760883"/>
                  </a:cubicBezTo>
                  <a:cubicBezTo>
                    <a:pt x="819492" y="1743927"/>
                    <a:pt x="855979" y="1721844"/>
                    <a:pt x="895820" y="1707846"/>
                  </a:cubicBezTo>
                  <a:cubicBezTo>
                    <a:pt x="892861" y="1731506"/>
                    <a:pt x="830931" y="1911123"/>
                    <a:pt x="820675" y="1930445"/>
                  </a:cubicBezTo>
                  <a:cubicBezTo>
                    <a:pt x="819294" y="1930840"/>
                    <a:pt x="817322" y="1931234"/>
                    <a:pt x="816533" y="1931431"/>
                  </a:cubicBezTo>
                  <a:lnTo>
                    <a:pt x="795035" y="1935177"/>
                  </a:lnTo>
                  <a:cubicBezTo>
                    <a:pt x="764070" y="1935374"/>
                    <a:pt x="747897" y="1917827"/>
                    <a:pt x="720285" y="1901659"/>
                  </a:cubicBezTo>
                  <a:cubicBezTo>
                    <a:pt x="686756" y="1881943"/>
                    <a:pt x="658749" y="1869521"/>
                    <a:pt x="623050" y="1851579"/>
                  </a:cubicBezTo>
                  <a:cubicBezTo>
                    <a:pt x="494851" y="1787698"/>
                    <a:pt x="386374" y="1701931"/>
                    <a:pt x="256794" y="1634303"/>
                  </a:cubicBezTo>
                  <a:cubicBezTo>
                    <a:pt x="213798" y="1611826"/>
                    <a:pt x="95459" y="1560366"/>
                    <a:pt x="65480" y="1535720"/>
                  </a:cubicBezTo>
                  <a:cubicBezTo>
                    <a:pt x="87965" y="1482486"/>
                    <a:pt x="270008" y="1261858"/>
                    <a:pt x="327008" y="1174711"/>
                  </a:cubicBezTo>
                  <a:cubicBezTo>
                    <a:pt x="361523" y="1121673"/>
                    <a:pt x="400377" y="1022894"/>
                    <a:pt x="439626" y="979123"/>
                  </a:cubicBezTo>
                  <a:cubicBezTo>
                    <a:pt x="447910" y="969856"/>
                    <a:pt x="444360" y="974391"/>
                    <a:pt x="453629" y="967096"/>
                  </a:cubicBezTo>
                  <a:cubicBezTo>
                    <a:pt x="491300" y="937915"/>
                    <a:pt x="629953" y="742722"/>
                    <a:pt x="667033" y="693627"/>
                  </a:cubicBezTo>
                  <a:cubicBezTo>
                    <a:pt x="698392" y="651828"/>
                    <a:pt x="701942" y="649660"/>
                    <a:pt x="742375" y="614761"/>
                  </a:cubicBezTo>
                  <a:cubicBezTo>
                    <a:pt x="755392" y="603523"/>
                    <a:pt x="759139" y="603129"/>
                    <a:pt x="757956" y="581440"/>
                  </a:cubicBezTo>
                  <a:cubicBezTo>
                    <a:pt x="731921" y="573948"/>
                    <a:pt x="718510" y="578877"/>
                    <a:pt x="691686" y="564681"/>
                  </a:cubicBezTo>
                  <a:cubicBezTo>
                    <a:pt x="652438" y="543979"/>
                    <a:pt x="554020" y="517165"/>
                    <a:pt x="525619" y="484041"/>
                  </a:cubicBezTo>
                  <a:close/>
                  <a:moveTo>
                    <a:pt x="868799" y="1548931"/>
                  </a:moveTo>
                  <a:cubicBezTo>
                    <a:pt x="848287" y="1554254"/>
                    <a:pt x="828761" y="1566281"/>
                    <a:pt x="817519" y="1582449"/>
                  </a:cubicBezTo>
                  <a:lnTo>
                    <a:pt x="868799" y="1548931"/>
                  </a:lnTo>
                  <a:close/>
                  <a:moveTo>
                    <a:pt x="719693" y="1521722"/>
                  </a:moveTo>
                  <a:lnTo>
                    <a:pt x="739811" y="1501414"/>
                  </a:lnTo>
                  <a:lnTo>
                    <a:pt x="734880" y="1498259"/>
                  </a:lnTo>
                  <a:lnTo>
                    <a:pt x="715354" y="1518961"/>
                  </a:lnTo>
                  <a:lnTo>
                    <a:pt x="719693" y="1521722"/>
                  </a:lnTo>
                  <a:close/>
                  <a:moveTo>
                    <a:pt x="1156755" y="663658"/>
                  </a:moveTo>
                  <a:cubicBezTo>
                    <a:pt x="1107842" y="711767"/>
                    <a:pt x="1092853" y="743905"/>
                    <a:pt x="1067213" y="805420"/>
                  </a:cubicBezTo>
                  <a:cubicBezTo>
                    <a:pt x="1083386" y="780775"/>
                    <a:pt x="1092655" y="756326"/>
                    <a:pt x="1106461" y="729906"/>
                  </a:cubicBezTo>
                  <a:cubicBezTo>
                    <a:pt x="1124409" y="695599"/>
                    <a:pt x="1137032" y="689487"/>
                    <a:pt x="1156755" y="663658"/>
                  </a:cubicBezTo>
                  <a:close/>
                  <a:moveTo>
                    <a:pt x="1128157" y="762438"/>
                  </a:moveTo>
                  <a:cubicBezTo>
                    <a:pt x="1120465" y="770916"/>
                    <a:pt x="1146499" y="741933"/>
                    <a:pt x="1128157" y="762438"/>
                  </a:cubicBezTo>
                  <a:close/>
                  <a:moveTo>
                    <a:pt x="1442147" y="782352"/>
                  </a:moveTo>
                  <a:cubicBezTo>
                    <a:pt x="1455362" y="774268"/>
                    <a:pt x="1468773" y="767762"/>
                    <a:pt x="1482185" y="758101"/>
                  </a:cubicBezTo>
                  <a:cubicBezTo>
                    <a:pt x="1487116" y="754552"/>
                    <a:pt x="1516306" y="728920"/>
                    <a:pt x="1516898" y="727737"/>
                  </a:cubicBezTo>
                  <a:lnTo>
                    <a:pt x="1510586" y="722216"/>
                  </a:lnTo>
                  <a:cubicBezTo>
                    <a:pt x="1493624" y="744890"/>
                    <a:pt x="1469957" y="764015"/>
                    <a:pt x="1442147" y="782352"/>
                  </a:cubicBezTo>
                  <a:close/>
                  <a:moveTo>
                    <a:pt x="671372" y="1850002"/>
                  </a:moveTo>
                  <a:cubicBezTo>
                    <a:pt x="670977" y="1868930"/>
                    <a:pt x="671963" y="1812935"/>
                    <a:pt x="671372" y="1850002"/>
                  </a:cubicBezTo>
                  <a:close/>
                  <a:moveTo>
                    <a:pt x="807855" y="1500034"/>
                  </a:moveTo>
                  <a:cubicBezTo>
                    <a:pt x="811405" y="1467501"/>
                    <a:pt x="825606" y="1446602"/>
                    <a:pt x="837242" y="1416041"/>
                  </a:cubicBezTo>
                  <a:cubicBezTo>
                    <a:pt x="851640" y="1378580"/>
                    <a:pt x="858740" y="1378777"/>
                    <a:pt x="882605" y="1357877"/>
                  </a:cubicBezTo>
                  <a:cubicBezTo>
                    <a:pt x="914162" y="1330274"/>
                    <a:pt x="964653" y="1282560"/>
                    <a:pt x="1005677" y="1271519"/>
                  </a:cubicBezTo>
                  <a:cubicBezTo>
                    <a:pt x="1000352" y="1313318"/>
                    <a:pt x="967020" y="1354920"/>
                    <a:pt x="975501" y="1396522"/>
                  </a:cubicBezTo>
                  <a:cubicBezTo>
                    <a:pt x="976684" y="1396719"/>
                    <a:pt x="978459" y="1396127"/>
                    <a:pt x="978854" y="1396127"/>
                  </a:cubicBezTo>
                  <a:lnTo>
                    <a:pt x="996604" y="1394747"/>
                  </a:lnTo>
                  <a:cubicBezTo>
                    <a:pt x="986151" y="1418999"/>
                    <a:pt x="1003310" y="1396719"/>
                    <a:pt x="938421" y="1427280"/>
                  </a:cubicBezTo>
                  <a:cubicBezTo>
                    <a:pt x="873138" y="1458037"/>
                    <a:pt x="891481" y="1468881"/>
                    <a:pt x="873335" y="1450742"/>
                  </a:cubicBezTo>
                  <a:cubicBezTo>
                    <a:pt x="874519" y="1449954"/>
                    <a:pt x="875899" y="1448376"/>
                    <a:pt x="876688" y="1447785"/>
                  </a:cubicBezTo>
                  <a:cubicBezTo>
                    <a:pt x="877280" y="1447193"/>
                    <a:pt x="879055" y="1445616"/>
                    <a:pt x="879844" y="1444827"/>
                  </a:cubicBezTo>
                  <a:cubicBezTo>
                    <a:pt x="881027" y="1443841"/>
                    <a:pt x="885169" y="1440095"/>
                    <a:pt x="886550" y="1438912"/>
                  </a:cubicBezTo>
                  <a:lnTo>
                    <a:pt x="924418" y="1407957"/>
                  </a:lnTo>
                  <a:cubicBezTo>
                    <a:pt x="878266" y="1414858"/>
                    <a:pt x="866827" y="1479134"/>
                    <a:pt x="807855" y="1500034"/>
                  </a:cubicBezTo>
                  <a:close/>
                  <a:moveTo>
                    <a:pt x="937830" y="1145136"/>
                  </a:moveTo>
                  <a:cubicBezTo>
                    <a:pt x="941183" y="1097816"/>
                    <a:pt x="992265" y="992333"/>
                    <a:pt x="1013960" y="951125"/>
                  </a:cubicBezTo>
                  <a:cubicBezTo>
                    <a:pt x="1033289" y="914453"/>
                    <a:pt x="1127171" y="848205"/>
                    <a:pt x="1171745" y="834995"/>
                  </a:cubicBezTo>
                  <a:lnTo>
                    <a:pt x="1147880" y="917016"/>
                  </a:lnTo>
                  <a:cubicBezTo>
                    <a:pt x="1137427" y="947576"/>
                    <a:pt x="1056365" y="997262"/>
                    <a:pt x="1011594" y="1038272"/>
                  </a:cubicBezTo>
                  <a:cubicBezTo>
                    <a:pt x="997788" y="1050891"/>
                    <a:pt x="995224" y="1048328"/>
                    <a:pt x="992068" y="1064495"/>
                  </a:cubicBezTo>
                  <a:cubicBezTo>
                    <a:pt x="1005085" y="1049905"/>
                    <a:pt x="1039995" y="1022499"/>
                    <a:pt x="1059126" y="1008303"/>
                  </a:cubicBezTo>
                  <a:cubicBezTo>
                    <a:pt x="1072538" y="998248"/>
                    <a:pt x="1084963" y="990756"/>
                    <a:pt x="1096797" y="981883"/>
                  </a:cubicBezTo>
                  <a:lnTo>
                    <a:pt x="1118887" y="964927"/>
                  </a:lnTo>
                  <a:lnTo>
                    <a:pt x="1111984" y="1008500"/>
                  </a:lnTo>
                  <a:cubicBezTo>
                    <a:pt x="1085161" y="1083029"/>
                    <a:pt x="1027964" y="1063312"/>
                    <a:pt x="1003113" y="1106294"/>
                  </a:cubicBezTo>
                  <a:cubicBezTo>
                    <a:pt x="1033092" y="1096633"/>
                    <a:pt x="1042756" y="1079086"/>
                    <a:pt x="1082991" y="1070805"/>
                  </a:cubicBezTo>
                  <a:cubicBezTo>
                    <a:pt x="1045912" y="1214144"/>
                    <a:pt x="1020864" y="1156374"/>
                    <a:pt x="944141" y="1227354"/>
                  </a:cubicBezTo>
                  <a:lnTo>
                    <a:pt x="997590" y="1202708"/>
                  </a:lnTo>
                  <a:cubicBezTo>
                    <a:pt x="1015341" y="1194822"/>
                    <a:pt x="997985" y="1202117"/>
                    <a:pt x="1019286" y="1194033"/>
                  </a:cubicBezTo>
                  <a:cubicBezTo>
                    <a:pt x="1002127" y="1221242"/>
                    <a:pt x="996013" y="1216510"/>
                    <a:pt x="983982" y="1234649"/>
                  </a:cubicBezTo>
                  <a:cubicBezTo>
                    <a:pt x="1010608" y="1222228"/>
                    <a:pt x="992265" y="1222425"/>
                    <a:pt x="1023822" y="1218482"/>
                  </a:cubicBezTo>
                  <a:cubicBezTo>
                    <a:pt x="1020075" y="1228931"/>
                    <a:pt x="1017511" y="1241353"/>
                    <a:pt x="1009030" y="1252788"/>
                  </a:cubicBezTo>
                  <a:lnTo>
                    <a:pt x="889705" y="1334020"/>
                  </a:lnTo>
                  <a:cubicBezTo>
                    <a:pt x="889114" y="1334415"/>
                    <a:pt x="887536" y="1335203"/>
                    <a:pt x="886944" y="1335598"/>
                  </a:cubicBezTo>
                  <a:cubicBezTo>
                    <a:pt x="856965" y="1357089"/>
                    <a:pt x="893453" y="1345259"/>
                    <a:pt x="859726" y="1363201"/>
                  </a:cubicBezTo>
                  <a:cubicBezTo>
                    <a:pt x="879449" y="1236424"/>
                    <a:pt x="925996" y="1245493"/>
                    <a:pt x="944141" y="1227354"/>
                  </a:cubicBezTo>
                  <a:cubicBezTo>
                    <a:pt x="925404" y="1233269"/>
                    <a:pt x="922248" y="1237409"/>
                    <a:pt x="903709" y="1243324"/>
                  </a:cubicBezTo>
                  <a:cubicBezTo>
                    <a:pt x="907851" y="1212764"/>
                    <a:pt x="919290" y="1175105"/>
                    <a:pt x="937238" y="1156177"/>
                  </a:cubicBezTo>
                  <a:cubicBezTo>
                    <a:pt x="954791" y="1137644"/>
                    <a:pt x="988518" y="1129363"/>
                    <a:pt x="1003113" y="1106294"/>
                  </a:cubicBezTo>
                  <a:cubicBezTo>
                    <a:pt x="972739" y="1116350"/>
                    <a:pt x="965047" y="1134489"/>
                    <a:pt x="937830" y="1145136"/>
                  </a:cubicBezTo>
                  <a:close/>
                  <a:moveTo>
                    <a:pt x="976092" y="1234058"/>
                  </a:moveTo>
                  <a:cubicBezTo>
                    <a:pt x="961497" y="1257323"/>
                    <a:pt x="919684" y="1291827"/>
                    <a:pt x="887930" y="1330669"/>
                  </a:cubicBezTo>
                  <a:cubicBezTo>
                    <a:pt x="905287" y="1318247"/>
                    <a:pt x="916923" y="1298925"/>
                    <a:pt x="934674" y="1281772"/>
                  </a:cubicBezTo>
                  <a:lnTo>
                    <a:pt x="980431" y="1243719"/>
                  </a:lnTo>
                  <a:cubicBezTo>
                    <a:pt x="981023" y="1241747"/>
                    <a:pt x="985954" y="1242339"/>
                    <a:pt x="985757" y="1239973"/>
                  </a:cubicBezTo>
                  <a:lnTo>
                    <a:pt x="976092" y="1234058"/>
                  </a:lnTo>
                  <a:close/>
                  <a:moveTo>
                    <a:pt x="1354183" y="493702"/>
                  </a:moveTo>
                  <a:cubicBezTo>
                    <a:pt x="1373906" y="473788"/>
                    <a:pt x="1392445" y="450917"/>
                    <a:pt x="1419663" y="439481"/>
                  </a:cubicBezTo>
                  <a:lnTo>
                    <a:pt x="1441161" y="496857"/>
                  </a:lnTo>
                  <a:cubicBezTo>
                    <a:pt x="1424594" y="518348"/>
                    <a:pt x="1393826" y="544373"/>
                    <a:pt x="1373906" y="566062"/>
                  </a:cubicBezTo>
                  <a:cubicBezTo>
                    <a:pt x="1360888" y="547922"/>
                    <a:pt x="1355366" y="518742"/>
                    <a:pt x="1354183" y="493702"/>
                  </a:cubicBezTo>
                  <a:close/>
                  <a:moveTo>
                    <a:pt x="1335051" y="432778"/>
                  </a:moveTo>
                  <a:cubicBezTo>
                    <a:pt x="1342743" y="422920"/>
                    <a:pt x="1333473" y="433566"/>
                    <a:pt x="1344321" y="421342"/>
                  </a:cubicBezTo>
                  <a:lnTo>
                    <a:pt x="1350830" y="414836"/>
                  </a:lnTo>
                  <a:cubicBezTo>
                    <a:pt x="1374103" y="390782"/>
                    <a:pt x="1372131" y="388416"/>
                    <a:pt x="1396982" y="379149"/>
                  </a:cubicBezTo>
                  <a:cubicBezTo>
                    <a:pt x="1414930" y="422131"/>
                    <a:pt x="1417888" y="421539"/>
                    <a:pt x="1378639" y="462155"/>
                  </a:cubicBezTo>
                  <a:cubicBezTo>
                    <a:pt x="1377850" y="462944"/>
                    <a:pt x="1369172" y="471817"/>
                    <a:pt x="1368778" y="472211"/>
                  </a:cubicBezTo>
                  <a:cubicBezTo>
                    <a:pt x="1360691" y="479309"/>
                    <a:pt x="1364636" y="475957"/>
                    <a:pt x="1355563" y="481675"/>
                  </a:cubicBezTo>
                  <a:cubicBezTo>
                    <a:pt x="1340968" y="461761"/>
                    <a:pt x="1342743" y="453283"/>
                    <a:pt x="1335051" y="432778"/>
                  </a:cubicBezTo>
                  <a:close/>
                  <a:moveTo>
                    <a:pt x="1302508" y="281552"/>
                  </a:moveTo>
                  <a:cubicBezTo>
                    <a:pt x="1334854" y="250991"/>
                    <a:pt x="1320851" y="254738"/>
                    <a:pt x="1352408" y="243893"/>
                  </a:cubicBezTo>
                  <a:cubicBezTo>
                    <a:pt x="1357536" y="262033"/>
                    <a:pt x="1358324" y="259667"/>
                    <a:pt x="1359508" y="278200"/>
                  </a:cubicBezTo>
                  <a:lnTo>
                    <a:pt x="1359902" y="290819"/>
                  </a:lnTo>
                  <a:cubicBezTo>
                    <a:pt x="1360100" y="291805"/>
                    <a:pt x="1360494" y="293579"/>
                    <a:pt x="1360691" y="294565"/>
                  </a:cubicBezTo>
                  <a:cubicBezTo>
                    <a:pt x="1360888" y="295354"/>
                    <a:pt x="1361480" y="297128"/>
                    <a:pt x="1361677" y="298114"/>
                  </a:cubicBezTo>
                  <a:cubicBezTo>
                    <a:pt x="1367594" y="329069"/>
                    <a:pt x="1356155" y="308564"/>
                    <a:pt x="1367989" y="336758"/>
                  </a:cubicBezTo>
                  <a:cubicBezTo>
                    <a:pt x="1374695" y="352729"/>
                    <a:pt x="1377259" y="345828"/>
                    <a:pt x="1383373" y="369685"/>
                  </a:cubicBezTo>
                  <a:lnTo>
                    <a:pt x="1345307" y="415822"/>
                  </a:lnTo>
                  <a:cubicBezTo>
                    <a:pt x="1333473" y="404978"/>
                    <a:pt x="1339982" y="413653"/>
                    <a:pt x="1331304" y="397682"/>
                  </a:cubicBezTo>
                  <a:cubicBezTo>
                    <a:pt x="1300733" y="340899"/>
                    <a:pt x="1346885" y="331632"/>
                    <a:pt x="1353394" y="296142"/>
                  </a:cubicBezTo>
                  <a:lnTo>
                    <a:pt x="1316709" y="335970"/>
                  </a:lnTo>
                  <a:cubicBezTo>
                    <a:pt x="1306256" y="320591"/>
                    <a:pt x="1303692" y="303437"/>
                    <a:pt x="1302508" y="281552"/>
                  </a:cubicBezTo>
                  <a:close/>
                  <a:moveTo>
                    <a:pt x="1289097" y="223585"/>
                  </a:moveTo>
                  <a:cubicBezTo>
                    <a:pt x="1322823" y="192630"/>
                    <a:pt x="1283180" y="202883"/>
                    <a:pt x="1332093" y="191250"/>
                  </a:cubicBezTo>
                  <a:cubicBezTo>
                    <a:pt x="1338601" y="220628"/>
                    <a:pt x="1345702" y="215107"/>
                    <a:pt x="1329529" y="239950"/>
                  </a:cubicBezTo>
                  <a:cubicBezTo>
                    <a:pt x="1313356" y="265384"/>
                    <a:pt x="1309609" y="264004"/>
                    <a:pt x="1293436" y="270708"/>
                  </a:cubicBezTo>
                  <a:lnTo>
                    <a:pt x="1289097" y="223585"/>
                  </a:lnTo>
                  <a:close/>
                  <a:moveTo>
                    <a:pt x="1281799" y="210573"/>
                  </a:moveTo>
                  <a:cubicBezTo>
                    <a:pt x="1267599" y="159901"/>
                    <a:pt x="1263260" y="147874"/>
                    <a:pt x="1305467" y="130326"/>
                  </a:cubicBezTo>
                  <a:cubicBezTo>
                    <a:pt x="1314539" y="158521"/>
                    <a:pt x="1332290" y="185927"/>
                    <a:pt x="1281799" y="210573"/>
                  </a:cubicBezTo>
                  <a:close/>
                  <a:moveTo>
                    <a:pt x="1280616" y="78866"/>
                  </a:moveTo>
                  <a:cubicBezTo>
                    <a:pt x="1305664" y="113370"/>
                    <a:pt x="1283574" y="125397"/>
                    <a:pt x="1272135" y="134467"/>
                  </a:cubicBezTo>
                  <a:cubicBezTo>
                    <a:pt x="1268782" y="130523"/>
                    <a:pt x="1263062" y="133087"/>
                    <a:pt x="1255173" y="102526"/>
                  </a:cubicBezTo>
                  <a:cubicBezTo>
                    <a:pt x="1253398" y="96019"/>
                    <a:pt x="1251228" y="87344"/>
                    <a:pt x="1251820" y="80246"/>
                  </a:cubicBezTo>
                  <a:cubicBezTo>
                    <a:pt x="1253595" y="61910"/>
                    <a:pt x="1252412" y="74528"/>
                    <a:pt x="1259315" y="64079"/>
                  </a:cubicBezTo>
                  <a:cubicBezTo>
                    <a:pt x="1283377" y="72162"/>
                    <a:pt x="1265429" y="57967"/>
                    <a:pt x="1280616" y="78866"/>
                  </a:cubicBezTo>
                  <a:close/>
                  <a:moveTo>
                    <a:pt x="601552" y="364361"/>
                  </a:moveTo>
                  <a:cubicBezTo>
                    <a:pt x="611808" y="400640"/>
                    <a:pt x="613386" y="384669"/>
                    <a:pt x="581040" y="409118"/>
                  </a:cubicBezTo>
                  <a:lnTo>
                    <a:pt x="500767" y="476154"/>
                  </a:lnTo>
                  <a:cubicBezTo>
                    <a:pt x="482031" y="487590"/>
                    <a:pt x="472564" y="490153"/>
                    <a:pt x="474339" y="512630"/>
                  </a:cubicBezTo>
                  <a:cubicBezTo>
                    <a:pt x="536663" y="521305"/>
                    <a:pt x="569798" y="541219"/>
                    <a:pt x="623247" y="568625"/>
                  </a:cubicBezTo>
                  <a:cubicBezTo>
                    <a:pt x="624234" y="569216"/>
                    <a:pt x="626798" y="572568"/>
                    <a:pt x="627587" y="571188"/>
                  </a:cubicBezTo>
                  <a:cubicBezTo>
                    <a:pt x="628375" y="569808"/>
                    <a:pt x="630545" y="572962"/>
                    <a:pt x="631926" y="573948"/>
                  </a:cubicBezTo>
                  <a:cubicBezTo>
                    <a:pt x="608258" y="619888"/>
                    <a:pt x="485186" y="735427"/>
                    <a:pt x="478283" y="759875"/>
                  </a:cubicBezTo>
                  <a:cubicBezTo>
                    <a:pt x="505895" y="754946"/>
                    <a:pt x="496428" y="750017"/>
                    <a:pt x="526013" y="719456"/>
                  </a:cubicBezTo>
                  <a:cubicBezTo>
                    <a:pt x="575321" y="668390"/>
                    <a:pt x="616739" y="603523"/>
                    <a:pt x="664863" y="586961"/>
                  </a:cubicBezTo>
                  <a:cubicBezTo>
                    <a:pt x="685375" y="600565"/>
                    <a:pt x="681233" y="594453"/>
                    <a:pt x="696025" y="612395"/>
                  </a:cubicBezTo>
                  <a:cubicBezTo>
                    <a:pt x="677091" y="658729"/>
                    <a:pt x="665060" y="640590"/>
                    <a:pt x="646126" y="671939"/>
                  </a:cubicBezTo>
                  <a:cubicBezTo>
                    <a:pt x="559739" y="813504"/>
                    <a:pt x="470986" y="889018"/>
                    <a:pt x="420298" y="972025"/>
                  </a:cubicBezTo>
                  <a:lnTo>
                    <a:pt x="380654" y="1041427"/>
                  </a:lnTo>
                  <a:cubicBezTo>
                    <a:pt x="304129" y="1198371"/>
                    <a:pt x="183621" y="1339738"/>
                    <a:pt x="81062" y="1479726"/>
                  </a:cubicBezTo>
                  <a:lnTo>
                    <a:pt x="0" y="1596250"/>
                  </a:lnTo>
                  <a:cubicBezTo>
                    <a:pt x="24457" y="1613798"/>
                    <a:pt x="31162" y="1582449"/>
                    <a:pt x="48321" y="1567858"/>
                  </a:cubicBezTo>
                  <a:cubicBezTo>
                    <a:pt x="70411" y="1585800"/>
                    <a:pt x="118733" y="1601968"/>
                    <a:pt x="152262" y="1616164"/>
                  </a:cubicBezTo>
                  <a:cubicBezTo>
                    <a:pt x="172379" y="1624445"/>
                    <a:pt x="181846" y="1634303"/>
                    <a:pt x="200386" y="1645147"/>
                  </a:cubicBezTo>
                  <a:cubicBezTo>
                    <a:pt x="217742" y="1655203"/>
                    <a:pt x="236873" y="1661512"/>
                    <a:pt x="253046" y="1669201"/>
                  </a:cubicBezTo>
                  <a:cubicBezTo>
                    <a:pt x="353239" y="1716718"/>
                    <a:pt x="367045" y="1735646"/>
                    <a:pt x="439429" y="1784149"/>
                  </a:cubicBezTo>
                  <a:cubicBezTo>
                    <a:pt x="456982" y="1795979"/>
                    <a:pt x="471577" y="1798147"/>
                    <a:pt x="490512" y="1810175"/>
                  </a:cubicBezTo>
                  <a:cubicBezTo>
                    <a:pt x="598594" y="1878197"/>
                    <a:pt x="637645" y="1891209"/>
                    <a:pt x="732513" y="1946613"/>
                  </a:cubicBezTo>
                  <a:cubicBezTo>
                    <a:pt x="788921" y="1979342"/>
                    <a:pt x="816730" y="2019958"/>
                    <a:pt x="854598" y="1926896"/>
                  </a:cubicBezTo>
                  <a:lnTo>
                    <a:pt x="993054" y="1502400"/>
                  </a:lnTo>
                  <a:cubicBezTo>
                    <a:pt x="1011791" y="1426491"/>
                    <a:pt x="1039403" y="1327514"/>
                    <a:pt x="1066424" y="1254563"/>
                  </a:cubicBezTo>
                  <a:cubicBezTo>
                    <a:pt x="1082991" y="1209215"/>
                    <a:pt x="1091275" y="1178063"/>
                    <a:pt x="1105673" y="1132912"/>
                  </a:cubicBezTo>
                  <a:cubicBezTo>
                    <a:pt x="1116915" y="1097816"/>
                    <a:pt x="1138807" y="1057397"/>
                    <a:pt x="1148472" y="1016387"/>
                  </a:cubicBezTo>
                  <a:lnTo>
                    <a:pt x="1134468" y="1006332"/>
                  </a:lnTo>
                  <a:cubicBezTo>
                    <a:pt x="1133876" y="1003966"/>
                    <a:pt x="1131904" y="1003768"/>
                    <a:pt x="1130721" y="1002388"/>
                  </a:cubicBezTo>
                  <a:cubicBezTo>
                    <a:pt x="1151824" y="965716"/>
                    <a:pt x="1206852" y="804632"/>
                    <a:pt x="1211585" y="769733"/>
                  </a:cubicBezTo>
                  <a:cubicBezTo>
                    <a:pt x="1248467" y="778606"/>
                    <a:pt x="1259118" y="798717"/>
                    <a:pt x="1300339" y="814293"/>
                  </a:cubicBezTo>
                  <a:cubicBezTo>
                    <a:pt x="1364636" y="838938"/>
                    <a:pt x="1448656" y="856683"/>
                    <a:pt x="1488299" y="876400"/>
                  </a:cubicBezTo>
                  <a:cubicBezTo>
                    <a:pt x="1545299" y="904989"/>
                    <a:pt x="1523012" y="916819"/>
                    <a:pt x="1565613" y="921748"/>
                  </a:cubicBezTo>
                  <a:cubicBezTo>
                    <a:pt x="1581589" y="974982"/>
                    <a:pt x="1605257" y="1031174"/>
                    <a:pt x="1621627" y="1078100"/>
                  </a:cubicBezTo>
                  <a:cubicBezTo>
                    <a:pt x="1618471" y="1055623"/>
                    <a:pt x="1609596" y="1032357"/>
                    <a:pt x="1604468" y="1010078"/>
                  </a:cubicBezTo>
                  <a:lnTo>
                    <a:pt x="1582772" y="871668"/>
                  </a:lnTo>
                  <a:cubicBezTo>
                    <a:pt x="1555160" y="793787"/>
                    <a:pt x="1550032" y="816461"/>
                    <a:pt x="1576856" y="785507"/>
                  </a:cubicBezTo>
                  <a:cubicBezTo>
                    <a:pt x="1532676" y="686727"/>
                    <a:pt x="1537409" y="687121"/>
                    <a:pt x="1511770" y="576511"/>
                  </a:cubicBezTo>
                  <a:cubicBezTo>
                    <a:pt x="1495399" y="505926"/>
                    <a:pt x="1458123" y="445396"/>
                    <a:pt x="1427355" y="386247"/>
                  </a:cubicBezTo>
                  <a:cubicBezTo>
                    <a:pt x="1381795" y="298508"/>
                    <a:pt x="1379625" y="272285"/>
                    <a:pt x="1348266" y="189082"/>
                  </a:cubicBezTo>
                  <a:cubicBezTo>
                    <a:pt x="1336826" y="158915"/>
                    <a:pt x="1312370" y="117708"/>
                    <a:pt x="1306256" y="97005"/>
                  </a:cubicBezTo>
                  <a:cubicBezTo>
                    <a:pt x="1295014" y="59741"/>
                    <a:pt x="1293830" y="20702"/>
                    <a:pt x="1269374" y="0"/>
                  </a:cubicBezTo>
                  <a:cubicBezTo>
                    <a:pt x="1250440" y="4338"/>
                    <a:pt x="1250440" y="15773"/>
                    <a:pt x="1229730" y="25237"/>
                  </a:cubicBezTo>
                  <a:cubicBezTo>
                    <a:pt x="1217699" y="30758"/>
                    <a:pt x="1216713" y="28392"/>
                    <a:pt x="1205668" y="33715"/>
                  </a:cubicBezTo>
                  <a:lnTo>
                    <a:pt x="1197582" y="38842"/>
                  </a:lnTo>
                  <a:cubicBezTo>
                    <a:pt x="1196201" y="39433"/>
                    <a:pt x="1194623" y="40616"/>
                    <a:pt x="1193440" y="41208"/>
                  </a:cubicBezTo>
                  <a:cubicBezTo>
                    <a:pt x="1192059" y="41996"/>
                    <a:pt x="1190482" y="42785"/>
                    <a:pt x="1189101" y="43574"/>
                  </a:cubicBezTo>
                  <a:lnTo>
                    <a:pt x="601552" y="364361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ADD1E96-AA40-A05C-0858-0C54A63D2846}"/>
                </a:ext>
              </a:extLst>
            </p:cNvPr>
            <p:cNvSpPr/>
            <p:nvPr/>
          </p:nvSpPr>
          <p:spPr>
            <a:xfrm>
              <a:off x="2130325" y="2468509"/>
              <a:ext cx="145917" cy="238175"/>
            </a:xfrm>
            <a:custGeom>
              <a:avLst/>
              <a:gdLst>
                <a:gd name="connsiteX0" fmla="*/ 1150 w 145917"/>
                <a:gd name="connsiteY0" fmla="*/ 238176 h 238175"/>
                <a:gd name="connsiteX1" fmla="*/ 109233 w 145917"/>
                <a:gd name="connsiteY1" fmla="*/ 57769 h 238175"/>
                <a:gd name="connsiteX2" fmla="*/ 145917 w 145917"/>
                <a:gd name="connsiteY2" fmla="*/ 0 h 238175"/>
                <a:gd name="connsiteX3" fmla="*/ 1150 w 145917"/>
                <a:gd name="connsiteY3" fmla="*/ 238176 h 2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17" h="238175">
                  <a:moveTo>
                    <a:pt x="1150" y="238176"/>
                  </a:moveTo>
                  <a:cubicBezTo>
                    <a:pt x="22254" y="182575"/>
                    <a:pt x="70773" y="103117"/>
                    <a:pt x="109233" y="57769"/>
                  </a:cubicBezTo>
                  <a:cubicBezTo>
                    <a:pt x="120869" y="43968"/>
                    <a:pt x="144931" y="20111"/>
                    <a:pt x="145917" y="0"/>
                  </a:cubicBezTo>
                  <a:cubicBezTo>
                    <a:pt x="125800" y="10055"/>
                    <a:pt x="-14036" y="199926"/>
                    <a:pt x="1150" y="23817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7ED5D656-EA7D-3022-485D-D1C217BA38BE}"/>
                </a:ext>
              </a:extLst>
            </p:cNvPr>
            <p:cNvSpPr/>
            <p:nvPr/>
          </p:nvSpPr>
          <p:spPr>
            <a:xfrm>
              <a:off x="2270128" y="3544440"/>
              <a:ext cx="135497" cy="91879"/>
            </a:xfrm>
            <a:custGeom>
              <a:avLst/>
              <a:gdLst>
                <a:gd name="connsiteX0" fmla="*/ 0 w 135497"/>
                <a:gd name="connsiteY0" fmla="*/ 91879 h 91879"/>
                <a:gd name="connsiteX1" fmla="*/ 78103 w 135497"/>
                <a:gd name="connsiteY1" fmla="*/ 51854 h 91879"/>
                <a:gd name="connsiteX2" fmla="*/ 135497 w 135497"/>
                <a:gd name="connsiteY2" fmla="*/ 0 h 91879"/>
                <a:gd name="connsiteX3" fmla="*/ 65875 w 135497"/>
                <a:gd name="connsiteY3" fmla="*/ 47517 h 91879"/>
                <a:gd name="connsiteX4" fmla="*/ 0 w 135497"/>
                <a:gd name="connsiteY4" fmla="*/ 91879 h 9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7" h="91879">
                  <a:moveTo>
                    <a:pt x="0" y="91879"/>
                  </a:moveTo>
                  <a:cubicBezTo>
                    <a:pt x="27218" y="88922"/>
                    <a:pt x="56013" y="65459"/>
                    <a:pt x="78103" y="51854"/>
                  </a:cubicBezTo>
                  <a:cubicBezTo>
                    <a:pt x="113605" y="30363"/>
                    <a:pt x="122677" y="38447"/>
                    <a:pt x="135497" y="0"/>
                  </a:cubicBezTo>
                  <a:lnTo>
                    <a:pt x="65875" y="47517"/>
                  </a:lnTo>
                  <a:cubicBezTo>
                    <a:pt x="42996" y="62107"/>
                    <a:pt x="24259" y="76106"/>
                    <a:pt x="0" y="9187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67B2B30F-D33F-AAD7-EA6A-BB5921349967}"/>
                </a:ext>
              </a:extLst>
            </p:cNvPr>
            <p:cNvSpPr/>
            <p:nvPr/>
          </p:nvSpPr>
          <p:spPr>
            <a:xfrm>
              <a:off x="1826557" y="2605144"/>
              <a:ext cx="127213" cy="138410"/>
            </a:xfrm>
            <a:custGeom>
              <a:avLst/>
              <a:gdLst>
                <a:gd name="connsiteX0" fmla="*/ 113210 w 127213"/>
                <a:gd name="connsiteY0" fmla="*/ 18534 h 138410"/>
                <a:gd name="connsiteX1" fmla="*/ 127213 w 127213"/>
                <a:gd name="connsiteY1" fmla="*/ 0 h 138410"/>
                <a:gd name="connsiteX2" fmla="*/ 85401 w 127213"/>
                <a:gd name="connsiteY2" fmla="*/ 29575 h 138410"/>
                <a:gd name="connsiteX3" fmla="*/ 0 w 127213"/>
                <a:gd name="connsiteY3" fmla="*/ 138410 h 138410"/>
                <a:gd name="connsiteX4" fmla="*/ 113210 w 127213"/>
                <a:gd name="connsiteY4" fmla="*/ 18534 h 13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13" h="138410">
                  <a:moveTo>
                    <a:pt x="113210" y="18534"/>
                  </a:moveTo>
                  <a:cubicBezTo>
                    <a:pt x="132539" y="3943"/>
                    <a:pt x="120113" y="19717"/>
                    <a:pt x="127213" y="0"/>
                  </a:cubicBezTo>
                  <a:cubicBezTo>
                    <a:pt x="98418" y="3549"/>
                    <a:pt x="103546" y="9661"/>
                    <a:pt x="85401" y="29575"/>
                  </a:cubicBezTo>
                  <a:lnTo>
                    <a:pt x="0" y="138410"/>
                  </a:lnTo>
                  <a:lnTo>
                    <a:pt x="113210" y="18534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1FA5C19B-5BC3-A3EF-A183-D1064D701AE4}"/>
                </a:ext>
              </a:extLst>
            </p:cNvPr>
            <p:cNvSpPr/>
            <p:nvPr/>
          </p:nvSpPr>
          <p:spPr>
            <a:xfrm>
              <a:off x="1863313" y="3236468"/>
              <a:ext cx="18074" cy="121256"/>
            </a:xfrm>
            <a:custGeom>
              <a:avLst/>
              <a:gdLst>
                <a:gd name="connsiteX0" fmla="*/ 14721 w 18074"/>
                <a:gd name="connsiteY0" fmla="*/ 121257 h 121256"/>
                <a:gd name="connsiteX1" fmla="*/ 18074 w 18074"/>
                <a:gd name="connsiteY1" fmla="*/ 0 h 121256"/>
                <a:gd name="connsiteX2" fmla="*/ 14721 w 18074"/>
                <a:gd name="connsiteY2" fmla="*/ 121257 h 121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74" h="121256">
                  <a:moveTo>
                    <a:pt x="14721" y="121257"/>
                  </a:moveTo>
                  <a:lnTo>
                    <a:pt x="18074" y="0"/>
                  </a:lnTo>
                  <a:cubicBezTo>
                    <a:pt x="-2043" y="10844"/>
                    <a:pt x="-8355" y="99371"/>
                    <a:pt x="14721" y="12125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4B48E950-7E5E-520F-8485-CAA4AEE331B9}"/>
                </a:ext>
              </a:extLst>
            </p:cNvPr>
            <p:cNvSpPr/>
            <p:nvPr/>
          </p:nvSpPr>
          <p:spPr>
            <a:xfrm>
              <a:off x="1903165" y="3289504"/>
              <a:ext cx="16564" cy="88527"/>
            </a:xfrm>
            <a:custGeom>
              <a:avLst/>
              <a:gdLst>
                <a:gd name="connsiteX0" fmla="*/ 11554 w 16564"/>
                <a:gd name="connsiteY0" fmla="*/ 88528 h 88527"/>
                <a:gd name="connsiteX1" fmla="*/ 6821 w 16564"/>
                <a:gd name="connsiteY1" fmla="*/ 5916 h 88527"/>
                <a:gd name="connsiteX2" fmla="*/ 8793 w 16564"/>
                <a:gd name="connsiteY2" fmla="*/ 1 h 88527"/>
                <a:gd name="connsiteX3" fmla="*/ 11554 w 16564"/>
                <a:gd name="connsiteY3" fmla="*/ 88528 h 8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64" h="88527">
                  <a:moveTo>
                    <a:pt x="11554" y="88528"/>
                  </a:moveTo>
                  <a:cubicBezTo>
                    <a:pt x="18260" y="73543"/>
                    <a:pt x="19641" y="18140"/>
                    <a:pt x="6821" y="5916"/>
                  </a:cubicBezTo>
                  <a:lnTo>
                    <a:pt x="8793" y="1"/>
                  </a:lnTo>
                  <a:cubicBezTo>
                    <a:pt x="10568" y="-197"/>
                    <a:pt x="-13691" y="46532"/>
                    <a:pt x="11554" y="8852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7E089C13-9E3C-423F-CADC-AEEB4FBC60EA}"/>
                </a:ext>
              </a:extLst>
            </p:cNvPr>
            <p:cNvSpPr/>
            <p:nvPr/>
          </p:nvSpPr>
          <p:spPr>
            <a:xfrm>
              <a:off x="2199125" y="2568669"/>
              <a:ext cx="60549" cy="92273"/>
            </a:xfrm>
            <a:custGeom>
              <a:avLst/>
              <a:gdLst>
                <a:gd name="connsiteX0" fmla="*/ 0 w 60549"/>
                <a:gd name="connsiteY0" fmla="*/ 92273 h 92273"/>
                <a:gd name="connsiteX1" fmla="*/ 32149 w 60549"/>
                <a:gd name="connsiteY1" fmla="*/ 51657 h 92273"/>
                <a:gd name="connsiteX2" fmla="*/ 60550 w 60549"/>
                <a:gd name="connsiteY2" fmla="*/ 0 h 92273"/>
                <a:gd name="connsiteX3" fmla="*/ 0 w 60549"/>
                <a:gd name="connsiteY3" fmla="*/ 92273 h 9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49" h="92273">
                  <a:moveTo>
                    <a:pt x="0" y="92273"/>
                  </a:moveTo>
                  <a:cubicBezTo>
                    <a:pt x="16370" y="85570"/>
                    <a:pt x="24062" y="63882"/>
                    <a:pt x="32149" y="51657"/>
                  </a:cubicBezTo>
                  <a:cubicBezTo>
                    <a:pt x="42207" y="36476"/>
                    <a:pt x="56408" y="20111"/>
                    <a:pt x="60550" y="0"/>
                  </a:cubicBezTo>
                  <a:cubicBezTo>
                    <a:pt x="47730" y="18336"/>
                    <a:pt x="4339" y="69402"/>
                    <a:pt x="0" y="9227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0EC5FE29-7698-E8B8-7CE8-C5165A033145}"/>
                </a:ext>
              </a:extLst>
            </p:cNvPr>
            <p:cNvSpPr/>
            <p:nvPr/>
          </p:nvSpPr>
          <p:spPr>
            <a:xfrm>
              <a:off x="2494970" y="2075672"/>
              <a:ext cx="19920" cy="17313"/>
            </a:xfrm>
            <a:custGeom>
              <a:avLst/>
              <a:gdLst>
                <a:gd name="connsiteX0" fmla="*/ 0 w 19920"/>
                <a:gd name="connsiteY0" fmla="*/ 7773 h 17313"/>
                <a:gd name="connsiteX1" fmla="*/ 19920 w 19920"/>
                <a:gd name="connsiteY1" fmla="*/ 3830 h 17313"/>
                <a:gd name="connsiteX2" fmla="*/ 0 w 19920"/>
                <a:gd name="connsiteY2" fmla="*/ 7773 h 17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20" h="17313">
                  <a:moveTo>
                    <a:pt x="0" y="7773"/>
                  </a:moveTo>
                  <a:cubicBezTo>
                    <a:pt x="12820" y="17040"/>
                    <a:pt x="12228" y="25124"/>
                    <a:pt x="19920" y="3830"/>
                  </a:cubicBezTo>
                  <a:cubicBezTo>
                    <a:pt x="11637" y="-1099"/>
                    <a:pt x="2564" y="-2676"/>
                    <a:pt x="0" y="777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60A374F5-B03D-F402-D157-6281DD17D67B}"/>
                </a:ext>
              </a:extLst>
            </p:cNvPr>
            <p:cNvSpPr/>
            <p:nvPr/>
          </p:nvSpPr>
          <p:spPr>
            <a:xfrm>
              <a:off x="1982566" y="2549544"/>
              <a:ext cx="20314" cy="14262"/>
            </a:xfrm>
            <a:custGeom>
              <a:avLst/>
              <a:gdLst>
                <a:gd name="connsiteX0" fmla="*/ 0 w 20314"/>
                <a:gd name="connsiteY0" fmla="*/ 13802 h 14262"/>
                <a:gd name="connsiteX1" fmla="*/ 20315 w 20314"/>
                <a:gd name="connsiteY1" fmla="*/ 0 h 14262"/>
                <a:gd name="connsiteX2" fmla="*/ 0 w 20314"/>
                <a:gd name="connsiteY2" fmla="*/ 13802 h 1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14" h="14262">
                  <a:moveTo>
                    <a:pt x="0" y="13802"/>
                  </a:moveTo>
                  <a:cubicBezTo>
                    <a:pt x="16567" y="15379"/>
                    <a:pt x="15581" y="13407"/>
                    <a:pt x="20315" y="0"/>
                  </a:cubicBezTo>
                  <a:cubicBezTo>
                    <a:pt x="2564" y="2169"/>
                    <a:pt x="5522" y="-986"/>
                    <a:pt x="0" y="1380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BF8FF076-2447-C678-48A7-52D68F6DA515}"/>
                </a:ext>
              </a:extLst>
            </p:cNvPr>
            <p:cNvSpPr/>
            <p:nvPr/>
          </p:nvSpPr>
          <p:spPr>
            <a:xfrm>
              <a:off x="2563630" y="2023704"/>
              <a:ext cx="16543" cy="15773"/>
            </a:xfrm>
            <a:custGeom>
              <a:avLst/>
              <a:gdLst>
                <a:gd name="connsiteX0" fmla="*/ 16544 w 16543"/>
                <a:gd name="connsiteY0" fmla="*/ 15773 h 15773"/>
                <a:gd name="connsiteX1" fmla="*/ 12007 w 16543"/>
                <a:gd name="connsiteY1" fmla="*/ 0 h 15773"/>
                <a:gd name="connsiteX2" fmla="*/ 16544 w 16543"/>
                <a:gd name="connsiteY2" fmla="*/ 15773 h 1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43" h="15773">
                  <a:moveTo>
                    <a:pt x="16544" y="15773"/>
                  </a:moveTo>
                  <a:cubicBezTo>
                    <a:pt x="14768" y="4732"/>
                    <a:pt x="15557" y="7098"/>
                    <a:pt x="12007" y="0"/>
                  </a:cubicBezTo>
                  <a:cubicBezTo>
                    <a:pt x="-2785" y="9858"/>
                    <a:pt x="-6730" y="11041"/>
                    <a:pt x="16544" y="1577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2" name="图形 2">
            <a:extLst>
              <a:ext uri="{FF2B5EF4-FFF2-40B4-BE49-F238E27FC236}">
                <a16:creationId xmlns:a16="http://schemas.microsoft.com/office/drawing/2014/main" id="{7090B571-E645-A47E-0257-6AB5B676A47F}"/>
              </a:ext>
            </a:extLst>
          </p:cNvPr>
          <p:cNvGrpSpPr/>
          <p:nvPr/>
        </p:nvGrpSpPr>
        <p:grpSpPr>
          <a:xfrm>
            <a:off x="7201847" y="4951563"/>
            <a:ext cx="782965" cy="868476"/>
            <a:chOff x="4421597" y="5462259"/>
            <a:chExt cx="1258342" cy="1395772"/>
          </a:xfrm>
          <a:solidFill>
            <a:srgbClr val="1A1A1A"/>
          </a:solidFill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880FC61C-3779-25E6-DC86-0648EC07925A}"/>
                </a:ext>
              </a:extLst>
            </p:cNvPr>
            <p:cNvSpPr/>
            <p:nvPr/>
          </p:nvSpPr>
          <p:spPr>
            <a:xfrm>
              <a:off x="4421597" y="5462259"/>
              <a:ext cx="1258342" cy="1395772"/>
            </a:xfrm>
            <a:custGeom>
              <a:avLst/>
              <a:gdLst>
                <a:gd name="connsiteX0" fmla="*/ 928280 w 1258342"/>
                <a:gd name="connsiteY0" fmla="*/ 51862 h 1395772"/>
                <a:gd name="connsiteX1" fmla="*/ 904810 w 1258342"/>
                <a:gd name="connsiteY1" fmla="*/ 98984 h 1395772"/>
                <a:gd name="connsiteX2" fmla="*/ 928083 w 1258342"/>
                <a:gd name="connsiteY2" fmla="*/ 46341 h 1395772"/>
                <a:gd name="connsiteX3" fmla="*/ 1015456 w 1258342"/>
                <a:gd name="connsiteY3" fmla="*/ 41017 h 1395772"/>
                <a:gd name="connsiteX4" fmla="*/ 1012301 w 1258342"/>
                <a:gd name="connsiteY4" fmla="*/ 45158 h 1395772"/>
                <a:gd name="connsiteX5" fmla="*/ 989619 w 1258342"/>
                <a:gd name="connsiteY5" fmla="*/ 62509 h 1395772"/>
                <a:gd name="connsiteX6" fmla="*/ 986069 w 1258342"/>
                <a:gd name="connsiteY6" fmla="*/ 65072 h 1395772"/>
                <a:gd name="connsiteX7" fmla="*/ 979560 w 1258342"/>
                <a:gd name="connsiteY7" fmla="*/ 70987 h 1395772"/>
                <a:gd name="connsiteX8" fmla="*/ 949384 w 1258342"/>
                <a:gd name="connsiteY8" fmla="*/ 111603 h 1395772"/>
                <a:gd name="connsiteX9" fmla="*/ 913883 w 1258342"/>
                <a:gd name="connsiteY9" fmla="*/ 146698 h 1395772"/>
                <a:gd name="connsiteX10" fmla="*/ 870295 w 1258342"/>
                <a:gd name="connsiteY10" fmla="*/ 180413 h 1395772"/>
                <a:gd name="connsiteX11" fmla="*/ 892385 w 1258342"/>
                <a:gd name="connsiteY11" fmla="*/ 117912 h 1395772"/>
                <a:gd name="connsiteX12" fmla="*/ 867336 w 1258342"/>
                <a:gd name="connsiteY12" fmla="*/ 132305 h 1395772"/>
                <a:gd name="connsiteX13" fmla="*/ 928280 w 1258342"/>
                <a:gd name="connsiteY13" fmla="*/ 51862 h 1395772"/>
                <a:gd name="connsiteX14" fmla="*/ 907966 w 1258342"/>
                <a:gd name="connsiteY14" fmla="*/ 100956 h 1395772"/>
                <a:gd name="connsiteX15" fmla="*/ 891004 w 1258342"/>
                <a:gd name="connsiteY15" fmla="*/ 116926 h 1395772"/>
                <a:gd name="connsiteX16" fmla="*/ 907966 w 1258342"/>
                <a:gd name="connsiteY16" fmla="*/ 100956 h 1395772"/>
                <a:gd name="connsiteX17" fmla="*/ 898499 w 1258342"/>
                <a:gd name="connsiteY17" fmla="*/ 260462 h 1395772"/>
                <a:gd name="connsiteX18" fmla="*/ 900865 w 1258342"/>
                <a:gd name="connsiteY18" fmla="*/ 299304 h 1395772"/>
                <a:gd name="connsiteX19" fmla="*/ 868125 w 1258342"/>
                <a:gd name="connsiteY19" fmla="*/ 319809 h 1395772"/>
                <a:gd name="connsiteX20" fmla="*/ 898499 w 1258342"/>
                <a:gd name="connsiteY20" fmla="*/ 260462 h 1395772"/>
                <a:gd name="connsiteX21" fmla="*/ 1129455 w 1258342"/>
                <a:gd name="connsiteY21" fmla="*/ 106476 h 1395772"/>
                <a:gd name="connsiteX22" fmla="*/ 923547 w 1258342"/>
                <a:gd name="connsiteY22" fmla="*/ 273673 h 1395772"/>
                <a:gd name="connsiteX23" fmla="*/ 925125 w 1258342"/>
                <a:gd name="connsiteY23" fmla="*/ 222410 h 1395772"/>
                <a:gd name="connsiteX24" fmla="*/ 965163 w 1258342"/>
                <a:gd name="connsiteY24" fmla="*/ 184948 h 1395772"/>
                <a:gd name="connsiteX25" fmla="*/ 1022754 w 1258342"/>
                <a:gd name="connsiteY25" fmla="*/ 127376 h 1395772"/>
                <a:gd name="connsiteX26" fmla="*/ 1041885 w 1258342"/>
                <a:gd name="connsiteY26" fmla="*/ 97998 h 1395772"/>
                <a:gd name="connsiteX27" fmla="*/ 999481 w 1258342"/>
                <a:gd name="connsiteY27" fmla="*/ 136051 h 1395772"/>
                <a:gd name="connsiteX28" fmla="*/ 919800 w 1258342"/>
                <a:gd name="connsiteY28" fmla="*/ 210974 h 1395772"/>
                <a:gd name="connsiteX29" fmla="*/ 882523 w 1258342"/>
                <a:gd name="connsiteY29" fmla="*/ 230493 h 1395772"/>
                <a:gd name="connsiteX30" fmla="*/ 872070 w 1258342"/>
                <a:gd name="connsiteY30" fmla="*/ 247450 h 1395772"/>
                <a:gd name="connsiteX31" fmla="*/ 908557 w 1258342"/>
                <a:gd name="connsiteY31" fmla="*/ 167006 h 1395772"/>
                <a:gd name="connsiteX32" fmla="*/ 1117227 w 1258342"/>
                <a:gd name="connsiteY32" fmla="*/ 79859 h 1395772"/>
                <a:gd name="connsiteX33" fmla="*/ 1136161 w 1258342"/>
                <a:gd name="connsiteY33" fmla="*/ 54622 h 1395772"/>
                <a:gd name="connsiteX34" fmla="*/ 1119988 w 1258342"/>
                <a:gd name="connsiteY34" fmla="*/ 173513 h 1395772"/>
                <a:gd name="connsiteX35" fmla="*/ 924533 w 1258342"/>
                <a:gd name="connsiteY35" fmla="*/ 324738 h 1395772"/>
                <a:gd name="connsiteX36" fmla="*/ 1024923 w 1258342"/>
                <a:gd name="connsiteY36" fmla="*/ 212551 h 1395772"/>
                <a:gd name="connsiteX37" fmla="*/ 1129455 w 1258342"/>
                <a:gd name="connsiteY37" fmla="*/ 106476 h 1395772"/>
                <a:gd name="connsiteX38" fmla="*/ 903035 w 1258342"/>
                <a:gd name="connsiteY38" fmla="*/ 326907 h 1395772"/>
                <a:gd name="connsiteX39" fmla="*/ 900077 w 1258342"/>
                <a:gd name="connsiteY39" fmla="*/ 349976 h 1395772"/>
                <a:gd name="connsiteX40" fmla="*/ 870689 w 1258342"/>
                <a:gd name="connsiteY40" fmla="*/ 365157 h 1395772"/>
                <a:gd name="connsiteX41" fmla="*/ 898301 w 1258342"/>
                <a:gd name="connsiteY41" fmla="*/ 325921 h 1395772"/>
                <a:gd name="connsiteX42" fmla="*/ 903035 w 1258342"/>
                <a:gd name="connsiteY42" fmla="*/ 326907 h 1395772"/>
                <a:gd name="connsiteX43" fmla="*/ 1176791 w 1258342"/>
                <a:gd name="connsiteY43" fmla="*/ 138220 h 1395772"/>
                <a:gd name="connsiteX44" fmla="*/ 1183694 w 1258342"/>
                <a:gd name="connsiteY44" fmla="*/ 179822 h 1395772"/>
                <a:gd name="connsiteX45" fmla="*/ 923744 w 1258342"/>
                <a:gd name="connsiteY45" fmla="*/ 403013 h 1395772"/>
                <a:gd name="connsiteX46" fmla="*/ 1042477 w 1258342"/>
                <a:gd name="connsiteY46" fmla="*/ 255730 h 1395772"/>
                <a:gd name="connsiteX47" fmla="*/ 1111705 w 1258342"/>
                <a:gd name="connsiteY47" fmla="*/ 196778 h 1395772"/>
                <a:gd name="connsiteX48" fmla="*/ 1157659 w 1258342"/>
                <a:gd name="connsiteY48" fmla="*/ 146107 h 1395772"/>
                <a:gd name="connsiteX49" fmla="*/ 1176791 w 1258342"/>
                <a:gd name="connsiteY49" fmla="*/ 138220 h 1395772"/>
                <a:gd name="connsiteX50" fmla="*/ 904218 w 1258342"/>
                <a:gd name="connsiteY50" fmla="*/ 377776 h 1395772"/>
                <a:gd name="connsiteX51" fmla="*/ 890412 w 1258342"/>
                <a:gd name="connsiteY51" fmla="*/ 436531 h 1395772"/>
                <a:gd name="connsiteX52" fmla="*/ 874239 w 1258342"/>
                <a:gd name="connsiteY52" fmla="*/ 400450 h 1395772"/>
                <a:gd name="connsiteX53" fmla="*/ 904218 w 1258342"/>
                <a:gd name="connsiteY53" fmla="*/ 377776 h 1395772"/>
                <a:gd name="connsiteX54" fmla="*/ 1147600 w 1258342"/>
                <a:gd name="connsiteY54" fmla="*/ 334005 h 1395772"/>
                <a:gd name="connsiteX55" fmla="*/ 973841 w 1258342"/>
                <a:gd name="connsiteY55" fmla="*/ 482273 h 1395772"/>
                <a:gd name="connsiteX56" fmla="*/ 905796 w 1258342"/>
                <a:gd name="connsiteY56" fmla="*/ 529593 h 1395772"/>
                <a:gd name="connsiteX57" fmla="*/ 1025909 w 1258342"/>
                <a:gd name="connsiteY57" fmla="*/ 341695 h 1395772"/>
                <a:gd name="connsiteX58" fmla="*/ 1186060 w 1258342"/>
                <a:gd name="connsiteY58" fmla="*/ 197764 h 1395772"/>
                <a:gd name="connsiteX59" fmla="*/ 1183496 w 1258342"/>
                <a:gd name="connsiteY59" fmla="*/ 401238 h 1395772"/>
                <a:gd name="connsiteX60" fmla="*/ 958062 w 1258342"/>
                <a:gd name="connsiteY60" fmla="*/ 607671 h 1395772"/>
                <a:gd name="connsiteX61" fmla="*/ 942481 w 1258342"/>
                <a:gd name="connsiteY61" fmla="*/ 624035 h 1395772"/>
                <a:gd name="connsiteX62" fmla="*/ 936761 w 1258342"/>
                <a:gd name="connsiteY62" fmla="*/ 630936 h 1395772"/>
                <a:gd name="connsiteX63" fmla="*/ 931831 w 1258342"/>
                <a:gd name="connsiteY63" fmla="*/ 638231 h 1395772"/>
                <a:gd name="connsiteX64" fmla="*/ 929464 w 1258342"/>
                <a:gd name="connsiteY64" fmla="*/ 641780 h 1395772"/>
                <a:gd name="connsiteX65" fmla="*/ 926308 w 1258342"/>
                <a:gd name="connsiteY65" fmla="*/ 638428 h 1395772"/>
                <a:gd name="connsiteX66" fmla="*/ 903232 w 1258342"/>
                <a:gd name="connsiteY66" fmla="*/ 558379 h 1395772"/>
                <a:gd name="connsiteX67" fmla="*/ 962993 w 1258342"/>
                <a:gd name="connsiteY67" fmla="*/ 503370 h 1395772"/>
                <a:gd name="connsiteX68" fmla="*/ 1136753 w 1258342"/>
                <a:gd name="connsiteY68" fmla="*/ 349778 h 1395772"/>
                <a:gd name="connsiteX69" fmla="*/ 1147600 w 1258342"/>
                <a:gd name="connsiteY69" fmla="*/ 334005 h 1395772"/>
                <a:gd name="connsiteX70" fmla="*/ 1183102 w 1258342"/>
                <a:gd name="connsiteY70" fmla="*/ 412674 h 1395772"/>
                <a:gd name="connsiteX71" fmla="*/ 1165548 w 1258342"/>
                <a:gd name="connsiteY71" fmla="*/ 602741 h 1395772"/>
                <a:gd name="connsiteX72" fmla="*/ 1128469 w 1258342"/>
                <a:gd name="connsiteY72" fmla="*/ 643357 h 1395772"/>
                <a:gd name="connsiteX73" fmla="*/ 955893 w 1258342"/>
                <a:gd name="connsiteY73" fmla="*/ 729519 h 1395772"/>
                <a:gd name="connsiteX74" fmla="*/ 1169296 w 1258342"/>
                <a:gd name="connsiteY74" fmla="*/ 498047 h 1395772"/>
                <a:gd name="connsiteX75" fmla="*/ 1119397 w 1258342"/>
                <a:gd name="connsiteY75" fmla="*/ 556605 h 1395772"/>
                <a:gd name="connsiteX76" fmla="*/ 1059044 w 1258342"/>
                <a:gd name="connsiteY76" fmla="*/ 612600 h 1395772"/>
                <a:gd name="connsiteX77" fmla="*/ 966543 w 1258342"/>
                <a:gd name="connsiteY77" fmla="*/ 692846 h 1395772"/>
                <a:gd name="connsiteX78" fmla="*/ 928478 w 1258342"/>
                <a:gd name="connsiteY78" fmla="*/ 717689 h 1395772"/>
                <a:gd name="connsiteX79" fmla="*/ 953526 w 1258342"/>
                <a:gd name="connsiteY79" fmla="*/ 628570 h 1395772"/>
                <a:gd name="connsiteX80" fmla="*/ 988633 w 1258342"/>
                <a:gd name="connsiteY80" fmla="*/ 593080 h 1395772"/>
                <a:gd name="connsiteX81" fmla="*/ 1183102 w 1258342"/>
                <a:gd name="connsiteY81" fmla="*/ 412674 h 1395772"/>
                <a:gd name="connsiteX82" fmla="*/ 1175607 w 1258342"/>
                <a:gd name="connsiteY82" fmla="*/ 498244 h 1395772"/>
                <a:gd name="connsiteX83" fmla="*/ 1173635 w 1258342"/>
                <a:gd name="connsiteY83" fmla="*/ 496272 h 1395772"/>
                <a:gd name="connsiteX84" fmla="*/ 1175607 w 1258342"/>
                <a:gd name="connsiteY84" fmla="*/ 498244 h 1395772"/>
                <a:gd name="connsiteX85" fmla="*/ 1174818 w 1258342"/>
                <a:gd name="connsiteY85" fmla="*/ 618515 h 1395772"/>
                <a:gd name="connsiteX86" fmla="*/ 1136358 w 1258342"/>
                <a:gd name="connsiteY86" fmla="*/ 730110 h 1395772"/>
                <a:gd name="connsiteX87" fmla="*/ 1094743 w 1258342"/>
                <a:gd name="connsiteY87" fmla="*/ 709013 h 1395772"/>
                <a:gd name="connsiteX88" fmla="*/ 1128075 w 1258342"/>
                <a:gd name="connsiteY88" fmla="*/ 655779 h 1395772"/>
                <a:gd name="connsiteX89" fmla="*/ 1174818 w 1258342"/>
                <a:gd name="connsiteY89" fmla="*/ 618515 h 1395772"/>
                <a:gd name="connsiteX90" fmla="*/ 1215645 w 1258342"/>
                <a:gd name="connsiteY90" fmla="*/ 621472 h 1395772"/>
                <a:gd name="connsiteX91" fmla="*/ 1233593 w 1258342"/>
                <a:gd name="connsiteY91" fmla="*/ 645921 h 1395772"/>
                <a:gd name="connsiteX92" fmla="*/ 1213475 w 1258342"/>
                <a:gd name="connsiteY92" fmla="*/ 729913 h 1395772"/>
                <a:gd name="connsiteX93" fmla="*/ 1207558 w 1258342"/>
                <a:gd name="connsiteY93" fmla="*/ 711182 h 1395772"/>
                <a:gd name="connsiteX94" fmla="*/ 1210714 w 1258342"/>
                <a:gd name="connsiteY94" fmla="*/ 682988 h 1395772"/>
                <a:gd name="connsiteX95" fmla="*/ 1215645 w 1258342"/>
                <a:gd name="connsiteY95" fmla="*/ 621472 h 1395772"/>
                <a:gd name="connsiteX96" fmla="*/ 1177382 w 1258342"/>
                <a:gd name="connsiteY96" fmla="*/ 725575 h 1395772"/>
                <a:gd name="connsiteX97" fmla="*/ 1155292 w 1258342"/>
                <a:gd name="connsiteY97" fmla="*/ 755150 h 1395772"/>
                <a:gd name="connsiteX98" fmla="*/ 1159632 w 1258342"/>
                <a:gd name="connsiteY98" fmla="*/ 738983 h 1395772"/>
                <a:gd name="connsiteX99" fmla="*/ 1177382 w 1258342"/>
                <a:gd name="connsiteY99" fmla="*/ 725575 h 1395772"/>
                <a:gd name="connsiteX100" fmla="*/ 1077189 w 1258342"/>
                <a:gd name="connsiteY100" fmla="*/ 721435 h 1395772"/>
                <a:gd name="connsiteX101" fmla="*/ 1113282 w 1258342"/>
                <a:gd name="connsiteY101" fmla="*/ 761459 h 1395772"/>
                <a:gd name="connsiteX102" fmla="*/ 1052536 w 1258342"/>
                <a:gd name="connsiteY102" fmla="*/ 755150 h 1395772"/>
                <a:gd name="connsiteX103" fmla="*/ 1077189 w 1258342"/>
                <a:gd name="connsiteY103" fmla="*/ 721435 h 1395772"/>
                <a:gd name="connsiteX104" fmla="*/ 493388 w 1258342"/>
                <a:gd name="connsiteY104" fmla="*/ 865366 h 1395772"/>
                <a:gd name="connsiteX105" fmla="*/ 553543 w 1258342"/>
                <a:gd name="connsiteY105" fmla="*/ 1209025 h 1395772"/>
                <a:gd name="connsiteX106" fmla="*/ 838935 w 1258342"/>
                <a:gd name="connsiteY106" fmla="*/ 1287102 h 1395772"/>
                <a:gd name="connsiteX107" fmla="*/ 774244 w 1258342"/>
                <a:gd name="connsiteY107" fmla="*/ 1154016 h 1395772"/>
                <a:gd name="connsiteX108" fmla="*/ 754323 w 1258342"/>
                <a:gd name="connsiteY108" fmla="*/ 878773 h 1395772"/>
                <a:gd name="connsiteX109" fmla="*/ 769116 w 1258342"/>
                <a:gd name="connsiteY109" fmla="*/ 809173 h 1395772"/>
                <a:gd name="connsiteX110" fmla="*/ 790614 w 1258342"/>
                <a:gd name="connsiteY110" fmla="*/ 814891 h 1395772"/>
                <a:gd name="connsiteX111" fmla="*/ 844260 w 1258342"/>
                <a:gd name="connsiteY111" fmla="*/ 794780 h 1395772"/>
                <a:gd name="connsiteX112" fmla="*/ 911910 w 1258342"/>
                <a:gd name="connsiteY112" fmla="*/ 763037 h 1395772"/>
                <a:gd name="connsiteX113" fmla="*/ 1091587 w 1258342"/>
                <a:gd name="connsiteY113" fmla="*/ 789851 h 1395772"/>
                <a:gd name="connsiteX114" fmla="*/ 1236749 w 1258342"/>
                <a:gd name="connsiteY114" fmla="*/ 738983 h 1395772"/>
                <a:gd name="connsiteX115" fmla="*/ 1216631 w 1258342"/>
                <a:gd name="connsiteY115" fmla="*/ 593869 h 1395772"/>
                <a:gd name="connsiteX116" fmla="*/ 1228465 w 1258342"/>
                <a:gd name="connsiteY116" fmla="*/ 407745 h 1395772"/>
                <a:gd name="connsiteX117" fmla="*/ 1230437 w 1258342"/>
                <a:gd name="connsiteY117" fmla="*/ 202102 h 1395772"/>
                <a:gd name="connsiteX118" fmla="*/ 1176002 w 1258342"/>
                <a:gd name="connsiteY118" fmla="*/ 59945 h 1395772"/>
                <a:gd name="connsiteX119" fmla="*/ 1018020 w 1258342"/>
                <a:gd name="connsiteY119" fmla="*/ 20907 h 1395772"/>
                <a:gd name="connsiteX120" fmla="*/ 860433 w 1258342"/>
                <a:gd name="connsiteY120" fmla="*/ 61523 h 1395772"/>
                <a:gd name="connsiteX121" fmla="*/ 843669 w 1258342"/>
                <a:gd name="connsiteY121" fmla="*/ 44764 h 1395772"/>
                <a:gd name="connsiteX122" fmla="*/ 771877 w 1258342"/>
                <a:gd name="connsiteY122" fmla="*/ 3950 h 1395772"/>
                <a:gd name="connsiteX123" fmla="*/ 700282 w 1258342"/>
                <a:gd name="connsiteY123" fmla="*/ 25441 h 1395772"/>
                <a:gd name="connsiteX124" fmla="*/ 481948 w 1258342"/>
                <a:gd name="connsiteY124" fmla="*/ 26033 h 1395772"/>
                <a:gd name="connsiteX125" fmla="*/ 385503 w 1258342"/>
                <a:gd name="connsiteY125" fmla="*/ 42398 h 1395772"/>
                <a:gd name="connsiteX126" fmla="*/ 276632 w 1258342"/>
                <a:gd name="connsiteY126" fmla="*/ 44566 h 1395772"/>
                <a:gd name="connsiteX127" fmla="*/ 106619 w 1258342"/>
                <a:gd name="connsiteY127" fmla="*/ 281362 h 1395772"/>
                <a:gd name="connsiteX128" fmla="*/ 30686 w 1258342"/>
                <a:gd name="connsiteY128" fmla="*/ 359834 h 1395772"/>
                <a:gd name="connsiteX129" fmla="*/ 49817 w 1258342"/>
                <a:gd name="connsiteY129" fmla="*/ 455656 h 1395772"/>
                <a:gd name="connsiteX130" fmla="*/ 52381 w 1258342"/>
                <a:gd name="connsiteY130" fmla="*/ 460388 h 1395772"/>
                <a:gd name="connsiteX131" fmla="*/ 54945 w 1258342"/>
                <a:gd name="connsiteY131" fmla="*/ 465317 h 1395772"/>
                <a:gd name="connsiteX132" fmla="*/ 3271 w 1258342"/>
                <a:gd name="connsiteY132" fmla="*/ 591897 h 1395772"/>
                <a:gd name="connsiteX133" fmla="*/ 79204 w 1258342"/>
                <a:gd name="connsiteY133" fmla="*/ 689691 h 1395772"/>
                <a:gd name="connsiteX134" fmla="*/ 65398 w 1258342"/>
                <a:gd name="connsiteY134" fmla="*/ 805033 h 1395772"/>
                <a:gd name="connsiteX135" fmla="*/ 436980 w 1258342"/>
                <a:gd name="connsiteY135" fmla="*/ 843086 h 1395772"/>
                <a:gd name="connsiteX136" fmla="*/ 493388 w 1258342"/>
                <a:gd name="connsiteY136" fmla="*/ 865366 h 1395772"/>
                <a:gd name="connsiteX137" fmla="*/ 687857 w 1258342"/>
                <a:gd name="connsiteY137" fmla="*/ 1311551 h 1395772"/>
                <a:gd name="connsiteX138" fmla="*/ 612712 w 1258342"/>
                <a:gd name="connsiteY138" fmla="*/ 1231896 h 1395772"/>
                <a:gd name="connsiteX139" fmla="*/ 533623 w 1258342"/>
                <a:gd name="connsiteY139" fmla="*/ 989777 h 1395772"/>
                <a:gd name="connsiteX140" fmla="*/ 530664 w 1258342"/>
                <a:gd name="connsiteY140" fmla="*/ 833622 h 1395772"/>
                <a:gd name="connsiteX141" fmla="*/ 488457 w 1258342"/>
                <a:gd name="connsiteY141" fmla="*/ 814891 h 1395772"/>
                <a:gd name="connsiteX142" fmla="*/ 430669 w 1258342"/>
                <a:gd name="connsiteY142" fmla="*/ 806807 h 1395772"/>
                <a:gd name="connsiteX143" fmla="*/ 85121 w 1258342"/>
                <a:gd name="connsiteY143" fmla="*/ 765403 h 1395772"/>
                <a:gd name="connsiteX144" fmla="*/ 139754 w 1258342"/>
                <a:gd name="connsiteY144" fmla="*/ 674312 h 1395772"/>
                <a:gd name="connsiteX145" fmla="*/ 293791 w 1258342"/>
                <a:gd name="connsiteY145" fmla="*/ 608656 h 1395772"/>
                <a:gd name="connsiteX146" fmla="*/ 402267 w 1258342"/>
                <a:gd name="connsiteY146" fmla="*/ 596432 h 1395772"/>
                <a:gd name="connsiteX147" fmla="*/ 433035 w 1258342"/>
                <a:gd name="connsiteY147" fmla="*/ 589137 h 1395772"/>
                <a:gd name="connsiteX148" fmla="*/ 461042 w 1258342"/>
                <a:gd name="connsiteY148" fmla="*/ 580659 h 1395772"/>
                <a:gd name="connsiteX149" fmla="*/ 111550 w 1258342"/>
                <a:gd name="connsiteY149" fmla="*/ 658145 h 1395772"/>
                <a:gd name="connsiteX150" fmla="*/ 411537 w 1258342"/>
                <a:gd name="connsiteY150" fmla="*/ 407548 h 1395772"/>
                <a:gd name="connsiteX151" fmla="*/ 244681 w 1258342"/>
                <a:gd name="connsiteY151" fmla="*/ 382508 h 1395772"/>
                <a:gd name="connsiteX152" fmla="*/ 90249 w 1258342"/>
                <a:gd name="connsiteY152" fmla="*/ 439489 h 1395772"/>
                <a:gd name="connsiteX153" fmla="*/ 129695 w 1258342"/>
                <a:gd name="connsiteY153" fmla="*/ 298515 h 1395772"/>
                <a:gd name="connsiteX154" fmla="*/ 219238 w 1258342"/>
                <a:gd name="connsiteY154" fmla="*/ 264209 h 1395772"/>
                <a:gd name="connsiteX155" fmla="*/ 321995 w 1258342"/>
                <a:gd name="connsiteY155" fmla="*/ 253759 h 1395772"/>
                <a:gd name="connsiteX156" fmla="*/ 238566 w 1258342"/>
                <a:gd name="connsiteY156" fmla="*/ 234634 h 1395772"/>
                <a:gd name="connsiteX157" fmla="*/ 127920 w 1258342"/>
                <a:gd name="connsiteY157" fmla="*/ 261843 h 1395772"/>
                <a:gd name="connsiteX158" fmla="*/ 407593 w 1258342"/>
                <a:gd name="connsiteY158" fmla="*/ 68423 h 1395772"/>
                <a:gd name="connsiteX159" fmla="*/ 848599 w 1258342"/>
                <a:gd name="connsiteY159" fmla="*/ 86168 h 1395772"/>
                <a:gd name="connsiteX160" fmla="*/ 829863 w 1258342"/>
                <a:gd name="connsiteY160" fmla="*/ 421349 h 1395772"/>
                <a:gd name="connsiteX161" fmla="*/ 838738 w 1258342"/>
                <a:gd name="connsiteY161" fmla="*/ 335582 h 1395772"/>
                <a:gd name="connsiteX162" fmla="*/ 848008 w 1258342"/>
                <a:gd name="connsiteY162" fmla="*/ 305219 h 1395772"/>
                <a:gd name="connsiteX163" fmla="*/ 877198 w 1258342"/>
                <a:gd name="connsiteY163" fmla="*/ 642963 h 1395772"/>
                <a:gd name="connsiteX164" fmla="*/ 887257 w 1258342"/>
                <a:gd name="connsiteY164" fmla="*/ 702113 h 1395772"/>
                <a:gd name="connsiteX165" fmla="*/ 857869 w 1258342"/>
                <a:gd name="connsiteY165" fmla="*/ 751798 h 1395772"/>
                <a:gd name="connsiteX166" fmla="*/ 812506 w 1258342"/>
                <a:gd name="connsiteY166" fmla="*/ 770135 h 1395772"/>
                <a:gd name="connsiteX167" fmla="*/ 784894 w 1258342"/>
                <a:gd name="connsiteY167" fmla="*/ 780979 h 1395772"/>
                <a:gd name="connsiteX168" fmla="*/ 745054 w 1258342"/>
                <a:gd name="connsiteY168" fmla="*/ 796555 h 1395772"/>
                <a:gd name="connsiteX169" fmla="*/ 734600 w 1258342"/>
                <a:gd name="connsiteY169" fmla="*/ 851170 h 1395772"/>
                <a:gd name="connsiteX170" fmla="*/ 720597 w 1258342"/>
                <a:gd name="connsiteY170" fmla="*/ 913671 h 1395772"/>
                <a:gd name="connsiteX171" fmla="*/ 722372 w 1258342"/>
                <a:gd name="connsiteY171" fmla="*/ 1061545 h 1395772"/>
                <a:gd name="connsiteX172" fmla="*/ 691801 w 1258342"/>
                <a:gd name="connsiteY172" fmla="*/ 1068446 h 1395772"/>
                <a:gd name="connsiteX173" fmla="*/ 656694 w 1258342"/>
                <a:gd name="connsiteY173" fmla="*/ 1240571 h 1395772"/>
                <a:gd name="connsiteX174" fmla="*/ 687857 w 1258342"/>
                <a:gd name="connsiteY174" fmla="*/ 1311551 h 1395772"/>
                <a:gd name="connsiteX175" fmla="*/ 700282 w 1258342"/>
                <a:gd name="connsiteY175" fmla="*/ 1105907 h 1395772"/>
                <a:gd name="connsiteX176" fmla="*/ 770496 w 1258342"/>
                <a:gd name="connsiteY176" fmla="*/ 1223023 h 1395772"/>
                <a:gd name="connsiteX177" fmla="*/ 795150 w 1258342"/>
                <a:gd name="connsiteY177" fmla="*/ 1334619 h 1395772"/>
                <a:gd name="connsiteX178" fmla="*/ 700282 w 1258342"/>
                <a:gd name="connsiteY178" fmla="*/ 1105907 h 139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1258342" h="1395772">
                  <a:moveTo>
                    <a:pt x="928280" y="51862"/>
                  </a:moveTo>
                  <a:lnTo>
                    <a:pt x="904810" y="98984"/>
                  </a:lnTo>
                  <a:cubicBezTo>
                    <a:pt x="922955" y="86366"/>
                    <a:pt x="929858" y="76507"/>
                    <a:pt x="928083" y="46341"/>
                  </a:cubicBezTo>
                  <a:lnTo>
                    <a:pt x="1015456" y="41017"/>
                  </a:lnTo>
                  <a:cubicBezTo>
                    <a:pt x="1014470" y="42792"/>
                    <a:pt x="1012892" y="46341"/>
                    <a:pt x="1012301" y="45158"/>
                  </a:cubicBezTo>
                  <a:lnTo>
                    <a:pt x="989619" y="62509"/>
                  </a:lnTo>
                  <a:cubicBezTo>
                    <a:pt x="988633" y="63297"/>
                    <a:pt x="987055" y="64283"/>
                    <a:pt x="986069" y="65072"/>
                  </a:cubicBezTo>
                  <a:cubicBezTo>
                    <a:pt x="984491" y="66255"/>
                    <a:pt x="980744" y="69606"/>
                    <a:pt x="979560" y="70987"/>
                  </a:cubicBezTo>
                  <a:lnTo>
                    <a:pt x="949384" y="111603"/>
                  </a:lnTo>
                  <a:cubicBezTo>
                    <a:pt x="935578" y="125010"/>
                    <a:pt x="927886" y="133685"/>
                    <a:pt x="913883" y="146698"/>
                  </a:cubicBezTo>
                  <a:cubicBezTo>
                    <a:pt x="890018" y="169175"/>
                    <a:pt x="891990" y="171541"/>
                    <a:pt x="870295" y="180413"/>
                  </a:cubicBezTo>
                  <a:cubicBezTo>
                    <a:pt x="876014" y="139797"/>
                    <a:pt x="883706" y="148670"/>
                    <a:pt x="892385" y="117912"/>
                  </a:cubicBezTo>
                  <a:cubicBezTo>
                    <a:pt x="874634" y="134474"/>
                    <a:pt x="888834" y="127573"/>
                    <a:pt x="867336" y="132305"/>
                  </a:cubicBezTo>
                  <a:cubicBezTo>
                    <a:pt x="855700" y="86957"/>
                    <a:pt x="852939" y="51467"/>
                    <a:pt x="928280" y="51862"/>
                  </a:cubicBezTo>
                  <a:close/>
                  <a:moveTo>
                    <a:pt x="907966" y="100956"/>
                  </a:moveTo>
                  <a:lnTo>
                    <a:pt x="891004" y="116926"/>
                  </a:lnTo>
                  <a:lnTo>
                    <a:pt x="907966" y="100956"/>
                  </a:lnTo>
                  <a:close/>
                  <a:moveTo>
                    <a:pt x="898499" y="260462"/>
                  </a:moveTo>
                  <a:lnTo>
                    <a:pt x="900865" y="299304"/>
                  </a:lnTo>
                  <a:lnTo>
                    <a:pt x="868125" y="319809"/>
                  </a:lnTo>
                  <a:cubicBezTo>
                    <a:pt x="867928" y="279193"/>
                    <a:pt x="864970" y="264209"/>
                    <a:pt x="898499" y="260462"/>
                  </a:cubicBezTo>
                  <a:close/>
                  <a:moveTo>
                    <a:pt x="1129455" y="106476"/>
                  </a:moveTo>
                  <a:cubicBezTo>
                    <a:pt x="1104210" y="120081"/>
                    <a:pt x="981533" y="253167"/>
                    <a:pt x="923547" y="273673"/>
                  </a:cubicBezTo>
                  <a:cubicBezTo>
                    <a:pt x="911713" y="244098"/>
                    <a:pt x="907177" y="242126"/>
                    <a:pt x="925125" y="222410"/>
                  </a:cubicBezTo>
                  <a:cubicBezTo>
                    <a:pt x="937353" y="209002"/>
                    <a:pt x="950962" y="198355"/>
                    <a:pt x="965163" y="184948"/>
                  </a:cubicBezTo>
                  <a:lnTo>
                    <a:pt x="1022754" y="127376"/>
                  </a:lnTo>
                  <a:cubicBezTo>
                    <a:pt x="1040702" y="109040"/>
                    <a:pt x="1034588" y="124221"/>
                    <a:pt x="1041885" y="97998"/>
                  </a:cubicBezTo>
                  <a:cubicBezTo>
                    <a:pt x="1010723" y="107857"/>
                    <a:pt x="1033601" y="100167"/>
                    <a:pt x="999481" y="136051"/>
                  </a:cubicBezTo>
                  <a:lnTo>
                    <a:pt x="919800" y="210974"/>
                  </a:lnTo>
                  <a:cubicBezTo>
                    <a:pt x="899288" y="222015"/>
                    <a:pt x="895935" y="213537"/>
                    <a:pt x="882523" y="230493"/>
                  </a:cubicBezTo>
                  <a:lnTo>
                    <a:pt x="872070" y="247450"/>
                  </a:lnTo>
                  <a:cubicBezTo>
                    <a:pt x="870098" y="195792"/>
                    <a:pt x="882720" y="192440"/>
                    <a:pt x="908557" y="167006"/>
                  </a:cubicBezTo>
                  <a:cubicBezTo>
                    <a:pt x="955104" y="121461"/>
                    <a:pt x="1051747" y="-15963"/>
                    <a:pt x="1117227" y="79859"/>
                  </a:cubicBezTo>
                  <a:cubicBezTo>
                    <a:pt x="1142670" y="69015"/>
                    <a:pt x="1112888" y="83211"/>
                    <a:pt x="1136161" y="54622"/>
                  </a:cubicBezTo>
                  <a:cubicBezTo>
                    <a:pt x="1172846" y="98195"/>
                    <a:pt x="1191386" y="107659"/>
                    <a:pt x="1119988" y="173513"/>
                  </a:cubicBezTo>
                  <a:cubicBezTo>
                    <a:pt x="1082712" y="208016"/>
                    <a:pt x="963585" y="318823"/>
                    <a:pt x="924533" y="324738"/>
                  </a:cubicBezTo>
                  <a:cubicBezTo>
                    <a:pt x="924730" y="281165"/>
                    <a:pt x="960035" y="265983"/>
                    <a:pt x="1024923" y="212551"/>
                  </a:cubicBezTo>
                  <a:cubicBezTo>
                    <a:pt x="1054113" y="188694"/>
                    <a:pt x="1119594" y="137037"/>
                    <a:pt x="1129455" y="106476"/>
                  </a:cubicBezTo>
                  <a:close/>
                  <a:moveTo>
                    <a:pt x="903035" y="326907"/>
                  </a:moveTo>
                  <a:cubicBezTo>
                    <a:pt x="907571" y="344258"/>
                    <a:pt x="912502" y="335188"/>
                    <a:pt x="900077" y="349976"/>
                  </a:cubicBezTo>
                  <a:cubicBezTo>
                    <a:pt x="891990" y="359242"/>
                    <a:pt x="880551" y="361411"/>
                    <a:pt x="870689" y="365157"/>
                  </a:cubicBezTo>
                  <a:cubicBezTo>
                    <a:pt x="871478" y="344652"/>
                    <a:pt x="867928" y="327104"/>
                    <a:pt x="898301" y="325921"/>
                  </a:cubicBezTo>
                  <a:cubicBezTo>
                    <a:pt x="899288" y="325921"/>
                    <a:pt x="901457" y="326513"/>
                    <a:pt x="903035" y="326907"/>
                  </a:cubicBezTo>
                  <a:close/>
                  <a:moveTo>
                    <a:pt x="1176791" y="138220"/>
                  </a:moveTo>
                  <a:lnTo>
                    <a:pt x="1183694" y="179822"/>
                  </a:lnTo>
                  <a:cubicBezTo>
                    <a:pt x="1144642" y="215706"/>
                    <a:pt x="969896" y="387043"/>
                    <a:pt x="923744" y="403013"/>
                  </a:cubicBezTo>
                  <a:cubicBezTo>
                    <a:pt x="927294" y="327696"/>
                    <a:pt x="936761" y="342878"/>
                    <a:pt x="1042477" y="255730"/>
                  </a:cubicBezTo>
                  <a:cubicBezTo>
                    <a:pt x="1069497" y="233451"/>
                    <a:pt x="1088037" y="217283"/>
                    <a:pt x="1111705" y="196778"/>
                  </a:cubicBezTo>
                  <a:lnTo>
                    <a:pt x="1157659" y="146107"/>
                  </a:lnTo>
                  <a:cubicBezTo>
                    <a:pt x="1176593" y="128362"/>
                    <a:pt x="1173240" y="136840"/>
                    <a:pt x="1176791" y="138220"/>
                  </a:cubicBezTo>
                  <a:close/>
                  <a:moveTo>
                    <a:pt x="904218" y="377776"/>
                  </a:moveTo>
                  <a:cubicBezTo>
                    <a:pt x="901457" y="433771"/>
                    <a:pt x="904218" y="417406"/>
                    <a:pt x="890412" y="436531"/>
                  </a:cubicBezTo>
                  <a:cubicBezTo>
                    <a:pt x="889229" y="435545"/>
                    <a:pt x="868520" y="426870"/>
                    <a:pt x="874239" y="400450"/>
                  </a:cubicBezTo>
                  <a:cubicBezTo>
                    <a:pt x="878578" y="380930"/>
                    <a:pt x="887848" y="384282"/>
                    <a:pt x="904218" y="377776"/>
                  </a:cubicBezTo>
                  <a:close/>
                  <a:moveTo>
                    <a:pt x="1147600" y="334005"/>
                  </a:moveTo>
                  <a:lnTo>
                    <a:pt x="973841" y="482273"/>
                  </a:lnTo>
                  <a:cubicBezTo>
                    <a:pt x="952737" y="501201"/>
                    <a:pt x="934395" y="526241"/>
                    <a:pt x="905796" y="529593"/>
                  </a:cubicBezTo>
                  <a:cubicBezTo>
                    <a:pt x="918616" y="390000"/>
                    <a:pt x="946426" y="411294"/>
                    <a:pt x="1025909" y="341695"/>
                  </a:cubicBezTo>
                  <a:cubicBezTo>
                    <a:pt x="1056086" y="315274"/>
                    <a:pt x="1156673" y="205453"/>
                    <a:pt x="1186060" y="197764"/>
                  </a:cubicBezTo>
                  <a:cubicBezTo>
                    <a:pt x="1192174" y="268743"/>
                    <a:pt x="1183299" y="335582"/>
                    <a:pt x="1183496" y="401238"/>
                  </a:cubicBezTo>
                  <a:lnTo>
                    <a:pt x="958062" y="607671"/>
                  </a:lnTo>
                  <a:cubicBezTo>
                    <a:pt x="950370" y="614966"/>
                    <a:pt x="949384" y="615754"/>
                    <a:pt x="942481" y="624035"/>
                  </a:cubicBezTo>
                  <a:cubicBezTo>
                    <a:pt x="941298" y="625415"/>
                    <a:pt x="937945" y="629556"/>
                    <a:pt x="936761" y="630936"/>
                  </a:cubicBezTo>
                  <a:lnTo>
                    <a:pt x="931831" y="638231"/>
                  </a:lnTo>
                  <a:cubicBezTo>
                    <a:pt x="931436" y="638823"/>
                    <a:pt x="930253" y="640597"/>
                    <a:pt x="929464" y="641780"/>
                  </a:cubicBezTo>
                  <a:cubicBezTo>
                    <a:pt x="928280" y="640794"/>
                    <a:pt x="926703" y="640400"/>
                    <a:pt x="926308" y="638428"/>
                  </a:cubicBezTo>
                  <a:cubicBezTo>
                    <a:pt x="924336" y="629162"/>
                    <a:pt x="901654" y="628176"/>
                    <a:pt x="903232" y="558379"/>
                  </a:cubicBezTo>
                  <a:cubicBezTo>
                    <a:pt x="924928" y="541620"/>
                    <a:pt x="941495" y="522692"/>
                    <a:pt x="962993" y="503370"/>
                  </a:cubicBezTo>
                  <a:lnTo>
                    <a:pt x="1136753" y="349778"/>
                  </a:lnTo>
                  <a:cubicBezTo>
                    <a:pt x="1145825" y="340709"/>
                    <a:pt x="1144248" y="347215"/>
                    <a:pt x="1147600" y="334005"/>
                  </a:cubicBezTo>
                  <a:close/>
                  <a:moveTo>
                    <a:pt x="1183102" y="412674"/>
                  </a:moveTo>
                  <a:cubicBezTo>
                    <a:pt x="1184285" y="431208"/>
                    <a:pt x="1180735" y="580067"/>
                    <a:pt x="1165548" y="602741"/>
                  </a:cubicBezTo>
                  <a:lnTo>
                    <a:pt x="1128469" y="643357"/>
                  </a:lnTo>
                  <a:cubicBezTo>
                    <a:pt x="1038729" y="744503"/>
                    <a:pt x="1037940" y="773684"/>
                    <a:pt x="955893" y="729519"/>
                  </a:cubicBezTo>
                  <a:cubicBezTo>
                    <a:pt x="982124" y="658539"/>
                    <a:pt x="1131625" y="594066"/>
                    <a:pt x="1169296" y="498047"/>
                  </a:cubicBezTo>
                  <a:cubicBezTo>
                    <a:pt x="1148192" y="512440"/>
                    <a:pt x="1136753" y="533734"/>
                    <a:pt x="1119397" y="556605"/>
                  </a:cubicBezTo>
                  <a:cubicBezTo>
                    <a:pt x="1102238" y="579476"/>
                    <a:pt x="1082317" y="592292"/>
                    <a:pt x="1059044" y="612600"/>
                  </a:cubicBezTo>
                  <a:lnTo>
                    <a:pt x="966543" y="692846"/>
                  </a:lnTo>
                  <a:cubicBezTo>
                    <a:pt x="945834" y="714337"/>
                    <a:pt x="961810" y="709999"/>
                    <a:pt x="928478" y="717689"/>
                  </a:cubicBezTo>
                  <a:cubicBezTo>
                    <a:pt x="893765" y="662680"/>
                    <a:pt x="916841" y="662088"/>
                    <a:pt x="953526" y="628570"/>
                  </a:cubicBezTo>
                  <a:cubicBezTo>
                    <a:pt x="970290" y="613191"/>
                    <a:pt x="971671" y="607868"/>
                    <a:pt x="988633" y="593080"/>
                  </a:cubicBezTo>
                  <a:lnTo>
                    <a:pt x="1183102" y="412674"/>
                  </a:lnTo>
                  <a:close/>
                  <a:moveTo>
                    <a:pt x="1175607" y="498244"/>
                  </a:moveTo>
                  <a:cubicBezTo>
                    <a:pt x="1176199" y="497652"/>
                    <a:pt x="1173635" y="497061"/>
                    <a:pt x="1173635" y="496272"/>
                  </a:cubicBezTo>
                  <a:lnTo>
                    <a:pt x="1175607" y="498244"/>
                  </a:lnTo>
                  <a:close/>
                  <a:moveTo>
                    <a:pt x="1174818" y="618515"/>
                  </a:moveTo>
                  <a:cubicBezTo>
                    <a:pt x="1163773" y="669383"/>
                    <a:pt x="1165746" y="695606"/>
                    <a:pt x="1136358" y="730110"/>
                  </a:cubicBezTo>
                  <a:lnTo>
                    <a:pt x="1094743" y="709013"/>
                  </a:lnTo>
                  <a:cubicBezTo>
                    <a:pt x="1107366" y="683185"/>
                    <a:pt x="1109141" y="674904"/>
                    <a:pt x="1128075" y="655779"/>
                  </a:cubicBezTo>
                  <a:cubicBezTo>
                    <a:pt x="1138133" y="645723"/>
                    <a:pt x="1159632" y="625021"/>
                    <a:pt x="1174818" y="618515"/>
                  </a:cubicBezTo>
                  <a:close/>
                  <a:moveTo>
                    <a:pt x="1215645" y="621472"/>
                  </a:moveTo>
                  <a:cubicBezTo>
                    <a:pt x="1236749" y="640006"/>
                    <a:pt x="1221167" y="599784"/>
                    <a:pt x="1233593" y="645921"/>
                  </a:cubicBezTo>
                  <a:cubicBezTo>
                    <a:pt x="1242468" y="679044"/>
                    <a:pt x="1237932" y="714337"/>
                    <a:pt x="1213475" y="729913"/>
                  </a:cubicBezTo>
                  <a:cubicBezTo>
                    <a:pt x="1208545" y="721632"/>
                    <a:pt x="1207953" y="738588"/>
                    <a:pt x="1207558" y="711182"/>
                  </a:cubicBezTo>
                  <a:cubicBezTo>
                    <a:pt x="1207558" y="710394"/>
                    <a:pt x="1210714" y="684171"/>
                    <a:pt x="1210714" y="682988"/>
                  </a:cubicBezTo>
                  <a:cubicBezTo>
                    <a:pt x="1212884" y="661299"/>
                    <a:pt x="1215250" y="645921"/>
                    <a:pt x="1215645" y="621472"/>
                  </a:cubicBezTo>
                  <a:close/>
                  <a:moveTo>
                    <a:pt x="1177382" y="725575"/>
                  </a:moveTo>
                  <a:cubicBezTo>
                    <a:pt x="1172254" y="751010"/>
                    <a:pt x="1177974" y="746278"/>
                    <a:pt x="1155292" y="755150"/>
                  </a:cubicBezTo>
                  <a:cubicBezTo>
                    <a:pt x="1158251" y="742334"/>
                    <a:pt x="1151348" y="750615"/>
                    <a:pt x="1159632" y="738983"/>
                  </a:cubicBezTo>
                  <a:cubicBezTo>
                    <a:pt x="1175607" y="716111"/>
                    <a:pt x="1156673" y="738391"/>
                    <a:pt x="1177382" y="725575"/>
                  </a:cubicBezTo>
                  <a:close/>
                  <a:moveTo>
                    <a:pt x="1077189" y="721435"/>
                  </a:moveTo>
                  <a:cubicBezTo>
                    <a:pt x="1101843" y="732476"/>
                    <a:pt x="1109732" y="725970"/>
                    <a:pt x="1113282" y="761459"/>
                  </a:cubicBezTo>
                  <a:lnTo>
                    <a:pt x="1052536" y="755150"/>
                  </a:lnTo>
                  <a:lnTo>
                    <a:pt x="1077189" y="721435"/>
                  </a:lnTo>
                  <a:close/>
                  <a:moveTo>
                    <a:pt x="493388" y="865366"/>
                  </a:moveTo>
                  <a:cubicBezTo>
                    <a:pt x="487865" y="998058"/>
                    <a:pt x="507588" y="1112019"/>
                    <a:pt x="553543" y="1209025"/>
                  </a:cubicBezTo>
                  <a:cubicBezTo>
                    <a:pt x="645058" y="1402247"/>
                    <a:pt x="896724" y="1473423"/>
                    <a:pt x="838935" y="1287102"/>
                  </a:cubicBezTo>
                  <a:cubicBezTo>
                    <a:pt x="834596" y="1273498"/>
                    <a:pt x="795545" y="1209616"/>
                    <a:pt x="774244" y="1154016"/>
                  </a:cubicBezTo>
                  <a:cubicBezTo>
                    <a:pt x="751562" y="1094669"/>
                    <a:pt x="740320" y="933782"/>
                    <a:pt x="754323" y="878773"/>
                  </a:cubicBezTo>
                  <a:cubicBezTo>
                    <a:pt x="763988" y="839931"/>
                    <a:pt x="782922" y="844860"/>
                    <a:pt x="769116" y="809173"/>
                  </a:cubicBezTo>
                  <a:lnTo>
                    <a:pt x="790614" y="814891"/>
                  </a:lnTo>
                  <a:cubicBezTo>
                    <a:pt x="810731" y="815877"/>
                    <a:pt x="828876" y="803653"/>
                    <a:pt x="844260" y="794780"/>
                  </a:cubicBezTo>
                  <a:cubicBezTo>
                    <a:pt x="863983" y="783542"/>
                    <a:pt x="891398" y="773092"/>
                    <a:pt x="911910" y="763037"/>
                  </a:cubicBezTo>
                  <a:cubicBezTo>
                    <a:pt x="969107" y="770135"/>
                    <a:pt x="1033601" y="791231"/>
                    <a:pt x="1091587" y="789851"/>
                  </a:cubicBezTo>
                  <a:cubicBezTo>
                    <a:pt x="1166140" y="788077"/>
                    <a:pt x="1197894" y="788668"/>
                    <a:pt x="1236749" y="738983"/>
                  </a:cubicBezTo>
                  <a:cubicBezTo>
                    <a:pt x="1292170" y="667806"/>
                    <a:pt x="1224323" y="631922"/>
                    <a:pt x="1216631" y="593869"/>
                  </a:cubicBezTo>
                  <a:cubicBezTo>
                    <a:pt x="1204008" y="530973"/>
                    <a:pt x="1225704" y="462163"/>
                    <a:pt x="1228465" y="407745"/>
                  </a:cubicBezTo>
                  <a:cubicBezTo>
                    <a:pt x="1232015" y="341892"/>
                    <a:pt x="1231423" y="268152"/>
                    <a:pt x="1230437" y="202102"/>
                  </a:cubicBezTo>
                  <a:cubicBezTo>
                    <a:pt x="1229254" y="116137"/>
                    <a:pt x="1208347" y="111800"/>
                    <a:pt x="1176002" y="59945"/>
                  </a:cubicBezTo>
                  <a:cubicBezTo>
                    <a:pt x="1144839" y="9668"/>
                    <a:pt x="1093757" y="12626"/>
                    <a:pt x="1018020" y="20907"/>
                  </a:cubicBezTo>
                  <a:cubicBezTo>
                    <a:pt x="870492" y="36877"/>
                    <a:pt x="925125" y="37666"/>
                    <a:pt x="860433" y="61523"/>
                  </a:cubicBezTo>
                  <a:lnTo>
                    <a:pt x="843669" y="44764"/>
                  </a:lnTo>
                  <a:lnTo>
                    <a:pt x="771877" y="3950"/>
                  </a:lnTo>
                  <a:cubicBezTo>
                    <a:pt x="723161" y="-11428"/>
                    <a:pt x="709355" y="22878"/>
                    <a:pt x="700282" y="25441"/>
                  </a:cubicBezTo>
                  <a:cubicBezTo>
                    <a:pt x="621982" y="17555"/>
                    <a:pt x="563799" y="19526"/>
                    <a:pt x="481948" y="26033"/>
                  </a:cubicBezTo>
                  <a:cubicBezTo>
                    <a:pt x="448419" y="28596"/>
                    <a:pt x="419032" y="38257"/>
                    <a:pt x="385503" y="42398"/>
                  </a:cubicBezTo>
                  <a:cubicBezTo>
                    <a:pt x="348226" y="46932"/>
                    <a:pt x="313514" y="43581"/>
                    <a:pt x="276632" y="44566"/>
                  </a:cubicBezTo>
                  <a:cubicBezTo>
                    <a:pt x="85713" y="49890"/>
                    <a:pt x="55142" y="200721"/>
                    <a:pt x="106619" y="281362"/>
                  </a:cubicBezTo>
                  <a:cubicBezTo>
                    <a:pt x="70526" y="299501"/>
                    <a:pt x="49028" y="320006"/>
                    <a:pt x="30686" y="359834"/>
                  </a:cubicBezTo>
                  <a:cubicBezTo>
                    <a:pt x="8990" y="406956"/>
                    <a:pt x="36997" y="436137"/>
                    <a:pt x="49817" y="455656"/>
                  </a:cubicBezTo>
                  <a:cubicBezTo>
                    <a:pt x="50409" y="456642"/>
                    <a:pt x="51987" y="457825"/>
                    <a:pt x="52381" y="460388"/>
                  </a:cubicBezTo>
                  <a:cubicBezTo>
                    <a:pt x="52973" y="462951"/>
                    <a:pt x="54156" y="463740"/>
                    <a:pt x="54945" y="465317"/>
                  </a:cubicBezTo>
                  <a:cubicBezTo>
                    <a:pt x="37589" y="495286"/>
                    <a:pt x="-13297" y="530973"/>
                    <a:pt x="3271" y="591897"/>
                  </a:cubicBezTo>
                  <a:cubicBezTo>
                    <a:pt x="8399" y="611220"/>
                    <a:pt x="59087" y="666031"/>
                    <a:pt x="79204" y="689691"/>
                  </a:cubicBezTo>
                  <a:cubicBezTo>
                    <a:pt x="68160" y="720449"/>
                    <a:pt x="28911" y="765994"/>
                    <a:pt x="65398" y="805033"/>
                  </a:cubicBezTo>
                  <a:cubicBezTo>
                    <a:pt x="110170" y="852944"/>
                    <a:pt x="341126" y="821398"/>
                    <a:pt x="436980" y="843086"/>
                  </a:cubicBezTo>
                  <a:cubicBezTo>
                    <a:pt x="471890" y="850972"/>
                    <a:pt x="468142" y="857676"/>
                    <a:pt x="493388" y="865366"/>
                  </a:cubicBezTo>
                  <a:close/>
                  <a:moveTo>
                    <a:pt x="687857" y="1311551"/>
                  </a:moveTo>
                  <a:cubicBezTo>
                    <a:pt x="658272" y="1296369"/>
                    <a:pt x="632632" y="1263442"/>
                    <a:pt x="612712" y="1231896"/>
                  </a:cubicBezTo>
                  <a:cubicBezTo>
                    <a:pt x="568138" y="1161311"/>
                    <a:pt x="545062" y="1076924"/>
                    <a:pt x="533623" y="989777"/>
                  </a:cubicBezTo>
                  <a:cubicBezTo>
                    <a:pt x="526720" y="936937"/>
                    <a:pt x="534017" y="885674"/>
                    <a:pt x="530664" y="833622"/>
                  </a:cubicBezTo>
                  <a:cubicBezTo>
                    <a:pt x="514097" y="821201"/>
                    <a:pt x="516464" y="818046"/>
                    <a:pt x="488457" y="814891"/>
                  </a:cubicBezTo>
                  <a:cubicBezTo>
                    <a:pt x="464001" y="812328"/>
                    <a:pt x="453745" y="810356"/>
                    <a:pt x="430669" y="806807"/>
                  </a:cubicBezTo>
                  <a:cubicBezTo>
                    <a:pt x="282154" y="783345"/>
                    <a:pt x="147446" y="814300"/>
                    <a:pt x="85121" y="765403"/>
                  </a:cubicBezTo>
                  <a:cubicBezTo>
                    <a:pt x="86699" y="727941"/>
                    <a:pt x="119242" y="693043"/>
                    <a:pt x="139754" y="674312"/>
                  </a:cubicBezTo>
                  <a:cubicBezTo>
                    <a:pt x="159674" y="656173"/>
                    <a:pt x="264206" y="614177"/>
                    <a:pt x="293791" y="608656"/>
                  </a:cubicBezTo>
                  <a:cubicBezTo>
                    <a:pt x="378600" y="592292"/>
                    <a:pt x="270123" y="633105"/>
                    <a:pt x="402267" y="596432"/>
                  </a:cubicBezTo>
                  <a:cubicBezTo>
                    <a:pt x="414496" y="593080"/>
                    <a:pt x="423963" y="591109"/>
                    <a:pt x="433035" y="589137"/>
                  </a:cubicBezTo>
                  <a:lnTo>
                    <a:pt x="461042" y="580659"/>
                  </a:lnTo>
                  <a:cubicBezTo>
                    <a:pt x="422977" y="548915"/>
                    <a:pt x="177031" y="587757"/>
                    <a:pt x="111550" y="658145"/>
                  </a:cubicBezTo>
                  <a:cubicBezTo>
                    <a:pt x="-71282" y="554436"/>
                    <a:pt x="114509" y="385662"/>
                    <a:pt x="411537" y="407548"/>
                  </a:cubicBezTo>
                  <a:cubicBezTo>
                    <a:pt x="394970" y="360031"/>
                    <a:pt x="278801" y="374621"/>
                    <a:pt x="244681" y="382508"/>
                  </a:cubicBezTo>
                  <a:cubicBezTo>
                    <a:pt x="117862" y="411885"/>
                    <a:pt x="178806" y="400647"/>
                    <a:pt x="90249" y="439489"/>
                  </a:cubicBezTo>
                  <a:cubicBezTo>
                    <a:pt x="21416" y="373044"/>
                    <a:pt x="74865" y="338737"/>
                    <a:pt x="129695" y="298515"/>
                  </a:cubicBezTo>
                  <a:cubicBezTo>
                    <a:pt x="159280" y="276827"/>
                    <a:pt x="174664" y="268941"/>
                    <a:pt x="219238" y="264209"/>
                  </a:cubicBezTo>
                  <a:cubicBezTo>
                    <a:pt x="247245" y="261251"/>
                    <a:pt x="310358" y="259674"/>
                    <a:pt x="321995" y="253759"/>
                  </a:cubicBezTo>
                  <a:cubicBezTo>
                    <a:pt x="312725" y="220832"/>
                    <a:pt x="286493" y="233648"/>
                    <a:pt x="238566" y="234634"/>
                  </a:cubicBezTo>
                  <a:cubicBezTo>
                    <a:pt x="190837" y="235620"/>
                    <a:pt x="162041" y="250210"/>
                    <a:pt x="127920" y="261843"/>
                  </a:cubicBezTo>
                  <a:cubicBezTo>
                    <a:pt x="98533" y="19526"/>
                    <a:pt x="258289" y="100561"/>
                    <a:pt x="407593" y="68423"/>
                  </a:cubicBezTo>
                  <a:cubicBezTo>
                    <a:pt x="647622" y="16963"/>
                    <a:pt x="772271" y="87746"/>
                    <a:pt x="848599" y="86168"/>
                  </a:cubicBezTo>
                  <a:cubicBezTo>
                    <a:pt x="848402" y="133882"/>
                    <a:pt x="803434" y="383691"/>
                    <a:pt x="829863" y="421349"/>
                  </a:cubicBezTo>
                  <a:lnTo>
                    <a:pt x="838738" y="335582"/>
                  </a:lnTo>
                  <a:cubicBezTo>
                    <a:pt x="842880" y="312317"/>
                    <a:pt x="837160" y="321189"/>
                    <a:pt x="848008" y="305219"/>
                  </a:cubicBezTo>
                  <a:cubicBezTo>
                    <a:pt x="844260" y="460388"/>
                    <a:pt x="875028" y="532748"/>
                    <a:pt x="877198" y="642963"/>
                  </a:cubicBezTo>
                  <a:cubicBezTo>
                    <a:pt x="878578" y="712957"/>
                    <a:pt x="865364" y="647104"/>
                    <a:pt x="887257" y="702113"/>
                  </a:cubicBezTo>
                  <a:cubicBezTo>
                    <a:pt x="897118" y="726758"/>
                    <a:pt x="894554" y="741151"/>
                    <a:pt x="857869" y="751798"/>
                  </a:cubicBezTo>
                  <a:cubicBezTo>
                    <a:pt x="822171" y="762051"/>
                    <a:pt x="841302" y="755742"/>
                    <a:pt x="812506" y="770135"/>
                  </a:cubicBezTo>
                  <a:lnTo>
                    <a:pt x="784894" y="780979"/>
                  </a:lnTo>
                  <a:cubicBezTo>
                    <a:pt x="755704" y="794780"/>
                    <a:pt x="779766" y="792414"/>
                    <a:pt x="745054" y="796555"/>
                  </a:cubicBezTo>
                  <a:cubicBezTo>
                    <a:pt x="706988" y="801090"/>
                    <a:pt x="742490" y="812328"/>
                    <a:pt x="734600" y="851170"/>
                  </a:cubicBezTo>
                  <a:cubicBezTo>
                    <a:pt x="729670" y="874829"/>
                    <a:pt x="724936" y="885082"/>
                    <a:pt x="720597" y="913671"/>
                  </a:cubicBezTo>
                  <a:cubicBezTo>
                    <a:pt x="711524" y="971243"/>
                    <a:pt x="714877" y="1004761"/>
                    <a:pt x="722372" y="1061545"/>
                  </a:cubicBezTo>
                  <a:lnTo>
                    <a:pt x="691801" y="1068446"/>
                  </a:lnTo>
                  <a:cubicBezTo>
                    <a:pt x="648016" y="1080276"/>
                    <a:pt x="617446" y="1156579"/>
                    <a:pt x="656694" y="1240571"/>
                  </a:cubicBezTo>
                  <a:lnTo>
                    <a:pt x="687857" y="1311551"/>
                  </a:lnTo>
                  <a:close/>
                  <a:moveTo>
                    <a:pt x="700282" y="1105907"/>
                  </a:moveTo>
                  <a:cubicBezTo>
                    <a:pt x="745843" y="1118920"/>
                    <a:pt x="748012" y="1176295"/>
                    <a:pt x="770496" y="1223023"/>
                  </a:cubicBezTo>
                  <a:cubicBezTo>
                    <a:pt x="779963" y="1242543"/>
                    <a:pt x="849388" y="1341717"/>
                    <a:pt x="795150" y="1334619"/>
                  </a:cubicBezTo>
                  <a:cubicBezTo>
                    <a:pt x="726908" y="1325747"/>
                    <a:pt x="630266" y="1148101"/>
                    <a:pt x="700282" y="110590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D0FBDB7-994F-B482-C12C-29B3ED0E7463}"/>
                </a:ext>
              </a:extLst>
            </p:cNvPr>
            <p:cNvSpPr/>
            <p:nvPr/>
          </p:nvSpPr>
          <p:spPr>
            <a:xfrm>
              <a:off x="5160462" y="5620590"/>
              <a:ext cx="35145" cy="361798"/>
            </a:xfrm>
            <a:custGeom>
              <a:avLst/>
              <a:gdLst>
                <a:gd name="connsiteX0" fmla="*/ 25517 w 35145"/>
                <a:gd name="connsiteY0" fmla="*/ 0 h 361798"/>
                <a:gd name="connsiteX1" fmla="*/ 15853 w 35145"/>
                <a:gd name="connsiteY1" fmla="*/ 40222 h 361798"/>
                <a:gd name="connsiteX2" fmla="*/ 7767 w 35145"/>
                <a:gd name="connsiteY2" fmla="*/ 82612 h 361798"/>
                <a:gd name="connsiteX3" fmla="*/ 25517 w 35145"/>
                <a:gd name="connsiteY3" fmla="*/ 361798 h 361798"/>
                <a:gd name="connsiteX4" fmla="*/ 19600 w 35145"/>
                <a:gd name="connsiteY4" fmla="*/ 280566 h 361798"/>
                <a:gd name="connsiteX5" fmla="*/ 23940 w 35145"/>
                <a:gd name="connsiteY5" fmla="*/ 82415 h 361798"/>
                <a:gd name="connsiteX6" fmla="*/ 25517 w 35145"/>
                <a:gd name="connsiteY6" fmla="*/ 0 h 36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145" h="361798">
                  <a:moveTo>
                    <a:pt x="25517" y="0"/>
                  </a:moveTo>
                  <a:lnTo>
                    <a:pt x="15853" y="40222"/>
                  </a:lnTo>
                  <a:cubicBezTo>
                    <a:pt x="12697" y="56586"/>
                    <a:pt x="9345" y="65065"/>
                    <a:pt x="7767" y="82612"/>
                  </a:cubicBezTo>
                  <a:cubicBezTo>
                    <a:pt x="3625" y="127566"/>
                    <a:pt x="-14718" y="342476"/>
                    <a:pt x="25517" y="361798"/>
                  </a:cubicBezTo>
                  <a:cubicBezTo>
                    <a:pt x="35576" y="344645"/>
                    <a:pt x="21573" y="301860"/>
                    <a:pt x="19600" y="280566"/>
                  </a:cubicBezTo>
                  <a:cubicBezTo>
                    <a:pt x="14078" y="224571"/>
                    <a:pt x="20389" y="139790"/>
                    <a:pt x="23940" y="82415"/>
                  </a:cubicBezTo>
                  <a:cubicBezTo>
                    <a:pt x="25715" y="53037"/>
                    <a:pt x="47213" y="14196"/>
                    <a:pt x="25517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927C5207-E627-9558-2890-0D69485E5742}"/>
                </a:ext>
              </a:extLst>
            </p:cNvPr>
            <p:cNvSpPr/>
            <p:nvPr/>
          </p:nvSpPr>
          <p:spPr>
            <a:xfrm>
              <a:off x="4751481" y="6163583"/>
              <a:ext cx="62916" cy="77880"/>
            </a:xfrm>
            <a:custGeom>
              <a:avLst/>
              <a:gdLst>
                <a:gd name="connsiteX0" fmla="*/ 62916 w 62916"/>
                <a:gd name="connsiteY0" fmla="*/ 0 h 77880"/>
                <a:gd name="connsiteX1" fmla="*/ 28204 w 62916"/>
                <a:gd name="connsiteY1" fmla="*/ 37264 h 77880"/>
                <a:gd name="connsiteX2" fmla="*/ 0 w 62916"/>
                <a:gd name="connsiteY2" fmla="*/ 77880 h 77880"/>
                <a:gd name="connsiteX3" fmla="*/ 62916 w 62916"/>
                <a:gd name="connsiteY3" fmla="*/ 0 h 7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16" h="77880">
                  <a:moveTo>
                    <a:pt x="62916" y="0"/>
                  </a:moveTo>
                  <a:cubicBezTo>
                    <a:pt x="35896" y="9661"/>
                    <a:pt x="57000" y="-1972"/>
                    <a:pt x="28204" y="37264"/>
                  </a:cubicBezTo>
                  <a:cubicBezTo>
                    <a:pt x="8875" y="63487"/>
                    <a:pt x="1775" y="52643"/>
                    <a:pt x="0" y="77880"/>
                  </a:cubicBezTo>
                  <a:cubicBezTo>
                    <a:pt x="32149" y="76894"/>
                    <a:pt x="60352" y="20505"/>
                    <a:pt x="62916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577E0DF-FE51-DB0D-F2F8-D7F312AC2E6C}"/>
                </a:ext>
              </a:extLst>
            </p:cNvPr>
            <p:cNvSpPr/>
            <p:nvPr/>
          </p:nvSpPr>
          <p:spPr>
            <a:xfrm>
              <a:off x="4723475" y="6158260"/>
              <a:ext cx="48732" cy="71768"/>
            </a:xfrm>
            <a:custGeom>
              <a:avLst/>
              <a:gdLst>
                <a:gd name="connsiteX0" fmla="*/ 46546 w 48732"/>
                <a:gd name="connsiteY0" fmla="*/ 0 h 71768"/>
                <a:gd name="connsiteX1" fmla="*/ 31754 w 48732"/>
                <a:gd name="connsiteY1" fmla="*/ 11633 h 71768"/>
                <a:gd name="connsiteX2" fmla="*/ 0 w 48732"/>
                <a:gd name="connsiteY2" fmla="*/ 71768 h 71768"/>
                <a:gd name="connsiteX3" fmla="*/ 31951 w 48732"/>
                <a:gd name="connsiteY3" fmla="*/ 38250 h 71768"/>
                <a:gd name="connsiteX4" fmla="*/ 46546 w 48732"/>
                <a:gd name="connsiteY4" fmla="*/ 0 h 7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32" h="71768">
                  <a:moveTo>
                    <a:pt x="46546" y="0"/>
                  </a:moveTo>
                  <a:cubicBezTo>
                    <a:pt x="30571" y="6309"/>
                    <a:pt x="40827" y="-2366"/>
                    <a:pt x="31754" y="11633"/>
                  </a:cubicBezTo>
                  <a:lnTo>
                    <a:pt x="0" y="71768"/>
                  </a:lnTo>
                  <a:cubicBezTo>
                    <a:pt x="31360" y="66248"/>
                    <a:pt x="13214" y="66839"/>
                    <a:pt x="31951" y="38250"/>
                  </a:cubicBezTo>
                  <a:cubicBezTo>
                    <a:pt x="45363" y="17942"/>
                    <a:pt x="52660" y="20111"/>
                    <a:pt x="46546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5A839306-7529-8E1D-7DBA-8DD32F308C6C}"/>
                </a:ext>
              </a:extLst>
            </p:cNvPr>
            <p:cNvSpPr/>
            <p:nvPr/>
          </p:nvSpPr>
          <p:spPr>
            <a:xfrm>
              <a:off x="5119258" y="5646419"/>
              <a:ext cx="20957" cy="66050"/>
            </a:xfrm>
            <a:custGeom>
              <a:avLst/>
              <a:gdLst>
                <a:gd name="connsiteX0" fmla="*/ 9130 w 20957"/>
                <a:gd name="connsiteY0" fmla="*/ 0 h 66050"/>
                <a:gd name="connsiteX1" fmla="*/ 12483 w 20957"/>
                <a:gd name="connsiteY1" fmla="*/ 66050 h 66050"/>
                <a:gd name="connsiteX2" fmla="*/ 18597 w 20957"/>
                <a:gd name="connsiteY2" fmla="*/ 27997 h 66050"/>
                <a:gd name="connsiteX3" fmla="*/ 9130 w 20957"/>
                <a:gd name="connsiteY3" fmla="*/ 0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7" h="66050">
                  <a:moveTo>
                    <a:pt x="9130" y="0"/>
                  </a:moveTo>
                  <a:cubicBezTo>
                    <a:pt x="-1126" y="16759"/>
                    <a:pt x="-6057" y="58164"/>
                    <a:pt x="12483" y="66050"/>
                  </a:cubicBezTo>
                  <a:cubicBezTo>
                    <a:pt x="14455" y="55206"/>
                    <a:pt x="17414" y="37461"/>
                    <a:pt x="18597" y="27997"/>
                  </a:cubicBezTo>
                  <a:cubicBezTo>
                    <a:pt x="22147" y="-1380"/>
                    <a:pt x="23528" y="7295"/>
                    <a:pt x="9130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FFD02770-9FC0-04C7-E4CC-8D8D573CB9D8}"/>
                </a:ext>
              </a:extLst>
            </p:cNvPr>
            <p:cNvSpPr/>
            <p:nvPr/>
          </p:nvSpPr>
          <p:spPr>
            <a:xfrm>
              <a:off x="5077700" y="5591410"/>
              <a:ext cx="16600" cy="65853"/>
            </a:xfrm>
            <a:custGeom>
              <a:avLst/>
              <a:gdLst>
                <a:gd name="connsiteX0" fmla="*/ 5720 w 16600"/>
                <a:gd name="connsiteY0" fmla="*/ 0 h 65853"/>
                <a:gd name="connsiteX1" fmla="*/ 0 w 16600"/>
                <a:gd name="connsiteY1" fmla="*/ 65853 h 65853"/>
                <a:gd name="connsiteX2" fmla="*/ 15778 w 16600"/>
                <a:gd name="connsiteY2" fmla="*/ 34307 h 65853"/>
                <a:gd name="connsiteX3" fmla="*/ 5720 w 16600"/>
                <a:gd name="connsiteY3" fmla="*/ 0 h 6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00" h="65853">
                  <a:moveTo>
                    <a:pt x="5720" y="0"/>
                  </a:moveTo>
                  <a:lnTo>
                    <a:pt x="0" y="65853"/>
                  </a:lnTo>
                  <a:cubicBezTo>
                    <a:pt x="14398" y="58755"/>
                    <a:pt x="14595" y="54812"/>
                    <a:pt x="15778" y="34307"/>
                  </a:cubicBezTo>
                  <a:cubicBezTo>
                    <a:pt x="17159" y="8084"/>
                    <a:pt x="18342" y="9070"/>
                    <a:pt x="5720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00B4FF63-B851-C508-0A63-6DD57B28C167}"/>
                </a:ext>
              </a:extLst>
            </p:cNvPr>
            <p:cNvSpPr/>
            <p:nvPr/>
          </p:nvSpPr>
          <p:spPr>
            <a:xfrm>
              <a:off x="4694284" y="6162992"/>
              <a:ext cx="30570" cy="57375"/>
            </a:xfrm>
            <a:custGeom>
              <a:avLst/>
              <a:gdLst>
                <a:gd name="connsiteX0" fmla="*/ 30571 w 30570"/>
                <a:gd name="connsiteY0" fmla="*/ 0 h 57375"/>
                <a:gd name="connsiteX1" fmla="*/ 0 w 30570"/>
                <a:gd name="connsiteY1" fmla="*/ 57375 h 57375"/>
                <a:gd name="connsiteX2" fmla="*/ 30571 w 30570"/>
                <a:gd name="connsiteY2" fmla="*/ 0 h 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70" h="57375">
                  <a:moveTo>
                    <a:pt x="30571" y="0"/>
                  </a:moveTo>
                  <a:cubicBezTo>
                    <a:pt x="13806" y="14590"/>
                    <a:pt x="1578" y="34307"/>
                    <a:pt x="0" y="57375"/>
                  </a:cubicBezTo>
                  <a:cubicBezTo>
                    <a:pt x="20906" y="49883"/>
                    <a:pt x="25048" y="25237"/>
                    <a:pt x="30571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8F4A33FA-71F6-084D-894B-E9F03FC4DC9E}"/>
                </a:ext>
              </a:extLst>
            </p:cNvPr>
            <p:cNvSpPr/>
            <p:nvPr/>
          </p:nvSpPr>
          <p:spPr>
            <a:xfrm>
              <a:off x="5075333" y="6437052"/>
              <a:ext cx="24653" cy="27603"/>
            </a:xfrm>
            <a:custGeom>
              <a:avLst/>
              <a:gdLst>
                <a:gd name="connsiteX0" fmla="*/ 24654 w 24653"/>
                <a:gd name="connsiteY0" fmla="*/ 20505 h 27603"/>
                <a:gd name="connsiteX1" fmla="*/ 8086 w 24653"/>
                <a:gd name="connsiteY1" fmla="*/ 0 h 27603"/>
                <a:gd name="connsiteX2" fmla="*/ 0 w 24653"/>
                <a:gd name="connsiteY2" fmla="*/ 27603 h 27603"/>
                <a:gd name="connsiteX3" fmla="*/ 24654 w 24653"/>
                <a:gd name="connsiteY3" fmla="*/ 20505 h 2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53" h="27603">
                  <a:moveTo>
                    <a:pt x="24654" y="20505"/>
                  </a:moveTo>
                  <a:cubicBezTo>
                    <a:pt x="17356" y="-2366"/>
                    <a:pt x="23470" y="8478"/>
                    <a:pt x="8086" y="0"/>
                  </a:cubicBezTo>
                  <a:lnTo>
                    <a:pt x="0" y="27603"/>
                  </a:lnTo>
                  <a:cubicBezTo>
                    <a:pt x="13806" y="26617"/>
                    <a:pt x="19920" y="27800"/>
                    <a:pt x="24654" y="2050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FC182F5B-B82B-B6FD-3B66-DD5B212E0B27}"/>
                </a:ext>
              </a:extLst>
            </p:cNvPr>
            <p:cNvSpPr/>
            <p:nvPr/>
          </p:nvSpPr>
          <p:spPr>
            <a:xfrm>
              <a:off x="4684385" y="5645132"/>
              <a:ext cx="19079" cy="26721"/>
            </a:xfrm>
            <a:custGeom>
              <a:avLst/>
              <a:gdLst>
                <a:gd name="connsiteX0" fmla="*/ 7730 w 19079"/>
                <a:gd name="connsiteY0" fmla="*/ 696 h 26721"/>
                <a:gd name="connsiteX1" fmla="*/ 2404 w 19079"/>
                <a:gd name="connsiteY1" fmla="*/ 13117 h 26721"/>
                <a:gd name="connsiteX2" fmla="*/ 14238 w 19079"/>
                <a:gd name="connsiteY2" fmla="*/ 26722 h 26721"/>
                <a:gd name="connsiteX3" fmla="*/ 7730 w 19079"/>
                <a:gd name="connsiteY3" fmla="*/ 696 h 2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79" h="26721">
                  <a:moveTo>
                    <a:pt x="7730" y="696"/>
                  </a:moveTo>
                  <a:cubicBezTo>
                    <a:pt x="1813" y="9371"/>
                    <a:pt x="-3118" y="-12909"/>
                    <a:pt x="2404" y="13117"/>
                  </a:cubicBezTo>
                  <a:cubicBezTo>
                    <a:pt x="6744" y="34017"/>
                    <a:pt x="3588" y="20215"/>
                    <a:pt x="14238" y="26722"/>
                  </a:cubicBezTo>
                  <a:cubicBezTo>
                    <a:pt x="23311" y="9765"/>
                    <a:pt x="18775" y="11737"/>
                    <a:pt x="7730" y="69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65CEC343-84F1-B6CF-B2F2-4F5A0E25C180}"/>
                </a:ext>
              </a:extLst>
            </p:cNvPr>
            <p:cNvSpPr/>
            <p:nvPr/>
          </p:nvSpPr>
          <p:spPr>
            <a:xfrm>
              <a:off x="4680478" y="5606082"/>
              <a:ext cx="17943" cy="17570"/>
            </a:xfrm>
            <a:custGeom>
              <a:avLst/>
              <a:gdLst>
                <a:gd name="connsiteX0" fmla="*/ 17751 w 17943"/>
                <a:gd name="connsiteY0" fmla="*/ 7213 h 17570"/>
                <a:gd name="connsiteX1" fmla="*/ 6706 w 17943"/>
                <a:gd name="connsiteY1" fmla="*/ 3467 h 17570"/>
                <a:gd name="connsiteX2" fmla="*/ 0 w 17943"/>
                <a:gd name="connsiteY2" fmla="*/ 13719 h 17570"/>
                <a:gd name="connsiteX3" fmla="*/ 17751 w 17943"/>
                <a:gd name="connsiteY3" fmla="*/ 7213 h 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43" h="17570">
                  <a:moveTo>
                    <a:pt x="17751" y="7213"/>
                  </a:moveTo>
                  <a:cubicBezTo>
                    <a:pt x="15187" y="5833"/>
                    <a:pt x="24457" y="-5603"/>
                    <a:pt x="6706" y="3467"/>
                  </a:cubicBezTo>
                  <a:cubicBezTo>
                    <a:pt x="-6311" y="10367"/>
                    <a:pt x="5325" y="-674"/>
                    <a:pt x="0" y="13719"/>
                  </a:cubicBezTo>
                  <a:cubicBezTo>
                    <a:pt x="24062" y="23183"/>
                    <a:pt x="10256" y="12930"/>
                    <a:pt x="17751" y="721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055CF3F8-AF44-0B89-62A5-83BD3E9F42EC}"/>
                </a:ext>
              </a:extLst>
            </p:cNvPr>
            <p:cNvSpPr/>
            <p:nvPr/>
          </p:nvSpPr>
          <p:spPr>
            <a:xfrm>
              <a:off x="4989735" y="6031483"/>
              <a:ext cx="16172" cy="15181"/>
            </a:xfrm>
            <a:custGeom>
              <a:avLst/>
              <a:gdLst>
                <a:gd name="connsiteX0" fmla="*/ 16173 w 16172"/>
                <a:gd name="connsiteY0" fmla="*/ 0 h 15181"/>
                <a:gd name="connsiteX1" fmla="*/ 0 w 16172"/>
                <a:gd name="connsiteY1" fmla="*/ 15182 h 15181"/>
                <a:gd name="connsiteX2" fmla="*/ 16173 w 16172"/>
                <a:gd name="connsiteY2" fmla="*/ 0 h 1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72" h="15181">
                  <a:moveTo>
                    <a:pt x="16173" y="0"/>
                  </a:moveTo>
                  <a:cubicBezTo>
                    <a:pt x="-5917" y="3352"/>
                    <a:pt x="2170" y="-5915"/>
                    <a:pt x="0" y="15182"/>
                  </a:cubicBezTo>
                  <a:cubicBezTo>
                    <a:pt x="13609" y="13013"/>
                    <a:pt x="16173" y="17153"/>
                    <a:pt x="16173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3206A02C-AA46-C2ED-C8D4-48C75FCB1BEE}"/>
                </a:ext>
              </a:extLst>
            </p:cNvPr>
            <p:cNvSpPr/>
            <p:nvPr/>
          </p:nvSpPr>
          <p:spPr>
            <a:xfrm>
              <a:off x="5077185" y="6311747"/>
              <a:ext cx="14960" cy="19042"/>
            </a:xfrm>
            <a:custGeom>
              <a:avLst/>
              <a:gdLst>
                <a:gd name="connsiteX0" fmla="*/ 6235 w 14960"/>
                <a:gd name="connsiteY0" fmla="*/ 301 h 19042"/>
                <a:gd name="connsiteX1" fmla="*/ 6235 w 14960"/>
                <a:gd name="connsiteY1" fmla="*/ 18638 h 19042"/>
                <a:gd name="connsiteX2" fmla="*/ 14716 w 14960"/>
                <a:gd name="connsiteY2" fmla="*/ 11343 h 19042"/>
                <a:gd name="connsiteX3" fmla="*/ 6235 w 14960"/>
                <a:gd name="connsiteY3" fmla="*/ 301 h 1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0" h="19042">
                  <a:moveTo>
                    <a:pt x="6235" y="301"/>
                  </a:moveTo>
                  <a:cubicBezTo>
                    <a:pt x="-1063" y="14694"/>
                    <a:pt x="-3035" y="1090"/>
                    <a:pt x="6235" y="18638"/>
                  </a:cubicBezTo>
                  <a:cubicBezTo>
                    <a:pt x="11165" y="15286"/>
                    <a:pt x="13927" y="25341"/>
                    <a:pt x="14716" y="11343"/>
                  </a:cubicBezTo>
                  <a:cubicBezTo>
                    <a:pt x="15899" y="-8965"/>
                    <a:pt x="12743" y="5230"/>
                    <a:pt x="6235" y="30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FBF0A3A8-B7B8-D546-0BD7-16CCC74D3F1F}"/>
                </a:ext>
              </a:extLst>
            </p:cNvPr>
            <p:cNvSpPr/>
            <p:nvPr/>
          </p:nvSpPr>
          <p:spPr>
            <a:xfrm>
              <a:off x="5070107" y="6372004"/>
              <a:ext cx="12655" cy="24431"/>
            </a:xfrm>
            <a:custGeom>
              <a:avLst/>
              <a:gdLst>
                <a:gd name="connsiteX0" fmla="*/ 6804 w 12655"/>
                <a:gd name="connsiteY0" fmla="*/ 4321 h 24431"/>
                <a:gd name="connsiteX1" fmla="*/ 2070 w 12655"/>
                <a:gd name="connsiteY1" fmla="*/ 12405 h 24431"/>
                <a:gd name="connsiteX2" fmla="*/ 6804 w 12655"/>
                <a:gd name="connsiteY2" fmla="*/ 24432 h 24431"/>
                <a:gd name="connsiteX3" fmla="*/ 6804 w 12655"/>
                <a:gd name="connsiteY3" fmla="*/ 4321 h 2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55" h="24431">
                  <a:moveTo>
                    <a:pt x="6804" y="4321"/>
                  </a:moveTo>
                  <a:cubicBezTo>
                    <a:pt x="-2269" y="17137"/>
                    <a:pt x="-494" y="-17170"/>
                    <a:pt x="2070" y="12405"/>
                  </a:cubicBezTo>
                  <a:cubicBezTo>
                    <a:pt x="3254" y="26206"/>
                    <a:pt x="1281" y="16348"/>
                    <a:pt x="6804" y="24432"/>
                  </a:cubicBezTo>
                  <a:cubicBezTo>
                    <a:pt x="17849" y="8462"/>
                    <a:pt x="10551" y="7870"/>
                    <a:pt x="6804" y="432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4A989F18-01ED-6AF3-E860-C529A00F0A24}"/>
                </a:ext>
              </a:extLst>
            </p:cNvPr>
            <p:cNvSpPr/>
            <p:nvPr/>
          </p:nvSpPr>
          <p:spPr>
            <a:xfrm>
              <a:off x="4743657" y="5621999"/>
              <a:ext cx="13084" cy="21856"/>
            </a:xfrm>
            <a:custGeom>
              <a:avLst/>
              <a:gdLst>
                <a:gd name="connsiteX0" fmla="*/ 6247 w 13084"/>
                <a:gd name="connsiteY0" fmla="*/ 4309 h 21856"/>
                <a:gd name="connsiteX1" fmla="*/ 2105 w 13084"/>
                <a:gd name="connsiteY1" fmla="*/ 11801 h 21856"/>
                <a:gd name="connsiteX2" fmla="*/ 6247 w 13084"/>
                <a:gd name="connsiteY2" fmla="*/ 21857 h 21856"/>
                <a:gd name="connsiteX3" fmla="*/ 6247 w 13084"/>
                <a:gd name="connsiteY3" fmla="*/ 4309 h 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84" h="21856">
                  <a:moveTo>
                    <a:pt x="6247" y="4309"/>
                  </a:moveTo>
                  <a:cubicBezTo>
                    <a:pt x="-2431" y="18110"/>
                    <a:pt x="-262" y="-17182"/>
                    <a:pt x="2105" y="11801"/>
                  </a:cubicBezTo>
                  <a:cubicBezTo>
                    <a:pt x="3288" y="25011"/>
                    <a:pt x="1513" y="15350"/>
                    <a:pt x="6247" y="21857"/>
                  </a:cubicBezTo>
                  <a:cubicBezTo>
                    <a:pt x="6247" y="21659"/>
                    <a:pt x="21631" y="17913"/>
                    <a:pt x="6247" y="430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3" name="图形 2">
            <a:extLst>
              <a:ext uri="{FF2B5EF4-FFF2-40B4-BE49-F238E27FC236}">
                <a16:creationId xmlns:a16="http://schemas.microsoft.com/office/drawing/2014/main" id="{F27A3B23-4F47-719E-CD0E-B60EA27865D8}"/>
              </a:ext>
            </a:extLst>
          </p:cNvPr>
          <p:cNvGrpSpPr/>
          <p:nvPr/>
        </p:nvGrpSpPr>
        <p:grpSpPr>
          <a:xfrm>
            <a:off x="6947303" y="2734458"/>
            <a:ext cx="1537922" cy="1392317"/>
            <a:chOff x="3362279" y="2329868"/>
            <a:chExt cx="2471672" cy="2237662"/>
          </a:xfrm>
          <a:solidFill>
            <a:srgbClr val="1A1A1A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F21C8BF4-5796-1539-171D-7FC723AF202F}"/>
                </a:ext>
              </a:extLst>
            </p:cNvPr>
            <p:cNvSpPr/>
            <p:nvPr/>
          </p:nvSpPr>
          <p:spPr>
            <a:xfrm>
              <a:off x="3362279" y="2329868"/>
              <a:ext cx="2471672" cy="2237662"/>
            </a:xfrm>
            <a:custGeom>
              <a:avLst/>
              <a:gdLst>
                <a:gd name="connsiteX0" fmla="*/ 117068 w 2471672"/>
                <a:gd name="connsiteY0" fmla="*/ 505171 h 2237662"/>
                <a:gd name="connsiteX1" fmla="*/ 222191 w 2471672"/>
                <a:gd name="connsiteY1" fmla="*/ 685972 h 2237662"/>
                <a:gd name="connsiteX2" fmla="*/ 335599 w 2471672"/>
                <a:gd name="connsiteY2" fmla="*/ 854745 h 2237662"/>
                <a:gd name="connsiteX3" fmla="*/ 270513 w 2471672"/>
                <a:gd name="connsiteY3" fmla="*/ 987437 h 2237662"/>
                <a:gd name="connsiteX4" fmla="*/ 284713 w 2471672"/>
                <a:gd name="connsiteY4" fmla="*/ 1163703 h 2237662"/>
                <a:gd name="connsiteX5" fmla="*/ 213316 w 2471672"/>
                <a:gd name="connsiteY5" fmla="*/ 1046390 h 2237662"/>
                <a:gd name="connsiteX6" fmla="*/ 67563 w 2471672"/>
                <a:gd name="connsiteY6" fmla="*/ 813735 h 2237662"/>
                <a:gd name="connsiteX7" fmla="*/ 51193 w 2471672"/>
                <a:gd name="connsiteY7" fmla="*/ 660143 h 2237662"/>
                <a:gd name="connsiteX8" fmla="*/ 251184 w 2471672"/>
                <a:gd name="connsiteY8" fmla="*/ 970087 h 2237662"/>
                <a:gd name="connsiteX9" fmla="*/ 92611 w 2471672"/>
                <a:gd name="connsiteY9" fmla="*/ 685972 h 2237662"/>
                <a:gd name="connsiteX10" fmla="*/ 77425 w 2471672"/>
                <a:gd name="connsiteY10" fmla="*/ 656594 h 2237662"/>
                <a:gd name="connsiteX11" fmla="*/ 94584 w 2471672"/>
                <a:gd name="connsiteY11" fmla="*/ 531788 h 2237662"/>
                <a:gd name="connsiteX12" fmla="*/ 117068 w 2471672"/>
                <a:gd name="connsiteY12" fmla="*/ 505171 h 2237662"/>
                <a:gd name="connsiteX13" fmla="*/ 743274 w 2471672"/>
                <a:gd name="connsiteY13" fmla="*/ 535337 h 2237662"/>
                <a:gd name="connsiteX14" fmla="*/ 784298 w 2471672"/>
                <a:gd name="connsiteY14" fmla="*/ 540267 h 2237662"/>
                <a:gd name="connsiteX15" fmla="*/ 764377 w 2471672"/>
                <a:gd name="connsiteY15" fmla="*/ 564912 h 2237662"/>
                <a:gd name="connsiteX16" fmla="*/ 743274 w 2471672"/>
                <a:gd name="connsiteY16" fmla="*/ 535337 h 2237662"/>
                <a:gd name="connsiteX17" fmla="*/ 728679 w 2471672"/>
                <a:gd name="connsiteY17" fmla="*/ 531197 h 2237662"/>
                <a:gd name="connsiteX18" fmla="*/ 749585 w 2471672"/>
                <a:gd name="connsiteY18" fmla="*/ 582460 h 2237662"/>
                <a:gd name="connsiteX19" fmla="*/ 665368 w 2471672"/>
                <a:gd name="connsiteY19" fmla="*/ 626625 h 2237662"/>
                <a:gd name="connsiteX20" fmla="*/ 728679 w 2471672"/>
                <a:gd name="connsiteY20" fmla="*/ 531197 h 2237662"/>
                <a:gd name="connsiteX21" fmla="*/ 896522 w 2471672"/>
                <a:gd name="connsiteY21" fmla="*/ 486243 h 2237662"/>
                <a:gd name="connsiteX22" fmla="*/ 1065548 w 2471672"/>
                <a:gd name="connsiteY22" fmla="*/ 104137 h 2237662"/>
                <a:gd name="connsiteX23" fmla="*/ 1540675 w 2471672"/>
                <a:gd name="connsiteY23" fmla="*/ 71802 h 2237662"/>
                <a:gd name="connsiteX24" fmla="*/ 1701024 w 2471672"/>
                <a:gd name="connsiteY24" fmla="*/ 84026 h 2237662"/>
                <a:gd name="connsiteX25" fmla="*/ 1784058 w 2471672"/>
                <a:gd name="connsiteY25" fmla="*/ 83435 h 2237662"/>
                <a:gd name="connsiteX26" fmla="*/ 1852299 w 2471672"/>
                <a:gd name="connsiteY26" fmla="*/ 86589 h 2237662"/>
                <a:gd name="connsiteX27" fmla="*/ 2230390 w 2471672"/>
                <a:gd name="connsiteY27" fmla="*/ 223225 h 2237662"/>
                <a:gd name="connsiteX28" fmla="*/ 2363125 w 2471672"/>
                <a:gd name="connsiteY28" fmla="*/ 431037 h 2237662"/>
                <a:gd name="connsiteX29" fmla="*/ 2436890 w 2471672"/>
                <a:gd name="connsiteY29" fmla="*/ 697604 h 2237662"/>
                <a:gd name="connsiteX30" fmla="*/ 2264116 w 2471672"/>
                <a:gd name="connsiteY30" fmla="*/ 1199193 h 2237662"/>
                <a:gd name="connsiteX31" fmla="*/ 1880700 w 2471672"/>
                <a:gd name="connsiteY31" fmla="*/ 1496913 h 2237662"/>
                <a:gd name="connsiteX32" fmla="*/ 1592350 w 2471672"/>
                <a:gd name="connsiteY32" fmla="*/ 1551330 h 2237662"/>
                <a:gd name="connsiteX33" fmla="*/ 1278162 w 2471672"/>
                <a:gd name="connsiteY33" fmla="*/ 1521953 h 2237662"/>
                <a:gd name="connsiteX34" fmla="*/ 1114658 w 2471672"/>
                <a:gd name="connsiteY34" fmla="*/ 1519587 h 2237662"/>
                <a:gd name="connsiteX35" fmla="*/ 956480 w 2471672"/>
                <a:gd name="connsiteY35" fmla="*/ 1514657 h 2237662"/>
                <a:gd name="connsiteX36" fmla="*/ 890802 w 2471672"/>
                <a:gd name="connsiteY36" fmla="*/ 1532008 h 2237662"/>
                <a:gd name="connsiteX37" fmla="*/ 878376 w 2471672"/>
                <a:gd name="connsiteY37" fmla="*/ 1557442 h 2237662"/>
                <a:gd name="connsiteX38" fmla="*/ 855300 w 2471672"/>
                <a:gd name="connsiteY38" fmla="*/ 1580116 h 2237662"/>
                <a:gd name="connsiteX39" fmla="*/ 797709 w 2471672"/>
                <a:gd name="connsiteY39" fmla="*/ 1695064 h 2237662"/>
                <a:gd name="connsiteX40" fmla="*/ 662607 w 2471672"/>
                <a:gd name="connsiteY40" fmla="*/ 1899918 h 2237662"/>
                <a:gd name="connsiteX41" fmla="*/ 548805 w 2471672"/>
                <a:gd name="connsiteY41" fmla="*/ 2087028 h 2237662"/>
                <a:gd name="connsiteX42" fmla="*/ 540718 w 2471672"/>
                <a:gd name="connsiteY42" fmla="*/ 2098858 h 2237662"/>
                <a:gd name="connsiteX43" fmla="*/ 523954 w 2471672"/>
                <a:gd name="connsiteY43" fmla="*/ 2113843 h 2237662"/>
                <a:gd name="connsiteX44" fmla="*/ 517840 w 2471672"/>
                <a:gd name="connsiteY44" fmla="*/ 1516432 h 2237662"/>
                <a:gd name="connsiteX45" fmla="*/ 161839 w 2471672"/>
                <a:gd name="connsiteY45" fmla="*/ 1245724 h 2237662"/>
                <a:gd name="connsiteX46" fmla="*/ 43106 w 2471672"/>
                <a:gd name="connsiteY46" fmla="*/ 936372 h 2237662"/>
                <a:gd name="connsiteX47" fmla="*/ 184718 w 2471672"/>
                <a:gd name="connsiteY47" fmla="*/ 1146353 h 2237662"/>
                <a:gd name="connsiteX48" fmla="*/ 341910 w 2471672"/>
                <a:gd name="connsiteY48" fmla="*/ 1340758 h 2237662"/>
                <a:gd name="connsiteX49" fmla="*/ 323568 w 2471672"/>
                <a:gd name="connsiteY49" fmla="*/ 1308620 h 2237662"/>
                <a:gd name="connsiteX50" fmla="*/ 83341 w 2471672"/>
                <a:gd name="connsiteY50" fmla="*/ 964763 h 2237662"/>
                <a:gd name="connsiteX51" fmla="*/ 32456 w 2471672"/>
                <a:gd name="connsiteY51" fmla="*/ 855140 h 2237662"/>
                <a:gd name="connsiteX52" fmla="*/ 33639 w 2471672"/>
                <a:gd name="connsiteY52" fmla="*/ 796384 h 2237662"/>
                <a:gd name="connsiteX53" fmla="*/ 290828 w 2471672"/>
                <a:gd name="connsiteY53" fmla="*/ 1194067 h 2237662"/>
                <a:gd name="connsiteX54" fmla="*/ 337571 w 2471672"/>
                <a:gd name="connsiteY54" fmla="*/ 1282200 h 2237662"/>
                <a:gd name="connsiteX55" fmla="*/ 447428 w 2471672"/>
                <a:gd name="connsiteY55" fmla="*/ 1428299 h 2237662"/>
                <a:gd name="connsiteX56" fmla="*/ 383723 w 2471672"/>
                <a:gd name="connsiteY56" fmla="*/ 1318478 h 2237662"/>
                <a:gd name="connsiteX57" fmla="*/ 321398 w 2471672"/>
                <a:gd name="connsiteY57" fmla="*/ 1200770 h 2237662"/>
                <a:gd name="connsiteX58" fmla="*/ 406010 w 2471672"/>
                <a:gd name="connsiteY58" fmla="*/ 803482 h 2237662"/>
                <a:gd name="connsiteX59" fmla="*/ 483719 w 2471672"/>
                <a:gd name="connsiteY59" fmla="*/ 746304 h 2237662"/>
                <a:gd name="connsiteX60" fmla="*/ 510345 w 2471672"/>
                <a:gd name="connsiteY60" fmla="*/ 739009 h 2237662"/>
                <a:gd name="connsiteX61" fmla="*/ 565372 w 2471672"/>
                <a:gd name="connsiteY61" fmla="*/ 705491 h 2237662"/>
                <a:gd name="connsiteX62" fmla="*/ 629077 w 2471672"/>
                <a:gd name="connsiteY62" fmla="*/ 679860 h 2237662"/>
                <a:gd name="connsiteX63" fmla="*/ 787256 w 2471672"/>
                <a:gd name="connsiteY63" fmla="*/ 562941 h 2237662"/>
                <a:gd name="connsiteX64" fmla="*/ 847214 w 2471672"/>
                <a:gd name="connsiteY64" fmla="*/ 532380 h 2237662"/>
                <a:gd name="connsiteX65" fmla="*/ 1014860 w 2471672"/>
                <a:gd name="connsiteY65" fmla="*/ 530605 h 2237662"/>
                <a:gd name="connsiteX66" fmla="*/ 1181716 w 2471672"/>
                <a:gd name="connsiteY66" fmla="*/ 520944 h 2237662"/>
                <a:gd name="connsiteX67" fmla="*/ 1361393 w 2471672"/>
                <a:gd name="connsiteY67" fmla="*/ 525085 h 2237662"/>
                <a:gd name="connsiteX68" fmla="*/ 1965904 w 2471672"/>
                <a:gd name="connsiteY68" fmla="*/ 523902 h 2237662"/>
                <a:gd name="connsiteX69" fmla="*/ 2031187 w 2471672"/>
                <a:gd name="connsiteY69" fmla="*/ 502016 h 2237662"/>
                <a:gd name="connsiteX70" fmla="*/ 1912454 w 2471672"/>
                <a:gd name="connsiteY70" fmla="*/ 478948 h 2237662"/>
                <a:gd name="connsiteX71" fmla="*/ 1476576 w 2471672"/>
                <a:gd name="connsiteY71" fmla="*/ 477568 h 2237662"/>
                <a:gd name="connsiteX72" fmla="*/ 1335753 w 2471672"/>
                <a:gd name="connsiteY72" fmla="*/ 484666 h 2237662"/>
                <a:gd name="connsiteX73" fmla="*/ 1188028 w 2471672"/>
                <a:gd name="connsiteY73" fmla="*/ 483286 h 2237662"/>
                <a:gd name="connsiteX74" fmla="*/ 1047008 w 2471672"/>
                <a:gd name="connsiteY74" fmla="*/ 491567 h 2237662"/>
                <a:gd name="connsiteX75" fmla="*/ 896522 w 2471672"/>
                <a:gd name="connsiteY75" fmla="*/ 486243 h 2237662"/>
                <a:gd name="connsiteX76" fmla="*/ 581742 w 2471672"/>
                <a:gd name="connsiteY76" fmla="*/ 678282 h 2237662"/>
                <a:gd name="connsiteX77" fmla="*/ 492594 w 2471672"/>
                <a:gd name="connsiteY77" fmla="*/ 715744 h 2237662"/>
                <a:gd name="connsiteX78" fmla="*/ 314298 w 2471672"/>
                <a:gd name="connsiteY78" fmla="*/ 367747 h 2237662"/>
                <a:gd name="connsiteX79" fmla="*/ 278599 w 2471672"/>
                <a:gd name="connsiteY79" fmla="*/ 329891 h 2237662"/>
                <a:gd name="connsiteX80" fmla="*/ 484508 w 2471672"/>
                <a:gd name="connsiteY80" fmla="*/ 728559 h 2237662"/>
                <a:gd name="connsiteX81" fmla="*/ 341516 w 2471672"/>
                <a:gd name="connsiteY81" fmla="*/ 841929 h 2237662"/>
                <a:gd name="connsiteX82" fmla="*/ 153161 w 2471672"/>
                <a:gd name="connsiteY82" fmla="*/ 529422 h 2237662"/>
                <a:gd name="connsiteX83" fmla="*/ 181168 w 2471672"/>
                <a:gd name="connsiteY83" fmla="*/ 414869 h 2237662"/>
                <a:gd name="connsiteX84" fmla="*/ 342502 w 2471672"/>
                <a:gd name="connsiteY84" fmla="*/ 674733 h 2237662"/>
                <a:gd name="connsiteX85" fmla="*/ 205624 w 2471672"/>
                <a:gd name="connsiteY85" fmla="*/ 406194 h 2237662"/>
                <a:gd name="connsiteX86" fmla="*/ 294772 w 2471672"/>
                <a:gd name="connsiteY86" fmla="*/ 307612 h 2237662"/>
                <a:gd name="connsiteX87" fmla="*/ 433228 w 2471672"/>
                <a:gd name="connsiteY87" fmla="*/ 237223 h 2237662"/>
                <a:gd name="connsiteX88" fmla="*/ 569711 w 2471672"/>
                <a:gd name="connsiteY88" fmla="*/ 486046 h 2237662"/>
                <a:gd name="connsiteX89" fmla="*/ 595943 w 2471672"/>
                <a:gd name="connsiteY89" fmla="*/ 536323 h 2237662"/>
                <a:gd name="connsiteX90" fmla="*/ 615074 w 2471672"/>
                <a:gd name="connsiteY90" fmla="*/ 555843 h 2237662"/>
                <a:gd name="connsiteX91" fmla="*/ 629275 w 2471672"/>
                <a:gd name="connsiteY91" fmla="*/ 580291 h 2237662"/>
                <a:gd name="connsiteX92" fmla="*/ 658267 w 2471672"/>
                <a:gd name="connsiteY92" fmla="*/ 636680 h 2237662"/>
                <a:gd name="connsiteX93" fmla="*/ 598112 w 2471672"/>
                <a:gd name="connsiteY93" fmla="*/ 670396 h 2237662"/>
                <a:gd name="connsiteX94" fmla="*/ 403052 w 2471672"/>
                <a:gd name="connsiteY94" fmla="*/ 335215 h 2237662"/>
                <a:gd name="connsiteX95" fmla="*/ 431847 w 2471672"/>
                <a:gd name="connsiteY95" fmla="*/ 329497 h 2237662"/>
                <a:gd name="connsiteX96" fmla="*/ 369917 w 2471672"/>
                <a:gd name="connsiteY96" fmla="*/ 281389 h 2237662"/>
                <a:gd name="connsiteX97" fmla="*/ 463601 w 2471672"/>
                <a:gd name="connsiteY97" fmla="*/ 476779 h 2237662"/>
                <a:gd name="connsiteX98" fmla="*/ 521192 w 2471672"/>
                <a:gd name="connsiteY98" fmla="*/ 572799 h 2237662"/>
                <a:gd name="connsiteX99" fmla="*/ 578981 w 2471672"/>
                <a:gd name="connsiteY99" fmla="*/ 672762 h 2237662"/>
                <a:gd name="connsiteX100" fmla="*/ 581742 w 2471672"/>
                <a:gd name="connsiteY100" fmla="*/ 678282 h 2237662"/>
                <a:gd name="connsiteX101" fmla="*/ 431256 w 2471672"/>
                <a:gd name="connsiteY101" fmla="*/ 341130 h 2237662"/>
                <a:gd name="connsiteX102" fmla="*/ 438750 w 2471672"/>
                <a:gd name="connsiteY102" fmla="*/ 341721 h 2237662"/>
                <a:gd name="connsiteX103" fmla="*/ 431256 w 2471672"/>
                <a:gd name="connsiteY103" fmla="*/ 341130 h 2237662"/>
                <a:gd name="connsiteX104" fmla="*/ 383723 w 2471672"/>
                <a:gd name="connsiteY104" fmla="*/ 753205 h 2237662"/>
                <a:gd name="connsiteX105" fmla="*/ 342502 w 2471672"/>
                <a:gd name="connsiteY105" fmla="*/ 674733 h 2237662"/>
                <a:gd name="connsiteX106" fmla="*/ 383723 w 2471672"/>
                <a:gd name="connsiteY106" fmla="*/ 753205 h 2237662"/>
                <a:gd name="connsiteX107" fmla="*/ 450387 w 2471672"/>
                <a:gd name="connsiteY107" fmla="*/ 226182 h 2237662"/>
                <a:gd name="connsiteX108" fmla="*/ 598112 w 2471672"/>
                <a:gd name="connsiteY108" fmla="*/ 177877 h 2237662"/>
                <a:gd name="connsiteX109" fmla="*/ 599296 w 2471672"/>
                <a:gd name="connsiteY109" fmla="*/ 182214 h 2237662"/>
                <a:gd name="connsiteX110" fmla="*/ 683316 w 2471672"/>
                <a:gd name="connsiteY110" fmla="*/ 333834 h 2237662"/>
                <a:gd name="connsiteX111" fmla="*/ 772069 w 2471672"/>
                <a:gd name="connsiteY111" fmla="*/ 495313 h 2237662"/>
                <a:gd name="connsiteX112" fmla="*/ 719014 w 2471672"/>
                <a:gd name="connsiteY112" fmla="*/ 495313 h 2237662"/>
                <a:gd name="connsiteX113" fmla="*/ 541113 w 2471672"/>
                <a:gd name="connsiteY113" fmla="*/ 215535 h 2237662"/>
                <a:gd name="connsiteX114" fmla="*/ 573064 w 2471672"/>
                <a:gd name="connsiteY114" fmla="*/ 283557 h 2237662"/>
                <a:gd name="connsiteX115" fmla="*/ 696530 w 2471672"/>
                <a:gd name="connsiteY115" fmla="*/ 491567 h 2237662"/>
                <a:gd name="connsiteX116" fmla="*/ 636769 w 2471672"/>
                <a:gd name="connsiteY116" fmla="*/ 489792 h 2237662"/>
                <a:gd name="connsiteX117" fmla="*/ 595548 w 2471672"/>
                <a:gd name="connsiteY117" fmla="*/ 502805 h 2237662"/>
                <a:gd name="connsiteX118" fmla="*/ 450387 w 2471672"/>
                <a:gd name="connsiteY118" fmla="*/ 226182 h 2237662"/>
                <a:gd name="connsiteX119" fmla="*/ 867529 w 2471672"/>
                <a:gd name="connsiteY119" fmla="*/ 470273 h 2237662"/>
                <a:gd name="connsiteX120" fmla="*/ 869896 w 2471672"/>
                <a:gd name="connsiteY120" fmla="*/ 458246 h 2237662"/>
                <a:gd name="connsiteX121" fmla="*/ 835183 w 2471672"/>
                <a:gd name="connsiteY121" fmla="*/ 392787 h 2237662"/>
                <a:gd name="connsiteX122" fmla="*/ 724537 w 2471672"/>
                <a:gd name="connsiteY122" fmla="*/ 149288 h 2237662"/>
                <a:gd name="connsiteX123" fmla="*/ 796723 w 2471672"/>
                <a:gd name="connsiteY123" fmla="*/ 142781 h 2237662"/>
                <a:gd name="connsiteX124" fmla="*/ 887449 w 2471672"/>
                <a:gd name="connsiteY124" fmla="*/ 322596 h 2237662"/>
                <a:gd name="connsiteX125" fmla="*/ 868909 w 2471672"/>
                <a:gd name="connsiteY125" fmla="*/ 489792 h 2237662"/>
                <a:gd name="connsiteX126" fmla="*/ 781339 w 2471672"/>
                <a:gd name="connsiteY126" fmla="*/ 491764 h 2237662"/>
                <a:gd name="connsiteX127" fmla="*/ 607974 w 2471672"/>
                <a:gd name="connsiteY127" fmla="*/ 173342 h 2237662"/>
                <a:gd name="connsiteX128" fmla="*/ 702447 w 2471672"/>
                <a:gd name="connsiteY128" fmla="*/ 158752 h 2237662"/>
                <a:gd name="connsiteX129" fmla="*/ 867529 w 2471672"/>
                <a:gd name="connsiteY129" fmla="*/ 470273 h 2237662"/>
                <a:gd name="connsiteX130" fmla="*/ 970680 w 2471672"/>
                <a:gd name="connsiteY130" fmla="*/ 301105 h 2237662"/>
                <a:gd name="connsiteX131" fmla="*/ 904608 w 2471672"/>
                <a:gd name="connsiteY131" fmla="*/ 128191 h 2237662"/>
                <a:gd name="connsiteX132" fmla="*/ 946224 w 2471672"/>
                <a:gd name="connsiteY132" fmla="*/ 123065 h 2237662"/>
                <a:gd name="connsiteX133" fmla="*/ 1013085 w 2471672"/>
                <a:gd name="connsiteY133" fmla="*/ 255560 h 2237662"/>
                <a:gd name="connsiteX134" fmla="*/ 949774 w 2471672"/>
                <a:gd name="connsiteY134" fmla="*/ 373070 h 2237662"/>
                <a:gd name="connsiteX135" fmla="*/ 937940 w 2471672"/>
                <a:gd name="connsiteY135" fmla="*/ 383520 h 2237662"/>
                <a:gd name="connsiteX136" fmla="*/ 916047 w 2471672"/>
                <a:gd name="connsiteY136" fmla="*/ 350002 h 2237662"/>
                <a:gd name="connsiteX137" fmla="*/ 900072 w 2471672"/>
                <a:gd name="connsiteY137" fmla="*/ 321413 h 2237662"/>
                <a:gd name="connsiteX138" fmla="*/ 816052 w 2471672"/>
                <a:gd name="connsiteY138" fmla="*/ 136078 h 2237662"/>
                <a:gd name="connsiteX139" fmla="*/ 887252 w 2471672"/>
                <a:gd name="connsiteY139" fmla="*/ 135289 h 2237662"/>
                <a:gd name="connsiteX140" fmla="*/ 970680 w 2471672"/>
                <a:gd name="connsiteY140" fmla="*/ 301105 h 2237662"/>
                <a:gd name="connsiteX141" fmla="*/ 972455 w 2471672"/>
                <a:gd name="connsiteY141" fmla="*/ 145344 h 2237662"/>
                <a:gd name="connsiteX142" fmla="*/ 1042669 w 2471672"/>
                <a:gd name="connsiteY142" fmla="*/ 109263 h 2237662"/>
                <a:gd name="connsiteX143" fmla="*/ 1039711 w 2471672"/>
                <a:gd name="connsiteY143" fmla="*/ 179454 h 2237662"/>
                <a:gd name="connsiteX144" fmla="*/ 1033794 w 2471672"/>
                <a:gd name="connsiteY144" fmla="*/ 205480 h 2237662"/>
                <a:gd name="connsiteX145" fmla="*/ 1021368 w 2471672"/>
                <a:gd name="connsiteY145" fmla="*/ 227365 h 2237662"/>
                <a:gd name="connsiteX146" fmla="*/ 972455 w 2471672"/>
                <a:gd name="connsiteY146" fmla="*/ 145344 h 2237662"/>
                <a:gd name="connsiteX147" fmla="*/ 1751909 w 2471672"/>
                <a:gd name="connsiteY147" fmla="*/ 15610 h 2237662"/>
                <a:gd name="connsiteX148" fmla="*/ 1711082 w 2471672"/>
                <a:gd name="connsiteY148" fmla="*/ 8315 h 2237662"/>
                <a:gd name="connsiteX149" fmla="*/ 1755656 w 2471672"/>
                <a:gd name="connsiteY149" fmla="*/ 38284 h 2237662"/>
                <a:gd name="connsiteX150" fmla="*/ 1731594 w 2471672"/>
                <a:gd name="connsiteY150" fmla="*/ 53268 h 2237662"/>
                <a:gd name="connsiteX151" fmla="*/ 1646983 w 2471672"/>
                <a:gd name="connsiteY151" fmla="*/ 50902 h 2237662"/>
                <a:gd name="connsiteX152" fmla="*/ 1327272 w 2471672"/>
                <a:gd name="connsiteY152" fmla="*/ 58395 h 2237662"/>
                <a:gd name="connsiteX153" fmla="*/ 1111108 w 2471672"/>
                <a:gd name="connsiteY153" fmla="*/ 74168 h 2237662"/>
                <a:gd name="connsiteX154" fmla="*/ 905989 w 2471672"/>
                <a:gd name="connsiteY154" fmla="*/ 100391 h 2237662"/>
                <a:gd name="connsiteX155" fmla="*/ 516459 w 2471672"/>
                <a:gd name="connsiteY155" fmla="*/ 177680 h 2237662"/>
                <a:gd name="connsiteX156" fmla="*/ 353744 w 2471672"/>
                <a:gd name="connsiteY156" fmla="*/ 245702 h 2237662"/>
                <a:gd name="connsiteX157" fmla="*/ 107995 w 2471672"/>
                <a:gd name="connsiteY157" fmla="*/ 466724 h 2237662"/>
                <a:gd name="connsiteX158" fmla="*/ 33245 w 2471672"/>
                <a:gd name="connsiteY158" fmla="*/ 622682 h 2237662"/>
                <a:gd name="connsiteX159" fmla="*/ 93006 w 2471672"/>
                <a:gd name="connsiteY159" fmla="*/ 1199784 h 2237662"/>
                <a:gd name="connsiteX160" fmla="*/ 482535 w 2471672"/>
                <a:gd name="connsiteY160" fmla="*/ 1501447 h 2237662"/>
                <a:gd name="connsiteX161" fmla="*/ 485691 w 2471672"/>
                <a:gd name="connsiteY161" fmla="*/ 1784380 h 2237662"/>
                <a:gd name="connsiteX162" fmla="*/ 504428 w 2471672"/>
                <a:gd name="connsiteY162" fmla="*/ 1861274 h 2237662"/>
                <a:gd name="connsiteX163" fmla="*/ 497130 w 2471672"/>
                <a:gd name="connsiteY163" fmla="*/ 2066917 h 2237662"/>
                <a:gd name="connsiteX164" fmla="*/ 489044 w 2471672"/>
                <a:gd name="connsiteY164" fmla="*/ 2237663 h 2237662"/>
                <a:gd name="connsiteX165" fmla="*/ 505611 w 2471672"/>
                <a:gd name="connsiteY165" fmla="*/ 2218340 h 2237662"/>
                <a:gd name="connsiteX166" fmla="*/ 544466 w 2471672"/>
                <a:gd name="connsiteY166" fmla="*/ 2148150 h 2237662"/>
                <a:gd name="connsiteX167" fmla="*/ 876010 w 2471672"/>
                <a:gd name="connsiteY167" fmla="*/ 1632759 h 2237662"/>
                <a:gd name="connsiteX168" fmla="*/ 903819 w 2471672"/>
                <a:gd name="connsiteY168" fmla="*/ 1589975 h 2237662"/>
                <a:gd name="connsiteX169" fmla="*/ 936757 w 2471672"/>
                <a:gd name="connsiteY169" fmla="*/ 1552513 h 2237662"/>
                <a:gd name="connsiteX170" fmla="*/ 1156077 w 2471672"/>
                <a:gd name="connsiteY170" fmla="*/ 1559020 h 2237662"/>
                <a:gd name="connsiteX171" fmla="*/ 1356462 w 2471672"/>
                <a:gd name="connsiteY171" fmla="*/ 1570258 h 2237662"/>
                <a:gd name="connsiteX172" fmla="*/ 1770251 w 2471672"/>
                <a:gd name="connsiteY172" fmla="*/ 1563949 h 2237662"/>
                <a:gd name="connsiteX173" fmla="*/ 2068069 w 2471672"/>
                <a:gd name="connsiteY173" fmla="*/ 1413314 h 2237662"/>
                <a:gd name="connsiteX174" fmla="*/ 2386793 w 2471672"/>
                <a:gd name="connsiteY174" fmla="*/ 1066106 h 2237662"/>
                <a:gd name="connsiteX175" fmla="*/ 2429000 w 2471672"/>
                <a:gd name="connsiteY175" fmla="*/ 517395 h 2237662"/>
                <a:gd name="connsiteX176" fmla="*/ 2396655 w 2471672"/>
                <a:gd name="connsiteY176" fmla="*/ 434389 h 2237662"/>
                <a:gd name="connsiteX177" fmla="*/ 2274569 w 2471672"/>
                <a:gd name="connsiteY177" fmla="*/ 223816 h 2237662"/>
                <a:gd name="connsiteX178" fmla="*/ 1986416 w 2471672"/>
                <a:gd name="connsiteY178" fmla="*/ 63718 h 2237662"/>
                <a:gd name="connsiteX179" fmla="*/ 1982866 w 2471672"/>
                <a:gd name="connsiteY179" fmla="*/ 60169 h 2237662"/>
                <a:gd name="connsiteX180" fmla="*/ 1751909 w 2471672"/>
                <a:gd name="connsiteY180" fmla="*/ 15610 h 223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2471672" h="2237662">
                  <a:moveTo>
                    <a:pt x="117068" y="505171"/>
                  </a:moveTo>
                  <a:cubicBezTo>
                    <a:pt x="141327" y="529620"/>
                    <a:pt x="204835" y="654820"/>
                    <a:pt x="222191" y="685972"/>
                  </a:cubicBezTo>
                  <a:cubicBezTo>
                    <a:pt x="254340" y="743544"/>
                    <a:pt x="310551" y="801905"/>
                    <a:pt x="335599" y="854745"/>
                  </a:cubicBezTo>
                  <a:cubicBezTo>
                    <a:pt x="311340" y="900685"/>
                    <a:pt x="286094" y="920796"/>
                    <a:pt x="270513" y="987437"/>
                  </a:cubicBezTo>
                  <a:cubicBezTo>
                    <a:pt x="251776" y="1067487"/>
                    <a:pt x="282149" y="1102976"/>
                    <a:pt x="284713" y="1163703"/>
                  </a:cubicBezTo>
                  <a:cubicBezTo>
                    <a:pt x="263215" y="1145761"/>
                    <a:pt x="228700" y="1073204"/>
                    <a:pt x="213316" y="1046390"/>
                  </a:cubicBezTo>
                  <a:cubicBezTo>
                    <a:pt x="163811" y="960229"/>
                    <a:pt x="126732" y="918232"/>
                    <a:pt x="67563" y="813735"/>
                  </a:cubicBezTo>
                  <a:cubicBezTo>
                    <a:pt x="31667" y="750445"/>
                    <a:pt x="30681" y="740586"/>
                    <a:pt x="51193" y="660143"/>
                  </a:cubicBezTo>
                  <a:cubicBezTo>
                    <a:pt x="101881" y="693464"/>
                    <a:pt x="206216" y="944455"/>
                    <a:pt x="251184" y="970087"/>
                  </a:cubicBezTo>
                  <a:cubicBezTo>
                    <a:pt x="246254" y="947807"/>
                    <a:pt x="118448" y="735657"/>
                    <a:pt x="92611" y="685972"/>
                  </a:cubicBezTo>
                  <a:cubicBezTo>
                    <a:pt x="86497" y="674536"/>
                    <a:pt x="83539" y="667241"/>
                    <a:pt x="77425" y="656594"/>
                  </a:cubicBezTo>
                  <a:cubicBezTo>
                    <a:pt x="61449" y="628005"/>
                    <a:pt x="46657" y="623865"/>
                    <a:pt x="94584" y="531788"/>
                  </a:cubicBezTo>
                  <a:lnTo>
                    <a:pt x="117068" y="505171"/>
                  </a:lnTo>
                  <a:close/>
                  <a:moveTo>
                    <a:pt x="743274" y="535337"/>
                  </a:moveTo>
                  <a:lnTo>
                    <a:pt x="784298" y="540267"/>
                  </a:lnTo>
                  <a:lnTo>
                    <a:pt x="764377" y="564912"/>
                  </a:lnTo>
                  <a:lnTo>
                    <a:pt x="743274" y="535337"/>
                  </a:lnTo>
                  <a:close/>
                  <a:moveTo>
                    <a:pt x="728679" y="531197"/>
                  </a:moveTo>
                  <a:cubicBezTo>
                    <a:pt x="739724" y="556040"/>
                    <a:pt x="744457" y="552096"/>
                    <a:pt x="749585" y="582460"/>
                  </a:cubicBezTo>
                  <a:cubicBezTo>
                    <a:pt x="704617" y="605528"/>
                    <a:pt x="708561" y="620907"/>
                    <a:pt x="665368" y="626625"/>
                  </a:cubicBezTo>
                  <a:cubicBezTo>
                    <a:pt x="626711" y="527254"/>
                    <a:pt x="562216" y="522719"/>
                    <a:pt x="728679" y="531197"/>
                  </a:cubicBezTo>
                  <a:close/>
                  <a:moveTo>
                    <a:pt x="896522" y="486243"/>
                  </a:moveTo>
                  <a:cubicBezTo>
                    <a:pt x="917625" y="414672"/>
                    <a:pt x="1041683" y="340735"/>
                    <a:pt x="1065548" y="104137"/>
                  </a:cubicBezTo>
                  <a:lnTo>
                    <a:pt x="1540675" y="71802"/>
                  </a:lnTo>
                  <a:cubicBezTo>
                    <a:pt x="1589194" y="76139"/>
                    <a:pt x="1651322" y="84815"/>
                    <a:pt x="1701024" y="84026"/>
                  </a:cubicBezTo>
                  <a:cubicBezTo>
                    <a:pt x="1730608" y="83435"/>
                    <a:pt x="1754670" y="79097"/>
                    <a:pt x="1784058" y="83435"/>
                  </a:cubicBezTo>
                  <a:cubicBezTo>
                    <a:pt x="1812656" y="87772"/>
                    <a:pt x="1817192" y="82646"/>
                    <a:pt x="1852299" y="86589"/>
                  </a:cubicBezTo>
                  <a:cubicBezTo>
                    <a:pt x="2017184" y="104926"/>
                    <a:pt x="2077733" y="81266"/>
                    <a:pt x="2230390" y="223225"/>
                  </a:cubicBezTo>
                  <a:cubicBezTo>
                    <a:pt x="2296264" y="284543"/>
                    <a:pt x="2321510" y="329694"/>
                    <a:pt x="2363125" y="431037"/>
                  </a:cubicBezTo>
                  <a:cubicBezTo>
                    <a:pt x="2414997" y="556828"/>
                    <a:pt x="2418153" y="550125"/>
                    <a:pt x="2436890" y="697604"/>
                  </a:cubicBezTo>
                  <a:cubicBezTo>
                    <a:pt x="2459177" y="874659"/>
                    <a:pt x="2370423" y="1086020"/>
                    <a:pt x="2264116" y="1199193"/>
                  </a:cubicBezTo>
                  <a:cubicBezTo>
                    <a:pt x="2179899" y="1289100"/>
                    <a:pt x="1999433" y="1456691"/>
                    <a:pt x="1880700" y="1496913"/>
                  </a:cubicBezTo>
                  <a:cubicBezTo>
                    <a:pt x="1793525" y="1526684"/>
                    <a:pt x="1700235" y="1550344"/>
                    <a:pt x="1592350" y="1551330"/>
                  </a:cubicBezTo>
                  <a:cubicBezTo>
                    <a:pt x="1367113" y="1553696"/>
                    <a:pt x="1366324" y="1525304"/>
                    <a:pt x="1278162" y="1521953"/>
                  </a:cubicBezTo>
                  <a:cubicBezTo>
                    <a:pt x="1217810" y="1519784"/>
                    <a:pt x="1172841" y="1528656"/>
                    <a:pt x="1114658" y="1519587"/>
                  </a:cubicBezTo>
                  <a:cubicBezTo>
                    <a:pt x="1045430" y="1508940"/>
                    <a:pt x="1021960" y="1510714"/>
                    <a:pt x="956480" y="1514657"/>
                  </a:cubicBezTo>
                  <a:cubicBezTo>
                    <a:pt x="936165" y="1515840"/>
                    <a:pt x="906580" y="1515052"/>
                    <a:pt x="890802" y="1532008"/>
                  </a:cubicBezTo>
                  <a:cubicBezTo>
                    <a:pt x="872262" y="1551922"/>
                    <a:pt x="888435" y="1537923"/>
                    <a:pt x="878376" y="1557442"/>
                  </a:cubicBezTo>
                  <a:cubicBezTo>
                    <a:pt x="861612" y="1589777"/>
                    <a:pt x="876404" y="1560794"/>
                    <a:pt x="855300" y="1580116"/>
                  </a:cubicBezTo>
                  <a:cubicBezTo>
                    <a:pt x="839522" y="1594707"/>
                    <a:pt x="812107" y="1669826"/>
                    <a:pt x="797709" y="1695064"/>
                  </a:cubicBezTo>
                  <a:cubicBezTo>
                    <a:pt x="753727" y="1771564"/>
                    <a:pt x="708561" y="1830516"/>
                    <a:pt x="662607" y="1899918"/>
                  </a:cubicBezTo>
                  <a:cubicBezTo>
                    <a:pt x="600676" y="1993375"/>
                    <a:pt x="592590" y="2017035"/>
                    <a:pt x="548805" y="2087028"/>
                  </a:cubicBezTo>
                  <a:cubicBezTo>
                    <a:pt x="547819" y="2088606"/>
                    <a:pt x="542099" y="2097281"/>
                    <a:pt x="540718" y="2098858"/>
                  </a:cubicBezTo>
                  <a:cubicBezTo>
                    <a:pt x="531448" y="2109505"/>
                    <a:pt x="535393" y="2106153"/>
                    <a:pt x="523954" y="2113843"/>
                  </a:cubicBezTo>
                  <a:cubicBezTo>
                    <a:pt x="518431" y="1871724"/>
                    <a:pt x="562414" y="1803702"/>
                    <a:pt x="517840" y="1516432"/>
                  </a:cubicBezTo>
                  <a:cubicBezTo>
                    <a:pt x="503639" y="1425539"/>
                    <a:pt x="325737" y="1447621"/>
                    <a:pt x="161839" y="1245724"/>
                  </a:cubicBezTo>
                  <a:cubicBezTo>
                    <a:pt x="114109" y="1186772"/>
                    <a:pt x="46459" y="1037517"/>
                    <a:pt x="43106" y="936372"/>
                  </a:cubicBezTo>
                  <a:lnTo>
                    <a:pt x="184718" y="1146353"/>
                  </a:lnTo>
                  <a:cubicBezTo>
                    <a:pt x="234814" y="1222064"/>
                    <a:pt x="290039" y="1280031"/>
                    <a:pt x="341910" y="1340758"/>
                  </a:cubicBezTo>
                  <a:cubicBezTo>
                    <a:pt x="351772" y="1334251"/>
                    <a:pt x="351772" y="1340166"/>
                    <a:pt x="323568" y="1308620"/>
                  </a:cubicBezTo>
                  <a:cubicBezTo>
                    <a:pt x="225150" y="1199390"/>
                    <a:pt x="160064" y="1090358"/>
                    <a:pt x="83341" y="964763"/>
                  </a:cubicBezTo>
                  <a:cubicBezTo>
                    <a:pt x="48826" y="908177"/>
                    <a:pt x="33639" y="894967"/>
                    <a:pt x="32456" y="855140"/>
                  </a:cubicBezTo>
                  <a:cubicBezTo>
                    <a:pt x="31864" y="836409"/>
                    <a:pt x="32456" y="815115"/>
                    <a:pt x="33639" y="796384"/>
                  </a:cubicBezTo>
                  <a:cubicBezTo>
                    <a:pt x="55335" y="812749"/>
                    <a:pt x="279191" y="1180068"/>
                    <a:pt x="290828" y="1194067"/>
                  </a:cubicBezTo>
                  <a:cubicBezTo>
                    <a:pt x="307987" y="1214572"/>
                    <a:pt x="324554" y="1257357"/>
                    <a:pt x="337571" y="1282200"/>
                  </a:cubicBezTo>
                  <a:cubicBezTo>
                    <a:pt x="355914" y="1317295"/>
                    <a:pt x="411138" y="1424356"/>
                    <a:pt x="447428" y="1428299"/>
                  </a:cubicBezTo>
                  <a:cubicBezTo>
                    <a:pt x="445456" y="1418835"/>
                    <a:pt x="395360" y="1337603"/>
                    <a:pt x="383723" y="1318478"/>
                  </a:cubicBezTo>
                  <a:cubicBezTo>
                    <a:pt x="364000" y="1285946"/>
                    <a:pt x="334218" y="1241386"/>
                    <a:pt x="321398" y="1200770"/>
                  </a:cubicBezTo>
                  <a:cubicBezTo>
                    <a:pt x="268541" y="1033574"/>
                    <a:pt x="268935" y="940906"/>
                    <a:pt x="406010" y="803482"/>
                  </a:cubicBezTo>
                  <a:lnTo>
                    <a:pt x="483719" y="746304"/>
                  </a:lnTo>
                  <a:cubicBezTo>
                    <a:pt x="506597" y="736446"/>
                    <a:pt x="497525" y="746501"/>
                    <a:pt x="510345" y="739009"/>
                  </a:cubicBezTo>
                  <a:cubicBezTo>
                    <a:pt x="520995" y="732700"/>
                    <a:pt x="503047" y="735066"/>
                    <a:pt x="565372" y="705491"/>
                  </a:cubicBezTo>
                  <a:cubicBezTo>
                    <a:pt x="588054" y="694647"/>
                    <a:pt x="607382" y="690112"/>
                    <a:pt x="629077" y="679860"/>
                  </a:cubicBezTo>
                  <a:cubicBezTo>
                    <a:pt x="647617" y="670987"/>
                    <a:pt x="758460" y="593107"/>
                    <a:pt x="787256" y="562941"/>
                  </a:cubicBezTo>
                  <a:cubicBezTo>
                    <a:pt x="802640" y="546576"/>
                    <a:pt x="807965" y="548745"/>
                    <a:pt x="847214" y="532380"/>
                  </a:cubicBezTo>
                  <a:cubicBezTo>
                    <a:pt x="891394" y="514044"/>
                    <a:pt x="966538" y="530014"/>
                    <a:pt x="1014860" y="530605"/>
                  </a:cubicBezTo>
                  <a:cubicBezTo>
                    <a:pt x="1074423" y="531197"/>
                    <a:pt x="1125703" y="524099"/>
                    <a:pt x="1181716" y="520944"/>
                  </a:cubicBezTo>
                  <a:cubicBezTo>
                    <a:pt x="1244436" y="517395"/>
                    <a:pt x="1301632" y="526071"/>
                    <a:pt x="1361393" y="525085"/>
                  </a:cubicBezTo>
                  <a:cubicBezTo>
                    <a:pt x="1632190" y="520747"/>
                    <a:pt x="1696487" y="510889"/>
                    <a:pt x="1965904" y="523902"/>
                  </a:cubicBezTo>
                  <a:cubicBezTo>
                    <a:pt x="1999236" y="525479"/>
                    <a:pt x="2018367" y="521339"/>
                    <a:pt x="2031187" y="502016"/>
                  </a:cubicBezTo>
                  <a:cubicBezTo>
                    <a:pt x="2000419" y="477962"/>
                    <a:pt x="1956239" y="481906"/>
                    <a:pt x="1912454" y="478948"/>
                  </a:cubicBezTo>
                  <a:cubicBezTo>
                    <a:pt x="1762757" y="468696"/>
                    <a:pt x="1631599" y="476582"/>
                    <a:pt x="1476576" y="477568"/>
                  </a:cubicBezTo>
                  <a:cubicBezTo>
                    <a:pt x="1432593" y="477765"/>
                    <a:pt x="1387428" y="485257"/>
                    <a:pt x="1335753" y="484666"/>
                  </a:cubicBezTo>
                  <a:cubicBezTo>
                    <a:pt x="1286248" y="484074"/>
                    <a:pt x="1237533" y="482497"/>
                    <a:pt x="1188028" y="483286"/>
                  </a:cubicBezTo>
                  <a:cubicBezTo>
                    <a:pt x="1139115" y="484074"/>
                    <a:pt x="1099077" y="491172"/>
                    <a:pt x="1047008" y="491567"/>
                  </a:cubicBezTo>
                  <a:cubicBezTo>
                    <a:pt x="992967" y="491961"/>
                    <a:pt x="946618" y="486440"/>
                    <a:pt x="896522" y="486243"/>
                  </a:cubicBezTo>
                  <a:close/>
                  <a:moveTo>
                    <a:pt x="581742" y="678282"/>
                  </a:moveTo>
                  <a:cubicBezTo>
                    <a:pt x="552158" y="690506"/>
                    <a:pt x="525926" y="708251"/>
                    <a:pt x="492594" y="715744"/>
                  </a:cubicBezTo>
                  <a:cubicBezTo>
                    <a:pt x="455909" y="635103"/>
                    <a:pt x="330274" y="426305"/>
                    <a:pt x="314298" y="367747"/>
                  </a:cubicBezTo>
                  <a:cubicBezTo>
                    <a:pt x="308184" y="345664"/>
                    <a:pt x="304634" y="331666"/>
                    <a:pt x="278599" y="329891"/>
                  </a:cubicBezTo>
                  <a:cubicBezTo>
                    <a:pt x="281163" y="380365"/>
                    <a:pt x="453148" y="626428"/>
                    <a:pt x="484508" y="728559"/>
                  </a:cubicBezTo>
                  <a:cubicBezTo>
                    <a:pt x="416858" y="754191"/>
                    <a:pt x="368734" y="826945"/>
                    <a:pt x="341516" y="841929"/>
                  </a:cubicBezTo>
                  <a:cubicBezTo>
                    <a:pt x="292997" y="788695"/>
                    <a:pt x="191226" y="608486"/>
                    <a:pt x="153161" y="529422"/>
                  </a:cubicBezTo>
                  <a:cubicBezTo>
                    <a:pt x="131860" y="485257"/>
                    <a:pt x="126929" y="450359"/>
                    <a:pt x="181168" y="414869"/>
                  </a:cubicBezTo>
                  <a:cubicBezTo>
                    <a:pt x="213513" y="441092"/>
                    <a:pt x="324554" y="657974"/>
                    <a:pt x="342502" y="674733"/>
                  </a:cubicBezTo>
                  <a:cubicBezTo>
                    <a:pt x="313312" y="591135"/>
                    <a:pt x="213119" y="466527"/>
                    <a:pt x="205624" y="406194"/>
                  </a:cubicBezTo>
                  <a:cubicBezTo>
                    <a:pt x="200891" y="367944"/>
                    <a:pt x="233236" y="353157"/>
                    <a:pt x="294772" y="307612"/>
                  </a:cubicBezTo>
                  <a:cubicBezTo>
                    <a:pt x="326526" y="283952"/>
                    <a:pt x="391809" y="247082"/>
                    <a:pt x="433228" y="237223"/>
                  </a:cubicBezTo>
                  <a:cubicBezTo>
                    <a:pt x="445851" y="281783"/>
                    <a:pt x="537760" y="435375"/>
                    <a:pt x="569711" y="486046"/>
                  </a:cubicBezTo>
                  <a:cubicBezTo>
                    <a:pt x="580953" y="503988"/>
                    <a:pt x="586081" y="524888"/>
                    <a:pt x="595943" y="536323"/>
                  </a:cubicBezTo>
                  <a:cubicBezTo>
                    <a:pt x="603832" y="545590"/>
                    <a:pt x="601071" y="536520"/>
                    <a:pt x="615074" y="555843"/>
                  </a:cubicBezTo>
                  <a:cubicBezTo>
                    <a:pt x="618624" y="560969"/>
                    <a:pt x="626711" y="575953"/>
                    <a:pt x="629275" y="580291"/>
                  </a:cubicBezTo>
                  <a:cubicBezTo>
                    <a:pt x="640320" y="598825"/>
                    <a:pt x="652745" y="613809"/>
                    <a:pt x="658267" y="636680"/>
                  </a:cubicBezTo>
                  <a:cubicBezTo>
                    <a:pt x="637953" y="659552"/>
                    <a:pt x="627697" y="665467"/>
                    <a:pt x="598112" y="670396"/>
                  </a:cubicBezTo>
                  <a:cubicBezTo>
                    <a:pt x="566753" y="637469"/>
                    <a:pt x="417844" y="381943"/>
                    <a:pt x="403052" y="335215"/>
                  </a:cubicBezTo>
                  <a:cubicBezTo>
                    <a:pt x="418041" y="326539"/>
                    <a:pt x="414688" y="334820"/>
                    <a:pt x="431847" y="329497"/>
                  </a:cubicBezTo>
                  <a:cubicBezTo>
                    <a:pt x="376426" y="309386"/>
                    <a:pt x="402460" y="288881"/>
                    <a:pt x="369917" y="281389"/>
                  </a:cubicBezTo>
                  <a:cubicBezTo>
                    <a:pt x="355716" y="304851"/>
                    <a:pt x="444273" y="446810"/>
                    <a:pt x="463601" y="476779"/>
                  </a:cubicBezTo>
                  <a:cubicBezTo>
                    <a:pt x="484705" y="509509"/>
                    <a:pt x="500483" y="537703"/>
                    <a:pt x="521192" y="572799"/>
                  </a:cubicBezTo>
                  <a:lnTo>
                    <a:pt x="578981" y="672762"/>
                  </a:lnTo>
                  <a:cubicBezTo>
                    <a:pt x="579770" y="674142"/>
                    <a:pt x="580756" y="676508"/>
                    <a:pt x="581742" y="678282"/>
                  </a:cubicBezTo>
                  <a:close/>
                  <a:moveTo>
                    <a:pt x="431256" y="341130"/>
                  </a:moveTo>
                  <a:cubicBezTo>
                    <a:pt x="431847" y="342510"/>
                    <a:pt x="454134" y="350988"/>
                    <a:pt x="438750" y="341721"/>
                  </a:cubicBezTo>
                  <a:cubicBezTo>
                    <a:pt x="438553" y="341721"/>
                    <a:pt x="425339" y="321807"/>
                    <a:pt x="431256" y="341130"/>
                  </a:cubicBezTo>
                  <a:close/>
                  <a:moveTo>
                    <a:pt x="383723" y="753205"/>
                  </a:moveTo>
                  <a:cubicBezTo>
                    <a:pt x="378990" y="734080"/>
                    <a:pt x="350983" y="686563"/>
                    <a:pt x="342502" y="674733"/>
                  </a:cubicBezTo>
                  <a:lnTo>
                    <a:pt x="383723" y="753205"/>
                  </a:lnTo>
                  <a:close/>
                  <a:moveTo>
                    <a:pt x="450387" y="226182"/>
                  </a:moveTo>
                  <a:cubicBezTo>
                    <a:pt x="499300" y="211789"/>
                    <a:pt x="544268" y="187932"/>
                    <a:pt x="598112" y="177877"/>
                  </a:cubicBezTo>
                  <a:cubicBezTo>
                    <a:pt x="598704" y="179257"/>
                    <a:pt x="599098" y="181426"/>
                    <a:pt x="599296" y="182214"/>
                  </a:cubicBezTo>
                  <a:lnTo>
                    <a:pt x="683316" y="333834"/>
                  </a:lnTo>
                  <a:cubicBezTo>
                    <a:pt x="709547" y="378985"/>
                    <a:pt x="762405" y="450754"/>
                    <a:pt x="772069" y="495313"/>
                  </a:cubicBezTo>
                  <a:lnTo>
                    <a:pt x="719014" y="495313"/>
                  </a:lnTo>
                  <a:cubicBezTo>
                    <a:pt x="696333" y="465935"/>
                    <a:pt x="563005" y="225591"/>
                    <a:pt x="541113" y="215535"/>
                  </a:cubicBezTo>
                  <a:cubicBezTo>
                    <a:pt x="532632" y="234463"/>
                    <a:pt x="560441" y="265024"/>
                    <a:pt x="573064" y="283557"/>
                  </a:cubicBezTo>
                  <a:cubicBezTo>
                    <a:pt x="604424" y="329497"/>
                    <a:pt x="683316" y="452331"/>
                    <a:pt x="696530" y="491567"/>
                  </a:cubicBezTo>
                  <a:cubicBezTo>
                    <a:pt x="677004" y="491961"/>
                    <a:pt x="652745" y="489004"/>
                    <a:pt x="636769" y="489792"/>
                  </a:cubicBezTo>
                  <a:cubicBezTo>
                    <a:pt x="604424" y="491370"/>
                    <a:pt x="628289" y="493341"/>
                    <a:pt x="595548" y="502805"/>
                  </a:cubicBezTo>
                  <a:cubicBezTo>
                    <a:pt x="537760" y="411715"/>
                    <a:pt x="493383" y="333834"/>
                    <a:pt x="450387" y="226182"/>
                  </a:cubicBezTo>
                  <a:close/>
                  <a:moveTo>
                    <a:pt x="867529" y="470273"/>
                  </a:moveTo>
                  <a:cubicBezTo>
                    <a:pt x="871473" y="462781"/>
                    <a:pt x="870684" y="471850"/>
                    <a:pt x="869896" y="458246"/>
                  </a:cubicBezTo>
                  <a:lnTo>
                    <a:pt x="835183" y="392787"/>
                  </a:lnTo>
                  <a:cubicBezTo>
                    <a:pt x="794948" y="312935"/>
                    <a:pt x="733609" y="224013"/>
                    <a:pt x="724537" y="149288"/>
                  </a:cubicBezTo>
                  <a:lnTo>
                    <a:pt x="796723" y="142781"/>
                  </a:lnTo>
                  <a:cubicBezTo>
                    <a:pt x="807176" y="188327"/>
                    <a:pt x="862795" y="280994"/>
                    <a:pt x="887449" y="322596"/>
                  </a:cubicBezTo>
                  <a:cubicBezTo>
                    <a:pt x="949182" y="427094"/>
                    <a:pt x="923345" y="397716"/>
                    <a:pt x="868909" y="489792"/>
                  </a:cubicBezTo>
                  <a:lnTo>
                    <a:pt x="781339" y="491764"/>
                  </a:lnTo>
                  <a:cubicBezTo>
                    <a:pt x="745443" y="416447"/>
                    <a:pt x="629472" y="229731"/>
                    <a:pt x="607974" y="173342"/>
                  </a:cubicBezTo>
                  <a:lnTo>
                    <a:pt x="702447" y="158752"/>
                  </a:lnTo>
                  <a:cubicBezTo>
                    <a:pt x="720592" y="208635"/>
                    <a:pt x="837944" y="427685"/>
                    <a:pt x="867529" y="470273"/>
                  </a:cubicBezTo>
                  <a:close/>
                  <a:moveTo>
                    <a:pt x="970680" y="301105"/>
                  </a:moveTo>
                  <a:cubicBezTo>
                    <a:pt x="983106" y="277248"/>
                    <a:pt x="914470" y="197593"/>
                    <a:pt x="904608" y="128191"/>
                  </a:cubicBezTo>
                  <a:lnTo>
                    <a:pt x="946224" y="123065"/>
                  </a:lnTo>
                  <a:cubicBezTo>
                    <a:pt x="960621" y="148499"/>
                    <a:pt x="1018015" y="228548"/>
                    <a:pt x="1013085" y="255560"/>
                  </a:cubicBezTo>
                  <a:lnTo>
                    <a:pt x="949774" y="373070"/>
                  </a:lnTo>
                  <a:cubicBezTo>
                    <a:pt x="941885" y="382337"/>
                    <a:pt x="947999" y="376422"/>
                    <a:pt x="937940" y="383520"/>
                  </a:cubicBezTo>
                  <a:lnTo>
                    <a:pt x="916047" y="350002"/>
                  </a:lnTo>
                  <a:cubicBezTo>
                    <a:pt x="910919" y="339947"/>
                    <a:pt x="906975" y="333440"/>
                    <a:pt x="900072" y="321413"/>
                  </a:cubicBezTo>
                  <a:cubicBezTo>
                    <a:pt x="875023" y="278234"/>
                    <a:pt x="816841" y="180046"/>
                    <a:pt x="816052" y="136078"/>
                  </a:cubicBezTo>
                  <a:lnTo>
                    <a:pt x="887252" y="135289"/>
                  </a:lnTo>
                  <a:cubicBezTo>
                    <a:pt x="906580" y="183200"/>
                    <a:pt x="945237" y="265615"/>
                    <a:pt x="970680" y="301105"/>
                  </a:cubicBezTo>
                  <a:close/>
                  <a:moveTo>
                    <a:pt x="972455" y="145344"/>
                  </a:moveTo>
                  <a:cubicBezTo>
                    <a:pt x="959438" y="118924"/>
                    <a:pt x="956085" y="114587"/>
                    <a:pt x="1042669" y="109263"/>
                  </a:cubicBezTo>
                  <a:cubicBezTo>
                    <a:pt x="1044641" y="135289"/>
                    <a:pt x="1044247" y="153625"/>
                    <a:pt x="1039711" y="179454"/>
                  </a:cubicBezTo>
                  <a:cubicBezTo>
                    <a:pt x="1038922" y="183003"/>
                    <a:pt x="1034977" y="202325"/>
                    <a:pt x="1033794" y="205480"/>
                  </a:cubicBezTo>
                  <a:lnTo>
                    <a:pt x="1021368" y="227365"/>
                  </a:lnTo>
                  <a:cubicBezTo>
                    <a:pt x="1000462" y="204100"/>
                    <a:pt x="986261" y="173736"/>
                    <a:pt x="972455" y="145344"/>
                  </a:cubicBezTo>
                  <a:close/>
                  <a:moveTo>
                    <a:pt x="1751909" y="15610"/>
                  </a:moveTo>
                  <a:cubicBezTo>
                    <a:pt x="1727650" y="1611"/>
                    <a:pt x="1726664" y="-7459"/>
                    <a:pt x="1711082" y="8315"/>
                  </a:cubicBezTo>
                  <a:cubicBezTo>
                    <a:pt x="1723508" y="28031"/>
                    <a:pt x="1729425" y="29806"/>
                    <a:pt x="1755656" y="38284"/>
                  </a:cubicBezTo>
                  <a:cubicBezTo>
                    <a:pt x="1744414" y="49522"/>
                    <a:pt x="1764532" y="45776"/>
                    <a:pt x="1731594" y="53268"/>
                  </a:cubicBezTo>
                  <a:lnTo>
                    <a:pt x="1646983" y="50902"/>
                  </a:lnTo>
                  <a:cubicBezTo>
                    <a:pt x="1520952" y="34932"/>
                    <a:pt x="1456261" y="45185"/>
                    <a:pt x="1327272" y="58395"/>
                  </a:cubicBezTo>
                  <a:cubicBezTo>
                    <a:pt x="1256269" y="65690"/>
                    <a:pt x="1178166" y="70816"/>
                    <a:pt x="1111108" y="74168"/>
                  </a:cubicBezTo>
                  <a:cubicBezTo>
                    <a:pt x="1036358" y="78111"/>
                    <a:pt x="977583" y="96447"/>
                    <a:pt x="905989" y="100391"/>
                  </a:cubicBezTo>
                  <a:cubicBezTo>
                    <a:pt x="781931" y="107292"/>
                    <a:pt x="615271" y="139627"/>
                    <a:pt x="516459" y="177680"/>
                  </a:cubicBezTo>
                  <a:cubicBezTo>
                    <a:pt x="463207" y="198185"/>
                    <a:pt x="417055" y="211592"/>
                    <a:pt x="353744" y="245702"/>
                  </a:cubicBezTo>
                  <a:cubicBezTo>
                    <a:pt x="243098" y="305837"/>
                    <a:pt x="181365" y="366367"/>
                    <a:pt x="107995" y="466724"/>
                  </a:cubicBezTo>
                  <a:cubicBezTo>
                    <a:pt x="76241" y="510297"/>
                    <a:pt x="52574" y="560969"/>
                    <a:pt x="33245" y="622682"/>
                  </a:cubicBezTo>
                  <a:cubicBezTo>
                    <a:pt x="-31644" y="829311"/>
                    <a:pt x="3858" y="1013463"/>
                    <a:pt x="93006" y="1199784"/>
                  </a:cubicBezTo>
                  <a:cubicBezTo>
                    <a:pt x="153753" y="1326759"/>
                    <a:pt x="347235" y="1448607"/>
                    <a:pt x="482535" y="1501447"/>
                  </a:cubicBezTo>
                  <a:cubicBezTo>
                    <a:pt x="499300" y="1658588"/>
                    <a:pt x="486677" y="1650504"/>
                    <a:pt x="485691" y="1784380"/>
                  </a:cubicBezTo>
                  <a:cubicBezTo>
                    <a:pt x="485494" y="1828545"/>
                    <a:pt x="488847" y="1834854"/>
                    <a:pt x="504428" y="1861274"/>
                  </a:cubicBezTo>
                  <a:cubicBezTo>
                    <a:pt x="500681" y="1931465"/>
                    <a:pt x="502850" y="1999881"/>
                    <a:pt x="497130" y="2066917"/>
                  </a:cubicBezTo>
                  <a:cubicBezTo>
                    <a:pt x="494369" y="2099253"/>
                    <a:pt x="477802" y="2210059"/>
                    <a:pt x="489044" y="2237663"/>
                  </a:cubicBezTo>
                  <a:cubicBezTo>
                    <a:pt x="509161" y="2231550"/>
                    <a:pt x="494961" y="2242986"/>
                    <a:pt x="505611" y="2218340"/>
                  </a:cubicBezTo>
                  <a:lnTo>
                    <a:pt x="544466" y="2148150"/>
                  </a:lnTo>
                  <a:cubicBezTo>
                    <a:pt x="665959" y="1953942"/>
                    <a:pt x="741104" y="1820264"/>
                    <a:pt x="876010" y="1632759"/>
                  </a:cubicBezTo>
                  <a:cubicBezTo>
                    <a:pt x="887252" y="1616986"/>
                    <a:pt x="893958" y="1605353"/>
                    <a:pt x="903819" y="1589975"/>
                  </a:cubicBezTo>
                  <a:cubicBezTo>
                    <a:pt x="914272" y="1573413"/>
                    <a:pt x="924923" y="1565723"/>
                    <a:pt x="936757" y="1552513"/>
                  </a:cubicBezTo>
                  <a:cubicBezTo>
                    <a:pt x="1005195" y="1548373"/>
                    <a:pt x="1079748" y="1561977"/>
                    <a:pt x="1156077" y="1559020"/>
                  </a:cubicBezTo>
                  <a:cubicBezTo>
                    <a:pt x="1245619" y="1555865"/>
                    <a:pt x="1276781" y="1550936"/>
                    <a:pt x="1356462" y="1570258"/>
                  </a:cubicBezTo>
                  <a:cubicBezTo>
                    <a:pt x="1462572" y="1596087"/>
                    <a:pt x="1663353" y="1588003"/>
                    <a:pt x="1770251" y="1563949"/>
                  </a:cubicBezTo>
                  <a:cubicBezTo>
                    <a:pt x="1928036" y="1528656"/>
                    <a:pt x="1965312" y="1490209"/>
                    <a:pt x="2068069" y="1413314"/>
                  </a:cubicBezTo>
                  <a:cubicBezTo>
                    <a:pt x="2164515" y="1340955"/>
                    <a:pt x="2341627" y="1183420"/>
                    <a:pt x="2386793" y="1066106"/>
                  </a:cubicBezTo>
                  <a:cubicBezTo>
                    <a:pt x="2470024" y="850013"/>
                    <a:pt x="2506512" y="780217"/>
                    <a:pt x="2429000" y="517395"/>
                  </a:cubicBezTo>
                  <a:cubicBezTo>
                    <a:pt x="2419139" y="483483"/>
                    <a:pt x="2409080" y="463766"/>
                    <a:pt x="2396655" y="434389"/>
                  </a:cubicBezTo>
                  <a:cubicBezTo>
                    <a:pt x="2356420" y="339749"/>
                    <a:pt x="2354645" y="309189"/>
                    <a:pt x="2274569" y="223816"/>
                  </a:cubicBezTo>
                  <a:cubicBezTo>
                    <a:pt x="2107712" y="46170"/>
                    <a:pt x="2004758" y="82843"/>
                    <a:pt x="1986416" y="63718"/>
                  </a:cubicBezTo>
                  <a:cubicBezTo>
                    <a:pt x="1985627" y="62929"/>
                    <a:pt x="1983654" y="60958"/>
                    <a:pt x="1982866" y="60169"/>
                  </a:cubicBezTo>
                  <a:cubicBezTo>
                    <a:pt x="1943617" y="19750"/>
                    <a:pt x="1886814" y="93096"/>
                    <a:pt x="1751909" y="1561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84E785B-868B-41CD-0298-2A787A7546FC}"/>
                </a:ext>
              </a:extLst>
            </p:cNvPr>
            <p:cNvSpPr/>
            <p:nvPr/>
          </p:nvSpPr>
          <p:spPr>
            <a:xfrm>
              <a:off x="3917685" y="3374445"/>
              <a:ext cx="1387074" cy="100137"/>
            </a:xfrm>
            <a:custGeom>
              <a:avLst/>
              <a:gdLst>
                <a:gd name="connsiteX0" fmla="*/ 499 w 1387074"/>
                <a:gd name="connsiteY0" fmla="*/ 85805 h 100137"/>
                <a:gd name="connsiteX1" fmla="*/ 60260 w 1387074"/>
                <a:gd name="connsiteY1" fmla="*/ 96058 h 100137"/>
                <a:gd name="connsiteX2" fmla="*/ 64007 w 1387074"/>
                <a:gd name="connsiteY2" fmla="*/ 97438 h 100137"/>
                <a:gd name="connsiteX3" fmla="*/ 318237 w 1387074"/>
                <a:gd name="connsiteY3" fmla="*/ 90931 h 100137"/>
                <a:gd name="connsiteX4" fmla="*/ 866537 w 1387074"/>
                <a:gd name="connsiteY4" fmla="*/ 75158 h 100137"/>
                <a:gd name="connsiteX5" fmla="*/ 1319180 w 1387074"/>
                <a:gd name="connsiteY5" fmla="*/ 47358 h 100137"/>
                <a:gd name="connsiteX6" fmla="*/ 1386830 w 1387074"/>
                <a:gd name="connsiteY6" fmla="*/ 19558 h 100137"/>
                <a:gd name="connsiteX7" fmla="*/ 1338903 w 1387074"/>
                <a:gd name="connsiteY7" fmla="*/ 8516 h 100137"/>
                <a:gd name="connsiteX8" fmla="*/ 1241866 w 1387074"/>
                <a:gd name="connsiteY8" fmla="*/ 10488 h 100137"/>
                <a:gd name="connsiteX9" fmla="*/ 338354 w 1387074"/>
                <a:gd name="connsiteY9" fmla="*/ 53273 h 100137"/>
                <a:gd name="connsiteX10" fmla="*/ 158283 w 1387074"/>
                <a:gd name="connsiteY10" fmla="*/ 55047 h 100137"/>
                <a:gd name="connsiteX11" fmla="*/ 499 w 1387074"/>
                <a:gd name="connsiteY11" fmla="*/ 8580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7074" h="100137">
                  <a:moveTo>
                    <a:pt x="499" y="85805"/>
                  </a:moveTo>
                  <a:cubicBezTo>
                    <a:pt x="19827" y="97044"/>
                    <a:pt x="34423" y="89157"/>
                    <a:pt x="60260" y="96058"/>
                  </a:cubicBezTo>
                  <a:cubicBezTo>
                    <a:pt x="61246" y="96452"/>
                    <a:pt x="63021" y="97044"/>
                    <a:pt x="64007" y="97438"/>
                  </a:cubicBezTo>
                  <a:cubicBezTo>
                    <a:pt x="99508" y="107690"/>
                    <a:pt x="202265" y="85016"/>
                    <a:pt x="318237" y="90931"/>
                  </a:cubicBezTo>
                  <a:cubicBezTo>
                    <a:pt x="389240" y="94283"/>
                    <a:pt x="800465" y="83833"/>
                    <a:pt x="866537" y="75158"/>
                  </a:cubicBezTo>
                  <a:lnTo>
                    <a:pt x="1319180" y="47358"/>
                  </a:lnTo>
                  <a:cubicBezTo>
                    <a:pt x="1355273" y="47358"/>
                    <a:pt x="1383872" y="53470"/>
                    <a:pt x="1386830" y="19558"/>
                  </a:cubicBezTo>
                  <a:cubicBezTo>
                    <a:pt x="1390183" y="-15341"/>
                    <a:pt x="1358232" y="6742"/>
                    <a:pt x="1338903" y="8516"/>
                  </a:cubicBezTo>
                  <a:cubicBezTo>
                    <a:pt x="1310108" y="11277"/>
                    <a:pt x="1271450" y="10291"/>
                    <a:pt x="1241866" y="10488"/>
                  </a:cubicBezTo>
                  <a:lnTo>
                    <a:pt x="338354" y="53273"/>
                  </a:lnTo>
                  <a:cubicBezTo>
                    <a:pt x="266562" y="48935"/>
                    <a:pt x="227708" y="50513"/>
                    <a:pt x="158283" y="55047"/>
                  </a:cubicBezTo>
                  <a:cubicBezTo>
                    <a:pt x="31464" y="63525"/>
                    <a:pt x="-4826" y="32176"/>
                    <a:pt x="499" y="8580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B61AFAC6-7566-16AF-3439-B520F5330145}"/>
                </a:ext>
              </a:extLst>
            </p:cNvPr>
            <p:cNvSpPr/>
            <p:nvPr/>
          </p:nvSpPr>
          <p:spPr>
            <a:xfrm>
              <a:off x="3969582" y="3106334"/>
              <a:ext cx="1217168" cy="78160"/>
            </a:xfrm>
            <a:custGeom>
              <a:avLst/>
              <a:gdLst>
                <a:gd name="connsiteX0" fmla="*/ 11518 w 1217168"/>
                <a:gd name="connsiteY0" fmla="*/ 76308 h 78160"/>
                <a:gd name="connsiteX1" fmla="*/ 87451 w 1217168"/>
                <a:gd name="connsiteY1" fmla="*/ 70984 h 78160"/>
                <a:gd name="connsiteX2" fmla="*/ 163977 w 1217168"/>
                <a:gd name="connsiteY2" fmla="*/ 77096 h 78160"/>
                <a:gd name="connsiteX3" fmla="*/ 300065 w 1217168"/>
                <a:gd name="connsiteY3" fmla="*/ 67238 h 78160"/>
                <a:gd name="connsiteX4" fmla="*/ 940077 w 1217168"/>
                <a:gd name="connsiteY4" fmla="*/ 43776 h 78160"/>
                <a:gd name="connsiteX5" fmla="*/ 1188390 w 1217168"/>
                <a:gd name="connsiteY5" fmla="*/ 42790 h 78160"/>
                <a:gd name="connsiteX6" fmla="*/ 1206733 w 1217168"/>
                <a:gd name="connsiteY6" fmla="*/ 596 h 78160"/>
                <a:gd name="connsiteX7" fmla="*/ 882289 w 1217168"/>
                <a:gd name="connsiteY7" fmla="*/ 2174 h 78160"/>
                <a:gd name="connsiteX8" fmla="*/ 571454 w 1217168"/>
                <a:gd name="connsiteY8" fmla="*/ 25045 h 78160"/>
                <a:gd name="connsiteX9" fmla="*/ 93368 w 1217168"/>
                <a:gd name="connsiteY9" fmla="*/ 20904 h 78160"/>
                <a:gd name="connsiteX10" fmla="*/ 11518 w 1217168"/>
                <a:gd name="connsiteY10" fmla="*/ 76308 h 7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7168" h="78160">
                  <a:moveTo>
                    <a:pt x="11518" y="76308"/>
                  </a:moveTo>
                  <a:cubicBezTo>
                    <a:pt x="45836" y="81434"/>
                    <a:pt x="59839" y="73153"/>
                    <a:pt x="87451" y="70984"/>
                  </a:cubicBezTo>
                  <a:cubicBezTo>
                    <a:pt x="117233" y="68618"/>
                    <a:pt x="136759" y="75716"/>
                    <a:pt x="163977" y="77096"/>
                  </a:cubicBezTo>
                  <a:cubicBezTo>
                    <a:pt x="288823" y="83011"/>
                    <a:pt x="234191" y="62112"/>
                    <a:pt x="300065" y="67238"/>
                  </a:cubicBezTo>
                  <a:cubicBezTo>
                    <a:pt x="543842" y="85772"/>
                    <a:pt x="689792" y="36283"/>
                    <a:pt x="940077" y="43776"/>
                  </a:cubicBezTo>
                  <a:lnTo>
                    <a:pt x="1188390" y="42790"/>
                  </a:lnTo>
                  <a:cubicBezTo>
                    <a:pt x="1200224" y="40227"/>
                    <a:pt x="1234148" y="15384"/>
                    <a:pt x="1206733" y="596"/>
                  </a:cubicBezTo>
                  <a:cubicBezTo>
                    <a:pt x="1203380" y="-1375"/>
                    <a:pt x="920157" y="2174"/>
                    <a:pt x="882289" y="2174"/>
                  </a:cubicBezTo>
                  <a:lnTo>
                    <a:pt x="571454" y="25045"/>
                  </a:lnTo>
                  <a:cubicBezTo>
                    <a:pt x="393947" y="49296"/>
                    <a:pt x="275214" y="10060"/>
                    <a:pt x="93368" y="20904"/>
                  </a:cubicBezTo>
                  <a:cubicBezTo>
                    <a:pt x="23351" y="25045"/>
                    <a:pt x="-22603" y="202"/>
                    <a:pt x="11518" y="7630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F08EED7-7E6F-7F90-28E8-4AF76F585E56}"/>
                </a:ext>
              </a:extLst>
            </p:cNvPr>
            <p:cNvSpPr/>
            <p:nvPr/>
          </p:nvSpPr>
          <p:spPr>
            <a:xfrm>
              <a:off x="4043030" y="3853003"/>
              <a:ext cx="172181" cy="268539"/>
            </a:xfrm>
            <a:custGeom>
              <a:avLst/>
              <a:gdLst>
                <a:gd name="connsiteX0" fmla="*/ 0 w 172181"/>
                <a:gd name="connsiteY0" fmla="*/ 268539 h 268539"/>
                <a:gd name="connsiteX1" fmla="*/ 27809 w 172181"/>
                <a:gd name="connsiteY1" fmla="*/ 237979 h 268539"/>
                <a:gd name="connsiteX2" fmla="*/ 52660 w 172181"/>
                <a:gd name="connsiteY2" fmla="*/ 204263 h 268539"/>
                <a:gd name="connsiteX3" fmla="*/ 90726 w 172181"/>
                <a:gd name="connsiteY3" fmla="*/ 134072 h 268539"/>
                <a:gd name="connsiteX4" fmla="*/ 172182 w 172181"/>
                <a:gd name="connsiteY4" fmla="*/ 0 h 268539"/>
                <a:gd name="connsiteX5" fmla="*/ 78498 w 172181"/>
                <a:gd name="connsiteY5" fmla="*/ 126974 h 268539"/>
                <a:gd name="connsiteX6" fmla="*/ 0 w 172181"/>
                <a:gd name="connsiteY6" fmla="*/ 268539 h 26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181" h="268539">
                  <a:moveTo>
                    <a:pt x="0" y="268539"/>
                  </a:moveTo>
                  <a:cubicBezTo>
                    <a:pt x="26232" y="258681"/>
                    <a:pt x="14201" y="262230"/>
                    <a:pt x="27809" y="237979"/>
                  </a:cubicBezTo>
                  <a:cubicBezTo>
                    <a:pt x="36290" y="222797"/>
                    <a:pt x="42602" y="217473"/>
                    <a:pt x="52660" y="204263"/>
                  </a:cubicBezTo>
                  <a:cubicBezTo>
                    <a:pt x="64297" y="189082"/>
                    <a:pt x="79089" y="155563"/>
                    <a:pt x="90726" y="134072"/>
                  </a:cubicBezTo>
                  <a:cubicBezTo>
                    <a:pt x="114394" y="90499"/>
                    <a:pt x="167448" y="22477"/>
                    <a:pt x="172182" y="0"/>
                  </a:cubicBezTo>
                  <a:cubicBezTo>
                    <a:pt x="143584" y="3943"/>
                    <a:pt x="109660" y="78669"/>
                    <a:pt x="78498" y="126974"/>
                  </a:cubicBezTo>
                  <a:lnTo>
                    <a:pt x="0" y="268539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DE4B7520-70F4-7F57-4C15-7480564ACB56}"/>
                </a:ext>
              </a:extLst>
            </p:cNvPr>
            <p:cNvSpPr/>
            <p:nvPr/>
          </p:nvSpPr>
          <p:spPr>
            <a:xfrm>
              <a:off x="5564661" y="3269591"/>
              <a:ext cx="111522" cy="195785"/>
            </a:xfrm>
            <a:custGeom>
              <a:avLst/>
              <a:gdLst>
                <a:gd name="connsiteX0" fmla="*/ 0 w 111522"/>
                <a:gd name="connsiteY0" fmla="*/ 195785 h 195785"/>
                <a:gd name="connsiteX1" fmla="*/ 107293 w 111522"/>
                <a:gd name="connsiteY1" fmla="*/ 0 h 195785"/>
                <a:gd name="connsiteX2" fmla="*/ 82639 w 111522"/>
                <a:gd name="connsiteY2" fmla="*/ 48897 h 195785"/>
                <a:gd name="connsiteX3" fmla="*/ 0 w 111522"/>
                <a:gd name="connsiteY3" fmla="*/ 195785 h 19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522" h="195785">
                  <a:moveTo>
                    <a:pt x="0" y="195785"/>
                  </a:moveTo>
                  <a:cubicBezTo>
                    <a:pt x="31951" y="183758"/>
                    <a:pt x="133328" y="42982"/>
                    <a:pt x="107293" y="0"/>
                  </a:cubicBezTo>
                  <a:cubicBezTo>
                    <a:pt x="83034" y="10055"/>
                    <a:pt x="95262" y="18336"/>
                    <a:pt x="82639" y="48897"/>
                  </a:cubicBezTo>
                  <a:cubicBezTo>
                    <a:pt x="49505" y="128946"/>
                    <a:pt x="6509" y="160098"/>
                    <a:pt x="0" y="19578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D528F645-6ADC-8990-C9C6-5CCCE16456E3}"/>
                </a:ext>
              </a:extLst>
            </p:cNvPr>
            <p:cNvSpPr/>
            <p:nvPr/>
          </p:nvSpPr>
          <p:spPr>
            <a:xfrm>
              <a:off x="4050984" y="3880163"/>
              <a:ext cx="85927" cy="129586"/>
            </a:xfrm>
            <a:custGeom>
              <a:avLst/>
              <a:gdLst>
                <a:gd name="connsiteX0" fmla="*/ 11966 w 85927"/>
                <a:gd name="connsiteY0" fmla="*/ 129587 h 129586"/>
                <a:gd name="connsiteX1" fmla="*/ 27547 w 85927"/>
                <a:gd name="connsiteY1" fmla="*/ 89365 h 129586"/>
                <a:gd name="connsiteX2" fmla="*/ 85927 w 85927"/>
                <a:gd name="connsiteY2" fmla="*/ 49 h 129586"/>
                <a:gd name="connsiteX3" fmla="*/ 31097 w 85927"/>
                <a:gd name="connsiteY3" fmla="*/ 59988 h 129586"/>
                <a:gd name="connsiteX4" fmla="*/ 11966 w 85927"/>
                <a:gd name="connsiteY4" fmla="*/ 129587 h 12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927" h="129586">
                  <a:moveTo>
                    <a:pt x="11966" y="129587"/>
                  </a:moveTo>
                  <a:cubicBezTo>
                    <a:pt x="22025" y="112236"/>
                    <a:pt x="12361" y="110462"/>
                    <a:pt x="27547" y="89365"/>
                  </a:cubicBezTo>
                  <a:cubicBezTo>
                    <a:pt x="39578" y="72409"/>
                    <a:pt x="84547" y="13851"/>
                    <a:pt x="85927" y="49"/>
                  </a:cubicBezTo>
                  <a:cubicBezTo>
                    <a:pt x="63640" y="-1331"/>
                    <a:pt x="50032" y="26469"/>
                    <a:pt x="31097" y="59988"/>
                  </a:cubicBezTo>
                  <a:cubicBezTo>
                    <a:pt x="1316" y="113222"/>
                    <a:pt x="-11110" y="120320"/>
                    <a:pt x="11966" y="12958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E752A42A-06F8-A8D0-23BD-F10F03DB4F33}"/>
                </a:ext>
              </a:extLst>
            </p:cNvPr>
            <p:cNvSpPr/>
            <p:nvPr/>
          </p:nvSpPr>
          <p:spPr>
            <a:xfrm>
              <a:off x="5617716" y="2962802"/>
              <a:ext cx="102756" cy="109229"/>
            </a:xfrm>
            <a:custGeom>
              <a:avLst/>
              <a:gdLst>
                <a:gd name="connsiteX0" fmla="*/ 0 w 102756"/>
                <a:gd name="connsiteY0" fmla="*/ 109230 h 109229"/>
                <a:gd name="connsiteX1" fmla="*/ 50096 w 102756"/>
                <a:gd name="connsiteY1" fmla="*/ 62699 h 109229"/>
                <a:gd name="connsiteX2" fmla="*/ 102757 w 102756"/>
                <a:gd name="connsiteY2" fmla="*/ 10055 h 109229"/>
                <a:gd name="connsiteX3" fmla="*/ 88162 w 102756"/>
                <a:gd name="connsiteY3" fmla="*/ 0 h 109229"/>
                <a:gd name="connsiteX4" fmla="*/ 40827 w 102756"/>
                <a:gd name="connsiteY4" fmla="*/ 53037 h 109229"/>
                <a:gd name="connsiteX5" fmla="*/ 0 w 102756"/>
                <a:gd name="connsiteY5" fmla="*/ 109230 h 10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756" h="109229">
                  <a:moveTo>
                    <a:pt x="0" y="109230"/>
                  </a:moveTo>
                  <a:cubicBezTo>
                    <a:pt x="20315" y="102920"/>
                    <a:pt x="35107" y="79260"/>
                    <a:pt x="50096" y="62699"/>
                  </a:cubicBezTo>
                  <a:cubicBezTo>
                    <a:pt x="67847" y="43574"/>
                    <a:pt x="90923" y="27603"/>
                    <a:pt x="102757" y="10055"/>
                  </a:cubicBezTo>
                  <a:lnTo>
                    <a:pt x="88162" y="0"/>
                  </a:lnTo>
                  <a:cubicBezTo>
                    <a:pt x="71200" y="18534"/>
                    <a:pt x="56211" y="36081"/>
                    <a:pt x="40827" y="53037"/>
                  </a:cubicBezTo>
                  <a:cubicBezTo>
                    <a:pt x="24654" y="70980"/>
                    <a:pt x="2958" y="86358"/>
                    <a:pt x="0" y="10923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29CB0675-CE8D-60E4-EC1E-2C0140204E1A}"/>
                </a:ext>
              </a:extLst>
            </p:cNvPr>
            <p:cNvSpPr/>
            <p:nvPr/>
          </p:nvSpPr>
          <p:spPr>
            <a:xfrm>
              <a:off x="5649076" y="3012488"/>
              <a:ext cx="87570" cy="73148"/>
            </a:xfrm>
            <a:custGeom>
              <a:avLst/>
              <a:gdLst>
                <a:gd name="connsiteX0" fmla="*/ 0 w 87570"/>
                <a:gd name="connsiteY0" fmla="*/ 73148 h 73148"/>
                <a:gd name="connsiteX1" fmla="*/ 44180 w 87570"/>
                <a:gd name="connsiteY1" fmla="*/ 38447 h 73148"/>
                <a:gd name="connsiteX2" fmla="*/ 87570 w 87570"/>
                <a:gd name="connsiteY2" fmla="*/ 0 h 73148"/>
                <a:gd name="connsiteX3" fmla="*/ 0 w 87570"/>
                <a:gd name="connsiteY3" fmla="*/ 73148 h 7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70" h="73148">
                  <a:moveTo>
                    <a:pt x="0" y="73148"/>
                  </a:moveTo>
                  <a:cubicBezTo>
                    <a:pt x="23865" y="69205"/>
                    <a:pt x="18737" y="59544"/>
                    <a:pt x="44180" y="38447"/>
                  </a:cubicBezTo>
                  <a:cubicBezTo>
                    <a:pt x="69031" y="17745"/>
                    <a:pt x="79681" y="31349"/>
                    <a:pt x="87570" y="0"/>
                  </a:cubicBezTo>
                  <a:cubicBezTo>
                    <a:pt x="58577" y="2366"/>
                    <a:pt x="3945" y="46334"/>
                    <a:pt x="0" y="731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63351E58-22CD-9359-1559-05ECC869947F}"/>
                </a:ext>
              </a:extLst>
            </p:cNvPr>
            <p:cNvSpPr/>
            <p:nvPr/>
          </p:nvSpPr>
          <p:spPr>
            <a:xfrm>
              <a:off x="4837300" y="2448595"/>
              <a:ext cx="46104" cy="104497"/>
            </a:xfrm>
            <a:custGeom>
              <a:avLst/>
              <a:gdLst>
                <a:gd name="connsiteX0" fmla="*/ 5893 w 46104"/>
                <a:gd name="connsiteY0" fmla="*/ 104498 h 104497"/>
                <a:gd name="connsiteX1" fmla="*/ 29758 w 46104"/>
                <a:gd name="connsiteY1" fmla="*/ 52446 h 104497"/>
                <a:gd name="connsiteX2" fmla="*/ 40211 w 46104"/>
                <a:gd name="connsiteY2" fmla="*/ 0 h 104497"/>
                <a:gd name="connsiteX3" fmla="*/ 14966 w 46104"/>
                <a:gd name="connsiteY3" fmla="*/ 55601 h 104497"/>
                <a:gd name="connsiteX4" fmla="*/ 5893 w 46104"/>
                <a:gd name="connsiteY4" fmla="*/ 104498 h 10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04" h="104497">
                  <a:moveTo>
                    <a:pt x="5893" y="104498"/>
                  </a:moveTo>
                  <a:cubicBezTo>
                    <a:pt x="14177" y="91090"/>
                    <a:pt x="18911" y="71374"/>
                    <a:pt x="29758" y="52446"/>
                  </a:cubicBezTo>
                  <a:cubicBezTo>
                    <a:pt x="40211" y="33912"/>
                    <a:pt x="54215" y="21688"/>
                    <a:pt x="40211" y="0"/>
                  </a:cubicBezTo>
                  <a:cubicBezTo>
                    <a:pt x="32717" y="13013"/>
                    <a:pt x="23250" y="37461"/>
                    <a:pt x="14966" y="55601"/>
                  </a:cubicBezTo>
                  <a:cubicBezTo>
                    <a:pt x="3921" y="80049"/>
                    <a:pt x="-7124" y="90499"/>
                    <a:pt x="5893" y="10449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876D34EF-C2F0-CF02-AA11-27CD8AF3728C}"/>
                </a:ext>
              </a:extLst>
            </p:cNvPr>
            <p:cNvSpPr/>
            <p:nvPr/>
          </p:nvSpPr>
          <p:spPr>
            <a:xfrm>
              <a:off x="4884129" y="2475410"/>
              <a:ext cx="42295" cy="66519"/>
            </a:xfrm>
            <a:custGeom>
              <a:avLst/>
              <a:gdLst>
                <a:gd name="connsiteX0" fmla="*/ 6202 w 42295"/>
                <a:gd name="connsiteY0" fmla="*/ 66445 h 66519"/>
                <a:gd name="connsiteX1" fmla="*/ 42295 w 42295"/>
                <a:gd name="connsiteY1" fmla="*/ 0 h 66519"/>
                <a:gd name="connsiteX2" fmla="*/ 4230 w 42295"/>
                <a:gd name="connsiteY2" fmla="*/ 46925 h 66519"/>
                <a:gd name="connsiteX3" fmla="*/ 6202 w 42295"/>
                <a:gd name="connsiteY3" fmla="*/ 66445 h 6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5" h="66519">
                  <a:moveTo>
                    <a:pt x="6202" y="66445"/>
                  </a:moveTo>
                  <a:cubicBezTo>
                    <a:pt x="21586" y="58164"/>
                    <a:pt x="36773" y="15576"/>
                    <a:pt x="42295" y="0"/>
                  </a:cubicBezTo>
                  <a:cubicBezTo>
                    <a:pt x="21783" y="1774"/>
                    <a:pt x="9358" y="28589"/>
                    <a:pt x="4230" y="46925"/>
                  </a:cubicBezTo>
                  <a:cubicBezTo>
                    <a:pt x="-4646" y="79260"/>
                    <a:pt x="2652" y="60333"/>
                    <a:pt x="6202" y="664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3988B0CA-5984-5EDF-55A0-5CC963D78CB6}"/>
                </a:ext>
              </a:extLst>
            </p:cNvPr>
            <p:cNvSpPr/>
            <p:nvPr/>
          </p:nvSpPr>
          <p:spPr>
            <a:xfrm>
              <a:off x="5309643" y="3653669"/>
              <a:ext cx="79089" cy="66050"/>
            </a:xfrm>
            <a:custGeom>
              <a:avLst/>
              <a:gdLst>
                <a:gd name="connsiteX0" fmla="*/ 0 w 79089"/>
                <a:gd name="connsiteY0" fmla="*/ 66050 h 66050"/>
                <a:gd name="connsiteX1" fmla="*/ 79089 w 79089"/>
                <a:gd name="connsiteY1" fmla="*/ 0 h 66050"/>
                <a:gd name="connsiteX2" fmla="*/ 33924 w 79089"/>
                <a:gd name="connsiteY2" fmla="*/ 28786 h 66050"/>
                <a:gd name="connsiteX3" fmla="*/ 0 w 79089"/>
                <a:gd name="connsiteY3" fmla="*/ 66050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89" h="66050">
                  <a:moveTo>
                    <a:pt x="0" y="66050"/>
                  </a:moveTo>
                  <a:cubicBezTo>
                    <a:pt x="19131" y="57375"/>
                    <a:pt x="71595" y="19322"/>
                    <a:pt x="79089" y="0"/>
                  </a:cubicBezTo>
                  <a:cubicBezTo>
                    <a:pt x="57000" y="3746"/>
                    <a:pt x="49702" y="14985"/>
                    <a:pt x="33924" y="28786"/>
                  </a:cubicBezTo>
                  <a:cubicBezTo>
                    <a:pt x="20117" y="41010"/>
                    <a:pt x="4339" y="48305"/>
                    <a:pt x="0" y="6605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5C26C56C-EAE3-CA9B-19AD-2AC89B7B36A8}"/>
                </a:ext>
              </a:extLst>
            </p:cNvPr>
            <p:cNvSpPr/>
            <p:nvPr/>
          </p:nvSpPr>
          <p:spPr>
            <a:xfrm>
              <a:off x="5663474" y="3094311"/>
              <a:ext cx="53252" cy="48305"/>
            </a:xfrm>
            <a:custGeom>
              <a:avLst/>
              <a:gdLst>
                <a:gd name="connsiteX0" fmla="*/ 0 w 53252"/>
                <a:gd name="connsiteY0" fmla="*/ 48305 h 48305"/>
                <a:gd name="connsiteX1" fmla="*/ 53252 w 53252"/>
                <a:gd name="connsiteY1" fmla="*/ 0 h 48305"/>
                <a:gd name="connsiteX2" fmla="*/ 0 w 53252"/>
                <a:gd name="connsiteY2" fmla="*/ 48305 h 4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52" h="48305">
                  <a:moveTo>
                    <a:pt x="0" y="48305"/>
                  </a:moveTo>
                  <a:cubicBezTo>
                    <a:pt x="13806" y="42785"/>
                    <a:pt x="45166" y="16168"/>
                    <a:pt x="53252" y="0"/>
                  </a:cubicBezTo>
                  <a:cubicBezTo>
                    <a:pt x="26429" y="7098"/>
                    <a:pt x="7889" y="27603"/>
                    <a:pt x="0" y="4830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63DCD879-5A01-559A-6E4F-9153C38D1BE7}"/>
                </a:ext>
              </a:extLst>
            </p:cNvPr>
            <p:cNvSpPr/>
            <p:nvPr/>
          </p:nvSpPr>
          <p:spPr>
            <a:xfrm>
              <a:off x="5456776" y="3562357"/>
              <a:ext cx="21300" cy="18061"/>
            </a:xfrm>
            <a:custGeom>
              <a:avLst/>
              <a:gdLst>
                <a:gd name="connsiteX0" fmla="*/ 0 w 21300"/>
                <a:gd name="connsiteY0" fmla="*/ 17967 h 18061"/>
                <a:gd name="connsiteX1" fmla="*/ 21301 w 21300"/>
                <a:gd name="connsiteY1" fmla="*/ 7911 h 18061"/>
                <a:gd name="connsiteX2" fmla="*/ 0 w 21300"/>
                <a:gd name="connsiteY2" fmla="*/ 17967 h 1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00" h="18061">
                  <a:moveTo>
                    <a:pt x="0" y="17967"/>
                  </a:moveTo>
                  <a:cubicBezTo>
                    <a:pt x="19723" y="17770"/>
                    <a:pt x="11439" y="20333"/>
                    <a:pt x="21301" y="7911"/>
                  </a:cubicBezTo>
                  <a:cubicBezTo>
                    <a:pt x="10848" y="813"/>
                    <a:pt x="2761" y="-9439"/>
                    <a:pt x="0" y="1796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E141E76-38E2-D787-5CFC-2FCB64EA9828}"/>
                </a:ext>
              </a:extLst>
            </p:cNvPr>
            <p:cNvSpPr/>
            <p:nvPr/>
          </p:nvSpPr>
          <p:spPr>
            <a:xfrm>
              <a:off x="5510473" y="3497218"/>
              <a:ext cx="19475" cy="19618"/>
            </a:xfrm>
            <a:custGeom>
              <a:avLst/>
              <a:gdLst>
                <a:gd name="connsiteX0" fmla="*/ 4289 w 19475"/>
                <a:gd name="connsiteY0" fmla="*/ 19619 h 19618"/>
                <a:gd name="connsiteX1" fmla="*/ 19476 w 19475"/>
                <a:gd name="connsiteY1" fmla="*/ 2860 h 19618"/>
                <a:gd name="connsiteX2" fmla="*/ 4289 w 19475"/>
                <a:gd name="connsiteY2" fmla="*/ 19619 h 1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75" h="19618">
                  <a:moveTo>
                    <a:pt x="4289" y="19619"/>
                  </a:moveTo>
                  <a:cubicBezTo>
                    <a:pt x="24604" y="7198"/>
                    <a:pt x="13756" y="19027"/>
                    <a:pt x="19476" y="2860"/>
                  </a:cubicBezTo>
                  <a:cubicBezTo>
                    <a:pt x="1528" y="-4238"/>
                    <a:pt x="-5178" y="2071"/>
                    <a:pt x="4289" y="1961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2BCB0A6B-3970-9118-522B-332871FB7C83}"/>
                </a:ext>
              </a:extLst>
            </p:cNvPr>
            <p:cNvSpPr/>
            <p:nvPr/>
          </p:nvSpPr>
          <p:spPr>
            <a:xfrm>
              <a:off x="4789402" y="3704735"/>
              <a:ext cx="20667" cy="22082"/>
            </a:xfrm>
            <a:custGeom>
              <a:avLst/>
              <a:gdLst>
                <a:gd name="connsiteX0" fmla="*/ 10006 w 20667"/>
                <a:gd name="connsiteY0" fmla="*/ 22083 h 22082"/>
                <a:gd name="connsiteX1" fmla="*/ 4878 w 20667"/>
                <a:gd name="connsiteY1" fmla="*/ 0 h 22082"/>
                <a:gd name="connsiteX2" fmla="*/ 10006 w 20667"/>
                <a:gd name="connsiteY2" fmla="*/ 22083 h 2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67" h="22082">
                  <a:moveTo>
                    <a:pt x="10006" y="22083"/>
                  </a:moveTo>
                  <a:cubicBezTo>
                    <a:pt x="24799" y="1774"/>
                    <a:pt x="25193" y="8281"/>
                    <a:pt x="4878" y="0"/>
                  </a:cubicBezTo>
                  <a:cubicBezTo>
                    <a:pt x="-2814" y="16956"/>
                    <a:pt x="-1630" y="11041"/>
                    <a:pt x="10006" y="2208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F6165C56-8CD8-92FC-3D87-3D3B35A052C1}"/>
                </a:ext>
              </a:extLst>
            </p:cNvPr>
            <p:cNvSpPr/>
            <p:nvPr/>
          </p:nvSpPr>
          <p:spPr>
            <a:xfrm>
              <a:off x="4766865" y="3764082"/>
              <a:ext cx="19131" cy="17744"/>
            </a:xfrm>
            <a:custGeom>
              <a:avLst/>
              <a:gdLst>
                <a:gd name="connsiteX0" fmla="*/ 0 w 19131"/>
                <a:gd name="connsiteY0" fmla="*/ 17745 h 17744"/>
                <a:gd name="connsiteX1" fmla="*/ 19131 w 19131"/>
                <a:gd name="connsiteY1" fmla="*/ 0 h 17744"/>
                <a:gd name="connsiteX2" fmla="*/ 0 w 19131"/>
                <a:gd name="connsiteY2" fmla="*/ 17745 h 1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31" h="17744">
                  <a:moveTo>
                    <a:pt x="0" y="17745"/>
                  </a:moveTo>
                  <a:cubicBezTo>
                    <a:pt x="23865" y="10844"/>
                    <a:pt x="16173" y="20505"/>
                    <a:pt x="19131" y="0"/>
                  </a:cubicBezTo>
                  <a:cubicBezTo>
                    <a:pt x="1381" y="1183"/>
                    <a:pt x="2564" y="-4140"/>
                    <a:pt x="0" y="177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CCF312BF-D799-2637-C41D-DB9F422DE3C6}"/>
                </a:ext>
              </a:extLst>
            </p:cNvPr>
            <p:cNvSpPr/>
            <p:nvPr/>
          </p:nvSpPr>
          <p:spPr>
            <a:xfrm>
              <a:off x="4018136" y="3865819"/>
              <a:ext cx="17562" cy="20308"/>
            </a:xfrm>
            <a:custGeom>
              <a:avLst/>
              <a:gdLst>
                <a:gd name="connsiteX0" fmla="*/ 6355 w 17562"/>
                <a:gd name="connsiteY0" fmla="*/ 20308 h 20308"/>
                <a:gd name="connsiteX1" fmla="*/ 12666 w 17562"/>
                <a:gd name="connsiteY1" fmla="*/ 0 h 20308"/>
                <a:gd name="connsiteX2" fmla="*/ 6355 w 17562"/>
                <a:gd name="connsiteY2" fmla="*/ 20308 h 20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62" h="20308">
                  <a:moveTo>
                    <a:pt x="6355" y="20308"/>
                  </a:moveTo>
                  <a:cubicBezTo>
                    <a:pt x="15230" y="8084"/>
                    <a:pt x="22922" y="22477"/>
                    <a:pt x="12666" y="0"/>
                  </a:cubicBezTo>
                  <a:cubicBezTo>
                    <a:pt x="-2520" y="7295"/>
                    <a:pt x="-3309" y="5323"/>
                    <a:pt x="6355" y="2030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67616E51-7D76-3C94-8CE2-5E3E5E82D1CF}"/>
                </a:ext>
              </a:extLst>
            </p:cNvPr>
            <p:cNvSpPr/>
            <p:nvPr/>
          </p:nvSpPr>
          <p:spPr>
            <a:xfrm>
              <a:off x="4054392" y="3874297"/>
              <a:ext cx="18082" cy="18533"/>
            </a:xfrm>
            <a:custGeom>
              <a:avLst/>
              <a:gdLst>
                <a:gd name="connsiteX0" fmla="*/ 15067 w 18082"/>
                <a:gd name="connsiteY0" fmla="*/ 18534 h 18533"/>
                <a:gd name="connsiteX1" fmla="*/ 10728 w 18082"/>
                <a:gd name="connsiteY1" fmla="*/ 0 h 18533"/>
                <a:gd name="connsiteX2" fmla="*/ 15067 w 18082"/>
                <a:gd name="connsiteY2" fmla="*/ 18534 h 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82" h="18533">
                  <a:moveTo>
                    <a:pt x="15067" y="18534"/>
                  </a:moveTo>
                  <a:cubicBezTo>
                    <a:pt x="20787" y="4732"/>
                    <a:pt x="17829" y="7887"/>
                    <a:pt x="10728" y="0"/>
                  </a:cubicBezTo>
                  <a:cubicBezTo>
                    <a:pt x="-5050" y="14196"/>
                    <a:pt x="-3275" y="12816"/>
                    <a:pt x="15067" y="1853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1074C619-8F5C-0517-2226-0B4C53643AEB}"/>
                </a:ext>
              </a:extLst>
            </p:cNvPr>
            <p:cNvSpPr/>
            <p:nvPr/>
          </p:nvSpPr>
          <p:spPr>
            <a:xfrm>
              <a:off x="4950523" y="2506759"/>
              <a:ext cx="15150" cy="27405"/>
            </a:xfrm>
            <a:custGeom>
              <a:avLst/>
              <a:gdLst>
                <a:gd name="connsiteX0" fmla="*/ 4105 w 15150"/>
                <a:gd name="connsiteY0" fmla="*/ 27406 h 27405"/>
                <a:gd name="connsiteX1" fmla="*/ 15150 w 15150"/>
                <a:gd name="connsiteY1" fmla="*/ 0 h 27405"/>
                <a:gd name="connsiteX2" fmla="*/ 4105 w 15150"/>
                <a:gd name="connsiteY2" fmla="*/ 27406 h 2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50" h="27405">
                  <a:moveTo>
                    <a:pt x="4105" y="27406"/>
                  </a:moveTo>
                  <a:lnTo>
                    <a:pt x="15150" y="0"/>
                  </a:lnTo>
                  <a:cubicBezTo>
                    <a:pt x="358" y="6309"/>
                    <a:pt x="-4178" y="11830"/>
                    <a:pt x="4105" y="2740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D11F7AE5-FF93-A26C-D673-92CDEC6FE693}"/>
                </a:ext>
              </a:extLst>
            </p:cNvPr>
            <p:cNvSpPr/>
            <p:nvPr/>
          </p:nvSpPr>
          <p:spPr>
            <a:xfrm>
              <a:off x="4817356" y="3810052"/>
              <a:ext cx="17750" cy="10955"/>
            </a:xfrm>
            <a:custGeom>
              <a:avLst/>
              <a:gdLst>
                <a:gd name="connsiteX0" fmla="*/ 0 w 17750"/>
                <a:gd name="connsiteY0" fmla="*/ 9236 h 10955"/>
                <a:gd name="connsiteX1" fmla="*/ 17751 w 17750"/>
                <a:gd name="connsiteY1" fmla="*/ 364 h 10955"/>
                <a:gd name="connsiteX2" fmla="*/ 0 w 17750"/>
                <a:gd name="connsiteY2" fmla="*/ 9236 h 1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50" h="10955">
                  <a:moveTo>
                    <a:pt x="0" y="9236"/>
                  </a:moveTo>
                  <a:cubicBezTo>
                    <a:pt x="11242" y="13968"/>
                    <a:pt x="13412" y="8251"/>
                    <a:pt x="17751" y="364"/>
                  </a:cubicBezTo>
                  <a:cubicBezTo>
                    <a:pt x="789" y="-228"/>
                    <a:pt x="7298" y="-1410"/>
                    <a:pt x="0" y="923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图形 2">
            <a:extLst>
              <a:ext uri="{FF2B5EF4-FFF2-40B4-BE49-F238E27FC236}">
                <a16:creationId xmlns:a16="http://schemas.microsoft.com/office/drawing/2014/main" id="{A4D01D38-2896-FFC1-1095-6D751B8DB0FD}"/>
              </a:ext>
            </a:extLst>
          </p:cNvPr>
          <p:cNvGrpSpPr/>
          <p:nvPr/>
        </p:nvGrpSpPr>
        <p:grpSpPr>
          <a:xfrm>
            <a:off x="5306167" y="4682077"/>
            <a:ext cx="1227527" cy="1090330"/>
            <a:chOff x="1663525" y="5051609"/>
            <a:chExt cx="1972820" cy="1752324"/>
          </a:xfrm>
          <a:solidFill>
            <a:srgbClr val="1A1A1A"/>
          </a:solidFill>
        </p:grpSpPr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7A9321B5-3D3B-61AE-0655-2988B422794C}"/>
                </a:ext>
              </a:extLst>
            </p:cNvPr>
            <p:cNvSpPr/>
            <p:nvPr/>
          </p:nvSpPr>
          <p:spPr>
            <a:xfrm>
              <a:off x="1663525" y="5051609"/>
              <a:ext cx="1972820" cy="725289"/>
            </a:xfrm>
            <a:custGeom>
              <a:avLst/>
              <a:gdLst>
                <a:gd name="connsiteX0" fmla="*/ 650979 w 1972820"/>
                <a:gd name="connsiteY0" fmla="*/ 371422 h 725289"/>
                <a:gd name="connsiteX1" fmla="*/ 610350 w 1972820"/>
                <a:gd name="connsiteY1" fmla="*/ 382266 h 725289"/>
                <a:gd name="connsiteX2" fmla="*/ 588655 w 1972820"/>
                <a:gd name="connsiteY2" fmla="*/ 350917 h 725289"/>
                <a:gd name="connsiteX3" fmla="*/ 454144 w 1972820"/>
                <a:gd name="connsiteY3" fmla="*/ 130880 h 725289"/>
                <a:gd name="connsiteX4" fmla="*/ 467555 w 1972820"/>
                <a:gd name="connsiteY4" fmla="*/ 122599 h 725289"/>
                <a:gd name="connsiteX5" fmla="*/ 515680 w 1972820"/>
                <a:gd name="connsiteY5" fmla="*/ 115501 h 725289"/>
                <a:gd name="connsiteX6" fmla="*/ 599305 w 1972820"/>
                <a:gd name="connsiteY6" fmla="*/ 245039 h 725289"/>
                <a:gd name="connsiteX7" fmla="*/ 697131 w 1972820"/>
                <a:gd name="connsiteY7" fmla="*/ 352100 h 725289"/>
                <a:gd name="connsiteX8" fmla="*/ 650979 w 1972820"/>
                <a:gd name="connsiteY8" fmla="*/ 371422 h 725289"/>
                <a:gd name="connsiteX9" fmla="*/ 218651 w 1972820"/>
                <a:gd name="connsiteY9" fmla="*/ 238335 h 725289"/>
                <a:gd name="connsiteX10" fmla="*/ 399905 w 1972820"/>
                <a:gd name="connsiteY10" fmla="*/ 130289 h 725289"/>
                <a:gd name="connsiteX11" fmla="*/ 372293 w 1972820"/>
                <a:gd name="connsiteY11" fmla="*/ 162624 h 725289"/>
                <a:gd name="connsiteX12" fmla="*/ 366573 w 1972820"/>
                <a:gd name="connsiteY12" fmla="*/ 195353 h 725289"/>
                <a:gd name="connsiteX13" fmla="*/ 424362 w 1972820"/>
                <a:gd name="connsiteY13" fmla="*/ 141330 h 725289"/>
                <a:gd name="connsiteX14" fmla="*/ 467161 w 1972820"/>
                <a:gd name="connsiteY14" fmla="*/ 203634 h 725289"/>
                <a:gd name="connsiteX15" fmla="*/ 512524 w 1972820"/>
                <a:gd name="connsiteY15" fmla="*/ 260812 h 725289"/>
                <a:gd name="connsiteX16" fmla="*/ 592402 w 1972820"/>
                <a:gd name="connsiteY16" fmla="*/ 388772 h 725289"/>
                <a:gd name="connsiteX17" fmla="*/ 341722 w 1972820"/>
                <a:gd name="connsiteY17" fmla="*/ 497410 h 725289"/>
                <a:gd name="connsiteX18" fmla="*/ 250405 w 1972820"/>
                <a:gd name="connsiteY18" fmla="*/ 585346 h 725289"/>
                <a:gd name="connsiteX19" fmla="*/ 132461 w 1972820"/>
                <a:gd name="connsiteY19" fmla="*/ 648439 h 725289"/>
                <a:gd name="connsiteX20" fmla="*/ 119247 w 1972820"/>
                <a:gd name="connsiteY20" fmla="*/ 313061 h 725289"/>
                <a:gd name="connsiteX21" fmla="*/ 238571 w 1972820"/>
                <a:gd name="connsiteY21" fmla="*/ 263770 h 725289"/>
                <a:gd name="connsiteX22" fmla="*/ 218651 w 1972820"/>
                <a:gd name="connsiteY22" fmla="*/ 238335 h 725289"/>
                <a:gd name="connsiteX23" fmla="*/ 749397 w 1972820"/>
                <a:gd name="connsiteY23" fmla="*/ 274219 h 725289"/>
                <a:gd name="connsiteX24" fmla="*/ 799691 w 1972820"/>
                <a:gd name="connsiteY24" fmla="*/ 335932 h 725289"/>
                <a:gd name="connsiteX25" fmla="*/ 713107 w 1972820"/>
                <a:gd name="connsiteY25" fmla="*/ 358212 h 725289"/>
                <a:gd name="connsiteX26" fmla="*/ 655319 w 1972820"/>
                <a:gd name="connsiteY26" fmla="*/ 303991 h 725289"/>
                <a:gd name="connsiteX27" fmla="*/ 609956 w 1972820"/>
                <a:gd name="connsiteY27" fmla="*/ 239518 h 725289"/>
                <a:gd name="connsiteX28" fmla="*/ 529880 w 1972820"/>
                <a:gd name="connsiteY28" fmla="*/ 100714 h 725289"/>
                <a:gd name="connsiteX29" fmla="*/ 606208 w 1972820"/>
                <a:gd name="connsiteY29" fmla="*/ 84349 h 725289"/>
                <a:gd name="connsiteX30" fmla="*/ 749397 w 1972820"/>
                <a:gd name="connsiteY30" fmla="*/ 274219 h 725289"/>
                <a:gd name="connsiteX31" fmla="*/ 739930 w 1972820"/>
                <a:gd name="connsiteY31" fmla="*/ 97756 h 725289"/>
                <a:gd name="connsiteX32" fmla="*/ 761034 w 1972820"/>
                <a:gd name="connsiteY32" fmla="*/ 134823 h 725289"/>
                <a:gd name="connsiteX33" fmla="*/ 857085 w 1972820"/>
                <a:gd name="connsiteY33" fmla="*/ 275797 h 725289"/>
                <a:gd name="connsiteX34" fmla="*/ 918029 w 1972820"/>
                <a:gd name="connsiteY34" fmla="*/ 330609 h 725289"/>
                <a:gd name="connsiteX35" fmla="*/ 728885 w 1972820"/>
                <a:gd name="connsiteY35" fmla="*/ 50831 h 725289"/>
                <a:gd name="connsiteX36" fmla="*/ 823161 w 1972820"/>
                <a:gd name="connsiteY36" fmla="*/ 40184 h 725289"/>
                <a:gd name="connsiteX37" fmla="*/ 922960 w 1972820"/>
                <a:gd name="connsiteY37" fmla="*/ 209746 h 725289"/>
                <a:gd name="connsiteX38" fmla="*/ 1027689 w 1972820"/>
                <a:gd name="connsiteY38" fmla="*/ 368070 h 725289"/>
                <a:gd name="connsiteX39" fmla="*/ 880161 w 1972820"/>
                <a:gd name="connsiteY39" fmla="*/ 343424 h 725289"/>
                <a:gd name="connsiteX40" fmla="*/ 768529 w 1972820"/>
                <a:gd name="connsiteY40" fmla="*/ 280529 h 725289"/>
                <a:gd name="connsiteX41" fmla="*/ 622578 w 1972820"/>
                <a:gd name="connsiteY41" fmla="*/ 79617 h 725289"/>
                <a:gd name="connsiteX42" fmla="*/ 636976 w 1972820"/>
                <a:gd name="connsiteY42" fmla="*/ 72716 h 725289"/>
                <a:gd name="connsiteX43" fmla="*/ 713107 w 1972820"/>
                <a:gd name="connsiteY43" fmla="*/ 56943 h 725289"/>
                <a:gd name="connsiteX44" fmla="*/ 739930 w 1972820"/>
                <a:gd name="connsiteY44" fmla="*/ 97756 h 725289"/>
                <a:gd name="connsiteX45" fmla="*/ 847223 w 1972820"/>
                <a:gd name="connsiteY45" fmla="*/ 34663 h 725289"/>
                <a:gd name="connsiteX46" fmla="*/ 1382309 w 1972820"/>
                <a:gd name="connsiteY46" fmla="*/ 153357 h 725289"/>
                <a:gd name="connsiteX47" fmla="*/ 1539304 w 1972820"/>
                <a:gd name="connsiteY47" fmla="*/ 208366 h 725289"/>
                <a:gd name="connsiteX48" fmla="*/ 1904180 w 1972820"/>
                <a:gd name="connsiteY48" fmla="*/ 498791 h 725289"/>
                <a:gd name="connsiteX49" fmla="*/ 1917000 w 1972820"/>
                <a:gd name="connsiteY49" fmla="*/ 570164 h 725289"/>
                <a:gd name="connsiteX50" fmla="*/ 1901616 w 1972820"/>
                <a:gd name="connsiteY50" fmla="*/ 651791 h 725289"/>
                <a:gd name="connsiteX51" fmla="*/ 1746593 w 1972820"/>
                <a:gd name="connsiteY51" fmla="*/ 650016 h 725289"/>
                <a:gd name="connsiteX52" fmla="*/ 1615435 w 1972820"/>
                <a:gd name="connsiteY52" fmla="*/ 562672 h 725289"/>
                <a:gd name="connsiteX53" fmla="*/ 1336946 w 1972820"/>
                <a:gd name="connsiteY53" fmla="*/ 412826 h 725289"/>
                <a:gd name="connsiteX54" fmla="*/ 1048596 w 1972820"/>
                <a:gd name="connsiteY54" fmla="*/ 359986 h 725289"/>
                <a:gd name="connsiteX55" fmla="*/ 1044651 w 1972820"/>
                <a:gd name="connsiteY55" fmla="*/ 357226 h 725289"/>
                <a:gd name="connsiteX56" fmla="*/ 1040904 w 1972820"/>
                <a:gd name="connsiteY56" fmla="*/ 354466 h 725289"/>
                <a:gd name="connsiteX57" fmla="*/ 847223 w 1972820"/>
                <a:gd name="connsiteY57" fmla="*/ 34663 h 725289"/>
                <a:gd name="connsiteX58" fmla="*/ 1755469 w 1972820"/>
                <a:gd name="connsiteY58" fmla="*/ 530731 h 725289"/>
                <a:gd name="connsiteX59" fmla="*/ 1777164 w 1972820"/>
                <a:gd name="connsiteY59" fmla="*/ 509240 h 725289"/>
                <a:gd name="connsiteX60" fmla="*/ 1841461 w 1972820"/>
                <a:gd name="connsiteY60" fmla="*/ 425051 h 725289"/>
                <a:gd name="connsiteX61" fmla="*/ 1805960 w 1972820"/>
                <a:gd name="connsiteY61" fmla="*/ 447528 h 725289"/>
                <a:gd name="connsiteX62" fmla="*/ 1755469 w 1972820"/>
                <a:gd name="connsiteY62" fmla="*/ 530731 h 725289"/>
                <a:gd name="connsiteX63" fmla="*/ 696145 w 1972820"/>
                <a:gd name="connsiteY63" fmla="*/ 423079 h 725289"/>
                <a:gd name="connsiteX64" fmla="*/ 783321 w 1972820"/>
                <a:gd name="connsiteY64" fmla="*/ 392518 h 725289"/>
                <a:gd name="connsiteX65" fmla="*/ 886275 w 1972820"/>
                <a:gd name="connsiteY65" fmla="*/ 381280 h 725289"/>
                <a:gd name="connsiteX66" fmla="*/ 894164 w 1972820"/>
                <a:gd name="connsiteY66" fmla="*/ 393307 h 725289"/>
                <a:gd name="connsiteX67" fmla="*/ 900673 w 1972820"/>
                <a:gd name="connsiteY67" fmla="*/ 406714 h 725289"/>
                <a:gd name="connsiteX68" fmla="*/ 914479 w 1972820"/>
                <a:gd name="connsiteY68" fmla="*/ 392321 h 725289"/>
                <a:gd name="connsiteX69" fmla="*/ 1040115 w 1972820"/>
                <a:gd name="connsiteY69" fmla="*/ 417361 h 725289"/>
                <a:gd name="connsiteX70" fmla="*/ 1071671 w 1972820"/>
                <a:gd name="connsiteY70" fmla="*/ 405137 h 725289"/>
                <a:gd name="connsiteX71" fmla="*/ 1309728 w 1972820"/>
                <a:gd name="connsiteY71" fmla="*/ 444176 h 725289"/>
                <a:gd name="connsiteX72" fmla="*/ 1618788 w 1972820"/>
                <a:gd name="connsiteY72" fmla="*/ 616104 h 725289"/>
                <a:gd name="connsiteX73" fmla="*/ 1712275 w 1972820"/>
                <a:gd name="connsiteY73" fmla="*/ 683337 h 725289"/>
                <a:gd name="connsiteX74" fmla="*/ 1932779 w 1972820"/>
                <a:gd name="connsiteY74" fmla="*/ 668550 h 725289"/>
                <a:gd name="connsiteX75" fmla="*/ 1938104 w 1972820"/>
                <a:gd name="connsiteY75" fmla="*/ 706997 h 725289"/>
                <a:gd name="connsiteX76" fmla="*/ 1971238 w 1972820"/>
                <a:gd name="connsiteY76" fmla="*/ 600134 h 725289"/>
                <a:gd name="connsiteX77" fmla="*/ 1751918 w 1972820"/>
                <a:gd name="connsiteY77" fmla="*/ 278557 h 725289"/>
                <a:gd name="connsiteX78" fmla="*/ 1667701 w 1972820"/>
                <a:gd name="connsiteY78" fmla="*/ 228477 h 725289"/>
                <a:gd name="connsiteX79" fmla="*/ 1271466 w 1972820"/>
                <a:gd name="connsiteY79" fmla="*/ 73899 h 725289"/>
                <a:gd name="connsiteX80" fmla="*/ 808764 w 1972820"/>
                <a:gd name="connsiteY80" fmla="*/ 9821 h 725289"/>
                <a:gd name="connsiteX81" fmla="*/ 479586 w 1972820"/>
                <a:gd name="connsiteY81" fmla="*/ 90658 h 725289"/>
                <a:gd name="connsiteX82" fmla="*/ 270720 w 1972820"/>
                <a:gd name="connsiteY82" fmla="*/ 156906 h 725289"/>
                <a:gd name="connsiteX83" fmla="*/ 192222 w 1972820"/>
                <a:gd name="connsiteY83" fmla="*/ 213295 h 725289"/>
                <a:gd name="connsiteX84" fmla="*/ 8206 w 1972820"/>
                <a:gd name="connsiteY84" fmla="*/ 567207 h 725289"/>
                <a:gd name="connsiteX85" fmla="*/ 158693 w 1972820"/>
                <a:gd name="connsiteY85" fmla="*/ 672099 h 725289"/>
                <a:gd name="connsiteX86" fmla="*/ 248433 w 1972820"/>
                <a:gd name="connsiteY86" fmla="*/ 621625 h 725289"/>
                <a:gd name="connsiteX87" fmla="*/ 314899 w 1972820"/>
                <a:gd name="connsiteY87" fmla="*/ 553405 h 725289"/>
                <a:gd name="connsiteX88" fmla="*/ 591416 w 1972820"/>
                <a:gd name="connsiteY88" fmla="*/ 417953 h 725289"/>
                <a:gd name="connsiteX89" fmla="*/ 703048 w 1972820"/>
                <a:gd name="connsiteY89" fmla="*/ 391927 h 725289"/>
                <a:gd name="connsiteX90" fmla="*/ 696145 w 1972820"/>
                <a:gd name="connsiteY90" fmla="*/ 423079 h 72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72820" h="725289">
                  <a:moveTo>
                    <a:pt x="650979" y="371422"/>
                  </a:moveTo>
                  <a:cubicBezTo>
                    <a:pt x="636582" y="375168"/>
                    <a:pt x="621198" y="379506"/>
                    <a:pt x="610350" y="382266"/>
                  </a:cubicBezTo>
                  <a:lnTo>
                    <a:pt x="588655" y="350917"/>
                  </a:lnTo>
                  <a:cubicBezTo>
                    <a:pt x="557690" y="305371"/>
                    <a:pt x="458088" y="163018"/>
                    <a:pt x="454144" y="130880"/>
                  </a:cubicBezTo>
                  <a:cubicBezTo>
                    <a:pt x="459074" y="127134"/>
                    <a:pt x="458877" y="126345"/>
                    <a:pt x="467555" y="122599"/>
                  </a:cubicBezTo>
                  <a:cubicBezTo>
                    <a:pt x="485306" y="114515"/>
                    <a:pt x="495956" y="115698"/>
                    <a:pt x="515680" y="115501"/>
                  </a:cubicBezTo>
                  <a:cubicBezTo>
                    <a:pt x="540531" y="170313"/>
                    <a:pt x="570510" y="199494"/>
                    <a:pt x="599305" y="245039"/>
                  </a:cubicBezTo>
                  <a:cubicBezTo>
                    <a:pt x="635793" y="302611"/>
                    <a:pt x="645260" y="319962"/>
                    <a:pt x="697131" y="352100"/>
                  </a:cubicBezTo>
                  <a:cubicBezTo>
                    <a:pt x="683917" y="364718"/>
                    <a:pt x="672280" y="365901"/>
                    <a:pt x="650979" y="371422"/>
                  </a:cubicBezTo>
                  <a:close/>
                  <a:moveTo>
                    <a:pt x="218651" y="238335"/>
                  </a:moveTo>
                  <a:cubicBezTo>
                    <a:pt x="271114" y="176031"/>
                    <a:pt x="295373" y="137584"/>
                    <a:pt x="399905" y="130289"/>
                  </a:cubicBezTo>
                  <a:cubicBezTo>
                    <a:pt x="388072" y="151977"/>
                    <a:pt x="386494" y="146062"/>
                    <a:pt x="372293" y="162624"/>
                  </a:cubicBezTo>
                  <a:cubicBezTo>
                    <a:pt x="345470" y="193382"/>
                    <a:pt x="366573" y="195156"/>
                    <a:pt x="366573" y="195353"/>
                  </a:cubicBezTo>
                  <a:cubicBezTo>
                    <a:pt x="389847" y="182537"/>
                    <a:pt x="383930" y="160652"/>
                    <a:pt x="424362" y="141330"/>
                  </a:cubicBezTo>
                  <a:lnTo>
                    <a:pt x="467161" y="203634"/>
                  </a:lnTo>
                  <a:cubicBezTo>
                    <a:pt x="482742" y="222562"/>
                    <a:pt x="497929" y="240701"/>
                    <a:pt x="512524" y="260812"/>
                  </a:cubicBezTo>
                  <a:cubicBezTo>
                    <a:pt x="530472" y="285655"/>
                    <a:pt x="584710" y="364915"/>
                    <a:pt x="592402" y="388772"/>
                  </a:cubicBezTo>
                  <a:cubicBezTo>
                    <a:pt x="452763" y="403757"/>
                    <a:pt x="430082" y="445359"/>
                    <a:pt x="341722" y="497410"/>
                  </a:cubicBezTo>
                  <a:cubicBezTo>
                    <a:pt x="284920" y="530928"/>
                    <a:pt x="288865" y="551039"/>
                    <a:pt x="250405" y="585346"/>
                  </a:cubicBezTo>
                  <a:cubicBezTo>
                    <a:pt x="222990" y="609795"/>
                    <a:pt x="182163" y="639369"/>
                    <a:pt x="132461" y="648439"/>
                  </a:cubicBezTo>
                  <a:cubicBezTo>
                    <a:pt x="9587" y="670719"/>
                    <a:pt x="-19209" y="448119"/>
                    <a:pt x="119247" y="313061"/>
                  </a:cubicBezTo>
                  <a:cubicBezTo>
                    <a:pt x="173485" y="260023"/>
                    <a:pt x="147253" y="251940"/>
                    <a:pt x="238571" y="263770"/>
                  </a:cubicBezTo>
                  <a:cubicBezTo>
                    <a:pt x="228710" y="245236"/>
                    <a:pt x="231865" y="259629"/>
                    <a:pt x="218651" y="238335"/>
                  </a:cubicBezTo>
                  <a:close/>
                  <a:moveTo>
                    <a:pt x="749397" y="274219"/>
                  </a:moveTo>
                  <a:cubicBezTo>
                    <a:pt x="767542" y="298076"/>
                    <a:pt x="785490" y="313258"/>
                    <a:pt x="799691" y="335932"/>
                  </a:cubicBezTo>
                  <a:lnTo>
                    <a:pt x="713107" y="358212"/>
                  </a:lnTo>
                  <a:lnTo>
                    <a:pt x="655319" y="303991"/>
                  </a:lnTo>
                  <a:cubicBezTo>
                    <a:pt x="636384" y="285655"/>
                    <a:pt x="622578" y="262192"/>
                    <a:pt x="609956" y="239518"/>
                  </a:cubicBezTo>
                  <a:cubicBezTo>
                    <a:pt x="583329" y="191410"/>
                    <a:pt x="538953" y="159272"/>
                    <a:pt x="529880" y="100714"/>
                  </a:cubicBezTo>
                  <a:cubicBezTo>
                    <a:pt x="556901" y="89870"/>
                    <a:pt x="566959" y="81983"/>
                    <a:pt x="606208" y="84349"/>
                  </a:cubicBezTo>
                  <a:cubicBezTo>
                    <a:pt x="680564" y="200479"/>
                    <a:pt x="685495" y="189833"/>
                    <a:pt x="749397" y="274219"/>
                  </a:cubicBezTo>
                  <a:close/>
                  <a:moveTo>
                    <a:pt x="739930" y="97756"/>
                  </a:moveTo>
                  <a:cubicBezTo>
                    <a:pt x="748411" y="110769"/>
                    <a:pt x="752356" y="118459"/>
                    <a:pt x="761034" y="134823"/>
                  </a:cubicBezTo>
                  <a:cubicBezTo>
                    <a:pt x="808764" y="226111"/>
                    <a:pt x="807186" y="204028"/>
                    <a:pt x="857085" y="275797"/>
                  </a:cubicBezTo>
                  <a:cubicBezTo>
                    <a:pt x="873652" y="299654"/>
                    <a:pt x="886472" y="325482"/>
                    <a:pt x="918029" y="330609"/>
                  </a:cubicBezTo>
                  <a:cubicBezTo>
                    <a:pt x="907576" y="311089"/>
                    <a:pt x="773459" y="169327"/>
                    <a:pt x="728885" y="50831"/>
                  </a:cubicBezTo>
                  <a:lnTo>
                    <a:pt x="823161" y="40184"/>
                  </a:lnTo>
                  <a:cubicBezTo>
                    <a:pt x="859255" y="90067"/>
                    <a:pt x="889628" y="149216"/>
                    <a:pt x="922960" y="209746"/>
                  </a:cubicBezTo>
                  <a:cubicBezTo>
                    <a:pt x="949783" y="258643"/>
                    <a:pt x="1020194" y="334355"/>
                    <a:pt x="1027689" y="368070"/>
                  </a:cubicBezTo>
                  <a:cubicBezTo>
                    <a:pt x="973648" y="362746"/>
                    <a:pt x="929666" y="353677"/>
                    <a:pt x="880161" y="343424"/>
                  </a:cubicBezTo>
                  <a:cubicBezTo>
                    <a:pt x="824739" y="331989"/>
                    <a:pt x="830656" y="360381"/>
                    <a:pt x="768529" y="280529"/>
                  </a:cubicBezTo>
                  <a:cubicBezTo>
                    <a:pt x="718432" y="216253"/>
                    <a:pt x="654727" y="149611"/>
                    <a:pt x="622578" y="79617"/>
                  </a:cubicBezTo>
                  <a:cubicBezTo>
                    <a:pt x="632045" y="72716"/>
                    <a:pt x="621592" y="78237"/>
                    <a:pt x="636976" y="72716"/>
                  </a:cubicBezTo>
                  <a:lnTo>
                    <a:pt x="713107" y="56943"/>
                  </a:lnTo>
                  <a:lnTo>
                    <a:pt x="739930" y="97756"/>
                  </a:lnTo>
                  <a:close/>
                  <a:moveTo>
                    <a:pt x="847223" y="34663"/>
                  </a:moveTo>
                  <a:cubicBezTo>
                    <a:pt x="1050173" y="19482"/>
                    <a:pt x="1210719" y="101108"/>
                    <a:pt x="1382309" y="153357"/>
                  </a:cubicBezTo>
                  <a:cubicBezTo>
                    <a:pt x="1440295" y="171102"/>
                    <a:pt x="1486052" y="185692"/>
                    <a:pt x="1539304" y="208366"/>
                  </a:cubicBezTo>
                  <a:cubicBezTo>
                    <a:pt x="1663757" y="261404"/>
                    <a:pt x="1832586" y="374576"/>
                    <a:pt x="1904180" y="498791"/>
                  </a:cubicBezTo>
                  <a:cubicBezTo>
                    <a:pt x="1933567" y="549856"/>
                    <a:pt x="1915817" y="549856"/>
                    <a:pt x="1917000" y="570164"/>
                  </a:cubicBezTo>
                  <a:cubicBezTo>
                    <a:pt x="1919367" y="613344"/>
                    <a:pt x="1924495" y="617090"/>
                    <a:pt x="1901616" y="651791"/>
                  </a:cubicBezTo>
                  <a:cubicBezTo>
                    <a:pt x="1860987" y="713504"/>
                    <a:pt x="1795309" y="682943"/>
                    <a:pt x="1746593" y="650016"/>
                  </a:cubicBezTo>
                  <a:cubicBezTo>
                    <a:pt x="1698469" y="617484"/>
                    <a:pt x="1659220" y="595204"/>
                    <a:pt x="1615435" y="562672"/>
                  </a:cubicBezTo>
                  <a:cubicBezTo>
                    <a:pt x="1481910" y="463695"/>
                    <a:pt x="1503014" y="465272"/>
                    <a:pt x="1336946" y="412826"/>
                  </a:cubicBezTo>
                  <a:cubicBezTo>
                    <a:pt x="1211705" y="373196"/>
                    <a:pt x="1082125" y="382660"/>
                    <a:pt x="1048596" y="359986"/>
                  </a:cubicBezTo>
                  <a:cubicBezTo>
                    <a:pt x="1047412" y="359198"/>
                    <a:pt x="1045834" y="358212"/>
                    <a:pt x="1044651" y="357226"/>
                  </a:cubicBezTo>
                  <a:cubicBezTo>
                    <a:pt x="1043468" y="356437"/>
                    <a:pt x="1042087" y="355254"/>
                    <a:pt x="1040904" y="354466"/>
                  </a:cubicBezTo>
                  <a:cubicBezTo>
                    <a:pt x="1001655" y="322919"/>
                    <a:pt x="868327" y="99334"/>
                    <a:pt x="847223" y="34663"/>
                  </a:cubicBezTo>
                  <a:close/>
                  <a:moveTo>
                    <a:pt x="1755469" y="530731"/>
                  </a:moveTo>
                  <a:cubicBezTo>
                    <a:pt x="1779333" y="517521"/>
                    <a:pt x="1760399" y="533689"/>
                    <a:pt x="1777164" y="509240"/>
                  </a:cubicBezTo>
                  <a:lnTo>
                    <a:pt x="1841461" y="425051"/>
                  </a:lnTo>
                  <a:cubicBezTo>
                    <a:pt x="1814440" y="427022"/>
                    <a:pt x="1817793" y="430571"/>
                    <a:pt x="1805960" y="447528"/>
                  </a:cubicBezTo>
                  <a:cubicBezTo>
                    <a:pt x="1783673" y="479863"/>
                    <a:pt x="1747579" y="517521"/>
                    <a:pt x="1755469" y="530731"/>
                  </a:cubicBezTo>
                  <a:close/>
                  <a:moveTo>
                    <a:pt x="696145" y="423079"/>
                  </a:moveTo>
                  <a:cubicBezTo>
                    <a:pt x="724941" y="412235"/>
                    <a:pt x="743086" y="400602"/>
                    <a:pt x="783321" y="392518"/>
                  </a:cubicBezTo>
                  <a:cubicBezTo>
                    <a:pt x="812511" y="386603"/>
                    <a:pt x="855507" y="381674"/>
                    <a:pt x="886275" y="381280"/>
                  </a:cubicBezTo>
                  <a:cubicBezTo>
                    <a:pt x="892586" y="388969"/>
                    <a:pt x="887261" y="381083"/>
                    <a:pt x="894164" y="393307"/>
                  </a:cubicBezTo>
                  <a:cubicBezTo>
                    <a:pt x="894164" y="393504"/>
                    <a:pt x="898306" y="403363"/>
                    <a:pt x="900673" y="406714"/>
                  </a:cubicBezTo>
                  <a:lnTo>
                    <a:pt x="914479" y="392321"/>
                  </a:lnTo>
                  <a:cubicBezTo>
                    <a:pt x="970098" y="393110"/>
                    <a:pt x="998105" y="395476"/>
                    <a:pt x="1040115" y="417361"/>
                  </a:cubicBezTo>
                  <a:cubicBezTo>
                    <a:pt x="1054907" y="402377"/>
                    <a:pt x="1042087" y="406714"/>
                    <a:pt x="1071671" y="405137"/>
                  </a:cubicBezTo>
                  <a:cubicBezTo>
                    <a:pt x="1148197" y="401194"/>
                    <a:pt x="1237739" y="421502"/>
                    <a:pt x="1309728" y="444176"/>
                  </a:cubicBezTo>
                  <a:cubicBezTo>
                    <a:pt x="1562577" y="523436"/>
                    <a:pt x="1485066" y="535463"/>
                    <a:pt x="1618788" y="616104"/>
                  </a:cubicBezTo>
                  <a:cubicBezTo>
                    <a:pt x="1654684" y="637595"/>
                    <a:pt x="1679929" y="662832"/>
                    <a:pt x="1712275" y="683337"/>
                  </a:cubicBezTo>
                  <a:cubicBezTo>
                    <a:pt x="1860198" y="776399"/>
                    <a:pt x="1889585" y="688464"/>
                    <a:pt x="1932779" y="668550"/>
                  </a:cubicBezTo>
                  <a:lnTo>
                    <a:pt x="1938104" y="706997"/>
                  </a:lnTo>
                  <a:cubicBezTo>
                    <a:pt x="1956643" y="696744"/>
                    <a:pt x="1968477" y="619259"/>
                    <a:pt x="1971238" y="600134"/>
                  </a:cubicBezTo>
                  <a:cubicBezTo>
                    <a:pt x="1989778" y="470004"/>
                    <a:pt x="1841067" y="354071"/>
                    <a:pt x="1751918" y="278557"/>
                  </a:cubicBezTo>
                  <a:cubicBezTo>
                    <a:pt x="1721348" y="252728"/>
                    <a:pt x="1702019" y="249574"/>
                    <a:pt x="1667701" y="228477"/>
                  </a:cubicBezTo>
                  <a:cubicBezTo>
                    <a:pt x="1557252" y="161046"/>
                    <a:pt x="1394932" y="111952"/>
                    <a:pt x="1271466" y="73899"/>
                  </a:cubicBezTo>
                  <a:cubicBezTo>
                    <a:pt x="1094550" y="19482"/>
                    <a:pt x="998302" y="-18966"/>
                    <a:pt x="808764" y="9821"/>
                  </a:cubicBezTo>
                  <a:cubicBezTo>
                    <a:pt x="714882" y="24214"/>
                    <a:pt x="562818" y="52014"/>
                    <a:pt x="479586" y="90658"/>
                  </a:cubicBezTo>
                  <a:cubicBezTo>
                    <a:pt x="419628" y="118656"/>
                    <a:pt x="351190" y="89081"/>
                    <a:pt x="270720" y="156906"/>
                  </a:cubicBezTo>
                  <a:cubicBezTo>
                    <a:pt x="244291" y="179186"/>
                    <a:pt x="221412" y="192396"/>
                    <a:pt x="192222" y="213295"/>
                  </a:cubicBezTo>
                  <a:cubicBezTo>
                    <a:pt x="95579" y="282500"/>
                    <a:pt x="-34001" y="443387"/>
                    <a:pt x="8206" y="567207"/>
                  </a:cubicBezTo>
                  <a:cubicBezTo>
                    <a:pt x="35621" y="646862"/>
                    <a:pt x="47652" y="709757"/>
                    <a:pt x="158693" y="672099"/>
                  </a:cubicBezTo>
                  <a:cubicBezTo>
                    <a:pt x="189461" y="661846"/>
                    <a:pt x="224173" y="639369"/>
                    <a:pt x="248433" y="621625"/>
                  </a:cubicBezTo>
                  <a:cubicBezTo>
                    <a:pt x="276045" y="601514"/>
                    <a:pt x="291823" y="576671"/>
                    <a:pt x="314899" y="553405"/>
                  </a:cubicBezTo>
                  <a:cubicBezTo>
                    <a:pt x="385705" y="482031"/>
                    <a:pt x="484912" y="428994"/>
                    <a:pt x="591416" y="417953"/>
                  </a:cubicBezTo>
                  <a:cubicBezTo>
                    <a:pt x="666955" y="410066"/>
                    <a:pt x="609167" y="396462"/>
                    <a:pt x="703048" y="391927"/>
                  </a:cubicBezTo>
                  <a:cubicBezTo>
                    <a:pt x="696737" y="404348"/>
                    <a:pt x="694370" y="404940"/>
                    <a:pt x="696145" y="42307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11D382EB-F3EC-DC3D-8FD0-D0EAA6096AA1}"/>
                </a:ext>
              </a:extLst>
            </p:cNvPr>
            <p:cNvSpPr/>
            <p:nvPr/>
          </p:nvSpPr>
          <p:spPr>
            <a:xfrm>
              <a:off x="1889357" y="5595722"/>
              <a:ext cx="1515156" cy="659001"/>
            </a:xfrm>
            <a:custGeom>
              <a:avLst/>
              <a:gdLst>
                <a:gd name="connsiteX0" fmla="*/ 21615 w 1515156"/>
                <a:gd name="connsiteY0" fmla="*/ 422550 h 659001"/>
                <a:gd name="connsiteX1" fmla="*/ 112341 w 1515156"/>
                <a:gd name="connsiteY1" fmla="*/ 519161 h 659001"/>
                <a:gd name="connsiteX2" fmla="*/ 142320 w 1515156"/>
                <a:gd name="connsiteY2" fmla="*/ 555243 h 659001"/>
                <a:gd name="connsiteX3" fmla="*/ 21615 w 1515156"/>
                <a:gd name="connsiteY3" fmla="*/ 422550 h 659001"/>
                <a:gd name="connsiteX4" fmla="*/ 68556 w 1515156"/>
                <a:gd name="connsiteY4" fmla="*/ 298533 h 659001"/>
                <a:gd name="connsiteX5" fmla="*/ 147251 w 1515156"/>
                <a:gd name="connsiteY5" fmla="*/ 212569 h 659001"/>
                <a:gd name="connsiteX6" fmla="*/ 228510 w 1515156"/>
                <a:gd name="connsiteY6" fmla="*/ 307011 h 659001"/>
                <a:gd name="connsiteX7" fmla="*/ 314107 w 1515156"/>
                <a:gd name="connsiteY7" fmla="*/ 401059 h 659001"/>
                <a:gd name="connsiteX8" fmla="*/ 180385 w 1515156"/>
                <a:gd name="connsiteY8" fmla="*/ 354923 h 659001"/>
                <a:gd name="connsiteX9" fmla="*/ 102874 w 1515156"/>
                <a:gd name="connsiteY9" fmla="*/ 260283 h 659001"/>
                <a:gd name="connsiteX10" fmla="*/ 211153 w 1515156"/>
                <a:gd name="connsiteY10" fmla="*/ 407763 h 659001"/>
                <a:gd name="connsiteX11" fmla="*/ 257502 w 1515156"/>
                <a:gd name="connsiteY11" fmla="*/ 452322 h 659001"/>
                <a:gd name="connsiteX12" fmla="*/ 160071 w 1515156"/>
                <a:gd name="connsiteY12" fmla="*/ 543413 h 659001"/>
                <a:gd name="connsiteX13" fmla="*/ 56919 w 1515156"/>
                <a:gd name="connsiteY13" fmla="*/ 426691 h 659001"/>
                <a:gd name="connsiteX14" fmla="*/ 24771 w 1515156"/>
                <a:gd name="connsiteY14" fmla="*/ 381737 h 659001"/>
                <a:gd name="connsiteX15" fmla="*/ 57511 w 1515156"/>
                <a:gd name="connsiteY15" fmla="*/ 323770 h 659001"/>
                <a:gd name="connsiteX16" fmla="*/ 159085 w 1515156"/>
                <a:gd name="connsiteY16" fmla="*/ 453702 h 659001"/>
                <a:gd name="connsiteX17" fmla="*/ 202870 w 1515156"/>
                <a:gd name="connsiteY17" fmla="*/ 489192 h 659001"/>
                <a:gd name="connsiteX18" fmla="*/ 187683 w 1515156"/>
                <a:gd name="connsiteY18" fmla="*/ 469673 h 659001"/>
                <a:gd name="connsiteX19" fmla="*/ 168552 w 1515156"/>
                <a:gd name="connsiteY19" fmla="*/ 450153 h 659001"/>
                <a:gd name="connsiteX20" fmla="*/ 76248 w 1515156"/>
                <a:gd name="connsiteY20" fmla="*/ 317855 h 659001"/>
                <a:gd name="connsiteX21" fmla="*/ 68556 w 1515156"/>
                <a:gd name="connsiteY21" fmla="*/ 298533 h 659001"/>
                <a:gd name="connsiteX22" fmla="*/ 163818 w 1515156"/>
                <a:gd name="connsiteY22" fmla="*/ 192853 h 659001"/>
                <a:gd name="connsiteX23" fmla="*/ 269139 w 1515156"/>
                <a:gd name="connsiteY23" fmla="*/ 118916 h 659001"/>
                <a:gd name="connsiteX24" fmla="*/ 425937 w 1515156"/>
                <a:gd name="connsiteY24" fmla="*/ 303660 h 659001"/>
                <a:gd name="connsiteX25" fmla="*/ 429684 w 1515156"/>
                <a:gd name="connsiteY25" fmla="*/ 307406 h 659001"/>
                <a:gd name="connsiteX26" fmla="*/ 433432 w 1515156"/>
                <a:gd name="connsiteY26" fmla="*/ 311349 h 659001"/>
                <a:gd name="connsiteX27" fmla="*/ 404439 w 1515156"/>
                <a:gd name="connsiteY27" fmla="*/ 332249 h 659001"/>
                <a:gd name="connsiteX28" fmla="*/ 317263 w 1515156"/>
                <a:gd name="connsiteY28" fmla="*/ 384103 h 659001"/>
                <a:gd name="connsiteX29" fmla="*/ 236990 w 1515156"/>
                <a:gd name="connsiteY29" fmla="*/ 298533 h 659001"/>
                <a:gd name="connsiteX30" fmla="*/ 163818 w 1515156"/>
                <a:gd name="connsiteY30" fmla="*/ 192853 h 659001"/>
                <a:gd name="connsiteX31" fmla="*/ 281959 w 1515156"/>
                <a:gd name="connsiteY31" fmla="*/ 105903 h 659001"/>
                <a:gd name="connsiteX32" fmla="*/ 352567 w 1515156"/>
                <a:gd name="connsiteY32" fmla="*/ 77905 h 659001"/>
                <a:gd name="connsiteX33" fmla="*/ 473469 w 1515156"/>
                <a:gd name="connsiteY33" fmla="*/ 222625 h 659001"/>
                <a:gd name="connsiteX34" fmla="*/ 495165 w 1515156"/>
                <a:gd name="connsiteY34" fmla="*/ 245101 h 659001"/>
                <a:gd name="connsiteX35" fmla="*/ 515874 w 1515156"/>
                <a:gd name="connsiteY35" fmla="*/ 277042 h 659001"/>
                <a:gd name="connsiteX36" fmla="*/ 461044 w 1515156"/>
                <a:gd name="connsiteY36" fmla="*/ 298533 h 659001"/>
                <a:gd name="connsiteX37" fmla="*/ 378405 w 1515156"/>
                <a:gd name="connsiteY37" fmla="*/ 233863 h 659001"/>
                <a:gd name="connsiteX38" fmla="*/ 281959 w 1515156"/>
                <a:gd name="connsiteY38" fmla="*/ 105903 h 659001"/>
                <a:gd name="connsiteX39" fmla="*/ 371699 w 1515156"/>
                <a:gd name="connsiteY39" fmla="*/ 73173 h 659001"/>
                <a:gd name="connsiteX40" fmla="*/ 604628 w 1515156"/>
                <a:gd name="connsiteY40" fmla="*/ 225779 h 659001"/>
                <a:gd name="connsiteX41" fmla="*/ 621984 w 1515156"/>
                <a:gd name="connsiteY41" fmla="*/ 240370 h 659001"/>
                <a:gd name="connsiteX42" fmla="*/ 636973 w 1515156"/>
                <a:gd name="connsiteY42" fmla="*/ 262649 h 659001"/>
                <a:gd name="connsiteX43" fmla="*/ 472286 w 1515156"/>
                <a:gd name="connsiteY43" fmla="*/ 204091 h 659001"/>
                <a:gd name="connsiteX44" fmla="*/ 371699 w 1515156"/>
                <a:gd name="connsiteY44" fmla="*/ 73173 h 659001"/>
                <a:gd name="connsiteX45" fmla="*/ 493784 w 1515156"/>
                <a:gd name="connsiteY45" fmla="*/ 53457 h 659001"/>
                <a:gd name="connsiteX46" fmla="*/ 603050 w 1515156"/>
                <a:gd name="connsiteY46" fmla="*/ 41233 h 659001"/>
                <a:gd name="connsiteX47" fmla="*/ 645651 w 1515156"/>
                <a:gd name="connsiteY47" fmla="*/ 95650 h 659001"/>
                <a:gd name="connsiteX48" fmla="*/ 688253 w 1515156"/>
                <a:gd name="connsiteY48" fmla="*/ 155588 h 659001"/>
                <a:gd name="connsiteX49" fmla="*/ 772470 w 1515156"/>
                <a:gd name="connsiteY49" fmla="*/ 275268 h 659001"/>
                <a:gd name="connsiteX50" fmla="*/ 593583 w 1515156"/>
                <a:gd name="connsiteY50" fmla="*/ 198570 h 659001"/>
                <a:gd name="connsiteX51" fmla="*/ 534808 w 1515156"/>
                <a:gd name="connsiteY51" fmla="*/ 128774 h 659001"/>
                <a:gd name="connsiteX52" fmla="*/ 493784 w 1515156"/>
                <a:gd name="connsiteY52" fmla="*/ 53457 h 659001"/>
                <a:gd name="connsiteX53" fmla="*/ 628887 w 1515156"/>
                <a:gd name="connsiteY53" fmla="*/ 48331 h 659001"/>
                <a:gd name="connsiteX54" fmla="*/ 789235 w 1515156"/>
                <a:gd name="connsiteY54" fmla="*/ 39064 h 659001"/>
                <a:gd name="connsiteX55" fmla="*/ 1209533 w 1515156"/>
                <a:gd name="connsiteY55" fmla="*/ 159335 h 659001"/>
                <a:gd name="connsiteX56" fmla="*/ 1399860 w 1515156"/>
                <a:gd name="connsiteY56" fmla="*/ 329291 h 659001"/>
                <a:gd name="connsiteX57" fmla="*/ 1219789 w 1515156"/>
                <a:gd name="connsiteY57" fmla="*/ 541047 h 659001"/>
                <a:gd name="connsiteX58" fmla="*/ 1116834 w 1515156"/>
                <a:gd name="connsiteY58" fmla="*/ 464744 h 659001"/>
                <a:gd name="connsiteX59" fmla="*/ 1003033 w 1515156"/>
                <a:gd name="connsiteY59" fmla="*/ 398890 h 659001"/>
                <a:gd name="connsiteX60" fmla="*/ 895937 w 1515156"/>
                <a:gd name="connsiteY60" fmla="*/ 326531 h 659001"/>
                <a:gd name="connsiteX61" fmla="*/ 779965 w 1515156"/>
                <a:gd name="connsiteY61" fmla="*/ 262452 h 659001"/>
                <a:gd name="connsiteX62" fmla="*/ 628887 w 1515156"/>
                <a:gd name="connsiteY62" fmla="*/ 48331 h 659001"/>
                <a:gd name="connsiteX63" fmla="*/ 183541 w 1515156"/>
                <a:gd name="connsiteY63" fmla="*/ 584620 h 659001"/>
                <a:gd name="connsiteX64" fmla="*/ 204250 w 1515156"/>
                <a:gd name="connsiteY64" fmla="*/ 547356 h 659001"/>
                <a:gd name="connsiteX65" fmla="*/ 282551 w 1515156"/>
                <a:gd name="connsiteY65" fmla="*/ 459420 h 659001"/>
                <a:gd name="connsiteX66" fmla="*/ 339353 w 1515156"/>
                <a:gd name="connsiteY66" fmla="*/ 401256 h 659001"/>
                <a:gd name="connsiteX67" fmla="*/ 570310 w 1515156"/>
                <a:gd name="connsiteY67" fmla="*/ 295181 h 659001"/>
                <a:gd name="connsiteX68" fmla="*/ 750183 w 1515156"/>
                <a:gd name="connsiteY68" fmla="*/ 321207 h 659001"/>
                <a:gd name="connsiteX69" fmla="*/ 775823 w 1515156"/>
                <a:gd name="connsiteY69" fmla="*/ 302871 h 659001"/>
                <a:gd name="connsiteX70" fmla="*/ 810930 w 1515156"/>
                <a:gd name="connsiteY70" fmla="*/ 326728 h 659001"/>
                <a:gd name="connsiteX71" fmla="*/ 853138 w 1515156"/>
                <a:gd name="connsiteY71" fmla="*/ 342107 h 659001"/>
                <a:gd name="connsiteX72" fmla="*/ 920985 w 1515156"/>
                <a:gd name="connsiteY72" fmla="*/ 384103 h 659001"/>
                <a:gd name="connsiteX73" fmla="*/ 1057074 w 1515156"/>
                <a:gd name="connsiteY73" fmla="*/ 465729 h 659001"/>
                <a:gd name="connsiteX74" fmla="*/ 1321757 w 1515156"/>
                <a:gd name="connsiteY74" fmla="*/ 636869 h 659001"/>
                <a:gd name="connsiteX75" fmla="*/ 1505378 w 1515156"/>
                <a:gd name="connsiteY75" fmla="*/ 459617 h 659001"/>
                <a:gd name="connsiteX76" fmla="*/ 1472046 w 1515156"/>
                <a:gd name="connsiteY76" fmla="*/ 384103 h 659001"/>
                <a:gd name="connsiteX77" fmla="*/ 1269293 w 1515156"/>
                <a:gd name="connsiteY77" fmla="*/ 146519 h 659001"/>
                <a:gd name="connsiteX78" fmla="*/ 1231228 w 1515156"/>
                <a:gd name="connsiteY78" fmla="*/ 125422 h 659001"/>
                <a:gd name="connsiteX79" fmla="*/ 1123540 w 1515156"/>
                <a:gd name="connsiteY79" fmla="*/ 72779 h 659001"/>
                <a:gd name="connsiteX80" fmla="*/ 1049776 w 1515156"/>
                <a:gd name="connsiteY80" fmla="*/ 38472 h 659001"/>
                <a:gd name="connsiteX81" fmla="*/ 549206 w 1515156"/>
                <a:gd name="connsiteY81" fmla="*/ 10475 h 659001"/>
                <a:gd name="connsiteX82" fmla="*/ 289256 w 1515156"/>
                <a:gd name="connsiteY82" fmla="*/ 74948 h 659001"/>
                <a:gd name="connsiteX83" fmla="*/ 64808 w 1515156"/>
                <a:gd name="connsiteY83" fmla="*/ 287098 h 659001"/>
                <a:gd name="connsiteX84" fmla="*/ 45677 w 1515156"/>
                <a:gd name="connsiteY84" fmla="*/ 311349 h 659001"/>
                <a:gd name="connsiteX85" fmla="*/ 2287 w 1515156"/>
                <a:gd name="connsiteY85" fmla="*/ 402637 h 659001"/>
                <a:gd name="connsiteX86" fmla="*/ 17670 w 1515156"/>
                <a:gd name="connsiteY86" fmla="*/ 518175 h 659001"/>
                <a:gd name="connsiteX87" fmla="*/ 183541 w 1515156"/>
                <a:gd name="connsiteY87" fmla="*/ 584620 h 65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515156" h="659001">
                  <a:moveTo>
                    <a:pt x="21615" y="422550"/>
                  </a:moveTo>
                  <a:cubicBezTo>
                    <a:pt x="60864" y="438718"/>
                    <a:pt x="64808" y="471447"/>
                    <a:pt x="112341" y="519161"/>
                  </a:cubicBezTo>
                  <a:cubicBezTo>
                    <a:pt x="127922" y="534540"/>
                    <a:pt x="134036" y="533160"/>
                    <a:pt x="142320" y="555243"/>
                  </a:cubicBezTo>
                  <a:cubicBezTo>
                    <a:pt x="52383" y="555834"/>
                    <a:pt x="22798" y="513049"/>
                    <a:pt x="21615" y="422550"/>
                  </a:cubicBezTo>
                  <a:close/>
                  <a:moveTo>
                    <a:pt x="68556" y="298533"/>
                  </a:moveTo>
                  <a:cubicBezTo>
                    <a:pt x="83743" y="275662"/>
                    <a:pt x="124372" y="223808"/>
                    <a:pt x="147251" y="212569"/>
                  </a:cubicBezTo>
                  <a:cubicBezTo>
                    <a:pt x="183738" y="228145"/>
                    <a:pt x="205434" y="276845"/>
                    <a:pt x="228510" y="307011"/>
                  </a:cubicBezTo>
                  <a:cubicBezTo>
                    <a:pt x="256122" y="343290"/>
                    <a:pt x="284128" y="369710"/>
                    <a:pt x="314107" y="401059"/>
                  </a:cubicBezTo>
                  <a:cubicBezTo>
                    <a:pt x="270322" y="433197"/>
                    <a:pt x="278014" y="474602"/>
                    <a:pt x="180385" y="354923"/>
                  </a:cubicBezTo>
                  <a:lnTo>
                    <a:pt x="102874" y="260283"/>
                  </a:lnTo>
                  <a:cubicBezTo>
                    <a:pt x="116680" y="298336"/>
                    <a:pt x="180188" y="374048"/>
                    <a:pt x="211153" y="407763"/>
                  </a:cubicBezTo>
                  <a:cubicBezTo>
                    <a:pt x="229890" y="428268"/>
                    <a:pt x="242118" y="430437"/>
                    <a:pt x="257502" y="452322"/>
                  </a:cubicBezTo>
                  <a:cubicBezTo>
                    <a:pt x="233243" y="485249"/>
                    <a:pt x="204645" y="532371"/>
                    <a:pt x="160071" y="543413"/>
                  </a:cubicBezTo>
                  <a:cubicBezTo>
                    <a:pt x="114905" y="513641"/>
                    <a:pt x="84137" y="471842"/>
                    <a:pt x="56919" y="426691"/>
                  </a:cubicBezTo>
                  <a:lnTo>
                    <a:pt x="24771" y="381737"/>
                  </a:lnTo>
                  <a:cubicBezTo>
                    <a:pt x="31279" y="359655"/>
                    <a:pt x="41141" y="338361"/>
                    <a:pt x="57511" y="323770"/>
                  </a:cubicBezTo>
                  <a:lnTo>
                    <a:pt x="159085" y="453702"/>
                  </a:lnTo>
                  <a:cubicBezTo>
                    <a:pt x="172891" y="472039"/>
                    <a:pt x="178019" y="488206"/>
                    <a:pt x="202870" y="489192"/>
                  </a:cubicBezTo>
                  <a:cubicBezTo>
                    <a:pt x="197150" y="471842"/>
                    <a:pt x="202672" y="484460"/>
                    <a:pt x="187683" y="469673"/>
                  </a:cubicBezTo>
                  <a:cubicBezTo>
                    <a:pt x="177230" y="459814"/>
                    <a:pt x="176638" y="460012"/>
                    <a:pt x="168552" y="450153"/>
                  </a:cubicBezTo>
                  <a:lnTo>
                    <a:pt x="76248" y="317855"/>
                  </a:lnTo>
                  <a:cubicBezTo>
                    <a:pt x="69739" y="305237"/>
                    <a:pt x="70923" y="303462"/>
                    <a:pt x="68556" y="298533"/>
                  </a:cubicBezTo>
                  <a:close/>
                  <a:moveTo>
                    <a:pt x="163818" y="192853"/>
                  </a:moveTo>
                  <a:cubicBezTo>
                    <a:pt x="182555" y="181614"/>
                    <a:pt x="213915" y="145730"/>
                    <a:pt x="269139" y="118916"/>
                  </a:cubicBezTo>
                  <a:lnTo>
                    <a:pt x="425937" y="303660"/>
                  </a:lnTo>
                  <a:cubicBezTo>
                    <a:pt x="426923" y="304645"/>
                    <a:pt x="428895" y="306420"/>
                    <a:pt x="429684" y="307406"/>
                  </a:cubicBezTo>
                  <a:cubicBezTo>
                    <a:pt x="430671" y="308194"/>
                    <a:pt x="432446" y="309969"/>
                    <a:pt x="433432" y="311349"/>
                  </a:cubicBezTo>
                  <a:lnTo>
                    <a:pt x="404439" y="332249"/>
                  </a:lnTo>
                  <a:cubicBezTo>
                    <a:pt x="321405" y="372667"/>
                    <a:pt x="353751" y="368527"/>
                    <a:pt x="317263" y="384103"/>
                  </a:cubicBezTo>
                  <a:cubicBezTo>
                    <a:pt x="282156" y="349796"/>
                    <a:pt x="286890" y="365964"/>
                    <a:pt x="236990" y="298533"/>
                  </a:cubicBezTo>
                  <a:cubicBezTo>
                    <a:pt x="214901" y="268761"/>
                    <a:pt x="176244" y="225582"/>
                    <a:pt x="163818" y="192853"/>
                  </a:cubicBezTo>
                  <a:close/>
                  <a:moveTo>
                    <a:pt x="281959" y="105903"/>
                  </a:moveTo>
                  <a:cubicBezTo>
                    <a:pt x="306810" y="96045"/>
                    <a:pt x="325744" y="84017"/>
                    <a:pt x="352567" y="77905"/>
                  </a:cubicBezTo>
                  <a:lnTo>
                    <a:pt x="473469" y="222625"/>
                  </a:lnTo>
                  <a:cubicBezTo>
                    <a:pt x="481753" y="232089"/>
                    <a:pt x="487078" y="236426"/>
                    <a:pt x="495165" y="245101"/>
                  </a:cubicBezTo>
                  <a:lnTo>
                    <a:pt x="515874" y="277042"/>
                  </a:lnTo>
                  <a:cubicBezTo>
                    <a:pt x="499504" y="284732"/>
                    <a:pt x="478597" y="298336"/>
                    <a:pt x="461044" y="298533"/>
                  </a:cubicBezTo>
                  <a:cubicBezTo>
                    <a:pt x="425543" y="298730"/>
                    <a:pt x="395366" y="257523"/>
                    <a:pt x="378405" y="233863"/>
                  </a:cubicBezTo>
                  <a:cubicBezTo>
                    <a:pt x="346453" y="189698"/>
                    <a:pt x="297737" y="152039"/>
                    <a:pt x="281959" y="105903"/>
                  </a:cubicBezTo>
                  <a:close/>
                  <a:moveTo>
                    <a:pt x="371699" y="73173"/>
                  </a:moveTo>
                  <a:cubicBezTo>
                    <a:pt x="540528" y="38472"/>
                    <a:pt x="459663" y="102354"/>
                    <a:pt x="604628" y="225779"/>
                  </a:cubicBezTo>
                  <a:cubicBezTo>
                    <a:pt x="611728" y="231891"/>
                    <a:pt x="616461" y="234652"/>
                    <a:pt x="621984" y="240370"/>
                  </a:cubicBezTo>
                  <a:cubicBezTo>
                    <a:pt x="636973" y="256340"/>
                    <a:pt x="627506" y="240567"/>
                    <a:pt x="636973" y="262649"/>
                  </a:cubicBezTo>
                  <a:cubicBezTo>
                    <a:pt x="516860" y="264818"/>
                    <a:pt x="535203" y="279803"/>
                    <a:pt x="472286" y="204091"/>
                  </a:cubicBezTo>
                  <a:cubicBezTo>
                    <a:pt x="437771" y="162489"/>
                    <a:pt x="396944" y="122465"/>
                    <a:pt x="371699" y="73173"/>
                  </a:cubicBezTo>
                  <a:close/>
                  <a:moveTo>
                    <a:pt x="493784" y="53457"/>
                  </a:moveTo>
                  <a:lnTo>
                    <a:pt x="603050" y="41233"/>
                  </a:lnTo>
                  <a:cubicBezTo>
                    <a:pt x="619025" y="75342"/>
                    <a:pt x="615278" y="50697"/>
                    <a:pt x="645651" y="95650"/>
                  </a:cubicBezTo>
                  <a:cubicBezTo>
                    <a:pt x="659458" y="116155"/>
                    <a:pt x="674250" y="134886"/>
                    <a:pt x="688253" y="155588"/>
                  </a:cubicBezTo>
                  <a:lnTo>
                    <a:pt x="772470" y="275268"/>
                  </a:lnTo>
                  <a:cubicBezTo>
                    <a:pt x="648413" y="263832"/>
                    <a:pt x="648215" y="256143"/>
                    <a:pt x="593583" y="198570"/>
                  </a:cubicBezTo>
                  <a:cubicBezTo>
                    <a:pt x="569915" y="173728"/>
                    <a:pt x="556898" y="158152"/>
                    <a:pt x="534808" y="128774"/>
                  </a:cubicBezTo>
                  <a:lnTo>
                    <a:pt x="493784" y="53457"/>
                  </a:lnTo>
                  <a:close/>
                  <a:moveTo>
                    <a:pt x="628887" y="48331"/>
                  </a:moveTo>
                  <a:cubicBezTo>
                    <a:pt x="627901" y="22896"/>
                    <a:pt x="764778" y="37684"/>
                    <a:pt x="789235" y="39064"/>
                  </a:cubicBezTo>
                  <a:cubicBezTo>
                    <a:pt x="968320" y="48528"/>
                    <a:pt x="1034392" y="54837"/>
                    <a:pt x="1209533" y="159335"/>
                  </a:cubicBezTo>
                  <a:cubicBezTo>
                    <a:pt x="1321757" y="226174"/>
                    <a:pt x="1334379" y="216710"/>
                    <a:pt x="1399860" y="329291"/>
                  </a:cubicBezTo>
                  <a:cubicBezTo>
                    <a:pt x="1532793" y="557608"/>
                    <a:pt x="1521354" y="746690"/>
                    <a:pt x="1219789" y="541047"/>
                  </a:cubicBezTo>
                  <a:cubicBezTo>
                    <a:pt x="1181526" y="515021"/>
                    <a:pt x="1157661" y="490769"/>
                    <a:pt x="1116834" y="464744"/>
                  </a:cubicBezTo>
                  <a:cubicBezTo>
                    <a:pt x="1078769" y="440295"/>
                    <a:pt x="1042676" y="422550"/>
                    <a:pt x="1003033" y="398890"/>
                  </a:cubicBezTo>
                  <a:cubicBezTo>
                    <a:pt x="968517" y="377991"/>
                    <a:pt x="930057" y="346444"/>
                    <a:pt x="895937" y="326531"/>
                  </a:cubicBezTo>
                  <a:cubicBezTo>
                    <a:pt x="848010" y="298730"/>
                    <a:pt x="816650" y="301294"/>
                    <a:pt x="779965" y="262452"/>
                  </a:cubicBezTo>
                  <a:cubicBezTo>
                    <a:pt x="767342" y="249045"/>
                    <a:pt x="629084" y="51682"/>
                    <a:pt x="628887" y="48331"/>
                  </a:cubicBezTo>
                  <a:close/>
                  <a:moveTo>
                    <a:pt x="183541" y="584620"/>
                  </a:moveTo>
                  <a:cubicBezTo>
                    <a:pt x="187091" y="554454"/>
                    <a:pt x="182752" y="563721"/>
                    <a:pt x="204250" y="547356"/>
                  </a:cubicBezTo>
                  <a:cubicBezTo>
                    <a:pt x="261644" y="503980"/>
                    <a:pt x="246457" y="502797"/>
                    <a:pt x="282551" y="459420"/>
                  </a:cubicBezTo>
                  <a:cubicBezTo>
                    <a:pt x="301485" y="436746"/>
                    <a:pt x="316869" y="429845"/>
                    <a:pt x="339353" y="401256"/>
                  </a:cubicBezTo>
                  <a:cubicBezTo>
                    <a:pt x="371896" y="359457"/>
                    <a:pt x="514296" y="301885"/>
                    <a:pt x="570310" y="295181"/>
                  </a:cubicBezTo>
                  <a:cubicBezTo>
                    <a:pt x="646440" y="285915"/>
                    <a:pt x="701468" y="279605"/>
                    <a:pt x="750183" y="321207"/>
                  </a:cubicBezTo>
                  <a:cubicBezTo>
                    <a:pt x="766948" y="309772"/>
                    <a:pt x="755706" y="309575"/>
                    <a:pt x="775823" y="302871"/>
                  </a:cubicBezTo>
                  <a:cubicBezTo>
                    <a:pt x="800083" y="315490"/>
                    <a:pt x="787263" y="316081"/>
                    <a:pt x="810930" y="326728"/>
                  </a:cubicBezTo>
                  <a:cubicBezTo>
                    <a:pt x="825525" y="333432"/>
                    <a:pt x="837754" y="335206"/>
                    <a:pt x="853138" y="342107"/>
                  </a:cubicBezTo>
                  <a:cubicBezTo>
                    <a:pt x="880553" y="354331"/>
                    <a:pt x="898106" y="368921"/>
                    <a:pt x="920985" y="384103"/>
                  </a:cubicBezTo>
                  <a:cubicBezTo>
                    <a:pt x="969701" y="416044"/>
                    <a:pt x="1001652" y="435169"/>
                    <a:pt x="1057074" y="465729"/>
                  </a:cubicBezTo>
                  <a:cubicBezTo>
                    <a:pt x="1152730" y="518373"/>
                    <a:pt x="1215055" y="592507"/>
                    <a:pt x="1321757" y="636869"/>
                  </a:cubicBezTo>
                  <a:cubicBezTo>
                    <a:pt x="1477963" y="702131"/>
                    <a:pt x="1541274" y="617152"/>
                    <a:pt x="1505378" y="459617"/>
                  </a:cubicBezTo>
                  <a:cubicBezTo>
                    <a:pt x="1500447" y="438126"/>
                    <a:pt x="1483091" y="404214"/>
                    <a:pt x="1472046" y="384103"/>
                  </a:cubicBezTo>
                  <a:cubicBezTo>
                    <a:pt x="1416624" y="282760"/>
                    <a:pt x="1427866" y="229723"/>
                    <a:pt x="1269293" y="146519"/>
                  </a:cubicBezTo>
                  <a:cubicBezTo>
                    <a:pt x="1250754" y="136661"/>
                    <a:pt x="1246809" y="136069"/>
                    <a:pt x="1231228" y="125422"/>
                  </a:cubicBezTo>
                  <a:cubicBezTo>
                    <a:pt x="1188035" y="95650"/>
                    <a:pt x="1167917" y="93679"/>
                    <a:pt x="1123540" y="72779"/>
                  </a:cubicBezTo>
                  <a:cubicBezTo>
                    <a:pt x="1096125" y="59963"/>
                    <a:pt x="1079952" y="50697"/>
                    <a:pt x="1049776" y="38472"/>
                  </a:cubicBezTo>
                  <a:cubicBezTo>
                    <a:pt x="945639" y="-3918"/>
                    <a:pt x="650582" y="-8059"/>
                    <a:pt x="549206" y="10475"/>
                  </a:cubicBezTo>
                  <a:cubicBezTo>
                    <a:pt x="464397" y="25854"/>
                    <a:pt x="359076" y="29008"/>
                    <a:pt x="289256" y="74948"/>
                  </a:cubicBezTo>
                  <a:cubicBezTo>
                    <a:pt x="223579" y="118324"/>
                    <a:pt x="95971" y="213161"/>
                    <a:pt x="64808" y="287098"/>
                  </a:cubicBezTo>
                  <a:cubicBezTo>
                    <a:pt x="20826" y="275859"/>
                    <a:pt x="34041" y="270536"/>
                    <a:pt x="45677" y="311349"/>
                  </a:cubicBezTo>
                  <a:cubicBezTo>
                    <a:pt x="23982" y="342698"/>
                    <a:pt x="9781" y="352557"/>
                    <a:pt x="2287" y="402637"/>
                  </a:cubicBezTo>
                  <a:cubicBezTo>
                    <a:pt x="-3630" y="442858"/>
                    <a:pt x="2089" y="488403"/>
                    <a:pt x="17670" y="518175"/>
                  </a:cubicBezTo>
                  <a:cubicBezTo>
                    <a:pt x="72895" y="623067"/>
                    <a:pt x="153365" y="559186"/>
                    <a:pt x="183541" y="58462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7F27C026-7E81-6988-F305-A9C5B9739A80}"/>
                </a:ext>
              </a:extLst>
            </p:cNvPr>
            <p:cNvSpPr/>
            <p:nvPr/>
          </p:nvSpPr>
          <p:spPr>
            <a:xfrm>
              <a:off x="2178825" y="6082557"/>
              <a:ext cx="894499" cy="488280"/>
            </a:xfrm>
            <a:custGeom>
              <a:avLst/>
              <a:gdLst>
                <a:gd name="connsiteX0" fmla="*/ 124438 w 894499"/>
                <a:gd name="connsiteY0" fmla="*/ 435924 h 488280"/>
                <a:gd name="connsiteX1" fmla="*/ 167236 w 894499"/>
                <a:gd name="connsiteY1" fmla="*/ 386238 h 488280"/>
                <a:gd name="connsiteX2" fmla="*/ 153036 w 894499"/>
                <a:gd name="connsiteY2" fmla="*/ 414630 h 488280"/>
                <a:gd name="connsiteX3" fmla="*/ 124438 w 894499"/>
                <a:gd name="connsiteY3" fmla="*/ 435924 h 488280"/>
                <a:gd name="connsiteX4" fmla="*/ 604299 w 894499"/>
                <a:gd name="connsiteY4" fmla="*/ 261630 h 488280"/>
                <a:gd name="connsiteX5" fmla="*/ 525604 w 894499"/>
                <a:gd name="connsiteY5" fmla="*/ 227323 h 488280"/>
                <a:gd name="connsiteX6" fmla="*/ 479846 w 894499"/>
                <a:gd name="connsiteY6" fmla="*/ 170342 h 488280"/>
                <a:gd name="connsiteX7" fmla="*/ 438231 w 894499"/>
                <a:gd name="connsiteY7" fmla="*/ 102912 h 488280"/>
                <a:gd name="connsiteX8" fmla="*/ 399179 w 894499"/>
                <a:gd name="connsiteY8" fmla="*/ 32918 h 488280"/>
                <a:gd name="connsiteX9" fmla="*/ 485369 w 894499"/>
                <a:gd name="connsiteY9" fmla="*/ 63084 h 488280"/>
                <a:gd name="connsiteX10" fmla="*/ 604299 w 894499"/>
                <a:gd name="connsiteY10" fmla="*/ 261630 h 488280"/>
                <a:gd name="connsiteX11" fmla="*/ 98403 w 894499"/>
                <a:gd name="connsiteY11" fmla="*/ 436121 h 488280"/>
                <a:gd name="connsiteX12" fmla="*/ 63691 w 894499"/>
                <a:gd name="connsiteY12" fmla="*/ 230083 h 488280"/>
                <a:gd name="connsiteX13" fmla="*/ 191299 w 894499"/>
                <a:gd name="connsiteY13" fmla="*/ 68408 h 488280"/>
                <a:gd name="connsiteX14" fmla="*/ 314567 w 894499"/>
                <a:gd name="connsiteY14" fmla="*/ 245857 h 488280"/>
                <a:gd name="connsiteX15" fmla="*/ 255201 w 894499"/>
                <a:gd name="connsiteY15" fmla="*/ 292190 h 488280"/>
                <a:gd name="connsiteX16" fmla="*/ 200766 w 894499"/>
                <a:gd name="connsiteY16" fmla="*/ 341087 h 488280"/>
                <a:gd name="connsiteX17" fmla="*/ 98403 w 894499"/>
                <a:gd name="connsiteY17" fmla="*/ 436121 h 488280"/>
                <a:gd name="connsiteX18" fmla="*/ 323443 w 894499"/>
                <a:gd name="connsiteY18" fmla="*/ 122037 h 488280"/>
                <a:gd name="connsiteX19" fmla="*/ 391882 w 894499"/>
                <a:gd name="connsiteY19" fmla="*/ 215690 h 488280"/>
                <a:gd name="connsiteX20" fmla="*/ 323837 w 894499"/>
                <a:gd name="connsiteY20" fmla="*/ 241913 h 488280"/>
                <a:gd name="connsiteX21" fmla="*/ 257765 w 894499"/>
                <a:gd name="connsiteY21" fmla="*/ 148851 h 488280"/>
                <a:gd name="connsiteX22" fmla="*/ 236661 w 894499"/>
                <a:gd name="connsiteY22" fmla="*/ 48691 h 488280"/>
                <a:gd name="connsiteX23" fmla="*/ 323443 w 894499"/>
                <a:gd name="connsiteY23" fmla="*/ 122037 h 488280"/>
                <a:gd name="connsiteX24" fmla="*/ 492469 w 894499"/>
                <a:gd name="connsiteY24" fmla="*/ 48100 h 488280"/>
                <a:gd name="connsiteX25" fmla="*/ 740387 w 894499"/>
                <a:gd name="connsiteY25" fmla="*/ 159892 h 488280"/>
                <a:gd name="connsiteX26" fmla="*/ 724017 w 894499"/>
                <a:gd name="connsiteY26" fmla="*/ 349960 h 488280"/>
                <a:gd name="connsiteX27" fmla="*/ 553216 w 894499"/>
                <a:gd name="connsiteY27" fmla="*/ 161075 h 488280"/>
                <a:gd name="connsiteX28" fmla="*/ 492469 w 894499"/>
                <a:gd name="connsiteY28" fmla="*/ 48100 h 488280"/>
                <a:gd name="connsiteX29" fmla="*/ 419691 w 894499"/>
                <a:gd name="connsiteY29" fmla="*/ 96800 h 488280"/>
                <a:gd name="connsiteX30" fmla="*/ 459926 w 894499"/>
                <a:gd name="connsiteY30" fmla="*/ 159104 h 488280"/>
                <a:gd name="connsiteX31" fmla="*/ 502133 w 894499"/>
                <a:gd name="connsiteY31" fmla="*/ 224760 h 488280"/>
                <a:gd name="connsiteX32" fmla="*/ 364269 w 894499"/>
                <a:gd name="connsiteY32" fmla="*/ 157921 h 488280"/>
                <a:gd name="connsiteX33" fmla="*/ 284786 w 894499"/>
                <a:gd name="connsiteY33" fmla="*/ 39622 h 488280"/>
                <a:gd name="connsiteX34" fmla="*/ 334488 w 894499"/>
                <a:gd name="connsiteY34" fmla="*/ 29961 h 488280"/>
                <a:gd name="connsiteX35" fmla="*/ 419691 w 894499"/>
                <a:gd name="connsiteY35" fmla="*/ 96800 h 488280"/>
                <a:gd name="connsiteX36" fmla="*/ 261315 w 894499"/>
                <a:gd name="connsiteY36" fmla="*/ 323737 h 488280"/>
                <a:gd name="connsiteX37" fmla="*/ 545721 w 894499"/>
                <a:gd name="connsiteY37" fmla="*/ 277403 h 488280"/>
                <a:gd name="connsiteX38" fmla="*/ 663073 w 894499"/>
                <a:gd name="connsiteY38" fmla="*/ 346608 h 488280"/>
                <a:gd name="connsiteX39" fmla="*/ 770761 w 894499"/>
                <a:gd name="connsiteY39" fmla="*/ 418179 h 488280"/>
                <a:gd name="connsiteX40" fmla="*/ 883774 w 894499"/>
                <a:gd name="connsiteY40" fmla="*/ 363170 h 488280"/>
                <a:gd name="connsiteX41" fmla="*/ 654592 w 894499"/>
                <a:gd name="connsiteY41" fmla="*/ 73731 h 488280"/>
                <a:gd name="connsiteX42" fmla="*/ 207471 w 894499"/>
                <a:gd name="connsiteY42" fmla="*/ 27397 h 488280"/>
                <a:gd name="connsiteX43" fmla="*/ 1169 w 894499"/>
                <a:gd name="connsiteY43" fmla="*/ 361790 h 488280"/>
                <a:gd name="connsiteX44" fmla="*/ 209247 w 894499"/>
                <a:gd name="connsiteY44" fmla="*/ 472005 h 488280"/>
                <a:gd name="connsiteX45" fmla="*/ 191101 w 894499"/>
                <a:gd name="connsiteY45" fmla="*/ 466484 h 488280"/>
                <a:gd name="connsiteX46" fmla="*/ 143766 w 894499"/>
                <a:gd name="connsiteY46" fmla="*/ 449923 h 488280"/>
                <a:gd name="connsiteX47" fmla="*/ 204513 w 894499"/>
                <a:gd name="connsiteY47" fmla="*/ 376774 h 488280"/>
                <a:gd name="connsiteX48" fmla="*/ 291097 w 894499"/>
                <a:gd name="connsiteY48" fmla="*/ 336553 h 488280"/>
                <a:gd name="connsiteX49" fmla="*/ 261315 w 894499"/>
                <a:gd name="connsiteY49" fmla="*/ 323737 h 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94499" h="488280">
                  <a:moveTo>
                    <a:pt x="124438" y="435924"/>
                  </a:moveTo>
                  <a:cubicBezTo>
                    <a:pt x="129368" y="404575"/>
                    <a:pt x="139230" y="394125"/>
                    <a:pt x="167236" y="386238"/>
                  </a:cubicBezTo>
                  <a:cubicBezTo>
                    <a:pt x="161714" y="402603"/>
                    <a:pt x="162503" y="401617"/>
                    <a:pt x="153036" y="414630"/>
                  </a:cubicBezTo>
                  <a:cubicBezTo>
                    <a:pt x="138046" y="435135"/>
                    <a:pt x="144752" y="427840"/>
                    <a:pt x="124438" y="435924"/>
                  </a:cubicBezTo>
                  <a:close/>
                  <a:moveTo>
                    <a:pt x="604299" y="261630"/>
                  </a:moveTo>
                  <a:cubicBezTo>
                    <a:pt x="577673" y="249997"/>
                    <a:pt x="543354" y="241716"/>
                    <a:pt x="525604" y="227323"/>
                  </a:cubicBezTo>
                  <a:cubicBezTo>
                    <a:pt x="507064" y="212141"/>
                    <a:pt x="492075" y="190650"/>
                    <a:pt x="479846" y="170342"/>
                  </a:cubicBezTo>
                  <a:cubicBezTo>
                    <a:pt x="464660" y="145499"/>
                    <a:pt x="453812" y="128149"/>
                    <a:pt x="438231" y="102912"/>
                  </a:cubicBezTo>
                  <a:cubicBezTo>
                    <a:pt x="423241" y="78463"/>
                    <a:pt x="406279" y="66830"/>
                    <a:pt x="399179" y="32918"/>
                  </a:cubicBezTo>
                  <a:cubicBezTo>
                    <a:pt x="458545" y="41199"/>
                    <a:pt x="466829" y="36664"/>
                    <a:pt x="485369" y="63084"/>
                  </a:cubicBezTo>
                  <a:lnTo>
                    <a:pt x="604299" y="261630"/>
                  </a:lnTo>
                  <a:close/>
                  <a:moveTo>
                    <a:pt x="98403" y="436121"/>
                  </a:moveTo>
                  <a:cubicBezTo>
                    <a:pt x="2746" y="396491"/>
                    <a:pt x="40023" y="291205"/>
                    <a:pt x="63691" y="230083"/>
                  </a:cubicBezTo>
                  <a:cubicBezTo>
                    <a:pt x="85780" y="173497"/>
                    <a:pt x="127396" y="82012"/>
                    <a:pt x="191299" y="68408"/>
                  </a:cubicBezTo>
                  <a:cubicBezTo>
                    <a:pt x="214769" y="88321"/>
                    <a:pt x="275713" y="211944"/>
                    <a:pt x="314567" y="245857"/>
                  </a:cubicBezTo>
                  <a:cubicBezTo>
                    <a:pt x="297803" y="266165"/>
                    <a:pt x="286955" y="263010"/>
                    <a:pt x="255201" y="292190"/>
                  </a:cubicBezTo>
                  <a:cubicBezTo>
                    <a:pt x="240014" y="306189"/>
                    <a:pt x="216544" y="332018"/>
                    <a:pt x="200766" y="341087"/>
                  </a:cubicBezTo>
                  <a:cubicBezTo>
                    <a:pt x="146133" y="373028"/>
                    <a:pt x="124043" y="381901"/>
                    <a:pt x="98403" y="436121"/>
                  </a:cubicBezTo>
                  <a:close/>
                  <a:moveTo>
                    <a:pt x="323443" y="122037"/>
                  </a:moveTo>
                  <a:cubicBezTo>
                    <a:pt x="343363" y="143922"/>
                    <a:pt x="378667" y="189862"/>
                    <a:pt x="391882" y="215690"/>
                  </a:cubicBezTo>
                  <a:lnTo>
                    <a:pt x="323837" y="241913"/>
                  </a:lnTo>
                  <a:cubicBezTo>
                    <a:pt x="298789" y="216282"/>
                    <a:pt x="278080" y="184932"/>
                    <a:pt x="257765" y="148851"/>
                  </a:cubicBezTo>
                  <a:cubicBezTo>
                    <a:pt x="236267" y="111193"/>
                    <a:pt x="195046" y="55789"/>
                    <a:pt x="236661" y="48691"/>
                  </a:cubicBezTo>
                  <a:cubicBezTo>
                    <a:pt x="267232" y="43368"/>
                    <a:pt x="284983" y="79843"/>
                    <a:pt x="323443" y="122037"/>
                  </a:cubicBezTo>
                  <a:close/>
                  <a:moveTo>
                    <a:pt x="492469" y="48100"/>
                  </a:moveTo>
                  <a:cubicBezTo>
                    <a:pt x="574320" y="55198"/>
                    <a:pt x="679838" y="123220"/>
                    <a:pt x="740387" y="159892"/>
                  </a:cubicBezTo>
                  <a:cubicBezTo>
                    <a:pt x="936040" y="278389"/>
                    <a:pt x="876871" y="476737"/>
                    <a:pt x="724017" y="349960"/>
                  </a:cubicBezTo>
                  <a:cubicBezTo>
                    <a:pt x="630727" y="272671"/>
                    <a:pt x="618302" y="292585"/>
                    <a:pt x="553216" y="161075"/>
                  </a:cubicBezTo>
                  <a:cubicBezTo>
                    <a:pt x="534282" y="122825"/>
                    <a:pt x="504500" y="82407"/>
                    <a:pt x="492469" y="48100"/>
                  </a:cubicBezTo>
                  <a:close/>
                  <a:moveTo>
                    <a:pt x="419691" y="96800"/>
                  </a:moveTo>
                  <a:cubicBezTo>
                    <a:pt x="433103" y="116910"/>
                    <a:pt x="444739" y="136233"/>
                    <a:pt x="459926" y="159104"/>
                  </a:cubicBezTo>
                  <a:lnTo>
                    <a:pt x="502133" y="224760"/>
                  </a:lnTo>
                  <a:cubicBezTo>
                    <a:pt x="396812" y="217268"/>
                    <a:pt x="413971" y="228309"/>
                    <a:pt x="364269" y="157921"/>
                  </a:cubicBezTo>
                  <a:cubicBezTo>
                    <a:pt x="340799" y="124403"/>
                    <a:pt x="295831" y="80041"/>
                    <a:pt x="284786" y="39622"/>
                  </a:cubicBezTo>
                  <a:cubicBezTo>
                    <a:pt x="298395" y="37058"/>
                    <a:pt x="323443" y="30946"/>
                    <a:pt x="334488" y="29961"/>
                  </a:cubicBezTo>
                  <a:cubicBezTo>
                    <a:pt x="378864" y="26017"/>
                    <a:pt x="397799" y="64267"/>
                    <a:pt x="419691" y="96800"/>
                  </a:cubicBezTo>
                  <a:close/>
                  <a:moveTo>
                    <a:pt x="261315" y="323737"/>
                  </a:moveTo>
                  <a:cubicBezTo>
                    <a:pt x="340010" y="245857"/>
                    <a:pt x="450262" y="239942"/>
                    <a:pt x="545721" y="277403"/>
                  </a:cubicBezTo>
                  <a:cubicBezTo>
                    <a:pt x="623233" y="307766"/>
                    <a:pt x="601537" y="305006"/>
                    <a:pt x="663073" y="346608"/>
                  </a:cubicBezTo>
                  <a:cubicBezTo>
                    <a:pt x="704689" y="374803"/>
                    <a:pt x="718889" y="400040"/>
                    <a:pt x="770761" y="418179"/>
                  </a:cubicBezTo>
                  <a:cubicBezTo>
                    <a:pt x="838214" y="442036"/>
                    <a:pt x="861881" y="413644"/>
                    <a:pt x="883774" y="363170"/>
                  </a:cubicBezTo>
                  <a:cubicBezTo>
                    <a:pt x="945507" y="221211"/>
                    <a:pt x="723623" y="116713"/>
                    <a:pt x="654592" y="73731"/>
                  </a:cubicBezTo>
                  <a:cubicBezTo>
                    <a:pt x="540199" y="2555"/>
                    <a:pt x="333304" y="-25443"/>
                    <a:pt x="207471" y="27397"/>
                  </a:cubicBezTo>
                  <a:cubicBezTo>
                    <a:pt x="68030" y="85955"/>
                    <a:pt x="-10665" y="282726"/>
                    <a:pt x="1169" y="361790"/>
                  </a:cubicBezTo>
                  <a:cubicBezTo>
                    <a:pt x="15369" y="457021"/>
                    <a:pt x="140216" y="519522"/>
                    <a:pt x="209247" y="472005"/>
                  </a:cubicBezTo>
                  <a:lnTo>
                    <a:pt x="191101" y="466484"/>
                  </a:lnTo>
                  <a:cubicBezTo>
                    <a:pt x="131538" y="459978"/>
                    <a:pt x="157572" y="464119"/>
                    <a:pt x="143766" y="449923"/>
                  </a:cubicBezTo>
                  <a:cubicBezTo>
                    <a:pt x="167039" y="430403"/>
                    <a:pt x="185382" y="400040"/>
                    <a:pt x="204513" y="376774"/>
                  </a:cubicBezTo>
                  <a:cubicBezTo>
                    <a:pt x="232914" y="341876"/>
                    <a:pt x="259343" y="365142"/>
                    <a:pt x="291097" y="336553"/>
                  </a:cubicBezTo>
                  <a:cubicBezTo>
                    <a:pt x="274727" y="325117"/>
                    <a:pt x="280249" y="336553"/>
                    <a:pt x="261315" y="32373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F1E7AFA2-4B22-EB66-1266-E0CEE1490270}"/>
                </a:ext>
              </a:extLst>
            </p:cNvPr>
            <p:cNvSpPr/>
            <p:nvPr/>
          </p:nvSpPr>
          <p:spPr>
            <a:xfrm>
              <a:off x="2418658" y="6447147"/>
              <a:ext cx="348025" cy="356786"/>
            </a:xfrm>
            <a:custGeom>
              <a:avLst/>
              <a:gdLst>
                <a:gd name="connsiteX0" fmla="*/ 155007 w 348025"/>
                <a:gd name="connsiteY0" fmla="*/ 291371 h 356786"/>
                <a:gd name="connsiteX1" fmla="*/ 124831 w 348025"/>
                <a:gd name="connsiteY1" fmla="*/ 320354 h 356786"/>
                <a:gd name="connsiteX2" fmla="*/ 172955 w 348025"/>
                <a:gd name="connsiteY2" fmla="*/ 219997 h 356786"/>
                <a:gd name="connsiteX3" fmla="*/ 284588 w 348025"/>
                <a:gd name="connsiteY3" fmla="*/ 102092 h 356786"/>
                <a:gd name="connsiteX4" fmla="*/ 234688 w 348025"/>
                <a:gd name="connsiteY4" fmla="*/ 198506 h 356786"/>
                <a:gd name="connsiteX5" fmla="*/ 162897 w 348025"/>
                <a:gd name="connsiteY5" fmla="*/ 292948 h 356786"/>
                <a:gd name="connsiteX6" fmla="*/ 233111 w 348025"/>
                <a:gd name="connsiteY6" fmla="*/ 216054 h 356786"/>
                <a:gd name="connsiteX7" fmla="*/ 288335 w 348025"/>
                <a:gd name="connsiteY7" fmla="*/ 156115 h 356786"/>
                <a:gd name="connsiteX8" fmla="*/ 312594 w 348025"/>
                <a:gd name="connsiteY8" fmla="*/ 137385 h 356786"/>
                <a:gd name="connsiteX9" fmla="*/ 217332 w 348025"/>
                <a:gd name="connsiteY9" fmla="*/ 308327 h 356786"/>
                <a:gd name="connsiteX10" fmla="*/ 302536 w 348025"/>
                <a:gd name="connsiteY10" fmla="*/ 184704 h 356786"/>
                <a:gd name="connsiteX11" fmla="*/ 171772 w 348025"/>
                <a:gd name="connsiteY11" fmla="*/ 319368 h 356786"/>
                <a:gd name="connsiteX12" fmla="*/ 161516 w 348025"/>
                <a:gd name="connsiteY12" fmla="*/ 308130 h 356786"/>
                <a:gd name="connsiteX13" fmla="*/ 159149 w 348025"/>
                <a:gd name="connsiteY13" fmla="*/ 302806 h 356786"/>
                <a:gd name="connsiteX14" fmla="*/ 156980 w 348025"/>
                <a:gd name="connsiteY14" fmla="*/ 297089 h 356786"/>
                <a:gd name="connsiteX15" fmla="*/ 155007 w 348025"/>
                <a:gd name="connsiteY15" fmla="*/ 291371 h 356786"/>
                <a:gd name="connsiteX16" fmla="*/ 92485 w 348025"/>
                <a:gd name="connsiteY16" fmla="*/ 296300 h 356786"/>
                <a:gd name="connsiteX17" fmla="*/ 145540 w 348025"/>
                <a:gd name="connsiteY17" fmla="*/ 166960 h 356786"/>
                <a:gd name="connsiteX18" fmla="*/ 260131 w 348025"/>
                <a:gd name="connsiteY18" fmla="*/ 81193 h 356786"/>
                <a:gd name="connsiteX19" fmla="*/ 177492 w 348025"/>
                <a:gd name="connsiteY19" fmla="*/ 192197 h 356786"/>
                <a:gd name="connsiteX20" fmla="*/ 136665 w 348025"/>
                <a:gd name="connsiteY20" fmla="*/ 247600 h 356786"/>
                <a:gd name="connsiteX21" fmla="*/ 117731 w 348025"/>
                <a:gd name="connsiteY21" fmla="*/ 273232 h 356786"/>
                <a:gd name="connsiteX22" fmla="*/ 105305 w 348025"/>
                <a:gd name="connsiteY22" fmla="*/ 286836 h 356786"/>
                <a:gd name="connsiteX23" fmla="*/ 92485 w 348025"/>
                <a:gd name="connsiteY23" fmla="*/ 296300 h 356786"/>
                <a:gd name="connsiteX24" fmla="*/ 52842 w 348025"/>
                <a:gd name="connsiteY24" fmla="*/ 250360 h 356786"/>
                <a:gd name="connsiteX25" fmla="*/ 100375 w 348025"/>
                <a:gd name="connsiteY25" fmla="*/ 134822 h 356786"/>
                <a:gd name="connsiteX26" fmla="*/ 207668 w 348025"/>
                <a:gd name="connsiteY26" fmla="*/ 62659 h 356786"/>
                <a:gd name="connsiteX27" fmla="*/ 95049 w 348025"/>
                <a:gd name="connsiteY27" fmla="*/ 206195 h 356786"/>
                <a:gd name="connsiteX28" fmla="*/ 52842 w 348025"/>
                <a:gd name="connsiteY28" fmla="*/ 250360 h 356786"/>
                <a:gd name="connsiteX29" fmla="*/ 39036 w 348025"/>
                <a:gd name="connsiteY29" fmla="*/ 174255 h 356786"/>
                <a:gd name="connsiteX30" fmla="*/ 132720 w 348025"/>
                <a:gd name="connsiteY30" fmla="*/ 61476 h 356786"/>
                <a:gd name="connsiteX31" fmla="*/ 39036 w 348025"/>
                <a:gd name="connsiteY31" fmla="*/ 174255 h 356786"/>
                <a:gd name="connsiteX32" fmla="*/ 299972 w 348025"/>
                <a:gd name="connsiteY32" fmla="*/ 41168 h 356786"/>
                <a:gd name="connsiteX33" fmla="*/ 773 w 348025"/>
                <a:gd name="connsiteY33" fmla="*/ 187268 h 356786"/>
                <a:gd name="connsiteX34" fmla="*/ 184986 w 348025"/>
                <a:gd name="connsiteY34" fmla="*/ 352689 h 356786"/>
                <a:gd name="connsiteX35" fmla="*/ 296816 w 348025"/>
                <a:gd name="connsiteY35" fmla="*/ 286245 h 356786"/>
                <a:gd name="connsiteX36" fmla="*/ 347899 w 348025"/>
                <a:gd name="connsiteY36" fmla="*/ 158679 h 356786"/>
                <a:gd name="connsiteX37" fmla="*/ 299972 w 348025"/>
                <a:gd name="connsiteY37" fmla="*/ 41168 h 35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8025" h="356786">
                  <a:moveTo>
                    <a:pt x="155007" y="291371"/>
                  </a:moveTo>
                  <a:cubicBezTo>
                    <a:pt x="141596" y="320748"/>
                    <a:pt x="157177" y="327255"/>
                    <a:pt x="124831" y="320354"/>
                  </a:cubicBezTo>
                  <a:cubicBezTo>
                    <a:pt x="84991" y="312073"/>
                    <a:pt x="137848" y="263373"/>
                    <a:pt x="172955" y="219997"/>
                  </a:cubicBezTo>
                  <a:cubicBezTo>
                    <a:pt x="196820" y="190422"/>
                    <a:pt x="256581" y="115894"/>
                    <a:pt x="284588" y="102092"/>
                  </a:cubicBezTo>
                  <a:cubicBezTo>
                    <a:pt x="300958" y="129498"/>
                    <a:pt x="274726" y="154538"/>
                    <a:pt x="234688" y="198506"/>
                  </a:cubicBezTo>
                  <a:cubicBezTo>
                    <a:pt x="214768" y="220588"/>
                    <a:pt x="170391" y="260219"/>
                    <a:pt x="162897" y="292948"/>
                  </a:cubicBezTo>
                  <a:cubicBezTo>
                    <a:pt x="185973" y="280724"/>
                    <a:pt x="205104" y="246023"/>
                    <a:pt x="233111" y="216054"/>
                  </a:cubicBezTo>
                  <a:lnTo>
                    <a:pt x="288335" y="156115"/>
                  </a:lnTo>
                  <a:cubicBezTo>
                    <a:pt x="311214" y="132653"/>
                    <a:pt x="285771" y="148820"/>
                    <a:pt x="312594" y="137385"/>
                  </a:cubicBezTo>
                  <a:cubicBezTo>
                    <a:pt x="334684" y="213096"/>
                    <a:pt x="277487" y="297680"/>
                    <a:pt x="217332" y="308327"/>
                  </a:cubicBezTo>
                  <a:cubicBezTo>
                    <a:pt x="232913" y="267317"/>
                    <a:pt x="282024" y="225715"/>
                    <a:pt x="302536" y="184704"/>
                  </a:cubicBezTo>
                  <a:cubicBezTo>
                    <a:pt x="246128" y="218814"/>
                    <a:pt x="211218" y="337902"/>
                    <a:pt x="171772" y="319368"/>
                  </a:cubicBezTo>
                  <a:cubicBezTo>
                    <a:pt x="149288" y="308721"/>
                    <a:pt x="173547" y="327452"/>
                    <a:pt x="161516" y="308130"/>
                  </a:cubicBezTo>
                  <a:cubicBezTo>
                    <a:pt x="160530" y="306553"/>
                    <a:pt x="159938" y="304384"/>
                    <a:pt x="159149" y="302806"/>
                  </a:cubicBezTo>
                  <a:cubicBezTo>
                    <a:pt x="158163" y="301032"/>
                    <a:pt x="157571" y="298469"/>
                    <a:pt x="156980" y="297089"/>
                  </a:cubicBezTo>
                  <a:cubicBezTo>
                    <a:pt x="156388" y="295708"/>
                    <a:pt x="156191" y="293145"/>
                    <a:pt x="155007" y="291371"/>
                  </a:cubicBezTo>
                  <a:close/>
                  <a:moveTo>
                    <a:pt x="92485" y="296300"/>
                  </a:moveTo>
                  <a:cubicBezTo>
                    <a:pt x="53237" y="264162"/>
                    <a:pt x="68818" y="257261"/>
                    <a:pt x="145540" y="166960"/>
                  </a:cubicBezTo>
                  <a:cubicBezTo>
                    <a:pt x="219699" y="79615"/>
                    <a:pt x="219107" y="68574"/>
                    <a:pt x="260131" y="81193"/>
                  </a:cubicBezTo>
                  <a:cubicBezTo>
                    <a:pt x="255595" y="114316"/>
                    <a:pt x="199779" y="164594"/>
                    <a:pt x="177492" y="192197"/>
                  </a:cubicBezTo>
                  <a:cubicBezTo>
                    <a:pt x="160135" y="213491"/>
                    <a:pt x="153430" y="221771"/>
                    <a:pt x="136665" y="247600"/>
                  </a:cubicBezTo>
                  <a:cubicBezTo>
                    <a:pt x="129367" y="258641"/>
                    <a:pt x="125817" y="263571"/>
                    <a:pt x="117731" y="273232"/>
                  </a:cubicBezTo>
                  <a:cubicBezTo>
                    <a:pt x="116547" y="274612"/>
                    <a:pt x="107080" y="285259"/>
                    <a:pt x="105305" y="286836"/>
                  </a:cubicBezTo>
                  <a:cubicBezTo>
                    <a:pt x="93472" y="297680"/>
                    <a:pt x="110039" y="287230"/>
                    <a:pt x="92485" y="296300"/>
                  </a:cubicBezTo>
                  <a:close/>
                  <a:moveTo>
                    <a:pt x="52842" y="250360"/>
                  </a:moveTo>
                  <a:cubicBezTo>
                    <a:pt x="29372" y="189042"/>
                    <a:pt x="67240" y="172874"/>
                    <a:pt x="100375" y="134822"/>
                  </a:cubicBezTo>
                  <a:cubicBezTo>
                    <a:pt x="137059" y="92431"/>
                    <a:pt x="140412" y="53787"/>
                    <a:pt x="207668" y="62659"/>
                  </a:cubicBezTo>
                  <a:cubicBezTo>
                    <a:pt x="200962" y="85333"/>
                    <a:pt x="129367" y="158876"/>
                    <a:pt x="95049" y="206195"/>
                  </a:cubicBezTo>
                  <a:cubicBezTo>
                    <a:pt x="60534" y="253712"/>
                    <a:pt x="76707" y="242671"/>
                    <a:pt x="52842" y="250360"/>
                  </a:cubicBezTo>
                  <a:close/>
                  <a:moveTo>
                    <a:pt x="39036" y="174255"/>
                  </a:moveTo>
                  <a:cubicBezTo>
                    <a:pt x="39233" y="108007"/>
                    <a:pt x="78285" y="73109"/>
                    <a:pt x="132720" y="61476"/>
                  </a:cubicBezTo>
                  <a:cubicBezTo>
                    <a:pt x="123845" y="85530"/>
                    <a:pt x="67437" y="160847"/>
                    <a:pt x="39036" y="174255"/>
                  </a:cubicBezTo>
                  <a:close/>
                  <a:moveTo>
                    <a:pt x="299972" y="41168"/>
                  </a:moveTo>
                  <a:cubicBezTo>
                    <a:pt x="141201" y="-81666"/>
                    <a:pt x="-12244" y="101303"/>
                    <a:pt x="773" y="187268"/>
                  </a:cubicBezTo>
                  <a:cubicBezTo>
                    <a:pt x="15763" y="286836"/>
                    <a:pt x="70790" y="377335"/>
                    <a:pt x="184986" y="352689"/>
                  </a:cubicBezTo>
                  <a:cubicBezTo>
                    <a:pt x="252834" y="338099"/>
                    <a:pt x="264470" y="328438"/>
                    <a:pt x="296816" y="286245"/>
                  </a:cubicBezTo>
                  <a:cubicBezTo>
                    <a:pt x="318906" y="257656"/>
                    <a:pt x="350265" y="211913"/>
                    <a:pt x="347899" y="158679"/>
                  </a:cubicBezTo>
                  <a:cubicBezTo>
                    <a:pt x="344546" y="86516"/>
                    <a:pt x="286165" y="91642"/>
                    <a:pt x="299972" y="4116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659C7451-CE9B-889E-B969-BE63D2D5B3E7}"/>
                </a:ext>
              </a:extLst>
            </p:cNvPr>
            <p:cNvSpPr/>
            <p:nvPr/>
          </p:nvSpPr>
          <p:spPr>
            <a:xfrm>
              <a:off x="2094857" y="5761958"/>
              <a:ext cx="166790" cy="170153"/>
            </a:xfrm>
            <a:custGeom>
              <a:avLst/>
              <a:gdLst>
                <a:gd name="connsiteX0" fmla="*/ 166790 w 166790"/>
                <a:gd name="connsiteY0" fmla="*/ 170154 h 170153"/>
                <a:gd name="connsiteX1" fmla="*/ 46282 w 166790"/>
                <a:gd name="connsiteY1" fmla="*/ 40222 h 170153"/>
                <a:gd name="connsiteX2" fmla="*/ 8020 w 166790"/>
                <a:gd name="connsiteY2" fmla="*/ 0 h 170153"/>
                <a:gd name="connsiteX3" fmla="*/ 31293 w 166790"/>
                <a:gd name="connsiteY3" fmla="*/ 42588 h 170153"/>
                <a:gd name="connsiteX4" fmla="*/ 71133 w 166790"/>
                <a:gd name="connsiteY4" fmla="*/ 92668 h 170153"/>
                <a:gd name="connsiteX5" fmla="*/ 166790 w 166790"/>
                <a:gd name="connsiteY5" fmla="*/ 170154 h 17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90" h="170153">
                  <a:moveTo>
                    <a:pt x="166790" y="170154"/>
                  </a:moveTo>
                  <a:cubicBezTo>
                    <a:pt x="152787" y="139002"/>
                    <a:pt x="118271" y="152803"/>
                    <a:pt x="46282" y="40222"/>
                  </a:cubicBezTo>
                  <a:cubicBezTo>
                    <a:pt x="32871" y="18928"/>
                    <a:pt x="29715" y="9858"/>
                    <a:pt x="8020" y="0"/>
                  </a:cubicBezTo>
                  <a:cubicBezTo>
                    <a:pt x="8020" y="23660"/>
                    <a:pt x="-20973" y="-18336"/>
                    <a:pt x="31293" y="42588"/>
                  </a:cubicBezTo>
                  <a:cubicBezTo>
                    <a:pt x="45296" y="58952"/>
                    <a:pt x="55749" y="73345"/>
                    <a:pt x="71133" y="92668"/>
                  </a:cubicBezTo>
                  <a:cubicBezTo>
                    <a:pt x="94604" y="122637"/>
                    <a:pt x="122611" y="156352"/>
                    <a:pt x="166790" y="17015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D922B75-8FD2-674F-C439-DB0E0E01C11A}"/>
                </a:ext>
              </a:extLst>
            </p:cNvPr>
            <p:cNvSpPr/>
            <p:nvPr/>
          </p:nvSpPr>
          <p:spPr>
            <a:xfrm>
              <a:off x="3145830" y="5823276"/>
              <a:ext cx="74462" cy="113961"/>
            </a:xfrm>
            <a:custGeom>
              <a:avLst/>
              <a:gdLst>
                <a:gd name="connsiteX0" fmla="*/ 71003 w 74462"/>
                <a:gd name="connsiteY0" fmla="*/ 113962 h 113961"/>
                <a:gd name="connsiteX1" fmla="*/ 0 w 74462"/>
                <a:gd name="connsiteY1" fmla="*/ 0 h 113961"/>
                <a:gd name="connsiteX2" fmla="*/ 35699 w 74462"/>
                <a:gd name="connsiteY2" fmla="*/ 55009 h 113961"/>
                <a:gd name="connsiteX3" fmla="*/ 71003 w 74462"/>
                <a:gd name="connsiteY3" fmla="*/ 113962 h 11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462" h="113961">
                  <a:moveTo>
                    <a:pt x="71003" y="113962"/>
                  </a:moveTo>
                  <a:cubicBezTo>
                    <a:pt x="88162" y="83401"/>
                    <a:pt x="37868" y="7295"/>
                    <a:pt x="0" y="0"/>
                  </a:cubicBezTo>
                  <a:cubicBezTo>
                    <a:pt x="5325" y="43968"/>
                    <a:pt x="-1775" y="-5915"/>
                    <a:pt x="35699" y="55009"/>
                  </a:cubicBezTo>
                  <a:cubicBezTo>
                    <a:pt x="48716" y="76106"/>
                    <a:pt x="58972" y="95231"/>
                    <a:pt x="71003" y="11396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3A5773DA-32AE-3896-D5E5-18B5D3B757F1}"/>
                </a:ext>
              </a:extLst>
            </p:cNvPr>
            <p:cNvSpPr/>
            <p:nvPr/>
          </p:nvSpPr>
          <p:spPr>
            <a:xfrm>
              <a:off x="1750229" y="5361168"/>
              <a:ext cx="94242" cy="145657"/>
            </a:xfrm>
            <a:custGeom>
              <a:avLst/>
              <a:gdLst>
                <a:gd name="connsiteX0" fmla="*/ 0 w 94242"/>
                <a:gd name="connsiteY0" fmla="*/ 145658 h 145657"/>
                <a:gd name="connsiteX1" fmla="*/ 21104 w 94242"/>
                <a:gd name="connsiteY1" fmla="*/ 108393 h 145657"/>
                <a:gd name="connsiteX2" fmla="*/ 73567 w 94242"/>
                <a:gd name="connsiteY2" fmla="*/ 31499 h 145657"/>
                <a:gd name="connsiteX3" fmla="*/ 86387 w 94242"/>
                <a:gd name="connsiteY3" fmla="*/ 150 h 145657"/>
                <a:gd name="connsiteX4" fmla="*/ 0 w 94242"/>
                <a:gd name="connsiteY4" fmla="*/ 145658 h 14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42" h="145657">
                  <a:moveTo>
                    <a:pt x="0" y="145658"/>
                  </a:moveTo>
                  <a:cubicBezTo>
                    <a:pt x="19723" y="138560"/>
                    <a:pt x="11439" y="132250"/>
                    <a:pt x="21104" y="108393"/>
                  </a:cubicBezTo>
                  <a:lnTo>
                    <a:pt x="73567" y="31499"/>
                  </a:lnTo>
                  <a:cubicBezTo>
                    <a:pt x="109068" y="-9512"/>
                    <a:pt x="88556" y="3896"/>
                    <a:pt x="86387" y="150"/>
                  </a:cubicBezTo>
                  <a:cubicBezTo>
                    <a:pt x="64692" y="-4780"/>
                    <a:pt x="4536" y="113520"/>
                    <a:pt x="0" y="14565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757D7899-7BA9-D016-6A07-965AE5B12F11}"/>
                </a:ext>
              </a:extLst>
            </p:cNvPr>
            <p:cNvSpPr/>
            <p:nvPr/>
          </p:nvSpPr>
          <p:spPr>
            <a:xfrm>
              <a:off x="2683790" y="5216599"/>
              <a:ext cx="69158" cy="118299"/>
            </a:xfrm>
            <a:custGeom>
              <a:avLst/>
              <a:gdLst>
                <a:gd name="connsiteX0" fmla="*/ 69158 w 69158"/>
                <a:gd name="connsiteY0" fmla="*/ 118299 h 118299"/>
                <a:gd name="connsiteX1" fmla="*/ 1114 w 69158"/>
                <a:gd name="connsiteY1" fmla="*/ 0 h 118299"/>
                <a:gd name="connsiteX2" fmla="*/ 69158 w 69158"/>
                <a:gd name="connsiteY2" fmla="*/ 118299 h 1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158" h="118299">
                  <a:moveTo>
                    <a:pt x="69158" y="118299"/>
                  </a:moveTo>
                  <a:lnTo>
                    <a:pt x="1114" y="0"/>
                  </a:lnTo>
                  <a:cubicBezTo>
                    <a:pt x="-8156" y="19125"/>
                    <a:pt x="42729" y="115933"/>
                    <a:pt x="69158" y="11829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25814979-36A5-5C4D-5794-9FBB906970AF}"/>
                </a:ext>
              </a:extLst>
            </p:cNvPr>
            <p:cNvSpPr/>
            <p:nvPr/>
          </p:nvSpPr>
          <p:spPr>
            <a:xfrm>
              <a:off x="3389212" y="5439001"/>
              <a:ext cx="64494" cy="76931"/>
            </a:xfrm>
            <a:custGeom>
              <a:avLst/>
              <a:gdLst>
                <a:gd name="connsiteX0" fmla="*/ 0 w 64494"/>
                <a:gd name="connsiteY0" fmla="*/ 69402 h 76931"/>
                <a:gd name="connsiteX1" fmla="*/ 21893 w 64494"/>
                <a:gd name="connsiteY1" fmla="*/ 59544 h 76931"/>
                <a:gd name="connsiteX2" fmla="*/ 64494 w 64494"/>
                <a:gd name="connsiteY2" fmla="*/ 0 h 76931"/>
                <a:gd name="connsiteX3" fmla="*/ 31754 w 64494"/>
                <a:gd name="connsiteY3" fmla="*/ 30561 h 76931"/>
                <a:gd name="connsiteX4" fmla="*/ 17751 w 64494"/>
                <a:gd name="connsiteY4" fmla="*/ 48897 h 76931"/>
                <a:gd name="connsiteX5" fmla="*/ 0 w 64494"/>
                <a:gd name="connsiteY5" fmla="*/ 69402 h 7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494" h="76931">
                  <a:moveTo>
                    <a:pt x="0" y="69402"/>
                  </a:moveTo>
                  <a:cubicBezTo>
                    <a:pt x="10059" y="81035"/>
                    <a:pt x="1578" y="80246"/>
                    <a:pt x="21893" y="59544"/>
                  </a:cubicBezTo>
                  <a:cubicBezTo>
                    <a:pt x="48519" y="32335"/>
                    <a:pt x="62128" y="26223"/>
                    <a:pt x="64494" y="0"/>
                  </a:cubicBezTo>
                  <a:cubicBezTo>
                    <a:pt x="37671" y="5323"/>
                    <a:pt x="48716" y="6506"/>
                    <a:pt x="31754" y="30561"/>
                  </a:cubicBezTo>
                  <a:cubicBezTo>
                    <a:pt x="26429" y="38250"/>
                    <a:pt x="22287" y="42982"/>
                    <a:pt x="17751" y="48897"/>
                  </a:cubicBezTo>
                  <a:lnTo>
                    <a:pt x="0" y="69402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211ABF52-5E3F-B177-32C0-1E56B302A9F5}"/>
                </a:ext>
              </a:extLst>
            </p:cNvPr>
            <p:cNvSpPr/>
            <p:nvPr/>
          </p:nvSpPr>
          <p:spPr>
            <a:xfrm>
              <a:off x="2782335" y="5260369"/>
              <a:ext cx="58577" cy="78668"/>
            </a:xfrm>
            <a:custGeom>
              <a:avLst/>
              <a:gdLst>
                <a:gd name="connsiteX0" fmla="*/ 49702 w 58577"/>
                <a:gd name="connsiteY0" fmla="*/ 78669 h 78668"/>
                <a:gd name="connsiteX1" fmla="*/ 58577 w 58577"/>
                <a:gd name="connsiteY1" fmla="*/ 72360 h 78668"/>
                <a:gd name="connsiteX2" fmla="*/ 0 w 58577"/>
                <a:gd name="connsiteY2" fmla="*/ 0 h 78668"/>
                <a:gd name="connsiteX3" fmla="*/ 49702 w 58577"/>
                <a:gd name="connsiteY3" fmla="*/ 78669 h 7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577" h="78668">
                  <a:moveTo>
                    <a:pt x="49702" y="78669"/>
                  </a:moveTo>
                  <a:lnTo>
                    <a:pt x="58577" y="72360"/>
                  </a:lnTo>
                  <a:cubicBezTo>
                    <a:pt x="34713" y="54220"/>
                    <a:pt x="32149" y="18731"/>
                    <a:pt x="0" y="0"/>
                  </a:cubicBezTo>
                  <a:cubicBezTo>
                    <a:pt x="8481" y="28786"/>
                    <a:pt x="33135" y="55601"/>
                    <a:pt x="49702" y="7866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C845BC7E-2A51-90AE-CFCC-3F19EAE74179}"/>
                </a:ext>
              </a:extLst>
            </p:cNvPr>
            <p:cNvSpPr/>
            <p:nvPr/>
          </p:nvSpPr>
          <p:spPr>
            <a:xfrm>
              <a:off x="3245923" y="5985543"/>
              <a:ext cx="20414" cy="18533"/>
            </a:xfrm>
            <a:custGeom>
              <a:avLst/>
              <a:gdLst>
                <a:gd name="connsiteX0" fmla="*/ 9370 w 20414"/>
                <a:gd name="connsiteY0" fmla="*/ 18534 h 18533"/>
                <a:gd name="connsiteX1" fmla="*/ 20414 w 20414"/>
                <a:gd name="connsiteY1" fmla="*/ 0 h 18533"/>
                <a:gd name="connsiteX2" fmla="*/ 9370 w 20414"/>
                <a:gd name="connsiteY2" fmla="*/ 18534 h 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4" h="18533">
                  <a:moveTo>
                    <a:pt x="9370" y="18534"/>
                  </a:moveTo>
                  <a:cubicBezTo>
                    <a:pt x="18639" y="12224"/>
                    <a:pt x="16273" y="29378"/>
                    <a:pt x="20414" y="0"/>
                  </a:cubicBezTo>
                  <a:cubicBezTo>
                    <a:pt x="-97" y="789"/>
                    <a:pt x="-7592" y="-591"/>
                    <a:pt x="9370" y="1853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668EEB62-AB3A-CD2E-228F-CAE0802BBA28}"/>
                </a:ext>
              </a:extLst>
            </p:cNvPr>
            <p:cNvSpPr/>
            <p:nvPr/>
          </p:nvSpPr>
          <p:spPr>
            <a:xfrm>
              <a:off x="3501633" y="5564201"/>
              <a:ext cx="19525" cy="19519"/>
            </a:xfrm>
            <a:custGeom>
              <a:avLst/>
              <a:gdLst>
                <a:gd name="connsiteX0" fmla="*/ 0 w 19525"/>
                <a:gd name="connsiteY0" fmla="*/ 19519 h 19519"/>
                <a:gd name="connsiteX1" fmla="*/ 19526 w 19525"/>
                <a:gd name="connsiteY1" fmla="*/ 0 h 19519"/>
                <a:gd name="connsiteX2" fmla="*/ 0 w 19525"/>
                <a:gd name="connsiteY2" fmla="*/ 19519 h 1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25" h="19519">
                  <a:moveTo>
                    <a:pt x="0" y="19519"/>
                  </a:moveTo>
                  <a:cubicBezTo>
                    <a:pt x="11834" y="15773"/>
                    <a:pt x="17356" y="15576"/>
                    <a:pt x="19526" y="0"/>
                  </a:cubicBezTo>
                  <a:cubicBezTo>
                    <a:pt x="3156" y="789"/>
                    <a:pt x="1183" y="1972"/>
                    <a:pt x="0" y="1951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44C5B4B-C4E5-38A2-F763-93AB6B538B59}"/>
                </a:ext>
              </a:extLst>
            </p:cNvPr>
            <p:cNvSpPr/>
            <p:nvPr/>
          </p:nvSpPr>
          <p:spPr>
            <a:xfrm>
              <a:off x="3277580" y="6055011"/>
              <a:ext cx="19525" cy="19502"/>
            </a:xfrm>
            <a:custGeom>
              <a:avLst/>
              <a:gdLst>
                <a:gd name="connsiteX0" fmla="*/ 0 w 19525"/>
                <a:gd name="connsiteY0" fmla="*/ 12356 h 19502"/>
                <a:gd name="connsiteX1" fmla="*/ 19526 w 19525"/>
                <a:gd name="connsiteY1" fmla="*/ 5849 h 19502"/>
                <a:gd name="connsiteX2" fmla="*/ 0 w 19525"/>
                <a:gd name="connsiteY2" fmla="*/ 12356 h 1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25" h="19502">
                  <a:moveTo>
                    <a:pt x="0" y="12356"/>
                  </a:moveTo>
                  <a:cubicBezTo>
                    <a:pt x="19723" y="25369"/>
                    <a:pt x="11242" y="19060"/>
                    <a:pt x="19526" y="5849"/>
                  </a:cubicBezTo>
                  <a:cubicBezTo>
                    <a:pt x="-5522" y="-8149"/>
                    <a:pt x="5917" y="6638"/>
                    <a:pt x="0" y="1235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2CCB9D63-C317-1A65-AD43-ED87F14FED49}"/>
                </a:ext>
              </a:extLst>
            </p:cNvPr>
            <p:cNvSpPr/>
            <p:nvPr/>
          </p:nvSpPr>
          <p:spPr>
            <a:xfrm>
              <a:off x="2350432" y="6291005"/>
              <a:ext cx="19888" cy="18677"/>
            </a:xfrm>
            <a:custGeom>
              <a:avLst/>
              <a:gdLst>
                <a:gd name="connsiteX0" fmla="*/ 1941 w 19888"/>
                <a:gd name="connsiteY0" fmla="*/ 18677 h 18677"/>
                <a:gd name="connsiteX1" fmla="*/ 19889 w 19888"/>
                <a:gd name="connsiteY1" fmla="*/ 538 h 18677"/>
                <a:gd name="connsiteX2" fmla="*/ 1941 w 19888"/>
                <a:gd name="connsiteY2" fmla="*/ 18677 h 1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88" h="18677">
                  <a:moveTo>
                    <a:pt x="1941" y="18677"/>
                  </a:moveTo>
                  <a:cubicBezTo>
                    <a:pt x="17127" y="9805"/>
                    <a:pt x="12197" y="18283"/>
                    <a:pt x="19889" y="538"/>
                  </a:cubicBezTo>
                  <a:cubicBezTo>
                    <a:pt x="-8710" y="3101"/>
                    <a:pt x="1941" y="-9123"/>
                    <a:pt x="1941" y="1867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FFC5DDEF-0A04-5027-FB3C-932B0360D98B}"/>
                </a:ext>
              </a:extLst>
            </p:cNvPr>
            <p:cNvSpPr/>
            <p:nvPr/>
          </p:nvSpPr>
          <p:spPr>
            <a:xfrm>
              <a:off x="2312335" y="6370015"/>
              <a:ext cx="14116" cy="24251"/>
            </a:xfrm>
            <a:custGeom>
              <a:avLst/>
              <a:gdLst>
                <a:gd name="connsiteX0" fmla="*/ 0 w 14116"/>
                <a:gd name="connsiteY0" fmla="*/ 24251 h 24251"/>
                <a:gd name="connsiteX1" fmla="*/ 12820 w 14116"/>
                <a:gd name="connsiteY1" fmla="*/ 0 h 24251"/>
                <a:gd name="connsiteX2" fmla="*/ 0 w 14116"/>
                <a:gd name="connsiteY2" fmla="*/ 24251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6" h="24251">
                  <a:moveTo>
                    <a:pt x="0" y="24251"/>
                  </a:moveTo>
                  <a:cubicBezTo>
                    <a:pt x="5720" y="18336"/>
                    <a:pt x="18145" y="18731"/>
                    <a:pt x="12820" y="0"/>
                  </a:cubicBezTo>
                  <a:cubicBezTo>
                    <a:pt x="-1578" y="5915"/>
                    <a:pt x="4142" y="-8478"/>
                    <a:pt x="0" y="2425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CF88398-87B1-077F-4F14-728CE74E22AF}"/>
                </a:ext>
              </a:extLst>
            </p:cNvPr>
            <p:cNvSpPr/>
            <p:nvPr/>
          </p:nvSpPr>
          <p:spPr>
            <a:xfrm>
              <a:off x="3191733" y="6056720"/>
              <a:ext cx="16210" cy="15378"/>
            </a:xfrm>
            <a:custGeom>
              <a:avLst/>
              <a:gdLst>
                <a:gd name="connsiteX0" fmla="*/ 5772 w 16210"/>
                <a:gd name="connsiteY0" fmla="*/ 15379 h 15378"/>
                <a:gd name="connsiteX1" fmla="*/ 12280 w 16210"/>
                <a:gd name="connsiteY1" fmla="*/ 0 h 15378"/>
                <a:gd name="connsiteX2" fmla="*/ 5772 w 16210"/>
                <a:gd name="connsiteY2" fmla="*/ 15379 h 1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10" h="15378">
                  <a:moveTo>
                    <a:pt x="5772" y="15379"/>
                  </a:moveTo>
                  <a:cubicBezTo>
                    <a:pt x="18197" y="9464"/>
                    <a:pt x="18395" y="13999"/>
                    <a:pt x="12280" y="0"/>
                  </a:cubicBezTo>
                  <a:cubicBezTo>
                    <a:pt x="2419" y="4140"/>
                    <a:pt x="-6062" y="394"/>
                    <a:pt x="5772" y="1537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ACDF33A7-C1F3-8E9C-8612-4D7F19842DF1}"/>
                </a:ext>
              </a:extLst>
            </p:cNvPr>
            <p:cNvSpPr/>
            <p:nvPr/>
          </p:nvSpPr>
          <p:spPr>
            <a:xfrm>
              <a:off x="3481910" y="5652728"/>
              <a:ext cx="15975" cy="15970"/>
            </a:xfrm>
            <a:custGeom>
              <a:avLst/>
              <a:gdLst>
                <a:gd name="connsiteX0" fmla="*/ 0 w 15975"/>
                <a:gd name="connsiteY0" fmla="*/ 15970 h 15970"/>
                <a:gd name="connsiteX1" fmla="*/ 15976 w 15975"/>
                <a:gd name="connsiteY1" fmla="*/ 0 h 15970"/>
                <a:gd name="connsiteX2" fmla="*/ 0 w 15975"/>
                <a:gd name="connsiteY2" fmla="*/ 15970 h 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75" h="15970">
                  <a:moveTo>
                    <a:pt x="0" y="15970"/>
                  </a:moveTo>
                  <a:cubicBezTo>
                    <a:pt x="16567" y="7098"/>
                    <a:pt x="10453" y="24054"/>
                    <a:pt x="15976" y="0"/>
                  </a:cubicBezTo>
                  <a:cubicBezTo>
                    <a:pt x="789" y="3746"/>
                    <a:pt x="6509" y="-7689"/>
                    <a:pt x="0" y="1597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05A139F0-351D-61A9-B5AB-4EABDB4370AA}"/>
                </a:ext>
              </a:extLst>
            </p:cNvPr>
            <p:cNvSpPr/>
            <p:nvPr/>
          </p:nvSpPr>
          <p:spPr>
            <a:xfrm>
              <a:off x="1812751" y="5550597"/>
              <a:ext cx="15778" cy="14802"/>
            </a:xfrm>
            <a:custGeom>
              <a:avLst/>
              <a:gdLst>
                <a:gd name="connsiteX0" fmla="*/ 0 w 15778"/>
                <a:gd name="connsiteY0" fmla="*/ 14787 h 14802"/>
                <a:gd name="connsiteX1" fmla="*/ 15778 w 15778"/>
                <a:gd name="connsiteY1" fmla="*/ 0 h 14802"/>
                <a:gd name="connsiteX2" fmla="*/ 0 w 15778"/>
                <a:gd name="connsiteY2" fmla="*/ 14787 h 1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78" h="14802">
                  <a:moveTo>
                    <a:pt x="0" y="14787"/>
                  </a:moveTo>
                  <a:cubicBezTo>
                    <a:pt x="9270" y="5718"/>
                    <a:pt x="8678" y="28195"/>
                    <a:pt x="15778" y="0"/>
                  </a:cubicBezTo>
                  <a:cubicBezTo>
                    <a:pt x="-4734" y="3155"/>
                    <a:pt x="4339" y="-2169"/>
                    <a:pt x="0" y="1478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6CEE25C4-7948-ABB0-3679-B4BD28F519B3}"/>
                </a:ext>
              </a:extLst>
            </p:cNvPr>
            <p:cNvSpPr/>
            <p:nvPr/>
          </p:nvSpPr>
          <p:spPr>
            <a:xfrm>
              <a:off x="1827346" y="5461675"/>
              <a:ext cx="13214" cy="13561"/>
            </a:xfrm>
            <a:custGeom>
              <a:avLst/>
              <a:gdLst>
                <a:gd name="connsiteX0" fmla="*/ 0 w 13214"/>
                <a:gd name="connsiteY0" fmla="*/ 13210 h 13561"/>
                <a:gd name="connsiteX1" fmla="*/ 13214 w 13214"/>
                <a:gd name="connsiteY1" fmla="*/ 0 h 13561"/>
                <a:gd name="connsiteX2" fmla="*/ 0 w 13214"/>
                <a:gd name="connsiteY2" fmla="*/ 13210 h 1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14" h="13561">
                  <a:moveTo>
                    <a:pt x="0" y="13210"/>
                  </a:moveTo>
                  <a:cubicBezTo>
                    <a:pt x="17159" y="6112"/>
                    <a:pt x="10848" y="25237"/>
                    <a:pt x="13214" y="0"/>
                  </a:cubicBezTo>
                  <a:cubicBezTo>
                    <a:pt x="-3747" y="3943"/>
                    <a:pt x="3747" y="197"/>
                    <a:pt x="0" y="1321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5" name="图形 2">
            <a:extLst>
              <a:ext uri="{FF2B5EF4-FFF2-40B4-BE49-F238E27FC236}">
                <a16:creationId xmlns:a16="http://schemas.microsoft.com/office/drawing/2014/main" id="{D17C0ECB-C593-6A93-03DE-EEF24A8A5DCF}"/>
              </a:ext>
            </a:extLst>
          </p:cNvPr>
          <p:cNvGrpSpPr/>
          <p:nvPr/>
        </p:nvGrpSpPr>
        <p:grpSpPr>
          <a:xfrm>
            <a:off x="1035002" y="2815468"/>
            <a:ext cx="818394" cy="814730"/>
            <a:chOff x="2023196" y="189063"/>
            <a:chExt cx="1315282" cy="1309393"/>
          </a:xfrm>
          <a:solidFill>
            <a:srgbClr val="1A1A1A"/>
          </a:solidFill>
        </p:grpSpPr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5025DE79-EB4F-A3F4-C4EB-8F00F8EB2009}"/>
                </a:ext>
              </a:extLst>
            </p:cNvPr>
            <p:cNvSpPr/>
            <p:nvPr/>
          </p:nvSpPr>
          <p:spPr>
            <a:xfrm>
              <a:off x="2023196" y="189063"/>
              <a:ext cx="1315282" cy="1309393"/>
            </a:xfrm>
            <a:custGeom>
              <a:avLst/>
              <a:gdLst>
                <a:gd name="connsiteX0" fmla="*/ 395447 w 1315282"/>
                <a:gd name="connsiteY0" fmla="*/ 1178673 h 1309393"/>
                <a:gd name="connsiteX1" fmla="*/ 390516 w 1315282"/>
                <a:gd name="connsiteY1" fmla="*/ 1198192 h 1309393"/>
                <a:gd name="connsiteX2" fmla="*/ 415761 w 1315282"/>
                <a:gd name="connsiteY2" fmla="*/ 1225795 h 1309393"/>
                <a:gd name="connsiteX3" fmla="*/ 423256 w 1315282"/>
                <a:gd name="connsiteY3" fmla="*/ 1182024 h 1309393"/>
                <a:gd name="connsiteX4" fmla="*/ 526407 w 1315282"/>
                <a:gd name="connsiteY4" fmla="*/ 1214162 h 1309393"/>
                <a:gd name="connsiteX5" fmla="*/ 648296 w 1315282"/>
                <a:gd name="connsiteY5" fmla="*/ 1230133 h 1309393"/>
                <a:gd name="connsiteX6" fmla="*/ 772156 w 1315282"/>
                <a:gd name="connsiteY6" fmla="*/ 1230921 h 1309393"/>
                <a:gd name="connsiteX7" fmla="*/ 1117704 w 1315282"/>
                <a:gd name="connsiteY7" fmla="*/ 1176504 h 1309393"/>
                <a:gd name="connsiteX8" fmla="*/ 1259512 w 1315282"/>
                <a:gd name="connsiteY8" fmla="*/ 1032770 h 1309393"/>
                <a:gd name="connsiteX9" fmla="*/ 1263260 w 1315282"/>
                <a:gd name="connsiteY9" fmla="*/ 1090934 h 1309393"/>
                <a:gd name="connsiteX10" fmla="*/ 1298564 w 1315282"/>
                <a:gd name="connsiteY10" fmla="*/ 923541 h 1309393"/>
                <a:gd name="connsiteX11" fmla="*/ 1314934 w 1315282"/>
                <a:gd name="connsiteY11" fmla="*/ 836196 h 1309393"/>
                <a:gd name="connsiteX12" fmla="*/ 1308820 w 1315282"/>
                <a:gd name="connsiteY12" fmla="*/ 791243 h 1309393"/>
                <a:gd name="connsiteX13" fmla="*/ 1287716 w 1315282"/>
                <a:gd name="connsiteY13" fmla="*/ 759302 h 1309393"/>
                <a:gd name="connsiteX14" fmla="*/ 1237620 w 1315282"/>
                <a:gd name="connsiteY14" fmla="*/ 587374 h 1309393"/>
                <a:gd name="connsiteX15" fmla="*/ 1253004 w 1315282"/>
                <a:gd name="connsiteY15" fmla="*/ 528816 h 1309393"/>
                <a:gd name="connsiteX16" fmla="*/ 1151233 w 1315282"/>
                <a:gd name="connsiteY16" fmla="*/ 462174 h 1309393"/>
                <a:gd name="connsiteX17" fmla="*/ 1013960 w 1315282"/>
                <a:gd name="connsiteY17" fmla="*/ 433979 h 1309393"/>
                <a:gd name="connsiteX18" fmla="*/ 868602 w 1315282"/>
                <a:gd name="connsiteY18" fmla="*/ 442655 h 1309393"/>
                <a:gd name="connsiteX19" fmla="*/ 723638 w 1315282"/>
                <a:gd name="connsiteY19" fmla="*/ 473215 h 1309393"/>
                <a:gd name="connsiteX20" fmla="*/ 636067 w 1315282"/>
                <a:gd name="connsiteY20" fmla="*/ 212563 h 1309393"/>
                <a:gd name="connsiteX21" fmla="*/ 612005 w 1315282"/>
                <a:gd name="connsiteY21" fmla="*/ 62520 h 1309393"/>
                <a:gd name="connsiteX22" fmla="*/ 483411 w 1315282"/>
                <a:gd name="connsiteY22" fmla="*/ 11257 h 1309393"/>
                <a:gd name="connsiteX23" fmla="*/ 457180 w 1315282"/>
                <a:gd name="connsiteY23" fmla="*/ 29396 h 1309393"/>
                <a:gd name="connsiteX24" fmla="*/ 416156 w 1315282"/>
                <a:gd name="connsiteY24" fmla="*/ 77899 h 1309393"/>
                <a:gd name="connsiteX25" fmla="*/ 397419 w 1315282"/>
                <a:gd name="connsiteY25" fmla="*/ 232279 h 1309393"/>
                <a:gd name="connsiteX26" fmla="*/ 389332 w 1315282"/>
                <a:gd name="connsiteY26" fmla="*/ 393560 h 1309393"/>
                <a:gd name="connsiteX27" fmla="*/ 408464 w 1315282"/>
                <a:gd name="connsiteY27" fmla="*/ 454287 h 1309393"/>
                <a:gd name="connsiteX28" fmla="*/ 405505 w 1315282"/>
                <a:gd name="connsiteY28" fmla="*/ 534731 h 1309393"/>
                <a:gd name="connsiteX29" fmla="*/ 402152 w 1315282"/>
                <a:gd name="connsiteY29" fmla="*/ 536111 h 1309393"/>
                <a:gd name="connsiteX30" fmla="*/ 353437 w 1315282"/>
                <a:gd name="connsiteY30" fmla="*/ 586782 h 1309393"/>
                <a:gd name="connsiteX31" fmla="*/ 204922 w 1315282"/>
                <a:gd name="connsiteY31" fmla="*/ 532168 h 1309393"/>
                <a:gd name="connsiteX32" fmla="*/ 23076 w 1315282"/>
                <a:gd name="connsiteY32" fmla="*/ 657368 h 1309393"/>
                <a:gd name="connsiteX33" fmla="*/ 33726 w 1315282"/>
                <a:gd name="connsiteY33" fmla="*/ 751218 h 1309393"/>
                <a:gd name="connsiteX34" fmla="*/ 0 w 1315282"/>
                <a:gd name="connsiteY34" fmla="*/ 932413 h 1309393"/>
                <a:gd name="connsiteX35" fmla="*/ 22090 w 1315282"/>
                <a:gd name="connsiteY35" fmla="*/ 1028433 h 1309393"/>
                <a:gd name="connsiteX36" fmla="*/ 14398 w 1315282"/>
                <a:gd name="connsiteY36" fmla="*/ 1150281 h 1309393"/>
                <a:gd name="connsiteX37" fmla="*/ 41024 w 1315282"/>
                <a:gd name="connsiteY37" fmla="*/ 1253004 h 1309393"/>
                <a:gd name="connsiteX38" fmla="*/ 86190 w 1315282"/>
                <a:gd name="connsiteY38" fmla="*/ 1276269 h 1309393"/>
                <a:gd name="connsiteX39" fmla="*/ 156404 w 1315282"/>
                <a:gd name="connsiteY39" fmla="*/ 1271735 h 1309393"/>
                <a:gd name="connsiteX40" fmla="*/ 138258 w 1315282"/>
                <a:gd name="connsiteY40" fmla="*/ 1282382 h 1309393"/>
                <a:gd name="connsiteX41" fmla="*/ 79287 w 1315282"/>
                <a:gd name="connsiteY41" fmla="*/ 1309393 h 1309393"/>
                <a:gd name="connsiteX42" fmla="*/ 220701 w 1315282"/>
                <a:gd name="connsiteY42" fmla="*/ 1286325 h 1309393"/>
                <a:gd name="connsiteX43" fmla="*/ 370201 w 1315282"/>
                <a:gd name="connsiteY43" fmla="*/ 1270354 h 1309393"/>
                <a:gd name="connsiteX44" fmla="*/ 305312 w 1315282"/>
                <a:gd name="connsiteY44" fmla="*/ 1261482 h 1309393"/>
                <a:gd name="connsiteX45" fmla="*/ 367440 w 1315282"/>
                <a:gd name="connsiteY45" fmla="*/ 1203121 h 1309393"/>
                <a:gd name="connsiteX46" fmla="*/ 395447 w 1315282"/>
                <a:gd name="connsiteY46" fmla="*/ 1178673 h 1309393"/>
                <a:gd name="connsiteX47" fmla="*/ 212811 w 1315282"/>
                <a:gd name="connsiteY47" fmla="*/ 1178081 h 1309393"/>
                <a:gd name="connsiteX48" fmla="*/ 213600 w 1315282"/>
                <a:gd name="connsiteY48" fmla="*/ 1174138 h 1309393"/>
                <a:gd name="connsiteX49" fmla="*/ 260541 w 1315282"/>
                <a:gd name="connsiteY49" fmla="*/ 1096652 h 1309393"/>
                <a:gd name="connsiteX50" fmla="*/ 303340 w 1315282"/>
                <a:gd name="connsiteY50" fmla="*/ 1049135 h 1309393"/>
                <a:gd name="connsiteX51" fmla="*/ 325627 w 1315282"/>
                <a:gd name="connsiteY51" fmla="*/ 1026658 h 1309393"/>
                <a:gd name="connsiteX52" fmla="*/ 348506 w 1315282"/>
                <a:gd name="connsiteY52" fmla="*/ 1007533 h 1309393"/>
                <a:gd name="connsiteX53" fmla="*/ 289928 w 1315282"/>
                <a:gd name="connsiteY53" fmla="*/ 1118932 h 1309393"/>
                <a:gd name="connsiteX54" fmla="*/ 203936 w 1315282"/>
                <a:gd name="connsiteY54" fmla="*/ 1203910 h 1309393"/>
                <a:gd name="connsiteX55" fmla="*/ 212811 w 1315282"/>
                <a:gd name="connsiteY55" fmla="*/ 1178081 h 1309393"/>
                <a:gd name="connsiteX56" fmla="*/ 284209 w 1315282"/>
                <a:gd name="connsiteY56" fmla="*/ 1215937 h 1309393"/>
                <a:gd name="connsiteX57" fmla="*/ 287759 w 1315282"/>
                <a:gd name="connsiteY57" fmla="*/ 1213177 h 1309393"/>
                <a:gd name="connsiteX58" fmla="*/ 359945 w 1315282"/>
                <a:gd name="connsiteY58" fmla="*/ 1110848 h 1309393"/>
                <a:gd name="connsiteX59" fmla="*/ 284209 w 1315282"/>
                <a:gd name="connsiteY59" fmla="*/ 1215937 h 1309393"/>
                <a:gd name="connsiteX60" fmla="*/ 212220 w 1315282"/>
                <a:gd name="connsiteY60" fmla="*/ 1229936 h 1309393"/>
                <a:gd name="connsiteX61" fmla="*/ 258963 w 1315282"/>
                <a:gd name="connsiteY61" fmla="*/ 1171969 h 1309393"/>
                <a:gd name="connsiteX62" fmla="*/ 354817 w 1315282"/>
                <a:gd name="connsiteY62" fmla="*/ 1062542 h 1309393"/>
                <a:gd name="connsiteX63" fmla="*/ 369807 w 1315282"/>
                <a:gd name="connsiteY63" fmla="*/ 975001 h 1309393"/>
                <a:gd name="connsiteX64" fmla="*/ 372962 w 1315282"/>
                <a:gd name="connsiteY64" fmla="*/ 980127 h 1309393"/>
                <a:gd name="connsiteX65" fmla="*/ 375921 w 1315282"/>
                <a:gd name="connsiteY65" fmla="*/ 985451 h 1309393"/>
                <a:gd name="connsiteX66" fmla="*/ 380260 w 1315282"/>
                <a:gd name="connsiteY66" fmla="*/ 996098 h 1309393"/>
                <a:gd name="connsiteX67" fmla="*/ 377301 w 1315282"/>
                <a:gd name="connsiteY67" fmla="*/ 1147521 h 1309393"/>
                <a:gd name="connsiteX68" fmla="*/ 276320 w 1315282"/>
                <a:gd name="connsiteY68" fmla="*/ 1246103 h 1309393"/>
                <a:gd name="connsiteX69" fmla="*/ 270600 w 1315282"/>
                <a:gd name="connsiteY69" fmla="*/ 1220669 h 1309393"/>
                <a:gd name="connsiteX70" fmla="*/ 238649 w 1315282"/>
                <a:gd name="connsiteY70" fmla="*/ 1259905 h 1309393"/>
                <a:gd name="connsiteX71" fmla="*/ 167448 w 1315282"/>
                <a:gd name="connsiteY71" fmla="*/ 1258722 h 1309393"/>
                <a:gd name="connsiteX72" fmla="*/ 187369 w 1315282"/>
                <a:gd name="connsiteY72" fmla="*/ 1221457 h 1309393"/>
                <a:gd name="connsiteX73" fmla="*/ 199005 w 1315282"/>
                <a:gd name="connsiteY73" fmla="*/ 1220669 h 1309393"/>
                <a:gd name="connsiteX74" fmla="*/ 212220 w 1315282"/>
                <a:gd name="connsiteY74" fmla="*/ 1229936 h 1309393"/>
                <a:gd name="connsiteX75" fmla="*/ 332136 w 1315282"/>
                <a:gd name="connsiteY75" fmla="*/ 755753 h 1309393"/>
                <a:gd name="connsiteX76" fmla="*/ 305312 w 1315282"/>
                <a:gd name="connsiteY76" fmla="*/ 787694 h 1309393"/>
                <a:gd name="connsiteX77" fmla="*/ 103546 w 1315282"/>
                <a:gd name="connsiteY77" fmla="*/ 1002998 h 1309393"/>
                <a:gd name="connsiteX78" fmla="*/ 121888 w 1315282"/>
                <a:gd name="connsiteY78" fmla="*/ 989591 h 1309393"/>
                <a:gd name="connsiteX79" fmla="*/ 231351 w 1315282"/>
                <a:gd name="connsiteY79" fmla="*/ 880756 h 1309393"/>
                <a:gd name="connsiteX80" fmla="*/ 323260 w 1315282"/>
                <a:gd name="connsiteY80" fmla="*/ 786511 h 1309393"/>
                <a:gd name="connsiteX81" fmla="*/ 332136 w 1315282"/>
                <a:gd name="connsiteY81" fmla="*/ 755753 h 1309393"/>
                <a:gd name="connsiteX82" fmla="*/ 43391 w 1315282"/>
                <a:gd name="connsiteY82" fmla="*/ 1057022 h 1309393"/>
                <a:gd name="connsiteX83" fmla="*/ 173168 w 1315282"/>
                <a:gd name="connsiteY83" fmla="*/ 854730 h 1309393"/>
                <a:gd name="connsiteX84" fmla="*/ 325233 w 1315282"/>
                <a:gd name="connsiteY84" fmla="*/ 718489 h 1309393"/>
                <a:gd name="connsiteX85" fmla="*/ 335489 w 1315282"/>
                <a:gd name="connsiteY85" fmla="*/ 708631 h 1309393"/>
                <a:gd name="connsiteX86" fmla="*/ 346928 w 1315282"/>
                <a:gd name="connsiteY86" fmla="*/ 698575 h 1309393"/>
                <a:gd name="connsiteX87" fmla="*/ 349689 w 1315282"/>
                <a:gd name="connsiteY87" fmla="*/ 703504 h 1309393"/>
                <a:gd name="connsiteX88" fmla="*/ 352253 w 1315282"/>
                <a:gd name="connsiteY88" fmla="*/ 708433 h 1309393"/>
                <a:gd name="connsiteX89" fmla="*/ 356198 w 1315282"/>
                <a:gd name="connsiteY89" fmla="*/ 718686 h 1309393"/>
                <a:gd name="connsiteX90" fmla="*/ 361523 w 1315282"/>
                <a:gd name="connsiteY90" fmla="*/ 791834 h 1309393"/>
                <a:gd name="connsiteX91" fmla="*/ 347914 w 1315282"/>
                <a:gd name="connsiteY91" fmla="*/ 830676 h 1309393"/>
                <a:gd name="connsiteX92" fmla="*/ 78498 w 1315282"/>
                <a:gd name="connsiteY92" fmla="*/ 1200164 h 1309393"/>
                <a:gd name="connsiteX93" fmla="*/ 103349 w 1315282"/>
                <a:gd name="connsiteY93" fmla="*/ 1151267 h 1309393"/>
                <a:gd name="connsiteX94" fmla="*/ 198019 w 1315282"/>
                <a:gd name="connsiteY94" fmla="*/ 1014237 h 1309393"/>
                <a:gd name="connsiteX95" fmla="*/ 310440 w 1315282"/>
                <a:gd name="connsiteY95" fmla="*/ 895938 h 1309393"/>
                <a:gd name="connsiteX96" fmla="*/ 356592 w 1315282"/>
                <a:gd name="connsiteY96" fmla="*/ 858870 h 1309393"/>
                <a:gd name="connsiteX97" fmla="*/ 333714 w 1315282"/>
                <a:gd name="connsiteY97" fmla="*/ 918809 h 1309393"/>
                <a:gd name="connsiteX98" fmla="*/ 100785 w 1315282"/>
                <a:gd name="connsiteY98" fmla="*/ 1217120 h 1309393"/>
                <a:gd name="connsiteX99" fmla="*/ 130764 w 1315282"/>
                <a:gd name="connsiteY99" fmla="*/ 1184982 h 1309393"/>
                <a:gd name="connsiteX100" fmla="*/ 220503 w 1315282"/>
                <a:gd name="connsiteY100" fmla="*/ 1068852 h 1309393"/>
                <a:gd name="connsiteX101" fmla="*/ 354423 w 1315282"/>
                <a:gd name="connsiteY101" fmla="*/ 925315 h 1309393"/>
                <a:gd name="connsiteX102" fmla="*/ 311427 w 1315282"/>
                <a:gd name="connsiteY102" fmla="*/ 1025081 h 1309393"/>
                <a:gd name="connsiteX103" fmla="*/ 134708 w 1315282"/>
                <a:gd name="connsiteY103" fmla="*/ 1251624 h 1309393"/>
                <a:gd name="connsiteX104" fmla="*/ 69425 w 1315282"/>
                <a:gd name="connsiteY104" fmla="*/ 1240780 h 1309393"/>
                <a:gd name="connsiteX105" fmla="*/ 43391 w 1315282"/>
                <a:gd name="connsiteY105" fmla="*/ 1105130 h 1309393"/>
                <a:gd name="connsiteX106" fmla="*/ 103546 w 1315282"/>
                <a:gd name="connsiteY106" fmla="*/ 1002998 h 1309393"/>
                <a:gd name="connsiteX107" fmla="*/ 74159 w 1315282"/>
                <a:gd name="connsiteY107" fmla="*/ 1031193 h 1309393"/>
                <a:gd name="connsiteX108" fmla="*/ 43391 w 1315282"/>
                <a:gd name="connsiteY108" fmla="*/ 1057022 h 1309393"/>
                <a:gd name="connsiteX109" fmla="*/ 54830 w 1315282"/>
                <a:gd name="connsiteY109" fmla="*/ 723615 h 1309393"/>
                <a:gd name="connsiteX110" fmla="*/ 63311 w 1315282"/>
                <a:gd name="connsiteY110" fmla="*/ 699955 h 1309393"/>
                <a:gd name="connsiteX111" fmla="*/ 68833 w 1315282"/>
                <a:gd name="connsiteY111" fmla="*/ 692857 h 1309393"/>
                <a:gd name="connsiteX112" fmla="*/ 229773 w 1315282"/>
                <a:gd name="connsiteY112" fmla="*/ 562728 h 1309393"/>
                <a:gd name="connsiteX113" fmla="*/ 185594 w 1315282"/>
                <a:gd name="connsiteY113" fmla="*/ 611428 h 1309393"/>
                <a:gd name="connsiteX114" fmla="*/ 144570 w 1315282"/>
                <a:gd name="connsiteY114" fmla="*/ 646523 h 1309393"/>
                <a:gd name="connsiteX115" fmla="*/ 100390 w 1315282"/>
                <a:gd name="connsiteY115" fmla="*/ 685957 h 1309393"/>
                <a:gd name="connsiteX116" fmla="*/ 54830 w 1315282"/>
                <a:gd name="connsiteY116" fmla="*/ 723615 h 1309393"/>
                <a:gd name="connsiteX117" fmla="*/ 47927 w 1315282"/>
                <a:gd name="connsiteY117" fmla="*/ 960805 h 1309393"/>
                <a:gd name="connsiteX118" fmla="*/ 90923 w 1315282"/>
                <a:gd name="connsiteY118" fmla="*/ 849407 h 1309393"/>
                <a:gd name="connsiteX119" fmla="*/ 280067 w 1315282"/>
                <a:gd name="connsiteY119" fmla="*/ 672944 h 1309393"/>
                <a:gd name="connsiteX120" fmla="*/ 329966 w 1315282"/>
                <a:gd name="connsiteY120" fmla="*/ 646721 h 1309393"/>
                <a:gd name="connsiteX121" fmla="*/ 324049 w 1315282"/>
                <a:gd name="connsiteY121" fmla="*/ 697589 h 1309393"/>
                <a:gd name="connsiteX122" fmla="*/ 207092 w 1315282"/>
                <a:gd name="connsiteY122" fmla="*/ 811748 h 1309393"/>
                <a:gd name="connsiteX123" fmla="*/ 47927 w 1315282"/>
                <a:gd name="connsiteY123" fmla="*/ 960805 h 1309393"/>
                <a:gd name="connsiteX124" fmla="*/ 54830 w 1315282"/>
                <a:gd name="connsiteY124" fmla="*/ 800115 h 1309393"/>
                <a:gd name="connsiteX125" fmla="*/ 98812 w 1315282"/>
                <a:gd name="connsiteY125" fmla="*/ 697195 h 1309393"/>
                <a:gd name="connsiteX126" fmla="*/ 176127 w 1315282"/>
                <a:gd name="connsiteY126" fmla="*/ 632525 h 1309393"/>
                <a:gd name="connsiteX127" fmla="*/ 316357 w 1315282"/>
                <a:gd name="connsiteY127" fmla="*/ 596641 h 1309393"/>
                <a:gd name="connsiteX128" fmla="*/ 348309 w 1315282"/>
                <a:gd name="connsiteY128" fmla="*/ 638243 h 1309393"/>
                <a:gd name="connsiteX129" fmla="*/ 338842 w 1315282"/>
                <a:gd name="connsiteY129" fmla="*/ 626413 h 1309393"/>
                <a:gd name="connsiteX130" fmla="*/ 293281 w 1315282"/>
                <a:gd name="connsiteY130" fmla="*/ 621681 h 1309393"/>
                <a:gd name="connsiteX131" fmla="*/ 286575 w 1315282"/>
                <a:gd name="connsiteY131" fmla="*/ 643172 h 1309393"/>
                <a:gd name="connsiteX132" fmla="*/ 202358 w 1315282"/>
                <a:gd name="connsiteY132" fmla="*/ 730122 h 1309393"/>
                <a:gd name="connsiteX133" fmla="*/ 126622 w 1315282"/>
                <a:gd name="connsiteY133" fmla="*/ 801890 h 1309393"/>
                <a:gd name="connsiteX134" fmla="*/ 49505 w 1315282"/>
                <a:gd name="connsiteY134" fmla="*/ 871489 h 1309393"/>
                <a:gd name="connsiteX135" fmla="*/ 96446 w 1315282"/>
                <a:gd name="connsiteY135" fmla="*/ 771526 h 1309393"/>
                <a:gd name="connsiteX136" fmla="*/ 77117 w 1315282"/>
                <a:gd name="connsiteY136" fmla="*/ 784145 h 1309393"/>
                <a:gd name="connsiteX137" fmla="*/ 54830 w 1315282"/>
                <a:gd name="connsiteY137" fmla="*/ 800115 h 1309393"/>
                <a:gd name="connsiteX138" fmla="*/ 235493 w 1315282"/>
                <a:gd name="connsiteY138" fmla="*/ 641397 h 1309393"/>
                <a:gd name="connsiteX139" fmla="*/ 96446 w 1315282"/>
                <a:gd name="connsiteY139" fmla="*/ 771526 h 1309393"/>
                <a:gd name="connsiteX140" fmla="*/ 256794 w 1315282"/>
                <a:gd name="connsiteY140" fmla="*/ 636074 h 1309393"/>
                <a:gd name="connsiteX141" fmla="*/ 282828 w 1315282"/>
                <a:gd name="connsiteY141" fmla="*/ 594866 h 1309393"/>
                <a:gd name="connsiteX142" fmla="*/ 235493 w 1315282"/>
                <a:gd name="connsiteY142" fmla="*/ 641397 h 1309393"/>
                <a:gd name="connsiteX143" fmla="*/ 115971 w 1315282"/>
                <a:gd name="connsiteY143" fmla="*/ 561151 h 1309393"/>
                <a:gd name="connsiteX144" fmla="*/ 154431 w 1315282"/>
                <a:gd name="connsiteY144" fmla="*/ 559574 h 1309393"/>
                <a:gd name="connsiteX145" fmla="*/ 199203 w 1315282"/>
                <a:gd name="connsiteY145" fmla="*/ 554053 h 1309393"/>
                <a:gd name="connsiteX146" fmla="*/ 165673 w 1315282"/>
                <a:gd name="connsiteY146" fmla="*/ 584811 h 1309393"/>
                <a:gd name="connsiteX147" fmla="*/ 63114 w 1315282"/>
                <a:gd name="connsiteY147" fmla="*/ 677084 h 1309393"/>
                <a:gd name="connsiteX148" fmla="*/ 100982 w 1315282"/>
                <a:gd name="connsiteY148" fmla="*/ 584022 h 1309393"/>
                <a:gd name="connsiteX149" fmla="*/ 115971 w 1315282"/>
                <a:gd name="connsiteY149" fmla="*/ 561151 h 1309393"/>
                <a:gd name="connsiteX150" fmla="*/ 460533 w 1315282"/>
                <a:gd name="connsiteY150" fmla="*/ 247067 h 1309393"/>
                <a:gd name="connsiteX151" fmla="*/ 446332 w 1315282"/>
                <a:gd name="connsiteY151" fmla="*/ 147695 h 1309393"/>
                <a:gd name="connsiteX152" fmla="*/ 502740 w 1315282"/>
                <a:gd name="connsiteY152" fmla="*/ 64294 h 1309393"/>
                <a:gd name="connsiteX153" fmla="*/ 460533 w 1315282"/>
                <a:gd name="connsiteY153" fmla="*/ 247067 h 1309393"/>
                <a:gd name="connsiteX154" fmla="*/ 432526 w 1315282"/>
                <a:gd name="connsiteY154" fmla="*/ 276050 h 1309393"/>
                <a:gd name="connsiteX155" fmla="*/ 543566 w 1315282"/>
                <a:gd name="connsiteY155" fmla="*/ 213746 h 1309393"/>
                <a:gd name="connsiteX156" fmla="*/ 536466 w 1315282"/>
                <a:gd name="connsiteY156" fmla="*/ 56408 h 1309393"/>
                <a:gd name="connsiteX157" fmla="*/ 586563 w 1315282"/>
                <a:gd name="connsiteY157" fmla="*/ 78293 h 1309393"/>
                <a:gd name="connsiteX158" fmla="*/ 594057 w 1315282"/>
                <a:gd name="connsiteY158" fmla="*/ 174115 h 1309393"/>
                <a:gd name="connsiteX159" fmla="*/ 694053 w 1315282"/>
                <a:gd name="connsiteY159" fmla="*/ 483073 h 1309393"/>
                <a:gd name="connsiteX160" fmla="*/ 639420 w 1315282"/>
                <a:gd name="connsiteY160" fmla="*/ 614386 h 1309393"/>
                <a:gd name="connsiteX161" fmla="*/ 665455 w 1315282"/>
                <a:gd name="connsiteY161" fmla="*/ 603541 h 1309393"/>
                <a:gd name="connsiteX162" fmla="*/ 708648 w 1315282"/>
                <a:gd name="connsiteY162" fmla="*/ 557405 h 1309393"/>
                <a:gd name="connsiteX163" fmla="*/ 726991 w 1315282"/>
                <a:gd name="connsiteY163" fmla="*/ 498452 h 1309393"/>
                <a:gd name="connsiteX164" fmla="*/ 815744 w 1315282"/>
                <a:gd name="connsiteY164" fmla="*/ 483862 h 1309393"/>
                <a:gd name="connsiteX165" fmla="*/ 841976 w 1315282"/>
                <a:gd name="connsiteY165" fmla="*/ 478144 h 1309393"/>
                <a:gd name="connsiteX166" fmla="*/ 1117309 w 1315282"/>
                <a:gd name="connsiteY166" fmla="*/ 495495 h 1309393"/>
                <a:gd name="connsiteX167" fmla="*/ 1195215 w 1315282"/>
                <a:gd name="connsiteY167" fmla="*/ 579684 h 1309393"/>
                <a:gd name="connsiteX168" fmla="*/ 1166617 w 1315282"/>
                <a:gd name="connsiteY168" fmla="*/ 598415 h 1309393"/>
                <a:gd name="connsiteX169" fmla="*/ 930532 w 1315282"/>
                <a:gd name="connsiteY169" fmla="*/ 637848 h 1309393"/>
                <a:gd name="connsiteX170" fmla="*/ 930532 w 1315282"/>
                <a:gd name="connsiteY170" fmla="*/ 660128 h 1309393"/>
                <a:gd name="connsiteX171" fmla="*/ 796613 w 1315282"/>
                <a:gd name="connsiteY171" fmla="*/ 657170 h 1309393"/>
                <a:gd name="connsiteX172" fmla="*/ 905089 w 1315282"/>
                <a:gd name="connsiteY172" fmla="*/ 682210 h 1309393"/>
                <a:gd name="connsiteX173" fmla="*/ 1177267 w 1315282"/>
                <a:gd name="connsiteY173" fmla="*/ 626215 h 1309393"/>
                <a:gd name="connsiteX174" fmla="*/ 1228350 w 1315282"/>
                <a:gd name="connsiteY174" fmla="*/ 622666 h 1309393"/>
                <a:gd name="connsiteX175" fmla="*/ 1223025 w 1315282"/>
                <a:gd name="connsiteY175" fmla="*/ 632919 h 1309393"/>
                <a:gd name="connsiteX176" fmla="*/ 1220855 w 1315282"/>
                <a:gd name="connsiteY176" fmla="*/ 637651 h 1309393"/>
                <a:gd name="connsiteX177" fmla="*/ 1248270 w 1315282"/>
                <a:gd name="connsiteY177" fmla="*/ 749838 h 1309393"/>
                <a:gd name="connsiteX178" fmla="*/ 1177070 w 1315282"/>
                <a:gd name="connsiteY178" fmla="*/ 776455 h 1309393"/>
                <a:gd name="connsiteX179" fmla="*/ 1095811 w 1315282"/>
                <a:gd name="connsiteY179" fmla="*/ 791046 h 1309393"/>
                <a:gd name="connsiteX180" fmla="*/ 937435 w 1315282"/>
                <a:gd name="connsiteY180" fmla="*/ 780202 h 1309393"/>
                <a:gd name="connsiteX181" fmla="*/ 955580 w 1315282"/>
                <a:gd name="connsiteY181" fmla="*/ 797355 h 1309393"/>
                <a:gd name="connsiteX182" fmla="*/ 969584 w 1315282"/>
                <a:gd name="connsiteY182" fmla="*/ 814311 h 1309393"/>
                <a:gd name="connsiteX183" fmla="*/ 972739 w 1315282"/>
                <a:gd name="connsiteY183" fmla="*/ 819635 h 1309393"/>
                <a:gd name="connsiteX184" fmla="*/ 817716 w 1315282"/>
                <a:gd name="connsiteY184" fmla="*/ 820818 h 1309393"/>
                <a:gd name="connsiteX185" fmla="*/ 1259907 w 1315282"/>
                <a:gd name="connsiteY185" fmla="*/ 794595 h 1309393"/>
                <a:gd name="connsiteX186" fmla="*/ 1206260 w 1315282"/>
                <a:gd name="connsiteY186" fmla="*/ 945820 h 1309393"/>
                <a:gd name="connsiteX187" fmla="*/ 1032106 w 1315282"/>
                <a:gd name="connsiteY187" fmla="*/ 938525 h 1309393"/>
                <a:gd name="connsiteX188" fmla="*/ 1054984 w 1315282"/>
                <a:gd name="connsiteY188" fmla="*/ 962185 h 1309393"/>
                <a:gd name="connsiteX189" fmla="*/ 1072735 w 1315282"/>
                <a:gd name="connsiteY189" fmla="*/ 978550 h 1309393"/>
                <a:gd name="connsiteX190" fmla="*/ 911204 w 1315282"/>
                <a:gd name="connsiteY190" fmla="*/ 985845 h 1309393"/>
                <a:gd name="connsiteX191" fmla="*/ 779848 w 1315282"/>
                <a:gd name="connsiteY191" fmla="*/ 964354 h 1309393"/>
                <a:gd name="connsiteX192" fmla="*/ 1219869 w 1315282"/>
                <a:gd name="connsiteY192" fmla="*/ 976973 h 1309393"/>
                <a:gd name="connsiteX193" fmla="*/ 1155572 w 1315282"/>
                <a:gd name="connsiteY193" fmla="*/ 1112425 h 1309393"/>
                <a:gd name="connsiteX194" fmla="*/ 1035853 w 1315282"/>
                <a:gd name="connsiteY194" fmla="*/ 1185771 h 1309393"/>
                <a:gd name="connsiteX195" fmla="*/ 714368 w 1315282"/>
                <a:gd name="connsiteY195" fmla="*/ 1184982 h 1309393"/>
                <a:gd name="connsiteX196" fmla="*/ 726991 w 1315282"/>
                <a:gd name="connsiteY196" fmla="*/ 1215148 h 1309393"/>
                <a:gd name="connsiteX197" fmla="*/ 547511 w 1315282"/>
                <a:gd name="connsiteY197" fmla="*/ 1201347 h 1309393"/>
                <a:gd name="connsiteX198" fmla="*/ 410633 w 1315282"/>
                <a:gd name="connsiteY198" fmla="*/ 1145549 h 1309393"/>
                <a:gd name="connsiteX199" fmla="*/ 397024 w 1315282"/>
                <a:gd name="connsiteY199" fmla="*/ 977170 h 1309393"/>
                <a:gd name="connsiteX200" fmla="*/ 388544 w 1315282"/>
                <a:gd name="connsiteY200" fmla="*/ 894163 h 1309393"/>
                <a:gd name="connsiteX201" fmla="*/ 387360 w 1315282"/>
                <a:gd name="connsiteY201" fmla="*/ 805833 h 1309393"/>
                <a:gd name="connsiteX202" fmla="*/ 379668 w 1315282"/>
                <a:gd name="connsiteY202" fmla="*/ 725981 h 1309393"/>
                <a:gd name="connsiteX203" fmla="*/ 391108 w 1315282"/>
                <a:gd name="connsiteY203" fmla="*/ 585205 h 1309393"/>
                <a:gd name="connsiteX204" fmla="*/ 433709 w 1315282"/>
                <a:gd name="connsiteY204" fmla="*/ 568446 h 1309393"/>
                <a:gd name="connsiteX205" fmla="*/ 466647 w 1315282"/>
                <a:gd name="connsiteY205" fmla="*/ 504367 h 1309393"/>
                <a:gd name="connsiteX206" fmla="*/ 427990 w 1315282"/>
                <a:gd name="connsiteY206" fmla="*/ 518958 h 1309393"/>
                <a:gd name="connsiteX207" fmla="*/ 432526 w 1315282"/>
                <a:gd name="connsiteY207" fmla="*/ 276050 h 130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1315282" h="1309393">
                  <a:moveTo>
                    <a:pt x="395447" y="1178673"/>
                  </a:moveTo>
                  <a:cubicBezTo>
                    <a:pt x="395052" y="1180053"/>
                    <a:pt x="390713" y="1196615"/>
                    <a:pt x="390516" y="1198192"/>
                  </a:cubicBezTo>
                  <a:cubicBezTo>
                    <a:pt x="389135" y="1214162"/>
                    <a:pt x="395841" y="1221457"/>
                    <a:pt x="415761" y="1225795"/>
                  </a:cubicBezTo>
                  <a:lnTo>
                    <a:pt x="423256" y="1182024"/>
                  </a:lnTo>
                  <a:cubicBezTo>
                    <a:pt x="456193" y="1191883"/>
                    <a:pt x="482820" y="1207459"/>
                    <a:pt x="526407" y="1214162"/>
                  </a:cubicBezTo>
                  <a:cubicBezTo>
                    <a:pt x="567037" y="1220472"/>
                    <a:pt x="603327" y="1228358"/>
                    <a:pt x="648296" y="1230133"/>
                  </a:cubicBezTo>
                  <a:cubicBezTo>
                    <a:pt x="691884" y="1231907"/>
                    <a:pt x="731132" y="1224021"/>
                    <a:pt x="772156" y="1230921"/>
                  </a:cubicBezTo>
                  <a:cubicBezTo>
                    <a:pt x="884775" y="1250046"/>
                    <a:pt x="1024611" y="1230133"/>
                    <a:pt x="1117704" y="1176504"/>
                  </a:cubicBezTo>
                  <a:cubicBezTo>
                    <a:pt x="1219869" y="1117551"/>
                    <a:pt x="1223813" y="1056627"/>
                    <a:pt x="1259512" y="1032770"/>
                  </a:cubicBezTo>
                  <a:lnTo>
                    <a:pt x="1263260" y="1090934"/>
                  </a:lnTo>
                  <a:cubicBezTo>
                    <a:pt x="1297972" y="1073189"/>
                    <a:pt x="1280813" y="1010491"/>
                    <a:pt x="1298564" y="923541"/>
                  </a:cubicBezTo>
                  <a:cubicBezTo>
                    <a:pt x="1303889" y="896923"/>
                    <a:pt x="1313553" y="860053"/>
                    <a:pt x="1314934" y="836196"/>
                  </a:cubicBezTo>
                  <a:cubicBezTo>
                    <a:pt x="1316117" y="819043"/>
                    <a:pt x="1314342" y="803664"/>
                    <a:pt x="1308820" y="791243"/>
                  </a:cubicBezTo>
                  <a:lnTo>
                    <a:pt x="1287716" y="759302"/>
                  </a:lnTo>
                  <a:cubicBezTo>
                    <a:pt x="1302903" y="681225"/>
                    <a:pt x="1282983" y="621878"/>
                    <a:pt x="1237620" y="587374"/>
                  </a:cubicBezTo>
                  <a:lnTo>
                    <a:pt x="1253004" y="528816"/>
                  </a:lnTo>
                  <a:cubicBezTo>
                    <a:pt x="1187326" y="488003"/>
                    <a:pt x="1263260" y="522309"/>
                    <a:pt x="1151233" y="462174"/>
                  </a:cubicBezTo>
                  <a:cubicBezTo>
                    <a:pt x="1093444" y="431022"/>
                    <a:pt x="1094825" y="432008"/>
                    <a:pt x="1013960" y="433979"/>
                  </a:cubicBezTo>
                  <a:cubicBezTo>
                    <a:pt x="914951" y="436345"/>
                    <a:pt x="982995" y="427867"/>
                    <a:pt x="868602" y="442655"/>
                  </a:cubicBezTo>
                  <a:cubicBezTo>
                    <a:pt x="818900" y="448964"/>
                    <a:pt x="775115" y="471244"/>
                    <a:pt x="723638" y="473215"/>
                  </a:cubicBezTo>
                  <a:cubicBezTo>
                    <a:pt x="719890" y="382125"/>
                    <a:pt x="662891" y="290049"/>
                    <a:pt x="636067" y="212563"/>
                  </a:cubicBezTo>
                  <a:cubicBezTo>
                    <a:pt x="617331" y="158737"/>
                    <a:pt x="624431" y="116938"/>
                    <a:pt x="612005" y="62520"/>
                  </a:cubicBezTo>
                  <a:cubicBezTo>
                    <a:pt x="596030" y="-8065"/>
                    <a:pt x="541989" y="-8657"/>
                    <a:pt x="483411" y="11257"/>
                  </a:cubicBezTo>
                  <a:cubicBezTo>
                    <a:pt x="448107" y="23284"/>
                    <a:pt x="474930" y="7116"/>
                    <a:pt x="457180" y="29396"/>
                  </a:cubicBezTo>
                  <a:cubicBezTo>
                    <a:pt x="441993" y="48718"/>
                    <a:pt x="429173" y="54239"/>
                    <a:pt x="416156" y="77899"/>
                  </a:cubicBezTo>
                  <a:cubicBezTo>
                    <a:pt x="388149" y="129162"/>
                    <a:pt x="409253" y="177664"/>
                    <a:pt x="397419" y="232279"/>
                  </a:cubicBezTo>
                  <a:cubicBezTo>
                    <a:pt x="386571" y="282162"/>
                    <a:pt x="384796" y="333425"/>
                    <a:pt x="389332" y="393560"/>
                  </a:cubicBezTo>
                  <a:cubicBezTo>
                    <a:pt x="390910" y="415249"/>
                    <a:pt x="403730" y="436148"/>
                    <a:pt x="408464" y="454287"/>
                  </a:cubicBezTo>
                  <a:cubicBezTo>
                    <a:pt x="413000" y="471244"/>
                    <a:pt x="405505" y="510677"/>
                    <a:pt x="405505" y="534731"/>
                  </a:cubicBezTo>
                  <a:cubicBezTo>
                    <a:pt x="404322" y="535322"/>
                    <a:pt x="402547" y="534731"/>
                    <a:pt x="402152" y="536111"/>
                  </a:cubicBezTo>
                  <a:lnTo>
                    <a:pt x="353437" y="586782"/>
                  </a:lnTo>
                  <a:cubicBezTo>
                    <a:pt x="292295" y="572981"/>
                    <a:pt x="288548" y="541237"/>
                    <a:pt x="204922" y="532168"/>
                  </a:cubicBezTo>
                  <a:cubicBezTo>
                    <a:pt x="112027" y="522112"/>
                    <a:pt x="29585" y="570023"/>
                    <a:pt x="23076" y="657368"/>
                  </a:cubicBezTo>
                  <a:cubicBezTo>
                    <a:pt x="19920" y="700152"/>
                    <a:pt x="35699" y="730713"/>
                    <a:pt x="33726" y="751218"/>
                  </a:cubicBezTo>
                  <a:cubicBezTo>
                    <a:pt x="20315" y="882136"/>
                    <a:pt x="43785" y="879376"/>
                    <a:pt x="0" y="932413"/>
                  </a:cubicBezTo>
                  <a:cubicBezTo>
                    <a:pt x="34121" y="949567"/>
                    <a:pt x="26034" y="925512"/>
                    <a:pt x="22090" y="1028433"/>
                  </a:cubicBezTo>
                  <a:cubicBezTo>
                    <a:pt x="20315" y="1072203"/>
                    <a:pt x="19920" y="1109073"/>
                    <a:pt x="14398" y="1150281"/>
                  </a:cubicBezTo>
                  <a:cubicBezTo>
                    <a:pt x="41616" y="1175518"/>
                    <a:pt x="33332" y="1179067"/>
                    <a:pt x="41024" y="1253004"/>
                  </a:cubicBezTo>
                  <a:cubicBezTo>
                    <a:pt x="67650" y="1260102"/>
                    <a:pt x="65875" y="1270157"/>
                    <a:pt x="86190" y="1276269"/>
                  </a:cubicBezTo>
                  <a:cubicBezTo>
                    <a:pt x="112421" y="1284353"/>
                    <a:pt x="128002" y="1272326"/>
                    <a:pt x="156404" y="1271735"/>
                  </a:cubicBezTo>
                  <a:cubicBezTo>
                    <a:pt x="148909" y="1277452"/>
                    <a:pt x="160348" y="1275086"/>
                    <a:pt x="138258" y="1282382"/>
                  </a:cubicBezTo>
                  <a:cubicBezTo>
                    <a:pt x="112618" y="1290860"/>
                    <a:pt x="90331" y="1282184"/>
                    <a:pt x="79287" y="1309393"/>
                  </a:cubicBezTo>
                  <a:lnTo>
                    <a:pt x="220701" y="1286325"/>
                  </a:lnTo>
                  <a:cubicBezTo>
                    <a:pt x="266852" y="1276861"/>
                    <a:pt x="322471" y="1274889"/>
                    <a:pt x="370201" y="1270354"/>
                  </a:cubicBezTo>
                  <a:lnTo>
                    <a:pt x="305312" y="1261482"/>
                  </a:lnTo>
                  <a:cubicBezTo>
                    <a:pt x="322669" y="1233287"/>
                    <a:pt x="321880" y="1253793"/>
                    <a:pt x="367440" y="1203121"/>
                  </a:cubicBezTo>
                  <a:lnTo>
                    <a:pt x="395447" y="1178673"/>
                  </a:lnTo>
                  <a:close/>
                  <a:moveTo>
                    <a:pt x="212811" y="1178081"/>
                  </a:moveTo>
                  <a:cubicBezTo>
                    <a:pt x="213009" y="1176898"/>
                    <a:pt x="213403" y="1175124"/>
                    <a:pt x="213600" y="1174138"/>
                  </a:cubicBezTo>
                  <a:cubicBezTo>
                    <a:pt x="221292" y="1132142"/>
                    <a:pt x="208078" y="1164280"/>
                    <a:pt x="260541" y="1096652"/>
                  </a:cubicBezTo>
                  <a:cubicBezTo>
                    <a:pt x="275531" y="1077330"/>
                    <a:pt x="287364" y="1065500"/>
                    <a:pt x="303340" y="1049135"/>
                  </a:cubicBezTo>
                  <a:cubicBezTo>
                    <a:pt x="312215" y="1040460"/>
                    <a:pt x="316357" y="1036122"/>
                    <a:pt x="325627" y="1026658"/>
                  </a:cubicBezTo>
                  <a:lnTo>
                    <a:pt x="348506" y="1007533"/>
                  </a:lnTo>
                  <a:cubicBezTo>
                    <a:pt x="349097" y="1077330"/>
                    <a:pt x="326416" y="1084428"/>
                    <a:pt x="289928" y="1118932"/>
                  </a:cubicBezTo>
                  <a:lnTo>
                    <a:pt x="203936" y="1203910"/>
                  </a:lnTo>
                  <a:lnTo>
                    <a:pt x="212811" y="1178081"/>
                  </a:lnTo>
                  <a:close/>
                  <a:moveTo>
                    <a:pt x="284209" y="1215937"/>
                  </a:moveTo>
                  <a:cubicBezTo>
                    <a:pt x="284998" y="1215148"/>
                    <a:pt x="286773" y="1213965"/>
                    <a:pt x="287759" y="1213177"/>
                  </a:cubicBezTo>
                  <a:cubicBezTo>
                    <a:pt x="312413" y="1193657"/>
                    <a:pt x="355803" y="1139437"/>
                    <a:pt x="359945" y="1110848"/>
                  </a:cubicBezTo>
                  <a:lnTo>
                    <a:pt x="284209" y="1215937"/>
                  </a:lnTo>
                  <a:close/>
                  <a:moveTo>
                    <a:pt x="212220" y="1229936"/>
                  </a:moveTo>
                  <a:cubicBezTo>
                    <a:pt x="224054" y="1219091"/>
                    <a:pt x="250482" y="1186362"/>
                    <a:pt x="258963" y="1171969"/>
                  </a:cubicBezTo>
                  <a:cubicBezTo>
                    <a:pt x="288351" y="1121889"/>
                    <a:pt x="329769" y="1106116"/>
                    <a:pt x="354817" y="1062542"/>
                  </a:cubicBezTo>
                  <a:cubicBezTo>
                    <a:pt x="371187" y="1033756"/>
                    <a:pt x="359551" y="1005364"/>
                    <a:pt x="369807" y="975001"/>
                  </a:cubicBezTo>
                  <a:cubicBezTo>
                    <a:pt x="371187" y="976578"/>
                    <a:pt x="372371" y="978747"/>
                    <a:pt x="372962" y="980127"/>
                  </a:cubicBezTo>
                  <a:cubicBezTo>
                    <a:pt x="373751" y="981704"/>
                    <a:pt x="375132" y="983676"/>
                    <a:pt x="375921" y="985451"/>
                  </a:cubicBezTo>
                  <a:cubicBezTo>
                    <a:pt x="396235" y="1030996"/>
                    <a:pt x="366454" y="951735"/>
                    <a:pt x="380260" y="996098"/>
                  </a:cubicBezTo>
                  <a:cubicBezTo>
                    <a:pt x="394460" y="1042234"/>
                    <a:pt x="389332" y="1106510"/>
                    <a:pt x="377301" y="1147521"/>
                  </a:cubicBezTo>
                  <a:cubicBezTo>
                    <a:pt x="362115" y="1199572"/>
                    <a:pt x="322077" y="1227570"/>
                    <a:pt x="276320" y="1246103"/>
                  </a:cubicBezTo>
                  <a:lnTo>
                    <a:pt x="270600" y="1220669"/>
                  </a:lnTo>
                  <a:lnTo>
                    <a:pt x="238649" y="1259905"/>
                  </a:lnTo>
                  <a:lnTo>
                    <a:pt x="167448" y="1258722"/>
                  </a:lnTo>
                  <a:cubicBezTo>
                    <a:pt x="169026" y="1245512"/>
                    <a:pt x="175535" y="1229738"/>
                    <a:pt x="187369" y="1221457"/>
                  </a:cubicBezTo>
                  <a:cubicBezTo>
                    <a:pt x="204528" y="1209628"/>
                    <a:pt x="188947" y="1216726"/>
                    <a:pt x="199005" y="1220669"/>
                  </a:cubicBezTo>
                  <a:cubicBezTo>
                    <a:pt x="237268" y="1235653"/>
                    <a:pt x="177113" y="1221655"/>
                    <a:pt x="212220" y="1229936"/>
                  </a:cubicBezTo>
                  <a:close/>
                  <a:moveTo>
                    <a:pt x="332136" y="755753"/>
                  </a:moveTo>
                  <a:cubicBezTo>
                    <a:pt x="317146" y="761077"/>
                    <a:pt x="315174" y="773498"/>
                    <a:pt x="305312" y="787694"/>
                  </a:cubicBezTo>
                  <a:cubicBezTo>
                    <a:pt x="273756" y="833633"/>
                    <a:pt x="128791" y="957847"/>
                    <a:pt x="103546" y="1002998"/>
                  </a:cubicBezTo>
                  <a:lnTo>
                    <a:pt x="121888" y="989591"/>
                  </a:lnTo>
                  <a:cubicBezTo>
                    <a:pt x="155023" y="959819"/>
                    <a:pt x="185791" y="919992"/>
                    <a:pt x="231351" y="880756"/>
                  </a:cubicBezTo>
                  <a:cubicBezTo>
                    <a:pt x="278095" y="840534"/>
                    <a:pt x="287167" y="824761"/>
                    <a:pt x="323260" y="786511"/>
                  </a:cubicBezTo>
                  <a:cubicBezTo>
                    <a:pt x="340617" y="768174"/>
                    <a:pt x="345153" y="774287"/>
                    <a:pt x="332136" y="755753"/>
                  </a:cubicBezTo>
                  <a:close/>
                  <a:moveTo>
                    <a:pt x="43391" y="1057022"/>
                  </a:moveTo>
                  <a:cubicBezTo>
                    <a:pt x="46744" y="963368"/>
                    <a:pt x="87570" y="931427"/>
                    <a:pt x="173168" y="854730"/>
                  </a:cubicBezTo>
                  <a:lnTo>
                    <a:pt x="325233" y="718489"/>
                  </a:lnTo>
                  <a:cubicBezTo>
                    <a:pt x="327994" y="715926"/>
                    <a:pt x="333319" y="710602"/>
                    <a:pt x="335489" y="708631"/>
                  </a:cubicBezTo>
                  <a:cubicBezTo>
                    <a:pt x="342589" y="701927"/>
                    <a:pt x="339039" y="704490"/>
                    <a:pt x="346928" y="698575"/>
                  </a:cubicBezTo>
                  <a:cubicBezTo>
                    <a:pt x="347914" y="700152"/>
                    <a:pt x="349097" y="702321"/>
                    <a:pt x="349689" y="703504"/>
                  </a:cubicBezTo>
                  <a:cubicBezTo>
                    <a:pt x="350281" y="704884"/>
                    <a:pt x="351661" y="707053"/>
                    <a:pt x="352253" y="708433"/>
                  </a:cubicBezTo>
                  <a:cubicBezTo>
                    <a:pt x="362115" y="732093"/>
                    <a:pt x="351070" y="701730"/>
                    <a:pt x="356198" y="718686"/>
                  </a:cubicBezTo>
                  <a:lnTo>
                    <a:pt x="361523" y="791834"/>
                  </a:lnTo>
                  <a:cubicBezTo>
                    <a:pt x="360142" y="826733"/>
                    <a:pt x="360734" y="812142"/>
                    <a:pt x="347914" y="830676"/>
                  </a:cubicBezTo>
                  <a:cubicBezTo>
                    <a:pt x="282631" y="924329"/>
                    <a:pt x="79878" y="1100792"/>
                    <a:pt x="78498" y="1200164"/>
                  </a:cubicBezTo>
                  <a:cubicBezTo>
                    <a:pt x="99207" y="1188531"/>
                    <a:pt x="92698" y="1176898"/>
                    <a:pt x="103349" y="1151267"/>
                  </a:cubicBezTo>
                  <a:cubicBezTo>
                    <a:pt x="119522" y="1112228"/>
                    <a:pt x="170801" y="1044206"/>
                    <a:pt x="198019" y="1014237"/>
                  </a:cubicBezTo>
                  <a:lnTo>
                    <a:pt x="310440" y="895938"/>
                  </a:lnTo>
                  <a:cubicBezTo>
                    <a:pt x="326810" y="877996"/>
                    <a:pt x="333319" y="869320"/>
                    <a:pt x="356592" y="858870"/>
                  </a:cubicBezTo>
                  <a:cubicBezTo>
                    <a:pt x="355606" y="898501"/>
                    <a:pt x="352845" y="895543"/>
                    <a:pt x="333714" y="918809"/>
                  </a:cubicBezTo>
                  <a:cubicBezTo>
                    <a:pt x="286970" y="975987"/>
                    <a:pt x="108279" y="1181630"/>
                    <a:pt x="100785" y="1217120"/>
                  </a:cubicBezTo>
                  <a:cubicBezTo>
                    <a:pt x="122480" y="1216331"/>
                    <a:pt x="122480" y="1201347"/>
                    <a:pt x="130764" y="1184982"/>
                  </a:cubicBezTo>
                  <a:cubicBezTo>
                    <a:pt x="145556" y="1156196"/>
                    <a:pt x="197625" y="1095272"/>
                    <a:pt x="220503" y="1068852"/>
                  </a:cubicBezTo>
                  <a:cubicBezTo>
                    <a:pt x="243974" y="1041840"/>
                    <a:pt x="330755" y="937737"/>
                    <a:pt x="354423" y="925315"/>
                  </a:cubicBezTo>
                  <a:cubicBezTo>
                    <a:pt x="355409" y="987619"/>
                    <a:pt x="339236" y="992351"/>
                    <a:pt x="311427" y="1025081"/>
                  </a:cubicBezTo>
                  <a:cubicBezTo>
                    <a:pt x="236085" y="1114594"/>
                    <a:pt x="209656" y="1139634"/>
                    <a:pt x="134708" y="1251624"/>
                  </a:cubicBezTo>
                  <a:cubicBezTo>
                    <a:pt x="111435" y="1253595"/>
                    <a:pt x="89937" y="1247089"/>
                    <a:pt x="69425" y="1240780"/>
                  </a:cubicBezTo>
                  <a:cubicBezTo>
                    <a:pt x="49308" y="1208839"/>
                    <a:pt x="40038" y="1155999"/>
                    <a:pt x="43391" y="1105130"/>
                  </a:cubicBezTo>
                  <a:cubicBezTo>
                    <a:pt x="46941" y="1049135"/>
                    <a:pt x="90726" y="1043812"/>
                    <a:pt x="103546" y="1002998"/>
                  </a:cubicBezTo>
                  <a:lnTo>
                    <a:pt x="74159" y="1031193"/>
                  </a:lnTo>
                  <a:cubicBezTo>
                    <a:pt x="56013" y="1052881"/>
                    <a:pt x="67847" y="1046375"/>
                    <a:pt x="43391" y="1057022"/>
                  </a:cubicBezTo>
                  <a:close/>
                  <a:moveTo>
                    <a:pt x="54830" y="723615"/>
                  </a:moveTo>
                  <a:cubicBezTo>
                    <a:pt x="59958" y="699561"/>
                    <a:pt x="55816" y="712968"/>
                    <a:pt x="63311" y="699955"/>
                  </a:cubicBezTo>
                  <a:lnTo>
                    <a:pt x="68833" y="692857"/>
                  </a:lnTo>
                  <a:cubicBezTo>
                    <a:pt x="100193" y="647706"/>
                    <a:pt x="178888" y="572389"/>
                    <a:pt x="229773" y="562728"/>
                  </a:cubicBezTo>
                  <a:cubicBezTo>
                    <a:pt x="215375" y="602753"/>
                    <a:pt x="228984" y="571798"/>
                    <a:pt x="185594" y="611428"/>
                  </a:cubicBezTo>
                  <a:cubicBezTo>
                    <a:pt x="170012" y="625624"/>
                    <a:pt x="160743" y="632919"/>
                    <a:pt x="144570" y="646523"/>
                  </a:cubicBezTo>
                  <a:cubicBezTo>
                    <a:pt x="127805" y="660522"/>
                    <a:pt x="114196" y="672155"/>
                    <a:pt x="100390" y="685957"/>
                  </a:cubicBezTo>
                  <a:lnTo>
                    <a:pt x="54830" y="723615"/>
                  </a:lnTo>
                  <a:close/>
                  <a:moveTo>
                    <a:pt x="47927" y="960805"/>
                  </a:moveTo>
                  <a:cubicBezTo>
                    <a:pt x="48716" y="880953"/>
                    <a:pt x="50294" y="891994"/>
                    <a:pt x="90923" y="849407"/>
                  </a:cubicBezTo>
                  <a:lnTo>
                    <a:pt x="280067" y="672944"/>
                  </a:lnTo>
                  <a:cubicBezTo>
                    <a:pt x="298607" y="657959"/>
                    <a:pt x="305510" y="651255"/>
                    <a:pt x="329966" y="646721"/>
                  </a:cubicBezTo>
                  <a:cubicBezTo>
                    <a:pt x="341800" y="676887"/>
                    <a:pt x="345942" y="670972"/>
                    <a:pt x="324049" y="697589"/>
                  </a:cubicBezTo>
                  <a:lnTo>
                    <a:pt x="207092" y="811748"/>
                  </a:lnTo>
                  <a:cubicBezTo>
                    <a:pt x="179479" y="835605"/>
                    <a:pt x="75934" y="949961"/>
                    <a:pt x="47927" y="960805"/>
                  </a:cubicBezTo>
                  <a:close/>
                  <a:moveTo>
                    <a:pt x="54830" y="800115"/>
                  </a:moveTo>
                  <a:cubicBezTo>
                    <a:pt x="52858" y="729333"/>
                    <a:pt x="62325" y="731502"/>
                    <a:pt x="98812" y="697195"/>
                  </a:cubicBezTo>
                  <a:cubicBezTo>
                    <a:pt x="126425" y="671366"/>
                    <a:pt x="141611" y="657368"/>
                    <a:pt x="176127" y="632525"/>
                  </a:cubicBezTo>
                  <a:cubicBezTo>
                    <a:pt x="265077" y="568446"/>
                    <a:pt x="227604" y="567855"/>
                    <a:pt x="316357" y="596641"/>
                  </a:cubicBezTo>
                  <a:cubicBezTo>
                    <a:pt x="350084" y="607485"/>
                    <a:pt x="349097" y="597232"/>
                    <a:pt x="348309" y="638243"/>
                  </a:cubicBezTo>
                  <a:lnTo>
                    <a:pt x="338842" y="626413"/>
                  </a:lnTo>
                  <a:cubicBezTo>
                    <a:pt x="322669" y="613400"/>
                    <a:pt x="297818" y="618920"/>
                    <a:pt x="293281" y="621681"/>
                  </a:cubicBezTo>
                  <a:cubicBezTo>
                    <a:pt x="267444" y="637060"/>
                    <a:pt x="291703" y="619709"/>
                    <a:pt x="286575" y="643172"/>
                  </a:cubicBezTo>
                  <a:cubicBezTo>
                    <a:pt x="279870" y="672352"/>
                    <a:pt x="227406" y="704687"/>
                    <a:pt x="202358" y="730122"/>
                  </a:cubicBezTo>
                  <a:cubicBezTo>
                    <a:pt x="176127" y="756542"/>
                    <a:pt x="152656" y="775470"/>
                    <a:pt x="126622" y="801890"/>
                  </a:cubicBezTo>
                  <a:cubicBezTo>
                    <a:pt x="105518" y="823184"/>
                    <a:pt x="76328" y="860251"/>
                    <a:pt x="49505" y="871489"/>
                  </a:cubicBezTo>
                  <a:cubicBezTo>
                    <a:pt x="50688" y="812339"/>
                    <a:pt x="47335" y="833042"/>
                    <a:pt x="96446" y="771526"/>
                  </a:cubicBezTo>
                  <a:cubicBezTo>
                    <a:pt x="72383" y="780596"/>
                    <a:pt x="96840" y="769160"/>
                    <a:pt x="77117" y="784145"/>
                  </a:cubicBezTo>
                  <a:lnTo>
                    <a:pt x="54830" y="800115"/>
                  </a:lnTo>
                  <a:close/>
                  <a:moveTo>
                    <a:pt x="235493" y="641397"/>
                  </a:moveTo>
                  <a:cubicBezTo>
                    <a:pt x="199991" y="668409"/>
                    <a:pt x="109068" y="735051"/>
                    <a:pt x="96446" y="771526"/>
                  </a:cubicBezTo>
                  <a:cubicBezTo>
                    <a:pt x="142597" y="735445"/>
                    <a:pt x="181057" y="683788"/>
                    <a:pt x="256794" y="636074"/>
                  </a:cubicBezTo>
                  <a:cubicBezTo>
                    <a:pt x="277700" y="622864"/>
                    <a:pt x="301565" y="614386"/>
                    <a:pt x="282828" y="594866"/>
                  </a:cubicBezTo>
                  <a:cubicBezTo>
                    <a:pt x="269811" y="601570"/>
                    <a:pt x="253046" y="627793"/>
                    <a:pt x="235493" y="641397"/>
                  </a:cubicBezTo>
                  <a:close/>
                  <a:moveTo>
                    <a:pt x="115971" y="561151"/>
                  </a:moveTo>
                  <a:cubicBezTo>
                    <a:pt x="145950" y="560362"/>
                    <a:pt x="134314" y="566869"/>
                    <a:pt x="154431" y="559574"/>
                  </a:cubicBezTo>
                  <a:cubicBezTo>
                    <a:pt x="162518" y="556616"/>
                    <a:pt x="154431" y="548138"/>
                    <a:pt x="199203" y="554053"/>
                  </a:cubicBezTo>
                  <a:cubicBezTo>
                    <a:pt x="189341" y="567657"/>
                    <a:pt x="180268" y="572784"/>
                    <a:pt x="165673" y="584811"/>
                  </a:cubicBezTo>
                  <a:cubicBezTo>
                    <a:pt x="143386" y="603344"/>
                    <a:pt x="84020" y="667817"/>
                    <a:pt x="63114" y="677084"/>
                  </a:cubicBezTo>
                  <a:cubicBezTo>
                    <a:pt x="64692" y="619118"/>
                    <a:pt x="78300" y="612020"/>
                    <a:pt x="100982" y="584022"/>
                  </a:cubicBezTo>
                  <a:cubicBezTo>
                    <a:pt x="111435" y="571206"/>
                    <a:pt x="105913" y="573967"/>
                    <a:pt x="115971" y="561151"/>
                  </a:cubicBezTo>
                  <a:close/>
                  <a:moveTo>
                    <a:pt x="460533" y="247067"/>
                  </a:moveTo>
                  <a:cubicBezTo>
                    <a:pt x="430159" y="213351"/>
                    <a:pt x="430751" y="192846"/>
                    <a:pt x="446332" y="147695"/>
                  </a:cubicBezTo>
                  <a:cubicBezTo>
                    <a:pt x="459349" y="110431"/>
                    <a:pt x="466647" y="76519"/>
                    <a:pt x="502740" y="64294"/>
                  </a:cubicBezTo>
                  <a:cubicBezTo>
                    <a:pt x="524041" y="122458"/>
                    <a:pt x="548892" y="250024"/>
                    <a:pt x="460533" y="247067"/>
                  </a:cubicBezTo>
                  <a:close/>
                  <a:moveTo>
                    <a:pt x="432526" y="276050"/>
                  </a:moveTo>
                  <a:cubicBezTo>
                    <a:pt x="488934" y="292217"/>
                    <a:pt x="530549" y="264614"/>
                    <a:pt x="543566" y="213746"/>
                  </a:cubicBezTo>
                  <a:cubicBezTo>
                    <a:pt x="563289" y="137837"/>
                    <a:pt x="548694" y="125416"/>
                    <a:pt x="536466" y="56408"/>
                  </a:cubicBezTo>
                  <a:cubicBezTo>
                    <a:pt x="561120" y="50493"/>
                    <a:pt x="571968" y="19932"/>
                    <a:pt x="586563" y="78293"/>
                  </a:cubicBezTo>
                  <a:cubicBezTo>
                    <a:pt x="594846" y="111220"/>
                    <a:pt x="590507" y="138823"/>
                    <a:pt x="594057" y="174115"/>
                  </a:cubicBezTo>
                  <a:cubicBezTo>
                    <a:pt x="601552" y="247264"/>
                    <a:pt x="693461" y="399278"/>
                    <a:pt x="694053" y="483073"/>
                  </a:cubicBezTo>
                  <a:cubicBezTo>
                    <a:pt x="694645" y="612020"/>
                    <a:pt x="613978" y="587768"/>
                    <a:pt x="639420" y="614386"/>
                  </a:cubicBezTo>
                  <a:cubicBezTo>
                    <a:pt x="647704" y="625821"/>
                    <a:pt x="645534" y="618723"/>
                    <a:pt x="665455" y="603541"/>
                  </a:cubicBezTo>
                  <a:cubicBezTo>
                    <a:pt x="696420" y="579882"/>
                    <a:pt x="697998" y="583825"/>
                    <a:pt x="708648" y="557405"/>
                  </a:cubicBezTo>
                  <a:cubicBezTo>
                    <a:pt x="719890" y="529604"/>
                    <a:pt x="714960" y="505156"/>
                    <a:pt x="726991" y="498452"/>
                  </a:cubicBezTo>
                  <a:lnTo>
                    <a:pt x="815744" y="483862"/>
                  </a:lnTo>
                  <a:cubicBezTo>
                    <a:pt x="827381" y="485045"/>
                    <a:pt x="828761" y="481102"/>
                    <a:pt x="841976" y="478144"/>
                  </a:cubicBezTo>
                  <a:cubicBezTo>
                    <a:pt x="918501" y="461780"/>
                    <a:pt x="1052223" y="446992"/>
                    <a:pt x="1117309" y="495495"/>
                  </a:cubicBezTo>
                  <a:cubicBezTo>
                    <a:pt x="1141371" y="513437"/>
                    <a:pt x="1182592" y="553067"/>
                    <a:pt x="1195215" y="579684"/>
                  </a:cubicBezTo>
                  <a:lnTo>
                    <a:pt x="1166617" y="598415"/>
                  </a:lnTo>
                  <a:cubicBezTo>
                    <a:pt x="1093444" y="628976"/>
                    <a:pt x="998577" y="670775"/>
                    <a:pt x="930532" y="637848"/>
                  </a:cubicBezTo>
                  <a:cubicBezTo>
                    <a:pt x="928757" y="643369"/>
                    <a:pt x="935068" y="649481"/>
                    <a:pt x="930532" y="660128"/>
                  </a:cubicBezTo>
                  <a:lnTo>
                    <a:pt x="796613" y="657170"/>
                  </a:lnTo>
                  <a:cubicBezTo>
                    <a:pt x="814758" y="692660"/>
                    <a:pt x="856768" y="681422"/>
                    <a:pt x="905089" y="682210"/>
                  </a:cubicBezTo>
                  <a:cubicBezTo>
                    <a:pt x="1011002" y="684182"/>
                    <a:pt x="1086541" y="663085"/>
                    <a:pt x="1177267" y="626215"/>
                  </a:cubicBezTo>
                  <a:cubicBezTo>
                    <a:pt x="1212374" y="612020"/>
                    <a:pt x="1189298" y="618329"/>
                    <a:pt x="1228350" y="622666"/>
                  </a:cubicBezTo>
                  <a:lnTo>
                    <a:pt x="1223025" y="632919"/>
                  </a:lnTo>
                  <a:cubicBezTo>
                    <a:pt x="1222433" y="634299"/>
                    <a:pt x="1221447" y="636271"/>
                    <a:pt x="1220855" y="637651"/>
                  </a:cubicBezTo>
                  <a:cubicBezTo>
                    <a:pt x="1208627" y="668803"/>
                    <a:pt x="1238014" y="670183"/>
                    <a:pt x="1248270" y="749838"/>
                  </a:cubicBezTo>
                  <a:cubicBezTo>
                    <a:pt x="1220461" y="757725"/>
                    <a:pt x="1210796" y="769357"/>
                    <a:pt x="1177070" y="776455"/>
                  </a:cubicBezTo>
                  <a:cubicBezTo>
                    <a:pt x="1153600" y="781385"/>
                    <a:pt x="1120070" y="786708"/>
                    <a:pt x="1095811" y="791046"/>
                  </a:cubicBezTo>
                  <a:cubicBezTo>
                    <a:pt x="1008833" y="806819"/>
                    <a:pt x="1011594" y="804847"/>
                    <a:pt x="937435" y="780202"/>
                  </a:cubicBezTo>
                  <a:cubicBezTo>
                    <a:pt x="948283" y="801101"/>
                    <a:pt x="941577" y="783948"/>
                    <a:pt x="955580" y="797355"/>
                  </a:cubicBezTo>
                  <a:lnTo>
                    <a:pt x="969584" y="814311"/>
                  </a:lnTo>
                  <a:cubicBezTo>
                    <a:pt x="970175" y="813128"/>
                    <a:pt x="971753" y="817860"/>
                    <a:pt x="972739" y="819635"/>
                  </a:cubicBezTo>
                  <a:cubicBezTo>
                    <a:pt x="875702" y="821015"/>
                    <a:pt x="829353" y="795975"/>
                    <a:pt x="817716" y="820818"/>
                  </a:cubicBezTo>
                  <a:cubicBezTo>
                    <a:pt x="944930" y="880164"/>
                    <a:pt x="1148669" y="801495"/>
                    <a:pt x="1259907" y="794595"/>
                  </a:cubicBezTo>
                  <a:cubicBezTo>
                    <a:pt x="1263654" y="872081"/>
                    <a:pt x="1280616" y="927878"/>
                    <a:pt x="1206260" y="945820"/>
                  </a:cubicBezTo>
                  <a:cubicBezTo>
                    <a:pt x="1123423" y="965931"/>
                    <a:pt x="1105673" y="963960"/>
                    <a:pt x="1032106" y="938525"/>
                  </a:cubicBezTo>
                  <a:cubicBezTo>
                    <a:pt x="1039206" y="950552"/>
                    <a:pt x="1045123" y="955284"/>
                    <a:pt x="1054984" y="962185"/>
                  </a:cubicBezTo>
                  <a:cubicBezTo>
                    <a:pt x="1088711" y="985845"/>
                    <a:pt x="1074313" y="968297"/>
                    <a:pt x="1072735" y="978550"/>
                  </a:cubicBezTo>
                  <a:cubicBezTo>
                    <a:pt x="1036642" y="996492"/>
                    <a:pt x="957750" y="988014"/>
                    <a:pt x="911204" y="985845"/>
                  </a:cubicBezTo>
                  <a:cubicBezTo>
                    <a:pt x="878661" y="984465"/>
                    <a:pt x="789710" y="957847"/>
                    <a:pt x="779848" y="964354"/>
                  </a:cubicBezTo>
                  <a:cubicBezTo>
                    <a:pt x="921657" y="1058402"/>
                    <a:pt x="1095614" y="991366"/>
                    <a:pt x="1219869" y="976973"/>
                  </a:cubicBezTo>
                  <a:cubicBezTo>
                    <a:pt x="1222630" y="1020152"/>
                    <a:pt x="1176478" y="1087385"/>
                    <a:pt x="1155572" y="1112425"/>
                  </a:cubicBezTo>
                  <a:cubicBezTo>
                    <a:pt x="1128157" y="1145352"/>
                    <a:pt x="1086344" y="1169012"/>
                    <a:pt x="1035853" y="1185771"/>
                  </a:cubicBezTo>
                  <a:cubicBezTo>
                    <a:pt x="958539" y="1211205"/>
                    <a:pt x="781032" y="1232499"/>
                    <a:pt x="714368" y="1184982"/>
                  </a:cubicBezTo>
                  <a:cubicBezTo>
                    <a:pt x="715946" y="1204698"/>
                    <a:pt x="717721" y="1198783"/>
                    <a:pt x="726991" y="1215148"/>
                  </a:cubicBezTo>
                  <a:cubicBezTo>
                    <a:pt x="685178" y="1217711"/>
                    <a:pt x="589521" y="1209036"/>
                    <a:pt x="547511" y="1201347"/>
                  </a:cubicBezTo>
                  <a:cubicBezTo>
                    <a:pt x="473155" y="1187939"/>
                    <a:pt x="458757" y="1177490"/>
                    <a:pt x="410633" y="1145549"/>
                  </a:cubicBezTo>
                  <a:cubicBezTo>
                    <a:pt x="409844" y="1082850"/>
                    <a:pt x="399391" y="1033362"/>
                    <a:pt x="397024" y="977170"/>
                  </a:cubicBezTo>
                  <a:cubicBezTo>
                    <a:pt x="395447" y="943454"/>
                    <a:pt x="389332" y="925118"/>
                    <a:pt x="388544" y="894163"/>
                  </a:cubicBezTo>
                  <a:cubicBezTo>
                    <a:pt x="387952" y="864785"/>
                    <a:pt x="390319" y="835408"/>
                    <a:pt x="387360" y="805833"/>
                  </a:cubicBezTo>
                  <a:cubicBezTo>
                    <a:pt x="384993" y="782568"/>
                    <a:pt x="381640" y="749444"/>
                    <a:pt x="379668" y="725981"/>
                  </a:cubicBezTo>
                  <a:cubicBezTo>
                    <a:pt x="373357" y="652636"/>
                    <a:pt x="352056" y="624244"/>
                    <a:pt x="391108" y="585205"/>
                  </a:cubicBezTo>
                  <a:cubicBezTo>
                    <a:pt x="436273" y="540251"/>
                    <a:pt x="416550" y="572981"/>
                    <a:pt x="433709" y="568446"/>
                  </a:cubicBezTo>
                  <a:cubicBezTo>
                    <a:pt x="417734" y="524478"/>
                    <a:pt x="452841" y="538674"/>
                    <a:pt x="466647" y="504367"/>
                  </a:cubicBezTo>
                  <a:cubicBezTo>
                    <a:pt x="441204" y="506733"/>
                    <a:pt x="460335" y="509494"/>
                    <a:pt x="427990" y="518958"/>
                  </a:cubicBezTo>
                  <a:lnTo>
                    <a:pt x="432526" y="276050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B4CE3D4D-23CF-8068-EAD7-F0D1FFD908F7}"/>
                </a:ext>
              </a:extLst>
            </p:cNvPr>
            <p:cNvSpPr/>
            <p:nvPr/>
          </p:nvSpPr>
          <p:spPr>
            <a:xfrm>
              <a:off x="2469095" y="851359"/>
              <a:ext cx="29627" cy="293184"/>
            </a:xfrm>
            <a:custGeom>
              <a:avLst/>
              <a:gdLst>
                <a:gd name="connsiteX0" fmla="*/ 11477 w 29627"/>
                <a:gd name="connsiteY0" fmla="*/ 293185 h 293184"/>
                <a:gd name="connsiteX1" fmla="*/ 22128 w 29627"/>
                <a:gd name="connsiteY1" fmla="*/ 238176 h 293184"/>
                <a:gd name="connsiteX2" fmla="*/ 19761 w 29627"/>
                <a:gd name="connsiteY2" fmla="*/ 154578 h 293184"/>
                <a:gd name="connsiteX3" fmla="*/ 21339 w 29627"/>
                <a:gd name="connsiteY3" fmla="*/ 70980 h 293184"/>
                <a:gd name="connsiteX4" fmla="*/ 28242 w 29627"/>
                <a:gd name="connsiteY4" fmla="*/ 19914 h 293184"/>
                <a:gd name="connsiteX5" fmla="*/ 26664 w 29627"/>
                <a:gd name="connsiteY5" fmla="*/ 9464 h 293184"/>
                <a:gd name="connsiteX6" fmla="*/ 22917 w 29627"/>
                <a:gd name="connsiteY6" fmla="*/ 0 h 293184"/>
                <a:gd name="connsiteX7" fmla="*/ 1616 w 29627"/>
                <a:gd name="connsiteY7" fmla="*/ 59741 h 293184"/>
                <a:gd name="connsiteX8" fmla="*/ 11477 w 29627"/>
                <a:gd name="connsiteY8" fmla="*/ 293185 h 29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27" h="293184">
                  <a:moveTo>
                    <a:pt x="11477" y="293185"/>
                  </a:moveTo>
                  <a:cubicBezTo>
                    <a:pt x="37512" y="282341"/>
                    <a:pt x="24692" y="271299"/>
                    <a:pt x="22128" y="238176"/>
                  </a:cubicBezTo>
                  <a:cubicBezTo>
                    <a:pt x="19958" y="210770"/>
                    <a:pt x="18775" y="182181"/>
                    <a:pt x="19761" y="154578"/>
                  </a:cubicBezTo>
                  <a:cubicBezTo>
                    <a:pt x="20747" y="126383"/>
                    <a:pt x="19761" y="98977"/>
                    <a:pt x="21339" y="70980"/>
                  </a:cubicBezTo>
                  <a:lnTo>
                    <a:pt x="28242" y="19914"/>
                  </a:lnTo>
                  <a:cubicBezTo>
                    <a:pt x="27059" y="-20111"/>
                    <a:pt x="32976" y="40616"/>
                    <a:pt x="26664" y="9464"/>
                  </a:cubicBezTo>
                  <a:lnTo>
                    <a:pt x="22917" y="0"/>
                  </a:lnTo>
                  <a:cubicBezTo>
                    <a:pt x="10689" y="5915"/>
                    <a:pt x="7138" y="2563"/>
                    <a:pt x="1616" y="59741"/>
                  </a:cubicBezTo>
                  <a:cubicBezTo>
                    <a:pt x="-2131" y="97991"/>
                    <a:pt x="433" y="265187"/>
                    <a:pt x="11477" y="29318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711BCAC0-7CDE-52AF-853B-B3D3E89C8278}"/>
                </a:ext>
              </a:extLst>
            </p:cNvPr>
            <p:cNvSpPr/>
            <p:nvPr/>
          </p:nvSpPr>
          <p:spPr>
            <a:xfrm>
              <a:off x="2603447" y="552058"/>
              <a:ext cx="52784" cy="181593"/>
            </a:xfrm>
            <a:custGeom>
              <a:avLst/>
              <a:gdLst>
                <a:gd name="connsiteX0" fmla="*/ 32937 w 52784"/>
                <a:gd name="connsiteY0" fmla="*/ 181594 h 181593"/>
                <a:gd name="connsiteX1" fmla="*/ 0 w 52784"/>
                <a:gd name="connsiteY1" fmla="*/ 4 h 181593"/>
                <a:gd name="connsiteX2" fmla="*/ 34318 w 52784"/>
                <a:gd name="connsiteY2" fmla="*/ 84391 h 181593"/>
                <a:gd name="connsiteX3" fmla="*/ 32937 w 52784"/>
                <a:gd name="connsiteY3" fmla="*/ 181594 h 1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84" h="181593">
                  <a:moveTo>
                    <a:pt x="32937" y="181594"/>
                  </a:moveTo>
                  <a:cubicBezTo>
                    <a:pt x="71397" y="162666"/>
                    <a:pt x="50491" y="-981"/>
                    <a:pt x="0" y="4"/>
                  </a:cubicBezTo>
                  <a:cubicBezTo>
                    <a:pt x="2761" y="18144"/>
                    <a:pt x="26626" y="57380"/>
                    <a:pt x="34318" y="84391"/>
                  </a:cubicBezTo>
                  <a:cubicBezTo>
                    <a:pt x="54041" y="153991"/>
                    <a:pt x="36882" y="154582"/>
                    <a:pt x="32937" y="18159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BBF69170-C8FC-ACB9-B4F1-6CD929E9AEA1}"/>
                </a:ext>
              </a:extLst>
            </p:cNvPr>
            <p:cNvSpPr/>
            <p:nvPr/>
          </p:nvSpPr>
          <p:spPr>
            <a:xfrm>
              <a:off x="2930826" y="673319"/>
              <a:ext cx="79310" cy="92470"/>
            </a:xfrm>
            <a:custGeom>
              <a:avLst/>
              <a:gdLst>
                <a:gd name="connsiteX0" fmla="*/ 24 w 79310"/>
                <a:gd name="connsiteY0" fmla="*/ 92471 h 92470"/>
                <a:gd name="connsiteX1" fmla="*/ 43217 w 79310"/>
                <a:gd name="connsiteY1" fmla="*/ 51460 h 92470"/>
                <a:gd name="connsiteX2" fmla="*/ 79310 w 79310"/>
                <a:gd name="connsiteY2" fmla="*/ 0 h 92470"/>
                <a:gd name="connsiteX3" fmla="*/ 35525 w 79310"/>
                <a:gd name="connsiteY3" fmla="*/ 43574 h 92470"/>
                <a:gd name="connsiteX4" fmla="*/ 24 w 79310"/>
                <a:gd name="connsiteY4" fmla="*/ 92471 h 9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0" h="92470">
                  <a:moveTo>
                    <a:pt x="24" y="92471"/>
                  </a:moveTo>
                  <a:cubicBezTo>
                    <a:pt x="17972" y="71965"/>
                    <a:pt x="21916" y="69797"/>
                    <a:pt x="43217" y="51460"/>
                  </a:cubicBezTo>
                  <a:cubicBezTo>
                    <a:pt x="60179" y="37067"/>
                    <a:pt x="72407" y="24646"/>
                    <a:pt x="79310" y="0"/>
                  </a:cubicBezTo>
                  <a:cubicBezTo>
                    <a:pt x="58404" y="8872"/>
                    <a:pt x="52487" y="26617"/>
                    <a:pt x="35525" y="43574"/>
                  </a:cubicBezTo>
                  <a:cubicBezTo>
                    <a:pt x="18366" y="60530"/>
                    <a:pt x="-765" y="66445"/>
                    <a:pt x="24" y="9247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6C1BFA3B-C93A-C203-A8E5-D15865C630E6}"/>
                </a:ext>
              </a:extLst>
            </p:cNvPr>
            <p:cNvSpPr/>
            <p:nvPr/>
          </p:nvSpPr>
          <p:spPr>
            <a:xfrm>
              <a:off x="2989032" y="1253379"/>
              <a:ext cx="50885" cy="76894"/>
            </a:xfrm>
            <a:custGeom>
              <a:avLst/>
              <a:gdLst>
                <a:gd name="connsiteX0" fmla="*/ 0 w 50885"/>
                <a:gd name="connsiteY0" fmla="*/ 76894 h 76894"/>
                <a:gd name="connsiteX1" fmla="*/ 25837 w 50885"/>
                <a:gd name="connsiteY1" fmla="*/ 38250 h 76894"/>
                <a:gd name="connsiteX2" fmla="*/ 50885 w 50885"/>
                <a:gd name="connsiteY2" fmla="*/ 0 h 76894"/>
                <a:gd name="connsiteX3" fmla="*/ 0 w 50885"/>
                <a:gd name="connsiteY3" fmla="*/ 76894 h 7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85" h="76894">
                  <a:moveTo>
                    <a:pt x="0" y="76894"/>
                  </a:moveTo>
                  <a:cubicBezTo>
                    <a:pt x="9664" y="70782"/>
                    <a:pt x="16567" y="51066"/>
                    <a:pt x="25837" y="38250"/>
                  </a:cubicBezTo>
                  <a:cubicBezTo>
                    <a:pt x="34713" y="26026"/>
                    <a:pt x="48321" y="13407"/>
                    <a:pt x="50885" y="0"/>
                  </a:cubicBezTo>
                  <a:cubicBezTo>
                    <a:pt x="31360" y="6506"/>
                    <a:pt x="2958" y="50869"/>
                    <a:pt x="0" y="7689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8BA03D0A-89A7-3227-98E5-486F37DC1616}"/>
                </a:ext>
              </a:extLst>
            </p:cNvPr>
            <p:cNvSpPr/>
            <p:nvPr/>
          </p:nvSpPr>
          <p:spPr>
            <a:xfrm>
              <a:off x="2983510" y="700528"/>
              <a:ext cx="44574" cy="64078"/>
            </a:xfrm>
            <a:custGeom>
              <a:avLst/>
              <a:gdLst>
                <a:gd name="connsiteX0" fmla="*/ 0 w 44574"/>
                <a:gd name="connsiteY0" fmla="*/ 64079 h 64078"/>
                <a:gd name="connsiteX1" fmla="*/ 44574 w 44574"/>
                <a:gd name="connsiteY1" fmla="*/ 0 h 64078"/>
                <a:gd name="connsiteX2" fmla="*/ 0 w 44574"/>
                <a:gd name="connsiteY2" fmla="*/ 64079 h 6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574" h="64078">
                  <a:moveTo>
                    <a:pt x="0" y="64079"/>
                  </a:moveTo>
                  <a:cubicBezTo>
                    <a:pt x="18934" y="60530"/>
                    <a:pt x="42207" y="25040"/>
                    <a:pt x="44574" y="0"/>
                  </a:cubicBezTo>
                  <a:cubicBezTo>
                    <a:pt x="34318" y="7295"/>
                    <a:pt x="2564" y="52249"/>
                    <a:pt x="0" y="6407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35B7F7A-2125-0708-F635-8F044533FEF2}"/>
                </a:ext>
              </a:extLst>
            </p:cNvPr>
            <p:cNvSpPr/>
            <p:nvPr/>
          </p:nvSpPr>
          <p:spPr>
            <a:xfrm>
              <a:off x="2533036" y="1027689"/>
              <a:ext cx="20314" cy="19455"/>
            </a:xfrm>
            <a:custGeom>
              <a:avLst/>
              <a:gdLst>
                <a:gd name="connsiteX0" fmla="*/ 0 w 20314"/>
                <a:gd name="connsiteY0" fmla="*/ 5654 h 19455"/>
                <a:gd name="connsiteX1" fmla="*/ 6903 w 20314"/>
                <a:gd name="connsiteY1" fmla="*/ 19455 h 19455"/>
                <a:gd name="connsiteX2" fmla="*/ 13214 w 20314"/>
                <a:gd name="connsiteY2" fmla="*/ 12949 h 19455"/>
                <a:gd name="connsiteX3" fmla="*/ 20315 w 20314"/>
                <a:gd name="connsiteY3" fmla="*/ 330 h 19455"/>
                <a:gd name="connsiteX4" fmla="*/ 0 w 20314"/>
                <a:gd name="connsiteY4" fmla="*/ 5654 h 1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14" h="19455">
                  <a:moveTo>
                    <a:pt x="0" y="5654"/>
                  </a:moveTo>
                  <a:lnTo>
                    <a:pt x="6903" y="19455"/>
                  </a:lnTo>
                  <a:cubicBezTo>
                    <a:pt x="7495" y="18469"/>
                    <a:pt x="12228" y="14132"/>
                    <a:pt x="13214" y="12949"/>
                  </a:cubicBezTo>
                  <a:cubicBezTo>
                    <a:pt x="19920" y="4274"/>
                    <a:pt x="17356" y="10780"/>
                    <a:pt x="20315" y="330"/>
                  </a:cubicBezTo>
                  <a:cubicBezTo>
                    <a:pt x="8875" y="133"/>
                    <a:pt x="5325" y="-1641"/>
                    <a:pt x="0" y="565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7E64803A-8370-946D-E02B-6D001E2C0EA4}"/>
                </a:ext>
              </a:extLst>
            </p:cNvPr>
            <p:cNvSpPr/>
            <p:nvPr/>
          </p:nvSpPr>
          <p:spPr>
            <a:xfrm>
              <a:off x="2570312" y="1085000"/>
              <a:ext cx="15581" cy="14590"/>
            </a:xfrm>
            <a:custGeom>
              <a:avLst/>
              <a:gdLst>
                <a:gd name="connsiteX0" fmla="*/ 15581 w 15581"/>
                <a:gd name="connsiteY0" fmla="*/ 14590 h 14590"/>
                <a:gd name="connsiteX1" fmla="*/ 5522 w 15581"/>
                <a:gd name="connsiteY1" fmla="*/ 0 h 14590"/>
                <a:gd name="connsiteX2" fmla="*/ 0 w 15581"/>
                <a:gd name="connsiteY2" fmla="*/ 13013 h 14590"/>
                <a:gd name="connsiteX3" fmla="*/ 15581 w 15581"/>
                <a:gd name="connsiteY3" fmla="*/ 14590 h 1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81" h="14590">
                  <a:moveTo>
                    <a:pt x="15581" y="14590"/>
                  </a:moveTo>
                  <a:cubicBezTo>
                    <a:pt x="11834" y="-789"/>
                    <a:pt x="16962" y="7492"/>
                    <a:pt x="5522" y="0"/>
                  </a:cubicBezTo>
                  <a:lnTo>
                    <a:pt x="0" y="13013"/>
                  </a:lnTo>
                  <a:lnTo>
                    <a:pt x="15581" y="14590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C6DCE2F0-7388-15F6-DA32-136B686ABF0B}"/>
                </a:ext>
              </a:extLst>
            </p:cNvPr>
            <p:cNvSpPr/>
            <p:nvPr/>
          </p:nvSpPr>
          <p:spPr>
            <a:xfrm>
              <a:off x="2553138" y="1070213"/>
              <a:ext cx="15990" cy="14590"/>
            </a:xfrm>
            <a:custGeom>
              <a:avLst/>
              <a:gdLst>
                <a:gd name="connsiteX0" fmla="*/ 1396 w 15990"/>
                <a:gd name="connsiteY0" fmla="*/ 14590 h 14590"/>
                <a:gd name="connsiteX1" fmla="*/ 15991 w 15990"/>
                <a:gd name="connsiteY1" fmla="*/ 0 h 14590"/>
                <a:gd name="connsiteX2" fmla="*/ 1396 w 15990"/>
                <a:gd name="connsiteY2" fmla="*/ 14590 h 1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90" h="14590">
                  <a:moveTo>
                    <a:pt x="1396" y="14590"/>
                  </a:moveTo>
                  <a:cubicBezTo>
                    <a:pt x="20724" y="8675"/>
                    <a:pt x="10074" y="17351"/>
                    <a:pt x="15991" y="0"/>
                  </a:cubicBezTo>
                  <a:cubicBezTo>
                    <a:pt x="-17933" y="8675"/>
                    <a:pt x="14807" y="986"/>
                    <a:pt x="1396" y="1459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6" name="图形 2">
            <a:extLst>
              <a:ext uri="{FF2B5EF4-FFF2-40B4-BE49-F238E27FC236}">
                <a16:creationId xmlns:a16="http://schemas.microsoft.com/office/drawing/2014/main" id="{E09ED813-526F-FE6F-6D04-12A987D47C48}"/>
              </a:ext>
            </a:extLst>
          </p:cNvPr>
          <p:cNvGrpSpPr/>
          <p:nvPr/>
        </p:nvGrpSpPr>
        <p:grpSpPr>
          <a:xfrm>
            <a:off x="2281225" y="2776137"/>
            <a:ext cx="1190289" cy="1231056"/>
            <a:chOff x="4026063" y="125853"/>
            <a:chExt cx="1912973" cy="1978491"/>
          </a:xfrm>
          <a:solidFill>
            <a:srgbClr val="1A1A1A"/>
          </a:solidFill>
        </p:grpSpPr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406B600E-88D8-CDE3-560F-C3A19BC02623}"/>
                </a:ext>
              </a:extLst>
            </p:cNvPr>
            <p:cNvSpPr/>
            <p:nvPr/>
          </p:nvSpPr>
          <p:spPr>
            <a:xfrm>
              <a:off x="4026063" y="125853"/>
              <a:ext cx="1863475" cy="1978491"/>
            </a:xfrm>
            <a:custGeom>
              <a:avLst/>
              <a:gdLst>
                <a:gd name="connsiteX0" fmla="*/ 1019489 w 1863475"/>
                <a:gd name="connsiteY0" fmla="*/ 311064 h 1978491"/>
                <a:gd name="connsiteX1" fmla="*/ 1109623 w 1863475"/>
                <a:gd name="connsiteY1" fmla="*/ 168908 h 1978491"/>
                <a:gd name="connsiteX2" fmla="*/ 1246106 w 1863475"/>
                <a:gd name="connsiteY2" fmla="*/ 61650 h 1978491"/>
                <a:gd name="connsiteX3" fmla="*/ 1711570 w 1863475"/>
                <a:gd name="connsiteY3" fmla="*/ 132827 h 1978491"/>
                <a:gd name="connsiteX4" fmla="*/ 1764625 w 1863475"/>
                <a:gd name="connsiteY4" fmla="*/ 202229 h 1978491"/>
                <a:gd name="connsiteX5" fmla="*/ 1822808 w 1863475"/>
                <a:gd name="connsiteY5" fmla="*/ 390719 h 1978491"/>
                <a:gd name="connsiteX6" fmla="*/ 1669362 w 1863475"/>
                <a:gd name="connsiteY6" fmla="*/ 952640 h 1978491"/>
                <a:gd name="connsiteX7" fmla="*/ 1414344 w 1863475"/>
                <a:gd name="connsiteY7" fmla="*/ 1307341 h 1978491"/>
                <a:gd name="connsiteX8" fmla="*/ 1357542 w 1863475"/>
                <a:gd name="connsiteY8" fmla="*/ 1372208 h 1978491"/>
                <a:gd name="connsiteX9" fmla="*/ 1151239 w 1863475"/>
                <a:gd name="connsiteY9" fmla="*/ 1646859 h 1978491"/>
                <a:gd name="connsiteX10" fmla="*/ 1099564 w 1863475"/>
                <a:gd name="connsiteY10" fmla="*/ 1716656 h 1978491"/>
                <a:gd name="connsiteX11" fmla="*/ 953417 w 1863475"/>
                <a:gd name="connsiteY11" fmla="*/ 1935706 h 1978491"/>
                <a:gd name="connsiteX12" fmla="*/ 877483 w 1863475"/>
                <a:gd name="connsiteY12" fmla="*/ 1774228 h 1978491"/>
                <a:gd name="connsiteX13" fmla="*/ 545742 w 1863475"/>
                <a:gd name="connsiteY13" fmla="*/ 1381475 h 1978491"/>
                <a:gd name="connsiteX14" fmla="*/ 438251 w 1863475"/>
                <a:gd name="connsiteY14" fmla="*/ 1252134 h 1978491"/>
                <a:gd name="connsiteX15" fmla="*/ 315574 w 1863475"/>
                <a:gd name="connsiteY15" fmla="*/ 1131075 h 1978491"/>
                <a:gd name="connsiteX16" fmla="*/ 120908 w 1863475"/>
                <a:gd name="connsiteY16" fmla="*/ 837496 h 1978491"/>
                <a:gd name="connsiteX17" fmla="*/ 36494 w 1863475"/>
                <a:gd name="connsiteY17" fmla="*/ 457361 h 1978491"/>
                <a:gd name="connsiteX18" fmla="*/ 59964 w 1863475"/>
                <a:gd name="connsiteY18" fmla="*/ 358384 h 1978491"/>
                <a:gd name="connsiteX19" fmla="*/ 615561 w 1863475"/>
                <a:gd name="connsiteY19" fmla="*/ 99112 h 1978491"/>
                <a:gd name="connsiteX20" fmla="*/ 774923 w 1863475"/>
                <a:gd name="connsiteY20" fmla="*/ 184681 h 1978491"/>
                <a:gd name="connsiteX21" fmla="*/ 892670 w 1863475"/>
                <a:gd name="connsiteY21" fmla="*/ 314219 h 1978491"/>
                <a:gd name="connsiteX22" fmla="*/ 888923 w 1863475"/>
                <a:gd name="connsiteY22" fmla="*/ 318360 h 1978491"/>
                <a:gd name="connsiteX23" fmla="*/ 793069 w 1863475"/>
                <a:gd name="connsiteY23" fmla="*/ 410436 h 1978491"/>
                <a:gd name="connsiteX24" fmla="*/ 863480 w 1863475"/>
                <a:gd name="connsiteY24" fmla="*/ 368834 h 1978491"/>
                <a:gd name="connsiteX25" fmla="*/ 920677 w 1863475"/>
                <a:gd name="connsiteY25" fmla="*/ 314022 h 1978491"/>
                <a:gd name="connsiteX26" fmla="*/ 952825 w 1863475"/>
                <a:gd name="connsiteY26" fmla="*/ 331175 h 1978491"/>
                <a:gd name="connsiteX27" fmla="*/ 983396 w 1863475"/>
                <a:gd name="connsiteY27" fmla="*/ 274589 h 1978491"/>
                <a:gd name="connsiteX28" fmla="*/ 1022053 w 1863475"/>
                <a:gd name="connsiteY28" fmla="*/ 235944 h 1978491"/>
                <a:gd name="connsiteX29" fmla="*/ 1025406 w 1863475"/>
                <a:gd name="connsiteY29" fmla="*/ 233381 h 1978491"/>
                <a:gd name="connsiteX30" fmla="*/ 1028759 w 1863475"/>
                <a:gd name="connsiteY30" fmla="*/ 230818 h 1978491"/>
                <a:gd name="connsiteX31" fmla="*/ 1031717 w 1863475"/>
                <a:gd name="connsiteY31" fmla="*/ 245211 h 1978491"/>
                <a:gd name="connsiteX32" fmla="*/ 1019489 w 1863475"/>
                <a:gd name="connsiteY32" fmla="*/ 311064 h 1978491"/>
                <a:gd name="connsiteX33" fmla="*/ 720291 w 1863475"/>
                <a:gd name="connsiteY33" fmla="*/ 476092 h 1978491"/>
                <a:gd name="connsiteX34" fmla="*/ 760723 w 1863475"/>
                <a:gd name="connsiteY34" fmla="*/ 259210 h 1978491"/>
                <a:gd name="connsiteX35" fmla="*/ 698990 w 1863475"/>
                <a:gd name="connsiteY35" fmla="*/ 536030 h 1978491"/>
                <a:gd name="connsiteX36" fmla="*/ 718713 w 1863475"/>
                <a:gd name="connsiteY36" fmla="*/ 619825 h 1978491"/>
                <a:gd name="connsiteX37" fmla="*/ 981226 w 1863475"/>
                <a:gd name="connsiteY37" fmla="*/ 1127920 h 1978491"/>
                <a:gd name="connsiteX38" fmla="*/ 987735 w 1863475"/>
                <a:gd name="connsiteY38" fmla="*/ 1115893 h 1978491"/>
                <a:gd name="connsiteX39" fmla="*/ 989510 w 1863475"/>
                <a:gd name="connsiteY39" fmla="*/ 1113527 h 1978491"/>
                <a:gd name="connsiteX40" fmla="*/ 1005486 w 1863475"/>
                <a:gd name="connsiteY40" fmla="*/ 1092431 h 1978491"/>
                <a:gd name="connsiteX41" fmla="*/ 1071952 w 1863475"/>
                <a:gd name="connsiteY41" fmla="*/ 1016325 h 1978491"/>
                <a:gd name="connsiteX42" fmla="*/ 1181218 w 1863475"/>
                <a:gd name="connsiteY42" fmla="*/ 914390 h 1978491"/>
                <a:gd name="connsiteX43" fmla="*/ 1014755 w 1863475"/>
                <a:gd name="connsiteY43" fmla="*/ 1055166 h 1978491"/>
                <a:gd name="connsiteX44" fmla="*/ 981423 w 1863475"/>
                <a:gd name="connsiteY44" fmla="*/ 1073897 h 1978491"/>
                <a:gd name="connsiteX45" fmla="*/ 922452 w 1863475"/>
                <a:gd name="connsiteY45" fmla="*/ 745420 h 1978491"/>
                <a:gd name="connsiteX46" fmla="*/ 1155972 w 1863475"/>
                <a:gd name="connsiteY46" fmla="*/ 476486 h 1978491"/>
                <a:gd name="connsiteX47" fmla="*/ 1115935 w 1863475"/>
                <a:gd name="connsiteY47" fmla="*/ 515525 h 1978491"/>
                <a:gd name="connsiteX48" fmla="*/ 882611 w 1863475"/>
                <a:gd name="connsiteY48" fmla="*/ 782289 h 1978491"/>
                <a:gd name="connsiteX49" fmla="*/ 855985 w 1863475"/>
                <a:gd name="connsiteY49" fmla="*/ 826652 h 1978491"/>
                <a:gd name="connsiteX50" fmla="*/ 852829 w 1863475"/>
                <a:gd name="connsiteY50" fmla="*/ 830595 h 1978491"/>
                <a:gd name="connsiteX51" fmla="*/ 849476 w 1863475"/>
                <a:gd name="connsiteY51" fmla="*/ 834538 h 1978491"/>
                <a:gd name="connsiteX52" fmla="*/ 732716 w 1863475"/>
                <a:gd name="connsiteY52" fmla="*/ 596363 h 1978491"/>
                <a:gd name="connsiteX53" fmla="*/ 736069 w 1863475"/>
                <a:gd name="connsiteY53" fmla="*/ 592616 h 1978491"/>
                <a:gd name="connsiteX54" fmla="*/ 756976 w 1863475"/>
                <a:gd name="connsiteY54" fmla="*/ 560873 h 1978491"/>
                <a:gd name="connsiteX55" fmla="*/ 783404 w 1863475"/>
                <a:gd name="connsiteY55" fmla="*/ 529326 h 1978491"/>
                <a:gd name="connsiteX56" fmla="*/ 845532 w 1863475"/>
                <a:gd name="connsiteY56" fmla="*/ 469585 h 1978491"/>
                <a:gd name="connsiteX57" fmla="*/ 910815 w 1863475"/>
                <a:gd name="connsiteY57" fmla="*/ 412605 h 1978491"/>
                <a:gd name="connsiteX58" fmla="*/ 969590 w 1863475"/>
                <a:gd name="connsiteY58" fmla="*/ 355427 h 1978491"/>
                <a:gd name="connsiteX59" fmla="*/ 725024 w 1863475"/>
                <a:gd name="connsiteY59" fmla="*/ 575266 h 1978491"/>
                <a:gd name="connsiteX60" fmla="*/ 719699 w 1863475"/>
                <a:gd name="connsiteY60" fmla="*/ 490879 h 1978491"/>
                <a:gd name="connsiteX61" fmla="*/ 793069 w 1863475"/>
                <a:gd name="connsiteY61" fmla="*/ 410436 h 1978491"/>
                <a:gd name="connsiteX62" fmla="*/ 720291 w 1863475"/>
                <a:gd name="connsiteY62" fmla="*/ 476092 h 1978491"/>
                <a:gd name="connsiteX63" fmla="*/ 937836 w 1863475"/>
                <a:gd name="connsiteY63" fmla="*/ 284841 h 1978491"/>
                <a:gd name="connsiteX64" fmla="*/ 867227 w 1863475"/>
                <a:gd name="connsiteY64" fmla="*/ 227072 h 1978491"/>
                <a:gd name="connsiteX65" fmla="*/ 797013 w 1863475"/>
                <a:gd name="connsiteY65" fmla="*/ 169303 h 1978491"/>
                <a:gd name="connsiteX66" fmla="*/ 636073 w 1863475"/>
                <a:gd name="connsiteY66" fmla="*/ 74663 h 1978491"/>
                <a:gd name="connsiteX67" fmla="*/ 414189 w 1863475"/>
                <a:gd name="connsiteY67" fmla="*/ 59087 h 1978491"/>
                <a:gd name="connsiteX68" fmla="*/ 318730 w 1863475"/>
                <a:gd name="connsiteY68" fmla="*/ 91225 h 1978491"/>
                <a:gd name="connsiteX69" fmla="*/ 106708 w 1863475"/>
                <a:gd name="connsiteY69" fmla="*/ 256252 h 1978491"/>
                <a:gd name="connsiteX70" fmla="*/ 2373 w 1863475"/>
                <a:gd name="connsiteY70" fmla="*/ 523214 h 1978491"/>
                <a:gd name="connsiteX71" fmla="*/ 76137 w 1863475"/>
                <a:gd name="connsiteY71" fmla="*/ 826060 h 1978491"/>
                <a:gd name="connsiteX72" fmla="*/ 273367 w 1863475"/>
                <a:gd name="connsiteY72" fmla="*/ 1134821 h 1978491"/>
                <a:gd name="connsiteX73" fmla="*/ 401172 w 1863475"/>
                <a:gd name="connsiteY73" fmla="*/ 1263767 h 1978491"/>
                <a:gd name="connsiteX74" fmla="*/ 638440 w 1863475"/>
                <a:gd name="connsiteY74" fmla="*/ 1532898 h 1978491"/>
                <a:gd name="connsiteX75" fmla="*/ 866438 w 1863475"/>
                <a:gd name="connsiteY75" fmla="*/ 1818590 h 1978491"/>
                <a:gd name="connsiteX76" fmla="*/ 959531 w 1863475"/>
                <a:gd name="connsiteY76" fmla="*/ 1978491 h 1978491"/>
                <a:gd name="connsiteX77" fmla="*/ 982410 w 1863475"/>
                <a:gd name="connsiteY77" fmla="*/ 1972379 h 1978491"/>
                <a:gd name="connsiteX78" fmla="*/ 1024814 w 1863475"/>
                <a:gd name="connsiteY78" fmla="*/ 1893316 h 1978491"/>
                <a:gd name="connsiteX79" fmla="*/ 1390873 w 1863475"/>
                <a:gd name="connsiteY79" fmla="*/ 1367476 h 1978491"/>
                <a:gd name="connsiteX80" fmla="*/ 1610785 w 1863475"/>
                <a:gd name="connsiteY80" fmla="*/ 1080995 h 1978491"/>
                <a:gd name="connsiteX81" fmla="*/ 1805649 w 1863475"/>
                <a:gd name="connsiteY81" fmla="*/ 762967 h 1978491"/>
                <a:gd name="connsiteX82" fmla="*/ 1777247 w 1863475"/>
                <a:gd name="connsiteY82" fmla="*/ 150769 h 1978491"/>
                <a:gd name="connsiteX83" fmla="*/ 1421641 w 1863475"/>
                <a:gd name="connsiteY83" fmla="*/ 332 h 1978491"/>
                <a:gd name="connsiteX84" fmla="*/ 1173526 w 1863475"/>
                <a:gd name="connsiteY84" fmla="*/ 73086 h 1978491"/>
                <a:gd name="connsiteX85" fmla="*/ 1139997 w 1863475"/>
                <a:gd name="connsiteY85" fmla="*/ 103449 h 1978491"/>
                <a:gd name="connsiteX86" fmla="*/ 937836 w 1863475"/>
                <a:gd name="connsiteY86" fmla="*/ 284841 h 19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863475" h="1978491">
                  <a:moveTo>
                    <a:pt x="1019489" y="311064"/>
                  </a:moveTo>
                  <a:cubicBezTo>
                    <a:pt x="1042565" y="281884"/>
                    <a:pt x="1049271" y="219383"/>
                    <a:pt x="1109623" y="168908"/>
                  </a:cubicBezTo>
                  <a:cubicBezTo>
                    <a:pt x="1155972" y="129870"/>
                    <a:pt x="1152028" y="98717"/>
                    <a:pt x="1246106" y="61650"/>
                  </a:cubicBezTo>
                  <a:cubicBezTo>
                    <a:pt x="1402313" y="-260"/>
                    <a:pt x="1584356" y="36216"/>
                    <a:pt x="1711570" y="132827"/>
                  </a:cubicBezTo>
                  <a:cubicBezTo>
                    <a:pt x="1743718" y="157276"/>
                    <a:pt x="1743127" y="164571"/>
                    <a:pt x="1764625" y="202229"/>
                  </a:cubicBezTo>
                  <a:cubicBezTo>
                    <a:pt x="1796576" y="257830"/>
                    <a:pt x="1815904" y="316979"/>
                    <a:pt x="1822808" y="390719"/>
                  </a:cubicBezTo>
                  <a:cubicBezTo>
                    <a:pt x="1847067" y="655709"/>
                    <a:pt x="1783756" y="759813"/>
                    <a:pt x="1669362" y="952640"/>
                  </a:cubicBezTo>
                  <a:cubicBezTo>
                    <a:pt x="1630705" y="1017705"/>
                    <a:pt x="1469174" y="1238333"/>
                    <a:pt x="1414344" y="1307341"/>
                  </a:cubicBezTo>
                  <a:cubicBezTo>
                    <a:pt x="1395410" y="1330803"/>
                    <a:pt x="1375489" y="1347562"/>
                    <a:pt x="1357542" y="1372208"/>
                  </a:cubicBezTo>
                  <a:cubicBezTo>
                    <a:pt x="1286341" y="1469805"/>
                    <a:pt x="1217705" y="1536052"/>
                    <a:pt x="1151239" y="1646859"/>
                  </a:cubicBezTo>
                  <a:cubicBezTo>
                    <a:pt x="1133094" y="1677026"/>
                    <a:pt x="1117907" y="1687475"/>
                    <a:pt x="1099564" y="1716656"/>
                  </a:cubicBezTo>
                  <a:cubicBezTo>
                    <a:pt x="1079644" y="1748005"/>
                    <a:pt x="972943" y="1924468"/>
                    <a:pt x="953417" y="1935706"/>
                  </a:cubicBezTo>
                  <a:cubicBezTo>
                    <a:pt x="903123" y="1881683"/>
                    <a:pt x="934088" y="1872614"/>
                    <a:pt x="877483" y="1774228"/>
                  </a:cubicBezTo>
                  <a:cubicBezTo>
                    <a:pt x="791688" y="1624777"/>
                    <a:pt x="659938" y="1515942"/>
                    <a:pt x="545742" y="1381475"/>
                  </a:cubicBezTo>
                  <a:cubicBezTo>
                    <a:pt x="513199" y="1343028"/>
                    <a:pt x="475331" y="1288413"/>
                    <a:pt x="438251" y="1252134"/>
                  </a:cubicBezTo>
                  <a:cubicBezTo>
                    <a:pt x="394466" y="1209350"/>
                    <a:pt x="348906" y="1171691"/>
                    <a:pt x="315574" y="1131075"/>
                  </a:cubicBezTo>
                  <a:cubicBezTo>
                    <a:pt x="243783" y="1043533"/>
                    <a:pt x="177908" y="949486"/>
                    <a:pt x="120908" y="837496"/>
                  </a:cubicBezTo>
                  <a:cubicBezTo>
                    <a:pt x="71995" y="740688"/>
                    <a:pt x="4542" y="589462"/>
                    <a:pt x="36494" y="457361"/>
                  </a:cubicBezTo>
                  <a:cubicBezTo>
                    <a:pt x="46355" y="417139"/>
                    <a:pt x="45172" y="395254"/>
                    <a:pt x="59964" y="358384"/>
                  </a:cubicBezTo>
                  <a:cubicBezTo>
                    <a:pt x="146351" y="143671"/>
                    <a:pt x="395847" y="35625"/>
                    <a:pt x="615561" y="99112"/>
                  </a:cubicBezTo>
                  <a:cubicBezTo>
                    <a:pt x="687748" y="120011"/>
                    <a:pt x="728574" y="143474"/>
                    <a:pt x="774923" y="184681"/>
                  </a:cubicBezTo>
                  <a:cubicBezTo>
                    <a:pt x="831529" y="234761"/>
                    <a:pt x="880639" y="257830"/>
                    <a:pt x="892670" y="314219"/>
                  </a:cubicBezTo>
                  <a:cubicBezTo>
                    <a:pt x="891487" y="315599"/>
                    <a:pt x="889514" y="315796"/>
                    <a:pt x="888923" y="318360"/>
                  </a:cubicBezTo>
                  <a:cubicBezTo>
                    <a:pt x="887147" y="325458"/>
                    <a:pt x="808255" y="383227"/>
                    <a:pt x="793069" y="410436"/>
                  </a:cubicBezTo>
                  <a:cubicBezTo>
                    <a:pt x="821864" y="401958"/>
                    <a:pt x="825809" y="377312"/>
                    <a:pt x="863480" y="368834"/>
                  </a:cubicBezTo>
                  <a:cubicBezTo>
                    <a:pt x="880639" y="364891"/>
                    <a:pt x="880047" y="373369"/>
                    <a:pt x="920677" y="314022"/>
                  </a:cubicBezTo>
                  <a:lnTo>
                    <a:pt x="952825" y="331175"/>
                  </a:lnTo>
                  <a:cubicBezTo>
                    <a:pt x="973732" y="310670"/>
                    <a:pt x="969787" y="300418"/>
                    <a:pt x="983396" y="274589"/>
                  </a:cubicBezTo>
                  <a:cubicBezTo>
                    <a:pt x="994046" y="254675"/>
                    <a:pt x="1006274" y="247774"/>
                    <a:pt x="1022053" y="235944"/>
                  </a:cubicBezTo>
                  <a:cubicBezTo>
                    <a:pt x="1022842" y="235353"/>
                    <a:pt x="1024814" y="233776"/>
                    <a:pt x="1025406" y="233381"/>
                  </a:cubicBezTo>
                  <a:cubicBezTo>
                    <a:pt x="1026195" y="232790"/>
                    <a:pt x="1027773" y="231804"/>
                    <a:pt x="1028759" y="230818"/>
                  </a:cubicBezTo>
                  <a:lnTo>
                    <a:pt x="1031717" y="245211"/>
                  </a:lnTo>
                  <a:cubicBezTo>
                    <a:pt x="1021067" y="265125"/>
                    <a:pt x="1010811" y="293320"/>
                    <a:pt x="1019489" y="311064"/>
                  </a:cubicBezTo>
                  <a:close/>
                  <a:moveTo>
                    <a:pt x="720291" y="476092"/>
                  </a:moveTo>
                  <a:cubicBezTo>
                    <a:pt x="715754" y="293911"/>
                    <a:pt x="795830" y="294305"/>
                    <a:pt x="760723" y="259210"/>
                  </a:cubicBezTo>
                  <a:cubicBezTo>
                    <a:pt x="708260" y="278927"/>
                    <a:pt x="688537" y="499554"/>
                    <a:pt x="698990" y="536030"/>
                  </a:cubicBezTo>
                  <a:cubicBezTo>
                    <a:pt x="709049" y="571125"/>
                    <a:pt x="704512" y="575857"/>
                    <a:pt x="718713" y="619825"/>
                  </a:cubicBezTo>
                  <a:cubicBezTo>
                    <a:pt x="792082" y="848340"/>
                    <a:pt x="955981" y="948697"/>
                    <a:pt x="981226" y="1127920"/>
                  </a:cubicBezTo>
                  <a:cubicBezTo>
                    <a:pt x="984382" y="1119048"/>
                    <a:pt x="983001" y="1122991"/>
                    <a:pt x="987735" y="1115893"/>
                  </a:cubicBezTo>
                  <a:cubicBezTo>
                    <a:pt x="988129" y="1115499"/>
                    <a:pt x="989115" y="1113922"/>
                    <a:pt x="989510" y="1113527"/>
                  </a:cubicBezTo>
                  <a:lnTo>
                    <a:pt x="1005486" y="1092431"/>
                  </a:lnTo>
                  <a:cubicBezTo>
                    <a:pt x="1038226" y="1040576"/>
                    <a:pt x="1009036" y="1069559"/>
                    <a:pt x="1071952" y="1016325"/>
                  </a:cubicBezTo>
                  <a:cubicBezTo>
                    <a:pt x="1100156" y="992468"/>
                    <a:pt x="1180034" y="950077"/>
                    <a:pt x="1181218" y="914390"/>
                  </a:cubicBezTo>
                  <a:lnTo>
                    <a:pt x="1014755" y="1055166"/>
                  </a:lnTo>
                  <a:cubicBezTo>
                    <a:pt x="995821" y="1071531"/>
                    <a:pt x="1004894" y="1065813"/>
                    <a:pt x="981423" y="1073897"/>
                  </a:cubicBezTo>
                  <a:cubicBezTo>
                    <a:pt x="907068" y="827835"/>
                    <a:pt x="796816" y="901772"/>
                    <a:pt x="922452" y="745420"/>
                  </a:cubicBezTo>
                  <a:cubicBezTo>
                    <a:pt x="958742" y="700269"/>
                    <a:pt x="1148675" y="510399"/>
                    <a:pt x="1155972" y="476486"/>
                  </a:cubicBezTo>
                  <a:cubicBezTo>
                    <a:pt x="1132107" y="480429"/>
                    <a:pt x="1154986" y="468600"/>
                    <a:pt x="1115935" y="515525"/>
                  </a:cubicBezTo>
                  <a:cubicBezTo>
                    <a:pt x="1049073" y="595574"/>
                    <a:pt x="926593" y="721563"/>
                    <a:pt x="882611" y="782289"/>
                  </a:cubicBezTo>
                  <a:lnTo>
                    <a:pt x="855985" y="826652"/>
                  </a:lnTo>
                  <a:cubicBezTo>
                    <a:pt x="855196" y="827835"/>
                    <a:pt x="853618" y="829609"/>
                    <a:pt x="852829" y="830595"/>
                  </a:cubicBezTo>
                  <a:cubicBezTo>
                    <a:pt x="852040" y="831581"/>
                    <a:pt x="850660" y="833355"/>
                    <a:pt x="849476" y="834538"/>
                  </a:cubicBezTo>
                  <a:cubicBezTo>
                    <a:pt x="791491" y="734970"/>
                    <a:pt x="769993" y="735561"/>
                    <a:pt x="732716" y="596363"/>
                  </a:cubicBezTo>
                  <a:cubicBezTo>
                    <a:pt x="733702" y="594982"/>
                    <a:pt x="735675" y="591433"/>
                    <a:pt x="736069" y="592616"/>
                  </a:cubicBezTo>
                  <a:lnTo>
                    <a:pt x="756976" y="560873"/>
                  </a:lnTo>
                  <a:cubicBezTo>
                    <a:pt x="764273" y="548649"/>
                    <a:pt x="772557" y="540368"/>
                    <a:pt x="783404" y="529326"/>
                  </a:cubicBezTo>
                  <a:cubicBezTo>
                    <a:pt x="804311" y="508624"/>
                    <a:pt x="823639" y="488119"/>
                    <a:pt x="845532" y="469585"/>
                  </a:cubicBezTo>
                  <a:cubicBezTo>
                    <a:pt x="869199" y="449672"/>
                    <a:pt x="886161" y="433110"/>
                    <a:pt x="910815" y="412605"/>
                  </a:cubicBezTo>
                  <a:cubicBezTo>
                    <a:pt x="931919" y="395254"/>
                    <a:pt x="962687" y="379875"/>
                    <a:pt x="969590" y="355427"/>
                  </a:cubicBezTo>
                  <a:cubicBezTo>
                    <a:pt x="941189" y="356018"/>
                    <a:pt x="746522" y="563239"/>
                    <a:pt x="725024" y="575266"/>
                  </a:cubicBezTo>
                  <a:lnTo>
                    <a:pt x="719699" y="490879"/>
                  </a:lnTo>
                  <a:cubicBezTo>
                    <a:pt x="740408" y="476486"/>
                    <a:pt x="784785" y="433504"/>
                    <a:pt x="793069" y="410436"/>
                  </a:cubicBezTo>
                  <a:cubicBezTo>
                    <a:pt x="761709" y="427392"/>
                    <a:pt x="754412" y="455389"/>
                    <a:pt x="720291" y="476092"/>
                  </a:cubicBezTo>
                  <a:close/>
                  <a:moveTo>
                    <a:pt x="937836" y="284841"/>
                  </a:moveTo>
                  <a:cubicBezTo>
                    <a:pt x="898784" y="272617"/>
                    <a:pt x="896614" y="251126"/>
                    <a:pt x="867227" y="227072"/>
                  </a:cubicBezTo>
                  <a:cubicBezTo>
                    <a:pt x="842771" y="206961"/>
                    <a:pt x="822456" y="191385"/>
                    <a:pt x="797013" y="169303"/>
                  </a:cubicBezTo>
                  <a:cubicBezTo>
                    <a:pt x="743367" y="122969"/>
                    <a:pt x="715754" y="101872"/>
                    <a:pt x="636073" y="74663"/>
                  </a:cubicBezTo>
                  <a:cubicBezTo>
                    <a:pt x="594261" y="60467"/>
                    <a:pt x="457975" y="52384"/>
                    <a:pt x="414189" y="59087"/>
                  </a:cubicBezTo>
                  <a:cubicBezTo>
                    <a:pt x="384210" y="63819"/>
                    <a:pt x="344567" y="81170"/>
                    <a:pt x="318730" y="91225"/>
                  </a:cubicBezTo>
                  <a:cubicBezTo>
                    <a:pt x="227215" y="126518"/>
                    <a:pt x="164693" y="176598"/>
                    <a:pt x="106708" y="256252"/>
                  </a:cubicBezTo>
                  <a:cubicBezTo>
                    <a:pt x="24857" y="368637"/>
                    <a:pt x="24463" y="386382"/>
                    <a:pt x="2373" y="523214"/>
                  </a:cubicBezTo>
                  <a:cubicBezTo>
                    <a:pt x="-12222" y="613122"/>
                    <a:pt x="43988" y="748574"/>
                    <a:pt x="76137" y="826060"/>
                  </a:cubicBezTo>
                  <a:cubicBezTo>
                    <a:pt x="109863" y="907489"/>
                    <a:pt x="219720" y="1070545"/>
                    <a:pt x="273367" y="1134821"/>
                  </a:cubicBezTo>
                  <a:cubicBezTo>
                    <a:pt x="313602" y="1183127"/>
                    <a:pt x="355415" y="1220588"/>
                    <a:pt x="401172" y="1263767"/>
                  </a:cubicBezTo>
                  <a:lnTo>
                    <a:pt x="638440" y="1532898"/>
                  </a:lnTo>
                  <a:cubicBezTo>
                    <a:pt x="769993" y="1674660"/>
                    <a:pt x="761512" y="1650803"/>
                    <a:pt x="866438" y="1818590"/>
                  </a:cubicBezTo>
                  <a:cubicBezTo>
                    <a:pt x="909632" y="1887795"/>
                    <a:pt x="872552" y="1894499"/>
                    <a:pt x="959531" y="1978491"/>
                  </a:cubicBezTo>
                  <a:cubicBezTo>
                    <a:pt x="971759" y="1972182"/>
                    <a:pt x="955192" y="1974942"/>
                    <a:pt x="982410" y="1972379"/>
                  </a:cubicBezTo>
                  <a:cubicBezTo>
                    <a:pt x="993455" y="1925257"/>
                    <a:pt x="1007655" y="1925454"/>
                    <a:pt x="1024814" y="1893316"/>
                  </a:cubicBezTo>
                  <a:cubicBezTo>
                    <a:pt x="1108045" y="1738935"/>
                    <a:pt x="1283580" y="1493070"/>
                    <a:pt x="1390873" y="1367476"/>
                  </a:cubicBezTo>
                  <a:cubicBezTo>
                    <a:pt x="1466807" y="1278752"/>
                    <a:pt x="1542543" y="1183718"/>
                    <a:pt x="1610785" y="1080995"/>
                  </a:cubicBezTo>
                  <a:cubicBezTo>
                    <a:pt x="1690663" y="960133"/>
                    <a:pt x="1731884" y="922671"/>
                    <a:pt x="1805649" y="762967"/>
                  </a:cubicBezTo>
                  <a:cubicBezTo>
                    <a:pt x="1884935" y="590645"/>
                    <a:pt x="1889274" y="301009"/>
                    <a:pt x="1777247" y="150769"/>
                  </a:cubicBezTo>
                  <a:cubicBezTo>
                    <a:pt x="1701708" y="49426"/>
                    <a:pt x="1553786" y="7430"/>
                    <a:pt x="1421641" y="332"/>
                  </a:cubicBezTo>
                  <a:cubicBezTo>
                    <a:pt x="1352019" y="-3414"/>
                    <a:pt x="1227370" y="24780"/>
                    <a:pt x="1173526" y="73086"/>
                  </a:cubicBezTo>
                  <a:cubicBezTo>
                    <a:pt x="1161495" y="83733"/>
                    <a:pt x="1152422" y="92605"/>
                    <a:pt x="1139997" y="103449"/>
                  </a:cubicBezTo>
                  <a:lnTo>
                    <a:pt x="937836" y="284841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1DA2CF76-9925-946E-AE42-B274FDFD57CB}"/>
                </a:ext>
              </a:extLst>
            </p:cNvPr>
            <p:cNvSpPr/>
            <p:nvPr/>
          </p:nvSpPr>
          <p:spPr>
            <a:xfrm>
              <a:off x="4159377" y="278959"/>
              <a:ext cx="320887" cy="335596"/>
            </a:xfrm>
            <a:custGeom>
              <a:avLst/>
              <a:gdLst>
                <a:gd name="connsiteX0" fmla="*/ 248924 w 320887"/>
                <a:gd name="connsiteY0" fmla="*/ 7128 h 335596"/>
                <a:gd name="connsiteX1" fmla="*/ 144392 w 320887"/>
                <a:gd name="connsiteY1" fmla="*/ 69629 h 335596"/>
                <a:gd name="connsiteX2" fmla="*/ 9487 w 320887"/>
                <a:gd name="connsiteY2" fmla="*/ 280793 h 335596"/>
                <a:gd name="connsiteX3" fmla="*/ 11064 w 320887"/>
                <a:gd name="connsiteY3" fmla="*/ 335014 h 335596"/>
                <a:gd name="connsiteX4" fmla="*/ 21123 w 320887"/>
                <a:gd name="connsiteY4" fmla="*/ 314114 h 335596"/>
                <a:gd name="connsiteX5" fmla="*/ 20531 w 320887"/>
                <a:gd name="connsiteY5" fmla="*/ 309776 h 335596"/>
                <a:gd name="connsiteX6" fmla="*/ 23095 w 320887"/>
                <a:gd name="connsiteY6" fmla="*/ 289863 h 335596"/>
                <a:gd name="connsiteX7" fmla="*/ 268844 w 320887"/>
                <a:gd name="connsiteY7" fmla="*/ 19352 h 335596"/>
                <a:gd name="connsiteX8" fmla="*/ 319730 w 320887"/>
                <a:gd name="connsiteY8" fmla="*/ 10874 h 335596"/>
                <a:gd name="connsiteX9" fmla="*/ 248924 w 320887"/>
                <a:gd name="connsiteY9" fmla="*/ 7128 h 33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887" h="335596">
                  <a:moveTo>
                    <a:pt x="248924" y="7128"/>
                  </a:moveTo>
                  <a:cubicBezTo>
                    <a:pt x="205731" y="18761"/>
                    <a:pt x="178118" y="40646"/>
                    <a:pt x="144392" y="69629"/>
                  </a:cubicBezTo>
                  <a:cubicBezTo>
                    <a:pt x="70431" y="133511"/>
                    <a:pt x="44988" y="172155"/>
                    <a:pt x="9487" y="280793"/>
                  </a:cubicBezTo>
                  <a:cubicBezTo>
                    <a:pt x="4359" y="296764"/>
                    <a:pt x="-9842" y="331859"/>
                    <a:pt x="11064" y="335014"/>
                  </a:cubicBezTo>
                  <a:cubicBezTo>
                    <a:pt x="35126" y="338760"/>
                    <a:pt x="21912" y="323578"/>
                    <a:pt x="21123" y="314114"/>
                  </a:cubicBezTo>
                  <a:cubicBezTo>
                    <a:pt x="20926" y="312931"/>
                    <a:pt x="20531" y="311157"/>
                    <a:pt x="20531" y="309776"/>
                  </a:cubicBezTo>
                  <a:cubicBezTo>
                    <a:pt x="20137" y="301496"/>
                    <a:pt x="20137" y="301101"/>
                    <a:pt x="23095" y="289863"/>
                  </a:cubicBezTo>
                  <a:cubicBezTo>
                    <a:pt x="51102" y="179647"/>
                    <a:pt x="174963" y="29605"/>
                    <a:pt x="268844" y="19352"/>
                  </a:cubicBezTo>
                  <a:cubicBezTo>
                    <a:pt x="284031" y="17578"/>
                    <a:pt x="328605" y="26253"/>
                    <a:pt x="319730" y="10874"/>
                  </a:cubicBezTo>
                  <a:cubicBezTo>
                    <a:pt x="308290" y="-8843"/>
                    <a:pt x="262138" y="3579"/>
                    <a:pt x="248924" y="712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A8C29A5-AA85-0CA7-35E2-C576D436D437}"/>
                </a:ext>
              </a:extLst>
            </p:cNvPr>
            <p:cNvSpPr/>
            <p:nvPr/>
          </p:nvSpPr>
          <p:spPr>
            <a:xfrm>
              <a:off x="5743733" y="793787"/>
              <a:ext cx="195303" cy="376585"/>
            </a:xfrm>
            <a:custGeom>
              <a:avLst/>
              <a:gdLst>
                <a:gd name="connsiteX0" fmla="*/ 14 w 195303"/>
                <a:gd name="connsiteY0" fmla="*/ 376586 h 376585"/>
                <a:gd name="connsiteX1" fmla="*/ 65494 w 195303"/>
                <a:gd name="connsiteY1" fmla="*/ 297128 h 376585"/>
                <a:gd name="connsiteX2" fmla="*/ 116380 w 195303"/>
                <a:gd name="connsiteY2" fmla="*/ 200123 h 376585"/>
                <a:gd name="connsiteX3" fmla="*/ 182452 w 195303"/>
                <a:gd name="connsiteY3" fmla="*/ 48503 h 376585"/>
                <a:gd name="connsiteX4" fmla="*/ 184621 w 195303"/>
                <a:gd name="connsiteY4" fmla="*/ 0 h 376585"/>
                <a:gd name="connsiteX5" fmla="*/ 160756 w 195303"/>
                <a:gd name="connsiteY5" fmla="*/ 44954 h 376585"/>
                <a:gd name="connsiteX6" fmla="*/ 99615 w 195303"/>
                <a:gd name="connsiteY6" fmla="*/ 195982 h 376585"/>
                <a:gd name="connsiteX7" fmla="*/ 49519 w 195303"/>
                <a:gd name="connsiteY7" fmla="*/ 286481 h 376585"/>
                <a:gd name="connsiteX8" fmla="*/ 14 w 195303"/>
                <a:gd name="connsiteY8" fmla="*/ 376586 h 37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303" h="376585">
                  <a:moveTo>
                    <a:pt x="14" y="376586"/>
                  </a:moveTo>
                  <a:cubicBezTo>
                    <a:pt x="21512" y="363376"/>
                    <a:pt x="50899" y="319013"/>
                    <a:pt x="65494" y="297128"/>
                  </a:cubicBezTo>
                  <a:cubicBezTo>
                    <a:pt x="85612" y="266567"/>
                    <a:pt x="94290" y="227726"/>
                    <a:pt x="116380" y="200123"/>
                  </a:cubicBezTo>
                  <a:cubicBezTo>
                    <a:pt x="158192" y="147282"/>
                    <a:pt x="162334" y="94442"/>
                    <a:pt x="182452" y="48503"/>
                  </a:cubicBezTo>
                  <a:cubicBezTo>
                    <a:pt x="192905" y="24448"/>
                    <a:pt x="204147" y="19519"/>
                    <a:pt x="184621" y="0"/>
                  </a:cubicBezTo>
                  <a:cubicBezTo>
                    <a:pt x="163518" y="10253"/>
                    <a:pt x="169632" y="21688"/>
                    <a:pt x="160756" y="44954"/>
                  </a:cubicBezTo>
                  <a:cubicBezTo>
                    <a:pt x="141231" y="97597"/>
                    <a:pt x="134130" y="148268"/>
                    <a:pt x="99615" y="195982"/>
                  </a:cubicBezTo>
                  <a:cubicBezTo>
                    <a:pt x="79300" y="224177"/>
                    <a:pt x="67269" y="257892"/>
                    <a:pt x="49519" y="286481"/>
                  </a:cubicBezTo>
                  <a:cubicBezTo>
                    <a:pt x="32557" y="313296"/>
                    <a:pt x="-775" y="343462"/>
                    <a:pt x="14" y="37658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FAABA3B7-46E5-C090-43BE-1B803FAF8804}"/>
                </a:ext>
              </a:extLst>
            </p:cNvPr>
            <p:cNvSpPr/>
            <p:nvPr/>
          </p:nvSpPr>
          <p:spPr>
            <a:xfrm>
              <a:off x="5512790" y="811926"/>
              <a:ext cx="237291" cy="325717"/>
            </a:xfrm>
            <a:custGeom>
              <a:avLst/>
              <a:gdLst>
                <a:gd name="connsiteX0" fmla="*/ 0 w 237291"/>
                <a:gd name="connsiteY0" fmla="*/ 325717 h 325717"/>
                <a:gd name="connsiteX1" fmla="*/ 215375 w 237291"/>
                <a:gd name="connsiteY1" fmla="*/ 50080 h 325717"/>
                <a:gd name="connsiteX2" fmla="*/ 229576 w 237291"/>
                <a:gd name="connsiteY2" fmla="*/ 0 h 325717"/>
                <a:gd name="connsiteX3" fmla="*/ 175535 w 237291"/>
                <a:gd name="connsiteY3" fmla="*/ 80641 h 325717"/>
                <a:gd name="connsiteX4" fmla="*/ 120705 w 237291"/>
                <a:gd name="connsiteY4" fmla="*/ 166802 h 325717"/>
                <a:gd name="connsiteX5" fmla="*/ 58577 w 237291"/>
                <a:gd name="connsiteY5" fmla="*/ 245274 h 325717"/>
                <a:gd name="connsiteX6" fmla="*/ 28598 w 237291"/>
                <a:gd name="connsiteY6" fmla="*/ 286087 h 325717"/>
                <a:gd name="connsiteX7" fmla="*/ 0 w 237291"/>
                <a:gd name="connsiteY7" fmla="*/ 325717 h 3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291" h="325717">
                  <a:moveTo>
                    <a:pt x="0" y="325717"/>
                  </a:moveTo>
                  <a:cubicBezTo>
                    <a:pt x="45166" y="315859"/>
                    <a:pt x="180860" y="100949"/>
                    <a:pt x="215375" y="50080"/>
                  </a:cubicBezTo>
                  <a:cubicBezTo>
                    <a:pt x="247721" y="2563"/>
                    <a:pt x="236676" y="11436"/>
                    <a:pt x="229576" y="0"/>
                  </a:cubicBezTo>
                  <a:cubicBezTo>
                    <a:pt x="212614" y="9661"/>
                    <a:pt x="187566" y="61713"/>
                    <a:pt x="175535" y="80641"/>
                  </a:cubicBezTo>
                  <a:cubicBezTo>
                    <a:pt x="157390" y="108638"/>
                    <a:pt x="139442" y="138213"/>
                    <a:pt x="120705" y="166802"/>
                  </a:cubicBezTo>
                  <a:cubicBezTo>
                    <a:pt x="101968" y="195194"/>
                    <a:pt x="79878" y="214122"/>
                    <a:pt x="58577" y="245274"/>
                  </a:cubicBezTo>
                  <a:cubicBezTo>
                    <a:pt x="49308" y="258484"/>
                    <a:pt x="39052" y="271694"/>
                    <a:pt x="28598" y="286087"/>
                  </a:cubicBezTo>
                  <a:cubicBezTo>
                    <a:pt x="13806" y="306395"/>
                    <a:pt x="6903" y="305212"/>
                    <a:pt x="0" y="32571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33A8C26F-CA0E-DE8B-1930-116315384689}"/>
                </a:ext>
              </a:extLst>
            </p:cNvPr>
            <p:cNvSpPr/>
            <p:nvPr/>
          </p:nvSpPr>
          <p:spPr>
            <a:xfrm>
              <a:off x="4810534" y="470436"/>
              <a:ext cx="279412" cy="305803"/>
            </a:xfrm>
            <a:custGeom>
              <a:avLst/>
              <a:gdLst>
                <a:gd name="connsiteX0" fmla="*/ 1891 w 279412"/>
                <a:gd name="connsiteY0" fmla="*/ 305803 h 305803"/>
                <a:gd name="connsiteX1" fmla="*/ 30292 w 279412"/>
                <a:gd name="connsiteY1" fmla="*/ 267356 h 305803"/>
                <a:gd name="connsiteX2" fmla="*/ 140938 w 279412"/>
                <a:gd name="connsiteY2" fmla="*/ 153592 h 305803"/>
                <a:gd name="connsiteX3" fmla="*/ 250598 w 279412"/>
                <a:gd name="connsiteY3" fmla="*/ 38644 h 305803"/>
                <a:gd name="connsiteX4" fmla="*/ 279394 w 279412"/>
                <a:gd name="connsiteY4" fmla="*/ 0 h 305803"/>
                <a:gd name="connsiteX5" fmla="*/ 207602 w 279412"/>
                <a:gd name="connsiteY5" fmla="*/ 66248 h 305803"/>
                <a:gd name="connsiteX6" fmla="*/ 59877 w 279412"/>
                <a:gd name="connsiteY6" fmla="*/ 226346 h 305803"/>
                <a:gd name="connsiteX7" fmla="*/ 1891 w 279412"/>
                <a:gd name="connsiteY7" fmla="*/ 305803 h 30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412" h="305803">
                  <a:moveTo>
                    <a:pt x="1891" y="305803"/>
                  </a:moveTo>
                  <a:cubicBezTo>
                    <a:pt x="13528" y="293185"/>
                    <a:pt x="15105" y="283327"/>
                    <a:pt x="30292" y="267356"/>
                  </a:cubicBezTo>
                  <a:lnTo>
                    <a:pt x="140938" y="153592"/>
                  </a:lnTo>
                  <a:cubicBezTo>
                    <a:pt x="182554" y="114553"/>
                    <a:pt x="195966" y="85964"/>
                    <a:pt x="250598" y="38644"/>
                  </a:cubicBezTo>
                  <a:cubicBezTo>
                    <a:pt x="265982" y="25434"/>
                    <a:pt x="279986" y="22674"/>
                    <a:pt x="279394" y="0"/>
                  </a:cubicBezTo>
                  <a:cubicBezTo>
                    <a:pt x="258882" y="1183"/>
                    <a:pt x="223381" y="49094"/>
                    <a:pt x="207602" y="66248"/>
                  </a:cubicBezTo>
                  <a:lnTo>
                    <a:pt x="59877" y="226346"/>
                  </a:lnTo>
                  <a:cubicBezTo>
                    <a:pt x="46860" y="239950"/>
                    <a:pt x="-11126" y="284312"/>
                    <a:pt x="1891" y="30580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8871BB2-49E6-FD9D-FCD7-0C5CC2F2C5E9}"/>
                </a:ext>
              </a:extLst>
            </p:cNvPr>
            <p:cNvSpPr/>
            <p:nvPr/>
          </p:nvSpPr>
          <p:spPr>
            <a:xfrm>
              <a:off x="4956206" y="717878"/>
              <a:ext cx="246781" cy="293036"/>
            </a:xfrm>
            <a:custGeom>
              <a:avLst/>
              <a:gdLst>
                <a:gd name="connsiteX0" fmla="*/ 0 w 246781"/>
                <a:gd name="connsiteY0" fmla="*/ 291805 h 293036"/>
                <a:gd name="connsiteX1" fmla="*/ 20512 w 246781"/>
                <a:gd name="connsiteY1" fmla="*/ 284510 h 293036"/>
                <a:gd name="connsiteX2" fmla="*/ 23470 w 246781"/>
                <a:gd name="connsiteY2" fmla="*/ 274651 h 293036"/>
                <a:gd name="connsiteX3" fmla="*/ 231548 w 246781"/>
                <a:gd name="connsiteY3" fmla="*/ 40025 h 293036"/>
                <a:gd name="connsiteX4" fmla="*/ 234507 w 246781"/>
                <a:gd name="connsiteY4" fmla="*/ 0 h 293036"/>
                <a:gd name="connsiteX5" fmla="*/ 185988 w 246781"/>
                <a:gd name="connsiteY5" fmla="*/ 77092 h 293036"/>
                <a:gd name="connsiteX6" fmla="*/ 0 w 246781"/>
                <a:gd name="connsiteY6" fmla="*/ 291805 h 29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81" h="293036">
                  <a:moveTo>
                    <a:pt x="0" y="291805"/>
                  </a:moveTo>
                  <a:cubicBezTo>
                    <a:pt x="37868" y="294368"/>
                    <a:pt x="15187" y="293382"/>
                    <a:pt x="20512" y="284510"/>
                  </a:cubicBezTo>
                  <a:cubicBezTo>
                    <a:pt x="24457" y="278397"/>
                    <a:pt x="20709" y="281946"/>
                    <a:pt x="23470" y="274651"/>
                  </a:cubicBezTo>
                  <a:cubicBezTo>
                    <a:pt x="42010" y="227134"/>
                    <a:pt x="188355" y="98583"/>
                    <a:pt x="231548" y="40025"/>
                  </a:cubicBezTo>
                  <a:cubicBezTo>
                    <a:pt x="246341" y="19717"/>
                    <a:pt x="255413" y="13999"/>
                    <a:pt x="234507" y="0"/>
                  </a:cubicBezTo>
                  <a:cubicBezTo>
                    <a:pt x="218137" y="26814"/>
                    <a:pt x="240424" y="13999"/>
                    <a:pt x="185988" y="77092"/>
                  </a:cubicBezTo>
                  <a:cubicBezTo>
                    <a:pt x="139639" y="130918"/>
                    <a:pt x="19329" y="246259"/>
                    <a:pt x="0" y="29180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F8FC5BC7-EEA3-FDA3-F18A-E5F7DF5E52A2}"/>
                </a:ext>
              </a:extLst>
            </p:cNvPr>
            <p:cNvSpPr/>
            <p:nvPr/>
          </p:nvSpPr>
          <p:spPr>
            <a:xfrm>
              <a:off x="4841024" y="521305"/>
              <a:ext cx="304721" cy="332026"/>
            </a:xfrm>
            <a:custGeom>
              <a:avLst/>
              <a:gdLst>
                <a:gd name="connsiteX0" fmla="*/ 0 w 304721"/>
                <a:gd name="connsiteY0" fmla="*/ 327097 h 332026"/>
                <a:gd name="connsiteX1" fmla="*/ 12031 w 304721"/>
                <a:gd name="connsiteY1" fmla="*/ 332026 h 332026"/>
                <a:gd name="connsiteX2" fmla="*/ 79089 w 304721"/>
                <a:gd name="connsiteY2" fmla="*/ 238176 h 332026"/>
                <a:gd name="connsiteX3" fmla="*/ 159559 w 304721"/>
                <a:gd name="connsiteY3" fmla="*/ 158127 h 332026"/>
                <a:gd name="connsiteX4" fmla="*/ 240621 w 304721"/>
                <a:gd name="connsiteY4" fmla="*/ 78866 h 332026"/>
                <a:gd name="connsiteX5" fmla="*/ 277108 w 304721"/>
                <a:gd name="connsiteY5" fmla="*/ 38447 h 332026"/>
                <a:gd name="connsiteX6" fmla="*/ 301565 w 304721"/>
                <a:gd name="connsiteY6" fmla="*/ 0 h 332026"/>
                <a:gd name="connsiteX7" fmla="*/ 0 w 304721"/>
                <a:gd name="connsiteY7" fmla="*/ 327097 h 33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721" h="332026">
                  <a:moveTo>
                    <a:pt x="0" y="327097"/>
                  </a:moveTo>
                  <a:lnTo>
                    <a:pt x="12031" y="332026"/>
                  </a:lnTo>
                  <a:cubicBezTo>
                    <a:pt x="34515" y="298311"/>
                    <a:pt x="10256" y="310535"/>
                    <a:pt x="79089" y="238176"/>
                  </a:cubicBezTo>
                  <a:cubicBezTo>
                    <a:pt x="106307" y="209587"/>
                    <a:pt x="128002" y="188293"/>
                    <a:pt x="159559" y="158127"/>
                  </a:cubicBezTo>
                  <a:cubicBezTo>
                    <a:pt x="188552" y="130129"/>
                    <a:pt x="211431" y="107061"/>
                    <a:pt x="240621" y="78866"/>
                  </a:cubicBezTo>
                  <a:cubicBezTo>
                    <a:pt x="256794" y="63290"/>
                    <a:pt x="262119" y="53432"/>
                    <a:pt x="277108" y="38447"/>
                  </a:cubicBezTo>
                  <a:cubicBezTo>
                    <a:pt x="293084" y="22674"/>
                    <a:pt x="312413" y="15773"/>
                    <a:pt x="301565" y="0"/>
                  </a:cubicBezTo>
                  <a:cubicBezTo>
                    <a:pt x="293281" y="16365"/>
                    <a:pt x="23668" y="274257"/>
                    <a:pt x="0" y="32709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599E5160-B8C0-AA0F-6027-B29765169205}"/>
                </a:ext>
              </a:extLst>
            </p:cNvPr>
            <p:cNvSpPr/>
            <p:nvPr/>
          </p:nvSpPr>
          <p:spPr>
            <a:xfrm>
              <a:off x="5008275" y="859443"/>
              <a:ext cx="199272" cy="244535"/>
            </a:xfrm>
            <a:custGeom>
              <a:avLst/>
              <a:gdLst>
                <a:gd name="connsiteX0" fmla="*/ 0 w 199272"/>
                <a:gd name="connsiteY0" fmla="*/ 244485 h 244535"/>
                <a:gd name="connsiteX1" fmla="*/ 51477 w 199272"/>
                <a:gd name="connsiteY1" fmla="*/ 187504 h 244535"/>
                <a:gd name="connsiteX2" fmla="*/ 107096 w 199272"/>
                <a:gd name="connsiteY2" fmla="*/ 127369 h 244535"/>
                <a:gd name="connsiteX3" fmla="*/ 195455 w 199272"/>
                <a:gd name="connsiteY3" fmla="*/ 0 h 244535"/>
                <a:gd name="connsiteX4" fmla="*/ 153248 w 199272"/>
                <a:gd name="connsiteY4" fmla="*/ 64473 h 244535"/>
                <a:gd name="connsiteX5" fmla="*/ 0 w 199272"/>
                <a:gd name="connsiteY5" fmla="*/ 244485 h 24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272" h="244535">
                  <a:moveTo>
                    <a:pt x="0" y="244485"/>
                  </a:moveTo>
                  <a:cubicBezTo>
                    <a:pt x="31557" y="245471"/>
                    <a:pt x="12031" y="232261"/>
                    <a:pt x="51477" y="187504"/>
                  </a:cubicBezTo>
                  <a:cubicBezTo>
                    <a:pt x="70608" y="165619"/>
                    <a:pt x="87176" y="149057"/>
                    <a:pt x="107096" y="127369"/>
                  </a:cubicBezTo>
                  <a:cubicBezTo>
                    <a:pt x="142203" y="89119"/>
                    <a:pt x="216953" y="31152"/>
                    <a:pt x="195455" y="0"/>
                  </a:cubicBezTo>
                  <a:cubicBezTo>
                    <a:pt x="171196" y="22083"/>
                    <a:pt x="205317" y="9267"/>
                    <a:pt x="153248" y="64473"/>
                  </a:cubicBezTo>
                  <a:cubicBezTo>
                    <a:pt x="113802" y="106272"/>
                    <a:pt x="19920" y="204460"/>
                    <a:pt x="0" y="24448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8E83AA4E-82B3-B560-346E-D79F3CB8BF02}"/>
                </a:ext>
              </a:extLst>
            </p:cNvPr>
            <p:cNvSpPr/>
            <p:nvPr/>
          </p:nvSpPr>
          <p:spPr>
            <a:xfrm>
              <a:off x="5472555" y="1384100"/>
              <a:ext cx="128002" cy="165224"/>
            </a:xfrm>
            <a:custGeom>
              <a:avLst/>
              <a:gdLst>
                <a:gd name="connsiteX0" fmla="*/ 0 w 128002"/>
                <a:gd name="connsiteY0" fmla="*/ 165225 h 165224"/>
                <a:gd name="connsiteX1" fmla="*/ 114591 w 128002"/>
                <a:gd name="connsiteY1" fmla="*/ 22280 h 165224"/>
                <a:gd name="connsiteX2" fmla="*/ 128002 w 128002"/>
                <a:gd name="connsiteY2" fmla="*/ 0 h 165224"/>
                <a:gd name="connsiteX3" fmla="*/ 0 w 128002"/>
                <a:gd name="connsiteY3" fmla="*/ 165225 h 16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002" h="165224">
                  <a:moveTo>
                    <a:pt x="0" y="165225"/>
                  </a:moveTo>
                  <a:cubicBezTo>
                    <a:pt x="31162" y="146297"/>
                    <a:pt x="74159" y="54812"/>
                    <a:pt x="114591" y="22280"/>
                  </a:cubicBezTo>
                  <a:cubicBezTo>
                    <a:pt x="129580" y="10055"/>
                    <a:pt x="124452" y="23857"/>
                    <a:pt x="128002" y="0"/>
                  </a:cubicBezTo>
                  <a:cubicBezTo>
                    <a:pt x="85598" y="5915"/>
                    <a:pt x="4536" y="149648"/>
                    <a:pt x="0" y="16522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9FB058F0-8CB0-1077-0B24-66E113FEEF47}"/>
                </a:ext>
              </a:extLst>
            </p:cNvPr>
            <p:cNvSpPr/>
            <p:nvPr/>
          </p:nvSpPr>
          <p:spPr>
            <a:xfrm>
              <a:off x="5032337" y="1192455"/>
              <a:ext cx="143583" cy="136438"/>
            </a:xfrm>
            <a:custGeom>
              <a:avLst/>
              <a:gdLst>
                <a:gd name="connsiteX0" fmla="*/ 0 w 143583"/>
                <a:gd name="connsiteY0" fmla="*/ 136438 h 136438"/>
                <a:gd name="connsiteX1" fmla="*/ 36093 w 143583"/>
                <a:gd name="connsiteY1" fmla="*/ 106666 h 136438"/>
                <a:gd name="connsiteX2" fmla="*/ 143584 w 143583"/>
                <a:gd name="connsiteY2" fmla="*/ 0 h 136438"/>
                <a:gd name="connsiteX3" fmla="*/ 0 w 143583"/>
                <a:gd name="connsiteY3" fmla="*/ 136438 h 13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83" h="136438">
                  <a:moveTo>
                    <a:pt x="0" y="136438"/>
                  </a:moveTo>
                  <a:cubicBezTo>
                    <a:pt x="22681" y="132101"/>
                    <a:pt x="23865" y="121454"/>
                    <a:pt x="36093" y="106666"/>
                  </a:cubicBezTo>
                  <a:cubicBezTo>
                    <a:pt x="66072" y="70191"/>
                    <a:pt x="120310" y="50080"/>
                    <a:pt x="143584" y="0"/>
                  </a:cubicBezTo>
                  <a:cubicBezTo>
                    <a:pt x="128200" y="9070"/>
                    <a:pt x="5522" y="112779"/>
                    <a:pt x="0" y="13643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61D19CF9-36C3-87A4-D9B9-8F48A493A474}"/>
                </a:ext>
              </a:extLst>
            </p:cNvPr>
            <p:cNvSpPr/>
            <p:nvPr/>
          </p:nvSpPr>
          <p:spPr>
            <a:xfrm>
              <a:off x="4259392" y="454860"/>
              <a:ext cx="62916" cy="94245"/>
            </a:xfrm>
            <a:custGeom>
              <a:avLst/>
              <a:gdLst>
                <a:gd name="connsiteX0" fmla="*/ 0 w 62916"/>
                <a:gd name="connsiteY0" fmla="*/ 94245 h 94245"/>
                <a:gd name="connsiteX1" fmla="*/ 36685 w 62916"/>
                <a:gd name="connsiteY1" fmla="*/ 53629 h 94245"/>
                <a:gd name="connsiteX2" fmla="*/ 62916 w 62916"/>
                <a:gd name="connsiteY2" fmla="*/ 0 h 94245"/>
                <a:gd name="connsiteX3" fmla="*/ 0 w 62916"/>
                <a:gd name="connsiteY3" fmla="*/ 94245 h 9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16" h="94245">
                  <a:moveTo>
                    <a:pt x="0" y="94245"/>
                  </a:moveTo>
                  <a:cubicBezTo>
                    <a:pt x="23076" y="88724"/>
                    <a:pt x="24062" y="79063"/>
                    <a:pt x="36685" y="53629"/>
                  </a:cubicBezTo>
                  <a:cubicBezTo>
                    <a:pt x="44968" y="37067"/>
                    <a:pt x="60944" y="14393"/>
                    <a:pt x="62916" y="0"/>
                  </a:cubicBezTo>
                  <a:cubicBezTo>
                    <a:pt x="30965" y="591"/>
                    <a:pt x="3945" y="70585"/>
                    <a:pt x="0" y="942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1BAD64AA-4222-B101-3A7F-8C68AF22AB84}"/>
                </a:ext>
              </a:extLst>
            </p:cNvPr>
            <p:cNvSpPr/>
            <p:nvPr/>
          </p:nvSpPr>
          <p:spPr>
            <a:xfrm>
              <a:off x="5030167" y="1346441"/>
              <a:ext cx="94473" cy="93259"/>
            </a:xfrm>
            <a:custGeom>
              <a:avLst/>
              <a:gdLst>
                <a:gd name="connsiteX0" fmla="*/ 0 w 94473"/>
                <a:gd name="connsiteY0" fmla="*/ 93259 h 93259"/>
                <a:gd name="connsiteX1" fmla="*/ 51083 w 94473"/>
                <a:gd name="connsiteY1" fmla="*/ 48897 h 93259"/>
                <a:gd name="connsiteX2" fmla="*/ 94473 w 94473"/>
                <a:gd name="connsiteY2" fmla="*/ 0 h 93259"/>
                <a:gd name="connsiteX3" fmla="*/ 0 w 94473"/>
                <a:gd name="connsiteY3" fmla="*/ 93259 h 9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73" h="93259">
                  <a:moveTo>
                    <a:pt x="0" y="93259"/>
                  </a:moveTo>
                  <a:cubicBezTo>
                    <a:pt x="42799" y="89316"/>
                    <a:pt x="-2170" y="94639"/>
                    <a:pt x="51083" y="48897"/>
                  </a:cubicBezTo>
                  <a:cubicBezTo>
                    <a:pt x="68833" y="33518"/>
                    <a:pt x="85598" y="22477"/>
                    <a:pt x="94473" y="0"/>
                  </a:cubicBezTo>
                  <a:cubicBezTo>
                    <a:pt x="90134" y="1774"/>
                    <a:pt x="7298" y="62699"/>
                    <a:pt x="0" y="9325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1E5D0B82-8538-397D-37EA-8D43F046E2F8}"/>
                </a:ext>
              </a:extLst>
            </p:cNvPr>
            <p:cNvSpPr/>
            <p:nvPr/>
          </p:nvSpPr>
          <p:spPr>
            <a:xfrm>
              <a:off x="4762526" y="414638"/>
              <a:ext cx="100587" cy="94047"/>
            </a:xfrm>
            <a:custGeom>
              <a:avLst/>
              <a:gdLst>
                <a:gd name="connsiteX0" fmla="*/ 0 w 100587"/>
                <a:gd name="connsiteY0" fmla="*/ 94048 h 94047"/>
                <a:gd name="connsiteX1" fmla="*/ 22681 w 100587"/>
                <a:gd name="connsiteY1" fmla="*/ 75120 h 94047"/>
                <a:gd name="connsiteX2" fmla="*/ 100587 w 100587"/>
                <a:gd name="connsiteY2" fmla="*/ 0 h 94047"/>
                <a:gd name="connsiteX3" fmla="*/ 0 w 100587"/>
                <a:gd name="connsiteY3" fmla="*/ 94048 h 9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87" h="94047">
                  <a:moveTo>
                    <a:pt x="0" y="94048"/>
                  </a:moveTo>
                  <a:cubicBezTo>
                    <a:pt x="26823" y="88527"/>
                    <a:pt x="8086" y="94837"/>
                    <a:pt x="22681" y="75120"/>
                  </a:cubicBezTo>
                  <a:cubicBezTo>
                    <a:pt x="55619" y="30955"/>
                    <a:pt x="91515" y="36081"/>
                    <a:pt x="100587" y="0"/>
                  </a:cubicBezTo>
                  <a:cubicBezTo>
                    <a:pt x="72186" y="5718"/>
                    <a:pt x="10848" y="71177"/>
                    <a:pt x="0" y="940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BF03AE42-18D7-BC23-A92E-BC477F0E4D3F}"/>
                </a:ext>
              </a:extLst>
            </p:cNvPr>
            <p:cNvSpPr/>
            <p:nvPr/>
          </p:nvSpPr>
          <p:spPr>
            <a:xfrm>
              <a:off x="5302345" y="1334217"/>
              <a:ext cx="78103" cy="115933"/>
            </a:xfrm>
            <a:custGeom>
              <a:avLst/>
              <a:gdLst>
                <a:gd name="connsiteX0" fmla="*/ 0 w 78103"/>
                <a:gd name="connsiteY0" fmla="*/ 115933 h 115933"/>
                <a:gd name="connsiteX1" fmla="*/ 78103 w 78103"/>
                <a:gd name="connsiteY1" fmla="*/ 0 h 115933"/>
                <a:gd name="connsiteX2" fmla="*/ 0 w 78103"/>
                <a:gd name="connsiteY2" fmla="*/ 115933 h 1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03" h="115933">
                  <a:moveTo>
                    <a:pt x="0" y="115933"/>
                  </a:moveTo>
                  <a:cubicBezTo>
                    <a:pt x="12623" y="82612"/>
                    <a:pt x="59958" y="37067"/>
                    <a:pt x="78103" y="0"/>
                  </a:cubicBezTo>
                  <a:cubicBezTo>
                    <a:pt x="50885" y="12619"/>
                    <a:pt x="592" y="76894"/>
                    <a:pt x="0" y="11593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A74CB2F-7D56-AB66-DE4B-BD64EB93322D}"/>
                </a:ext>
              </a:extLst>
            </p:cNvPr>
            <p:cNvSpPr/>
            <p:nvPr/>
          </p:nvSpPr>
          <p:spPr>
            <a:xfrm>
              <a:off x="5020503" y="1484851"/>
              <a:ext cx="68241" cy="68613"/>
            </a:xfrm>
            <a:custGeom>
              <a:avLst/>
              <a:gdLst>
                <a:gd name="connsiteX0" fmla="*/ 0 w 68241"/>
                <a:gd name="connsiteY0" fmla="*/ 68614 h 68613"/>
                <a:gd name="connsiteX1" fmla="*/ 36488 w 68241"/>
                <a:gd name="connsiteY1" fmla="*/ 40222 h 68613"/>
                <a:gd name="connsiteX2" fmla="*/ 68242 w 68241"/>
                <a:gd name="connsiteY2" fmla="*/ 0 h 68613"/>
                <a:gd name="connsiteX3" fmla="*/ 0 w 68241"/>
                <a:gd name="connsiteY3" fmla="*/ 68614 h 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1" h="68613">
                  <a:moveTo>
                    <a:pt x="0" y="68614"/>
                  </a:moveTo>
                  <a:cubicBezTo>
                    <a:pt x="32543" y="67825"/>
                    <a:pt x="17553" y="63684"/>
                    <a:pt x="36488" y="40222"/>
                  </a:cubicBezTo>
                  <a:cubicBezTo>
                    <a:pt x="50885" y="22083"/>
                    <a:pt x="58577" y="22083"/>
                    <a:pt x="68242" y="0"/>
                  </a:cubicBezTo>
                  <a:cubicBezTo>
                    <a:pt x="47138" y="7295"/>
                    <a:pt x="4734" y="48305"/>
                    <a:pt x="0" y="6861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AE8CD485-05C2-3094-1A22-7D472F36775C}"/>
                </a:ext>
              </a:extLst>
            </p:cNvPr>
            <p:cNvSpPr/>
            <p:nvPr/>
          </p:nvSpPr>
          <p:spPr>
            <a:xfrm>
              <a:off x="4291970" y="488378"/>
              <a:ext cx="41678" cy="84781"/>
            </a:xfrm>
            <a:custGeom>
              <a:avLst/>
              <a:gdLst>
                <a:gd name="connsiteX0" fmla="*/ 7263 w 41678"/>
                <a:gd name="connsiteY0" fmla="*/ 84781 h 84781"/>
                <a:gd name="connsiteX1" fmla="*/ 39411 w 41678"/>
                <a:gd name="connsiteY1" fmla="*/ 0 h 84781"/>
                <a:gd name="connsiteX2" fmla="*/ 5093 w 41678"/>
                <a:gd name="connsiteY2" fmla="*/ 58952 h 84781"/>
                <a:gd name="connsiteX3" fmla="*/ 7263 w 41678"/>
                <a:gd name="connsiteY3" fmla="*/ 84781 h 8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8" h="84781">
                  <a:moveTo>
                    <a:pt x="7263" y="84781"/>
                  </a:moveTo>
                  <a:cubicBezTo>
                    <a:pt x="7854" y="84190"/>
                    <a:pt x="52034" y="19322"/>
                    <a:pt x="39411" y="0"/>
                  </a:cubicBezTo>
                  <a:lnTo>
                    <a:pt x="5093" y="58952"/>
                  </a:lnTo>
                  <a:cubicBezTo>
                    <a:pt x="-5952" y="87936"/>
                    <a:pt x="3910" y="80246"/>
                    <a:pt x="7263" y="8478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A5CFD19-0CF2-56DC-905D-64050B59EBAA}"/>
                </a:ext>
              </a:extLst>
            </p:cNvPr>
            <p:cNvSpPr/>
            <p:nvPr/>
          </p:nvSpPr>
          <p:spPr>
            <a:xfrm>
              <a:off x="5379462" y="1081254"/>
              <a:ext cx="61733" cy="81034"/>
            </a:xfrm>
            <a:custGeom>
              <a:avLst/>
              <a:gdLst>
                <a:gd name="connsiteX0" fmla="*/ 0 w 61733"/>
                <a:gd name="connsiteY0" fmla="*/ 81035 h 81034"/>
                <a:gd name="connsiteX1" fmla="*/ 61733 w 61733"/>
                <a:gd name="connsiteY1" fmla="*/ 0 h 81034"/>
                <a:gd name="connsiteX2" fmla="*/ 0 w 61733"/>
                <a:gd name="connsiteY2" fmla="*/ 81035 h 8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733" h="81034">
                  <a:moveTo>
                    <a:pt x="0" y="81035"/>
                  </a:moveTo>
                  <a:cubicBezTo>
                    <a:pt x="18540" y="72162"/>
                    <a:pt x="54041" y="24251"/>
                    <a:pt x="61733" y="0"/>
                  </a:cubicBezTo>
                  <a:cubicBezTo>
                    <a:pt x="25640" y="21688"/>
                    <a:pt x="18737" y="41405"/>
                    <a:pt x="0" y="8103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98EA41D3-9214-F701-6B6A-A4A94EB9EE03}"/>
                </a:ext>
              </a:extLst>
            </p:cNvPr>
            <p:cNvSpPr/>
            <p:nvPr/>
          </p:nvSpPr>
          <p:spPr>
            <a:xfrm>
              <a:off x="5013761" y="1596841"/>
              <a:ext cx="52302" cy="73148"/>
            </a:xfrm>
            <a:custGeom>
              <a:avLst/>
              <a:gdLst>
                <a:gd name="connsiteX0" fmla="*/ 3784 w 52302"/>
                <a:gd name="connsiteY0" fmla="*/ 73148 h 73148"/>
                <a:gd name="connsiteX1" fmla="*/ 27254 w 52302"/>
                <a:gd name="connsiteY1" fmla="*/ 33912 h 73148"/>
                <a:gd name="connsiteX2" fmla="*/ 52302 w 52302"/>
                <a:gd name="connsiteY2" fmla="*/ 0 h 73148"/>
                <a:gd name="connsiteX3" fmla="*/ 3784 w 52302"/>
                <a:gd name="connsiteY3" fmla="*/ 73148 h 7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02" h="73148">
                  <a:moveTo>
                    <a:pt x="3784" y="73148"/>
                  </a:moveTo>
                  <a:cubicBezTo>
                    <a:pt x="14434" y="56784"/>
                    <a:pt x="12265" y="51854"/>
                    <a:pt x="27254" y="33912"/>
                  </a:cubicBezTo>
                  <a:cubicBezTo>
                    <a:pt x="37116" y="22083"/>
                    <a:pt x="45202" y="13407"/>
                    <a:pt x="52302" y="0"/>
                  </a:cubicBezTo>
                  <a:cubicBezTo>
                    <a:pt x="36721" y="5915"/>
                    <a:pt x="-14164" y="45545"/>
                    <a:pt x="3784" y="731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18436BDD-A54F-E491-5CA6-8E25F7C50192}"/>
                </a:ext>
              </a:extLst>
            </p:cNvPr>
            <p:cNvSpPr/>
            <p:nvPr/>
          </p:nvSpPr>
          <p:spPr>
            <a:xfrm>
              <a:off x="5553025" y="418187"/>
              <a:ext cx="38262" cy="51262"/>
            </a:xfrm>
            <a:custGeom>
              <a:avLst/>
              <a:gdLst>
                <a:gd name="connsiteX0" fmla="*/ 0 w 38262"/>
                <a:gd name="connsiteY0" fmla="*/ 51263 h 51262"/>
                <a:gd name="connsiteX1" fmla="*/ 38263 w 38262"/>
                <a:gd name="connsiteY1" fmla="*/ 0 h 51262"/>
                <a:gd name="connsiteX2" fmla="*/ 0 w 38262"/>
                <a:gd name="connsiteY2" fmla="*/ 51263 h 5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62" h="51262">
                  <a:moveTo>
                    <a:pt x="0" y="51263"/>
                  </a:moveTo>
                  <a:cubicBezTo>
                    <a:pt x="14595" y="45348"/>
                    <a:pt x="38263" y="22477"/>
                    <a:pt x="38263" y="0"/>
                  </a:cubicBezTo>
                  <a:cubicBezTo>
                    <a:pt x="26232" y="21491"/>
                    <a:pt x="9467" y="14196"/>
                    <a:pt x="0" y="5126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386040E6-5855-F26D-AA0B-D6746D27EB1B}"/>
                </a:ext>
              </a:extLst>
            </p:cNvPr>
            <p:cNvSpPr/>
            <p:nvPr/>
          </p:nvSpPr>
          <p:spPr>
            <a:xfrm>
              <a:off x="5296034" y="1165641"/>
              <a:ext cx="53252" cy="67627"/>
            </a:xfrm>
            <a:custGeom>
              <a:avLst/>
              <a:gdLst>
                <a:gd name="connsiteX0" fmla="*/ 0 w 53252"/>
                <a:gd name="connsiteY0" fmla="*/ 67628 h 67627"/>
                <a:gd name="connsiteX1" fmla="*/ 53252 w 53252"/>
                <a:gd name="connsiteY1" fmla="*/ 0 h 67627"/>
                <a:gd name="connsiteX2" fmla="*/ 0 w 53252"/>
                <a:gd name="connsiteY2" fmla="*/ 67628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252" h="67627">
                  <a:moveTo>
                    <a:pt x="0" y="67628"/>
                  </a:moveTo>
                  <a:cubicBezTo>
                    <a:pt x="14201" y="60333"/>
                    <a:pt x="46152" y="16759"/>
                    <a:pt x="53252" y="0"/>
                  </a:cubicBezTo>
                  <a:cubicBezTo>
                    <a:pt x="39643" y="9661"/>
                    <a:pt x="6509" y="55601"/>
                    <a:pt x="0" y="6762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90021A1B-92C9-78F8-1458-5E8B026814C2}"/>
                </a:ext>
              </a:extLst>
            </p:cNvPr>
            <p:cNvSpPr/>
            <p:nvPr/>
          </p:nvSpPr>
          <p:spPr>
            <a:xfrm>
              <a:off x="5011569" y="1261660"/>
              <a:ext cx="18024" cy="24692"/>
            </a:xfrm>
            <a:custGeom>
              <a:avLst/>
              <a:gdLst>
                <a:gd name="connsiteX0" fmla="*/ 12485 w 18024"/>
                <a:gd name="connsiteY0" fmla="*/ 24646 h 24692"/>
                <a:gd name="connsiteX1" fmla="*/ 15640 w 18024"/>
                <a:gd name="connsiteY1" fmla="*/ 13407 h 24692"/>
                <a:gd name="connsiteX2" fmla="*/ 5976 w 18024"/>
                <a:gd name="connsiteY2" fmla="*/ 0 h 24692"/>
                <a:gd name="connsiteX3" fmla="*/ 2031 w 18024"/>
                <a:gd name="connsiteY3" fmla="*/ 11238 h 24692"/>
                <a:gd name="connsiteX4" fmla="*/ 12485 w 18024"/>
                <a:gd name="connsiteY4" fmla="*/ 24646 h 24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4" h="24692">
                  <a:moveTo>
                    <a:pt x="12485" y="24646"/>
                  </a:moveTo>
                  <a:cubicBezTo>
                    <a:pt x="16232" y="16956"/>
                    <a:pt x="20965" y="35490"/>
                    <a:pt x="15640" y="13407"/>
                  </a:cubicBezTo>
                  <a:cubicBezTo>
                    <a:pt x="10512" y="-7689"/>
                    <a:pt x="10512" y="4535"/>
                    <a:pt x="5976" y="0"/>
                  </a:cubicBezTo>
                  <a:cubicBezTo>
                    <a:pt x="2229" y="6901"/>
                    <a:pt x="-2899" y="-9464"/>
                    <a:pt x="2031" y="11238"/>
                  </a:cubicBezTo>
                  <a:cubicBezTo>
                    <a:pt x="6370" y="30166"/>
                    <a:pt x="6765" y="20111"/>
                    <a:pt x="12485" y="2464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A873C3C-8FA1-5A20-95DA-8A46EFE05917}"/>
                </a:ext>
              </a:extLst>
            </p:cNvPr>
            <p:cNvSpPr/>
            <p:nvPr/>
          </p:nvSpPr>
          <p:spPr>
            <a:xfrm>
              <a:off x="5688795" y="1227536"/>
              <a:ext cx="17696" cy="21506"/>
            </a:xfrm>
            <a:custGeom>
              <a:avLst/>
              <a:gdLst>
                <a:gd name="connsiteX0" fmla="*/ 516 w 17696"/>
                <a:gd name="connsiteY0" fmla="*/ 21506 h 21506"/>
                <a:gd name="connsiteX1" fmla="*/ 16886 w 17696"/>
                <a:gd name="connsiteY1" fmla="*/ 5930 h 21506"/>
                <a:gd name="connsiteX2" fmla="*/ 5644 w 17696"/>
                <a:gd name="connsiteY2" fmla="*/ 5733 h 21506"/>
                <a:gd name="connsiteX3" fmla="*/ 516 w 17696"/>
                <a:gd name="connsiteY3" fmla="*/ 21506 h 2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6" h="21506">
                  <a:moveTo>
                    <a:pt x="516" y="21506"/>
                  </a:moveTo>
                  <a:cubicBezTo>
                    <a:pt x="20239" y="15591"/>
                    <a:pt x="18267" y="23083"/>
                    <a:pt x="16886" y="5930"/>
                  </a:cubicBezTo>
                  <a:cubicBezTo>
                    <a:pt x="16689" y="5930"/>
                    <a:pt x="16492" y="-7280"/>
                    <a:pt x="5644" y="5733"/>
                  </a:cubicBezTo>
                  <a:cubicBezTo>
                    <a:pt x="-5204" y="18746"/>
                    <a:pt x="3475" y="7704"/>
                    <a:pt x="516" y="2150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3EA4E12D-9FC7-D996-6D46-559B2BBBE6CB}"/>
                </a:ext>
              </a:extLst>
            </p:cNvPr>
            <p:cNvSpPr/>
            <p:nvPr/>
          </p:nvSpPr>
          <p:spPr>
            <a:xfrm>
              <a:off x="5639412" y="1300502"/>
              <a:ext cx="18475" cy="18139"/>
            </a:xfrm>
            <a:custGeom>
              <a:avLst/>
              <a:gdLst>
                <a:gd name="connsiteX0" fmla="*/ 0 w 18475"/>
                <a:gd name="connsiteY0" fmla="*/ 18139 h 18139"/>
                <a:gd name="connsiteX1" fmla="*/ 13609 w 18475"/>
                <a:gd name="connsiteY1" fmla="*/ 0 h 18139"/>
                <a:gd name="connsiteX2" fmla="*/ 0 w 18475"/>
                <a:gd name="connsiteY2" fmla="*/ 18139 h 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75" h="18139">
                  <a:moveTo>
                    <a:pt x="0" y="18139"/>
                  </a:moveTo>
                  <a:cubicBezTo>
                    <a:pt x="22879" y="15970"/>
                    <a:pt x="20709" y="21294"/>
                    <a:pt x="13609" y="0"/>
                  </a:cubicBezTo>
                  <a:cubicBezTo>
                    <a:pt x="-592" y="7098"/>
                    <a:pt x="592" y="-4338"/>
                    <a:pt x="0" y="1813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2F05DA6A-E93B-27B3-03DA-682A87B682A6}"/>
                </a:ext>
              </a:extLst>
            </p:cNvPr>
            <p:cNvSpPr/>
            <p:nvPr/>
          </p:nvSpPr>
          <p:spPr>
            <a:xfrm>
              <a:off x="4993680" y="1728942"/>
              <a:ext cx="35501" cy="46333"/>
            </a:xfrm>
            <a:custGeom>
              <a:avLst/>
              <a:gdLst>
                <a:gd name="connsiteX0" fmla="*/ 0 w 35501"/>
                <a:gd name="connsiteY0" fmla="*/ 46334 h 46333"/>
                <a:gd name="connsiteX1" fmla="*/ 35501 w 35501"/>
                <a:gd name="connsiteY1" fmla="*/ 0 h 46333"/>
                <a:gd name="connsiteX2" fmla="*/ 0 w 35501"/>
                <a:gd name="connsiteY2" fmla="*/ 46334 h 4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501" h="46333">
                  <a:moveTo>
                    <a:pt x="0" y="46334"/>
                  </a:moveTo>
                  <a:cubicBezTo>
                    <a:pt x="16765" y="44559"/>
                    <a:pt x="28007" y="17153"/>
                    <a:pt x="35501" y="0"/>
                  </a:cubicBezTo>
                  <a:lnTo>
                    <a:pt x="0" y="46334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474EDC1E-1094-82DA-57F7-E602BEA28207}"/>
                </a:ext>
              </a:extLst>
            </p:cNvPr>
            <p:cNvSpPr/>
            <p:nvPr/>
          </p:nvSpPr>
          <p:spPr>
            <a:xfrm>
              <a:off x="5472627" y="1177700"/>
              <a:ext cx="19650" cy="17121"/>
            </a:xfrm>
            <a:custGeom>
              <a:avLst/>
              <a:gdLst>
                <a:gd name="connsiteX0" fmla="*/ 1703 w 19650"/>
                <a:gd name="connsiteY0" fmla="*/ 17121 h 17121"/>
                <a:gd name="connsiteX1" fmla="*/ 19651 w 19650"/>
                <a:gd name="connsiteY1" fmla="*/ 165 h 17121"/>
                <a:gd name="connsiteX2" fmla="*/ 1703 w 19650"/>
                <a:gd name="connsiteY2" fmla="*/ 17121 h 1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50" h="17121">
                  <a:moveTo>
                    <a:pt x="1703" y="17121"/>
                  </a:moveTo>
                  <a:cubicBezTo>
                    <a:pt x="28131" y="6474"/>
                    <a:pt x="11761" y="22248"/>
                    <a:pt x="19651" y="165"/>
                  </a:cubicBezTo>
                  <a:cubicBezTo>
                    <a:pt x="-11117" y="2531"/>
                    <a:pt x="4069" y="-7722"/>
                    <a:pt x="1703" y="1712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5716A53E-669D-B2C7-7F27-7F6BCE616352}"/>
                </a:ext>
              </a:extLst>
            </p:cNvPr>
            <p:cNvSpPr/>
            <p:nvPr/>
          </p:nvSpPr>
          <p:spPr>
            <a:xfrm>
              <a:off x="5403130" y="1266177"/>
              <a:ext cx="21424" cy="14856"/>
            </a:xfrm>
            <a:custGeom>
              <a:avLst/>
              <a:gdLst>
                <a:gd name="connsiteX0" fmla="*/ 0 w 21424"/>
                <a:gd name="connsiteY0" fmla="*/ 7510 h 14856"/>
                <a:gd name="connsiteX1" fmla="*/ 18145 w 21424"/>
                <a:gd name="connsiteY1" fmla="*/ 7510 h 14856"/>
                <a:gd name="connsiteX2" fmla="*/ 10848 w 21424"/>
                <a:gd name="connsiteY2" fmla="*/ 2581 h 14856"/>
                <a:gd name="connsiteX3" fmla="*/ 0 w 21424"/>
                <a:gd name="connsiteY3" fmla="*/ 7510 h 1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24" h="14856">
                  <a:moveTo>
                    <a:pt x="0" y="7510"/>
                  </a:moveTo>
                  <a:cubicBezTo>
                    <a:pt x="10453" y="14017"/>
                    <a:pt x="-2170" y="20129"/>
                    <a:pt x="18145" y="7510"/>
                  </a:cubicBezTo>
                  <a:cubicBezTo>
                    <a:pt x="4536" y="-3334"/>
                    <a:pt x="37079" y="18"/>
                    <a:pt x="10848" y="2581"/>
                  </a:cubicBezTo>
                  <a:cubicBezTo>
                    <a:pt x="-3353" y="3961"/>
                    <a:pt x="9073" y="412"/>
                    <a:pt x="0" y="751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7" name="图形 2">
            <a:extLst>
              <a:ext uri="{FF2B5EF4-FFF2-40B4-BE49-F238E27FC236}">
                <a16:creationId xmlns:a16="http://schemas.microsoft.com/office/drawing/2014/main" id="{928C4F19-D773-5F15-009B-2068358DE49F}"/>
              </a:ext>
            </a:extLst>
          </p:cNvPr>
          <p:cNvGrpSpPr/>
          <p:nvPr/>
        </p:nvGrpSpPr>
        <p:grpSpPr>
          <a:xfrm>
            <a:off x="10246830" y="4453621"/>
            <a:ext cx="1052803" cy="1412434"/>
            <a:chOff x="6613072" y="4416669"/>
            <a:chExt cx="1692013" cy="2269994"/>
          </a:xfrm>
          <a:solidFill>
            <a:srgbClr val="1A1A1A"/>
          </a:solidFill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CD9150B-0307-C4C5-6788-AFFD8DD4FA28}"/>
                </a:ext>
              </a:extLst>
            </p:cNvPr>
            <p:cNvSpPr/>
            <p:nvPr/>
          </p:nvSpPr>
          <p:spPr>
            <a:xfrm>
              <a:off x="6613072" y="4416669"/>
              <a:ext cx="1692013" cy="2269994"/>
            </a:xfrm>
            <a:custGeom>
              <a:avLst/>
              <a:gdLst>
                <a:gd name="connsiteX0" fmla="*/ 1372787 w 1692013"/>
                <a:gd name="connsiteY0" fmla="*/ 2209070 h 2269994"/>
                <a:gd name="connsiteX1" fmla="*/ 1349317 w 1692013"/>
                <a:gd name="connsiteY1" fmla="*/ 2209070 h 2269994"/>
                <a:gd name="connsiteX2" fmla="*/ 1361151 w 1692013"/>
                <a:gd name="connsiteY2" fmla="*/ 2199803 h 2269994"/>
                <a:gd name="connsiteX3" fmla="*/ 1372787 w 1692013"/>
                <a:gd name="connsiteY3" fmla="*/ 2209070 h 2269994"/>
                <a:gd name="connsiteX4" fmla="*/ 742834 w 1692013"/>
                <a:gd name="connsiteY4" fmla="*/ 2200592 h 2269994"/>
                <a:gd name="connsiteX5" fmla="*/ 809300 w 1692013"/>
                <a:gd name="connsiteY5" fmla="*/ 2150906 h 2269994"/>
                <a:gd name="connsiteX6" fmla="*/ 826065 w 1692013"/>
                <a:gd name="connsiteY6" fmla="*/ 2184622 h 2269994"/>
                <a:gd name="connsiteX7" fmla="*/ 815809 w 1692013"/>
                <a:gd name="connsiteY7" fmla="*/ 2216168 h 2269994"/>
                <a:gd name="connsiteX8" fmla="*/ 742834 w 1692013"/>
                <a:gd name="connsiteY8" fmla="*/ 2200592 h 2269994"/>
                <a:gd name="connsiteX9" fmla="*/ 1224076 w 1692013"/>
                <a:gd name="connsiteY9" fmla="*/ 2183439 h 2269994"/>
                <a:gd name="connsiteX10" fmla="*/ 1303362 w 1692013"/>
                <a:gd name="connsiteY10" fmla="*/ 2123698 h 2269994"/>
                <a:gd name="connsiteX11" fmla="*/ 1349317 w 1692013"/>
                <a:gd name="connsiteY11" fmla="*/ 2189748 h 2269994"/>
                <a:gd name="connsiteX12" fmla="*/ 1247940 w 1692013"/>
                <a:gd name="connsiteY12" fmla="*/ 2220111 h 2269994"/>
                <a:gd name="connsiteX13" fmla="*/ 1224076 w 1692013"/>
                <a:gd name="connsiteY13" fmla="*/ 2183439 h 2269994"/>
                <a:gd name="connsiteX14" fmla="*/ 1077139 w 1692013"/>
                <a:gd name="connsiteY14" fmla="*/ 2176932 h 2269994"/>
                <a:gd name="connsiteX15" fmla="*/ 1149325 w 1692013"/>
                <a:gd name="connsiteY15" fmla="*/ 2120740 h 2269994"/>
                <a:gd name="connsiteX16" fmla="*/ 1199027 w 1692013"/>
                <a:gd name="connsiteY16" fmla="*/ 2186199 h 2269994"/>
                <a:gd name="connsiteX17" fmla="*/ 1229204 w 1692013"/>
                <a:gd name="connsiteY17" fmla="*/ 2215379 h 2269994"/>
                <a:gd name="connsiteX18" fmla="*/ 1181671 w 1692013"/>
                <a:gd name="connsiteY18" fmla="*/ 2224252 h 2269994"/>
                <a:gd name="connsiteX19" fmla="*/ 1129602 w 1692013"/>
                <a:gd name="connsiteY19" fmla="*/ 2223858 h 2269994"/>
                <a:gd name="connsiteX20" fmla="*/ 1077139 w 1692013"/>
                <a:gd name="connsiteY20" fmla="*/ 2176932 h 2269994"/>
                <a:gd name="connsiteX21" fmla="*/ 822318 w 1692013"/>
                <a:gd name="connsiteY21" fmla="*/ 2143611 h 2269994"/>
                <a:gd name="connsiteX22" fmla="*/ 889573 w 1692013"/>
                <a:gd name="connsiteY22" fmla="*/ 2103587 h 2269994"/>
                <a:gd name="connsiteX23" fmla="*/ 953278 w 1692013"/>
                <a:gd name="connsiteY23" fmla="*/ 2199212 h 2269994"/>
                <a:gd name="connsiteX24" fmla="*/ 912452 w 1692013"/>
                <a:gd name="connsiteY24" fmla="*/ 2196452 h 2269994"/>
                <a:gd name="connsiteX25" fmla="*/ 839082 w 1692013"/>
                <a:gd name="connsiteY25" fmla="*/ 2185410 h 2269994"/>
                <a:gd name="connsiteX26" fmla="*/ 822318 w 1692013"/>
                <a:gd name="connsiteY26" fmla="*/ 2143611 h 2269994"/>
                <a:gd name="connsiteX27" fmla="*/ 1319141 w 1692013"/>
                <a:gd name="connsiteY27" fmla="*/ 2109107 h 2269994"/>
                <a:gd name="connsiteX28" fmla="*/ 1409866 w 1692013"/>
                <a:gd name="connsiteY28" fmla="*/ 2046014 h 2269994"/>
                <a:gd name="connsiteX29" fmla="*/ 1457596 w 1692013"/>
                <a:gd name="connsiteY29" fmla="*/ 2106544 h 2269994"/>
                <a:gd name="connsiteX30" fmla="*/ 1454243 w 1692013"/>
                <a:gd name="connsiteY30" fmla="*/ 2109699 h 2269994"/>
                <a:gd name="connsiteX31" fmla="*/ 1443790 w 1692013"/>
                <a:gd name="connsiteY31" fmla="*/ 2119163 h 2269994"/>
                <a:gd name="connsiteX32" fmla="*/ 1432745 w 1692013"/>
                <a:gd name="connsiteY32" fmla="*/ 2127444 h 2269994"/>
                <a:gd name="connsiteX33" fmla="*/ 1406908 w 1692013"/>
                <a:gd name="connsiteY33" fmla="*/ 2145977 h 2269994"/>
                <a:gd name="connsiteX34" fmla="*/ 1353853 w 1692013"/>
                <a:gd name="connsiteY34" fmla="*/ 2177524 h 2269994"/>
                <a:gd name="connsiteX35" fmla="*/ 1319141 w 1692013"/>
                <a:gd name="connsiteY35" fmla="*/ 2109107 h 2269994"/>
                <a:gd name="connsiteX36" fmla="*/ 1043413 w 1692013"/>
                <a:gd name="connsiteY36" fmla="*/ 2148935 h 2269994"/>
                <a:gd name="connsiteX37" fmla="*/ 1073786 w 1692013"/>
                <a:gd name="connsiteY37" fmla="*/ 2107530 h 2269994"/>
                <a:gd name="connsiteX38" fmla="*/ 1107710 w 1692013"/>
                <a:gd name="connsiteY38" fmla="*/ 2079927 h 2269994"/>
                <a:gd name="connsiteX39" fmla="*/ 1122108 w 1692013"/>
                <a:gd name="connsiteY39" fmla="*/ 2088602 h 2269994"/>
                <a:gd name="connsiteX40" fmla="*/ 1138478 w 1692013"/>
                <a:gd name="connsiteY40" fmla="*/ 2116008 h 2269994"/>
                <a:gd name="connsiteX41" fmla="*/ 1043413 w 1692013"/>
                <a:gd name="connsiteY41" fmla="*/ 2148935 h 2269994"/>
                <a:gd name="connsiteX42" fmla="*/ 1027437 w 1692013"/>
                <a:gd name="connsiteY42" fmla="*/ 2152287 h 2269994"/>
                <a:gd name="connsiteX43" fmla="*/ 1030790 w 1692013"/>
                <a:gd name="connsiteY43" fmla="*/ 2154653 h 2269994"/>
                <a:gd name="connsiteX44" fmla="*/ 1034340 w 1692013"/>
                <a:gd name="connsiteY44" fmla="*/ 2157216 h 2269994"/>
                <a:gd name="connsiteX45" fmla="*/ 1076350 w 1692013"/>
                <a:gd name="connsiteY45" fmla="*/ 2212422 h 2269994"/>
                <a:gd name="connsiteX46" fmla="*/ 975565 w 1692013"/>
                <a:gd name="connsiteY46" fmla="*/ 2202761 h 2269994"/>
                <a:gd name="connsiteX47" fmla="*/ 915410 w 1692013"/>
                <a:gd name="connsiteY47" fmla="*/ 2090179 h 2269994"/>
                <a:gd name="connsiteX48" fmla="*/ 982666 w 1692013"/>
                <a:gd name="connsiteY48" fmla="*/ 2061196 h 2269994"/>
                <a:gd name="connsiteX49" fmla="*/ 1004953 w 1692013"/>
                <a:gd name="connsiteY49" fmla="*/ 2103784 h 2269994"/>
                <a:gd name="connsiteX50" fmla="*/ 1027437 w 1692013"/>
                <a:gd name="connsiteY50" fmla="*/ 2152287 h 2269994"/>
                <a:gd name="connsiteX51" fmla="*/ 1485603 w 1692013"/>
                <a:gd name="connsiteY51" fmla="*/ 2112854 h 2269994"/>
                <a:gd name="connsiteX52" fmla="*/ 1541222 w 1692013"/>
                <a:gd name="connsiteY52" fmla="*/ 2061985 h 2269994"/>
                <a:gd name="connsiteX53" fmla="*/ 1599996 w 1692013"/>
                <a:gd name="connsiteY53" fmla="*/ 2021172 h 2269994"/>
                <a:gd name="connsiteX54" fmla="*/ 1550294 w 1692013"/>
                <a:gd name="connsiteY54" fmla="*/ 2180284 h 2269994"/>
                <a:gd name="connsiteX55" fmla="*/ 1469035 w 1692013"/>
                <a:gd name="connsiteY55" fmla="*/ 2209267 h 2269994"/>
                <a:gd name="connsiteX56" fmla="*/ 1470022 w 1692013"/>
                <a:gd name="connsiteY56" fmla="*/ 2120149 h 2269994"/>
                <a:gd name="connsiteX57" fmla="*/ 1533333 w 1692013"/>
                <a:gd name="connsiteY57" fmla="*/ 2177721 h 2269994"/>
                <a:gd name="connsiteX58" fmla="*/ 1485603 w 1692013"/>
                <a:gd name="connsiteY58" fmla="*/ 2112854 h 2269994"/>
                <a:gd name="connsiteX59" fmla="*/ 1421109 w 1692013"/>
                <a:gd name="connsiteY59" fmla="*/ 2026101 h 2269994"/>
                <a:gd name="connsiteX60" fmla="*/ 1508482 w 1692013"/>
                <a:gd name="connsiteY60" fmla="*/ 1969909 h 2269994"/>
                <a:gd name="connsiteX61" fmla="*/ 1561734 w 1692013"/>
                <a:gd name="connsiteY61" fmla="*/ 2023143 h 2269994"/>
                <a:gd name="connsiteX62" fmla="*/ 1470022 w 1692013"/>
                <a:gd name="connsiteY62" fmla="*/ 2095897 h 2269994"/>
                <a:gd name="connsiteX63" fmla="*/ 1421109 w 1692013"/>
                <a:gd name="connsiteY63" fmla="*/ 2026101 h 2269994"/>
                <a:gd name="connsiteX64" fmla="*/ 1004756 w 1692013"/>
                <a:gd name="connsiteY64" fmla="*/ 2051141 h 2269994"/>
                <a:gd name="connsiteX65" fmla="*/ 1094693 w 1692013"/>
                <a:gd name="connsiteY65" fmla="*/ 2013482 h 2269994"/>
                <a:gd name="connsiteX66" fmla="*/ 1174965 w 1692013"/>
                <a:gd name="connsiteY66" fmla="*/ 1969120 h 2269994"/>
                <a:gd name="connsiteX67" fmla="*/ 1186602 w 1692013"/>
                <a:gd name="connsiteY67" fmla="*/ 1978978 h 2269994"/>
                <a:gd name="connsiteX68" fmla="*/ 1193110 w 1692013"/>
                <a:gd name="connsiteY68" fmla="*/ 1986076 h 2269994"/>
                <a:gd name="connsiteX69" fmla="*/ 1206522 w 1692013"/>
                <a:gd name="connsiteY69" fmla="*/ 2004807 h 2269994"/>
                <a:gd name="connsiteX70" fmla="*/ 1292317 w 1692013"/>
                <a:gd name="connsiteY70" fmla="*/ 2114234 h 2269994"/>
                <a:gd name="connsiteX71" fmla="*/ 1213425 w 1692013"/>
                <a:gd name="connsiteY71" fmla="*/ 2171017 h 2269994"/>
                <a:gd name="connsiteX72" fmla="*/ 1182263 w 1692013"/>
                <a:gd name="connsiteY72" fmla="*/ 2137105 h 2269994"/>
                <a:gd name="connsiteX73" fmla="*/ 1173190 w 1692013"/>
                <a:gd name="connsiteY73" fmla="*/ 2094911 h 2269994"/>
                <a:gd name="connsiteX74" fmla="*/ 1127433 w 1692013"/>
                <a:gd name="connsiteY74" fmla="*/ 2064942 h 2269994"/>
                <a:gd name="connsiteX75" fmla="*/ 1166879 w 1692013"/>
                <a:gd name="connsiteY75" fmla="*/ 2046409 h 2269994"/>
                <a:gd name="connsiteX76" fmla="*/ 1184038 w 1692013"/>
                <a:gd name="connsiteY76" fmla="*/ 2020186 h 2269994"/>
                <a:gd name="connsiteX77" fmla="*/ 1114613 w 1692013"/>
                <a:gd name="connsiteY77" fmla="*/ 2058436 h 2269994"/>
                <a:gd name="connsiteX78" fmla="*/ 1091537 w 1692013"/>
                <a:gd name="connsiteY78" fmla="*/ 2023143 h 2269994"/>
                <a:gd name="connsiteX79" fmla="*/ 1106526 w 1692013"/>
                <a:gd name="connsiteY79" fmla="*/ 2067900 h 2269994"/>
                <a:gd name="connsiteX80" fmla="*/ 1072208 w 1692013"/>
                <a:gd name="connsiteY80" fmla="*/ 2099841 h 2269994"/>
                <a:gd name="connsiteX81" fmla="*/ 1032565 w 1692013"/>
                <a:gd name="connsiteY81" fmla="*/ 2126261 h 2269994"/>
                <a:gd name="connsiteX82" fmla="*/ 1004756 w 1692013"/>
                <a:gd name="connsiteY82" fmla="*/ 2051141 h 2269994"/>
                <a:gd name="connsiteX83" fmla="*/ 1525838 w 1692013"/>
                <a:gd name="connsiteY83" fmla="*/ 1959065 h 2269994"/>
                <a:gd name="connsiteX84" fmla="*/ 1559170 w 1692013"/>
                <a:gd name="connsiteY84" fmla="*/ 1932250 h 2269994"/>
                <a:gd name="connsiteX85" fmla="*/ 1600785 w 1692013"/>
                <a:gd name="connsiteY85" fmla="*/ 1911153 h 2269994"/>
                <a:gd name="connsiteX86" fmla="*/ 1552661 w 1692013"/>
                <a:gd name="connsiteY86" fmla="*/ 1991991 h 2269994"/>
                <a:gd name="connsiteX87" fmla="*/ 1528402 w 1692013"/>
                <a:gd name="connsiteY87" fmla="*/ 1963402 h 2269994"/>
                <a:gd name="connsiteX88" fmla="*/ 1525838 w 1692013"/>
                <a:gd name="connsiteY88" fmla="*/ 1959065 h 2269994"/>
                <a:gd name="connsiteX89" fmla="*/ 1190546 w 1692013"/>
                <a:gd name="connsiteY89" fmla="*/ 1941714 h 2269994"/>
                <a:gd name="connsiteX90" fmla="*/ 1241235 w 1692013"/>
                <a:gd name="connsiteY90" fmla="*/ 1884142 h 2269994"/>
                <a:gd name="connsiteX91" fmla="*/ 1273778 w 1692013"/>
                <a:gd name="connsiteY91" fmla="*/ 1899126 h 2269994"/>
                <a:gd name="connsiteX92" fmla="*/ 1327621 w 1692013"/>
                <a:gd name="connsiteY92" fmla="*/ 1953938 h 2269994"/>
                <a:gd name="connsiteX93" fmla="*/ 1394877 w 1692013"/>
                <a:gd name="connsiteY93" fmla="*/ 2038128 h 2269994"/>
                <a:gd name="connsiteX94" fmla="*/ 1300404 w 1692013"/>
                <a:gd name="connsiteY94" fmla="*/ 2102009 h 2269994"/>
                <a:gd name="connsiteX95" fmla="*/ 1190546 w 1692013"/>
                <a:gd name="connsiteY95" fmla="*/ 1941714 h 2269994"/>
                <a:gd name="connsiteX96" fmla="*/ 1363715 w 1692013"/>
                <a:gd name="connsiteY96" fmla="*/ 1707087 h 2269994"/>
                <a:gd name="connsiteX97" fmla="*/ 1402766 w 1692013"/>
                <a:gd name="connsiteY97" fmla="*/ 1757364 h 2269994"/>
                <a:gd name="connsiteX98" fmla="*/ 1426039 w 1692013"/>
                <a:gd name="connsiteY98" fmla="*/ 1815725 h 2269994"/>
                <a:gd name="connsiteX99" fmla="*/ 1440634 w 1692013"/>
                <a:gd name="connsiteY99" fmla="*/ 1777081 h 2269994"/>
                <a:gd name="connsiteX100" fmla="*/ 1502959 w 1692013"/>
                <a:gd name="connsiteY100" fmla="*/ 1832682 h 2269994"/>
                <a:gd name="connsiteX101" fmla="*/ 1431562 w 1692013"/>
                <a:gd name="connsiteY101" fmla="*/ 1878818 h 2269994"/>
                <a:gd name="connsiteX102" fmla="*/ 1354642 w 1692013"/>
                <a:gd name="connsiteY102" fmla="*/ 1799952 h 2269994"/>
                <a:gd name="connsiteX103" fmla="*/ 1319141 w 1692013"/>
                <a:gd name="connsiteY103" fmla="*/ 1801924 h 2269994"/>
                <a:gd name="connsiteX104" fmla="*/ 1361348 w 1692013"/>
                <a:gd name="connsiteY104" fmla="*/ 1843328 h 2269994"/>
                <a:gd name="connsiteX105" fmla="*/ 1386593 w 1692013"/>
                <a:gd name="connsiteY105" fmla="*/ 1907407 h 2269994"/>
                <a:gd name="connsiteX106" fmla="*/ 1388566 w 1692013"/>
                <a:gd name="connsiteY106" fmla="*/ 1902675 h 2269994"/>
                <a:gd name="connsiteX107" fmla="*/ 1390341 w 1692013"/>
                <a:gd name="connsiteY107" fmla="*/ 1898140 h 2269994"/>
                <a:gd name="connsiteX108" fmla="*/ 1397835 w 1692013"/>
                <a:gd name="connsiteY108" fmla="*/ 1874481 h 2269994"/>
                <a:gd name="connsiteX109" fmla="*/ 1399413 w 1692013"/>
                <a:gd name="connsiteY109" fmla="*/ 1869946 h 2269994"/>
                <a:gd name="connsiteX110" fmla="*/ 1424264 w 1692013"/>
                <a:gd name="connsiteY110" fmla="*/ 1895774 h 2269994"/>
                <a:gd name="connsiteX111" fmla="*/ 1491914 w 1692013"/>
                <a:gd name="connsiteY111" fmla="*/ 1967543 h 2269994"/>
                <a:gd name="connsiteX112" fmla="*/ 1405725 w 1692013"/>
                <a:gd name="connsiteY112" fmla="*/ 2022749 h 2269994"/>
                <a:gd name="connsiteX113" fmla="*/ 1263916 w 1692013"/>
                <a:gd name="connsiteY113" fmla="*/ 1869157 h 2269994"/>
                <a:gd name="connsiteX114" fmla="*/ 1363715 w 1692013"/>
                <a:gd name="connsiteY114" fmla="*/ 1707087 h 2269994"/>
                <a:gd name="connsiteX115" fmla="*/ 1422884 w 1692013"/>
                <a:gd name="connsiteY115" fmla="*/ 1749872 h 2269994"/>
                <a:gd name="connsiteX116" fmla="*/ 1372393 w 1692013"/>
                <a:gd name="connsiteY116" fmla="*/ 1628221 h 2269994"/>
                <a:gd name="connsiteX117" fmla="*/ 1503551 w 1692013"/>
                <a:gd name="connsiteY117" fmla="*/ 1720692 h 2269994"/>
                <a:gd name="connsiteX118" fmla="*/ 1483236 w 1692013"/>
                <a:gd name="connsiteY118" fmla="*/ 1747506 h 2269994"/>
                <a:gd name="connsiteX119" fmla="*/ 1550097 w 1692013"/>
                <a:gd name="connsiteY119" fmla="*/ 1750661 h 2269994"/>
                <a:gd name="connsiteX120" fmla="*/ 1605519 w 1692013"/>
                <a:gd name="connsiteY120" fmla="*/ 1792263 h 2269994"/>
                <a:gd name="connsiteX121" fmla="*/ 1604335 w 1692013"/>
                <a:gd name="connsiteY121" fmla="*/ 1887888 h 2269994"/>
                <a:gd name="connsiteX122" fmla="*/ 1508482 w 1692013"/>
                <a:gd name="connsiteY122" fmla="*/ 1947826 h 2269994"/>
                <a:gd name="connsiteX123" fmla="*/ 1442409 w 1692013"/>
                <a:gd name="connsiteY123" fmla="*/ 1884930 h 2269994"/>
                <a:gd name="connsiteX124" fmla="*/ 1514990 w 1692013"/>
                <a:gd name="connsiteY124" fmla="*/ 1840963 h 2269994"/>
                <a:gd name="connsiteX125" fmla="*/ 1571201 w 1692013"/>
                <a:gd name="connsiteY125" fmla="*/ 1869157 h 2269994"/>
                <a:gd name="connsiteX126" fmla="*/ 1532938 w 1692013"/>
                <a:gd name="connsiteY126" fmla="*/ 1830710 h 2269994"/>
                <a:gd name="connsiteX127" fmla="*/ 1562523 w 1692013"/>
                <a:gd name="connsiteY127" fmla="*/ 1795615 h 2269994"/>
                <a:gd name="connsiteX128" fmla="*/ 1521301 w 1692013"/>
                <a:gd name="connsiteY128" fmla="*/ 1820260 h 2269994"/>
                <a:gd name="connsiteX129" fmla="*/ 1456018 w 1692013"/>
                <a:gd name="connsiteY129" fmla="*/ 1773926 h 2269994"/>
                <a:gd name="connsiteX130" fmla="*/ 1422884 w 1692013"/>
                <a:gd name="connsiteY130" fmla="*/ 1749872 h 2269994"/>
                <a:gd name="connsiteX131" fmla="*/ 1457399 w 1692013"/>
                <a:gd name="connsiteY131" fmla="*/ 1767617 h 2269994"/>
                <a:gd name="connsiteX132" fmla="*/ 1482053 w 1692013"/>
                <a:gd name="connsiteY132" fmla="*/ 1745732 h 2269994"/>
                <a:gd name="connsiteX133" fmla="*/ 1457399 w 1692013"/>
                <a:gd name="connsiteY133" fmla="*/ 1767617 h 2269994"/>
                <a:gd name="connsiteX134" fmla="*/ 1564692 w 1692013"/>
                <a:gd name="connsiteY134" fmla="*/ 1675147 h 2269994"/>
                <a:gd name="connsiteX135" fmla="*/ 1612422 w 1692013"/>
                <a:gd name="connsiteY135" fmla="*/ 1644980 h 2269994"/>
                <a:gd name="connsiteX136" fmla="*/ 1606702 w 1692013"/>
                <a:gd name="connsiteY136" fmla="*/ 1761899 h 2269994"/>
                <a:gd name="connsiteX137" fmla="*/ 1532544 w 1692013"/>
                <a:gd name="connsiteY137" fmla="*/ 1724438 h 2269994"/>
                <a:gd name="connsiteX138" fmla="*/ 1564692 w 1692013"/>
                <a:gd name="connsiteY138" fmla="*/ 1675147 h 2269994"/>
                <a:gd name="connsiteX139" fmla="*/ 1371407 w 1692013"/>
                <a:gd name="connsiteY139" fmla="*/ 1672978 h 2269994"/>
                <a:gd name="connsiteX140" fmla="*/ 1386790 w 1692013"/>
                <a:gd name="connsiteY140" fmla="*/ 1709848 h 2269994"/>
                <a:gd name="connsiteX141" fmla="*/ 1348133 w 1692013"/>
                <a:gd name="connsiteY141" fmla="*/ 1683033 h 2269994"/>
                <a:gd name="connsiteX142" fmla="*/ 1358389 w 1692013"/>
                <a:gd name="connsiteY142" fmla="*/ 1661739 h 2269994"/>
                <a:gd name="connsiteX143" fmla="*/ 1371407 w 1692013"/>
                <a:gd name="connsiteY143" fmla="*/ 1672978 h 2269994"/>
                <a:gd name="connsiteX144" fmla="*/ 1531557 w 1692013"/>
                <a:gd name="connsiteY144" fmla="*/ 1623095 h 2269994"/>
                <a:gd name="connsiteX145" fmla="*/ 1581851 w 1692013"/>
                <a:gd name="connsiteY145" fmla="*/ 1623686 h 2269994"/>
                <a:gd name="connsiteX146" fmla="*/ 1514990 w 1692013"/>
                <a:gd name="connsiteY146" fmla="*/ 1710636 h 2269994"/>
                <a:gd name="connsiteX147" fmla="*/ 1482447 w 1692013"/>
                <a:gd name="connsiteY147" fmla="*/ 1690328 h 2269994"/>
                <a:gd name="connsiteX148" fmla="*/ 1531557 w 1692013"/>
                <a:gd name="connsiteY148" fmla="*/ 1623095 h 2269994"/>
                <a:gd name="connsiteX149" fmla="*/ 1571990 w 1692013"/>
                <a:gd name="connsiteY149" fmla="*/ 1471672 h 2269994"/>
                <a:gd name="connsiteX150" fmla="*/ 1586585 w 1692013"/>
                <a:gd name="connsiteY150" fmla="*/ 1447421 h 2269994"/>
                <a:gd name="connsiteX151" fmla="*/ 1611041 w 1692013"/>
                <a:gd name="connsiteY151" fmla="*/ 1432042 h 2269994"/>
                <a:gd name="connsiteX152" fmla="*/ 1617353 w 1692013"/>
                <a:gd name="connsiteY152" fmla="*/ 1504007 h 2269994"/>
                <a:gd name="connsiteX153" fmla="*/ 1571990 w 1692013"/>
                <a:gd name="connsiteY153" fmla="*/ 1471672 h 2269994"/>
                <a:gd name="connsiteX154" fmla="*/ 1515779 w 1692013"/>
                <a:gd name="connsiteY154" fmla="*/ 1433225 h 2269994"/>
                <a:gd name="connsiteX155" fmla="*/ 1559761 w 1692013"/>
                <a:gd name="connsiteY155" fmla="*/ 1378610 h 2269994"/>
                <a:gd name="connsiteX156" fmla="*/ 1606702 w 1692013"/>
                <a:gd name="connsiteY156" fmla="*/ 1408973 h 2269994"/>
                <a:gd name="connsiteX157" fmla="*/ 1559761 w 1692013"/>
                <a:gd name="connsiteY157" fmla="*/ 1461025 h 2269994"/>
                <a:gd name="connsiteX158" fmla="*/ 1515779 w 1692013"/>
                <a:gd name="connsiteY158" fmla="*/ 1433225 h 2269994"/>
                <a:gd name="connsiteX159" fmla="*/ 1646937 w 1692013"/>
                <a:gd name="connsiteY159" fmla="*/ 1372892 h 2269994"/>
                <a:gd name="connsiteX160" fmla="*/ 1657193 w 1692013"/>
                <a:gd name="connsiteY160" fmla="*/ 1394383 h 2269994"/>
                <a:gd name="connsiteX161" fmla="*/ 1649698 w 1692013"/>
                <a:gd name="connsiteY161" fmla="*/ 1409565 h 2269994"/>
                <a:gd name="connsiteX162" fmla="*/ 1646937 w 1692013"/>
                <a:gd name="connsiteY162" fmla="*/ 1372892 h 2269994"/>
                <a:gd name="connsiteX163" fmla="*/ 1591910 w 1692013"/>
                <a:gd name="connsiteY163" fmla="*/ 1341937 h 2269994"/>
                <a:gd name="connsiteX164" fmla="*/ 1605322 w 1692013"/>
                <a:gd name="connsiteY164" fmla="*/ 1383145 h 2269994"/>
                <a:gd name="connsiteX165" fmla="*/ 1569623 w 1692013"/>
                <a:gd name="connsiteY165" fmla="*/ 1361062 h 2269994"/>
                <a:gd name="connsiteX166" fmla="*/ 1591910 w 1692013"/>
                <a:gd name="connsiteY166" fmla="*/ 1341937 h 2269994"/>
                <a:gd name="connsiteX167" fmla="*/ 1624256 w 1692013"/>
                <a:gd name="connsiteY167" fmla="*/ 1298561 h 2269994"/>
                <a:gd name="connsiteX168" fmla="*/ 1656799 w 1692013"/>
                <a:gd name="connsiteY168" fmla="*/ 1310391 h 2269994"/>
                <a:gd name="connsiteX169" fmla="*/ 1649698 w 1692013"/>
                <a:gd name="connsiteY169" fmla="*/ 1364611 h 2269994"/>
                <a:gd name="connsiteX170" fmla="*/ 1624256 w 1692013"/>
                <a:gd name="connsiteY170" fmla="*/ 1298561 h 2269994"/>
                <a:gd name="connsiteX171" fmla="*/ 102230 w 1692013"/>
                <a:gd name="connsiteY171" fmla="*/ 1020952 h 2269994"/>
                <a:gd name="connsiteX172" fmla="*/ 213271 w 1692013"/>
                <a:gd name="connsiteY172" fmla="*/ 1009911 h 2269994"/>
                <a:gd name="connsiteX173" fmla="*/ 232008 w 1692013"/>
                <a:gd name="connsiteY173" fmla="*/ 990589 h 2269994"/>
                <a:gd name="connsiteX174" fmla="*/ 822515 w 1692013"/>
                <a:gd name="connsiteY174" fmla="*/ 997489 h 2269994"/>
                <a:gd name="connsiteX175" fmla="*/ 1117177 w 1692013"/>
                <a:gd name="connsiteY175" fmla="*/ 1010502 h 2269994"/>
                <a:gd name="connsiteX176" fmla="*/ 1404936 w 1692013"/>
                <a:gd name="connsiteY176" fmla="*/ 998475 h 2269994"/>
                <a:gd name="connsiteX177" fmla="*/ 1393102 w 1692013"/>
                <a:gd name="connsiteY177" fmla="*/ 1106128 h 2269994"/>
                <a:gd name="connsiteX178" fmla="*/ 1380479 w 1692013"/>
                <a:gd name="connsiteY178" fmla="*/ 1119338 h 2269994"/>
                <a:gd name="connsiteX179" fmla="*/ 1275750 w 1692013"/>
                <a:gd name="connsiteY179" fmla="*/ 1239017 h 2269994"/>
                <a:gd name="connsiteX180" fmla="*/ 1213425 w 1692013"/>
                <a:gd name="connsiteY180" fmla="*/ 1330107 h 2269994"/>
                <a:gd name="connsiteX181" fmla="*/ 1236304 w 1692013"/>
                <a:gd name="connsiteY181" fmla="*/ 1302504 h 2269994"/>
                <a:gd name="connsiteX182" fmla="*/ 1256224 w 1692013"/>
                <a:gd name="connsiteY182" fmla="*/ 1277267 h 2269994"/>
                <a:gd name="connsiteX183" fmla="*/ 1388566 w 1692013"/>
                <a:gd name="connsiteY183" fmla="*/ 1128604 h 2269994"/>
                <a:gd name="connsiteX184" fmla="*/ 1401977 w 1692013"/>
                <a:gd name="connsiteY184" fmla="*/ 1167249 h 2269994"/>
                <a:gd name="connsiteX185" fmla="*/ 1413417 w 1692013"/>
                <a:gd name="connsiteY185" fmla="*/ 1142012 h 2269994"/>
                <a:gd name="connsiteX186" fmla="*/ 1411050 w 1692013"/>
                <a:gd name="connsiteY186" fmla="*/ 1173755 h 2269994"/>
                <a:gd name="connsiteX187" fmla="*/ 1392116 w 1692013"/>
                <a:gd name="connsiteY187" fmla="*/ 1380384 h 2269994"/>
                <a:gd name="connsiteX188" fmla="*/ 1354642 w 1692013"/>
                <a:gd name="connsiteY188" fmla="*/ 1593914 h 2269994"/>
                <a:gd name="connsiteX189" fmla="*/ 1276933 w 1692013"/>
                <a:gd name="connsiteY189" fmla="*/ 1478376 h 2269994"/>
                <a:gd name="connsiteX190" fmla="*/ 1246165 w 1692013"/>
                <a:gd name="connsiteY190" fmla="*/ 1452744 h 2269994"/>
                <a:gd name="connsiteX191" fmla="*/ 1327030 w 1692013"/>
                <a:gd name="connsiteY191" fmla="*/ 1583070 h 2269994"/>
                <a:gd name="connsiteX192" fmla="*/ 1314210 w 1692013"/>
                <a:gd name="connsiteY192" fmla="*/ 1736465 h 2269994"/>
                <a:gd name="connsiteX193" fmla="*/ 1305334 w 1692013"/>
                <a:gd name="connsiteY193" fmla="*/ 1774123 h 2269994"/>
                <a:gd name="connsiteX194" fmla="*/ 1241629 w 1692013"/>
                <a:gd name="connsiteY194" fmla="*/ 1865214 h 2269994"/>
                <a:gd name="connsiteX195" fmla="*/ 991541 w 1692013"/>
                <a:gd name="connsiteY195" fmla="*/ 2039311 h 2269994"/>
                <a:gd name="connsiteX196" fmla="*/ 781491 w 1692013"/>
                <a:gd name="connsiteY196" fmla="*/ 2149329 h 2269994"/>
                <a:gd name="connsiteX197" fmla="*/ 728633 w 1692013"/>
                <a:gd name="connsiteY197" fmla="*/ 2199015 h 2269994"/>
                <a:gd name="connsiteX198" fmla="*/ 328453 w 1692013"/>
                <a:gd name="connsiteY198" fmla="*/ 2199803 h 2269994"/>
                <a:gd name="connsiteX199" fmla="*/ 161991 w 1692013"/>
                <a:gd name="connsiteY199" fmla="*/ 2151498 h 2269994"/>
                <a:gd name="connsiteX200" fmla="*/ 37144 w 1692013"/>
                <a:gd name="connsiteY200" fmla="*/ 1850032 h 2269994"/>
                <a:gd name="connsiteX201" fmla="*/ 32213 w 1692013"/>
                <a:gd name="connsiteY201" fmla="*/ 1644586 h 2269994"/>
                <a:gd name="connsiteX202" fmla="*/ 55289 w 1692013"/>
                <a:gd name="connsiteY202" fmla="*/ 1458856 h 2269994"/>
                <a:gd name="connsiteX203" fmla="*/ 77182 w 1692013"/>
                <a:gd name="connsiteY203" fmla="*/ 1053682 h 2269994"/>
                <a:gd name="connsiteX204" fmla="*/ 126687 w 1692013"/>
                <a:gd name="connsiteY204" fmla="*/ 1071624 h 2269994"/>
                <a:gd name="connsiteX205" fmla="*/ 102230 w 1692013"/>
                <a:gd name="connsiteY205" fmla="*/ 1020952 h 2269994"/>
                <a:gd name="connsiteX206" fmla="*/ 1372984 w 1692013"/>
                <a:gd name="connsiteY206" fmla="*/ 1606336 h 2269994"/>
                <a:gd name="connsiteX207" fmla="*/ 1437873 w 1692013"/>
                <a:gd name="connsiteY207" fmla="*/ 1009516 h 2269994"/>
                <a:gd name="connsiteX208" fmla="*/ 1646345 w 1692013"/>
                <a:gd name="connsiteY208" fmla="*/ 1186374 h 2269994"/>
                <a:gd name="connsiteX209" fmla="*/ 1653840 w 1692013"/>
                <a:gd name="connsiteY209" fmla="*/ 1225413 h 2269994"/>
                <a:gd name="connsiteX210" fmla="*/ 1545955 w 1692013"/>
                <a:gd name="connsiteY210" fmla="*/ 1165277 h 2269994"/>
                <a:gd name="connsiteX211" fmla="*/ 1493295 w 1692013"/>
                <a:gd name="connsiteY211" fmla="*/ 1134519 h 2269994"/>
                <a:gd name="connsiteX212" fmla="*/ 1452468 w 1692013"/>
                <a:gd name="connsiteY212" fmla="*/ 1101198 h 2269994"/>
                <a:gd name="connsiteX213" fmla="*/ 1548716 w 1692013"/>
                <a:gd name="connsiteY213" fmla="*/ 1181050 h 2269994"/>
                <a:gd name="connsiteX214" fmla="*/ 1600194 w 1692013"/>
                <a:gd name="connsiteY214" fmla="*/ 1219300 h 2269994"/>
                <a:gd name="connsiteX215" fmla="*/ 1656601 w 1692013"/>
                <a:gd name="connsiteY215" fmla="*/ 1247298 h 2269994"/>
                <a:gd name="connsiteX216" fmla="*/ 1656404 w 1692013"/>
                <a:gd name="connsiteY216" fmla="*/ 1292646 h 2269994"/>
                <a:gd name="connsiteX217" fmla="*/ 1625636 w 1692013"/>
                <a:gd name="connsiteY217" fmla="*/ 1278253 h 2269994"/>
                <a:gd name="connsiteX218" fmla="*/ 1544969 w 1692013"/>
                <a:gd name="connsiteY218" fmla="*/ 1237440 h 2269994"/>
                <a:gd name="connsiteX219" fmla="*/ 1446946 w 1692013"/>
                <a:gd name="connsiteY219" fmla="*/ 1179079 h 2269994"/>
                <a:gd name="connsiteX220" fmla="*/ 1504931 w 1692013"/>
                <a:gd name="connsiteY220" fmla="*/ 1230933 h 2269994"/>
                <a:gd name="connsiteX221" fmla="*/ 1582443 w 1692013"/>
                <a:gd name="connsiteY221" fmla="*/ 1269183 h 2269994"/>
                <a:gd name="connsiteX222" fmla="*/ 1558578 w 1692013"/>
                <a:gd name="connsiteY222" fmla="*/ 1353964 h 2269994"/>
                <a:gd name="connsiteX223" fmla="*/ 1432548 w 1692013"/>
                <a:gd name="connsiteY223" fmla="*/ 1279436 h 2269994"/>
                <a:gd name="connsiteX224" fmla="*/ 1548322 w 1692013"/>
                <a:gd name="connsiteY224" fmla="*/ 1361062 h 2269994"/>
                <a:gd name="connsiteX225" fmla="*/ 1505523 w 1692013"/>
                <a:gd name="connsiteY225" fmla="*/ 1421592 h 2269994"/>
                <a:gd name="connsiteX226" fmla="*/ 1434126 w 1692013"/>
                <a:gd name="connsiteY226" fmla="*/ 1382948 h 2269994"/>
                <a:gd name="connsiteX227" fmla="*/ 1481067 w 1692013"/>
                <a:gd name="connsiteY227" fmla="*/ 1453138 h 2269994"/>
                <a:gd name="connsiteX228" fmla="*/ 1548125 w 1692013"/>
                <a:gd name="connsiteY228" fmla="*/ 1471672 h 2269994"/>
                <a:gd name="connsiteX229" fmla="*/ 1524260 w 1692013"/>
                <a:gd name="connsiteY229" fmla="*/ 1520963 h 2269994"/>
                <a:gd name="connsiteX230" fmla="*/ 1557395 w 1692013"/>
                <a:gd name="connsiteY230" fmla="*/ 1483108 h 2269994"/>
                <a:gd name="connsiteX231" fmla="*/ 1616958 w 1692013"/>
                <a:gd name="connsiteY231" fmla="*/ 1522541 h 2269994"/>
                <a:gd name="connsiteX232" fmla="*/ 1610450 w 1692013"/>
                <a:gd name="connsiteY232" fmla="*/ 1605350 h 2269994"/>
                <a:gd name="connsiteX233" fmla="*/ 1585401 w 1692013"/>
                <a:gd name="connsiteY233" fmla="*/ 1614222 h 2269994"/>
                <a:gd name="connsiteX234" fmla="*/ 1559170 w 1692013"/>
                <a:gd name="connsiteY234" fmla="*/ 1593520 h 2269994"/>
                <a:gd name="connsiteX235" fmla="*/ 1595657 w 1692013"/>
                <a:gd name="connsiteY235" fmla="*/ 1545017 h 2269994"/>
                <a:gd name="connsiteX236" fmla="*/ 1547533 w 1692013"/>
                <a:gd name="connsiteY236" fmla="*/ 1586816 h 2269994"/>
                <a:gd name="connsiteX237" fmla="*/ 1407500 w 1692013"/>
                <a:gd name="connsiteY237" fmla="*/ 1497895 h 2269994"/>
                <a:gd name="connsiteX238" fmla="*/ 1530571 w 1692013"/>
                <a:gd name="connsiteY238" fmla="*/ 1596280 h 2269994"/>
                <a:gd name="connsiteX239" fmla="*/ 1476333 w 1692013"/>
                <a:gd name="connsiteY239" fmla="*/ 1672583 h 2269994"/>
                <a:gd name="connsiteX240" fmla="*/ 1466866 w 1692013"/>
                <a:gd name="connsiteY240" fmla="*/ 1678893 h 2269994"/>
                <a:gd name="connsiteX241" fmla="*/ 1416572 w 1692013"/>
                <a:gd name="connsiteY241" fmla="*/ 1647543 h 2269994"/>
                <a:gd name="connsiteX242" fmla="*/ 1372984 w 1692013"/>
                <a:gd name="connsiteY242" fmla="*/ 1606336 h 2269994"/>
                <a:gd name="connsiteX243" fmla="*/ 89410 w 1692013"/>
                <a:gd name="connsiteY243" fmla="*/ 990786 h 2269994"/>
                <a:gd name="connsiteX244" fmla="*/ 111500 w 1692013"/>
                <a:gd name="connsiteY244" fmla="*/ 990786 h 2269994"/>
                <a:gd name="connsiteX245" fmla="*/ 98286 w 1692013"/>
                <a:gd name="connsiteY245" fmla="*/ 996504 h 2269994"/>
                <a:gd name="connsiteX246" fmla="*/ 89410 w 1692013"/>
                <a:gd name="connsiteY246" fmla="*/ 990786 h 2269994"/>
                <a:gd name="connsiteX247" fmla="*/ 1631750 w 1692013"/>
                <a:gd name="connsiteY247" fmla="*/ 1017995 h 2269994"/>
                <a:gd name="connsiteX248" fmla="*/ 1508087 w 1692013"/>
                <a:gd name="connsiteY248" fmla="*/ 977970 h 2269994"/>
                <a:gd name="connsiteX249" fmla="*/ 1513215 w 1692013"/>
                <a:gd name="connsiteY249" fmla="*/ 927299 h 2269994"/>
                <a:gd name="connsiteX250" fmla="*/ 1506706 w 1692013"/>
                <a:gd name="connsiteY250" fmla="*/ 871698 h 2269994"/>
                <a:gd name="connsiteX251" fmla="*/ 1599405 w 1692013"/>
                <a:gd name="connsiteY251" fmla="*/ 899498 h 2269994"/>
                <a:gd name="connsiteX252" fmla="*/ 1559761 w 1692013"/>
                <a:gd name="connsiteY252" fmla="*/ 964168 h 2269994"/>
                <a:gd name="connsiteX253" fmla="*/ 1636287 w 1692013"/>
                <a:gd name="connsiteY253" fmla="*/ 912117 h 2269994"/>
                <a:gd name="connsiteX254" fmla="*/ 1631750 w 1692013"/>
                <a:gd name="connsiteY254" fmla="*/ 1017995 h 2269994"/>
                <a:gd name="connsiteX255" fmla="*/ 1597827 w 1692013"/>
                <a:gd name="connsiteY255" fmla="*/ 823392 h 2269994"/>
                <a:gd name="connsiteX256" fmla="*/ 1581654 w 1692013"/>
                <a:gd name="connsiteY256" fmla="*/ 854939 h 2269994"/>
                <a:gd name="connsiteX257" fmla="*/ 1597827 w 1692013"/>
                <a:gd name="connsiteY257" fmla="*/ 823392 h 2269994"/>
                <a:gd name="connsiteX258" fmla="*/ 1500001 w 1692013"/>
                <a:gd name="connsiteY258" fmla="*/ 770552 h 2269994"/>
                <a:gd name="connsiteX259" fmla="*/ 1561734 w 1692013"/>
                <a:gd name="connsiteY259" fmla="*/ 789480 h 2269994"/>
                <a:gd name="connsiteX260" fmla="*/ 1597827 w 1692013"/>
                <a:gd name="connsiteY260" fmla="*/ 823392 h 2269994"/>
                <a:gd name="connsiteX261" fmla="*/ 1650290 w 1692013"/>
                <a:gd name="connsiteY261" fmla="*/ 823984 h 2269994"/>
                <a:gd name="connsiteX262" fmla="*/ 1611238 w 1692013"/>
                <a:gd name="connsiteY262" fmla="*/ 888654 h 2269994"/>
                <a:gd name="connsiteX263" fmla="*/ 1502565 w 1692013"/>
                <a:gd name="connsiteY263" fmla="*/ 844489 h 2269994"/>
                <a:gd name="connsiteX264" fmla="*/ 1500001 w 1692013"/>
                <a:gd name="connsiteY264" fmla="*/ 770552 h 2269994"/>
                <a:gd name="connsiteX265" fmla="*/ 1632342 w 1692013"/>
                <a:gd name="connsiteY265" fmla="*/ 781396 h 2269994"/>
                <a:gd name="connsiteX266" fmla="*/ 1653446 w 1692013"/>
                <a:gd name="connsiteY266" fmla="*/ 768383 h 2269994"/>
                <a:gd name="connsiteX267" fmla="*/ 1652854 w 1692013"/>
                <a:gd name="connsiteY267" fmla="*/ 807619 h 2269994"/>
                <a:gd name="connsiteX268" fmla="*/ 1623072 w 1692013"/>
                <a:gd name="connsiteY268" fmla="*/ 799930 h 2269994"/>
                <a:gd name="connsiteX269" fmla="*/ 1632342 w 1692013"/>
                <a:gd name="connsiteY269" fmla="*/ 781396 h 2269994"/>
                <a:gd name="connsiteX270" fmla="*/ 1518343 w 1692013"/>
                <a:gd name="connsiteY270" fmla="*/ 756948 h 2269994"/>
                <a:gd name="connsiteX271" fmla="*/ 1493098 w 1692013"/>
                <a:gd name="connsiteY271" fmla="*/ 655013 h 2269994"/>
                <a:gd name="connsiteX272" fmla="*/ 1655812 w 1692013"/>
                <a:gd name="connsiteY272" fmla="*/ 695629 h 2269994"/>
                <a:gd name="connsiteX273" fmla="*/ 1604730 w 1692013"/>
                <a:gd name="connsiteY273" fmla="*/ 792438 h 2269994"/>
                <a:gd name="connsiteX274" fmla="*/ 1518343 w 1692013"/>
                <a:gd name="connsiteY274" fmla="*/ 756948 h 2269994"/>
                <a:gd name="connsiteX275" fmla="*/ 1600588 w 1692013"/>
                <a:gd name="connsiteY275" fmla="*/ 449961 h 2269994"/>
                <a:gd name="connsiteX276" fmla="*/ 1656996 w 1692013"/>
                <a:gd name="connsiteY276" fmla="*/ 683799 h 2269994"/>
                <a:gd name="connsiteX277" fmla="*/ 1488561 w 1692013"/>
                <a:gd name="connsiteY277" fmla="*/ 639043 h 2269994"/>
                <a:gd name="connsiteX278" fmla="*/ 1462527 w 1692013"/>
                <a:gd name="connsiteY278" fmla="*/ 541249 h 2269994"/>
                <a:gd name="connsiteX279" fmla="*/ 1551083 w 1692013"/>
                <a:gd name="connsiteY279" fmla="*/ 555839 h 2269994"/>
                <a:gd name="connsiteX280" fmla="*/ 1594671 w 1692013"/>
                <a:gd name="connsiteY280" fmla="*/ 564909 h 2269994"/>
                <a:gd name="connsiteX281" fmla="*/ 1623467 w 1692013"/>
                <a:gd name="connsiteY281" fmla="*/ 567472 h 2269994"/>
                <a:gd name="connsiteX282" fmla="*/ 1465288 w 1692013"/>
                <a:gd name="connsiteY282" fmla="*/ 528236 h 2269994"/>
                <a:gd name="connsiteX283" fmla="*/ 1443396 w 1692013"/>
                <a:gd name="connsiteY283" fmla="*/ 510688 h 2269994"/>
                <a:gd name="connsiteX284" fmla="*/ 1425053 w 1692013"/>
                <a:gd name="connsiteY284" fmla="*/ 461594 h 2269994"/>
                <a:gd name="connsiteX285" fmla="*/ 1600588 w 1692013"/>
                <a:gd name="connsiteY285" fmla="*/ 449961 h 2269994"/>
                <a:gd name="connsiteX286" fmla="*/ 97694 w 1692013"/>
                <a:gd name="connsiteY286" fmla="*/ 952536 h 2269994"/>
                <a:gd name="connsiteX287" fmla="*/ 109330 w 1692013"/>
                <a:gd name="connsiteY287" fmla="*/ 882148 h 2269994"/>
                <a:gd name="connsiteX288" fmla="*/ 105386 w 1692013"/>
                <a:gd name="connsiteY288" fmla="*/ 809197 h 2269994"/>
                <a:gd name="connsiteX289" fmla="*/ 107555 w 1692013"/>
                <a:gd name="connsiteY289" fmla="*/ 669604 h 2269994"/>
                <a:gd name="connsiteX290" fmla="*/ 185659 w 1692013"/>
                <a:gd name="connsiteY290" fmla="*/ 425513 h 2269994"/>
                <a:gd name="connsiteX291" fmla="*/ 325889 w 1692013"/>
                <a:gd name="connsiteY291" fmla="*/ 244515 h 2269994"/>
                <a:gd name="connsiteX292" fmla="*/ 757034 w 1692013"/>
                <a:gd name="connsiteY292" fmla="*/ 39660 h 2269994"/>
                <a:gd name="connsiteX293" fmla="*/ 1038679 w 1692013"/>
                <a:gd name="connsiteY293" fmla="*/ 61151 h 2269994"/>
                <a:gd name="connsiteX294" fmla="*/ 1273778 w 1692013"/>
                <a:gd name="connsiteY294" fmla="*/ 147707 h 2269994"/>
                <a:gd name="connsiteX295" fmla="*/ 1355234 w 1692013"/>
                <a:gd name="connsiteY295" fmla="*/ 227559 h 2269994"/>
                <a:gd name="connsiteX296" fmla="*/ 1362137 w 1692013"/>
                <a:gd name="connsiteY296" fmla="*/ 374841 h 2269994"/>
                <a:gd name="connsiteX297" fmla="*/ 1405922 w 1692013"/>
                <a:gd name="connsiteY297" fmla="*/ 393375 h 2269994"/>
                <a:gd name="connsiteX298" fmla="*/ 1557197 w 1692013"/>
                <a:gd name="connsiteY298" fmla="*/ 400867 h 2269994"/>
                <a:gd name="connsiteX299" fmla="*/ 1408091 w 1692013"/>
                <a:gd name="connsiteY299" fmla="*/ 379771 h 2269994"/>
                <a:gd name="connsiteX300" fmla="*/ 1372393 w 1692013"/>
                <a:gd name="connsiteY300" fmla="*/ 362420 h 2269994"/>
                <a:gd name="connsiteX301" fmla="*/ 1371012 w 1692013"/>
                <a:gd name="connsiteY301" fmla="*/ 199956 h 2269994"/>
                <a:gd name="connsiteX302" fmla="*/ 1592502 w 1692013"/>
                <a:gd name="connsiteY302" fmla="*/ 440300 h 2269994"/>
                <a:gd name="connsiteX303" fmla="*/ 1404344 w 1692013"/>
                <a:gd name="connsiteY303" fmla="*/ 447595 h 2269994"/>
                <a:gd name="connsiteX304" fmla="*/ 1247152 w 1692013"/>
                <a:gd name="connsiteY304" fmla="*/ 303665 h 2269994"/>
                <a:gd name="connsiteX305" fmla="*/ 910085 w 1692013"/>
                <a:gd name="connsiteY305" fmla="*/ 238995 h 2269994"/>
                <a:gd name="connsiteX306" fmla="*/ 692935 w 1692013"/>
                <a:gd name="connsiteY306" fmla="*/ 240178 h 2269994"/>
                <a:gd name="connsiteX307" fmla="*/ 413262 w 1692013"/>
                <a:gd name="connsiteY307" fmla="*/ 434188 h 2269994"/>
                <a:gd name="connsiteX308" fmla="*/ 285063 w 1692013"/>
                <a:gd name="connsiteY308" fmla="*/ 748272 h 2269994"/>
                <a:gd name="connsiteX309" fmla="*/ 277962 w 1692013"/>
                <a:gd name="connsiteY309" fmla="*/ 754779 h 2269994"/>
                <a:gd name="connsiteX310" fmla="*/ 269481 w 1692013"/>
                <a:gd name="connsiteY310" fmla="*/ 759905 h 2269994"/>
                <a:gd name="connsiteX311" fmla="*/ 258042 w 1692013"/>
                <a:gd name="connsiteY311" fmla="*/ 940509 h 2269994"/>
                <a:gd name="connsiteX312" fmla="*/ 182108 w 1692013"/>
                <a:gd name="connsiteY312" fmla="*/ 941692 h 2269994"/>
                <a:gd name="connsiteX313" fmla="*/ 193153 w 1692013"/>
                <a:gd name="connsiteY313" fmla="*/ 952930 h 2269994"/>
                <a:gd name="connsiteX314" fmla="*/ 205973 w 1692013"/>
                <a:gd name="connsiteY314" fmla="*/ 958254 h 2269994"/>
                <a:gd name="connsiteX315" fmla="*/ 97694 w 1692013"/>
                <a:gd name="connsiteY315" fmla="*/ 952536 h 2269994"/>
                <a:gd name="connsiteX316" fmla="*/ 306955 w 1692013"/>
                <a:gd name="connsiteY316" fmla="*/ 817280 h 2269994"/>
                <a:gd name="connsiteX317" fmla="*/ 455272 w 1692013"/>
                <a:gd name="connsiteY317" fmla="*/ 425513 h 2269994"/>
                <a:gd name="connsiteX318" fmla="*/ 524106 w 1692013"/>
                <a:gd name="connsiteY318" fmla="*/ 359265 h 2269994"/>
                <a:gd name="connsiteX319" fmla="*/ 700429 w 1692013"/>
                <a:gd name="connsiteY319" fmla="*/ 266203 h 2269994"/>
                <a:gd name="connsiteX320" fmla="*/ 702993 w 1692013"/>
                <a:gd name="connsiteY320" fmla="*/ 281582 h 2269994"/>
                <a:gd name="connsiteX321" fmla="*/ 706741 w 1692013"/>
                <a:gd name="connsiteY321" fmla="*/ 297355 h 2269994"/>
                <a:gd name="connsiteX322" fmla="*/ 867089 w 1692013"/>
                <a:gd name="connsiteY322" fmla="*/ 265218 h 2269994"/>
                <a:gd name="connsiteX323" fmla="*/ 1359375 w 1692013"/>
                <a:gd name="connsiteY323" fmla="*/ 428076 h 2269994"/>
                <a:gd name="connsiteX324" fmla="*/ 1392707 w 1692013"/>
                <a:gd name="connsiteY324" fmla="*/ 491563 h 2269994"/>
                <a:gd name="connsiteX325" fmla="*/ 1428209 w 1692013"/>
                <a:gd name="connsiteY325" fmla="*/ 551699 h 2269994"/>
                <a:gd name="connsiteX326" fmla="*/ 1473966 w 1692013"/>
                <a:gd name="connsiteY326" fmla="*/ 973830 h 2269994"/>
                <a:gd name="connsiteX327" fmla="*/ 1217764 w 1692013"/>
                <a:gd name="connsiteY327" fmla="*/ 970872 h 2269994"/>
                <a:gd name="connsiteX328" fmla="*/ 964521 w 1692013"/>
                <a:gd name="connsiteY328" fmla="*/ 977773 h 2269994"/>
                <a:gd name="connsiteX329" fmla="*/ 584852 w 1692013"/>
                <a:gd name="connsiteY329" fmla="*/ 961014 h 2269994"/>
                <a:gd name="connsiteX330" fmla="*/ 469276 w 1692013"/>
                <a:gd name="connsiteY330" fmla="*/ 945832 h 2269994"/>
                <a:gd name="connsiteX331" fmla="*/ 611676 w 1692013"/>
                <a:gd name="connsiteY331" fmla="*/ 888063 h 2269994"/>
                <a:gd name="connsiteX332" fmla="*/ 295121 w 1692013"/>
                <a:gd name="connsiteY332" fmla="*/ 935777 h 2269994"/>
                <a:gd name="connsiteX333" fmla="*/ 306955 w 1692013"/>
                <a:gd name="connsiteY333" fmla="*/ 817280 h 2269994"/>
                <a:gd name="connsiteX334" fmla="*/ 1296854 w 1692013"/>
                <a:gd name="connsiteY334" fmla="*/ 2251461 h 2269994"/>
                <a:gd name="connsiteX335" fmla="*/ 1380085 w 1692013"/>
                <a:gd name="connsiteY335" fmla="*/ 2244757 h 2269994"/>
                <a:gd name="connsiteX336" fmla="*/ 1463316 w 1692013"/>
                <a:gd name="connsiteY336" fmla="*/ 2245349 h 2269994"/>
                <a:gd name="connsiteX337" fmla="*/ 1576329 w 1692013"/>
                <a:gd name="connsiteY337" fmla="*/ 2193494 h 2269994"/>
                <a:gd name="connsiteX338" fmla="*/ 1636484 w 1692013"/>
                <a:gd name="connsiteY338" fmla="*/ 2088011 h 2269994"/>
                <a:gd name="connsiteX339" fmla="*/ 1635301 w 1692013"/>
                <a:gd name="connsiteY339" fmla="*/ 1933433 h 2269994"/>
                <a:gd name="connsiteX340" fmla="*/ 1640034 w 1692013"/>
                <a:gd name="connsiteY340" fmla="*/ 1766631 h 2269994"/>
                <a:gd name="connsiteX341" fmla="*/ 1680466 w 1692013"/>
                <a:gd name="connsiteY341" fmla="*/ 1304870 h 2269994"/>
                <a:gd name="connsiteX342" fmla="*/ 1667844 w 1692013"/>
                <a:gd name="connsiteY342" fmla="*/ 991180 h 2269994"/>
                <a:gd name="connsiteX343" fmla="*/ 1691906 w 1692013"/>
                <a:gd name="connsiteY343" fmla="*/ 683208 h 2269994"/>
                <a:gd name="connsiteX344" fmla="*/ 1482447 w 1692013"/>
                <a:gd name="connsiteY344" fmla="*/ 221841 h 2269994"/>
                <a:gd name="connsiteX345" fmla="*/ 1149128 w 1692013"/>
                <a:gd name="connsiteY345" fmla="*/ 49716 h 2269994"/>
                <a:gd name="connsiteX346" fmla="*/ 716997 w 1692013"/>
                <a:gd name="connsiteY346" fmla="*/ 20535 h 2269994"/>
                <a:gd name="connsiteX347" fmla="*/ 283287 w 1692013"/>
                <a:gd name="connsiteY347" fmla="*/ 259500 h 2269994"/>
                <a:gd name="connsiteX348" fmla="*/ 147001 w 1692013"/>
                <a:gd name="connsiteY348" fmla="*/ 456271 h 2269994"/>
                <a:gd name="connsiteX349" fmla="*/ 58445 w 1692013"/>
                <a:gd name="connsiteY349" fmla="*/ 867360 h 2269994"/>
                <a:gd name="connsiteX350" fmla="*/ 54106 w 1692013"/>
                <a:gd name="connsiteY350" fmla="*/ 945832 h 2269994"/>
                <a:gd name="connsiteX351" fmla="*/ 65545 w 1692013"/>
                <a:gd name="connsiteY351" fmla="*/ 1018192 h 2269994"/>
                <a:gd name="connsiteX352" fmla="*/ 35764 w 1692013"/>
                <a:gd name="connsiteY352" fmla="*/ 1168432 h 2269994"/>
                <a:gd name="connsiteX353" fmla="*/ 22549 w 1692013"/>
                <a:gd name="connsiteY353" fmla="*/ 1407593 h 2269994"/>
                <a:gd name="connsiteX354" fmla="*/ 3615 w 1692013"/>
                <a:gd name="connsiteY354" fmla="*/ 1638474 h 2269994"/>
                <a:gd name="connsiteX355" fmla="*/ 4601 w 1692013"/>
                <a:gd name="connsiteY355" fmla="*/ 1888479 h 2269994"/>
                <a:gd name="connsiteX356" fmla="*/ 186053 w 1692013"/>
                <a:gd name="connsiteY356" fmla="*/ 2202564 h 2269994"/>
                <a:gd name="connsiteX357" fmla="*/ 636132 w 1692013"/>
                <a:gd name="connsiteY357" fmla="*/ 2241011 h 2269994"/>
                <a:gd name="connsiteX358" fmla="*/ 873795 w 1692013"/>
                <a:gd name="connsiteY358" fmla="*/ 2251855 h 2269994"/>
                <a:gd name="connsiteX359" fmla="*/ 889179 w 1692013"/>
                <a:gd name="connsiteY359" fmla="*/ 2233124 h 2269994"/>
                <a:gd name="connsiteX360" fmla="*/ 1072208 w 1692013"/>
                <a:gd name="connsiteY360" fmla="*/ 2252841 h 2269994"/>
                <a:gd name="connsiteX361" fmla="*/ 1268255 w 1692013"/>
                <a:gd name="connsiteY361" fmla="*/ 2257770 h 2269994"/>
                <a:gd name="connsiteX362" fmla="*/ 1277525 w 1692013"/>
                <a:gd name="connsiteY362" fmla="*/ 2269994 h 2269994"/>
                <a:gd name="connsiteX363" fmla="*/ 1296854 w 1692013"/>
                <a:gd name="connsiteY363" fmla="*/ 2251461 h 226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692013" h="2269994">
                  <a:moveTo>
                    <a:pt x="1372787" y="2209070"/>
                  </a:moveTo>
                  <a:cubicBezTo>
                    <a:pt x="1346161" y="2224843"/>
                    <a:pt x="1351684" y="2210450"/>
                    <a:pt x="1349317" y="2209070"/>
                  </a:cubicBezTo>
                  <a:cubicBezTo>
                    <a:pt x="1350500" y="2202564"/>
                    <a:pt x="1356811" y="2200001"/>
                    <a:pt x="1361151" y="2199803"/>
                  </a:cubicBezTo>
                  <a:cubicBezTo>
                    <a:pt x="1370026" y="2199409"/>
                    <a:pt x="1371604" y="2207887"/>
                    <a:pt x="1372787" y="2209070"/>
                  </a:cubicBezTo>
                  <a:close/>
                  <a:moveTo>
                    <a:pt x="742834" y="2200592"/>
                  </a:moveTo>
                  <a:cubicBezTo>
                    <a:pt x="768474" y="2186396"/>
                    <a:pt x="782477" y="2160370"/>
                    <a:pt x="809300" y="2150906"/>
                  </a:cubicBezTo>
                  <a:cubicBezTo>
                    <a:pt x="816203" y="2160765"/>
                    <a:pt x="825079" y="2174566"/>
                    <a:pt x="826065" y="2184622"/>
                  </a:cubicBezTo>
                  <a:cubicBezTo>
                    <a:pt x="827446" y="2200395"/>
                    <a:pt x="817584" y="2213013"/>
                    <a:pt x="815809" y="2216168"/>
                  </a:cubicBezTo>
                  <a:cubicBezTo>
                    <a:pt x="785436" y="2215971"/>
                    <a:pt x="762951" y="2218534"/>
                    <a:pt x="742834" y="2200592"/>
                  </a:cubicBezTo>
                  <a:close/>
                  <a:moveTo>
                    <a:pt x="1224076" y="2183439"/>
                  </a:moveTo>
                  <a:cubicBezTo>
                    <a:pt x="1239262" y="2159187"/>
                    <a:pt x="1277525" y="2135330"/>
                    <a:pt x="1303362" y="2123698"/>
                  </a:cubicBezTo>
                  <a:cubicBezTo>
                    <a:pt x="1324860" y="2137893"/>
                    <a:pt x="1341428" y="2165102"/>
                    <a:pt x="1349317" y="2189748"/>
                  </a:cubicBezTo>
                  <a:cubicBezTo>
                    <a:pt x="1325255" y="2225435"/>
                    <a:pt x="1304348" y="2220111"/>
                    <a:pt x="1247940" y="2220111"/>
                  </a:cubicBezTo>
                  <a:cubicBezTo>
                    <a:pt x="1237290" y="2202761"/>
                    <a:pt x="1233543" y="2203747"/>
                    <a:pt x="1224076" y="2183439"/>
                  </a:cubicBezTo>
                  <a:close/>
                  <a:moveTo>
                    <a:pt x="1077139" y="2176932"/>
                  </a:moveTo>
                  <a:cubicBezTo>
                    <a:pt x="1092129" y="2153272"/>
                    <a:pt x="1123685" y="2132373"/>
                    <a:pt x="1149325" y="2120740"/>
                  </a:cubicBezTo>
                  <a:cubicBezTo>
                    <a:pt x="1187391" y="2147949"/>
                    <a:pt x="1189363" y="2166482"/>
                    <a:pt x="1199027" y="2186199"/>
                  </a:cubicBezTo>
                  <a:cubicBezTo>
                    <a:pt x="1211650" y="2211633"/>
                    <a:pt x="1207903" y="2178707"/>
                    <a:pt x="1229204" y="2215379"/>
                  </a:cubicBezTo>
                  <a:lnTo>
                    <a:pt x="1181671" y="2224252"/>
                  </a:lnTo>
                  <a:cubicBezTo>
                    <a:pt x="1167273" y="2224449"/>
                    <a:pt x="1143014" y="2225238"/>
                    <a:pt x="1129602" y="2223858"/>
                  </a:cubicBezTo>
                  <a:cubicBezTo>
                    <a:pt x="1098045" y="2220309"/>
                    <a:pt x="1085817" y="2202367"/>
                    <a:pt x="1077139" y="2176932"/>
                  </a:cubicBezTo>
                  <a:close/>
                  <a:moveTo>
                    <a:pt x="822318" y="2143611"/>
                  </a:moveTo>
                  <a:cubicBezTo>
                    <a:pt x="833954" y="2137893"/>
                    <a:pt x="880501" y="2112262"/>
                    <a:pt x="889573" y="2103587"/>
                  </a:cubicBezTo>
                  <a:lnTo>
                    <a:pt x="953278" y="2199212"/>
                  </a:lnTo>
                  <a:cubicBezTo>
                    <a:pt x="940656" y="2199212"/>
                    <a:pt x="924680" y="2200198"/>
                    <a:pt x="912452" y="2196452"/>
                  </a:cubicBezTo>
                  <a:cubicBezTo>
                    <a:pt x="869258" y="2182847"/>
                    <a:pt x="924088" y="2175355"/>
                    <a:pt x="839082" y="2185410"/>
                  </a:cubicBezTo>
                  <a:lnTo>
                    <a:pt x="822318" y="2143611"/>
                  </a:lnTo>
                  <a:close/>
                  <a:moveTo>
                    <a:pt x="1319141" y="2109107"/>
                  </a:moveTo>
                  <a:cubicBezTo>
                    <a:pt x="1372984" y="2083673"/>
                    <a:pt x="1361151" y="2064942"/>
                    <a:pt x="1409866" y="2046014"/>
                  </a:cubicBezTo>
                  <a:cubicBezTo>
                    <a:pt x="1426434" y="2067703"/>
                    <a:pt x="1440634" y="2081898"/>
                    <a:pt x="1457596" y="2106544"/>
                  </a:cubicBezTo>
                  <a:cubicBezTo>
                    <a:pt x="1456413" y="2107727"/>
                    <a:pt x="1454835" y="2109107"/>
                    <a:pt x="1454243" y="2109699"/>
                  </a:cubicBezTo>
                  <a:lnTo>
                    <a:pt x="1443790" y="2119163"/>
                  </a:lnTo>
                  <a:cubicBezTo>
                    <a:pt x="1443001" y="2119754"/>
                    <a:pt x="1433731" y="2126852"/>
                    <a:pt x="1432745" y="2127444"/>
                  </a:cubicBezTo>
                  <a:cubicBezTo>
                    <a:pt x="1423870" y="2133950"/>
                    <a:pt x="1415981" y="2139471"/>
                    <a:pt x="1406908" y="2145977"/>
                  </a:cubicBezTo>
                  <a:cubicBezTo>
                    <a:pt x="1388960" y="2158793"/>
                    <a:pt x="1376140" y="2172003"/>
                    <a:pt x="1353853" y="2177524"/>
                  </a:cubicBezTo>
                  <a:cubicBezTo>
                    <a:pt x="1337877" y="2137105"/>
                    <a:pt x="1331763" y="2145189"/>
                    <a:pt x="1319141" y="2109107"/>
                  </a:cubicBezTo>
                  <a:close/>
                  <a:moveTo>
                    <a:pt x="1043413" y="2148935"/>
                  </a:moveTo>
                  <a:cubicBezTo>
                    <a:pt x="1048343" y="2125866"/>
                    <a:pt x="1038482" y="2133556"/>
                    <a:pt x="1073786" y="2107530"/>
                  </a:cubicBezTo>
                  <a:cubicBezTo>
                    <a:pt x="1087987" y="2096883"/>
                    <a:pt x="1097257" y="2089588"/>
                    <a:pt x="1107710" y="2079927"/>
                  </a:cubicBezTo>
                  <a:cubicBezTo>
                    <a:pt x="1123291" y="2088996"/>
                    <a:pt x="1111063" y="2079138"/>
                    <a:pt x="1122108" y="2088602"/>
                  </a:cubicBezTo>
                  <a:lnTo>
                    <a:pt x="1138478" y="2116008"/>
                  </a:lnTo>
                  <a:cubicBezTo>
                    <a:pt x="1057022" y="2160962"/>
                    <a:pt x="1088776" y="2188959"/>
                    <a:pt x="1043413" y="2148935"/>
                  </a:cubicBezTo>
                  <a:close/>
                  <a:moveTo>
                    <a:pt x="1027437" y="2152287"/>
                  </a:moveTo>
                  <a:cubicBezTo>
                    <a:pt x="1028226" y="2152878"/>
                    <a:pt x="1029804" y="2153864"/>
                    <a:pt x="1030790" y="2154653"/>
                  </a:cubicBezTo>
                  <a:cubicBezTo>
                    <a:pt x="1031579" y="2155244"/>
                    <a:pt x="1033354" y="2156427"/>
                    <a:pt x="1034340" y="2157216"/>
                  </a:cubicBezTo>
                  <a:cubicBezTo>
                    <a:pt x="1056430" y="2175355"/>
                    <a:pt x="1068066" y="2186790"/>
                    <a:pt x="1076350" y="2212422"/>
                  </a:cubicBezTo>
                  <a:lnTo>
                    <a:pt x="975565" y="2202761"/>
                  </a:lnTo>
                  <a:cubicBezTo>
                    <a:pt x="940261" y="2147160"/>
                    <a:pt x="940261" y="2156230"/>
                    <a:pt x="915410" y="2090179"/>
                  </a:cubicBezTo>
                  <a:lnTo>
                    <a:pt x="982666" y="2061196"/>
                  </a:lnTo>
                  <a:cubicBezTo>
                    <a:pt x="989963" y="2078547"/>
                    <a:pt x="994105" y="2087616"/>
                    <a:pt x="1004953" y="2103784"/>
                  </a:cubicBezTo>
                  <a:cubicBezTo>
                    <a:pt x="1031776" y="2144794"/>
                    <a:pt x="1007911" y="2133950"/>
                    <a:pt x="1027437" y="2152287"/>
                  </a:cubicBezTo>
                  <a:close/>
                  <a:moveTo>
                    <a:pt x="1485603" y="2112854"/>
                  </a:moveTo>
                  <a:cubicBezTo>
                    <a:pt x="1503156" y="2081307"/>
                    <a:pt x="1513610" y="2086236"/>
                    <a:pt x="1541222" y="2061985"/>
                  </a:cubicBezTo>
                  <a:cubicBezTo>
                    <a:pt x="1559761" y="2045423"/>
                    <a:pt x="1572384" y="2029453"/>
                    <a:pt x="1599996" y="2021172"/>
                  </a:cubicBezTo>
                  <a:cubicBezTo>
                    <a:pt x="1601377" y="2094123"/>
                    <a:pt x="1602363" y="2145583"/>
                    <a:pt x="1550294" y="2180284"/>
                  </a:cubicBezTo>
                  <a:cubicBezTo>
                    <a:pt x="1531360" y="2192705"/>
                    <a:pt x="1496056" y="2205324"/>
                    <a:pt x="1469035" y="2209267"/>
                  </a:cubicBezTo>
                  <a:cubicBezTo>
                    <a:pt x="1310857" y="2231941"/>
                    <a:pt x="1386396" y="2152484"/>
                    <a:pt x="1470022" y="2120149"/>
                  </a:cubicBezTo>
                  <a:cubicBezTo>
                    <a:pt x="1494675" y="2139668"/>
                    <a:pt x="1500592" y="2165299"/>
                    <a:pt x="1533333" y="2177721"/>
                  </a:cubicBezTo>
                  <a:cubicBezTo>
                    <a:pt x="1519724" y="2145189"/>
                    <a:pt x="1501578" y="2145189"/>
                    <a:pt x="1485603" y="2112854"/>
                  </a:cubicBezTo>
                  <a:close/>
                  <a:moveTo>
                    <a:pt x="1421109" y="2026101"/>
                  </a:moveTo>
                  <a:cubicBezTo>
                    <a:pt x="1451482" y="2011708"/>
                    <a:pt x="1478897" y="1984302"/>
                    <a:pt x="1508482" y="1969909"/>
                  </a:cubicBezTo>
                  <a:cubicBezTo>
                    <a:pt x="1534319" y="1980358"/>
                    <a:pt x="1549111" y="1999681"/>
                    <a:pt x="1561734" y="2023143"/>
                  </a:cubicBezTo>
                  <a:cubicBezTo>
                    <a:pt x="1550294" y="2037142"/>
                    <a:pt x="1489153" y="2088799"/>
                    <a:pt x="1470022" y="2095897"/>
                  </a:cubicBezTo>
                  <a:cubicBezTo>
                    <a:pt x="1449904" y="2079533"/>
                    <a:pt x="1428012" y="2052127"/>
                    <a:pt x="1421109" y="2026101"/>
                  </a:cubicBezTo>
                  <a:close/>
                  <a:moveTo>
                    <a:pt x="1004756" y="2051141"/>
                  </a:moveTo>
                  <a:cubicBezTo>
                    <a:pt x="1032762" y="2039311"/>
                    <a:pt x="1065700" y="2027481"/>
                    <a:pt x="1094693" y="2013482"/>
                  </a:cubicBezTo>
                  <a:cubicBezTo>
                    <a:pt x="1124474" y="1998892"/>
                    <a:pt x="1148734" y="1981936"/>
                    <a:pt x="1174965" y="1969120"/>
                  </a:cubicBezTo>
                  <a:cubicBezTo>
                    <a:pt x="1182263" y="1974443"/>
                    <a:pt x="1179699" y="1972077"/>
                    <a:pt x="1186602" y="1978978"/>
                  </a:cubicBezTo>
                  <a:cubicBezTo>
                    <a:pt x="1187982" y="1980358"/>
                    <a:pt x="1191730" y="1984696"/>
                    <a:pt x="1193110" y="1986076"/>
                  </a:cubicBezTo>
                  <a:cubicBezTo>
                    <a:pt x="1198633" y="1992780"/>
                    <a:pt x="1200605" y="1997117"/>
                    <a:pt x="1206522" y="2004807"/>
                  </a:cubicBezTo>
                  <a:cubicBezTo>
                    <a:pt x="1231965" y="2038719"/>
                    <a:pt x="1274764" y="2075786"/>
                    <a:pt x="1292317" y="2114234"/>
                  </a:cubicBezTo>
                  <a:lnTo>
                    <a:pt x="1213425" y="2171017"/>
                  </a:lnTo>
                  <a:cubicBezTo>
                    <a:pt x="1201394" y="2161553"/>
                    <a:pt x="1192716" y="2150512"/>
                    <a:pt x="1182263" y="2137105"/>
                  </a:cubicBezTo>
                  <a:cubicBezTo>
                    <a:pt x="1162540" y="2112065"/>
                    <a:pt x="1163329" y="2122909"/>
                    <a:pt x="1173190" y="2094911"/>
                  </a:cubicBezTo>
                  <a:cubicBezTo>
                    <a:pt x="1140844" y="2106347"/>
                    <a:pt x="1136703" y="2092743"/>
                    <a:pt x="1127433" y="2064942"/>
                  </a:cubicBezTo>
                  <a:cubicBezTo>
                    <a:pt x="1139069" y="2060013"/>
                    <a:pt x="1155242" y="2053310"/>
                    <a:pt x="1166879" y="2046409"/>
                  </a:cubicBezTo>
                  <a:cubicBezTo>
                    <a:pt x="1185813" y="2034973"/>
                    <a:pt x="1186207" y="2038916"/>
                    <a:pt x="1184038" y="2020186"/>
                  </a:cubicBezTo>
                  <a:cubicBezTo>
                    <a:pt x="1158201" y="2029255"/>
                    <a:pt x="1152087" y="2049761"/>
                    <a:pt x="1114613" y="2058436"/>
                  </a:cubicBezTo>
                  <a:cubicBezTo>
                    <a:pt x="1106329" y="2037339"/>
                    <a:pt x="1107710" y="2034184"/>
                    <a:pt x="1091537" y="2023143"/>
                  </a:cubicBezTo>
                  <a:cubicBezTo>
                    <a:pt x="1083845" y="2043057"/>
                    <a:pt x="1097454" y="2050549"/>
                    <a:pt x="1106526" y="2067900"/>
                  </a:cubicBezTo>
                  <a:lnTo>
                    <a:pt x="1072208" y="2099841"/>
                  </a:lnTo>
                  <a:cubicBezTo>
                    <a:pt x="1056824" y="2112065"/>
                    <a:pt x="1047949" y="2119163"/>
                    <a:pt x="1032565" y="2126261"/>
                  </a:cubicBezTo>
                  <a:cubicBezTo>
                    <a:pt x="1018364" y="2091165"/>
                    <a:pt x="1008306" y="2099643"/>
                    <a:pt x="1004756" y="2051141"/>
                  </a:cubicBezTo>
                  <a:close/>
                  <a:moveTo>
                    <a:pt x="1525838" y="1959065"/>
                  </a:moveTo>
                  <a:cubicBezTo>
                    <a:pt x="1539249" y="1944671"/>
                    <a:pt x="1543194" y="1942305"/>
                    <a:pt x="1559170" y="1932250"/>
                  </a:cubicBezTo>
                  <a:lnTo>
                    <a:pt x="1600785" y="1911153"/>
                  </a:lnTo>
                  <a:cubicBezTo>
                    <a:pt x="1600982" y="1939151"/>
                    <a:pt x="1611633" y="2046803"/>
                    <a:pt x="1552661" y="1991991"/>
                  </a:cubicBezTo>
                  <a:lnTo>
                    <a:pt x="1528402" y="1963402"/>
                  </a:lnTo>
                  <a:cubicBezTo>
                    <a:pt x="1528007" y="1961036"/>
                    <a:pt x="1526627" y="1960445"/>
                    <a:pt x="1525838" y="1959065"/>
                  </a:cubicBezTo>
                  <a:close/>
                  <a:moveTo>
                    <a:pt x="1190546" y="1941714"/>
                  </a:moveTo>
                  <a:cubicBezTo>
                    <a:pt x="1211847" y="1929293"/>
                    <a:pt x="1229598" y="1905238"/>
                    <a:pt x="1241235" y="1884142"/>
                  </a:cubicBezTo>
                  <a:cubicBezTo>
                    <a:pt x="1275553" y="1891437"/>
                    <a:pt x="1248927" y="1878818"/>
                    <a:pt x="1273778" y="1899126"/>
                  </a:cubicBezTo>
                  <a:lnTo>
                    <a:pt x="1327621" y="1953938"/>
                  </a:lnTo>
                  <a:cubicBezTo>
                    <a:pt x="1353261" y="1980358"/>
                    <a:pt x="1388368" y="2012299"/>
                    <a:pt x="1394877" y="2038128"/>
                  </a:cubicBezTo>
                  <a:cubicBezTo>
                    <a:pt x="1351486" y="2061590"/>
                    <a:pt x="1355234" y="2092940"/>
                    <a:pt x="1300404" y="2102009"/>
                  </a:cubicBezTo>
                  <a:cubicBezTo>
                    <a:pt x="1274172" y="2066520"/>
                    <a:pt x="1199225" y="1987062"/>
                    <a:pt x="1190546" y="1941714"/>
                  </a:cubicBezTo>
                  <a:close/>
                  <a:moveTo>
                    <a:pt x="1363715" y="1707087"/>
                  </a:moveTo>
                  <a:cubicBezTo>
                    <a:pt x="1378901" y="1736859"/>
                    <a:pt x="1387777" y="1724635"/>
                    <a:pt x="1402766" y="1757364"/>
                  </a:cubicBezTo>
                  <a:cubicBezTo>
                    <a:pt x="1412233" y="1778067"/>
                    <a:pt x="1416572" y="1799755"/>
                    <a:pt x="1426039" y="1815725"/>
                  </a:cubicBezTo>
                  <a:cubicBezTo>
                    <a:pt x="1434520" y="1802712"/>
                    <a:pt x="1429195" y="1789502"/>
                    <a:pt x="1440634" y="1777081"/>
                  </a:cubicBezTo>
                  <a:cubicBezTo>
                    <a:pt x="1467063" y="1807444"/>
                    <a:pt x="1485800" y="1807839"/>
                    <a:pt x="1502959" y="1832682"/>
                  </a:cubicBezTo>
                  <a:cubicBezTo>
                    <a:pt x="1481855" y="1847075"/>
                    <a:pt x="1457202" y="1871523"/>
                    <a:pt x="1431562" y="1878818"/>
                  </a:cubicBezTo>
                  <a:cubicBezTo>
                    <a:pt x="1387185" y="1848849"/>
                    <a:pt x="1385410" y="1840765"/>
                    <a:pt x="1354642" y="1799952"/>
                  </a:cubicBezTo>
                  <a:lnTo>
                    <a:pt x="1319141" y="1801924"/>
                  </a:lnTo>
                  <a:cubicBezTo>
                    <a:pt x="1321705" y="1831696"/>
                    <a:pt x="1341625" y="1825386"/>
                    <a:pt x="1361348" y="1843328"/>
                  </a:cubicBezTo>
                  <a:cubicBezTo>
                    <a:pt x="1381663" y="1862059"/>
                    <a:pt x="1376337" y="1882762"/>
                    <a:pt x="1386593" y="1907407"/>
                  </a:cubicBezTo>
                  <a:cubicBezTo>
                    <a:pt x="1387579" y="1906027"/>
                    <a:pt x="1388171" y="1903858"/>
                    <a:pt x="1388566" y="1902675"/>
                  </a:cubicBezTo>
                  <a:cubicBezTo>
                    <a:pt x="1388960" y="1901689"/>
                    <a:pt x="1389946" y="1899323"/>
                    <a:pt x="1390341" y="1898140"/>
                  </a:cubicBezTo>
                  <a:lnTo>
                    <a:pt x="1397835" y="1874481"/>
                  </a:lnTo>
                  <a:cubicBezTo>
                    <a:pt x="1398230" y="1872115"/>
                    <a:pt x="1398624" y="1871129"/>
                    <a:pt x="1399413" y="1869946"/>
                  </a:cubicBezTo>
                  <a:cubicBezTo>
                    <a:pt x="1418150" y="1883156"/>
                    <a:pt x="1410853" y="1881381"/>
                    <a:pt x="1424264" y="1895774"/>
                  </a:cubicBezTo>
                  <a:cubicBezTo>
                    <a:pt x="1457596" y="1931461"/>
                    <a:pt x="1480672" y="1935602"/>
                    <a:pt x="1491914" y="1967543"/>
                  </a:cubicBezTo>
                  <a:lnTo>
                    <a:pt x="1405725" y="2022749"/>
                  </a:lnTo>
                  <a:cubicBezTo>
                    <a:pt x="1368843" y="1970500"/>
                    <a:pt x="1298234" y="1919829"/>
                    <a:pt x="1263916" y="1869157"/>
                  </a:cubicBezTo>
                  <a:lnTo>
                    <a:pt x="1363715" y="1707087"/>
                  </a:lnTo>
                  <a:close/>
                  <a:moveTo>
                    <a:pt x="1422884" y="1749872"/>
                  </a:moveTo>
                  <a:cubicBezTo>
                    <a:pt x="1400991" y="1728973"/>
                    <a:pt x="1380085" y="1650304"/>
                    <a:pt x="1372393" y="1628221"/>
                  </a:cubicBezTo>
                  <a:lnTo>
                    <a:pt x="1503551" y="1720692"/>
                  </a:lnTo>
                  <a:cubicBezTo>
                    <a:pt x="1493689" y="1736859"/>
                    <a:pt x="1492900" y="1733310"/>
                    <a:pt x="1483236" y="1747506"/>
                  </a:cubicBezTo>
                  <a:cubicBezTo>
                    <a:pt x="1518343" y="1732522"/>
                    <a:pt x="1515385" y="1721678"/>
                    <a:pt x="1550097" y="1750661"/>
                  </a:cubicBezTo>
                  <a:cubicBezTo>
                    <a:pt x="1571398" y="1768406"/>
                    <a:pt x="1582640" y="1775109"/>
                    <a:pt x="1605519" y="1792263"/>
                  </a:cubicBezTo>
                  <a:lnTo>
                    <a:pt x="1604335" y="1887888"/>
                  </a:lnTo>
                  <a:cubicBezTo>
                    <a:pt x="1574554" y="1906027"/>
                    <a:pt x="1545166" y="1935799"/>
                    <a:pt x="1508482" y="1947826"/>
                  </a:cubicBezTo>
                  <a:cubicBezTo>
                    <a:pt x="1473769" y="1929293"/>
                    <a:pt x="1454243" y="1919040"/>
                    <a:pt x="1442409" y="1884930"/>
                  </a:cubicBezTo>
                  <a:cubicBezTo>
                    <a:pt x="1472191" y="1867580"/>
                    <a:pt x="1475347" y="1854173"/>
                    <a:pt x="1514990" y="1840963"/>
                  </a:cubicBezTo>
                  <a:cubicBezTo>
                    <a:pt x="1549703" y="1855158"/>
                    <a:pt x="1547533" y="1882170"/>
                    <a:pt x="1571201" y="1869157"/>
                  </a:cubicBezTo>
                  <a:cubicBezTo>
                    <a:pt x="1556408" y="1846680"/>
                    <a:pt x="1548914" y="1860679"/>
                    <a:pt x="1532938" y="1830710"/>
                  </a:cubicBezTo>
                  <a:cubicBezTo>
                    <a:pt x="1546350" y="1812768"/>
                    <a:pt x="1558184" y="1813754"/>
                    <a:pt x="1562523" y="1795615"/>
                  </a:cubicBezTo>
                  <a:cubicBezTo>
                    <a:pt x="1538658" y="1795615"/>
                    <a:pt x="1547533" y="1806853"/>
                    <a:pt x="1521301" y="1820260"/>
                  </a:cubicBezTo>
                  <a:cubicBezTo>
                    <a:pt x="1488167" y="1805670"/>
                    <a:pt x="1479686" y="1793840"/>
                    <a:pt x="1456018" y="1773926"/>
                  </a:cubicBezTo>
                  <a:lnTo>
                    <a:pt x="1422884" y="1749872"/>
                  </a:lnTo>
                  <a:close/>
                  <a:moveTo>
                    <a:pt x="1457399" y="1767617"/>
                  </a:moveTo>
                  <a:lnTo>
                    <a:pt x="1482053" y="1745732"/>
                  </a:lnTo>
                  <a:lnTo>
                    <a:pt x="1457399" y="1767617"/>
                  </a:lnTo>
                  <a:close/>
                  <a:moveTo>
                    <a:pt x="1564692" y="1675147"/>
                  </a:moveTo>
                  <a:cubicBezTo>
                    <a:pt x="1598024" y="1638079"/>
                    <a:pt x="1593093" y="1645375"/>
                    <a:pt x="1612422" y="1644980"/>
                  </a:cubicBezTo>
                  <a:lnTo>
                    <a:pt x="1606702" y="1761899"/>
                  </a:lnTo>
                  <a:cubicBezTo>
                    <a:pt x="1564100" y="1761111"/>
                    <a:pt x="1564889" y="1740803"/>
                    <a:pt x="1532544" y="1724438"/>
                  </a:cubicBezTo>
                  <a:lnTo>
                    <a:pt x="1564692" y="1675147"/>
                  </a:lnTo>
                  <a:close/>
                  <a:moveTo>
                    <a:pt x="1371407" y="1672978"/>
                  </a:moveTo>
                  <a:lnTo>
                    <a:pt x="1386790" y="1709848"/>
                  </a:lnTo>
                  <a:cubicBezTo>
                    <a:pt x="1368843" y="1703933"/>
                    <a:pt x="1369631" y="1701961"/>
                    <a:pt x="1348133" y="1683033"/>
                  </a:cubicBezTo>
                  <a:lnTo>
                    <a:pt x="1358389" y="1661739"/>
                  </a:lnTo>
                  <a:cubicBezTo>
                    <a:pt x="1369631" y="1670415"/>
                    <a:pt x="1361939" y="1661345"/>
                    <a:pt x="1371407" y="1672978"/>
                  </a:cubicBezTo>
                  <a:close/>
                  <a:moveTo>
                    <a:pt x="1531557" y="1623095"/>
                  </a:moveTo>
                  <a:cubicBezTo>
                    <a:pt x="1551083" y="1603970"/>
                    <a:pt x="1544180" y="1604759"/>
                    <a:pt x="1581851" y="1623686"/>
                  </a:cubicBezTo>
                  <a:cubicBezTo>
                    <a:pt x="1578301" y="1658387"/>
                    <a:pt x="1528007" y="1704721"/>
                    <a:pt x="1514990" y="1710636"/>
                  </a:cubicBezTo>
                  <a:cubicBezTo>
                    <a:pt x="1497042" y="1703144"/>
                    <a:pt x="1495662" y="1699595"/>
                    <a:pt x="1482447" y="1690328"/>
                  </a:cubicBezTo>
                  <a:lnTo>
                    <a:pt x="1531557" y="1623095"/>
                  </a:lnTo>
                  <a:close/>
                  <a:moveTo>
                    <a:pt x="1571990" y="1471672"/>
                  </a:moveTo>
                  <a:cubicBezTo>
                    <a:pt x="1577907" y="1457082"/>
                    <a:pt x="1574751" y="1459842"/>
                    <a:pt x="1586585" y="1447421"/>
                  </a:cubicBezTo>
                  <a:cubicBezTo>
                    <a:pt x="1602363" y="1430662"/>
                    <a:pt x="1594079" y="1437365"/>
                    <a:pt x="1611041" y="1432042"/>
                  </a:cubicBezTo>
                  <a:lnTo>
                    <a:pt x="1617353" y="1504007"/>
                  </a:lnTo>
                  <a:cubicBezTo>
                    <a:pt x="1597432" y="1497698"/>
                    <a:pt x="1586190" y="1486854"/>
                    <a:pt x="1571990" y="1471672"/>
                  </a:cubicBezTo>
                  <a:close/>
                  <a:moveTo>
                    <a:pt x="1515779" y="1433225"/>
                  </a:moveTo>
                  <a:cubicBezTo>
                    <a:pt x="1523865" y="1412522"/>
                    <a:pt x="1540433" y="1391426"/>
                    <a:pt x="1559761" y="1378610"/>
                  </a:cubicBezTo>
                  <a:cubicBezTo>
                    <a:pt x="1583626" y="1385708"/>
                    <a:pt x="1592699" y="1392609"/>
                    <a:pt x="1606702" y="1408973"/>
                  </a:cubicBezTo>
                  <a:lnTo>
                    <a:pt x="1559761" y="1461025"/>
                  </a:lnTo>
                  <a:cubicBezTo>
                    <a:pt x="1540038" y="1454913"/>
                    <a:pt x="1529980" y="1446632"/>
                    <a:pt x="1515779" y="1433225"/>
                  </a:cubicBezTo>
                  <a:close/>
                  <a:moveTo>
                    <a:pt x="1646937" y="1372892"/>
                  </a:moveTo>
                  <a:cubicBezTo>
                    <a:pt x="1659757" y="1387680"/>
                    <a:pt x="1655812" y="1355344"/>
                    <a:pt x="1657193" y="1394383"/>
                  </a:cubicBezTo>
                  <a:cubicBezTo>
                    <a:pt x="1658376" y="1423958"/>
                    <a:pt x="1655812" y="1400101"/>
                    <a:pt x="1649698" y="1409565"/>
                  </a:cubicBezTo>
                  <a:cubicBezTo>
                    <a:pt x="1641415" y="1404439"/>
                    <a:pt x="1624650" y="1413508"/>
                    <a:pt x="1646937" y="1372892"/>
                  </a:cubicBezTo>
                  <a:close/>
                  <a:moveTo>
                    <a:pt x="1591910" y="1341937"/>
                  </a:moveTo>
                  <a:cubicBezTo>
                    <a:pt x="1601377" y="1356133"/>
                    <a:pt x="1598813" y="1345683"/>
                    <a:pt x="1605322" y="1383145"/>
                  </a:cubicBezTo>
                  <a:cubicBezTo>
                    <a:pt x="1579879" y="1378413"/>
                    <a:pt x="1584810" y="1380384"/>
                    <a:pt x="1569623" y="1361062"/>
                  </a:cubicBezTo>
                  <a:lnTo>
                    <a:pt x="1591910" y="1341937"/>
                  </a:lnTo>
                  <a:close/>
                  <a:moveTo>
                    <a:pt x="1624256" y="1298561"/>
                  </a:moveTo>
                  <a:cubicBezTo>
                    <a:pt x="1644176" y="1302504"/>
                    <a:pt x="1637865" y="1303490"/>
                    <a:pt x="1656799" y="1310391"/>
                  </a:cubicBezTo>
                  <a:cubicBezTo>
                    <a:pt x="1657390" y="1352978"/>
                    <a:pt x="1662518" y="1346275"/>
                    <a:pt x="1649698" y="1364611"/>
                  </a:cubicBezTo>
                  <a:cubicBezTo>
                    <a:pt x="1641020" y="1363034"/>
                    <a:pt x="1615972" y="1378610"/>
                    <a:pt x="1624256" y="1298561"/>
                  </a:cubicBezTo>
                  <a:close/>
                  <a:moveTo>
                    <a:pt x="102230" y="1020952"/>
                  </a:moveTo>
                  <a:cubicBezTo>
                    <a:pt x="137337" y="1015629"/>
                    <a:pt x="199070" y="1017009"/>
                    <a:pt x="213271" y="1009911"/>
                  </a:cubicBezTo>
                  <a:lnTo>
                    <a:pt x="232008" y="990589"/>
                  </a:lnTo>
                  <a:cubicBezTo>
                    <a:pt x="437719" y="987040"/>
                    <a:pt x="617790" y="994138"/>
                    <a:pt x="822515" y="997489"/>
                  </a:cubicBezTo>
                  <a:cubicBezTo>
                    <a:pt x="920144" y="999067"/>
                    <a:pt x="1010475" y="1013854"/>
                    <a:pt x="1117177" y="1010502"/>
                  </a:cubicBezTo>
                  <a:cubicBezTo>
                    <a:pt x="1222103" y="1007151"/>
                    <a:pt x="1291528" y="993940"/>
                    <a:pt x="1404936" y="998475"/>
                  </a:cubicBezTo>
                  <a:cubicBezTo>
                    <a:pt x="1410261" y="1035739"/>
                    <a:pt x="1415981" y="1080496"/>
                    <a:pt x="1393102" y="1106128"/>
                  </a:cubicBezTo>
                  <a:cubicBezTo>
                    <a:pt x="1388763" y="1110859"/>
                    <a:pt x="1385213" y="1114211"/>
                    <a:pt x="1380479" y="1119338"/>
                  </a:cubicBezTo>
                  <a:lnTo>
                    <a:pt x="1275750" y="1239017"/>
                  </a:lnTo>
                  <a:cubicBezTo>
                    <a:pt x="1256816" y="1258931"/>
                    <a:pt x="1206128" y="1309996"/>
                    <a:pt x="1213425" y="1330107"/>
                  </a:cubicBezTo>
                  <a:cubicBezTo>
                    <a:pt x="1233148" y="1320643"/>
                    <a:pt x="1221906" y="1324389"/>
                    <a:pt x="1236304" y="1302504"/>
                  </a:cubicBezTo>
                  <a:cubicBezTo>
                    <a:pt x="1243010" y="1292252"/>
                    <a:pt x="1248335" y="1286534"/>
                    <a:pt x="1256224" y="1277267"/>
                  </a:cubicBezTo>
                  <a:lnTo>
                    <a:pt x="1388566" y="1128604"/>
                  </a:lnTo>
                  <a:cubicBezTo>
                    <a:pt x="1403161" y="1141617"/>
                    <a:pt x="1404147" y="1114803"/>
                    <a:pt x="1401977" y="1167249"/>
                  </a:cubicBezTo>
                  <a:lnTo>
                    <a:pt x="1413417" y="1142012"/>
                  </a:lnTo>
                  <a:cubicBezTo>
                    <a:pt x="1413417" y="1151081"/>
                    <a:pt x="1411247" y="1171586"/>
                    <a:pt x="1411050" y="1173755"/>
                  </a:cubicBezTo>
                  <a:lnTo>
                    <a:pt x="1392116" y="1380384"/>
                  </a:lnTo>
                  <a:cubicBezTo>
                    <a:pt x="1386199" y="1419620"/>
                    <a:pt x="1373379" y="1572226"/>
                    <a:pt x="1354642" y="1593914"/>
                  </a:cubicBezTo>
                  <a:lnTo>
                    <a:pt x="1276933" y="1478376"/>
                  </a:lnTo>
                  <a:cubicBezTo>
                    <a:pt x="1266480" y="1463982"/>
                    <a:pt x="1266480" y="1457082"/>
                    <a:pt x="1246165" y="1452744"/>
                  </a:cubicBezTo>
                  <a:cubicBezTo>
                    <a:pt x="1247940" y="1476010"/>
                    <a:pt x="1295276" y="1531413"/>
                    <a:pt x="1327030" y="1583070"/>
                  </a:cubicBezTo>
                  <a:cubicBezTo>
                    <a:pt x="1378507" y="1667457"/>
                    <a:pt x="1328213" y="1663317"/>
                    <a:pt x="1314210" y="1736465"/>
                  </a:cubicBezTo>
                  <a:cubicBezTo>
                    <a:pt x="1309673" y="1760716"/>
                    <a:pt x="1320324" y="1744352"/>
                    <a:pt x="1305334" y="1774123"/>
                  </a:cubicBezTo>
                  <a:cubicBezTo>
                    <a:pt x="1286598" y="1811585"/>
                    <a:pt x="1266875" y="1836033"/>
                    <a:pt x="1241629" y="1865214"/>
                  </a:cubicBezTo>
                  <a:cubicBezTo>
                    <a:pt x="1126841" y="1998498"/>
                    <a:pt x="1161751" y="1973260"/>
                    <a:pt x="991541" y="2039311"/>
                  </a:cubicBezTo>
                  <a:lnTo>
                    <a:pt x="781491" y="2149329"/>
                  </a:lnTo>
                  <a:cubicBezTo>
                    <a:pt x="762754" y="2166680"/>
                    <a:pt x="750526" y="2184819"/>
                    <a:pt x="728633" y="2199015"/>
                  </a:cubicBezTo>
                  <a:cubicBezTo>
                    <a:pt x="675973" y="2233716"/>
                    <a:pt x="402415" y="2200789"/>
                    <a:pt x="328453" y="2199803"/>
                  </a:cubicBezTo>
                  <a:cubicBezTo>
                    <a:pt x="270862" y="2199015"/>
                    <a:pt x="202818" y="2176144"/>
                    <a:pt x="161991" y="2151498"/>
                  </a:cubicBezTo>
                  <a:cubicBezTo>
                    <a:pt x="52528" y="2085053"/>
                    <a:pt x="37736" y="1962416"/>
                    <a:pt x="37144" y="1850032"/>
                  </a:cubicBezTo>
                  <a:cubicBezTo>
                    <a:pt x="36750" y="1782799"/>
                    <a:pt x="30044" y="1705707"/>
                    <a:pt x="32213" y="1644586"/>
                  </a:cubicBezTo>
                  <a:cubicBezTo>
                    <a:pt x="34580" y="1575381"/>
                    <a:pt x="54303" y="1535751"/>
                    <a:pt x="55289" y="1458856"/>
                  </a:cubicBezTo>
                  <a:cubicBezTo>
                    <a:pt x="56078" y="1380384"/>
                    <a:pt x="59037" y="1102973"/>
                    <a:pt x="77182" y="1053682"/>
                  </a:cubicBezTo>
                  <a:cubicBezTo>
                    <a:pt x="123334" y="1051907"/>
                    <a:pt x="91974" y="1063540"/>
                    <a:pt x="126687" y="1071624"/>
                  </a:cubicBezTo>
                  <a:cubicBezTo>
                    <a:pt x="122150" y="1044612"/>
                    <a:pt x="110908" y="1052893"/>
                    <a:pt x="102230" y="1020952"/>
                  </a:cubicBezTo>
                  <a:close/>
                  <a:moveTo>
                    <a:pt x="1372984" y="1606336"/>
                  </a:moveTo>
                  <a:cubicBezTo>
                    <a:pt x="1404541" y="1487248"/>
                    <a:pt x="1430181" y="1131956"/>
                    <a:pt x="1437873" y="1009516"/>
                  </a:cubicBezTo>
                  <a:cubicBezTo>
                    <a:pt x="1666068" y="985068"/>
                    <a:pt x="1620508" y="1116577"/>
                    <a:pt x="1646345" y="1186374"/>
                  </a:cubicBezTo>
                  <a:lnTo>
                    <a:pt x="1653840" y="1225413"/>
                  </a:lnTo>
                  <a:cubicBezTo>
                    <a:pt x="1604927" y="1220878"/>
                    <a:pt x="1581259" y="1188345"/>
                    <a:pt x="1545955" y="1165277"/>
                  </a:cubicBezTo>
                  <a:cubicBezTo>
                    <a:pt x="1527613" y="1153250"/>
                    <a:pt x="1513610" y="1147532"/>
                    <a:pt x="1493295" y="1134519"/>
                  </a:cubicBezTo>
                  <a:cubicBezTo>
                    <a:pt x="1470811" y="1120126"/>
                    <a:pt x="1472586" y="1112831"/>
                    <a:pt x="1452468" y="1101198"/>
                  </a:cubicBezTo>
                  <a:cubicBezTo>
                    <a:pt x="1454046" y="1144180"/>
                    <a:pt x="1505918" y="1154039"/>
                    <a:pt x="1548716" y="1181050"/>
                  </a:cubicBezTo>
                  <a:cubicBezTo>
                    <a:pt x="1569623" y="1194260"/>
                    <a:pt x="1580273" y="1203724"/>
                    <a:pt x="1600194" y="1219300"/>
                  </a:cubicBezTo>
                  <a:cubicBezTo>
                    <a:pt x="1623664" y="1237637"/>
                    <a:pt x="1637470" y="1234679"/>
                    <a:pt x="1656601" y="1247298"/>
                  </a:cubicBezTo>
                  <a:lnTo>
                    <a:pt x="1656404" y="1292646"/>
                  </a:lnTo>
                  <a:cubicBezTo>
                    <a:pt x="1638456" y="1288308"/>
                    <a:pt x="1639442" y="1288111"/>
                    <a:pt x="1625636" y="1278253"/>
                  </a:cubicBezTo>
                  <a:cubicBezTo>
                    <a:pt x="1561142" y="1232905"/>
                    <a:pt x="1592304" y="1262282"/>
                    <a:pt x="1544969" y="1237440"/>
                  </a:cubicBezTo>
                  <a:lnTo>
                    <a:pt x="1446946" y="1179079"/>
                  </a:lnTo>
                  <a:cubicBezTo>
                    <a:pt x="1445762" y="1204513"/>
                    <a:pt x="1459371" y="1206090"/>
                    <a:pt x="1504931" y="1230933"/>
                  </a:cubicBezTo>
                  <a:cubicBezTo>
                    <a:pt x="1530374" y="1244735"/>
                    <a:pt x="1553647" y="1260902"/>
                    <a:pt x="1582443" y="1269183"/>
                  </a:cubicBezTo>
                  <a:cubicBezTo>
                    <a:pt x="1594079" y="1319066"/>
                    <a:pt x="1595460" y="1326755"/>
                    <a:pt x="1558578" y="1353964"/>
                  </a:cubicBezTo>
                  <a:lnTo>
                    <a:pt x="1432548" y="1279436"/>
                  </a:lnTo>
                  <a:cubicBezTo>
                    <a:pt x="1440240" y="1304081"/>
                    <a:pt x="1523668" y="1348838"/>
                    <a:pt x="1548322" y="1361062"/>
                  </a:cubicBezTo>
                  <a:cubicBezTo>
                    <a:pt x="1540433" y="1380976"/>
                    <a:pt x="1518935" y="1407002"/>
                    <a:pt x="1505523" y="1421592"/>
                  </a:cubicBezTo>
                  <a:cubicBezTo>
                    <a:pt x="1469233" y="1411734"/>
                    <a:pt x="1458385" y="1387088"/>
                    <a:pt x="1434126" y="1382948"/>
                  </a:cubicBezTo>
                  <a:cubicBezTo>
                    <a:pt x="1450101" y="1428887"/>
                    <a:pt x="1505326" y="1407002"/>
                    <a:pt x="1481067" y="1453138"/>
                  </a:cubicBezTo>
                  <a:cubicBezTo>
                    <a:pt x="1522090" y="1441703"/>
                    <a:pt x="1517160" y="1447026"/>
                    <a:pt x="1548125" y="1471672"/>
                  </a:cubicBezTo>
                  <a:cubicBezTo>
                    <a:pt x="1541222" y="1500261"/>
                    <a:pt x="1534121" y="1494149"/>
                    <a:pt x="1524260" y="1520963"/>
                  </a:cubicBezTo>
                  <a:cubicBezTo>
                    <a:pt x="1539249" y="1516034"/>
                    <a:pt x="1541616" y="1507162"/>
                    <a:pt x="1557395" y="1483108"/>
                  </a:cubicBezTo>
                  <a:cubicBezTo>
                    <a:pt x="1585796" y="1492374"/>
                    <a:pt x="1594474" y="1506373"/>
                    <a:pt x="1616958" y="1522541"/>
                  </a:cubicBezTo>
                  <a:cubicBezTo>
                    <a:pt x="1617944" y="1541666"/>
                    <a:pt x="1617550" y="1592140"/>
                    <a:pt x="1610450" y="1605350"/>
                  </a:cubicBezTo>
                  <a:cubicBezTo>
                    <a:pt x="1609266" y="1607519"/>
                    <a:pt x="1615380" y="1625461"/>
                    <a:pt x="1585401" y="1614222"/>
                  </a:cubicBezTo>
                  <a:cubicBezTo>
                    <a:pt x="1570609" y="1608702"/>
                    <a:pt x="1565087" y="1601210"/>
                    <a:pt x="1559170" y="1593520"/>
                  </a:cubicBezTo>
                  <a:cubicBezTo>
                    <a:pt x="1570017" y="1575775"/>
                    <a:pt x="1591318" y="1565917"/>
                    <a:pt x="1595657" y="1545017"/>
                  </a:cubicBezTo>
                  <a:cubicBezTo>
                    <a:pt x="1576329" y="1543834"/>
                    <a:pt x="1577709" y="1542060"/>
                    <a:pt x="1547533" y="1586816"/>
                  </a:cubicBezTo>
                  <a:cubicBezTo>
                    <a:pt x="1484419" y="1574001"/>
                    <a:pt x="1454243" y="1517414"/>
                    <a:pt x="1407500" y="1497895"/>
                  </a:cubicBezTo>
                  <a:cubicBezTo>
                    <a:pt x="1412233" y="1525892"/>
                    <a:pt x="1509270" y="1588197"/>
                    <a:pt x="1530571" y="1596280"/>
                  </a:cubicBezTo>
                  <a:cubicBezTo>
                    <a:pt x="1521499" y="1621518"/>
                    <a:pt x="1498620" y="1654444"/>
                    <a:pt x="1476333" y="1672583"/>
                  </a:cubicBezTo>
                  <a:lnTo>
                    <a:pt x="1466866" y="1678893"/>
                  </a:lnTo>
                  <a:cubicBezTo>
                    <a:pt x="1451679" y="1662331"/>
                    <a:pt x="1433929" y="1659768"/>
                    <a:pt x="1416572" y="1647543"/>
                  </a:cubicBezTo>
                  <a:cubicBezTo>
                    <a:pt x="1394680" y="1632164"/>
                    <a:pt x="1402372" y="1628221"/>
                    <a:pt x="1372984" y="1606336"/>
                  </a:cubicBezTo>
                  <a:close/>
                  <a:moveTo>
                    <a:pt x="89410" y="990786"/>
                  </a:moveTo>
                  <a:cubicBezTo>
                    <a:pt x="95524" y="986645"/>
                    <a:pt x="95130" y="979350"/>
                    <a:pt x="111500" y="990786"/>
                  </a:cubicBezTo>
                  <a:cubicBezTo>
                    <a:pt x="103414" y="996898"/>
                    <a:pt x="112683" y="995123"/>
                    <a:pt x="98286" y="996504"/>
                  </a:cubicBezTo>
                  <a:cubicBezTo>
                    <a:pt x="64165" y="999658"/>
                    <a:pt x="108541" y="1005179"/>
                    <a:pt x="89410" y="990786"/>
                  </a:cubicBezTo>
                  <a:close/>
                  <a:moveTo>
                    <a:pt x="1631750" y="1017995"/>
                  </a:moveTo>
                  <a:cubicBezTo>
                    <a:pt x="1593882" y="996898"/>
                    <a:pt x="1621297" y="981716"/>
                    <a:pt x="1508087" y="977970"/>
                  </a:cubicBezTo>
                  <a:cubicBezTo>
                    <a:pt x="1507298" y="950761"/>
                    <a:pt x="1513807" y="956479"/>
                    <a:pt x="1513215" y="927299"/>
                  </a:cubicBezTo>
                  <a:cubicBezTo>
                    <a:pt x="1512821" y="910145"/>
                    <a:pt x="1508482" y="892795"/>
                    <a:pt x="1506706" y="871698"/>
                  </a:cubicBezTo>
                  <a:cubicBezTo>
                    <a:pt x="1549703" y="873867"/>
                    <a:pt x="1566270" y="887471"/>
                    <a:pt x="1599405" y="899498"/>
                  </a:cubicBezTo>
                  <a:cubicBezTo>
                    <a:pt x="1586979" y="936171"/>
                    <a:pt x="1567848" y="932031"/>
                    <a:pt x="1559761" y="964168"/>
                  </a:cubicBezTo>
                  <a:cubicBezTo>
                    <a:pt x="1590332" y="949381"/>
                    <a:pt x="1597630" y="894569"/>
                    <a:pt x="1636287" y="912117"/>
                  </a:cubicBezTo>
                  <a:cubicBezTo>
                    <a:pt x="1651079" y="924341"/>
                    <a:pt x="1636681" y="1000644"/>
                    <a:pt x="1631750" y="1017995"/>
                  </a:cubicBezTo>
                  <a:close/>
                  <a:moveTo>
                    <a:pt x="1597827" y="823392"/>
                  </a:moveTo>
                  <a:cubicBezTo>
                    <a:pt x="1586585" y="833645"/>
                    <a:pt x="1584415" y="832659"/>
                    <a:pt x="1581654" y="854939"/>
                  </a:cubicBezTo>
                  <a:lnTo>
                    <a:pt x="1597827" y="823392"/>
                  </a:lnTo>
                  <a:close/>
                  <a:moveTo>
                    <a:pt x="1500001" y="770552"/>
                  </a:moveTo>
                  <a:cubicBezTo>
                    <a:pt x="1524457" y="775678"/>
                    <a:pt x="1539052" y="781199"/>
                    <a:pt x="1561734" y="789480"/>
                  </a:cubicBezTo>
                  <a:cubicBezTo>
                    <a:pt x="1593685" y="801113"/>
                    <a:pt x="1596643" y="792635"/>
                    <a:pt x="1597827" y="823392"/>
                  </a:cubicBezTo>
                  <a:cubicBezTo>
                    <a:pt x="1614986" y="806436"/>
                    <a:pt x="1623072" y="805056"/>
                    <a:pt x="1650290" y="823984"/>
                  </a:cubicBezTo>
                  <a:cubicBezTo>
                    <a:pt x="1650093" y="861643"/>
                    <a:pt x="1632539" y="874853"/>
                    <a:pt x="1611238" y="888654"/>
                  </a:cubicBezTo>
                  <a:cubicBezTo>
                    <a:pt x="1590135" y="884514"/>
                    <a:pt x="1523668" y="854742"/>
                    <a:pt x="1502565" y="844489"/>
                  </a:cubicBezTo>
                  <a:lnTo>
                    <a:pt x="1500001" y="770552"/>
                  </a:lnTo>
                  <a:close/>
                  <a:moveTo>
                    <a:pt x="1632342" y="781396"/>
                  </a:moveTo>
                  <a:cubicBezTo>
                    <a:pt x="1651671" y="760300"/>
                    <a:pt x="1629186" y="780410"/>
                    <a:pt x="1653446" y="768383"/>
                  </a:cubicBezTo>
                  <a:lnTo>
                    <a:pt x="1652854" y="807619"/>
                  </a:lnTo>
                  <a:lnTo>
                    <a:pt x="1623072" y="799930"/>
                  </a:lnTo>
                  <a:cubicBezTo>
                    <a:pt x="1626820" y="791452"/>
                    <a:pt x="1623861" y="790860"/>
                    <a:pt x="1632342" y="781396"/>
                  </a:cubicBezTo>
                  <a:close/>
                  <a:moveTo>
                    <a:pt x="1518343" y="756948"/>
                  </a:moveTo>
                  <a:cubicBezTo>
                    <a:pt x="1488758" y="738809"/>
                    <a:pt x="1493492" y="713571"/>
                    <a:pt x="1493098" y="655013"/>
                  </a:cubicBezTo>
                  <a:lnTo>
                    <a:pt x="1655812" y="695629"/>
                  </a:lnTo>
                  <a:cubicBezTo>
                    <a:pt x="1657785" y="744526"/>
                    <a:pt x="1633328" y="772524"/>
                    <a:pt x="1604730" y="792438"/>
                  </a:cubicBezTo>
                  <a:cubicBezTo>
                    <a:pt x="1588754" y="789480"/>
                    <a:pt x="1533727" y="766412"/>
                    <a:pt x="1518343" y="756948"/>
                  </a:cubicBezTo>
                  <a:close/>
                  <a:moveTo>
                    <a:pt x="1600588" y="449961"/>
                  </a:moveTo>
                  <a:cubicBezTo>
                    <a:pt x="1629384" y="518575"/>
                    <a:pt x="1657390" y="592709"/>
                    <a:pt x="1656996" y="683799"/>
                  </a:cubicBezTo>
                  <a:lnTo>
                    <a:pt x="1488561" y="639043"/>
                  </a:lnTo>
                  <a:cubicBezTo>
                    <a:pt x="1485011" y="593301"/>
                    <a:pt x="1468444" y="575950"/>
                    <a:pt x="1462527" y="541249"/>
                  </a:cubicBezTo>
                  <a:cubicBezTo>
                    <a:pt x="1489942" y="547558"/>
                    <a:pt x="1519329" y="550121"/>
                    <a:pt x="1551083" y="555839"/>
                  </a:cubicBezTo>
                  <a:cubicBezTo>
                    <a:pt x="1565481" y="558402"/>
                    <a:pt x="1581259" y="561557"/>
                    <a:pt x="1594671" y="564909"/>
                  </a:cubicBezTo>
                  <a:lnTo>
                    <a:pt x="1623467" y="567472"/>
                  </a:lnTo>
                  <a:cubicBezTo>
                    <a:pt x="1581062" y="536517"/>
                    <a:pt x="1494873" y="540460"/>
                    <a:pt x="1465288" y="528236"/>
                  </a:cubicBezTo>
                  <a:cubicBezTo>
                    <a:pt x="1438465" y="517195"/>
                    <a:pt x="1457793" y="529813"/>
                    <a:pt x="1443396" y="510688"/>
                  </a:cubicBezTo>
                  <a:cubicBezTo>
                    <a:pt x="1434520" y="498858"/>
                    <a:pt x="1418347" y="477170"/>
                    <a:pt x="1425053" y="461594"/>
                  </a:cubicBezTo>
                  <a:lnTo>
                    <a:pt x="1600588" y="449961"/>
                  </a:lnTo>
                  <a:close/>
                  <a:moveTo>
                    <a:pt x="97694" y="952536"/>
                  </a:moveTo>
                  <a:cubicBezTo>
                    <a:pt x="99469" y="925327"/>
                    <a:pt x="107358" y="914088"/>
                    <a:pt x="109330" y="882148"/>
                  </a:cubicBezTo>
                  <a:cubicBezTo>
                    <a:pt x="110908" y="859474"/>
                    <a:pt x="112289" y="829307"/>
                    <a:pt x="105386" y="809197"/>
                  </a:cubicBezTo>
                  <a:cubicBezTo>
                    <a:pt x="85268" y="749653"/>
                    <a:pt x="102033" y="728950"/>
                    <a:pt x="107555" y="669604"/>
                  </a:cubicBezTo>
                  <a:cubicBezTo>
                    <a:pt x="116825" y="569049"/>
                    <a:pt x="144043" y="495309"/>
                    <a:pt x="185659" y="425513"/>
                  </a:cubicBezTo>
                  <a:cubicBezTo>
                    <a:pt x="216032" y="374841"/>
                    <a:pt x="287429" y="278822"/>
                    <a:pt x="325889" y="244515"/>
                  </a:cubicBezTo>
                  <a:cubicBezTo>
                    <a:pt x="421743" y="159340"/>
                    <a:pt x="626074" y="63912"/>
                    <a:pt x="757034" y="39660"/>
                  </a:cubicBezTo>
                  <a:cubicBezTo>
                    <a:pt x="852099" y="22113"/>
                    <a:pt x="952884" y="42421"/>
                    <a:pt x="1038679" y="61151"/>
                  </a:cubicBezTo>
                  <a:cubicBezTo>
                    <a:pt x="1202577" y="96641"/>
                    <a:pt x="1156031" y="97627"/>
                    <a:pt x="1273778" y="147707"/>
                  </a:cubicBezTo>
                  <a:cubicBezTo>
                    <a:pt x="1344386" y="177676"/>
                    <a:pt x="1350895" y="168804"/>
                    <a:pt x="1355234" y="227559"/>
                  </a:cubicBezTo>
                  <a:cubicBezTo>
                    <a:pt x="1357600" y="258711"/>
                    <a:pt x="1364109" y="354139"/>
                    <a:pt x="1362137" y="374841"/>
                  </a:cubicBezTo>
                  <a:lnTo>
                    <a:pt x="1405922" y="393375"/>
                  </a:lnTo>
                  <a:cubicBezTo>
                    <a:pt x="1430378" y="403036"/>
                    <a:pt x="1555817" y="401459"/>
                    <a:pt x="1557197" y="400867"/>
                  </a:cubicBezTo>
                  <a:cubicBezTo>
                    <a:pt x="1518737" y="373067"/>
                    <a:pt x="1459371" y="402839"/>
                    <a:pt x="1408091" y="379771"/>
                  </a:cubicBezTo>
                  <a:lnTo>
                    <a:pt x="1372393" y="362420"/>
                  </a:lnTo>
                  <a:lnTo>
                    <a:pt x="1371012" y="199956"/>
                  </a:lnTo>
                  <a:cubicBezTo>
                    <a:pt x="1463316" y="227953"/>
                    <a:pt x="1582640" y="357688"/>
                    <a:pt x="1592502" y="440300"/>
                  </a:cubicBezTo>
                  <a:lnTo>
                    <a:pt x="1404344" y="447595"/>
                  </a:lnTo>
                  <a:cubicBezTo>
                    <a:pt x="1371407" y="379968"/>
                    <a:pt x="1319141" y="328508"/>
                    <a:pt x="1247152" y="303665"/>
                  </a:cubicBezTo>
                  <a:cubicBezTo>
                    <a:pt x="1124080" y="261471"/>
                    <a:pt x="1083253" y="228150"/>
                    <a:pt x="910085" y="238995"/>
                  </a:cubicBezTo>
                  <a:cubicBezTo>
                    <a:pt x="838096" y="243529"/>
                    <a:pt x="752498" y="230516"/>
                    <a:pt x="692935" y="240178"/>
                  </a:cubicBezTo>
                  <a:cubicBezTo>
                    <a:pt x="572427" y="259894"/>
                    <a:pt x="463950" y="360054"/>
                    <a:pt x="413262" y="434188"/>
                  </a:cubicBezTo>
                  <a:cubicBezTo>
                    <a:pt x="337131" y="545587"/>
                    <a:pt x="297488" y="732499"/>
                    <a:pt x="285063" y="748272"/>
                  </a:cubicBezTo>
                  <a:cubicBezTo>
                    <a:pt x="259225" y="781396"/>
                    <a:pt x="311886" y="723430"/>
                    <a:pt x="277962" y="754779"/>
                  </a:cubicBezTo>
                  <a:lnTo>
                    <a:pt x="269481" y="759905"/>
                  </a:lnTo>
                  <a:cubicBezTo>
                    <a:pt x="276582" y="835420"/>
                    <a:pt x="262973" y="872092"/>
                    <a:pt x="258042" y="940509"/>
                  </a:cubicBezTo>
                  <a:lnTo>
                    <a:pt x="182108" y="941692"/>
                  </a:lnTo>
                  <a:cubicBezTo>
                    <a:pt x="187434" y="959634"/>
                    <a:pt x="178953" y="943663"/>
                    <a:pt x="193153" y="952930"/>
                  </a:cubicBezTo>
                  <a:lnTo>
                    <a:pt x="205973" y="958254"/>
                  </a:lnTo>
                  <a:cubicBezTo>
                    <a:pt x="152918" y="960225"/>
                    <a:pt x="147790" y="964366"/>
                    <a:pt x="97694" y="952536"/>
                  </a:cubicBezTo>
                  <a:close/>
                  <a:moveTo>
                    <a:pt x="306955" y="817280"/>
                  </a:moveTo>
                  <a:cubicBezTo>
                    <a:pt x="324903" y="680250"/>
                    <a:pt x="369872" y="533560"/>
                    <a:pt x="455272" y="425513"/>
                  </a:cubicBezTo>
                  <a:cubicBezTo>
                    <a:pt x="472826" y="403233"/>
                    <a:pt x="500438" y="379179"/>
                    <a:pt x="524106" y="359265"/>
                  </a:cubicBezTo>
                  <a:cubicBezTo>
                    <a:pt x="622721" y="276653"/>
                    <a:pt x="602603" y="303862"/>
                    <a:pt x="700429" y="266203"/>
                  </a:cubicBezTo>
                  <a:cubicBezTo>
                    <a:pt x="704966" y="273893"/>
                    <a:pt x="701416" y="272710"/>
                    <a:pt x="702993" y="281582"/>
                  </a:cubicBezTo>
                  <a:cubicBezTo>
                    <a:pt x="705163" y="292821"/>
                    <a:pt x="699443" y="286314"/>
                    <a:pt x="706741" y="297355"/>
                  </a:cubicBezTo>
                  <a:cubicBezTo>
                    <a:pt x="729225" y="296370"/>
                    <a:pt x="799242" y="270541"/>
                    <a:pt x="867089" y="265218"/>
                  </a:cubicBezTo>
                  <a:cubicBezTo>
                    <a:pt x="1026845" y="252402"/>
                    <a:pt x="1267466" y="300313"/>
                    <a:pt x="1359375" y="428076"/>
                  </a:cubicBezTo>
                  <a:cubicBezTo>
                    <a:pt x="1396652" y="479931"/>
                    <a:pt x="1379099" y="462580"/>
                    <a:pt x="1392707" y="491563"/>
                  </a:cubicBezTo>
                  <a:cubicBezTo>
                    <a:pt x="1400991" y="509111"/>
                    <a:pt x="1418545" y="531982"/>
                    <a:pt x="1428209" y="551699"/>
                  </a:cubicBezTo>
                  <a:cubicBezTo>
                    <a:pt x="1473375" y="642986"/>
                    <a:pt x="1475939" y="862431"/>
                    <a:pt x="1473966" y="973830"/>
                  </a:cubicBezTo>
                  <a:cubicBezTo>
                    <a:pt x="1386790" y="971069"/>
                    <a:pt x="1313421" y="959239"/>
                    <a:pt x="1217764" y="970872"/>
                  </a:cubicBezTo>
                  <a:cubicBezTo>
                    <a:pt x="1137492" y="980928"/>
                    <a:pt x="1049921" y="986842"/>
                    <a:pt x="964521" y="977773"/>
                  </a:cubicBezTo>
                  <a:cubicBezTo>
                    <a:pt x="835532" y="963971"/>
                    <a:pt x="713644" y="962197"/>
                    <a:pt x="584852" y="961014"/>
                  </a:cubicBezTo>
                  <a:cubicBezTo>
                    <a:pt x="527656" y="960422"/>
                    <a:pt x="491760" y="969886"/>
                    <a:pt x="469276" y="945832"/>
                  </a:cubicBezTo>
                  <a:cubicBezTo>
                    <a:pt x="508722" y="917835"/>
                    <a:pt x="579133" y="927101"/>
                    <a:pt x="611676" y="888063"/>
                  </a:cubicBezTo>
                  <a:cubicBezTo>
                    <a:pt x="440677" y="915469"/>
                    <a:pt x="502607" y="927890"/>
                    <a:pt x="295121" y="935777"/>
                  </a:cubicBezTo>
                  <a:lnTo>
                    <a:pt x="306955" y="817280"/>
                  </a:lnTo>
                  <a:close/>
                  <a:moveTo>
                    <a:pt x="1296854" y="2251461"/>
                  </a:moveTo>
                  <a:cubicBezTo>
                    <a:pt x="1330383" y="2251461"/>
                    <a:pt x="1348922" y="2245151"/>
                    <a:pt x="1380085" y="2244757"/>
                  </a:cubicBezTo>
                  <a:cubicBezTo>
                    <a:pt x="1407894" y="2244166"/>
                    <a:pt x="1435506" y="2248109"/>
                    <a:pt x="1463316" y="2245349"/>
                  </a:cubicBezTo>
                  <a:cubicBezTo>
                    <a:pt x="1495267" y="2241997"/>
                    <a:pt x="1557986" y="2211633"/>
                    <a:pt x="1576329" y="2193494"/>
                  </a:cubicBezTo>
                  <a:cubicBezTo>
                    <a:pt x="1594079" y="2175946"/>
                    <a:pt x="1628200" y="2116994"/>
                    <a:pt x="1636484" y="2088011"/>
                  </a:cubicBezTo>
                  <a:cubicBezTo>
                    <a:pt x="1651079" y="2037142"/>
                    <a:pt x="1640231" y="1983513"/>
                    <a:pt x="1635301" y="1933433"/>
                  </a:cubicBezTo>
                  <a:cubicBezTo>
                    <a:pt x="1629975" y="1878424"/>
                    <a:pt x="1640626" y="1821837"/>
                    <a:pt x="1640034" y="1766631"/>
                  </a:cubicBezTo>
                  <a:cubicBezTo>
                    <a:pt x="1637667" y="1564931"/>
                    <a:pt x="1684016" y="1627433"/>
                    <a:pt x="1680466" y="1304870"/>
                  </a:cubicBezTo>
                  <a:cubicBezTo>
                    <a:pt x="1678691" y="1142603"/>
                    <a:pt x="1651079" y="1110071"/>
                    <a:pt x="1667844" y="991180"/>
                  </a:cubicBezTo>
                  <a:cubicBezTo>
                    <a:pt x="1681255" y="897132"/>
                    <a:pt x="1693286" y="778636"/>
                    <a:pt x="1691906" y="683208"/>
                  </a:cubicBezTo>
                  <a:cubicBezTo>
                    <a:pt x="1689736" y="535334"/>
                    <a:pt x="1607097" y="305834"/>
                    <a:pt x="1482447" y="221841"/>
                  </a:cubicBezTo>
                  <a:cubicBezTo>
                    <a:pt x="1419531" y="179253"/>
                    <a:pt x="1213622" y="65292"/>
                    <a:pt x="1149128" y="49716"/>
                  </a:cubicBezTo>
                  <a:cubicBezTo>
                    <a:pt x="999430" y="14029"/>
                    <a:pt x="871625" y="-24813"/>
                    <a:pt x="716997" y="20535"/>
                  </a:cubicBezTo>
                  <a:cubicBezTo>
                    <a:pt x="554085" y="68249"/>
                    <a:pt x="394525" y="133708"/>
                    <a:pt x="283287" y="259500"/>
                  </a:cubicBezTo>
                  <a:cubicBezTo>
                    <a:pt x="245419" y="302087"/>
                    <a:pt x="173430" y="397910"/>
                    <a:pt x="147001" y="456271"/>
                  </a:cubicBezTo>
                  <a:cubicBezTo>
                    <a:pt x="70673" y="624453"/>
                    <a:pt x="86649" y="664280"/>
                    <a:pt x="58445" y="867360"/>
                  </a:cubicBezTo>
                  <a:cubicBezTo>
                    <a:pt x="54698" y="894963"/>
                    <a:pt x="54106" y="917835"/>
                    <a:pt x="54106" y="945832"/>
                  </a:cubicBezTo>
                  <a:cubicBezTo>
                    <a:pt x="53711" y="1020755"/>
                    <a:pt x="58642" y="975801"/>
                    <a:pt x="65545" y="1018192"/>
                  </a:cubicBezTo>
                  <a:cubicBezTo>
                    <a:pt x="28466" y="1051513"/>
                    <a:pt x="-43523" y="1127027"/>
                    <a:pt x="35764" y="1168432"/>
                  </a:cubicBezTo>
                  <a:cubicBezTo>
                    <a:pt x="26691" y="1206879"/>
                    <a:pt x="22549" y="1357908"/>
                    <a:pt x="22549" y="1407593"/>
                  </a:cubicBezTo>
                  <a:cubicBezTo>
                    <a:pt x="22944" y="1564537"/>
                    <a:pt x="13871" y="1520963"/>
                    <a:pt x="3615" y="1638474"/>
                  </a:cubicBezTo>
                  <a:cubicBezTo>
                    <a:pt x="-2499" y="1707876"/>
                    <a:pt x="5785" y="1813359"/>
                    <a:pt x="4601" y="1888479"/>
                  </a:cubicBezTo>
                  <a:cubicBezTo>
                    <a:pt x="2629" y="2017425"/>
                    <a:pt x="61995" y="2157610"/>
                    <a:pt x="186053" y="2202564"/>
                  </a:cubicBezTo>
                  <a:cubicBezTo>
                    <a:pt x="323917" y="2252841"/>
                    <a:pt x="491365" y="2244166"/>
                    <a:pt x="636132" y="2241011"/>
                  </a:cubicBezTo>
                  <a:cubicBezTo>
                    <a:pt x="724097" y="2239236"/>
                    <a:pt x="791352" y="2247320"/>
                    <a:pt x="873795" y="2251855"/>
                  </a:cubicBezTo>
                  <a:lnTo>
                    <a:pt x="889179" y="2233124"/>
                  </a:lnTo>
                  <a:cubicBezTo>
                    <a:pt x="959787" y="2226815"/>
                    <a:pt x="1005742" y="2249883"/>
                    <a:pt x="1072208" y="2252841"/>
                  </a:cubicBezTo>
                  <a:cubicBezTo>
                    <a:pt x="1136900" y="2255798"/>
                    <a:pt x="1203564" y="2254221"/>
                    <a:pt x="1268255" y="2257770"/>
                  </a:cubicBezTo>
                  <a:lnTo>
                    <a:pt x="1277525" y="2269994"/>
                  </a:lnTo>
                  <a:lnTo>
                    <a:pt x="1296854" y="2251461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D23D06DC-F06D-6A2C-B343-D6E6C8E0A6E9}"/>
                </a:ext>
              </a:extLst>
            </p:cNvPr>
            <p:cNvSpPr/>
            <p:nvPr/>
          </p:nvSpPr>
          <p:spPr>
            <a:xfrm>
              <a:off x="7127432" y="5568396"/>
              <a:ext cx="518599" cy="888766"/>
            </a:xfrm>
            <a:custGeom>
              <a:avLst/>
              <a:gdLst>
                <a:gd name="connsiteX0" fmla="*/ 384089 w 518599"/>
                <a:gd name="connsiteY0" fmla="*/ 818575 h 888766"/>
                <a:gd name="connsiteX1" fmla="*/ 450358 w 518599"/>
                <a:gd name="connsiteY1" fmla="*/ 766918 h 888766"/>
                <a:gd name="connsiteX2" fmla="*/ 450358 w 518599"/>
                <a:gd name="connsiteY2" fmla="*/ 852685 h 888766"/>
                <a:gd name="connsiteX3" fmla="*/ 248789 w 518599"/>
                <a:gd name="connsiteY3" fmla="*/ 838686 h 888766"/>
                <a:gd name="connsiteX4" fmla="*/ 83313 w 518599"/>
                <a:gd name="connsiteY4" fmla="*/ 833560 h 888766"/>
                <a:gd name="connsiteX5" fmla="*/ 42486 w 518599"/>
                <a:gd name="connsiteY5" fmla="*/ 817590 h 888766"/>
                <a:gd name="connsiteX6" fmla="*/ 220388 w 518599"/>
                <a:gd name="connsiteY6" fmla="*/ 681151 h 888766"/>
                <a:gd name="connsiteX7" fmla="*/ 404009 w 518599"/>
                <a:gd name="connsiteY7" fmla="*/ 557331 h 888766"/>
                <a:gd name="connsiteX8" fmla="*/ 423732 w 518599"/>
                <a:gd name="connsiteY8" fmla="*/ 616284 h 888766"/>
                <a:gd name="connsiteX9" fmla="*/ 157274 w 518599"/>
                <a:gd name="connsiteY9" fmla="*/ 807337 h 888766"/>
                <a:gd name="connsiteX10" fmla="*/ 186464 w 518599"/>
                <a:gd name="connsiteY10" fmla="*/ 802014 h 888766"/>
                <a:gd name="connsiteX11" fmla="*/ 219993 w 518599"/>
                <a:gd name="connsiteY11" fmla="*/ 776974 h 888766"/>
                <a:gd name="connsiteX12" fmla="*/ 430438 w 518599"/>
                <a:gd name="connsiteY12" fmla="*/ 632451 h 888766"/>
                <a:gd name="connsiteX13" fmla="*/ 415251 w 518599"/>
                <a:gd name="connsiteY13" fmla="*/ 690221 h 888766"/>
                <a:gd name="connsiteX14" fmla="*/ 319595 w 518599"/>
                <a:gd name="connsiteY14" fmla="*/ 761398 h 888766"/>
                <a:gd name="connsiteX15" fmla="*/ 278374 w 518599"/>
                <a:gd name="connsiteY15" fmla="*/ 798465 h 888766"/>
                <a:gd name="connsiteX16" fmla="*/ 439511 w 518599"/>
                <a:gd name="connsiteY16" fmla="*/ 691010 h 888766"/>
                <a:gd name="connsiteX17" fmla="*/ 445033 w 518599"/>
                <a:gd name="connsiteY17" fmla="*/ 758834 h 888766"/>
                <a:gd name="connsiteX18" fmla="*/ 378764 w 518599"/>
                <a:gd name="connsiteY18" fmla="*/ 816012 h 888766"/>
                <a:gd name="connsiteX19" fmla="*/ 384089 w 518599"/>
                <a:gd name="connsiteY19" fmla="*/ 818575 h 888766"/>
                <a:gd name="connsiteX20" fmla="*/ 37556 w 518599"/>
                <a:gd name="connsiteY20" fmla="*/ 808323 h 888766"/>
                <a:gd name="connsiteX21" fmla="*/ 86863 w 518599"/>
                <a:gd name="connsiteY21" fmla="*/ 688841 h 888766"/>
                <a:gd name="connsiteX22" fmla="*/ 384878 w 518599"/>
                <a:gd name="connsiteY22" fmla="*/ 490690 h 888766"/>
                <a:gd name="connsiteX23" fmla="*/ 396712 w 518599"/>
                <a:gd name="connsiteY23" fmla="*/ 514744 h 888766"/>
                <a:gd name="connsiteX24" fmla="*/ 401445 w 518599"/>
                <a:gd name="connsiteY24" fmla="*/ 547079 h 888766"/>
                <a:gd name="connsiteX25" fmla="*/ 304605 w 518599"/>
                <a:gd name="connsiteY25" fmla="*/ 611749 h 888766"/>
                <a:gd name="connsiteX26" fmla="*/ 213090 w 518599"/>
                <a:gd name="connsiteY26" fmla="*/ 674448 h 888766"/>
                <a:gd name="connsiteX27" fmla="*/ 37556 w 518599"/>
                <a:gd name="connsiteY27" fmla="*/ 808323 h 888766"/>
                <a:gd name="connsiteX28" fmla="*/ 127690 w 518599"/>
                <a:gd name="connsiteY28" fmla="*/ 391515 h 888766"/>
                <a:gd name="connsiteX29" fmla="*/ 143468 w 518599"/>
                <a:gd name="connsiteY29" fmla="*/ 367067 h 888766"/>
                <a:gd name="connsiteX30" fmla="*/ 347207 w 518599"/>
                <a:gd name="connsiteY30" fmla="*/ 186069 h 888766"/>
                <a:gd name="connsiteX31" fmla="*/ 387047 w 518599"/>
                <a:gd name="connsiteY31" fmla="*/ 155114 h 888766"/>
                <a:gd name="connsiteX32" fmla="*/ 429649 w 518599"/>
                <a:gd name="connsiteY32" fmla="*/ 124948 h 888766"/>
                <a:gd name="connsiteX33" fmla="*/ 455881 w 518599"/>
                <a:gd name="connsiteY33" fmla="*/ 186858 h 888766"/>
                <a:gd name="connsiteX34" fmla="*/ 178772 w 518599"/>
                <a:gd name="connsiteY34" fmla="*/ 429174 h 888766"/>
                <a:gd name="connsiteX35" fmla="*/ 463178 w 518599"/>
                <a:gd name="connsiteY35" fmla="*/ 196913 h 888766"/>
                <a:gd name="connsiteX36" fmla="*/ 434185 w 518599"/>
                <a:gd name="connsiteY36" fmla="*/ 312058 h 888766"/>
                <a:gd name="connsiteX37" fmla="*/ 205596 w 518599"/>
                <a:gd name="connsiteY37" fmla="*/ 493253 h 888766"/>
                <a:gd name="connsiteX38" fmla="*/ 444244 w 518599"/>
                <a:gd name="connsiteY38" fmla="*/ 324085 h 888766"/>
                <a:gd name="connsiteX39" fmla="*/ 421365 w 518599"/>
                <a:gd name="connsiteY39" fmla="*/ 385995 h 888766"/>
                <a:gd name="connsiteX40" fmla="*/ 454895 w 518599"/>
                <a:gd name="connsiteY40" fmla="*/ 396839 h 888766"/>
                <a:gd name="connsiteX41" fmla="*/ 440891 w 518599"/>
                <a:gd name="connsiteY41" fmla="*/ 432920 h 888766"/>
                <a:gd name="connsiteX42" fmla="*/ 432608 w 518599"/>
                <a:gd name="connsiteY42" fmla="*/ 451257 h 888766"/>
                <a:gd name="connsiteX43" fmla="*/ 423338 w 518599"/>
                <a:gd name="connsiteY43" fmla="*/ 464664 h 888766"/>
                <a:gd name="connsiteX44" fmla="*/ 397698 w 518599"/>
                <a:gd name="connsiteY44" fmla="*/ 436666 h 888766"/>
                <a:gd name="connsiteX45" fmla="*/ 378369 w 518599"/>
                <a:gd name="connsiteY45" fmla="*/ 473733 h 888766"/>
                <a:gd name="connsiteX46" fmla="*/ 254509 w 518599"/>
                <a:gd name="connsiteY46" fmla="*/ 555360 h 888766"/>
                <a:gd name="connsiteX47" fmla="*/ 175814 w 518599"/>
                <a:gd name="connsiteY47" fmla="*/ 611552 h 888766"/>
                <a:gd name="connsiteX48" fmla="*/ 95541 w 518599"/>
                <a:gd name="connsiteY48" fmla="*/ 666758 h 888766"/>
                <a:gd name="connsiteX49" fmla="*/ 205596 w 518599"/>
                <a:gd name="connsiteY49" fmla="*/ 493253 h 888766"/>
                <a:gd name="connsiteX50" fmla="*/ 144849 w 518599"/>
                <a:gd name="connsiteY50" fmla="*/ 535249 h 888766"/>
                <a:gd name="connsiteX51" fmla="*/ 170686 w 518599"/>
                <a:gd name="connsiteY51" fmla="*/ 399205 h 888766"/>
                <a:gd name="connsiteX52" fmla="*/ 127690 w 518599"/>
                <a:gd name="connsiteY52" fmla="*/ 391515 h 888766"/>
                <a:gd name="connsiteX53" fmla="*/ 77396 w 518599"/>
                <a:gd name="connsiteY53" fmla="*/ 141707 h 888766"/>
                <a:gd name="connsiteX54" fmla="*/ 123942 w 518599"/>
                <a:gd name="connsiteY54" fmla="*/ 71911 h 888766"/>
                <a:gd name="connsiteX55" fmla="*/ 231038 w 518599"/>
                <a:gd name="connsiteY55" fmla="*/ 31097 h 888766"/>
                <a:gd name="connsiteX56" fmla="*/ 73254 w 518599"/>
                <a:gd name="connsiteY56" fmla="*/ 172662 h 888766"/>
                <a:gd name="connsiteX57" fmla="*/ 68126 w 518599"/>
                <a:gd name="connsiteY57" fmla="*/ 175817 h 888766"/>
                <a:gd name="connsiteX58" fmla="*/ 77396 w 518599"/>
                <a:gd name="connsiteY58" fmla="*/ 141707 h 888766"/>
                <a:gd name="connsiteX59" fmla="*/ 69310 w 518599"/>
                <a:gd name="connsiteY59" fmla="*/ 266118 h 888766"/>
                <a:gd name="connsiteX60" fmla="*/ 281727 w 518599"/>
                <a:gd name="connsiteY60" fmla="*/ 81966 h 888766"/>
                <a:gd name="connsiteX61" fmla="*/ 367916 w 518599"/>
                <a:gd name="connsiteY61" fmla="*/ 61855 h 888766"/>
                <a:gd name="connsiteX62" fmla="*/ 304014 w 518599"/>
                <a:gd name="connsiteY62" fmla="*/ 136581 h 888766"/>
                <a:gd name="connsiteX63" fmla="*/ 158852 w 518599"/>
                <a:gd name="connsiteY63" fmla="*/ 260795 h 888766"/>
                <a:gd name="connsiteX64" fmla="*/ 97513 w 518599"/>
                <a:gd name="connsiteY64" fmla="*/ 323888 h 888766"/>
                <a:gd name="connsiteX65" fmla="*/ 173250 w 518599"/>
                <a:gd name="connsiteY65" fmla="*/ 262372 h 888766"/>
                <a:gd name="connsiteX66" fmla="*/ 391584 w 518599"/>
                <a:gd name="connsiteY66" fmla="*/ 76445 h 888766"/>
                <a:gd name="connsiteX67" fmla="*/ 419590 w 518599"/>
                <a:gd name="connsiteY67" fmla="*/ 108386 h 888766"/>
                <a:gd name="connsiteX68" fmla="*/ 344051 w 518599"/>
                <a:gd name="connsiteY68" fmla="*/ 176802 h 888766"/>
                <a:gd name="connsiteX69" fmla="*/ 121773 w 518599"/>
                <a:gd name="connsiteY69" fmla="*/ 372588 h 888766"/>
                <a:gd name="connsiteX70" fmla="*/ 86469 w 518599"/>
                <a:gd name="connsiteY70" fmla="*/ 329408 h 888766"/>
                <a:gd name="connsiteX71" fmla="*/ 69310 w 518599"/>
                <a:gd name="connsiteY71" fmla="*/ 266118 h 888766"/>
                <a:gd name="connsiteX72" fmla="*/ 63590 w 518599"/>
                <a:gd name="connsiteY72" fmla="*/ 256063 h 888766"/>
                <a:gd name="connsiteX73" fmla="*/ 153724 w 518599"/>
                <a:gd name="connsiteY73" fmla="*/ 114498 h 888766"/>
                <a:gd name="connsiteX74" fmla="*/ 304802 w 518599"/>
                <a:gd name="connsiteY74" fmla="*/ 44110 h 888766"/>
                <a:gd name="connsiteX75" fmla="*/ 294744 w 518599"/>
                <a:gd name="connsiteY75" fmla="*/ 56137 h 888766"/>
                <a:gd name="connsiteX76" fmla="*/ 288038 w 518599"/>
                <a:gd name="connsiteY76" fmla="*/ 63038 h 888766"/>
                <a:gd name="connsiteX77" fmla="*/ 63590 w 518599"/>
                <a:gd name="connsiteY77" fmla="*/ 256063 h 888766"/>
                <a:gd name="connsiteX78" fmla="*/ 518600 w 518599"/>
                <a:gd name="connsiteY78" fmla="*/ 268681 h 888766"/>
                <a:gd name="connsiteX79" fmla="*/ 505386 w 518599"/>
                <a:gd name="connsiteY79" fmla="*/ 256260 h 888766"/>
                <a:gd name="connsiteX80" fmla="*/ 497891 w 518599"/>
                <a:gd name="connsiteY80" fmla="*/ 242459 h 888766"/>
                <a:gd name="connsiteX81" fmla="*/ 495721 w 518599"/>
                <a:gd name="connsiteY81" fmla="*/ 205983 h 888766"/>
                <a:gd name="connsiteX82" fmla="*/ 144454 w 518599"/>
                <a:gd name="connsiteY82" fmla="*/ 22422 h 888766"/>
                <a:gd name="connsiteX83" fmla="*/ 63590 w 518599"/>
                <a:gd name="connsiteY83" fmla="*/ 107400 h 888766"/>
                <a:gd name="connsiteX84" fmla="*/ 20791 w 518599"/>
                <a:gd name="connsiteY84" fmla="*/ 229446 h 888766"/>
                <a:gd name="connsiteX85" fmla="*/ 61618 w 518599"/>
                <a:gd name="connsiteY85" fmla="*/ 354843 h 888766"/>
                <a:gd name="connsiteX86" fmla="*/ 120984 w 518599"/>
                <a:gd name="connsiteY86" fmla="*/ 423259 h 888766"/>
                <a:gd name="connsiteX87" fmla="*/ 145440 w 518599"/>
                <a:gd name="connsiteY87" fmla="*/ 438638 h 888766"/>
                <a:gd name="connsiteX88" fmla="*/ 132029 w 518599"/>
                <a:gd name="connsiteY88" fmla="*/ 505871 h 888766"/>
                <a:gd name="connsiteX89" fmla="*/ 117828 w 518599"/>
                <a:gd name="connsiteY89" fmla="*/ 502914 h 888766"/>
                <a:gd name="connsiteX90" fmla="*/ 105600 w 518599"/>
                <a:gd name="connsiteY90" fmla="*/ 495422 h 888766"/>
                <a:gd name="connsiteX91" fmla="*/ 48206 w 518599"/>
                <a:gd name="connsiteY91" fmla="*/ 674645 h 888766"/>
                <a:gd name="connsiteX92" fmla="*/ 24933 w 518599"/>
                <a:gd name="connsiteY92" fmla="*/ 773622 h 888766"/>
                <a:gd name="connsiteX93" fmla="*/ 2251 w 518599"/>
                <a:gd name="connsiteY93" fmla="*/ 852094 h 888766"/>
                <a:gd name="connsiteX94" fmla="*/ 339909 w 518599"/>
                <a:gd name="connsiteY94" fmla="*/ 864515 h 888766"/>
                <a:gd name="connsiteX95" fmla="*/ 436158 w 518599"/>
                <a:gd name="connsiteY95" fmla="*/ 888766 h 888766"/>
                <a:gd name="connsiteX96" fmla="*/ 482112 w 518599"/>
                <a:gd name="connsiteY96" fmla="*/ 828039 h 888766"/>
                <a:gd name="connsiteX97" fmla="*/ 495721 w 518599"/>
                <a:gd name="connsiteY97" fmla="*/ 747596 h 888766"/>
                <a:gd name="connsiteX98" fmla="*/ 450161 w 518599"/>
                <a:gd name="connsiteY98" fmla="*/ 586512 h 888766"/>
                <a:gd name="connsiteX99" fmla="*/ 502230 w 518599"/>
                <a:gd name="connsiteY99" fmla="*/ 302791 h 888766"/>
                <a:gd name="connsiteX100" fmla="*/ 518600 w 518599"/>
                <a:gd name="connsiteY100" fmla="*/ 268681 h 88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18599" h="888766">
                  <a:moveTo>
                    <a:pt x="384089" y="818575"/>
                  </a:moveTo>
                  <a:cubicBezTo>
                    <a:pt x="405982" y="793535"/>
                    <a:pt x="419393" y="780720"/>
                    <a:pt x="450358" y="766918"/>
                  </a:cubicBezTo>
                  <a:cubicBezTo>
                    <a:pt x="470476" y="808520"/>
                    <a:pt x="489015" y="791170"/>
                    <a:pt x="450358" y="852685"/>
                  </a:cubicBezTo>
                  <a:cubicBezTo>
                    <a:pt x="393556" y="856234"/>
                    <a:pt x="426888" y="823702"/>
                    <a:pt x="248789" y="838686"/>
                  </a:cubicBezTo>
                  <a:lnTo>
                    <a:pt x="83313" y="833560"/>
                  </a:lnTo>
                  <a:cubicBezTo>
                    <a:pt x="60434" y="831983"/>
                    <a:pt x="57476" y="831983"/>
                    <a:pt x="42486" y="817590"/>
                  </a:cubicBezTo>
                  <a:cubicBezTo>
                    <a:pt x="96133" y="770664"/>
                    <a:pt x="160035" y="728274"/>
                    <a:pt x="220388" y="681151"/>
                  </a:cubicBezTo>
                  <a:cubicBezTo>
                    <a:pt x="267920" y="644084"/>
                    <a:pt x="353716" y="585920"/>
                    <a:pt x="404009" y="557331"/>
                  </a:cubicBezTo>
                  <a:cubicBezTo>
                    <a:pt x="417815" y="572908"/>
                    <a:pt x="421957" y="595976"/>
                    <a:pt x="423732" y="616284"/>
                  </a:cubicBezTo>
                  <a:cubicBezTo>
                    <a:pt x="357660" y="654337"/>
                    <a:pt x="237547" y="765144"/>
                    <a:pt x="157274" y="807337"/>
                  </a:cubicBezTo>
                  <a:cubicBezTo>
                    <a:pt x="168516" y="820941"/>
                    <a:pt x="170686" y="813252"/>
                    <a:pt x="186464" y="802014"/>
                  </a:cubicBezTo>
                  <a:cubicBezTo>
                    <a:pt x="197706" y="793733"/>
                    <a:pt x="208160" y="786438"/>
                    <a:pt x="219993" y="776974"/>
                  </a:cubicBezTo>
                  <a:cubicBezTo>
                    <a:pt x="257270" y="747399"/>
                    <a:pt x="399670" y="639352"/>
                    <a:pt x="430438" y="632451"/>
                  </a:cubicBezTo>
                  <a:cubicBezTo>
                    <a:pt x="436158" y="668138"/>
                    <a:pt x="441286" y="669124"/>
                    <a:pt x="415251" y="690221"/>
                  </a:cubicBezTo>
                  <a:lnTo>
                    <a:pt x="319595" y="761398"/>
                  </a:lnTo>
                  <a:cubicBezTo>
                    <a:pt x="294941" y="777171"/>
                    <a:pt x="280740" y="773227"/>
                    <a:pt x="278374" y="798465"/>
                  </a:cubicBezTo>
                  <a:cubicBezTo>
                    <a:pt x="316636" y="783480"/>
                    <a:pt x="395923" y="710135"/>
                    <a:pt x="439511" y="691010"/>
                  </a:cubicBezTo>
                  <a:lnTo>
                    <a:pt x="445033" y="758834"/>
                  </a:lnTo>
                  <a:cubicBezTo>
                    <a:pt x="437341" y="764158"/>
                    <a:pt x="377778" y="813646"/>
                    <a:pt x="378764" y="816012"/>
                  </a:cubicBezTo>
                  <a:lnTo>
                    <a:pt x="384089" y="818575"/>
                  </a:lnTo>
                  <a:close/>
                  <a:moveTo>
                    <a:pt x="37556" y="808323"/>
                  </a:moveTo>
                  <a:cubicBezTo>
                    <a:pt x="43670" y="771256"/>
                    <a:pt x="64379" y="711515"/>
                    <a:pt x="86863" y="688841"/>
                  </a:cubicBezTo>
                  <a:cubicBezTo>
                    <a:pt x="119209" y="656506"/>
                    <a:pt x="346221" y="503703"/>
                    <a:pt x="384878" y="490690"/>
                  </a:cubicBezTo>
                  <a:lnTo>
                    <a:pt x="396712" y="514744"/>
                  </a:lnTo>
                  <a:cubicBezTo>
                    <a:pt x="400459" y="527560"/>
                    <a:pt x="400262" y="532883"/>
                    <a:pt x="401445" y="547079"/>
                  </a:cubicBezTo>
                  <a:lnTo>
                    <a:pt x="304605" y="611749"/>
                  </a:lnTo>
                  <a:cubicBezTo>
                    <a:pt x="271865" y="634029"/>
                    <a:pt x="243661" y="649408"/>
                    <a:pt x="213090" y="674448"/>
                  </a:cubicBezTo>
                  <a:lnTo>
                    <a:pt x="37556" y="808323"/>
                  </a:lnTo>
                  <a:close/>
                  <a:moveTo>
                    <a:pt x="127690" y="391515"/>
                  </a:moveTo>
                  <a:cubicBezTo>
                    <a:pt x="134593" y="367461"/>
                    <a:pt x="121181" y="390530"/>
                    <a:pt x="143468" y="367067"/>
                  </a:cubicBezTo>
                  <a:lnTo>
                    <a:pt x="347207" y="186069"/>
                  </a:lnTo>
                  <a:cubicBezTo>
                    <a:pt x="361408" y="174831"/>
                    <a:pt x="371861" y="167141"/>
                    <a:pt x="387047" y="155114"/>
                  </a:cubicBezTo>
                  <a:cubicBezTo>
                    <a:pt x="405982" y="140130"/>
                    <a:pt x="409729" y="133229"/>
                    <a:pt x="429649" y="124948"/>
                  </a:cubicBezTo>
                  <a:cubicBezTo>
                    <a:pt x="448978" y="143482"/>
                    <a:pt x="455881" y="153734"/>
                    <a:pt x="455881" y="186858"/>
                  </a:cubicBezTo>
                  <a:cubicBezTo>
                    <a:pt x="402431" y="231417"/>
                    <a:pt x="198495" y="381263"/>
                    <a:pt x="178772" y="429174"/>
                  </a:cubicBezTo>
                  <a:cubicBezTo>
                    <a:pt x="200665" y="416161"/>
                    <a:pt x="406770" y="218996"/>
                    <a:pt x="463178" y="196913"/>
                  </a:cubicBezTo>
                  <a:cubicBezTo>
                    <a:pt x="468898" y="256654"/>
                    <a:pt x="469490" y="286821"/>
                    <a:pt x="434185" y="312058"/>
                  </a:cubicBezTo>
                  <a:cubicBezTo>
                    <a:pt x="395923" y="339267"/>
                    <a:pt x="221769" y="465650"/>
                    <a:pt x="205596" y="493253"/>
                  </a:cubicBezTo>
                  <a:cubicBezTo>
                    <a:pt x="230644" y="484775"/>
                    <a:pt x="384286" y="344787"/>
                    <a:pt x="444244" y="324085"/>
                  </a:cubicBezTo>
                  <a:cubicBezTo>
                    <a:pt x="437144" y="358195"/>
                    <a:pt x="420379" y="363124"/>
                    <a:pt x="421365" y="385995"/>
                  </a:cubicBezTo>
                  <a:lnTo>
                    <a:pt x="454895" y="396839"/>
                  </a:lnTo>
                  <a:cubicBezTo>
                    <a:pt x="449964" y="408669"/>
                    <a:pt x="446808" y="418133"/>
                    <a:pt x="440891" y="432920"/>
                  </a:cubicBezTo>
                  <a:cubicBezTo>
                    <a:pt x="438130" y="439821"/>
                    <a:pt x="435961" y="445144"/>
                    <a:pt x="432608" y="451257"/>
                  </a:cubicBezTo>
                  <a:cubicBezTo>
                    <a:pt x="427282" y="460720"/>
                    <a:pt x="427480" y="459735"/>
                    <a:pt x="423338" y="464664"/>
                  </a:cubicBezTo>
                  <a:lnTo>
                    <a:pt x="397698" y="436666"/>
                  </a:lnTo>
                  <a:cubicBezTo>
                    <a:pt x="372058" y="452242"/>
                    <a:pt x="391584" y="454017"/>
                    <a:pt x="378369" y="473733"/>
                  </a:cubicBezTo>
                  <a:cubicBezTo>
                    <a:pt x="368508" y="488126"/>
                    <a:pt x="274035" y="543136"/>
                    <a:pt x="254509" y="555360"/>
                  </a:cubicBezTo>
                  <a:cubicBezTo>
                    <a:pt x="221571" y="576062"/>
                    <a:pt x="205596" y="592033"/>
                    <a:pt x="175814" y="611552"/>
                  </a:cubicBezTo>
                  <a:lnTo>
                    <a:pt x="95541" y="666758"/>
                  </a:lnTo>
                  <a:cubicBezTo>
                    <a:pt x="112503" y="544713"/>
                    <a:pt x="177392" y="538798"/>
                    <a:pt x="205596" y="493253"/>
                  </a:cubicBezTo>
                  <a:cubicBezTo>
                    <a:pt x="170883" y="503703"/>
                    <a:pt x="178772" y="520264"/>
                    <a:pt x="144849" y="535249"/>
                  </a:cubicBezTo>
                  <a:cubicBezTo>
                    <a:pt x="152343" y="492070"/>
                    <a:pt x="171869" y="446919"/>
                    <a:pt x="170686" y="399205"/>
                  </a:cubicBezTo>
                  <a:cubicBezTo>
                    <a:pt x="138537" y="403937"/>
                    <a:pt x="163388" y="429174"/>
                    <a:pt x="127690" y="391515"/>
                  </a:cubicBezTo>
                  <a:close/>
                  <a:moveTo>
                    <a:pt x="77396" y="141707"/>
                  </a:moveTo>
                  <a:cubicBezTo>
                    <a:pt x="84694" y="118639"/>
                    <a:pt x="106783" y="86304"/>
                    <a:pt x="123942" y="71911"/>
                  </a:cubicBezTo>
                  <a:cubicBezTo>
                    <a:pt x="153527" y="47265"/>
                    <a:pt x="182717" y="31492"/>
                    <a:pt x="231038" y="31097"/>
                  </a:cubicBezTo>
                  <a:lnTo>
                    <a:pt x="73254" y="172662"/>
                  </a:lnTo>
                  <a:cubicBezTo>
                    <a:pt x="72268" y="171282"/>
                    <a:pt x="69901" y="174831"/>
                    <a:pt x="68126" y="175817"/>
                  </a:cubicBezTo>
                  <a:lnTo>
                    <a:pt x="77396" y="141707"/>
                  </a:lnTo>
                  <a:close/>
                  <a:moveTo>
                    <a:pt x="69310" y="266118"/>
                  </a:moveTo>
                  <a:cubicBezTo>
                    <a:pt x="134198" y="218404"/>
                    <a:pt x="193170" y="149199"/>
                    <a:pt x="281727" y="81966"/>
                  </a:cubicBezTo>
                  <a:cubicBezTo>
                    <a:pt x="329259" y="46082"/>
                    <a:pt x="308944" y="43322"/>
                    <a:pt x="367916" y="61855"/>
                  </a:cubicBezTo>
                  <a:cubicBezTo>
                    <a:pt x="360421" y="94585"/>
                    <a:pt x="328865" y="116076"/>
                    <a:pt x="304014" y="136581"/>
                  </a:cubicBezTo>
                  <a:lnTo>
                    <a:pt x="158852" y="260795"/>
                  </a:lnTo>
                  <a:cubicBezTo>
                    <a:pt x="135184" y="281103"/>
                    <a:pt x="103233" y="293524"/>
                    <a:pt x="97513" y="323888"/>
                  </a:cubicBezTo>
                  <a:cubicBezTo>
                    <a:pt x="103825" y="321127"/>
                    <a:pt x="160430" y="273808"/>
                    <a:pt x="173250" y="262372"/>
                  </a:cubicBezTo>
                  <a:lnTo>
                    <a:pt x="391584" y="76445"/>
                  </a:lnTo>
                  <a:cubicBezTo>
                    <a:pt x="406179" y="89458"/>
                    <a:pt x="409137" y="90050"/>
                    <a:pt x="419590" y="108386"/>
                  </a:cubicBezTo>
                  <a:cubicBezTo>
                    <a:pt x="403812" y="134806"/>
                    <a:pt x="369494" y="155903"/>
                    <a:pt x="344051" y="176802"/>
                  </a:cubicBezTo>
                  <a:lnTo>
                    <a:pt x="121773" y="372588"/>
                  </a:lnTo>
                  <a:lnTo>
                    <a:pt x="86469" y="329408"/>
                  </a:lnTo>
                  <a:cubicBezTo>
                    <a:pt x="73846" y="308706"/>
                    <a:pt x="69507" y="295299"/>
                    <a:pt x="69310" y="266118"/>
                  </a:cubicBezTo>
                  <a:close/>
                  <a:moveTo>
                    <a:pt x="63590" y="256063"/>
                  </a:moveTo>
                  <a:cubicBezTo>
                    <a:pt x="47811" y="190604"/>
                    <a:pt x="68323" y="197702"/>
                    <a:pt x="153724" y="114498"/>
                  </a:cubicBezTo>
                  <a:cubicBezTo>
                    <a:pt x="207765" y="61855"/>
                    <a:pt x="259045" y="12761"/>
                    <a:pt x="304802" y="44110"/>
                  </a:cubicBezTo>
                  <a:cubicBezTo>
                    <a:pt x="298097" y="53968"/>
                    <a:pt x="302633" y="47856"/>
                    <a:pt x="294744" y="56137"/>
                  </a:cubicBezTo>
                  <a:cubicBezTo>
                    <a:pt x="293560" y="57517"/>
                    <a:pt x="289418" y="61658"/>
                    <a:pt x="288038" y="63038"/>
                  </a:cubicBezTo>
                  <a:lnTo>
                    <a:pt x="63590" y="256063"/>
                  </a:lnTo>
                  <a:close/>
                  <a:moveTo>
                    <a:pt x="518600" y="268681"/>
                  </a:moveTo>
                  <a:cubicBezTo>
                    <a:pt x="500455" y="237135"/>
                    <a:pt x="533392" y="293919"/>
                    <a:pt x="505386" y="256260"/>
                  </a:cubicBezTo>
                  <a:cubicBezTo>
                    <a:pt x="500258" y="249162"/>
                    <a:pt x="502427" y="257640"/>
                    <a:pt x="497891" y="242459"/>
                  </a:cubicBezTo>
                  <a:cubicBezTo>
                    <a:pt x="495130" y="233389"/>
                    <a:pt x="496510" y="217024"/>
                    <a:pt x="495721" y="205983"/>
                  </a:cubicBezTo>
                  <a:cubicBezTo>
                    <a:pt x="484479" y="45096"/>
                    <a:pt x="284882" y="-44614"/>
                    <a:pt x="144454" y="22422"/>
                  </a:cubicBezTo>
                  <a:cubicBezTo>
                    <a:pt x="100077" y="43716"/>
                    <a:pt x="86863" y="63630"/>
                    <a:pt x="63590" y="107400"/>
                  </a:cubicBezTo>
                  <a:cubicBezTo>
                    <a:pt x="50573" y="131849"/>
                    <a:pt x="19213" y="196519"/>
                    <a:pt x="20791" y="229446"/>
                  </a:cubicBezTo>
                  <a:cubicBezTo>
                    <a:pt x="22172" y="255866"/>
                    <a:pt x="48600" y="332957"/>
                    <a:pt x="61618" y="354843"/>
                  </a:cubicBezTo>
                  <a:lnTo>
                    <a:pt x="120984" y="423259"/>
                  </a:lnTo>
                  <a:cubicBezTo>
                    <a:pt x="134198" y="433906"/>
                    <a:pt x="131832" y="432132"/>
                    <a:pt x="145440" y="438638"/>
                  </a:cubicBezTo>
                  <a:cubicBezTo>
                    <a:pt x="142285" y="459735"/>
                    <a:pt x="137946" y="485760"/>
                    <a:pt x="132029" y="505871"/>
                  </a:cubicBezTo>
                  <a:cubicBezTo>
                    <a:pt x="112503" y="512378"/>
                    <a:pt x="132620" y="509026"/>
                    <a:pt x="117828" y="502914"/>
                  </a:cubicBezTo>
                  <a:cubicBezTo>
                    <a:pt x="100472" y="495619"/>
                    <a:pt x="132818" y="500351"/>
                    <a:pt x="105600" y="495422"/>
                  </a:cubicBezTo>
                  <a:cubicBezTo>
                    <a:pt x="92780" y="513166"/>
                    <a:pt x="59054" y="640732"/>
                    <a:pt x="48206" y="674645"/>
                  </a:cubicBezTo>
                  <a:cubicBezTo>
                    <a:pt x="36569" y="710529"/>
                    <a:pt x="35780" y="736949"/>
                    <a:pt x="24933" y="773622"/>
                  </a:cubicBezTo>
                  <a:cubicBezTo>
                    <a:pt x="14677" y="807929"/>
                    <a:pt x="-7019" y="831588"/>
                    <a:pt x="2251" y="852094"/>
                  </a:cubicBezTo>
                  <a:cubicBezTo>
                    <a:pt x="100275" y="885809"/>
                    <a:pt x="278374" y="861558"/>
                    <a:pt x="339909" y="864515"/>
                  </a:cubicBezTo>
                  <a:cubicBezTo>
                    <a:pt x="386456" y="866684"/>
                    <a:pt x="402037" y="886598"/>
                    <a:pt x="436158" y="888766"/>
                  </a:cubicBezTo>
                  <a:cubicBezTo>
                    <a:pt x="465151" y="867275"/>
                    <a:pt x="460220" y="857023"/>
                    <a:pt x="482112" y="828039"/>
                  </a:cubicBezTo>
                  <a:cubicBezTo>
                    <a:pt x="506963" y="795310"/>
                    <a:pt x="502822" y="794324"/>
                    <a:pt x="495721" y="747596"/>
                  </a:cubicBezTo>
                  <a:cubicBezTo>
                    <a:pt x="488029" y="695742"/>
                    <a:pt x="464164" y="642704"/>
                    <a:pt x="450161" y="586512"/>
                  </a:cubicBezTo>
                  <a:cubicBezTo>
                    <a:pt x="415646" y="449876"/>
                    <a:pt x="453317" y="476099"/>
                    <a:pt x="502230" y="302791"/>
                  </a:cubicBezTo>
                  <a:cubicBezTo>
                    <a:pt x="508344" y="281300"/>
                    <a:pt x="510514" y="290370"/>
                    <a:pt x="518600" y="26868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41280BB-DFD3-F3A8-630B-E009E3B86CFC}"/>
                </a:ext>
              </a:extLst>
            </p:cNvPr>
            <p:cNvSpPr/>
            <p:nvPr/>
          </p:nvSpPr>
          <p:spPr>
            <a:xfrm>
              <a:off x="6734021" y="5471813"/>
              <a:ext cx="224663" cy="361715"/>
            </a:xfrm>
            <a:custGeom>
              <a:avLst/>
              <a:gdLst>
                <a:gd name="connsiteX0" fmla="*/ 11655 w 224663"/>
                <a:gd name="connsiteY0" fmla="*/ 361716 h 361715"/>
                <a:gd name="connsiteX1" fmla="*/ 128416 w 224663"/>
                <a:gd name="connsiteY1" fmla="*/ 55518 h 361715"/>
                <a:gd name="connsiteX2" fmla="*/ 206716 w 224663"/>
                <a:gd name="connsiteY2" fmla="*/ 22197 h 361715"/>
                <a:gd name="connsiteX3" fmla="*/ 224664 w 224663"/>
                <a:gd name="connsiteY3" fmla="*/ 6227 h 361715"/>
                <a:gd name="connsiteX4" fmla="*/ 117371 w 224663"/>
                <a:gd name="connsiteY4" fmla="*/ 38168 h 361715"/>
                <a:gd name="connsiteX5" fmla="*/ 54849 w 224663"/>
                <a:gd name="connsiteY5" fmla="*/ 128667 h 361715"/>
                <a:gd name="connsiteX6" fmla="*/ 5738 w 224663"/>
                <a:gd name="connsiteY6" fmla="*/ 308481 h 361715"/>
                <a:gd name="connsiteX7" fmla="*/ 11655 w 224663"/>
                <a:gd name="connsiteY7" fmla="*/ 361716 h 36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663" h="361715">
                  <a:moveTo>
                    <a:pt x="11655" y="361716"/>
                  </a:moveTo>
                  <a:cubicBezTo>
                    <a:pt x="30589" y="326621"/>
                    <a:pt x="12444" y="183676"/>
                    <a:pt x="128416" y="55518"/>
                  </a:cubicBezTo>
                  <a:cubicBezTo>
                    <a:pt x="165495" y="14508"/>
                    <a:pt x="180682" y="26929"/>
                    <a:pt x="206716" y="22197"/>
                  </a:cubicBezTo>
                  <a:cubicBezTo>
                    <a:pt x="233934" y="17071"/>
                    <a:pt x="220325" y="22592"/>
                    <a:pt x="224664" y="6227"/>
                  </a:cubicBezTo>
                  <a:cubicBezTo>
                    <a:pt x="184823" y="-13687"/>
                    <a:pt x="135121" y="18846"/>
                    <a:pt x="117371" y="38168"/>
                  </a:cubicBezTo>
                  <a:cubicBezTo>
                    <a:pt x="92520" y="65179"/>
                    <a:pt x="73191" y="91797"/>
                    <a:pt x="54849" y="128667"/>
                  </a:cubicBezTo>
                  <a:cubicBezTo>
                    <a:pt x="21122" y="196886"/>
                    <a:pt x="11852" y="238685"/>
                    <a:pt x="5738" y="308481"/>
                  </a:cubicBezTo>
                  <a:cubicBezTo>
                    <a:pt x="2977" y="340028"/>
                    <a:pt x="-8462" y="355604"/>
                    <a:pt x="11655" y="36171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344664E8-4104-29B8-5D68-FD250F464594}"/>
                </a:ext>
              </a:extLst>
            </p:cNvPr>
            <p:cNvSpPr/>
            <p:nvPr/>
          </p:nvSpPr>
          <p:spPr>
            <a:xfrm>
              <a:off x="6964799" y="4531223"/>
              <a:ext cx="359945" cy="192264"/>
            </a:xfrm>
            <a:custGeom>
              <a:avLst/>
              <a:gdLst>
                <a:gd name="connsiteX0" fmla="*/ 0 w 359945"/>
                <a:gd name="connsiteY0" fmla="*/ 192265 h 192264"/>
                <a:gd name="connsiteX1" fmla="*/ 36093 w 359945"/>
                <a:gd name="connsiteY1" fmla="*/ 166239 h 192264"/>
                <a:gd name="connsiteX2" fmla="*/ 359945 w 359945"/>
                <a:gd name="connsiteY2" fmla="*/ 4169 h 192264"/>
                <a:gd name="connsiteX3" fmla="*/ 146542 w 359945"/>
                <a:gd name="connsiteY3" fmla="*/ 65093 h 192264"/>
                <a:gd name="connsiteX4" fmla="*/ 0 w 359945"/>
                <a:gd name="connsiteY4" fmla="*/ 192265 h 19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945" h="192264">
                  <a:moveTo>
                    <a:pt x="0" y="192265"/>
                  </a:moveTo>
                  <a:cubicBezTo>
                    <a:pt x="20906" y="191673"/>
                    <a:pt x="23668" y="178266"/>
                    <a:pt x="36093" y="166239"/>
                  </a:cubicBezTo>
                  <a:cubicBezTo>
                    <a:pt x="208670" y="29"/>
                    <a:pt x="329374" y="37096"/>
                    <a:pt x="359945" y="4169"/>
                  </a:cubicBezTo>
                  <a:cubicBezTo>
                    <a:pt x="330163" y="-15745"/>
                    <a:pt x="182438" y="40842"/>
                    <a:pt x="146542" y="65093"/>
                  </a:cubicBezTo>
                  <a:cubicBezTo>
                    <a:pt x="119916" y="83232"/>
                    <a:pt x="3550" y="169788"/>
                    <a:pt x="0" y="19226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BC8CF54B-F670-7AE7-3316-F10EC7DCE1E1}"/>
                </a:ext>
              </a:extLst>
            </p:cNvPr>
            <p:cNvSpPr/>
            <p:nvPr/>
          </p:nvSpPr>
          <p:spPr>
            <a:xfrm>
              <a:off x="6819440" y="5565331"/>
              <a:ext cx="139047" cy="220089"/>
            </a:xfrm>
            <a:custGeom>
              <a:avLst/>
              <a:gdLst>
                <a:gd name="connsiteX0" fmla="*/ 6509 w 139047"/>
                <a:gd name="connsiteY0" fmla="*/ 220089 h 220089"/>
                <a:gd name="connsiteX1" fmla="*/ 113605 w 139047"/>
                <a:gd name="connsiteY1" fmla="*/ 18981 h 220089"/>
                <a:gd name="connsiteX2" fmla="*/ 139047 w 139047"/>
                <a:gd name="connsiteY2" fmla="*/ 2419 h 220089"/>
                <a:gd name="connsiteX3" fmla="*/ 13017 w 139047"/>
                <a:gd name="connsiteY3" fmla="*/ 142998 h 220089"/>
                <a:gd name="connsiteX4" fmla="*/ 0 w 139047"/>
                <a:gd name="connsiteY4" fmla="*/ 201359 h 220089"/>
                <a:gd name="connsiteX5" fmla="*/ 6509 w 139047"/>
                <a:gd name="connsiteY5" fmla="*/ 220089 h 22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047" h="220089">
                  <a:moveTo>
                    <a:pt x="6509" y="220089"/>
                  </a:moveTo>
                  <a:cubicBezTo>
                    <a:pt x="16962" y="205696"/>
                    <a:pt x="26034" y="79116"/>
                    <a:pt x="113605" y="18981"/>
                  </a:cubicBezTo>
                  <a:cubicBezTo>
                    <a:pt x="126425" y="10108"/>
                    <a:pt x="127213" y="13657"/>
                    <a:pt x="139047" y="2419"/>
                  </a:cubicBezTo>
                  <a:cubicBezTo>
                    <a:pt x="105518" y="-17495"/>
                    <a:pt x="26232" y="90552"/>
                    <a:pt x="13017" y="142998"/>
                  </a:cubicBezTo>
                  <a:lnTo>
                    <a:pt x="0" y="201359"/>
                  </a:lnTo>
                  <a:cubicBezTo>
                    <a:pt x="789" y="230145"/>
                    <a:pt x="1972" y="213189"/>
                    <a:pt x="6509" y="22008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5338E07F-BB37-DE2E-899D-FB1C95802624}"/>
                </a:ext>
              </a:extLst>
            </p:cNvPr>
            <p:cNvSpPr/>
            <p:nvPr/>
          </p:nvSpPr>
          <p:spPr>
            <a:xfrm>
              <a:off x="7783107" y="5467393"/>
              <a:ext cx="138061" cy="188687"/>
            </a:xfrm>
            <a:custGeom>
              <a:avLst/>
              <a:gdLst>
                <a:gd name="connsiteX0" fmla="*/ 0 w 138061"/>
                <a:gd name="connsiteY0" fmla="*/ 188687 h 188687"/>
                <a:gd name="connsiteX1" fmla="*/ 35501 w 138061"/>
                <a:gd name="connsiteY1" fmla="*/ 144128 h 188687"/>
                <a:gd name="connsiteX2" fmla="*/ 69622 w 138061"/>
                <a:gd name="connsiteY2" fmla="*/ 94442 h 188687"/>
                <a:gd name="connsiteX3" fmla="*/ 138061 w 138061"/>
                <a:gd name="connsiteY3" fmla="*/ 0 h 188687"/>
                <a:gd name="connsiteX4" fmla="*/ 0 w 138061"/>
                <a:gd name="connsiteY4" fmla="*/ 188687 h 18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61" h="188687">
                  <a:moveTo>
                    <a:pt x="0" y="188687"/>
                  </a:moveTo>
                  <a:cubicBezTo>
                    <a:pt x="21893" y="180209"/>
                    <a:pt x="24259" y="164830"/>
                    <a:pt x="35501" y="144128"/>
                  </a:cubicBezTo>
                  <a:cubicBezTo>
                    <a:pt x="46744" y="123425"/>
                    <a:pt x="57197" y="111990"/>
                    <a:pt x="69622" y="94442"/>
                  </a:cubicBezTo>
                  <a:cubicBezTo>
                    <a:pt x="99601" y="51263"/>
                    <a:pt x="136483" y="25237"/>
                    <a:pt x="138061" y="0"/>
                  </a:cubicBezTo>
                  <a:cubicBezTo>
                    <a:pt x="115774" y="5718"/>
                    <a:pt x="5128" y="162859"/>
                    <a:pt x="0" y="18868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711E1238-48A5-8F31-685B-8949977FEA8D}"/>
                </a:ext>
              </a:extLst>
            </p:cNvPr>
            <p:cNvSpPr/>
            <p:nvPr/>
          </p:nvSpPr>
          <p:spPr>
            <a:xfrm>
              <a:off x="8056665" y="5488687"/>
              <a:ext cx="190918" cy="128946"/>
            </a:xfrm>
            <a:custGeom>
              <a:avLst/>
              <a:gdLst>
                <a:gd name="connsiteX0" fmla="*/ 190919 w 190918"/>
                <a:gd name="connsiteY0" fmla="*/ 128946 h 128946"/>
                <a:gd name="connsiteX1" fmla="*/ 0 w 190918"/>
                <a:gd name="connsiteY1" fmla="*/ 0 h 128946"/>
                <a:gd name="connsiteX2" fmla="*/ 94276 w 190918"/>
                <a:gd name="connsiteY2" fmla="*/ 68416 h 128946"/>
                <a:gd name="connsiteX3" fmla="*/ 190919 w 190918"/>
                <a:gd name="connsiteY3" fmla="*/ 128946 h 12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18" h="128946">
                  <a:moveTo>
                    <a:pt x="190919" y="128946"/>
                  </a:moveTo>
                  <a:cubicBezTo>
                    <a:pt x="155417" y="99174"/>
                    <a:pt x="48321" y="16562"/>
                    <a:pt x="0" y="0"/>
                  </a:cubicBezTo>
                  <a:cubicBezTo>
                    <a:pt x="12426" y="31941"/>
                    <a:pt x="43391" y="32729"/>
                    <a:pt x="94276" y="68416"/>
                  </a:cubicBezTo>
                  <a:cubicBezTo>
                    <a:pt x="115577" y="83401"/>
                    <a:pt x="168632" y="124411"/>
                    <a:pt x="190919" y="12894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78C464BC-FDC7-D81D-39AC-3FA0BD46B693}"/>
                </a:ext>
              </a:extLst>
            </p:cNvPr>
            <p:cNvSpPr/>
            <p:nvPr/>
          </p:nvSpPr>
          <p:spPr>
            <a:xfrm>
              <a:off x="6779528" y="4868010"/>
              <a:ext cx="65355" cy="184743"/>
            </a:xfrm>
            <a:custGeom>
              <a:avLst/>
              <a:gdLst>
                <a:gd name="connsiteX0" fmla="*/ 5397 w 65355"/>
                <a:gd name="connsiteY0" fmla="*/ 184744 h 184743"/>
                <a:gd name="connsiteX1" fmla="*/ 43462 w 65355"/>
                <a:gd name="connsiteY1" fmla="*/ 36673 h 184743"/>
                <a:gd name="connsiteX2" fmla="*/ 65355 w 65355"/>
                <a:gd name="connsiteY2" fmla="*/ 0 h 184743"/>
                <a:gd name="connsiteX3" fmla="*/ 12497 w 65355"/>
                <a:gd name="connsiteY3" fmla="*/ 81626 h 184743"/>
                <a:gd name="connsiteX4" fmla="*/ 5397 w 65355"/>
                <a:gd name="connsiteY4" fmla="*/ 184744 h 1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55" h="184743">
                  <a:moveTo>
                    <a:pt x="5397" y="184744"/>
                  </a:moveTo>
                  <a:cubicBezTo>
                    <a:pt x="8158" y="124214"/>
                    <a:pt x="14864" y="84584"/>
                    <a:pt x="43462" y="36673"/>
                  </a:cubicBezTo>
                  <a:cubicBezTo>
                    <a:pt x="56874" y="14590"/>
                    <a:pt x="58452" y="22083"/>
                    <a:pt x="65355" y="0"/>
                  </a:cubicBezTo>
                  <a:cubicBezTo>
                    <a:pt x="34784" y="9858"/>
                    <a:pt x="21570" y="52643"/>
                    <a:pt x="12497" y="81626"/>
                  </a:cubicBezTo>
                  <a:cubicBezTo>
                    <a:pt x="2044" y="114947"/>
                    <a:pt x="-5648" y="155958"/>
                    <a:pt x="5397" y="18474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54101E2-18EA-7664-9F06-79A78FA321A0}"/>
                </a:ext>
              </a:extLst>
            </p:cNvPr>
            <p:cNvSpPr/>
            <p:nvPr/>
          </p:nvSpPr>
          <p:spPr>
            <a:xfrm>
              <a:off x="7558521" y="4492792"/>
              <a:ext cx="79227" cy="94257"/>
            </a:xfrm>
            <a:custGeom>
              <a:avLst/>
              <a:gdLst>
                <a:gd name="connsiteX0" fmla="*/ 11380 w 79227"/>
                <a:gd name="connsiteY0" fmla="*/ 94258 h 94257"/>
                <a:gd name="connsiteX1" fmla="*/ 18875 w 79227"/>
                <a:gd name="connsiteY1" fmla="*/ 82428 h 94257"/>
                <a:gd name="connsiteX2" fmla="*/ 79227 w 79227"/>
                <a:gd name="connsiteY2" fmla="*/ 13 h 94257"/>
                <a:gd name="connsiteX3" fmla="*/ 53193 w 79227"/>
                <a:gd name="connsiteY3" fmla="*/ 13420 h 94257"/>
                <a:gd name="connsiteX4" fmla="*/ 10986 w 79227"/>
                <a:gd name="connsiteY4" fmla="*/ 67641 h 94257"/>
                <a:gd name="connsiteX5" fmla="*/ 11380 w 79227"/>
                <a:gd name="connsiteY5" fmla="*/ 94258 h 9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7" h="94257">
                  <a:moveTo>
                    <a:pt x="11380" y="94258"/>
                  </a:moveTo>
                  <a:cubicBezTo>
                    <a:pt x="15522" y="88737"/>
                    <a:pt x="12761" y="93863"/>
                    <a:pt x="18875" y="82428"/>
                  </a:cubicBezTo>
                  <a:cubicBezTo>
                    <a:pt x="47473" y="30376"/>
                    <a:pt x="79030" y="25053"/>
                    <a:pt x="79227" y="13"/>
                  </a:cubicBezTo>
                  <a:cubicBezTo>
                    <a:pt x="60688" y="-184"/>
                    <a:pt x="63449" y="1787"/>
                    <a:pt x="53193" y="13420"/>
                  </a:cubicBezTo>
                  <a:lnTo>
                    <a:pt x="10986" y="67641"/>
                  </a:lnTo>
                  <a:cubicBezTo>
                    <a:pt x="-4595" y="88343"/>
                    <a:pt x="-2820" y="82822"/>
                    <a:pt x="11380" y="9425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8329E370-C175-366E-0C9A-297ECF225244}"/>
                </a:ext>
              </a:extLst>
            </p:cNvPr>
            <p:cNvSpPr/>
            <p:nvPr/>
          </p:nvSpPr>
          <p:spPr>
            <a:xfrm>
              <a:off x="8002427" y="4717085"/>
              <a:ext cx="115576" cy="21767"/>
            </a:xfrm>
            <a:custGeom>
              <a:avLst/>
              <a:gdLst>
                <a:gd name="connsiteX0" fmla="*/ 0 w 115576"/>
                <a:gd name="connsiteY0" fmla="*/ 4235 h 21767"/>
                <a:gd name="connsiteX1" fmla="*/ 67847 w 115576"/>
                <a:gd name="connsiteY1" fmla="*/ 16065 h 21767"/>
                <a:gd name="connsiteX2" fmla="*/ 115577 w 115576"/>
                <a:gd name="connsiteY2" fmla="*/ 7587 h 21767"/>
                <a:gd name="connsiteX3" fmla="*/ 0 w 115576"/>
                <a:gd name="connsiteY3" fmla="*/ 4235 h 2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576" h="21767">
                  <a:moveTo>
                    <a:pt x="0" y="4235"/>
                  </a:moveTo>
                  <a:cubicBezTo>
                    <a:pt x="11439" y="22768"/>
                    <a:pt x="36093" y="12121"/>
                    <a:pt x="67847" y="16065"/>
                  </a:cubicBezTo>
                  <a:cubicBezTo>
                    <a:pt x="92698" y="19219"/>
                    <a:pt x="105715" y="30852"/>
                    <a:pt x="115577" y="7587"/>
                  </a:cubicBezTo>
                  <a:cubicBezTo>
                    <a:pt x="91318" y="4826"/>
                    <a:pt x="15976" y="-5821"/>
                    <a:pt x="0" y="423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CC483C04-1917-7E7F-3837-C312F0D66FED}"/>
                </a:ext>
              </a:extLst>
            </p:cNvPr>
            <p:cNvSpPr/>
            <p:nvPr/>
          </p:nvSpPr>
          <p:spPr>
            <a:xfrm>
              <a:off x="7633011" y="4525337"/>
              <a:ext cx="50332" cy="70190"/>
            </a:xfrm>
            <a:custGeom>
              <a:avLst/>
              <a:gdLst>
                <a:gd name="connsiteX0" fmla="*/ 1187 w 50332"/>
                <a:gd name="connsiteY0" fmla="*/ 70191 h 70190"/>
                <a:gd name="connsiteX1" fmla="*/ 27222 w 50332"/>
                <a:gd name="connsiteY1" fmla="*/ 36081 h 70190"/>
                <a:gd name="connsiteX2" fmla="*/ 50100 w 50332"/>
                <a:gd name="connsiteY2" fmla="*/ 0 h 70190"/>
                <a:gd name="connsiteX3" fmla="*/ 1187 w 50332"/>
                <a:gd name="connsiteY3" fmla="*/ 70191 h 7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32" h="70190">
                  <a:moveTo>
                    <a:pt x="1187" y="70191"/>
                  </a:moveTo>
                  <a:cubicBezTo>
                    <a:pt x="17360" y="59347"/>
                    <a:pt x="13218" y="52052"/>
                    <a:pt x="27222" y="36081"/>
                  </a:cubicBezTo>
                  <a:cubicBezTo>
                    <a:pt x="43395" y="17745"/>
                    <a:pt x="51875" y="26223"/>
                    <a:pt x="50100" y="0"/>
                  </a:cubicBezTo>
                  <a:cubicBezTo>
                    <a:pt x="26433" y="0"/>
                    <a:pt x="-6702" y="56389"/>
                    <a:pt x="1187" y="7019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612F5205-2BC3-3D7B-70D4-7093BB4FD7AC}"/>
                </a:ext>
              </a:extLst>
            </p:cNvPr>
            <p:cNvSpPr/>
            <p:nvPr/>
          </p:nvSpPr>
          <p:spPr>
            <a:xfrm>
              <a:off x="7687253" y="4544531"/>
              <a:ext cx="52068" cy="65784"/>
            </a:xfrm>
            <a:custGeom>
              <a:avLst/>
              <a:gdLst>
                <a:gd name="connsiteX0" fmla="*/ 0 w 52068"/>
                <a:gd name="connsiteY0" fmla="*/ 65784 h 65784"/>
                <a:gd name="connsiteX1" fmla="*/ 52069 w 52068"/>
                <a:gd name="connsiteY1" fmla="*/ 128 h 65784"/>
                <a:gd name="connsiteX2" fmla="*/ 20512 w 52068"/>
                <a:gd name="connsiteY2" fmla="*/ 25759 h 65784"/>
                <a:gd name="connsiteX3" fmla="*/ 0 w 52068"/>
                <a:gd name="connsiteY3" fmla="*/ 65784 h 6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68" h="65784">
                  <a:moveTo>
                    <a:pt x="0" y="65784"/>
                  </a:moveTo>
                  <a:cubicBezTo>
                    <a:pt x="18145" y="41138"/>
                    <a:pt x="33529" y="24182"/>
                    <a:pt x="52069" y="128"/>
                  </a:cubicBezTo>
                  <a:cubicBezTo>
                    <a:pt x="31162" y="-1055"/>
                    <a:pt x="35107" y="5846"/>
                    <a:pt x="20512" y="25759"/>
                  </a:cubicBezTo>
                  <a:cubicBezTo>
                    <a:pt x="10256" y="39758"/>
                    <a:pt x="2170" y="42913"/>
                    <a:pt x="0" y="6578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191D9EBE-EC69-8955-1733-F601DAA7ADEA}"/>
                </a:ext>
              </a:extLst>
            </p:cNvPr>
            <p:cNvSpPr/>
            <p:nvPr/>
          </p:nvSpPr>
          <p:spPr>
            <a:xfrm>
              <a:off x="6893401" y="4804474"/>
              <a:ext cx="26428" cy="18914"/>
            </a:xfrm>
            <a:custGeom>
              <a:avLst/>
              <a:gdLst>
                <a:gd name="connsiteX0" fmla="*/ 0 w 26428"/>
                <a:gd name="connsiteY0" fmla="*/ 13062 h 18914"/>
                <a:gd name="connsiteX1" fmla="*/ 26429 w 26428"/>
                <a:gd name="connsiteY1" fmla="*/ 6555 h 18914"/>
                <a:gd name="connsiteX2" fmla="*/ 0 w 26428"/>
                <a:gd name="connsiteY2" fmla="*/ 13062 h 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28" h="18914">
                  <a:moveTo>
                    <a:pt x="0" y="13062"/>
                  </a:moveTo>
                  <a:cubicBezTo>
                    <a:pt x="19329" y="25286"/>
                    <a:pt x="19920" y="16019"/>
                    <a:pt x="26429" y="6555"/>
                  </a:cubicBezTo>
                  <a:cubicBezTo>
                    <a:pt x="6311" y="-5472"/>
                    <a:pt x="8284" y="443"/>
                    <a:pt x="0" y="1306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0C02855-3E53-9EB2-575A-409D4AE71ACD}"/>
                </a:ext>
              </a:extLst>
            </p:cNvPr>
            <p:cNvSpPr/>
            <p:nvPr/>
          </p:nvSpPr>
          <p:spPr>
            <a:xfrm>
              <a:off x="6738597" y="6025568"/>
              <a:ext cx="13981" cy="41996"/>
            </a:xfrm>
            <a:custGeom>
              <a:avLst/>
              <a:gdLst>
                <a:gd name="connsiteX0" fmla="*/ 3923 w 13981"/>
                <a:gd name="connsiteY0" fmla="*/ 41996 h 41996"/>
                <a:gd name="connsiteX1" fmla="*/ 11220 w 13981"/>
                <a:gd name="connsiteY1" fmla="*/ 29772 h 41996"/>
                <a:gd name="connsiteX2" fmla="*/ 13982 w 13981"/>
                <a:gd name="connsiteY2" fmla="*/ 0 h 41996"/>
                <a:gd name="connsiteX3" fmla="*/ 3923 w 13981"/>
                <a:gd name="connsiteY3" fmla="*/ 41996 h 4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81" h="41996">
                  <a:moveTo>
                    <a:pt x="3923" y="41996"/>
                  </a:moveTo>
                  <a:cubicBezTo>
                    <a:pt x="7670" y="37461"/>
                    <a:pt x="7473" y="40025"/>
                    <a:pt x="11220" y="29772"/>
                  </a:cubicBezTo>
                  <a:lnTo>
                    <a:pt x="13982" y="0"/>
                  </a:lnTo>
                  <a:cubicBezTo>
                    <a:pt x="4317" y="16562"/>
                    <a:pt x="-5741" y="17351"/>
                    <a:pt x="3923" y="4199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CE5881E-37D1-A440-FFE1-25D96DFD9476}"/>
                </a:ext>
              </a:extLst>
            </p:cNvPr>
            <p:cNvSpPr/>
            <p:nvPr/>
          </p:nvSpPr>
          <p:spPr>
            <a:xfrm>
              <a:off x="8014852" y="4671259"/>
              <a:ext cx="43175" cy="16541"/>
            </a:xfrm>
            <a:custGeom>
              <a:avLst/>
              <a:gdLst>
                <a:gd name="connsiteX0" fmla="*/ 42207 w 43175"/>
                <a:gd name="connsiteY0" fmla="*/ 16542 h 16541"/>
                <a:gd name="connsiteX1" fmla="*/ 27612 w 43175"/>
                <a:gd name="connsiteY1" fmla="*/ 2346 h 16541"/>
                <a:gd name="connsiteX2" fmla="*/ 0 w 43175"/>
                <a:gd name="connsiteY2" fmla="*/ 2543 h 16541"/>
                <a:gd name="connsiteX3" fmla="*/ 42207 w 43175"/>
                <a:gd name="connsiteY3" fmla="*/ 16542 h 1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75" h="16541">
                  <a:moveTo>
                    <a:pt x="42207" y="16542"/>
                  </a:moveTo>
                  <a:cubicBezTo>
                    <a:pt x="36685" y="5698"/>
                    <a:pt x="55027" y="11613"/>
                    <a:pt x="27612" y="2346"/>
                  </a:cubicBezTo>
                  <a:cubicBezTo>
                    <a:pt x="15384" y="-1794"/>
                    <a:pt x="11045" y="374"/>
                    <a:pt x="0" y="2543"/>
                  </a:cubicBezTo>
                  <a:lnTo>
                    <a:pt x="42207" y="16542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B0DDAFD-1217-1505-32B6-9F8457CEC689}"/>
                </a:ext>
              </a:extLst>
            </p:cNvPr>
            <p:cNvSpPr/>
            <p:nvPr/>
          </p:nvSpPr>
          <p:spPr>
            <a:xfrm>
              <a:off x="6931664" y="4761005"/>
              <a:ext cx="16603" cy="17688"/>
            </a:xfrm>
            <a:custGeom>
              <a:avLst/>
              <a:gdLst>
                <a:gd name="connsiteX0" fmla="*/ 0 w 16603"/>
                <a:gd name="connsiteY0" fmla="*/ 1916 h 17688"/>
                <a:gd name="connsiteX1" fmla="*/ 15976 w 16603"/>
                <a:gd name="connsiteY1" fmla="*/ 17689 h 17688"/>
                <a:gd name="connsiteX2" fmla="*/ 0 w 16603"/>
                <a:gd name="connsiteY2" fmla="*/ 1916 h 1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03" h="17688">
                  <a:moveTo>
                    <a:pt x="0" y="1916"/>
                  </a:moveTo>
                  <a:cubicBezTo>
                    <a:pt x="5128" y="23998"/>
                    <a:pt x="-7298" y="12957"/>
                    <a:pt x="15976" y="17689"/>
                  </a:cubicBezTo>
                  <a:cubicBezTo>
                    <a:pt x="13806" y="-6168"/>
                    <a:pt x="24851" y="536"/>
                    <a:pt x="0" y="191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1068F1ED-D6F3-F77F-7B64-FE16DE40ED68}"/>
                </a:ext>
              </a:extLst>
            </p:cNvPr>
            <p:cNvSpPr/>
            <p:nvPr/>
          </p:nvSpPr>
          <p:spPr>
            <a:xfrm>
              <a:off x="6754197" y="5875328"/>
              <a:ext cx="15177" cy="19368"/>
            </a:xfrm>
            <a:custGeom>
              <a:avLst/>
              <a:gdLst>
                <a:gd name="connsiteX0" fmla="*/ 5285 w 15177"/>
                <a:gd name="connsiteY0" fmla="*/ 13802 h 19368"/>
                <a:gd name="connsiteX1" fmla="*/ 14555 w 15177"/>
                <a:gd name="connsiteY1" fmla="*/ 12224 h 19368"/>
                <a:gd name="connsiteX2" fmla="*/ 749 w 15177"/>
                <a:gd name="connsiteY2" fmla="*/ 0 h 19368"/>
                <a:gd name="connsiteX3" fmla="*/ 5285 w 15177"/>
                <a:gd name="connsiteY3" fmla="*/ 13802 h 1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77" h="19368">
                  <a:moveTo>
                    <a:pt x="5285" y="13802"/>
                  </a:moveTo>
                  <a:cubicBezTo>
                    <a:pt x="16527" y="27012"/>
                    <a:pt x="13766" y="12619"/>
                    <a:pt x="14555" y="12224"/>
                  </a:cubicBezTo>
                  <a:cubicBezTo>
                    <a:pt x="16133" y="-789"/>
                    <a:pt x="15738" y="5718"/>
                    <a:pt x="749" y="0"/>
                  </a:cubicBezTo>
                  <a:cubicBezTo>
                    <a:pt x="2524" y="12421"/>
                    <a:pt x="-4379" y="2760"/>
                    <a:pt x="5285" y="1380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06F5958-FA23-081E-4DD4-BCD7914B70F8}"/>
                </a:ext>
              </a:extLst>
            </p:cNvPr>
            <p:cNvSpPr/>
            <p:nvPr/>
          </p:nvSpPr>
          <p:spPr>
            <a:xfrm>
              <a:off x="6794983" y="5890904"/>
              <a:ext cx="16907" cy="15378"/>
            </a:xfrm>
            <a:custGeom>
              <a:avLst/>
              <a:gdLst>
                <a:gd name="connsiteX0" fmla="*/ 0 w 16907"/>
                <a:gd name="connsiteY0" fmla="*/ 15379 h 15378"/>
                <a:gd name="connsiteX1" fmla="*/ 15384 w 16907"/>
                <a:gd name="connsiteY1" fmla="*/ 0 h 15378"/>
                <a:gd name="connsiteX2" fmla="*/ 0 w 16907"/>
                <a:gd name="connsiteY2" fmla="*/ 15379 h 1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07" h="15378">
                  <a:moveTo>
                    <a:pt x="0" y="15379"/>
                  </a:moveTo>
                  <a:cubicBezTo>
                    <a:pt x="24062" y="12224"/>
                    <a:pt x="15384" y="21885"/>
                    <a:pt x="15384" y="0"/>
                  </a:cubicBezTo>
                  <a:cubicBezTo>
                    <a:pt x="1972" y="5126"/>
                    <a:pt x="5720" y="3352"/>
                    <a:pt x="0" y="1537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2C58E6F-2BE6-8055-B95A-4C3312C86E36}"/>
                </a:ext>
              </a:extLst>
            </p:cNvPr>
            <p:cNvSpPr/>
            <p:nvPr/>
          </p:nvSpPr>
          <p:spPr>
            <a:xfrm>
              <a:off x="6919238" y="5677491"/>
              <a:ext cx="20314" cy="15064"/>
            </a:xfrm>
            <a:custGeom>
              <a:avLst/>
              <a:gdLst>
                <a:gd name="connsiteX0" fmla="*/ 0 w 20314"/>
                <a:gd name="connsiteY0" fmla="*/ 15064 h 15064"/>
                <a:gd name="connsiteX1" fmla="*/ 20315 w 20314"/>
                <a:gd name="connsiteY1" fmla="*/ 3826 h 15064"/>
                <a:gd name="connsiteX2" fmla="*/ 0 w 20314"/>
                <a:gd name="connsiteY2" fmla="*/ 15064 h 1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14" h="15064">
                  <a:moveTo>
                    <a:pt x="0" y="15064"/>
                  </a:moveTo>
                  <a:lnTo>
                    <a:pt x="20315" y="3826"/>
                  </a:lnTo>
                  <a:cubicBezTo>
                    <a:pt x="-3747" y="-1301"/>
                    <a:pt x="2170" y="-4258"/>
                    <a:pt x="0" y="1506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7BE4AEAF-F864-2523-0E35-B8B288D29338}"/>
                </a:ext>
              </a:extLst>
            </p:cNvPr>
            <p:cNvSpPr/>
            <p:nvPr/>
          </p:nvSpPr>
          <p:spPr>
            <a:xfrm>
              <a:off x="6893796" y="5738580"/>
              <a:ext cx="17750" cy="10197"/>
            </a:xfrm>
            <a:custGeom>
              <a:avLst/>
              <a:gdLst>
                <a:gd name="connsiteX0" fmla="*/ 0 w 17750"/>
                <a:gd name="connsiteY0" fmla="*/ 5633 h 10197"/>
                <a:gd name="connsiteX1" fmla="*/ 17751 w 17750"/>
                <a:gd name="connsiteY1" fmla="*/ 113 h 10197"/>
                <a:gd name="connsiteX2" fmla="*/ 0 w 17750"/>
                <a:gd name="connsiteY2" fmla="*/ 5633 h 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50" h="10197">
                  <a:moveTo>
                    <a:pt x="0" y="5633"/>
                  </a:moveTo>
                  <a:cubicBezTo>
                    <a:pt x="10650" y="10365"/>
                    <a:pt x="11045" y="14900"/>
                    <a:pt x="17751" y="113"/>
                  </a:cubicBezTo>
                  <a:cubicBezTo>
                    <a:pt x="7889" y="113"/>
                    <a:pt x="3945" y="-1267"/>
                    <a:pt x="0" y="563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8" name="图形 2">
            <a:extLst>
              <a:ext uri="{FF2B5EF4-FFF2-40B4-BE49-F238E27FC236}">
                <a16:creationId xmlns:a16="http://schemas.microsoft.com/office/drawing/2014/main" id="{09BB8FFB-2267-05C6-DA61-19ABC558AEBB}"/>
              </a:ext>
            </a:extLst>
          </p:cNvPr>
          <p:cNvGrpSpPr/>
          <p:nvPr/>
        </p:nvGrpSpPr>
        <p:grpSpPr>
          <a:xfrm>
            <a:off x="8743754" y="2728311"/>
            <a:ext cx="1194404" cy="1176485"/>
            <a:chOff x="6249444" y="2319989"/>
            <a:chExt cx="1919587" cy="1890788"/>
          </a:xfrm>
          <a:solidFill>
            <a:srgbClr val="1A1A1A"/>
          </a:solidFill>
        </p:grpSpPr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4349B0D-F08A-C6FE-DF2B-1AA828775213}"/>
                </a:ext>
              </a:extLst>
            </p:cNvPr>
            <p:cNvSpPr/>
            <p:nvPr/>
          </p:nvSpPr>
          <p:spPr>
            <a:xfrm>
              <a:off x="6249444" y="2319989"/>
              <a:ext cx="1919587" cy="1890788"/>
            </a:xfrm>
            <a:custGeom>
              <a:avLst/>
              <a:gdLst>
                <a:gd name="connsiteX0" fmla="*/ 971754 w 1919587"/>
                <a:gd name="connsiteY0" fmla="*/ 1851042 h 1890788"/>
                <a:gd name="connsiteX1" fmla="*/ 1016328 w 1919587"/>
                <a:gd name="connsiteY1" fmla="*/ 1834678 h 1890788"/>
                <a:gd name="connsiteX2" fmla="*/ 1110012 w 1919587"/>
                <a:gd name="connsiteY2" fmla="*/ 1813384 h 1890788"/>
                <a:gd name="connsiteX3" fmla="*/ 1160700 w 1919587"/>
                <a:gd name="connsiteY3" fmla="*/ 1814764 h 1890788"/>
                <a:gd name="connsiteX4" fmla="*/ 971754 w 1919587"/>
                <a:gd name="connsiteY4" fmla="*/ 1851042 h 1890788"/>
                <a:gd name="connsiteX5" fmla="*/ 567037 w 1919587"/>
                <a:gd name="connsiteY5" fmla="*/ 1771979 h 1890788"/>
                <a:gd name="connsiteX6" fmla="*/ 588733 w 1919587"/>
                <a:gd name="connsiteY6" fmla="*/ 1759952 h 1890788"/>
                <a:gd name="connsiteX7" fmla="*/ 596819 w 1919587"/>
                <a:gd name="connsiteY7" fmla="*/ 1788147 h 1890788"/>
                <a:gd name="connsiteX8" fmla="*/ 567037 w 1919587"/>
                <a:gd name="connsiteY8" fmla="*/ 1771979 h 1890788"/>
                <a:gd name="connsiteX9" fmla="*/ 952622 w 1919587"/>
                <a:gd name="connsiteY9" fmla="*/ 1839015 h 1890788"/>
                <a:gd name="connsiteX10" fmla="*/ 952031 w 1919587"/>
                <a:gd name="connsiteY10" fmla="*/ 1770993 h 1890788"/>
                <a:gd name="connsiteX11" fmla="*/ 1220658 w 1919587"/>
                <a:gd name="connsiteY11" fmla="*/ 1737870 h 1890788"/>
                <a:gd name="connsiteX12" fmla="*/ 1174309 w 1919587"/>
                <a:gd name="connsiteY12" fmla="*/ 1789527 h 1890788"/>
                <a:gd name="connsiteX13" fmla="*/ 952622 w 1919587"/>
                <a:gd name="connsiteY13" fmla="*/ 1839015 h 1890788"/>
                <a:gd name="connsiteX14" fmla="*/ 1234662 w 1919587"/>
                <a:gd name="connsiteY14" fmla="*/ 1774739 h 1890788"/>
                <a:gd name="connsiteX15" fmla="*/ 1290478 w 1919587"/>
                <a:gd name="connsiteY15" fmla="*/ 1721308 h 1890788"/>
                <a:gd name="connsiteX16" fmla="*/ 1355169 w 1919587"/>
                <a:gd name="connsiteY16" fmla="*/ 1698831 h 1890788"/>
                <a:gd name="connsiteX17" fmla="*/ 1376865 w 1919587"/>
                <a:gd name="connsiteY17" fmla="*/ 1702971 h 1890788"/>
                <a:gd name="connsiteX18" fmla="*/ 1234662 w 1919587"/>
                <a:gd name="connsiteY18" fmla="*/ 1774739 h 1890788"/>
                <a:gd name="connsiteX19" fmla="*/ 1293042 w 1919587"/>
                <a:gd name="connsiteY19" fmla="*/ 1703366 h 1890788"/>
                <a:gd name="connsiteX20" fmla="*/ 1399743 w 1919587"/>
                <a:gd name="connsiteY20" fmla="*/ 1661369 h 1890788"/>
                <a:gd name="connsiteX21" fmla="*/ 1350830 w 1919587"/>
                <a:gd name="connsiteY21" fmla="*/ 1690156 h 1890788"/>
                <a:gd name="connsiteX22" fmla="*/ 1293042 w 1919587"/>
                <a:gd name="connsiteY22" fmla="*/ 1703366 h 1890788"/>
                <a:gd name="connsiteX23" fmla="*/ 956764 w 1919587"/>
                <a:gd name="connsiteY23" fmla="*/ 1757192 h 1890788"/>
                <a:gd name="connsiteX24" fmla="*/ 957948 w 1919587"/>
                <a:gd name="connsiteY24" fmla="*/ 1675762 h 1890788"/>
                <a:gd name="connsiteX25" fmla="*/ 1281997 w 1919587"/>
                <a:gd name="connsiteY25" fmla="*/ 1655257 h 1890788"/>
                <a:gd name="connsiteX26" fmla="*/ 1252215 w 1919587"/>
                <a:gd name="connsiteY26" fmla="*/ 1706915 h 1890788"/>
                <a:gd name="connsiteX27" fmla="*/ 1145908 w 1919587"/>
                <a:gd name="connsiteY27" fmla="*/ 1730969 h 1890788"/>
                <a:gd name="connsiteX28" fmla="*/ 956764 w 1919587"/>
                <a:gd name="connsiteY28" fmla="*/ 1757192 h 1890788"/>
                <a:gd name="connsiteX29" fmla="*/ 1351027 w 1919587"/>
                <a:gd name="connsiteY29" fmla="*/ 1614050 h 1890788"/>
                <a:gd name="connsiteX30" fmla="*/ 1370356 w 1919587"/>
                <a:gd name="connsiteY30" fmla="*/ 1644610 h 1890788"/>
                <a:gd name="connsiteX31" fmla="*/ 1330318 w 1919587"/>
                <a:gd name="connsiteY31" fmla="*/ 1646779 h 1890788"/>
                <a:gd name="connsiteX32" fmla="*/ 1351027 w 1919587"/>
                <a:gd name="connsiteY32" fmla="*/ 1614050 h 1890788"/>
                <a:gd name="connsiteX33" fmla="*/ 742178 w 1919587"/>
                <a:gd name="connsiteY33" fmla="*/ 1632386 h 1890788"/>
                <a:gd name="connsiteX34" fmla="*/ 753025 w 1919587"/>
                <a:gd name="connsiteY34" fmla="*/ 1633963 h 1890788"/>
                <a:gd name="connsiteX35" fmla="*/ 757562 w 1919587"/>
                <a:gd name="connsiteY35" fmla="*/ 1633766 h 1890788"/>
                <a:gd name="connsiteX36" fmla="*/ 938619 w 1919587"/>
                <a:gd name="connsiteY36" fmla="*/ 1603206 h 1890788"/>
                <a:gd name="connsiteX37" fmla="*/ 933097 w 1919587"/>
                <a:gd name="connsiteY37" fmla="*/ 1669848 h 1890788"/>
                <a:gd name="connsiteX38" fmla="*/ 668019 w 1919587"/>
                <a:gd name="connsiteY38" fmla="*/ 1720125 h 1890788"/>
                <a:gd name="connsiteX39" fmla="*/ 635279 w 1919587"/>
                <a:gd name="connsiteY39" fmla="*/ 1734912 h 1890788"/>
                <a:gd name="connsiteX40" fmla="*/ 774721 w 1919587"/>
                <a:gd name="connsiteY40" fmla="*/ 1710266 h 1890788"/>
                <a:gd name="connsiteX41" fmla="*/ 928560 w 1919587"/>
                <a:gd name="connsiteY41" fmla="*/ 1683452 h 1890788"/>
                <a:gd name="connsiteX42" fmla="*/ 923235 w 1919587"/>
                <a:gd name="connsiteY42" fmla="*/ 1756797 h 1890788"/>
                <a:gd name="connsiteX43" fmla="*/ 723441 w 1919587"/>
                <a:gd name="connsiteY43" fmla="*/ 1809638 h 1890788"/>
                <a:gd name="connsiteX44" fmla="*/ 924813 w 1919587"/>
                <a:gd name="connsiteY44" fmla="*/ 1772965 h 1890788"/>
                <a:gd name="connsiteX45" fmla="*/ 930335 w 1919587"/>
                <a:gd name="connsiteY45" fmla="*/ 1852423 h 1890788"/>
                <a:gd name="connsiteX46" fmla="*/ 633504 w 1919587"/>
                <a:gd name="connsiteY46" fmla="*/ 1790907 h 1890788"/>
                <a:gd name="connsiteX47" fmla="*/ 717327 w 1919587"/>
                <a:gd name="connsiteY47" fmla="*/ 1633569 h 1890788"/>
                <a:gd name="connsiteX48" fmla="*/ 735669 w 1919587"/>
                <a:gd name="connsiteY48" fmla="*/ 1619768 h 1890788"/>
                <a:gd name="connsiteX49" fmla="*/ 743953 w 1919587"/>
                <a:gd name="connsiteY49" fmla="*/ 1615036 h 1890788"/>
                <a:gd name="connsiteX50" fmla="*/ 748095 w 1919587"/>
                <a:gd name="connsiteY50" fmla="*/ 1612670 h 1890788"/>
                <a:gd name="connsiteX51" fmla="*/ 760126 w 1919587"/>
                <a:gd name="connsiteY51" fmla="*/ 1605374 h 1890788"/>
                <a:gd name="connsiteX52" fmla="*/ 943155 w 1919587"/>
                <a:gd name="connsiteY52" fmla="*/ 1514481 h 1890788"/>
                <a:gd name="connsiteX53" fmla="*/ 773143 w 1919587"/>
                <a:gd name="connsiteY53" fmla="*/ 1621345 h 1890788"/>
                <a:gd name="connsiteX54" fmla="*/ 742178 w 1919587"/>
                <a:gd name="connsiteY54" fmla="*/ 1632386 h 1890788"/>
                <a:gd name="connsiteX55" fmla="*/ 962878 w 1919587"/>
                <a:gd name="connsiteY55" fmla="*/ 1661961 h 1890788"/>
                <a:gd name="connsiteX56" fmla="*/ 966231 w 1919587"/>
                <a:gd name="connsiteY56" fmla="*/ 1600840 h 1890788"/>
                <a:gd name="connsiteX57" fmla="*/ 1324599 w 1919587"/>
                <a:gd name="connsiteY57" fmla="*/ 1575208 h 1890788"/>
                <a:gd name="connsiteX58" fmla="*/ 1179240 w 1919587"/>
                <a:gd name="connsiteY58" fmla="*/ 1648948 h 1890788"/>
                <a:gd name="connsiteX59" fmla="*/ 962878 w 1919587"/>
                <a:gd name="connsiteY59" fmla="*/ 1661961 h 1890788"/>
                <a:gd name="connsiteX60" fmla="*/ 969190 w 1919587"/>
                <a:gd name="connsiteY60" fmla="*/ 1590784 h 1890788"/>
                <a:gd name="connsiteX61" fmla="*/ 973332 w 1919587"/>
                <a:gd name="connsiteY61" fmla="*/ 1514087 h 1890788"/>
                <a:gd name="connsiteX62" fmla="*/ 1129538 w 1919587"/>
                <a:gd name="connsiteY62" fmla="*/ 1520593 h 1890788"/>
                <a:gd name="connsiteX63" fmla="*/ 1147289 w 1919587"/>
                <a:gd name="connsiteY63" fmla="*/ 1568307 h 1890788"/>
                <a:gd name="connsiteX64" fmla="*/ 1132891 w 1919587"/>
                <a:gd name="connsiteY64" fmla="*/ 1575800 h 1890788"/>
                <a:gd name="connsiteX65" fmla="*/ 1062282 w 1919587"/>
                <a:gd name="connsiteY65" fmla="*/ 1582700 h 1890788"/>
                <a:gd name="connsiteX66" fmla="*/ 969190 w 1919587"/>
                <a:gd name="connsiteY66" fmla="*/ 1590784 h 1890788"/>
                <a:gd name="connsiteX67" fmla="*/ 1188904 w 1919587"/>
                <a:gd name="connsiteY67" fmla="*/ 1579743 h 1890788"/>
                <a:gd name="connsiteX68" fmla="*/ 1248468 w 1919587"/>
                <a:gd name="connsiteY68" fmla="*/ 1522959 h 1890788"/>
                <a:gd name="connsiteX69" fmla="*/ 1289689 w 1919587"/>
                <a:gd name="connsiteY69" fmla="*/ 1545633 h 1890788"/>
                <a:gd name="connsiteX70" fmla="*/ 1302903 w 1919587"/>
                <a:gd name="connsiteY70" fmla="*/ 1564561 h 1890788"/>
                <a:gd name="connsiteX71" fmla="*/ 1188904 w 1919587"/>
                <a:gd name="connsiteY71" fmla="*/ 1579743 h 1890788"/>
                <a:gd name="connsiteX72" fmla="*/ 1088317 w 1919587"/>
                <a:gd name="connsiteY72" fmla="*/ 1406829 h 1890788"/>
                <a:gd name="connsiteX73" fmla="*/ 1089500 w 1919587"/>
                <a:gd name="connsiteY73" fmla="*/ 1497328 h 1890788"/>
                <a:gd name="connsiteX74" fmla="*/ 974515 w 1919587"/>
                <a:gd name="connsiteY74" fmla="*/ 1501468 h 1890788"/>
                <a:gd name="connsiteX75" fmla="*/ 1021653 w 1919587"/>
                <a:gd name="connsiteY75" fmla="*/ 1443896 h 1890788"/>
                <a:gd name="connsiteX76" fmla="*/ 1088317 w 1919587"/>
                <a:gd name="connsiteY76" fmla="*/ 1406829 h 1890788"/>
                <a:gd name="connsiteX77" fmla="*/ 303932 w 1919587"/>
                <a:gd name="connsiteY77" fmla="*/ 1418462 h 1890788"/>
                <a:gd name="connsiteX78" fmla="*/ 322077 w 1919587"/>
                <a:gd name="connsiteY78" fmla="*/ 1379226 h 1890788"/>
                <a:gd name="connsiteX79" fmla="*/ 360735 w 1919587"/>
                <a:gd name="connsiteY79" fmla="*/ 1353792 h 1890788"/>
                <a:gd name="connsiteX80" fmla="*/ 422468 w 1919587"/>
                <a:gd name="connsiteY80" fmla="*/ 1325005 h 1890788"/>
                <a:gd name="connsiteX81" fmla="*/ 430357 w 1919587"/>
                <a:gd name="connsiteY81" fmla="*/ 1323428 h 1890788"/>
                <a:gd name="connsiteX82" fmla="*/ 464280 w 1919587"/>
                <a:gd name="connsiteY82" fmla="*/ 1442516 h 1890788"/>
                <a:gd name="connsiteX83" fmla="*/ 539622 w 1919587"/>
                <a:gd name="connsiteY83" fmla="*/ 1655652 h 1890788"/>
                <a:gd name="connsiteX84" fmla="*/ 569996 w 1919587"/>
                <a:gd name="connsiteY84" fmla="*/ 1762910 h 1890788"/>
                <a:gd name="connsiteX85" fmla="*/ 360537 w 1919587"/>
                <a:gd name="connsiteY85" fmla="*/ 1667284 h 1890788"/>
                <a:gd name="connsiteX86" fmla="*/ 215179 w 1919587"/>
                <a:gd name="connsiteY86" fmla="*/ 1489836 h 1890788"/>
                <a:gd name="connsiteX87" fmla="*/ 222871 w 1919587"/>
                <a:gd name="connsiteY87" fmla="*/ 1473668 h 1890788"/>
                <a:gd name="connsiteX88" fmla="*/ 247722 w 1919587"/>
                <a:gd name="connsiteY88" fmla="*/ 1443699 h 1890788"/>
                <a:gd name="connsiteX89" fmla="*/ 264683 w 1919587"/>
                <a:gd name="connsiteY89" fmla="*/ 1468739 h 1890788"/>
                <a:gd name="connsiteX90" fmla="*/ 284998 w 1919587"/>
                <a:gd name="connsiteY90" fmla="*/ 1489244 h 1890788"/>
                <a:gd name="connsiteX91" fmla="*/ 281448 w 1919587"/>
                <a:gd name="connsiteY91" fmla="*/ 1409984 h 1890788"/>
                <a:gd name="connsiteX92" fmla="*/ 303932 w 1919587"/>
                <a:gd name="connsiteY92" fmla="*/ 1418462 h 1890788"/>
                <a:gd name="connsiteX93" fmla="*/ 1586520 w 1919587"/>
                <a:gd name="connsiteY93" fmla="*/ 1432658 h 1890788"/>
                <a:gd name="connsiteX94" fmla="*/ 1630108 w 1919587"/>
                <a:gd name="connsiteY94" fmla="*/ 1431475 h 1890788"/>
                <a:gd name="connsiteX95" fmla="*/ 1586520 w 1919587"/>
                <a:gd name="connsiteY95" fmla="*/ 1432658 h 1890788"/>
                <a:gd name="connsiteX96" fmla="*/ 977079 w 1919587"/>
                <a:gd name="connsiteY96" fmla="*/ 1454937 h 1890788"/>
                <a:gd name="connsiteX97" fmla="*/ 984968 w 1919587"/>
                <a:gd name="connsiteY97" fmla="*/ 1284389 h 1890788"/>
                <a:gd name="connsiteX98" fmla="*/ 1071552 w 1919587"/>
                <a:gd name="connsiteY98" fmla="*/ 1295233 h 1890788"/>
                <a:gd name="connsiteX99" fmla="*/ 1085753 w 1919587"/>
                <a:gd name="connsiteY99" fmla="*/ 1387113 h 1890788"/>
                <a:gd name="connsiteX100" fmla="*/ 977079 w 1919587"/>
                <a:gd name="connsiteY100" fmla="*/ 1454937 h 1890788"/>
                <a:gd name="connsiteX101" fmla="*/ 1550230 w 1919587"/>
                <a:gd name="connsiteY101" fmla="*/ 1387113 h 1890788"/>
                <a:gd name="connsiteX102" fmla="*/ 1603088 w 1919587"/>
                <a:gd name="connsiteY102" fmla="*/ 1352017 h 1890788"/>
                <a:gd name="connsiteX103" fmla="*/ 1675668 w 1919587"/>
                <a:gd name="connsiteY103" fmla="*/ 1347088 h 1890788"/>
                <a:gd name="connsiteX104" fmla="*/ 1639575 w 1919587"/>
                <a:gd name="connsiteY104" fmla="*/ 1389676 h 1890788"/>
                <a:gd name="connsiteX105" fmla="*/ 1571334 w 1919587"/>
                <a:gd name="connsiteY105" fmla="*/ 1405252 h 1890788"/>
                <a:gd name="connsiteX106" fmla="*/ 1502500 w 1919587"/>
                <a:gd name="connsiteY106" fmla="*/ 1385535 h 1890788"/>
                <a:gd name="connsiteX107" fmla="*/ 1489483 w 1919587"/>
                <a:gd name="connsiteY107" fmla="*/ 1369959 h 1890788"/>
                <a:gd name="connsiteX108" fmla="*/ 1486130 w 1919587"/>
                <a:gd name="connsiteY108" fmla="*/ 1364833 h 1890788"/>
                <a:gd name="connsiteX109" fmla="*/ 1482777 w 1919587"/>
                <a:gd name="connsiteY109" fmla="*/ 1359707 h 1890788"/>
                <a:gd name="connsiteX110" fmla="*/ 1629122 w 1919587"/>
                <a:gd name="connsiteY110" fmla="*/ 1324611 h 1890788"/>
                <a:gd name="connsiteX111" fmla="*/ 1625375 w 1919587"/>
                <a:gd name="connsiteY111" fmla="*/ 1328160 h 1890788"/>
                <a:gd name="connsiteX112" fmla="*/ 1609596 w 1919587"/>
                <a:gd name="connsiteY112" fmla="*/ 1339990 h 1890788"/>
                <a:gd name="connsiteX113" fmla="*/ 1583365 w 1919587"/>
                <a:gd name="connsiteY113" fmla="*/ 1352411 h 1890788"/>
                <a:gd name="connsiteX114" fmla="*/ 1550230 w 1919587"/>
                <a:gd name="connsiteY114" fmla="*/ 1387113 h 1890788"/>
                <a:gd name="connsiteX115" fmla="*/ 1716692 w 1919587"/>
                <a:gd name="connsiteY115" fmla="*/ 1318105 h 1890788"/>
                <a:gd name="connsiteX116" fmla="*/ 1690855 w 1919587"/>
                <a:gd name="connsiteY116" fmla="*/ 1324808 h 1890788"/>
                <a:gd name="connsiteX117" fmla="*/ 1700322 w 1919587"/>
                <a:gd name="connsiteY117" fmla="*/ 1314161 h 1890788"/>
                <a:gd name="connsiteX118" fmla="*/ 1716692 w 1919587"/>
                <a:gd name="connsiteY118" fmla="*/ 1318105 h 1890788"/>
                <a:gd name="connsiteX119" fmla="*/ 1458123 w 1919587"/>
                <a:gd name="connsiteY119" fmla="*/ 1359904 h 1890788"/>
                <a:gd name="connsiteX120" fmla="*/ 1464829 w 1919587"/>
                <a:gd name="connsiteY120" fmla="*/ 1335652 h 1890788"/>
                <a:gd name="connsiteX121" fmla="*/ 1508614 w 1919587"/>
                <a:gd name="connsiteY121" fmla="*/ 1291882 h 1890788"/>
                <a:gd name="connsiteX122" fmla="*/ 1565022 w 1919587"/>
                <a:gd name="connsiteY122" fmla="*/ 1304500 h 1890788"/>
                <a:gd name="connsiteX123" fmla="*/ 1553977 w 1919587"/>
                <a:gd name="connsiteY123" fmla="*/ 1316133 h 1890788"/>
                <a:gd name="connsiteX124" fmla="*/ 1458123 w 1919587"/>
                <a:gd name="connsiteY124" fmla="*/ 1359904 h 1890788"/>
                <a:gd name="connsiteX125" fmla="*/ 863474 w 1919587"/>
                <a:gd name="connsiteY125" fmla="*/ 1282812 h 1890788"/>
                <a:gd name="connsiteX126" fmla="*/ 953609 w 1919587"/>
                <a:gd name="connsiteY126" fmla="*/ 1286361 h 1890788"/>
                <a:gd name="connsiteX127" fmla="*/ 947692 w 1919587"/>
                <a:gd name="connsiteY127" fmla="*/ 1480766 h 1890788"/>
                <a:gd name="connsiteX128" fmla="*/ 642971 w 1919587"/>
                <a:gd name="connsiteY128" fmla="*/ 1674777 h 1890788"/>
                <a:gd name="connsiteX129" fmla="*/ 599186 w 1919587"/>
                <a:gd name="connsiteY129" fmla="*/ 1710858 h 1890788"/>
                <a:gd name="connsiteX130" fmla="*/ 522266 w 1919587"/>
                <a:gd name="connsiteY130" fmla="*/ 1523354 h 1890788"/>
                <a:gd name="connsiteX131" fmla="*/ 476114 w 1919587"/>
                <a:gd name="connsiteY131" fmla="*/ 1302923 h 1890788"/>
                <a:gd name="connsiteX132" fmla="*/ 850654 w 1919587"/>
                <a:gd name="connsiteY132" fmla="*/ 1264673 h 1890788"/>
                <a:gd name="connsiteX133" fmla="*/ 852429 w 1919587"/>
                <a:gd name="connsiteY133" fmla="*/ 1268025 h 1890788"/>
                <a:gd name="connsiteX134" fmla="*/ 863474 w 1919587"/>
                <a:gd name="connsiteY134" fmla="*/ 1282812 h 1890788"/>
                <a:gd name="connsiteX135" fmla="*/ 1650028 w 1919587"/>
                <a:gd name="connsiteY135" fmla="*/ 1292473 h 1890788"/>
                <a:gd name="connsiteX136" fmla="*/ 1751010 w 1919587"/>
                <a:gd name="connsiteY136" fmla="*/ 1252054 h 1890788"/>
                <a:gd name="connsiteX137" fmla="*/ 1707028 w 1919587"/>
                <a:gd name="connsiteY137" fmla="*/ 1296219 h 1890788"/>
                <a:gd name="connsiteX138" fmla="*/ 1650028 w 1919587"/>
                <a:gd name="connsiteY138" fmla="*/ 1292473 h 1890788"/>
                <a:gd name="connsiteX139" fmla="*/ 1091078 w 1919587"/>
                <a:gd name="connsiteY139" fmla="*/ 1212227 h 1890788"/>
                <a:gd name="connsiteX140" fmla="*/ 1102517 w 1919587"/>
                <a:gd name="connsiteY140" fmla="*/ 1209664 h 1890788"/>
                <a:gd name="connsiteX141" fmla="*/ 1171154 w 1919587"/>
                <a:gd name="connsiteY141" fmla="*/ 1207495 h 1890788"/>
                <a:gd name="connsiteX142" fmla="*/ 1499936 w 1919587"/>
                <a:gd name="connsiteY142" fmla="*/ 1233915 h 1890788"/>
                <a:gd name="connsiteX143" fmla="*/ 1458321 w 1919587"/>
                <a:gd name="connsiteY143" fmla="*/ 1290699 h 1890788"/>
                <a:gd name="connsiteX144" fmla="*/ 1436823 w 1919587"/>
                <a:gd name="connsiteY144" fmla="*/ 1314359 h 1890788"/>
                <a:gd name="connsiteX145" fmla="*/ 1410788 w 1919587"/>
                <a:gd name="connsiteY145" fmla="*/ 1337427 h 1890788"/>
                <a:gd name="connsiteX146" fmla="*/ 1588887 w 1919587"/>
                <a:gd name="connsiteY146" fmla="*/ 1482738 h 1890788"/>
                <a:gd name="connsiteX147" fmla="*/ 1573898 w 1919587"/>
                <a:gd name="connsiteY147" fmla="*/ 1520593 h 1890788"/>
                <a:gd name="connsiteX148" fmla="*/ 1584548 w 1919587"/>
                <a:gd name="connsiteY148" fmla="*/ 1558449 h 1890788"/>
                <a:gd name="connsiteX149" fmla="*/ 1626755 w 1919587"/>
                <a:gd name="connsiteY149" fmla="*/ 1510932 h 1890788"/>
                <a:gd name="connsiteX150" fmla="*/ 1721229 w 1919587"/>
                <a:gd name="connsiteY150" fmla="*/ 1563773 h 1890788"/>
                <a:gd name="connsiteX151" fmla="*/ 1675668 w 1919587"/>
                <a:gd name="connsiteY151" fmla="*/ 1623711 h 1890788"/>
                <a:gd name="connsiteX152" fmla="*/ 1627150 w 1919587"/>
                <a:gd name="connsiteY152" fmla="*/ 1677734 h 1890788"/>
                <a:gd name="connsiteX153" fmla="*/ 1530507 w 1919587"/>
                <a:gd name="connsiteY153" fmla="*/ 1780654 h 1890788"/>
                <a:gd name="connsiteX154" fmla="*/ 1459307 w 1919587"/>
                <a:gd name="connsiteY154" fmla="*/ 1683846 h 1890788"/>
                <a:gd name="connsiteX155" fmla="*/ 1490469 w 1919587"/>
                <a:gd name="connsiteY155" fmla="*/ 1700802 h 1890788"/>
                <a:gd name="connsiteX156" fmla="*/ 1504867 w 1919587"/>
                <a:gd name="connsiteY156" fmla="*/ 1678128 h 1890788"/>
                <a:gd name="connsiteX157" fmla="*/ 1326571 w 1919587"/>
                <a:gd name="connsiteY157" fmla="*/ 1541493 h 1890788"/>
                <a:gd name="connsiteX158" fmla="*/ 1298170 w 1919587"/>
                <a:gd name="connsiteY158" fmla="*/ 1518622 h 1890788"/>
                <a:gd name="connsiteX159" fmla="*/ 1274108 w 1919587"/>
                <a:gd name="connsiteY159" fmla="*/ 1486878 h 1890788"/>
                <a:gd name="connsiteX160" fmla="*/ 1171351 w 1919587"/>
                <a:gd name="connsiteY160" fmla="*/ 1550760 h 1890788"/>
                <a:gd name="connsiteX161" fmla="*/ 1167603 w 1919587"/>
                <a:gd name="connsiteY161" fmla="*/ 1532620 h 1890788"/>
                <a:gd name="connsiteX162" fmla="*/ 1174901 w 1919587"/>
                <a:gd name="connsiteY162" fmla="*/ 1519410 h 1890788"/>
                <a:gd name="connsiteX163" fmla="*/ 1151431 w 1919587"/>
                <a:gd name="connsiteY163" fmla="*/ 1498314 h 1890788"/>
                <a:gd name="connsiteX164" fmla="*/ 1140977 w 1919587"/>
                <a:gd name="connsiteY164" fmla="*/ 1457303 h 1890788"/>
                <a:gd name="connsiteX165" fmla="*/ 1114351 w 1919587"/>
                <a:gd name="connsiteY165" fmla="*/ 1292473 h 1890788"/>
                <a:gd name="connsiteX166" fmla="*/ 1091078 w 1919587"/>
                <a:gd name="connsiteY166" fmla="*/ 1212227 h 1890788"/>
                <a:gd name="connsiteX167" fmla="*/ 1373512 w 1919587"/>
                <a:gd name="connsiteY167" fmla="*/ 1180089 h 1890788"/>
                <a:gd name="connsiteX168" fmla="*/ 1544116 w 1919587"/>
                <a:gd name="connsiteY168" fmla="*/ 1125474 h 1890788"/>
                <a:gd name="connsiteX169" fmla="*/ 1503092 w 1919587"/>
                <a:gd name="connsiteY169" fmla="*/ 1190144 h 1890788"/>
                <a:gd name="connsiteX170" fmla="*/ 1508614 w 1919587"/>
                <a:gd name="connsiteY170" fmla="*/ 1191919 h 1890788"/>
                <a:gd name="connsiteX171" fmla="*/ 1517884 w 1919587"/>
                <a:gd name="connsiteY171" fmla="*/ 1195665 h 1890788"/>
                <a:gd name="connsiteX172" fmla="*/ 1525971 w 1919587"/>
                <a:gd name="connsiteY172" fmla="*/ 1205129 h 1890788"/>
                <a:gd name="connsiteX173" fmla="*/ 1497372 w 1919587"/>
                <a:gd name="connsiteY173" fmla="*/ 1200594 h 1890788"/>
                <a:gd name="connsiteX174" fmla="*/ 1454179 w 1919587"/>
                <a:gd name="connsiteY174" fmla="*/ 1203749 h 1890788"/>
                <a:gd name="connsiteX175" fmla="*/ 1373512 w 1919587"/>
                <a:gd name="connsiteY175" fmla="*/ 1180089 h 1890788"/>
                <a:gd name="connsiteX176" fmla="*/ 483806 w 1919587"/>
                <a:gd name="connsiteY176" fmla="*/ 952560 h 1890788"/>
                <a:gd name="connsiteX177" fmla="*/ 722455 w 1919587"/>
                <a:gd name="connsiteY177" fmla="*/ 954926 h 1890788"/>
                <a:gd name="connsiteX178" fmla="*/ 952622 w 1919587"/>
                <a:gd name="connsiteY178" fmla="*/ 953743 h 1890788"/>
                <a:gd name="connsiteX179" fmla="*/ 956173 w 1919587"/>
                <a:gd name="connsiteY179" fmla="*/ 1248505 h 1890788"/>
                <a:gd name="connsiteX180" fmla="*/ 831523 w 1919587"/>
                <a:gd name="connsiteY180" fmla="*/ 1234309 h 1890788"/>
                <a:gd name="connsiteX181" fmla="*/ 575716 w 1919587"/>
                <a:gd name="connsiteY181" fmla="*/ 1250083 h 1890788"/>
                <a:gd name="connsiteX182" fmla="*/ 466253 w 1919587"/>
                <a:gd name="connsiteY182" fmla="*/ 1272757 h 1890788"/>
                <a:gd name="connsiteX183" fmla="*/ 460336 w 1919587"/>
                <a:gd name="connsiteY183" fmla="*/ 1104969 h 1890788"/>
                <a:gd name="connsiteX184" fmla="*/ 483806 w 1919587"/>
                <a:gd name="connsiteY184" fmla="*/ 952560 h 1890788"/>
                <a:gd name="connsiteX185" fmla="*/ 1407041 w 1919587"/>
                <a:gd name="connsiteY185" fmla="*/ 1159978 h 1890788"/>
                <a:gd name="connsiteX186" fmla="*/ 1473113 w 1919587"/>
                <a:gd name="connsiteY186" fmla="*/ 1081112 h 1890788"/>
                <a:gd name="connsiteX187" fmla="*/ 1558514 w 1919587"/>
                <a:gd name="connsiteY187" fmla="*/ 1022160 h 1890788"/>
                <a:gd name="connsiteX188" fmla="*/ 1407041 w 1919587"/>
                <a:gd name="connsiteY188" fmla="*/ 1159978 h 1890788"/>
                <a:gd name="connsiteX189" fmla="*/ 1557725 w 1919587"/>
                <a:gd name="connsiteY189" fmla="*/ 996922 h 1890788"/>
                <a:gd name="connsiteX190" fmla="*/ 1537016 w 1919587"/>
                <a:gd name="connsiteY190" fmla="*/ 1018611 h 1890788"/>
                <a:gd name="connsiteX191" fmla="*/ 1557725 w 1919587"/>
                <a:gd name="connsiteY191" fmla="*/ 996922 h 1890788"/>
                <a:gd name="connsiteX192" fmla="*/ 435485 w 1919587"/>
                <a:gd name="connsiteY192" fmla="*/ 1293262 h 1890788"/>
                <a:gd name="connsiteX193" fmla="*/ 294662 w 1919587"/>
                <a:gd name="connsiteY193" fmla="*/ 1366016 h 1890788"/>
                <a:gd name="connsiteX194" fmla="*/ 251666 w 1919587"/>
                <a:gd name="connsiteY194" fmla="*/ 1396576 h 1890788"/>
                <a:gd name="connsiteX195" fmla="*/ 243974 w 1919587"/>
                <a:gd name="connsiteY195" fmla="*/ 1344328 h 1890788"/>
                <a:gd name="connsiteX196" fmla="*/ 201570 w 1919587"/>
                <a:gd name="connsiteY196" fmla="*/ 1466373 h 1890788"/>
                <a:gd name="connsiteX197" fmla="*/ 186580 w 1919587"/>
                <a:gd name="connsiteY197" fmla="*/ 1404069 h 1890788"/>
                <a:gd name="connsiteX198" fmla="*/ 177508 w 1919587"/>
                <a:gd name="connsiteY198" fmla="*/ 1352214 h 1890788"/>
                <a:gd name="connsiteX199" fmla="*/ 184805 w 1919587"/>
                <a:gd name="connsiteY199" fmla="*/ 1474260 h 1890788"/>
                <a:gd name="connsiteX200" fmla="*/ 149304 w 1919587"/>
                <a:gd name="connsiteY200" fmla="*/ 1428912 h 1890788"/>
                <a:gd name="connsiteX201" fmla="*/ 77118 w 1919587"/>
                <a:gd name="connsiteY201" fmla="*/ 1263490 h 1890788"/>
                <a:gd name="connsiteX202" fmla="*/ 29585 w 1919587"/>
                <a:gd name="connsiteY202" fmla="*/ 997514 h 1890788"/>
                <a:gd name="connsiteX203" fmla="*/ 51872 w 1919587"/>
                <a:gd name="connsiteY203" fmla="*/ 924366 h 1890788"/>
                <a:gd name="connsiteX204" fmla="*/ 228590 w 1919587"/>
                <a:gd name="connsiteY204" fmla="*/ 944871 h 1890788"/>
                <a:gd name="connsiteX205" fmla="*/ 448502 w 1919587"/>
                <a:gd name="connsiteY205" fmla="*/ 951772 h 1890788"/>
                <a:gd name="connsiteX206" fmla="*/ 433513 w 1919587"/>
                <a:gd name="connsiteY206" fmla="*/ 1113053 h 1890788"/>
                <a:gd name="connsiteX207" fmla="*/ 435485 w 1919587"/>
                <a:gd name="connsiteY207" fmla="*/ 1293262 h 1890788"/>
                <a:gd name="connsiteX208" fmla="*/ 283420 w 1919587"/>
                <a:gd name="connsiteY208" fmla="*/ 1338610 h 1890788"/>
                <a:gd name="connsiteX209" fmla="*/ 280856 w 1919587"/>
                <a:gd name="connsiteY209" fmla="*/ 1350440 h 1890788"/>
                <a:gd name="connsiteX210" fmla="*/ 286379 w 1919587"/>
                <a:gd name="connsiteY210" fmla="*/ 1363453 h 1890788"/>
                <a:gd name="connsiteX211" fmla="*/ 283420 w 1919587"/>
                <a:gd name="connsiteY211" fmla="*/ 1338610 h 1890788"/>
                <a:gd name="connsiteX212" fmla="*/ 983785 w 1919587"/>
                <a:gd name="connsiteY212" fmla="*/ 956898 h 1890788"/>
                <a:gd name="connsiteX213" fmla="*/ 1134863 w 1919587"/>
                <a:gd name="connsiteY213" fmla="*/ 953349 h 1890788"/>
                <a:gd name="connsiteX214" fmla="*/ 1413155 w 1919587"/>
                <a:gd name="connsiteY214" fmla="*/ 949208 h 1890788"/>
                <a:gd name="connsiteX215" fmla="*/ 1555555 w 1919587"/>
                <a:gd name="connsiteY215" fmla="*/ 947237 h 1890788"/>
                <a:gd name="connsiteX216" fmla="*/ 1543919 w 1919587"/>
                <a:gd name="connsiteY216" fmla="*/ 991402 h 1890788"/>
                <a:gd name="connsiteX217" fmla="*/ 1463646 w 1919587"/>
                <a:gd name="connsiteY217" fmla="*/ 1077760 h 1890788"/>
                <a:gd name="connsiteX218" fmla="*/ 1354578 w 1919587"/>
                <a:gd name="connsiteY218" fmla="*/ 1189356 h 1890788"/>
                <a:gd name="connsiteX219" fmla="*/ 1222631 w 1919587"/>
                <a:gd name="connsiteY219" fmla="*/ 1165696 h 1890788"/>
                <a:gd name="connsiteX220" fmla="*/ 1158925 w 1919587"/>
                <a:gd name="connsiteY220" fmla="*/ 1178709 h 1890788"/>
                <a:gd name="connsiteX221" fmla="*/ 1084569 w 1919587"/>
                <a:gd name="connsiteY221" fmla="*/ 1167668 h 1890788"/>
                <a:gd name="connsiteX222" fmla="*/ 1078061 w 1919587"/>
                <a:gd name="connsiteY222" fmla="*/ 1262110 h 1890788"/>
                <a:gd name="connsiteX223" fmla="*/ 981221 w 1919587"/>
                <a:gd name="connsiteY223" fmla="*/ 1255012 h 1890788"/>
                <a:gd name="connsiteX224" fmla="*/ 983785 w 1919587"/>
                <a:gd name="connsiteY224" fmla="*/ 956898 h 1890788"/>
                <a:gd name="connsiteX225" fmla="*/ 1580998 w 1919587"/>
                <a:gd name="connsiteY225" fmla="*/ 1241407 h 1890788"/>
                <a:gd name="connsiteX226" fmla="*/ 1585337 w 1919587"/>
                <a:gd name="connsiteY226" fmla="*/ 1242590 h 1890788"/>
                <a:gd name="connsiteX227" fmla="*/ 1797162 w 1919587"/>
                <a:gd name="connsiteY227" fmla="*/ 1180089 h 1890788"/>
                <a:gd name="connsiteX228" fmla="*/ 1670146 w 1919587"/>
                <a:gd name="connsiteY228" fmla="*/ 1272362 h 1890788"/>
                <a:gd name="connsiteX229" fmla="*/ 1588690 w 1919587"/>
                <a:gd name="connsiteY229" fmla="*/ 1281235 h 1890788"/>
                <a:gd name="connsiteX230" fmla="*/ 1548258 w 1919587"/>
                <a:gd name="connsiteY230" fmla="*/ 1269208 h 1890788"/>
                <a:gd name="connsiteX231" fmla="*/ 1512559 w 1919587"/>
                <a:gd name="connsiteY231" fmla="*/ 1262110 h 1890788"/>
                <a:gd name="connsiteX232" fmla="*/ 1563247 w 1919587"/>
                <a:gd name="connsiteY232" fmla="*/ 1242590 h 1890788"/>
                <a:gd name="connsiteX233" fmla="*/ 1574884 w 1919587"/>
                <a:gd name="connsiteY233" fmla="*/ 1176343 h 1890788"/>
                <a:gd name="connsiteX234" fmla="*/ 1640167 w 1919587"/>
                <a:gd name="connsiteY234" fmla="*/ 1151500 h 1890788"/>
                <a:gd name="connsiteX235" fmla="*/ 1568375 w 1919587"/>
                <a:gd name="connsiteY235" fmla="*/ 1170822 h 1890788"/>
                <a:gd name="connsiteX236" fmla="*/ 1768564 w 1919587"/>
                <a:gd name="connsiteY236" fmla="*/ 1042862 h 1890788"/>
                <a:gd name="connsiteX237" fmla="*/ 1581392 w 1919587"/>
                <a:gd name="connsiteY237" fmla="*/ 1095505 h 1890788"/>
                <a:gd name="connsiteX238" fmla="*/ 1594410 w 1919587"/>
                <a:gd name="connsiteY238" fmla="*/ 1004020 h 1890788"/>
                <a:gd name="connsiteX239" fmla="*/ 1709592 w 1919587"/>
                <a:gd name="connsiteY239" fmla="*/ 965967 h 1890788"/>
                <a:gd name="connsiteX240" fmla="*/ 1591846 w 1919587"/>
                <a:gd name="connsiteY240" fmla="*/ 999486 h 1890788"/>
                <a:gd name="connsiteX241" fmla="*/ 1591648 w 1919587"/>
                <a:gd name="connsiteY241" fmla="*/ 948223 h 1890788"/>
                <a:gd name="connsiteX242" fmla="*/ 1838581 w 1919587"/>
                <a:gd name="connsiteY242" fmla="*/ 962616 h 1890788"/>
                <a:gd name="connsiteX243" fmla="*/ 1853767 w 1919587"/>
                <a:gd name="connsiteY243" fmla="*/ 942110 h 1890788"/>
                <a:gd name="connsiteX244" fmla="*/ 1687502 w 1919587"/>
                <a:gd name="connsiteY244" fmla="*/ 912536 h 1890788"/>
                <a:gd name="connsiteX245" fmla="*/ 1619261 w 1919587"/>
                <a:gd name="connsiteY245" fmla="*/ 908001 h 1890788"/>
                <a:gd name="connsiteX246" fmla="*/ 1737401 w 1919587"/>
                <a:gd name="connsiteY246" fmla="*/ 831304 h 1890788"/>
                <a:gd name="connsiteX247" fmla="*/ 1890452 w 1919587"/>
                <a:gd name="connsiteY247" fmla="*/ 784970 h 1890788"/>
                <a:gd name="connsiteX248" fmla="*/ 1856528 w 1919587"/>
                <a:gd name="connsiteY248" fmla="*/ 830121 h 1890788"/>
                <a:gd name="connsiteX249" fmla="*/ 1847061 w 1919587"/>
                <a:gd name="connsiteY249" fmla="*/ 838796 h 1890788"/>
                <a:gd name="connsiteX250" fmla="*/ 1844103 w 1919587"/>
                <a:gd name="connsiteY250" fmla="*/ 842148 h 1890788"/>
                <a:gd name="connsiteX251" fmla="*/ 1767775 w 1919587"/>
                <a:gd name="connsiteY251" fmla="*/ 881975 h 1890788"/>
                <a:gd name="connsiteX252" fmla="*/ 1884930 w 1919587"/>
                <a:gd name="connsiteY252" fmla="*/ 841162 h 1890788"/>
                <a:gd name="connsiteX253" fmla="*/ 1865009 w 1919587"/>
                <a:gd name="connsiteY253" fmla="*/ 997711 h 1890788"/>
                <a:gd name="connsiteX254" fmla="*/ 1825958 w 1919587"/>
                <a:gd name="connsiteY254" fmla="*/ 1131783 h 1890788"/>
                <a:gd name="connsiteX255" fmla="*/ 1714128 w 1919587"/>
                <a:gd name="connsiteY255" fmla="*/ 1194482 h 1890788"/>
                <a:gd name="connsiteX256" fmla="*/ 1580998 w 1919587"/>
                <a:gd name="connsiteY256" fmla="*/ 1241407 h 1890788"/>
                <a:gd name="connsiteX257" fmla="*/ 1710381 w 1919587"/>
                <a:gd name="connsiteY257" fmla="*/ 914704 h 1890788"/>
                <a:gd name="connsiteX258" fmla="*/ 1752588 w 1919587"/>
                <a:gd name="connsiteY258" fmla="*/ 891636 h 1890788"/>
                <a:gd name="connsiteX259" fmla="*/ 1764225 w 1919587"/>
                <a:gd name="connsiteY259" fmla="*/ 884538 h 1890788"/>
                <a:gd name="connsiteX260" fmla="*/ 1767775 w 1919587"/>
                <a:gd name="connsiteY260" fmla="*/ 881975 h 1890788"/>
                <a:gd name="connsiteX261" fmla="*/ 1710381 w 1919587"/>
                <a:gd name="connsiteY261" fmla="*/ 914704 h 1890788"/>
                <a:gd name="connsiteX262" fmla="*/ 1832269 w 1919587"/>
                <a:gd name="connsiteY262" fmla="*/ 1028863 h 1890788"/>
                <a:gd name="connsiteX263" fmla="*/ 1768564 w 1919587"/>
                <a:gd name="connsiteY263" fmla="*/ 1042862 h 1890788"/>
                <a:gd name="connsiteX264" fmla="*/ 1832269 w 1919587"/>
                <a:gd name="connsiteY264" fmla="*/ 1028863 h 1890788"/>
                <a:gd name="connsiteX265" fmla="*/ 1823197 w 1919587"/>
                <a:gd name="connsiteY265" fmla="*/ 1094716 h 1890788"/>
                <a:gd name="connsiteX266" fmla="*/ 1640167 w 1919587"/>
                <a:gd name="connsiteY266" fmla="*/ 1151500 h 1890788"/>
                <a:gd name="connsiteX267" fmla="*/ 1823197 w 1919587"/>
                <a:gd name="connsiteY267" fmla="*/ 1094716 h 1890788"/>
                <a:gd name="connsiteX268" fmla="*/ 1548060 w 1919587"/>
                <a:gd name="connsiteY268" fmla="*/ 1260138 h 1890788"/>
                <a:gd name="connsiteX269" fmla="*/ 1582181 w 1919587"/>
                <a:gd name="connsiteY269" fmla="*/ 1250083 h 1890788"/>
                <a:gd name="connsiteX270" fmla="*/ 1565219 w 1919587"/>
                <a:gd name="connsiteY270" fmla="*/ 1250477 h 1890788"/>
                <a:gd name="connsiteX271" fmla="*/ 1548060 w 1919587"/>
                <a:gd name="connsiteY271" fmla="*/ 1260138 h 1890788"/>
                <a:gd name="connsiteX272" fmla="*/ 1637406 w 1919587"/>
                <a:gd name="connsiteY272" fmla="*/ 859695 h 1890788"/>
                <a:gd name="connsiteX273" fmla="*/ 1683952 w 1919587"/>
                <a:gd name="connsiteY273" fmla="*/ 797983 h 1890788"/>
                <a:gd name="connsiteX274" fmla="*/ 1877632 w 1919587"/>
                <a:gd name="connsiteY274" fmla="*/ 702752 h 1890788"/>
                <a:gd name="connsiteX275" fmla="*/ 1886507 w 1919587"/>
                <a:gd name="connsiteY275" fmla="*/ 770182 h 1890788"/>
                <a:gd name="connsiteX276" fmla="*/ 1637406 w 1919587"/>
                <a:gd name="connsiteY276" fmla="*/ 859695 h 1890788"/>
                <a:gd name="connsiteX277" fmla="*/ 1658707 w 1919587"/>
                <a:gd name="connsiteY277" fmla="*/ 722271 h 1890788"/>
                <a:gd name="connsiteX278" fmla="*/ 1676655 w 1919587"/>
                <a:gd name="connsiteY278" fmla="*/ 662136 h 1890788"/>
                <a:gd name="connsiteX279" fmla="*/ 1706042 w 1919587"/>
                <a:gd name="connsiteY279" fmla="*/ 641236 h 1890788"/>
                <a:gd name="connsiteX280" fmla="*/ 1709198 w 1919587"/>
                <a:gd name="connsiteY280" fmla="*/ 637884 h 1890788"/>
                <a:gd name="connsiteX281" fmla="*/ 1836214 w 1919587"/>
                <a:gd name="connsiteY281" fmla="*/ 583467 h 1890788"/>
                <a:gd name="connsiteX282" fmla="*/ 1851795 w 1919587"/>
                <a:gd name="connsiteY282" fmla="*/ 626843 h 1890788"/>
                <a:gd name="connsiteX283" fmla="*/ 1786709 w 1919587"/>
                <a:gd name="connsiteY283" fmla="*/ 663910 h 1890788"/>
                <a:gd name="connsiteX284" fmla="*/ 1851401 w 1919587"/>
                <a:gd name="connsiteY284" fmla="*/ 642814 h 1890788"/>
                <a:gd name="connsiteX285" fmla="*/ 1865404 w 1919587"/>
                <a:gd name="connsiteY285" fmla="*/ 663516 h 1890788"/>
                <a:gd name="connsiteX286" fmla="*/ 1872110 w 1919587"/>
                <a:gd name="connsiteY286" fmla="*/ 692894 h 1890788"/>
                <a:gd name="connsiteX287" fmla="*/ 1652198 w 1919587"/>
                <a:gd name="connsiteY287" fmla="*/ 800940 h 1890788"/>
                <a:gd name="connsiteX288" fmla="*/ 1657523 w 1919587"/>
                <a:gd name="connsiteY288" fmla="*/ 741002 h 1890788"/>
                <a:gd name="connsiteX289" fmla="*/ 1786709 w 1919587"/>
                <a:gd name="connsiteY289" fmla="*/ 663910 h 1890788"/>
                <a:gd name="connsiteX290" fmla="*/ 1658707 w 1919587"/>
                <a:gd name="connsiteY290" fmla="*/ 722271 h 1890788"/>
                <a:gd name="connsiteX291" fmla="*/ 488343 w 1919587"/>
                <a:gd name="connsiteY291" fmla="*/ 922788 h 1890788"/>
                <a:gd name="connsiteX292" fmla="*/ 606483 w 1919587"/>
                <a:gd name="connsiteY292" fmla="*/ 510516 h 1890788"/>
                <a:gd name="connsiteX293" fmla="*/ 982404 w 1919587"/>
                <a:gd name="connsiteY293" fmla="*/ 571243 h 1890788"/>
                <a:gd name="connsiteX294" fmla="*/ 966626 w 1919587"/>
                <a:gd name="connsiteY294" fmla="*/ 747508 h 1890788"/>
                <a:gd name="connsiteX295" fmla="*/ 959131 w 1919587"/>
                <a:gd name="connsiteY295" fmla="*/ 921802 h 1890788"/>
                <a:gd name="connsiteX296" fmla="*/ 488343 w 1919587"/>
                <a:gd name="connsiteY296" fmla="*/ 922788 h 1890788"/>
                <a:gd name="connsiteX297" fmla="*/ 984771 w 1919587"/>
                <a:gd name="connsiteY297" fmla="*/ 921211 h 1890788"/>
                <a:gd name="connsiteX298" fmla="*/ 1008241 w 1919587"/>
                <a:gd name="connsiteY298" fmla="*/ 566511 h 1890788"/>
                <a:gd name="connsiteX299" fmla="*/ 1171745 w 1919587"/>
                <a:gd name="connsiteY299" fmla="*/ 549160 h 1890788"/>
                <a:gd name="connsiteX300" fmla="*/ 1326374 w 1919587"/>
                <a:gd name="connsiteY300" fmla="*/ 528063 h 1890788"/>
                <a:gd name="connsiteX301" fmla="*/ 1340772 w 1919587"/>
                <a:gd name="connsiteY301" fmla="*/ 623689 h 1890788"/>
                <a:gd name="connsiteX302" fmla="*/ 1363847 w 1919587"/>
                <a:gd name="connsiteY302" fmla="*/ 705709 h 1890788"/>
                <a:gd name="connsiteX303" fmla="*/ 1345505 w 1919587"/>
                <a:gd name="connsiteY303" fmla="*/ 518797 h 1890788"/>
                <a:gd name="connsiteX304" fmla="*/ 1441753 w 1919587"/>
                <a:gd name="connsiteY304" fmla="*/ 508741 h 1890788"/>
                <a:gd name="connsiteX305" fmla="*/ 1475677 w 1919587"/>
                <a:gd name="connsiteY305" fmla="*/ 604169 h 1890788"/>
                <a:gd name="connsiteX306" fmla="*/ 1509206 w 1919587"/>
                <a:gd name="connsiteY306" fmla="*/ 699203 h 1890788"/>
                <a:gd name="connsiteX307" fmla="*/ 1550230 w 1919587"/>
                <a:gd name="connsiteY307" fmla="*/ 908592 h 1890788"/>
                <a:gd name="connsiteX308" fmla="*/ 1409013 w 1919587"/>
                <a:gd name="connsiteY308" fmla="*/ 915887 h 1890788"/>
                <a:gd name="connsiteX309" fmla="*/ 1267599 w 1919587"/>
                <a:gd name="connsiteY309" fmla="*/ 910761 h 1890788"/>
                <a:gd name="connsiteX310" fmla="*/ 984771 w 1919587"/>
                <a:gd name="connsiteY310" fmla="*/ 921211 h 1890788"/>
                <a:gd name="connsiteX311" fmla="*/ 1688488 w 1919587"/>
                <a:gd name="connsiteY311" fmla="*/ 634533 h 1890788"/>
                <a:gd name="connsiteX312" fmla="*/ 1762844 w 1919587"/>
                <a:gd name="connsiteY312" fmla="*/ 498883 h 1890788"/>
                <a:gd name="connsiteX313" fmla="*/ 1769353 w 1919587"/>
                <a:gd name="connsiteY313" fmla="*/ 495925 h 1890788"/>
                <a:gd name="connsiteX314" fmla="*/ 1772508 w 1919587"/>
                <a:gd name="connsiteY314" fmla="*/ 495728 h 1890788"/>
                <a:gd name="connsiteX315" fmla="*/ 1775861 w 1919587"/>
                <a:gd name="connsiteY315" fmla="*/ 495728 h 1890788"/>
                <a:gd name="connsiteX316" fmla="*/ 1738190 w 1919587"/>
                <a:gd name="connsiteY316" fmla="*/ 555075 h 1890788"/>
                <a:gd name="connsiteX317" fmla="*/ 1796571 w 1919587"/>
                <a:gd name="connsiteY317" fmla="*/ 521163 h 1890788"/>
                <a:gd name="connsiteX318" fmla="*/ 1821619 w 1919587"/>
                <a:gd name="connsiteY318" fmla="*/ 575777 h 1890788"/>
                <a:gd name="connsiteX319" fmla="*/ 1688488 w 1919587"/>
                <a:gd name="connsiteY319" fmla="*/ 634533 h 1890788"/>
                <a:gd name="connsiteX320" fmla="*/ 1476466 w 1919587"/>
                <a:gd name="connsiteY320" fmla="*/ 514656 h 1890788"/>
                <a:gd name="connsiteX321" fmla="*/ 1494414 w 1919587"/>
                <a:gd name="connsiteY321" fmla="*/ 498883 h 1890788"/>
                <a:gd name="connsiteX322" fmla="*/ 1508614 w 1919587"/>
                <a:gd name="connsiteY322" fmla="*/ 493362 h 1890788"/>
                <a:gd name="connsiteX323" fmla="*/ 1702294 w 1919587"/>
                <a:gd name="connsiteY323" fmla="*/ 400497 h 1890788"/>
                <a:gd name="connsiteX324" fmla="*/ 1708014 w 1919587"/>
                <a:gd name="connsiteY324" fmla="*/ 397540 h 1890788"/>
                <a:gd name="connsiteX325" fmla="*/ 1755744 w 1919587"/>
                <a:gd name="connsiteY325" fmla="*/ 471871 h 1890788"/>
                <a:gd name="connsiteX326" fmla="*/ 1694997 w 1919587"/>
                <a:gd name="connsiteY326" fmla="*/ 565130 h 1890788"/>
                <a:gd name="connsiteX327" fmla="*/ 1673104 w 1919587"/>
                <a:gd name="connsiteY327" fmla="*/ 618957 h 1890788"/>
                <a:gd name="connsiteX328" fmla="*/ 1652987 w 1919587"/>
                <a:gd name="connsiteY328" fmla="*/ 670220 h 1890788"/>
                <a:gd name="connsiteX329" fmla="*/ 1620641 w 1919587"/>
                <a:gd name="connsiteY329" fmla="*/ 868962 h 1890788"/>
                <a:gd name="connsiteX330" fmla="*/ 1588295 w 1919587"/>
                <a:gd name="connsiteY330" fmla="*/ 909184 h 1890788"/>
                <a:gd name="connsiteX331" fmla="*/ 1574884 w 1919587"/>
                <a:gd name="connsiteY331" fmla="*/ 855358 h 1890788"/>
                <a:gd name="connsiteX332" fmla="*/ 1476466 w 1919587"/>
                <a:gd name="connsiteY332" fmla="*/ 514656 h 1890788"/>
                <a:gd name="connsiteX333" fmla="*/ 54633 w 1919587"/>
                <a:gd name="connsiteY333" fmla="*/ 895777 h 1890788"/>
                <a:gd name="connsiteX334" fmla="*/ 149107 w 1919587"/>
                <a:gd name="connsiteY334" fmla="*/ 604169 h 1890788"/>
                <a:gd name="connsiteX335" fmla="*/ 222476 w 1919587"/>
                <a:gd name="connsiteY335" fmla="*/ 485278 h 1890788"/>
                <a:gd name="connsiteX336" fmla="*/ 318330 w 1919587"/>
                <a:gd name="connsiteY336" fmla="*/ 400103 h 1890788"/>
                <a:gd name="connsiteX337" fmla="*/ 321091 w 1919587"/>
                <a:gd name="connsiteY337" fmla="*/ 407990 h 1890788"/>
                <a:gd name="connsiteX338" fmla="*/ 322275 w 1919587"/>
                <a:gd name="connsiteY338" fmla="*/ 411736 h 1890788"/>
                <a:gd name="connsiteX339" fmla="*/ 324641 w 1919587"/>
                <a:gd name="connsiteY339" fmla="*/ 424946 h 1890788"/>
                <a:gd name="connsiteX340" fmla="*/ 444163 w 1919587"/>
                <a:gd name="connsiteY340" fmla="*/ 480349 h 1890788"/>
                <a:gd name="connsiteX341" fmla="*/ 501754 w 1919587"/>
                <a:gd name="connsiteY341" fmla="*/ 505586 h 1890788"/>
                <a:gd name="connsiteX342" fmla="*/ 578280 w 1919587"/>
                <a:gd name="connsiteY342" fmla="*/ 502629 h 1890788"/>
                <a:gd name="connsiteX343" fmla="*/ 507868 w 1919587"/>
                <a:gd name="connsiteY343" fmla="*/ 705512 h 1890788"/>
                <a:gd name="connsiteX344" fmla="*/ 453038 w 1919587"/>
                <a:gd name="connsiteY344" fmla="*/ 921605 h 1890788"/>
                <a:gd name="connsiteX345" fmla="*/ 262908 w 1919587"/>
                <a:gd name="connsiteY345" fmla="*/ 919634 h 1890788"/>
                <a:gd name="connsiteX346" fmla="*/ 211431 w 1919587"/>
                <a:gd name="connsiteY346" fmla="*/ 908198 h 1890788"/>
                <a:gd name="connsiteX347" fmla="*/ 206106 w 1919587"/>
                <a:gd name="connsiteY347" fmla="*/ 904846 h 1890788"/>
                <a:gd name="connsiteX348" fmla="*/ 375724 w 1919587"/>
                <a:gd name="connsiteY348" fmla="*/ 869159 h 1890788"/>
                <a:gd name="connsiteX349" fmla="*/ 54633 w 1919587"/>
                <a:gd name="connsiteY349" fmla="*/ 895777 h 1890788"/>
                <a:gd name="connsiteX350" fmla="*/ 377302 w 1919587"/>
                <a:gd name="connsiteY350" fmla="*/ 866005 h 1890788"/>
                <a:gd name="connsiteX351" fmla="*/ 374935 w 1919587"/>
                <a:gd name="connsiteY351" fmla="*/ 864427 h 1890788"/>
                <a:gd name="connsiteX352" fmla="*/ 378288 w 1919587"/>
                <a:gd name="connsiteY352" fmla="*/ 866596 h 1890788"/>
                <a:gd name="connsiteX353" fmla="*/ 377302 w 1919587"/>
                <a:gd name="connsiteY353" fmla="*/ 866005 h 1890788"/>
                <a:gd name="connsiteX354" fmla="*/ 617923 w 1919587"/>
                <a:gd name="connsiteY354" fmla="*/ 480744 h 1890788"/>
                <a:gd name="connsiteX355" fmla="*/ 727583 w 1919587"/>
                <a:gd name="connsiteY355" fmla="*/ 285156 h 1890788"/>
                <a:gd name="connsiteX356" fmla="*/ 777088 w 1919587"/>
                <a:gd name="connsiteY356" fmla="*/ 238428 h 1890788"/>
                <a:gd name="connsiteX357" fmla="*/ 1001338 w 1919587"/>
                <a:gd name="connsiteY357" fmla="*/ 64725 h 1890788"/>
                <a:gd name="connsiteX358" fmla="*/ 985165 w 1919587"/>
                <a:gd name="connsiteY358" fmla="*/ 535950 h 1890788"/>
                <a:gd name="connsiteX359" fmla="*/ 617923 w 1919587"/>
                <a:gd name="connsiteY359" fmla="*/ 480744 h 1890788"/>
                <a:gd name="connsiteX360" fmla="*/ 569601 w 1919587"/>
                <a:gd name="connsiteY360" fmla="*/ 235667 h 1890788"/>
                <a:gd name="connsiteX361" fmla="*/ 846118 w 1919587"/>
                <a:gd name="connsiteY361" fmla="*/ 86019 h 1890788"/>
                <a:gd name="connsiteX362" fmla="*/ 771762 w 1919587"/>
                <a:gd name="connsiteY362" fmla="*/ 174743 h 1890788"/>
                <a:gd name="connsiteX363" fmla="*/ 596622 w 1919587"/>
                <a:gd name="connsiteY363" fmla="*/ 473843 h 1890788"/>
                <a:gd name="connsiteX364" fmla="*/ 445346 w 1919587"/>
                <a:gd name="connsiteY364" fmla="*/ 435001 h 1890788"/>
                <a:gd name="connsiteX365" fmla="*/ 324444 w 1919587"/>
                <a:gd name="connsiteY365" fmla="*/ 369937 h 1890788"/>
                <a:gd name="connsiteX366" fmla="*/ 372568 w 1919587"/>
                <a:gd name="connsiteY366" fmla="*/ 320843 h 1890788"/>
                <a:gd name="connsiteX367" fmla="*/ 782216 w 1919587"/>
                <a:gd name="connsiteY367" fmla="*/ 91737 h 1890788"/>
                <a:gd name="connsiteX368" fmla="*/ 679853 w 1919587"/>
                <a:gd name="connsiteY368" fmla="*/ 147534 h 1890788"/>
                <a:gd name="connsiteX369" fmla="*/ 502346 w 1919587"/>
                <a:gd name="connsiteY369" fmla="*/ 277861 h 1890788"/>
                <a:gd name="connsiteX370" fmla="*/ 430751 w 1919587"/>
                <a:gd name="connsiteY370" fmla="*/ 353572 h 1890788"/>
                <a:gd name="connsiteX371" fmla="*/ 569601 w 1919587"/>
                <a:gd name="connsiteY371" fmla="*/ 235667 h 1890788"/>
                <a:gd name="connsiteX372" fmla="*/ 1315921 w 1919587"/>
                <a:gd name="connsiteY372" fmla="*/ 494348 h 1890788"/>
                <a:gd name="connsiteX373" fmla="*/ 1009622 w 1919587"/>
                <a:gd name="connsiteY373" fmla="*/ 532204 h 1890788"/>
                <a:gd name="connsiteX374" fmla="*/ 1038418 w 1919587"/>
                <a:gd name="connsiteY374" fmla="*/ 180461 h 1890788"/>
                <a:gd name="connsiteX375" fmla="*/ 1033092 w 1919587"/>
                <a:gd name="connsiteY375" fmla="*/ 63739 h 1890788"/>
                <a:gd name="connsiteX376" fmla="*/ 1136638 w 1919587"/>
                <a:gd name="connsiteY376" fmla="*/ 70443 h 1890788"/>
                <a:gd name="connsiteX377" fmla="*/ 1288111 w 1919587"/>
                <a:gd name="connsiteY377" fmla="*/ 214373 h 1890788"/>
                <a:gd name="connsiteX378" fmla="*/ 1389487 w 1919587"/>
                <a:gd name="connsiteY378" fmla="*/ 407793 h 1890788"/>
                <a:gd name="connsiteX379" fmla="*/ 1421439 w 1919587"/>
                <a:gd name="connsiteY379" fmla="*/ 473843 h 1890788"/>
                <a:gd name="connsiteX380" fmla="*/ 1338208 w 1919587"/>
                <a:gd name="connsiteY380" fmla="*/ 486461 h 1890788"/>
                <a:gd name="connsiteX381" fmla="*/ 1331107 w 1919587"/>
                <a:gd name="connsiteY381" fmla="*/ 472266 h 1890788"/>
                <a:gd name="connsiteX382" fmla="*/ 1325388 w 1919587"/>
                <a:gd name="connsiteY382" fmla="*/ 458070 h 1890788"/>
                <a:gd name="connsiteX383" fmla="*/ 1298761 w 1919587"/>
                <a:gd name="connsiteY383" fmla="*/ 375852 h 1890788"/>
                <a:gd name="connsiteX384" fmla="*/ 1254779 w 1919587"/>
                <a:gd name="connsiteY384" fmla="*/ 275100 h 1890788"/>
                <a:gd name="connsiteX385" fmla="*/ 1315921 w 1919587"/>
                <a:gd name="connsiteY385" fmla="*/ 494348 h 1890788"/>
                <a:gd name="connsiteX386" fmla="*/ 1460096 w 1919587"/>
                <a:gd name="connsiteY386" fmla="*/ 466942 h 1890788"/>
                <a:gd name="connsiteX387" fmla="*/ 1374498 w 1919587"/>
                <a:gd name="connsiteY387" fmla="*/ 306844 h 1890788"/>
                <a:gd name="connsiteX388" fmla="*/ 1354183 w 1919587"/>
                <a:gd name="connsiteY388" fmla="*/ 250060 h 1890788"/>
                <a:gd name="connsiteX389" fmla="*/ 1282589 w 1919587"/>
                <a:gd name="connsiteY389" fmla="*/ 161730 h 1890788"/>
                <a:gd name="connsiteX390" fmla="*/ 1199752 w 1919587"/>
                <a:gd name="connsiteY390" fmla="*/ 79118 h 1890788"/>
                <a:gd name="connsiteX391" fmla="*/ 1481002 w 1919587"/>
                <a:gd name="connsiteY391" fmla="*/ 193868 h 1890788"/>
                <a:gd name="connsiteX392" fmla="*/ 1686122 w 1919587"/>
                <a:gd name="connsiteY392" fmla="*/ 373091 h 1890788"/>
                <a:gd name="connsiteX393" fmla="*/ 1669554 w 1919587"/>
                <a:gd name="connsiteY393" fmla="*/ 386893 h 1890788"/>
                <a:gd name="connsiteX394" fmla="*/ 1460096 w 1919587"/>
                <a:gd name="connsiteY394" fmla="*/ 466942 h 1890788"/>
                <a:gd name="connsiteX395" fmla="*/ 937238 w 1919587"/>
                <a:gd name="connsiteY395" fmla="*/ 14251 h 1890788"/>
                <a:gd name="connsiteX396" fmla="*/ 918107 w 1919587"/>
                <a:gd name="connsiteY396" fmla="*/ 27264 h 1890788"/>
                <a:gd name="connsiteX397" fmla="*/ 868011 w 1919587"/>
                <a:gd name="connsiteY397" fmla="*/ 34953 h 1890788"/>
                <a:gd name="connsiteX398" fmla="*/ 805489 w 1919587"/>
                <a:gd name="connsiteY398" fmla="*/ 48755 h 1890788"/>
                <a:gd name="connsiteX399" fmla="*/ 681628 w 1919587"/>
                <a:gd name="connsiteY399" fmla="*/ 79907 h 1890788"/>
                <a:gd name="connsiteX400" fmla="*/ 467436 w 1919587"/>
                <a:gd name="connsiteY400" fmla="*/ 174546 h 1890788"/>
                <a:gd name="connsiteX401" fmla="*/ 587352 w 1919587"/>
                <a:gd name="connsiteY401" fmla="*/ 119734 h 1890788"/>
                <a:gd name="connsiteX402" fmla="*/ 554020 w 1919587"/>
                <a:gd name="connsiteY402" fmla="*/ 149900 h 1890788"/>
                <a:gd name="connsiteX403" fmla="*/ 443966 w 1919587"/>
                <a:gd name="connsiteY403" fmla="*/ 225612 h 1890788"/>
                <a:gd name="connsiteX404" fmla="*/ 313399 w 1919587"/>
                <a:gd name="connsiteY404" fmla="*/ 345094 h 1890788"/>
                <a:gd name="connsiteX405" fmla="*/ 1 w 1919587"/>
                <a:gd name="connsiteY405" fmla="*/ 1029455 h 1890788"/>
                <a:gd name="connsiteX406" fmla="*/ 487159 w 1919587"/>
                <a:gd name="connsiteY406" fmla="*/ 1783415 h 1890788"/>
                <a:gd name="connsiteX407" fmla="*/ 666047 w 1919587"/>
                <a:gd name="connsiteY407" fmla="*/ 1854591 h 1890788"/>
                <a:gd name="connsiteX408" fmla="*/ 769790 w 1919587"/>
                <a:gd name="connsiteY408" fmla="*/ 1877857 h 1890788"/>
                <a:gd name="connsiteX409" fmla="*/ 1207641 w 1919587"/>
                <a:gd name="connsiteY409" fmla="*/ 1838424 h 1890788"/>
                <a:gd name="connsiteX410" fmla="*/ 1229139 w 1919587"/>
                <a:gd name="connsiteY410" fmla="*/ 1837438 h 1890788"/>
                <a:gd name="connsiteX411" fmla="*/ 1359706 w 1919587"/>
                <a:gd name="connsiteY411" fmla="*/ 1756206 h 1890788"/>
                <a:gd name="connsiteX412" fmla="*/ 1399743 w 1919587"/>
                <a:gd name="connsiteY412" fmla="*/ 1731955 h 1890788"/>
                <a:gd name="connsiteX413" fmla="*/ 1436823 w 1919587"/>
                <a:gd name="connsiteY413" fmla="*/ 1708098 h 1890788"/>
                <a:gd name="connsiteX414" fmla="*/ 1517687 w 1919587"/>
                <a:gd name="connsiteY414" fmla="*/ 1818510 h 1890788"/>
                <a:gd name="connsiteX415" fmla="*/ 1642336 w 1919587"/>
                <a:gd name="connsiteY415" fmla="*/ 1692719 h 1890788"/>
                <a:gd name="connsiteX416" fmla="*/ 1760083 w 1919587"/>
                <a:gd name="connsiteY416" fmla="*/ 1568307 h 1890788"/>
                <a:gd name="connsiteX417" fmla="*/ 1659890 w 1919587"/>
                <a:gd name="connsiteY417" fmla="*/ 1490821 h 1890788"/>
                <a:gd name="connsiteX418" fmla="*/ 1644703 w 1919587"/>
                <a:gd name="connsiteY418" fmla="*/ 1478400 h 1890788"/>
                <a:gd name="connsiteX419" fmla="*/ 1722215 w 1919587"/>
                <a:gd name="connsiteY419" fmla="*/ 1356158 h 1890788"/>
                <a:gd name="connsiteX420" fmla="*/ 1800515 w 1919587"/>
                <a:gd name="connsiteY420" fmla="*/ 1234704 h 1890788"/>
                <a:gd name="connsiteX421" fmla="*/ 1723595 w 1919587"/>
                <a:gd name="connsiteY421" fmla="*/ 1419250 h 1890788"/>
                <a:gd name="connsiteX422" fmla="*/ 1753772 w 1919587"/>
                <a:gd name="connsiteY422" fmla="*/ 1393619 h 1890788"/>
                <a:gd name="connsiteX423" fmla="*/ 1776453 w 1919587"/>
                <a:gd name="connsiteY423" fmla="*/ 1359312 h 1890788"/>
                <a:gd name="connsiteX424" fmla="*/ 1810179 w 1919587"/>
                <a:gd name="connsiteY424" fmla="*/ 1277686 h 1890788"/>
                <a:gd name="connsiteX425" fmla="*/ 1911161 w 1919587"/>
                <a:gd name="connsiteY425" fmla="*/ 931464 h 1890788"/>
                <a:gd name="connsiteX426" fmla="*/ 1914909 w 1919587"/>
                <a:gd name="connsiteY426" fmla="*/ 721482 h 1890788"/>
                <a:gd name="connsiteX427" fmla="*/ 1874279 w 1919587"/>
                <a:gd name="connsiteY427" fmla="*/ 537724 h 1890788"/>
                <a:gd name="connsiteX428" fmla="*/ 1840750 w 1919587"/>
                <a:gd name="connsiteY428" fmla="*/ 456690 h 1890788"/>
                <a:gd name="connsiteX429" fmla="*/ 1733457 w 1919587"/>
                <a:gd name="connsiteY429" fmla="*/ 339376 h 1890788"/>
                <a:gd name="connsiteX430" fmla="*/ 1678430 w 1919587"/>
                <a:gd name="connsiteY430" fmla="*/ 285550 h 1890788"/>
                <a:gd name="connsiteX431" fmla="*/ 1562655 w 1919587"/>
                <a:gd name="connsiteY431" fmla="*/ 179869 h 1890788"/>
                <a:gd name="connsiteX432" fmla="*/ 1537016 w 1919587"/>
                <a:gd name="connsiteY432" fmla="*/ 191897 h 1890788"/>
                <a:gd name="connsiteX433" fmla="*/ 1402307 w 1919587"/>
                <a:gd name="connsiteY433" fmla="*/ 100215 h 1890788"/>
                <a:gd name="connsiteX434" fmla="*/ 1320260 w 1919587"/>
                <a:gd name="connsiteY434" fmla="*/ 73400 h 1890788"/>
                <a:gd name="connsiteX435" fmla="*/ 1044532 w 1919587"/>
                <a:gd name="connsiteY435" fmla="*/ 15631 h 1890788"/>
                <a:gd name="connsiteX436" fmla="*/ 865249 w 1919587"/>
                <a:gd name="connsiteY436" fmla="*/ 17208 h 1890788"/>
                <a:gd name="connsiteX437" fmla="*/ 937238 w 1919587"/>
                <a:gd name="connsiteY437" fmla="*/ 14251 h 189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</a:cxnLst>
              <a:rect l="l" t="t" r="r" b="b"/>
              <a:pathLst>
                <a:path w="1919587" h="1890788">
                  <a:moveTo>
                    <a:pt x="971754" y="1851042"/>
                  </a:moveTo>
                  <a:cubicBezTo>
                    <a:pt x="987927" y="1838424"/>
                    <a:pt x="987927" y="1840198"/>
                    <a:pt x="1016328" y="1834678"/>
                  </a:cubicBezTo>
                  <a:lnTo>
                    <a:pt x="1110012" y="1813384"/>
                  </a:lnTo>
                  <a:cubicBezTo>
                    <a:pt x="1184762" y="1796033"/>
                    <a:pt x="1147683" y="1803723"/>
                    <a:pt x="1160700" y="1814764"/>
                  </a:cubicBezTo>
                  <a:cubicBezTo>
                    <a:pt x="1109026" y="1835072"/>
                    <a:pt x="1039009" y="1853606"/>
                    <a:pt x="971754" y="1851042"/>
                  </a:cubicBezTo>
                  <a:close/>
                  <a:moveTo>
                    <a:pt x="567037" y="1771979"/>
                  </a:moveTo>
                  <a:cubicBezTo>
                    <a:pt x="576899" y="1765276"/>
                    <a:pt x="577885" y="1765473"/>
                    <a:pt x="588733" y="1759952"/>
                  </a:cubicBezTo>
                  <a:cubicBezTo>
                    <a:pt x="595636" y="1776908"/>
                    <a:pt x="592875" y="1767642"/>
                    <a:pt x="596819" y="1788147"/>
                  </a:cubicBezTo>
                  <a:cubicBezTo>
                    <a:pt x="576504" y="1782232"/>
                    <a:pt x="582224" y="1787358"/>
                    <a:pt x="567037" y="1771979"/>
                  </a:cubicBezTo>
                  <a:close/>
                  <a:moveTo>
                    <a:pt x="952622" y="1839015"/>
                  </a:moveTo>
                  <a:lnTo>
                    <a:pt x="952031" y="1770993"/>
                  </a:lnTo>
                  <a:cubicBezTo>
                    <a:pt x="1019089" y="1746939"/>
                    <a:pt x="1135849" y="1740630"/>
                    <a:pt x="1220658" y="1737870"/>
                  </a:cubicBezTo>
                  <a:cubicBezTo>
                    <a:pt x="1213952" y="1767247"/>
                    <a:pt x="1202119" y="1780852"/>
                    <a:pt x="1174309" y="1789527"/>
                  </a:cubicBezTo>
                  <a:lnTo>
                    <a:pt x="952622" y="1839015"/>
                  </a:lnTo>
                  <a:close/>
                  <a:moveTo>
                    <a:pt x="1234662" y="1774739"/>
                  </a:moveTo>
                  <a:cubicBezTo>
                    <a:pt x="1251821" y="1743587"/>
                    <a:pt x="1267994" y="1729983"/>
                    <a:pt x="1290478" y="1721308"/>
                  </a:cubicBezTo>
                  <a:lnTo>
                    <a:pt x="1355169" y="1698831"/>
                  </a:lnTo>
                  <a:cubicBezTo>
                    <a:pt x="1390474" y="1692324"/>
                    <a:pt x="1370159" y="1698634"/>
                    <a:pt x="1376865" y="1702971"/>
                  </a:cubicBezTo>
                  <a:cubicBezTo>
                    <a:pt x="1357142" y="1718547"/>
                    <a:pt x="1255963" y="1770205"/>
                    <a:pt x="1234662" y="1774739"/>
                  </a:cubicBezTo>
                  <a:close/>
                  <a:moveTo>
                    <a:pt x="1293042" y="1703366"/>
                  </a:moveTo>
                  <a:cubicBezTo>
                    <a:pt x="1316118" y="1656243"/>
                    <a:pt x="1331699" y="1646779"/>
                    <a:pt x="1399743" y="1661369"/>
                  </a:cubicBezTo>
                  <a:cubicBezTo>
                    <a:pt x="1391854" y="1679114"/>
                    <a:pt x="1395996" y="1680100"/>
                    <a:pt x="1350830" y="1690156"/>
                  </a:cubicBezTo>
                  <a:cubicBezTo>
                    <a:pt x="1329727" y="1694690"/>
                    <a:pt x="1312962" y="1701394"/>
                    <a:pt x="1293042" y="1703366"/>
                  </a:cubicBezTo>
                  <a:close/>
                  <a:moveTo>
                    <a:pt x="956764" y="1757192"/>
                  </a:moveTo>
                  <a:lnTo>
                    <a:pt x="957948" y="1675762"/>
                  </a:lnTo>
                  <a:cubicBezTo>
                    <a:pt x="1033684" y="1660384"/>
                    <a:pt x="1198371" y="1654074"/>
                    <a:pt x="1281997" y="1655257"/>
                  </a:cubicBezTo>
                  <a:lnTo>
                    <a:pt x="1252215" y="1706915"/>
                  </a:lnTo>
                  <a:cubicBezTo>
                    <a:pt x="1231112" y="1726828"/>
                    <a:pt x="1178254" y="1728997"/>
                    <a:pt x="1145908" y="1730969"/>
                  </a:cubicBezTo>
                  <a:cubicBezTo>
                    <a:pt x="1080033" y="1734912"/>
                    <a:pt x="1019681" y="1750685"/>
                    <a:pt x="956764" y="1757192"/>
                  </a:cubicBezTo>
                  <a:close/>
                  <a:moveTo>
                    <a:pt x="1351027" y="1614050"/>
                  </a:moveTo>
                  <a:cubicBezTo>
                    <a:pt x="1366214" y="1630020"/>
                    <a:pt x="1365820" y="1621936"/>
                    <a:pt x="1370356" y="1644610"/>
                  </a:cubicBezTo>
                  <a:lnTo>
                    <a:pt x="1330318" y="1646779"/>
                  </a:lnTo>
                  <a:cubicBezTo>
                    <a:pt x="1335052" y="1620556"/>
                    <a:pt x="1334460" y="1626471"/>
                    <a:pt x="1351027" y="1614050"/>
                  </a:cubicBezTo>
                  <a:close/>
                  <a:moveTo>
                    <a:pt x="742178" y="1632386"/>
                  </a:moveTo>
                  <a:lnTo>
                    <a:pt x="753025" y="1633963"/>
                  </a:lnTo>
                  <a:cubicBezTo>
                    <a:pt x="754209" y="1633963"/>
                    <a:pt x="756181" y="1633766"/>
                    <a:pt x="757562" y="1633766"/>
                  </a:cubicBezTo>
                  <a:cubicBezTo>
                    <a:pt x="791091" y="1630217"/>
                    <a:pt x="869391" y="1608332"/>
                    <a:pt x="938619" y="1603206"/>
                  </a:cubicBezTo>
                  <a:lnTo>
                    <a:pt x="933097" y="1669848"/>
                  </a:lnTo>
                  <a:cubicBezTo>
                    <a:pt x="823634" y="1697254"/>
                    <a:pt x="773143" y="1698436"/>
                    <a:pt x="668019" y="1720125"/>
                  </a:cubicBezTo>
                  <a:cubicBezTo>
                    <a:pt x="637646" y="1726237"/>
                    <a:pt x="644746" y="1717562"/>
                    <a:pt x="635279" y="1734912"/>
                  </a:cubicBezTo>
                  <a:cubicBezTo>
                    <a:pt x="644746" y="1739644"/>
                    <a:pt x="751250" y="1713224"/>
                    <a:pt x="774721" y="1710266"/>
                  </a:cubicBezTo>
                  <a:cubicBezTo>
                    <a:pt x="883000" y="1696662"/>
                    <a:pt x="865249" y="1693507"/>
                    <a:pt x="928560" y="1683452"/>
                  </a:cubicBezTo>
                  <a:cubicBezTo>
                    <a:pt x="932308" y="1738264"/>
                    <a:pt x="929744" y="1739644"/>
                    <a:pt x="923235" y="1756797"/>
                  </a:cubicBezTo>
                  <a:cubicBezTo>
                    <a:pt x="914754" y="1778880"/>
                    <a:pt x="743953" y="1782823"/>
                    <a:pt x="723441" y="1809638"/>
                  </a:cubicBezTo>
                  <a:lnTo>
                    <a:pt x="924813" y="1772965"/>
                  </a:lnTo>
                  <a:lnTo>
                    <a:pt x="930335" y="1852423"/>
                  </a:lnTo>
                  <a:cubicBezTo>
                    <a:pt x="880831" y="1854000"/>
                    <a:pt x="655397" y="1842564"/>
                    <a:pt x="633504" y="1790907"/>
                  </a:cubicBezTo>
                  <a:cubicBezTo>
                    <a:pt x="592283" y="1693310"/>
                    <a:pt x="623248" y="1715393"/>
                    <a:pt x="717327" y="1633569"/>
                  </a:cubicBezTo>
                  <a:cubicBezTo>
                    <a:pt x="726794" y="1625288"/>
                    <a:pt x="723835" y="1627260"/>
                    <a:pt x="735669" y="1619768"/>
                  </a:cubicBezTo>
                  <a:lnTo>
                    <a:pt x="743953" y="1615036"/>
                  </a:lnTo>
                  <a:cubicBezTo>
                    <a:pt x="745136" y="1614247"/>
                    <a:pt x="746911" y="1613458"/>
                    <a:pt x="748095" y="1612670"/>
                  </a:cubicBezTo>
                  <a:cubicBezTo>
                    <a:pt x="755195" y="1608529"/>
                    <a:pt x="753814" y="1609318"/>
                    <a:pt x="760126" y="1605374"/>
                  </a:cubicBezTo>
                  <a:cubicBezTo>
                    <a:pt x="808842" y="1574814"/>
                    <a:pt x="884578" y="1516847"/>
                    <a:pt x="943155" y="1514481"/>
                  </a:cubicBezTo>
                  <a:cubicBezTo>
                    <a:pt x="943550" y="1606163"/>
                    <a:pt x="982207" y="1585066"/>
                    <a:pt x="773143" y="1621345"/>
                  </a:cubicBezTo>
                  <a:cubicBezTo>
                    <a:pt x="737444" y="1627654"/>
                    <a:pt x="760520" y="1614444"/>
                    <a:pt x="742178" y="1632386"/>
                  </a:cubicBezTo>
                  <a:close/>
                  <a:moveTo>
                    <a:pt x="962878" y="1661961"/>
                  </a:moveTo>
                  <a:lnTo>
                    <a:pt x="966231" y="1600840"/>
                  </a:lnTo>
                  <a:cubicBezTo>
                    <a:pt x="1084372" y="1586249"/>
                    <a:pt x="1213755" y="1588221"/>
                    <a:pt x="1324599" y="1575208"/>
                  </a:cubicBezTo>
                  <a:cubicBezTo>
                    <a:pt x="1326965" y="1664524"/>
                    <a:pt x="1246495" y="1641850"/>
                    <a:pt x="1179240" y="1648948"/>
                  </a:cubicBezTo>
                  <a:cubicBezTo>
                    <a:pt x="1118099" y="1655454"/>
                    <a:pt x="1026189" y="1659201"/>
                    <a:pt x="962878" y="1661961"/>
                  </a:cubicBezTo>
                  <a:close/>
                  <a:moveTo>
                    <a:pt x="969190" y="1590784"/>
                  </a:moveTo>
                  <a:lnTo>
                    <a:pt x="973332" y="1514087"/>
                  </a:lnTo>
                  <a:cubicBezTo>
                    <a:pt x="999366" y="1504820"/>
                    <a:pt x="1110209" y="1492793"/>
                    <a:pt x="1129538" y="1520593"/>
                  </a:cubicBezTo>
                  <a:lnTo>
                    <a:pt x="1147289" y="1568307"/>
                  </a:lnTo>
                  <a:cubicBezTo>
                    <a:pt x="1139991" y="1573631"/>
                    <a:pt x="1144725" y="1571265"/>
                    <a:pt x="1132891" y="1575800"/>
                  </a:cubicBezTo>
                  <a:cubicBezTo>
                    <a:pt x="1109815" y="1584278"/>
                    <a:pt x="1085161" y="1581912"/>
                    <a:pt x="1062282" y="1582700"/>
                  </a:cubicBezTo>
                  <a:cubicBezTo>
                    <a:pt x="1029345" y="1583883"/>
                    <a:pt x="1005086" y="1590193"/>
                    <a:pt x="969190" y="1590784"/>
                  </a:cubicBezTo>
                  <a:close/>
                  <a:moveTo>
                    <a:pt x="1188904" y="1579743"/>
                  </a:moveTo>
                  <a:cubicBezTo>
                    <a:pt x="1201921" y="1554506"/>
                    <a:pt x="1223617" y="1542282"/>
                    <a:pt x="1248468" y="1522959"/>
                  </a:cubicBezTo>
                  <a:lnTo>
                    <a:pt x="1289689" y="1545633"/>
                  </a:lnTo>
                  <a:cubicBezTo>
                    <a:pt x="1305862" y="1562195"/>
                    <a:pt x="1293042" y="1544648"/>
                    <a:pt x="1302903" y="1564561"/>
                  </a:cubicBezTo>
                  <a:lnTo>
                    <a:pt x="1188904" y="1579743"/>
                  </a:lnTo>
                  <a:close/>
                  <a:moveTo>
                    <a:pt x="1088317" y="1406829"/>
                  </a:moveTo>
                  <a:lnTo>
                    <a:pt x="1089500" y="1497328"/>
                  </a:lnTo>
                  <a:lnTo>
                    <a:pt x="974515" y="1501468"/>
                  </a:lnTo>
                  <a:cubicBezTo>
                    <a:pt x="977868" y="1454543"/>
                    <a:pt x="986152" y="1468345"/>
                    <a:pt x="1021653" y="1443896"/>
                  </a:cubicBezTo>
                  <a:cubicBezTo>
                    <a:pt x="1042362" y="1429700"/>
                    <a:pt x="1060113" y="1410378"/>
                    <a:pt x="1088317" y="1406829"/>
                  </a:cubicBezTo>
                  <a:close/>
                  <a:moveTo>
                    <a:pt x="303932" y="1418462"/>
                  </a:moveTo>
                  <a:cubicBezTo>
                    <a:pt x="306299" y="1378634"/>
                    <a:pt x="294465" y="1397957"/>
                    <a:pt x="322077" y="1379226"/>
                  </a:cubicBezTo>
                  <a:cubicBezTo>
                    <a:pt x="339631" y="1367396"/>
                    <a:pt x="348112" y="1361875"/>
                    <a:pt x="360735" y="1353792"/>
                  </a:cubicBezTo>
                  <a:lnTo>
                    <a:pt x="422468" y="1325005"/>
                  </a:lnTo>
                  <a:cubicBezTo>
                    <a:pt x="432724" y="1322245"/>
                    <a:pt x="423059" y="1324020"/>
                    <a:pt x="430357" y="1323428"/>
                  </a:cubicBezTo>
                  <a:cubicBezTo>
                    <a:pt x="457969" y="1321062"/>
                    <a:pt x="454419" y="1398745"/>
                    <a:pt x="464280" y="1442516"/>
                  </a:cubicBezTo>
                  <a:lnTo>
                    <a:pt x="539622" y="1655652"/>
                  </a:lnTo>
                  <a:cubicBezTo>
                    <a:pt x="554217" y="1684832"/>
                    <a:pt x="585971" y="1724857"/>
                    <a:pt x="569996" y="1762910"/>
                  </a:cubicBezTo>
                  <a:cubicBezTo>
                    <a:pt x="518519" y="1786964"/>
                    <a:pt x="390516" y="1692916"/>
                    <a:pt x="360537" y="1667284"/>
                  </a:cubicBezTo>
                  <a:cubicBezTo>
                    <a:pt x="333911" y="1644413"/>
                    <a:pt x="198611" y="1530846"/>
                    <a:pt x="215179" y="1489836"/>
                  </a:cubicBezTo>
                  <a:cubicBezTo>
                    <a:pt x="215770" y="1488455"/>
                    <a:pt x="220307" y="1478400"/>
                    <a:pt x="222871" y="1473668"/>
                  </a:cubicBezTo>
                  <a:lnTo>
                    <a:pt x="247722" y="1443699"/>
                  </a:lnTo>
                  <a:lnTo>
                    <a:pt x="264683" y="1468739"/>
                  </a:lnTo>
                  <a:cubicBezTo>
                    <a:pt x="274151" y="1482146"/>
                    <a:pt x="272967" y="1480766"/>
                    <a:pt x="284998" y="1489244"/>
                  </a:cubicBezTo>
                  <a:cubicBezTo>
                    <a:pt x="284209" y="1470119"/>
                    <a:pt x="241410" y="1421222"/>
                    <a:pt x="281448" y="1409984"/>
                  </a:cubicBezTo>
                  <a:cubicBezTo>
                    <a:pt x="305707" y="1403280"/>
                    <a:pt x="281645" y="1402491"/>
                    <a:pt x="303932" y="1418462"/>
                  </a:cubicBezTo>
                  <a:close/>
                  <a:moveTo>
                    <a:pt x="1586520" y="1432658"/>
                  </a:moveTo>
                  <a:lnTo>
                    <a:pt x="1630108" y="1431475"/>
                  </a:lnTo>
                  <a:cubicBezTo>
                    <a:pt x="1619261" y="1473865"/>
                    <a:pt x="1601707" y="1458486"/>
                    <a:pt x="1586520" y="1432658"/>
                  </a:cubicBezTo>
                  <a:close/>
                  <a:moveTo>
                    <a:pt x="977079" y="1454937"/>
                  </a:moveTo>
                  <a:lnTo>
                    <a:pt x="984968" y="1284389"/>
                  </a:lnTo>
                  <a:cubicBezTo>
                    <a:pt x="1016919" y="1285178"/>
                    <a:pt x="1041968" y="1284192"/>
                    <a:pt x="1071552" y="1295233"/>
                  </a:cubicBezTo>
                  <a:lnTo>
                    <a:pt x="1085753" y="1387113"/>
                  </a:lnTo>
                  <a:cubicBezTo>
                    <a:pt x="1053999" y="1405055"/>
                    <a:pt x="1019483" y="1441727"/>
                    <a:pt x="977079" y="1454937"/>
                  </a:cubicBezTo>
                  <a:close/>
                  <a:moveTo>
                    <a:pt x="1550230" y="1387113"/>
                  </a:moveTo>
                  <a:cubicBezTo>
                    <a:pt x="1590859" y="1381986"/>
                    <a:pt x="1538791" y="1383761"/>
                    <a:pt x="1603088" y="1352017"/>
                  </a:cubicBezTo>
                  <a:cubicBezTo>
                    <a:pt x="1645492" y="1331118"/>
                    <a:pt x="1636025" y="1331118"/>
                    <a:pt x="1675668" y="1347088"/>
                  </a:cubicBezTo>
                  <a:cubicBezTo>
                    <a:pt x="1669554" y="1376663"/>
                    <a:pt x="1669160" y="1382578"/>
                    <a:pt x="1639575" y="1389676"/>
                  </a:cubicBezTo>
                  <a:lnTo>
                    <a:pt x="1571334" y="1405252"/>
                  </a:lnTo>
                  <a:cubicBezTo>
                    <a:pt x="1554569" y="1409984"/>
                    <a:pt x="1536029" y="1414913"/>
                    <a:pt x="1502500" y="1385535"/>
                  </a:cubicBezTo>
                  <a:lnTo>
                    <a:pt x="1489483" y="1369959"/>
                  </a:lnTo>
                  <a:cubicBezTo>
                    <a:pt x="1488300" y="1368382"/>
                    <a:pt x="1487116" y="1366213"/>
                    <a:pt x="1486130" y="1364833"/>
                  </a:cubicBezTo>
                  <a:cubicBezTo>
                    <a:pt x="1485341" y="1363650"/>
                    <a:pt x="1483961" y="1361481"/>
                    <a:pt x="1482777" y="1359707"/>
                  </a:cubicBezTo>
                  <a:cubicBezTo>
                    <a:pt x="1534254" y="1335455"/>
                    <a:pt x="1588098" y="1290502"/>
                    <a:pt x="1629122" y="1324611"/>
                  </a:cubicBezTo>
                  <a:cubicBezTo>
                    <a:pt x="1627939" y="1325794"/>
                    <a:pt x="1625966" y="1325991"/>
                    <a:pt x="1625375" y="1328160"/>
                  </a:cubicBezTo>
                  <a:lnTo>
                    <a:pt x="1609596" y="1339990"/>
                  </a:lnTo>
                  <a:cubicBezTo>
                    <a:pt x="1601313" y="1344722"/>
                    <a:pt x="1593029" y="1347679"/>
                    <a:pt x="1583365" y="1352411"/>
                  </a:cubicBezTo>
                  <a:cubicBezTo>
                    <a:pt x="1564036" y="1362073"/>
                    <a:pt x="1553188" y="1365030"/>
                    <a:pt x="1550230" y="1387113"/>
                  </a:cubicBezTo>
                  <a:close/>
                  <a:moveTo>
                    <a:pt x="1716692" y="1318105"/>
                  </a:moveTo>
                  <a:cubicBezTo>
                    <a:pt x="1704267" y="1337427"/>
                    <a:pt x="1712353" y="1336047"/>
                    <a:pt x="1690855" y="1324808"/>
                  </a:cubicBezTo>
                  <a:cubicBezTo>
                    <a:pt x="1694800" y="1319288"/>
                    <a:pt x="1689080" y="1317710"/>
                    <a:pt x="1700322" y="1314161"/>
                  </a:cubicBezTo>
                  <a:cubicBezTo>
                    <a:pt x="1730893" y="1304895"/>
                    <a:pt x="1709395" y="1313373"/>
                    <a:pt x="1716692" y="1318105"/>
                  </a:cubicBezTo>
                  <a:close/>
                  <a:moveTo>
                    <a:pt x="1458123" y="1359904"/>
                  </a:moveTo>
                  <a:cubicBezTo>
                    <a:pt x="1461476" y="1329935"/>
                    <a:pt x="1454968" y="1351228"/>
                    <a:pt x="1464829" y="1335652"/>
                  </a:cubicBezTo>
                  <a:lnTo>
                    <a:pt x="1508614" y="1291882"/>
                  </a:lnTo>
                  <a:lnTo>
                    <a:pt x="1565022" y="1304500"/>
                  </a:lnTo>
                  <a:cubicBezTo>
                    <a:pt x="1558514" y="1312781"/>
                    <a:pt x="1564233" y="1309627"/>
                    <a:pt x="1553977" y="1316133"/>
                  </a:cubicBezTo>
                  <a:lnTo>
                    <a:pt x="1458123" y="1359904"/>
                  </a:lnTo>
                  <a:close/>
                  <a:moveTo>
                    <a:pt x="863474" y="1282812"/>
                  </a:moveTo>
                  <a:lnTo>
                    <a:pt x="953609" y="1286361"/>
                  </a:lnTo>
                  <a:cubicBezTo>
                    <a:pt x="958737" y="1359115"/>
                    <a:pt x="951636" y="1412941"/>
                    <a:pt x="947692" y="1480766"/>
                  </a:cubicBezTo>
                  <a:lnTo>
                    <a:pt x="642971" y="1674777"/>
                  </a:lnTo>
                  <a:cubicBezTo>
                    <a:pt x="622459" y="1692916"/>
                    <a:pt x="626009" y="1701197"/>
                    <a:pt x="599186" y="1710858"/>
                  </a:cubicBezTo>
                  <a:cubicBezTo>
                    <a:pt x="571376" y="1624302"/>
                    <a:pt x="559345" y="1632978"/>
                    <a:pt x="522266" y="1523354"/>
                  </a:cubicBezTo>
                  <a:cubicBezTo>
                    <a:pt x="498993" y="1454740"/>
                    <a:pt x="479270" y="1385338"/>
                    <a:pt x="476114" y="1302923"/>
                  </a:cubicBezTo>
                  <a:cubicBezTo>
                    <a:pt x="545934" y="1280249"/>
                    <a:pt x="773932" y="1263687"/>
                    <a:pt x="850654" y="1264673"/>
                  </a:cubicBezTo>
                  <a:cubicBezTo>
                    <a:pt x="851246" y="1265659"/>
                    <a:pt x="852035" y="1266447"/>
                    <a:pt x="852429" y="1268025"/>
                  </a:cubicBezTo>
                  <a:lnTo>
                    <a:pt x="863474" y="1282812"/>
                  </a:lnTo>
                  <a:close/>
                  <a:moveTo>
                    <a:pt x="1650028" y="1292473"/>
                  </a:moveTo>
                  <a:cubicBezTo>
                    <a:pt x="1677049" y="1272954"/>
                    <a:pt x="1716495" y="1260532"/>
                    <a:pt x="1751010" y="1252054"/>
                  </a:cubicBezTo>
                  <a:cubicBezTo>
                    <a:pt x="1731879" y="1294051"/>
                    <a:pt x="1742924" y="1274137"/>
                    <a:pt x="1707028" y="1296219"/>
                  </a:cubicBezTo>
                  <a:cubicBezTo>
                    <a:pt x="1675471" y="1315344"/>
                    <a:pt x="1670738" y="1320668"/>
                    <a:pt x="1650028" y="1292473"/>
                  </a:cubicBezTo>
                  <a:close/>
                  <a:moveTo>
                    <a:pt x="1091078" y="1212227"/>
                  </a:moveTo>
                  <a:lnTo>
                    <a:pt x="1102517" y="1209664"/>
                  </a:lnTo>
                  <a:cubicBezTo>
                    <a:pt x="1142555" y="1204735"/>
                    <a:pt x="1128552" y="1201186"/>
                    <a:pt x="1171154" y="1207495"/>
                  </a:cubicBezTo>
                  <a:cubicBezTo>
                    <a:pt x="1246298" y="1218733"/>
                    <a:pt x="1437020" y="1235690"/>
                    <a:pt x="1499936" y="1233915"/>
                  </a:cubicBezTo>
                  <a:cubicBezTo>
                    <a:pt x="1492836" y="1259547"/>
                    <a:pt x="1484947" y="1257772"/>
                    <a:pt x="1458321" y="1290699"/>
                  </a:cubicBezTo>
                  <a:cubicBezTo>
                    <a:pt x="1449051" y="1301937"/>
                    <a:pt x="1447276" y="1305289"/>
                    <a:pt x="1436823" y="1314359"/>
                  </a:cubicBezTo>
                  <a:cubicBezTo>
                    <a:pt x="1420650" y="1328752"/>
                    <a:pt x="1424200" y="1318499"/>
                    <a:pt x="1410788" y="1337427"/>
                  </a:cubicBezTo>
                  <a:cubicBezTo>
                    <a:pt x="1415916" y="1392239"/>
                    <a:pt x="1546877" y="1448431"/>
                    <a:pt x="1588887" y="1482738"/>
                  </a:cubicBezTo>
                  <a:cubicBezTo>
                    <a:pt x="1579026" y="1503834"/>
                    <a:pt x="1571925" y="1502651"/>
                    <a:pt x="1573898" y="1520593"/>
                  </a:cubicBezTo>
                  <a:lnTo>
                    <a:pt x="1584548" y="1558449"/>
                  </a:lnTo>
                  <a:cubicBezTo>
                    <a:pt x="1595198" y="1545633"/>
                    <a:pt x="1614133" y="1520002"/>
                    <a:pt x="1626755" y="1510932"/>
                  </a:cubicBezTo>
                  <a:cubicBezTo>
                    <a:pt x="1655945" y="1526706"/>
                    <a:pt x="1693222" y="1547408"/>
                    <a:pt x="1721229" y="1563773"/>
                  </a:cubicBezTo>
                  <a:cubicBezTo>
                    <a:pt x="1714720" y="1600051"/>
                    <a:pt x="1726357" y="1575997"/>
                    <a:pt x="1675668" y="1623711"/>
                  </a:cubicBezTo>
                  <a:cubicBezTo>
                    <a:pt x="1657129" y="1641061"/>
                    <a:pt x="1644309" y="1657229"/>
                    <a:pt x="1627150" y="1677734"/>
                  </a:cubicBezTo>
                  <a:cubicBezTo>
                    <a:pt x="1597762" y="1713027"/>
                    <a:pt x="1567586" y="1757980"/>
                    <a:pt x="1530507" y="1780654"/>
                  </a:cubicBezTo>
                  <a:cubicBezTo>
                    <a:pt x="1495794" y="1769022"/>
                    <a:pt x="1460687" y="1695085"/>
                    <a:pt x="1459307" y="1683846"/>
                  </a:cubicBezTo>
                  <a:cubicBezTo>
                    <a:pt x="1481988" y="1694888"/>
                    <a:pt x="1467985" y="1695676"/>
                    <a:pt x="1490469" y="1700802"/>
                  </a:cubicBezTo>
                  <a:lnTo>
                    <a:pt x="1504867" y="1678128"/>
                  </a:lnTo>
                  <a:cubicBezTo>
                    <a:pt x="1492836" y="1662947"/>
                    <a:pt x="1374695" y="1585658"/>
                    <a:pt x="1326571" y="1541493"/>
                  </a:cubicBezTo>
                  <a:cubicBezTo>
                    <a:pt x="1316118" y="1531832"/>
                    <a:pt x="1309017" y="1527494"/>
                    <a:pt x="1298170" y="1518622"/>
                  </a:cubicBezTo>
                  <a:cubicBezTo>
                    <a:pt x="1270558" y="1496145"/>
                    <a:pt x="1290675" y="1513890"/>
                    <a:pt x="1274108" y="1486878"/>
                  </a:cubicBezTo>
                  <a:cubicBezTo>
                    <a:pt x="1236042" y="1490624"/>
                    <a:pt x="1208233" y="1533803"/>
                    <a:pt x="1171351" y="1550760"/>
                  </a:cubicBezTo>
                  <a:lnTo>
                    <a:pt x="1167603" y="1532620"/>
                  </a:lnTo>
                  <a:cubicBezTo>
                    <a:pt x="1169773" y="1517636"/>
                    <a:pt x="1165434" y="1536367"/>
                    <a:pt x="1174901" y="1519410"/>
                  </a:cubicBezTo>
                  <a:cubicBezTo>
                    <a:pt x="1147289" y="1507383"/>
                    <a:pt x="1162870" y="1522959"/>
                    <a:pt x="1151431" y="1498314"/>
                  </a:cubicBezTo>
                  <a:cubicBezTo>
                    <a:pt x="1148669" y="1492793"/>
                    <a:pt x="1141963" y="1462824"/>
                    <a:pt x="1140977" y="1457303"/>
                  </a:cubicBezTo>
                  <a:cubicBezTo>
                    <a:pt x="1131313" y="1402294"/>
                    <a:pt x="1116915" y="1348074"/>
                    <a:pt x="1114351" y="1292473"/>
                  </a:cubicBezTo>
                  <a:cubicBezTo>
                    <a:pt x="1111196" y="1224057"/>
                    <a:pt x="1117704" y="1221494"/>
                    <a:pt x="1091078" y="1212227"/>
                  </a:cubicBezTo>
                  <a:close/>
                  <a:moveTo>
                    <a:pt x="1373512" y="1180089"/>
                  </a:moveTo>
                  <a:cubicBezTo>
                    <a:pt x="1405069" y="1167865"/>
                    <a:pt x="1511770" y="1127446"/>
                    <a:pt x="1544116" y="1125474"/>
                  </a:cubicBezTo>
                  <a:cubicBezTo>
                    <a:pt x="1537410" y="1168259"/>
                    <a:pt x="1542538" y="1179695"/>
                    <a:pt x="1503092" y="1190144"/>
                  </a:cubicBezTo>
                  <a:cubicBezTo>
                    <a:pt x="1504867" y="1191130"/>
                    <a:pt x="1507825" y="1189750"/>
                    <a:pt x="1508614" y="1191919"/>
                  </a:cubicBezTo>
                  <a:cubicBezTo>
                    <a:pt x="1512362" y="1203354"/>
                    <a:pt x="1510389" y="1190933"/>
                    <a:pt x="1517884" y="1195665"/>
                  </a:cubicBezTo>
                  <a:lnTo>
                    <a:pt x="1525971" y="1205129"/>
                  </a:lnTo>
                  <a:cubicBezTo>
                    <a:pt x="1511770" y="1210452"/>
                    <a:pt x="1509206" y="1201974"/>
                    <a:pt x="1497372" y="1200594"/>
                  </a:cubicBezTo>
                  <a:cubicBezTo>
                    <a:pt x="1486130" y="1199214"/>
                    <a:pt x="1479819" y="1205720"/>
                    <a:pt x="1454179" y="1203749"/>
                  </a:cubicBezTo>
                  <a:cubicBezTo>
                    <a:pt x="1434259" y="1202171"/>
                    <a:pt x="1388107" y="1193891"/>
                    <a:pt x="1373512" y="1180089"/>
                  </a:cubicBezTo>
                  <a:close/>
                  <a:moveTo>
                    <a:pt x="483806" y="952560"/>
                  </a:moveTo>
                  <a:cubicBezTo>
                    <a:pt x="564868" y="950194"/>
                    <a:pt x="650466" y="956306"/>
                    <a:pt x="722455" y="954926"/>
                  </a:cubicBezTo>
                  <a:cubicBezTo>
                    <a:pt x="779849" y="954138"/>
                    <a:pt x="890889" y="949406"/>
                    <a:pt x="952622" y="953743"/>
                  </a:cubicBezTo>
                  <a:lnTo>
                    <a:pt x="956173" y="1248505"/>
                  </a:lnTo>
                  <a:cubicBezTo>
                    <a:pt x="916924" y="1246337"/>
                    <a:pt x="885564" y="1234309"/>
                    <a:pt x="831523" y="1234309"/>
                  </a:cubicBezTo>
                  <a:lnTo>
                    <a:pt x="575716" y="1250083"/>
                  </a:lnTo>
                  <a:cubicBezTo>
                    <a:pt x="536072" y="1255012"/>
                    <a:pt x="497218" y="1269602"/>
                    <a:pt x="466253" y="1272757"/>
                  </a:cubicBezTo>
                  <a:cubicBezTo>
                    <a:pt x="464280" y="1216959"/>
                    <a:pt x="462111" y="1160570"/>
                    <a:pt x="460336" y="1104969"/>
                  </a:cubicBezTo>
                  <a:cubicBezTo>
                    <a:pt x="458166" y="1038919"/>
                    <a:pt x="476114" y="1004415"/>
                    <a:pt x="483806" y="952560"/>
                  </a:cubicBezTo>
                  <a:close/>
                  <a:moveTo>
                    <a:pt x="1407041" y="1159978"/>
                  </a:moveTo>
                  <a:cubicBezTo>
                    <a:pt x="1418480" y="1132572"/>
                    <a:pt x="1453390" y="1102406"/>
                    <a:pt x="1473113" y="1081112"/>
                  </a:cubicBezTo>
                  <a:cubicBezTo>
                    <a:pt x="1498358" y="1053903"/>
                    <a:pt x="1510784" y="1027089"/>
                    <a:pt x="1558514" y="1022160"/>
                  </a:cubicBezTo>
                  <a:cubicBezTo>
                    <a:pt x="1560880" y="1133558"/>
                    <a:pt x="1551413" y="1111278"/>
                    <a:pt x="1407041" y="1159978"/>
                  </a:cubicBezTo>
                  <a:close/>
                  <a:moveTo>
                    <a:pt x="1557725" y="996922"/>
                  </a:moveTo>
                  <a:cubicBezTo>
                    <a:pt x="1553386" y="1024920"/>
                    <a:pt x="1566008" y="1012696"/>
                    <a:pt x="1537016" y="1018611"/>
                  </a:cubicBezTo>
                  <a:cubicBezTo>
                    <a:pt x="1545102" y="997514"/>
                    <a:pt x="1539580" y="1007175"/>
                    <a:pt x="1557725" y="996922"/>
                  </a:cubicBezTo>
                  <a:close/>
                  <a:moveTo>
                    <a:pt x="435485" y="1293262"/>
                  </a:moveTo>
                  <a:cubicBezTo>
                    <a:pt x="379274" y="1305486"/>
                    <a:pt x="358762" y="1331709"/>
                    <a:pt x="294662" y="1366016"/>
                  </a:cubicBezTo>
                  <a:cubicBezTo>
                    <a:pt x="272770" y="1377649"/>
                    <a:pt x="290521" y="1383169"/>
                    <a:pt x="251666" y="1396576"/>
                  </a:cubicBezTo>
                  <a:lnTo>
                    <a:pt x="243974" y="1344328"/>
                  </a:lnTo>
                  <a:cubicBezTo>
                    <a:pt x="208276" y="1364044"/>
                    <a:pt x="273164" y="1413730"/>
                    <a:pt x="201570" y="1466373"/>
                  </a:cubicBezTo>
                  <a:cubicBezTo>
                    <a:pt x="195258" y="1452177"/>
                    <a:pt x="188947" y="1423982"/>
                    <a:pt x="186580" y="1404069"/>
                  </a:cubicBezTo>
                  <a:cubicBezTo>
                    <a:pt x="182438" y="1368579"/>
                    <a:pt x="202753" y="1362073"/>
                    <a:pt x="177508" y="1352214"/>
                  </a:cubicBezTo>
                  <a:cubicBezTo>
                    <a:pt x="159165" y="1386127"/>
                    <a:pt x="180269" y="1437587"/>
                    <a:pt x="184805" y="1474260"/>
                  </a:cubicBezTo>
                  <a:cubicBezTo>
                    <a:pt x="164293" y="1461247"/>
                    <a:pt x="165477" y="1458684"/>
                    <a:pt x="149304" y="1428912"/>
                  </a:cubicBezTo>
                  <a:cubicBezTo>
                    <a:pt x="118141" y="1372128"/>
                    <a:pt x="97827" y="1327174"/>
                    <a:pt x="77118" y="1263490"/>
                  </a:cubicBezTo>
                  <a:cubicBezTo>
                    <a:pt x="50097" y="1180089"/>
                    <a:pt x="27021" y="1097674"/>
                    <a:pt x="29585" y="997514"/>
                  </a:cubicBezTo>
                  <a:cubicBezTo>
                    <a:pt x="51083" y="986078"/>
                    <a:pt x="46152" y="969319"/>
                    <a:pt x="51872" y="924366"/>
                  </a:cubicBezTo>
                  <a:cubicBezTo>
                    <a:pt x="178297" y="903269"/>
                    <a:pt x="77709" y="934027"/>
                    <a:pt x="228590" y="944871"/>
                  </a:cubicBezTo>
                  <a:cubicBezTo>
                    <a:pt x="300382" y="949997"/>
                    <a:pt x="371977" y="953152"/>
                    <a:pt x="448502" y="951772"/>
                  </a:cubicBezTo>
                  <a:cubicBezTo>
                    <a:pt x="450869" y="1002837"/>
                    <a:pt x="432921" y="1053903"/>
                    <a:pt x="433513" y="1113053"/>
                  </a:cubicBezTo>
                  <a:cubicBezTo>
                    <a:pt x="434104" y="1171217"/>
                    <a:pt x="440613" y="1235690"/>
                    <a:pt x="435485" y="1293262"/>
                  </a:cubicBezTo>
                  <a:close/>
                  <a:moveTo>
                    <a:pt x="283420" y="1338610"/>
                  </a:moveTo>
                  <a:cubicBezTo>
                    <a:pt x="280659" y="1344328"/>
                    <a:pt x="279673" y="1345708"/>
                    <a:pt x="280856" y="1350440"/>
                  </a:cubicBezTo>
                  <a:cubicBezTo>
                    <a:pt x="285590" y="1368185"/>
                    <a:pt x="283618" y="1358721"/>
                    <a:pt x="286379" y="1363453"/>
                  </a:cubicBezTo>
                  <a:lnTo>
                    <a:pt x="283420" y="1338610"/>
                  </a:lnTo>
                  <a:close/>
                  <a:moveTo>
                    <a:pt x="983785" y="956898"/>
                  </a:moveTo>
                  <a:cubicBezTo>
                    <a:pt x="1035065" y="953743"/>
                    <a:pt x="1082794" y="960052"/>
                    <a:pt x="1134863" y="953349"/>
                  </a:cubicBezTo>
                  <a:cubicBezTo>
                    <a:pt x="1276672" y="935604"/>
                    <a:pt x="1347083" y="956898"/>
                    <a:pt x="1413155" y="949208"/>
                  </a:cubicBezTo>
                  <a:cubicBezTo>
                    <a:pt x="1461871" y="943491"/>
                    <a:pt x="1500725" y="938364"/>
                    <a:pt x="1555555" y="947237"/>
                  </a:cubicBezTo>
                  <a:cubicBezTo>
                    <a:pt x="1558119" y="975826"/>
                    <a:pt x="1557922" y="974643"/>
                    <a:pt x="1543919" y="991402"/>
                  </a:cubicBezTo>
                  <a:cubicBezTo>
                    <a:pt x="1512953" y="1028469"/>
                    <a:pt x="1501711" y="1029849"/>
                    <a:pt x="1463646" y="1077760"/>
                  </a:cubicBezTo>
                  <a:cubicBezTo>
                    <a:pt x="1432878" y="1116010"/>
                    <a:pt x="1371737" y="1162936"/>
                    <a:pt x="1354578" y="1189356"/>
                  </a:cubicBezTo>
                  <a:lnTo>
                    <a:pt x="1222631" y="1165696"/>
                  </a:lnTo>
                  <a:cubicBezTo>
                    <a:pt x="1189496" y="1177920"/>
                    <a:pt x="1229928" y="1189553"/>
                    <a:pt x="1158925" y="1178709"/>
                  </a:cubicBezTo>
                  <a:cubicBezTo>
                    <a:pt x="1134863" y="1174963"/>
                    <a:pt x="1108237" y="1167470"/>
                    <a:pt x="1084569" y="1167668"/>
                  </a:cubicBezTo>
                  <a:cubicBezTo>
                    <a:pt x="1064846" y="1209269"/>
                    <a:pt x="1074905" y="1235492"/>
                    <a:pt x="1078061" y="1262110"/>
                  </a:cubicBezTo>
                  <a:lnTo>
                    <a:pt x="981221" y="1255012"/>
                  </a:lnTo>
                  <a:lnTo>
                    <a:pt x="983785" y="956898"/>
                  </a:lnTo>
                  <a:close/>
                  <a:moveTo>
                    <a:pt x="1580998" y="1241407"/>
                  </a:moveTo>
                  <a:cubicBezTo>
                    <a:pt x="1582379" y="1241999"/>
                    <a:pt x="1584745" y="1241013"/>
                    <a:pt x="1585337" y="1242590"/>
                  </a:cubicBezTo>
                  <a:cubicBezTo>
                    <a:pt x="1588887" y="1251463"/>
                    <a:pt x="1747263" y="1190342"/>
                    <a:pt x="1797162" y="1180089"/>
                  </a:cubicBezTo>
                  <a:cubicBezTo>
                    <a:pt x="1781778" y="1245351"/>
                    <a:pt x="1737204" y="1243182"/>
                    <a:pt x="1670146" y="1272362"/>
                  </a:cubicBezTo>
                  <a:cubicBezTo>
                    <a:pt x="1635039" y="1287741"/>
                    <a:pt x="1631292" y="1288727"/>
                    <a:pt x="1588690" y="1281235"/>
                  </a:cubicBezTo>
                  <a:cubicBezTo>
                    <a:pt x="1571925" y="1278277"/>
                    <a:pt x="1563839" y="1274925"/>
                    <a:pt x="1548258" y="1269208"/>
                  </a:cubicBezTo>
                  <a:cubicBezTo>
                    <a:pt x="1505459" y="1253237"/>
                    <a:pt x="1539777" y="1275714"/>
                    <a:pt x="1512559" y="1262110"/>
                  </a:cubicBezTo>
                  <a:cubicBezTo>
                    <a:pt x="1536818" y="1244759"/>
                    <a:pt x="1535438" y="1251266"/>
                    <a:pt x="1563247" y="1242590"/>
                  </a:cubicBezTo>
                  <a:cubicBezTo>
                    <a:pt x="1563050" y="1202763"/>
                    <a:pt x="1542341" y="1191525"/>
                    <a:pt x="1574884" y="1176343"/>
                  </a:cubicBezTo>
                  <a:cubicBezTo>
                    <a:pt x="1598157" y="1165302"/>
                    <a:pt x="1618866" y="1166090"/>
                    <a:pt x="1640167" y="1151500"/>
                  </a:cubicBezTo>
                  <a:lnTo>
                    <a:pt x="1568375" y="1170822"/>
                  </a:lnTo>
                  <a:cubicBezTo>
                    <a:pt x="1569361" y="1054889"/>
                    <a:pt x="1668963" y="1107532"/>
                    <a:pt x="1768564" y="1042862"/>
                  </a:cubicBezTo>
                  <a:cubicBezTo>
                    <a:pt x="1712945" y="1047594"/>
                    <a:pt x="1638392" y="1091365"/>
                    <a:pt x="1581392" y="1095505"/>
                  </a:cubicBezTo>
                  <a:lnTo>
                    <a:pt x="1594410" y="1004020"/>
                  </a:lnTo>
                  <a:cubicBezTo>
                    <a:pt x="1633067" y="999288"/>
                    <a:pt x="1684149" y="986867"/>
                    <a:pt x="1709592" y="965967"/>
                  </a:cubicBezTo>
                  <a:cubicBezTo>
                    <a:pt x="1677838" y="970699"/>
                    <a:pt x="1630503" y="991402"/>
                    <a:pt x="1591846" y="999486"/>
                  </a:cubicBezTo>
                  <a:lnTo>
                    <a:pt x="1591648" y="948223"/>
                  </a:lnTo>
                  <a:cubicBezTo>
                    <a:pt x="1667385" y="950589"/>
                    <a:pt x="1773889" y="967348"/>
                    <a:pt x="1838581" y="962616"/>
                  </a:cubicBezTo>
                  <a:lnTo>
                    <a:pt x="1853767" y="942110"/>
                  </a:lnTo>
                  <a:cubicBezTo>
                    <a:pt x="1821027" y="917859"/>
                    <a:pt x="1763633" y="927126"/>
                    <a:pt x="1687502" y="912536"/>
                  </a:cubicBezTo>
                  <a:cubicBezTo>
                    <a:pt x="1665215" y="908198"/>
                    <a:pt x="1642534" y="909578"/>
                    <a:pt x="1619261" y="908001"/>
                  </a:cubicBezTo>
                  <a:cubicBezTo>
                    <a:pt x="1629517" y="864230"/>
                    <a:pt x="1660482" y="861864"/>
                    <a:pt x="1737401" y="831304"/>
                  </a:cubicBezTo>
                  <a:cubicBezTo>
                    <a:pt x="1779806" y="814545"/>
                    <a:pt x="1845484" y="793251"/>
                    <a:pt x="1890452" y="784970"/>
                  </a:cubicBezTo>
                  <a:cubicBezTo>
                    <a:pt x="1889860" y="835444"/>
                    <a:pt x="1889466" y="809615"/>
                    <a:pt x="1856528" y="830121"/>
                  </a:cubicBezTo>
                  <a:lnTo>
                    <a:pt x="1847061" y="838796"/>
                  </a:lnTo>
                  <a:cubicBezTo>
                    <a:pt x="1846273" y="839585"/>
                    <a:pt x="1845089" y="841359"/>
                    <a:pt x="1844103" y="842148"/>
                  </a:cubicBezTo>
                  <a:cubicBezTo>
                    <a:pt x="1822605" y="862061"/>
                    <a:pt x="1788681" y="864230"/>
                    <a:pt x="1767775" y="881975"/>
                  </a:cubicBezTo>
                  <a:lnTo>
                    <a:pt x="1884930" y="841162"/>
                  </a:lnTo>
                  <a:cubicBezTo>
                    <a:pt x="1882760" y="905241"/>
                    <a:pt x="1870137" y="914902"/>
                    <a:pt x="1865009" y="997711"/>
                  </a:cubicBezTo>
                  <a:cubicBezTo>
                    <a:pt x="1862643" y="1035764"/>
                    <a:pt x="1839961" y="1101420"/>
                    <a:pt x="1825958" y="1131783"/>
                  </a:cubicBezTo>
                  <a:cubicBezTo>
                    <a:pt x="1806432" y="1174568"/>
                    <a:pt x="1759097" y="1179892"/>
                    <a:pt x="1714128" y="1194482"/>
                  </a:cubicBezTo>
                  <a:cubicBezTo>
                    <a:pt x="1665215" y="1210255"/>
                    <a:pt x="1626361" y="1226620"/>
                    <a:pt x="1580998" y="1241407"/>
                  </a:cubicBezTo>
                  <a:close/>
                  <a:moveTo>
                    <a:pt x="1710381" y="914704"/>
                  </a:moveTo>
                  <a:cubicBezTo>
                    <a:pt x="1728526" y="899128"/>
                    <a:pt x="1733062" y="901494"/>
                    <a:pt x="1752588" y="891636"/>
                  </a:cubicBezTo>
                  <a:lnTo>
                    <a:pt x="1764225" y="884538"/>
                  </a:lnTo>
                  <a:cubicBezTo>
                    <a:pt x="1765014" y="884144"/>
                    <a:pt x="1766789" y="882961"/>
                    <a:pt x="1767775" y="881975"/>
                  </a:cubicBezTo>
                  <a:cubicBezTo>
                    <a:pt x="1741346" y="890059"/>
                    <a:pt x="1722215" y="892228"/>
                    <a:pt x="1710381" y="914704"/>
                  </a:cubicBezTo>
                  <a:close/>
                  <a:moveTo>
                    <a:pt x="1832269" y="1028863"/>
                  </a:moveTo>
                  <a:cubicBezTo>
                    <a:pt x="1814321" y="1020582"/>
                    <a:pt x="1782567" y="1033792"/>
                    <a:pt x="1768564" y="1042862"/>
                  </a:cubicBezTo>
                  <a:lnTo>
                    <a:pt x="1832269" y="1028863"/>
                  </a:lnTo>
                  <a:close/>
                  <a:moveTo>
                    <a:pt x="1823197" y="1094716"/>
                  </a:moveTo>
                  <a:cubicBezTo>
                    <a:pt x="1809193" y="1086435"/>
                    <a:pt x="1650620" y="1144205"/>
                    <a:pt x="1640167" y="1151500"/>
                  </a:cubicBezTo>
                  <a:cubicBezTo>
                    <a:pt x="1663243" y="1148740"/>
                    <a:pt x="1813335" y="1106349"/>
                    <a:pt x="1823197" y="1094716"/>
                  </a:cubicBezTo>
                  <a:close/>
                  <a:moveTo>
                    <a:pt x="1548060" y="1260138"/>
                  </a:moveTo>
                  <a:lnTo>
                    <a:pt x="1582181" y="1250083"/>
                  </a:lnTo>
                  <a:cubicBezTo>
                    <a:pt x="1570742" y="1248505"/>
                    <a:pt x="1576264" y="1246534"/>
                    <a:pt x="1565219" y="1250477"/>
                  </a:cubicBezTo>
                  <a:cubicBezTo>
                    <a:pt x="1545496" y="1257575"/>
                    <a:pt x="1554175" y="1255406"/>
                    <a:pt x="1548060" y="1260138"/>
                  </a:cubicBezTo>
                  <a:close/>
                  <a:moveTo>
                    <a:pt x="1637406" y="859695"/>
                  </a:moveTo>
                  <a:cubicBezTo>
                    <a:pt x="1648451" y="810996"/>
                    <a:pt x="1644309" y="820065"/>
                    <a:pt x="1683952" y="797983"/>
                  </a:cubicBezTo>
                  <a:lnTo>
                    <a:pt x="1877632" y="702752"/>
                  </a:lnTo>
                  <a:lnTo>
                    <a:pt x="1886507" y="770182"/>
                  </a:lnTo>
                  <a:lnTo>
                    <a:pt x="1637406" y="859695"/>
                  </a:lnTo>
                  <a:close/>
                  <a:moveTo>
                    <a:pt x="1658707" y="722271"/>
                  </a:moveTo>
                  <a:cubicBezTo>
                    <a:pt x="1662060" y="703146"/>
                    <a:pt x="1662848" y="675543"/>
                    <a:pt x="1676655" y="662136"/>
                  </a:cubicBezTo>
                  <a:lnTo>
                    <a:pt x="1706042" y="641236"/>
                  </a:lnTo>
                  <a:cubicBezTo>
                    <a:pt x="1707028" y="640250"/>
                    <a:pt x="1708211" y="638673"/>
                    <a:pt x="1709198" y="637884"/>
                  </a:cubicBezTo>
                  <a:cubicBezTo>
                    <a:pt x="1728723" y="620534"/>
                    <a:pt x="1803474" y="588987"/>
                    <a:pt x="1836214" y="583467"/>
                  </a:cubicBezTo>
                  <a:lnTo>
                    <a:pt x="1851795" y="626843"/>
                  </a:lnTo>
                  <a:cubicBezTo>
                    <a:pt x="1827536" y="636899"/>
                    <a:pt x="1802487" y="647348"/>
                    <a:pt x="1786709" y="663910"/>
                  </a:cubicBezTo>
                  <a:cubicBezTo>
                    <a:pt x="1816096" y="657995"/>
                    <a:pt x="1816885" y="646165"/>
                    <a:pt x="1851401" y="642814"/>
                  </a:cubicBezTo>
                  <a:lnTo>
                    <a:pt x="1865404" y="663516"/>
                  </a:lnTo>
                  <a:cubicBezTo>
                    <a:pt x="1869151" y="672783"/>
                    <a:pt x="1870137" y="679881"/>
                    <a:pt x="1872110" y="692894"/>
                  </a:cubicBezTo>
                  <a:cubicBezTo>
                    <a:pt x="1804657" y="722665"/>
                    <a:pt x="1690658" y="794039"/>
                    <a:pt x="1652198" y="800940"/>
                  </a:cubicBezTo>
                  <a:lnTo>
                    <a:pt x="1657523" y="741002"/>
                  </a:lnTo>
                  <a:lnTo>
                    <a:pt x="1786709" y="663910"/>
                  </a:lnTo>
                  <a:cubicBezTo>
                    <a:pt x="1740754" y="668839"/>
                    <a:pt x="1701506" y="715765"/>
                    <a:pt x="1658707" y="722271"/>
                  </a:cubicBezTo>
                  <a:close/>
                  <a:moveTo>
                    <a:pt x="488343" y="922788"/>
                  </a:moveTo>
                  <a:cubicBezTo>
                    <a:pt x="493076" y="836430"/>
                    <a:pt x="565262" y="581692"/>
                    <a:pt x="606483" y="510516"/>
                  </a:cubicBezTo>
                  <a:cubicBezTo>
                    <a:pt x="717919" y="520374"/>
                    <a:pt x="810222" y="570848"/>
                    <a:pt x="982404" y="571243"/>
                  </a:cubicBezTo>
                  <a:cubicBezTo>
                    <a:pt x="979249" y="632364"/>
                    <a:pt x="972148" y="688162"/>
                    <a:pt x="966626" y="747508"/>
                  </a:cubicBezTo>
                  <a:cubicBezTo>
                    <a:pt x="961301" y="803700"/>
                    <a:pt x="962089" y="859498"/>
                    <a:pt x="959131" y="921802"/>
                  </a:cubicBezTo>
                  <a:lnTo>
                    <a:pt x="488343" y="922788"/>
                  </a:lnTo>
                  <a:close/>
                  <a:moveTo>
                    <a:pt x="984771" y="921211"/>
                  </a:moveTo>
                  <a:cubicBezTo>
                    <a:pt x="980235" y="789307"/>
                    <a:pt x="1004494" y="686584"/>
                    <a:pt x="1008241" y="566511"/>
                  </a:cubicBezTo>
                  <a:cubicBezTo>
                    <a:pt x="1072933" y="562962"/>
                    <a:pt x="1115337" y="557047"/>
                    <a:pt x="1171745" y="549160"/>
                  </a:cubicBezTo>
                  <a:cubicBezTo>
                    <a:pt x="1212966" y="543442"/>
                    <a:pt x="1292253" y="527669"/>
                    <a:pt x="1326374" y="528063"/>
                  </a:cubicBezTo>
                  <a:cubicBezTo>
                    <a:pt x="1331896" y="560596"/>
                    <a:pt x="1336038" y="590565"/>
                    <a:pt x="1340772" y="623689"/>
                  </a:cubicBezTo>
                  <a:cubicBezTo>
                    <a:pt x="1348661" y="681261"/>
                    <a:pt x="1338602" y="699006"/>
                    <a:pt x="1363847" y="705709"/>
                  </a:cubicBezTo>
                  <a:cubicBezTo>
                    <a:pt x="1373314" y="681655"/>
                    <a:pt x="1341758" y="558821"/>
                    <a:pt x="1345505" y="518797"/>
                  </a:cubicBezTo>
                  <a:lnTo>
                    <a:pt x="1441753" y="508741"/>
                  </a:lnTo>
                  <a:cubicBezTo>
                    <a:pt x="1452798" y="539105"/>
                    <a:pt x="1465618" y="575383"/>
                    <a:pt x="1475677" y="604169"/>
                  </a:cubicBezTo>
                  <a:cubicBezTo>
                    <a:pt x="1487708" y="638476"/>
                    <a:pt x="1498556" y="666079"/>
                    <a:pt x="1509206" y="699203"/>
                  </a:cubicBezTo>
                  <a:cubicBezTo>
                    <a:pt x="1522618" y="741002"/>
                    <a:pt x="1546877" y="864624"/>
                    <a:pt x="1550230" y="908592"/>
                  </a:cubicBezTo>
                  <a:cubicBezTo>
                    <a:pt x="1494808" y="908987"/>
                    <a:pt x="1459701" y="912536"/>
                    <a:pt x="1409013" y="915887"/>
                  </a:cubicBezTo>
                  <a:cubicBezTo>
                    <a:pt x="1356155" y="919239"/>
                    <a:pt x="1315132" y="911155"/>
                    <a:pt x="1267599" y="910761"/>
                  </a:cubicBezTo>
                  <a:cubicBezTo>
                    <a:pt x="1187721" y="910170"/>
                    <a:pt x="1130130" y="926732"/>
                    <a:pt x="984771" y="921211"/>
                  </a:cubicBezTo>
                  <a:close/>
                  <a:moveTo>
                    <a:pt x="1688488" y="634533"/>
                  </a:moveTo>
                  <a:cubicBezTo>
                    <a:pt x="1693814" y="584847"/>
                    <a:pt x="1743910" y="511699"/>
                    <a:pt x="1762844" y="498883"/>
                  </a:cubicBezTo>
                  <a:cubicBezTo>
                    <a:pt x="1766000" y="496714"/>
                    <a:pt x="1767183" y="496911"/>
                    <a:pt x="1769353" y="495925"/>
                  </a:cubicBezTo>
                  <a:cubicBezTo>
                    <a:pt x="1769747" y="495728"/>
                    <a:pt x="1772114" y="496911"/>
                    <a:pt x="1772508" y="495728"/>
                  </a:cubicBezTo>
                  <a:cubicBezTo>
                    <a:pt x="1772903" y="494348"/>
                    <a:pt x="1774678" y="495531"/>
                    <a:pt x="1775861" y="495728"/>
                  </a:cubicBezTo>
                  <a:cubicBezTo>
                    <a:pt x="1791837" y="523923"/>
                    <a:pt x="1756927" y="522346"/>
                    <a:pt x="1738190" y="555075"/>
                  </a:cubicBezTo>
                  <a:lnTo>
                    <a:pt x="1796571" y="521163"/>
                  </a:lnTo>
                  <a:cubicBezTo>
                    <a:pt x="1807615" y="537527"/>
                    <a:pt x="1817082" y="551723"/>
                    <a:pt x="1821619" y="575777"/>
                  </a:cubicBezTo>
                  <a:cubicBezTo>
                    <a:pt x="1775072" y="591551"/>
                    <a:pt x="1733457" y="620140"/>
                    <a:pt x="1688488" y="634533"/>
                  </a:cubicBezTo>
                  <a:close/>
                  <a:moveTo>
                    <a:pt x="1476466" y="514656"/>
                  </a:moveTo>
                  <a:cubicBezTo>
                    <a:pt x="1489680" y="497503"/>
                    <a:pt x="1475874" y="509727"/>
                    <a:pt x="1494414" y="498883"/>
                  </a:cubicBezTo>
                  <a:cubicBezTo>
                    <a:pt x="1499345" y="495925"/>
                    <a:pt x="1501514" y="495728"/>
                    <a:pt x="1508614" y="493362"/>
                  </a:cubicBezTo>
                  <a:lnTo>
                    <a:pt x="1702294" y="400497"/>
                  </a:lnTo>
                  <a:cubicBezTo>
                    <a:pt x="1703478" y="397737"/>
                    <a:pt x="1706042" y="398526"/>
                    <a:pt x="1708014" y="397540"/>
                  </a:cubicBezTo>
                  <a:cubicBezTo>
                    <a:pt x="1723201" y="420805"/>
                    <a:pt x="1745488" y="441508"/>
                    <a:pt x="1755744" y="471871"/>
                  </a:cubicBezTo>
                  <a:cubicBezTo>
                    <a:pt x="1735429" y="503418"/>
                    <a:pt x="1715312" y="529838"/>
                    <a:pt x="1694997" y="565130"/>
                  </a:cubicBezTo>
                  <a:cubicBezTo>
                    <a:pt x="1683952" y="584650"/>
                    <a:pt x="1681191" y="593719"/>
                    <a:pt x="1673104" y="618957"/>
                  </a:cubicBezTo>
                  <a:cubicBezTo>
                    <a:pt x="1666201" y="640448"/>
                    <a:pt x="1659693" y="648729"/>
                    <a:pt x="1652987" y="670220"/>
                  </a:cubicBezTo>
                  <a:cubicBezTo>
                    <a:pt x="1640364" y="711230"/>
                    <a:pt x="1638786" y="805869"/>
                    <a:pt x="1620641" y="868962"/>
                  </a:cubicBezTo>
                  <a:cubicBezTo>
                    <a:pt x="1607230" y="915296"/>
                    <a:pt x="1599143" y="907212"/>
                    <a:pt x="1588295" y="909184"/>
                  </a:cubicBezTo>
                  <a:cubicBezTo>
                    <a:pt x="1577053" y="892228"/>
                    <a:pt x="1579617" y="886313"/>
                    <a:pt x="1574884" y="855358"/>
                  </a:cubicBezTo>
                  <a:lnTo>
                    <a:pt x="1476466" y="514656"/>
                  </a:lnTo>
                  <a:close/>
                  <a:moveTo>
                    <a:pt x="54633" y="895777"/>
                  </a:moveTo>
                  <a:cubicBezTo>
                    <a:pt x="52858" y="797391"/>
                    <a:pt x="106110" y="664896"/>
                    <a:pt x="149107" y="604169"/>
                  </a:cubicBezTo>
                  <a:cubicBezTo>
                    <a:pt x="176719" y="565130"/>
                    <a:pt x="193681" y="524514"/>
                    <a:pt x="222476" y="485278"/>
                  </a:cubicBezTo>
                  <a:cubicBezTo>
                    <a:pt x="300974" y="378021"/>
                    <a:pt x="284998" y="414496"/>
                    <a:pt x="318330" y="400103"/>
                  </a:cubicBezTo>
                  <a:lnTo>
                    <a:pt x="321091" y="407990"/>
                  </a:lnTo>
                  <a:cubicBezTo>
                    <a:pt x="321486" y="408778"/>
                    <a:pt x="322077" y="410947"/>
                    <a:pt x="322275" y="411736"/>
                  </a:cubicBezTo>
                  <a:lnTo>
                    <a:pt x="324641" y="424946"/>
                  </a:lnTo>
                  <a:cubicBezTo>
                    <a:pt x="390516" y="428692"/>
                    <a:pt x="392094" y="453535"/>
                    <a:pt x="444163" y="480349"/>
                  </a:cubicBezTo>
                  <a:cubicBezTo>
                    <a:pt x="458364" y="487644"/>
                    <a:pt x="486962" y="501446"/>
                    <a:pt x="501754" y="505586"/>
                  </a:cubicBezTo>
                  <a:cubicBezTo>
                    <a:pt x="539228" y="516036"/>
                    <a:pt x="537058" y="501249"/>
                    <a:pt x="578280" y="502629"/>
                  </a:cubicBezTo>
                  <a:cubicBezTo>
                    <a:pt x="569404" y="571834"/>
                    <a:pt x="526211" y="630589"/>
                    <a:pt x="507868" y="705512"/>
                  </a:cubicBezTo>
                  <a:cubicBezTo>
                    <a:pt x="495246" y="756972"/>
                    <a:pt x="476706" y="885327"/>
                    <a:pt x="453038" y="921605"/>
                  </a:cubicBezTo>
                  <a:lnTo>
                    <a:pt x="262908" y="919634"/>
                  </a:lnTo>
                  <a:cubicBezTo>
                    <a:pt x="251864" y="918648"/>
                    <a:pt x="214981" y="916085"/>
                    <a:pt x="211431" y="908198"/>
                  </a:cubicBezTo>
                  <a:cubicBezTo>
                    <a:pt x="210248" y="905635"/>
                    <a:pt x="207684" y="906226"/>
                    <a:pt x="206106" y="904846"/>
                  </a:cubicBezTo>
                  <a:cubicBezTo>
                    <a:pt x="270009" y="902283"/>
                    <a:pt x="335489" y="898537"/>
                    <a:pt x="375724" y="869159"/>
                  </a:cubicBezTo>
                  <a:cubicBezTo>
                    <a:pt x="272178" y="875074"/>
                    <a:pt x="155812" y="883158"/>
                    <a:pt x="54633" y="895777"/>
                  </a:cubicBezTo>
                  <a:close/>
                  <a:moveTo>
                    <a:pt x="377302" y="866005"/>
                  </a:moveTo>
                  <a:cubicBezTo>
                    <a:pt x="377302" y="865019"/>
                    <a:pt x="375724" y="863836"/>
                    <a:pt x="374935" y="864427"/>
                  </a:cubicBezTo>
                  <a:cubicBezTo>
                    <a:pt x="362707" y="873300"/>
                    <a:pt x="378091" y="866596"/>
                    <a:pt x="378288" y="866596"/>
                  </a:cubicBezTo>
                  <a:cubicBezTo>
                    <a:pt x="378288" y="866596"/>
                    <a:pt x="377302" y="866399"/>
                    <a:pt x="377302" y="866005"/>
                  </a:cubicBezTo>
                  <a:close/>
                  <a:moveTo>
                    <a:pt x="617923" y="480744"/>
                  </a:moveTo>
                  <a:cubicBezTo>
                    <a:pt x="626601" y="431255"/>
                    <a:pt x="696618" y="337996"/>
                    <a:pt x="727583" y="285156"/>
                  </a:cubicBezTo>
                  <a:cubicBezTo>
                    <a:pt x="755392" y="238033"/>
                    <a:pt x="753617" y="278058"/>
                    <a:pt x="777088" y="238428"/>
                  </a:cubicBezTo>
                  <a:cubicBezTo>
                    <a:pt x="829748" y="149309"/>
                    <a:pt x="884972" y="66105"/>
                    <a:pt x="1001338" y="64725"/>
                  </a:cubicBezTo>
                  <a:cubicBezTo>
                    <a:pt x="1013764" y="206290"/>
                    <a:pt x="997394" y="390639"/>
                    <a:pt x="985165" y="535950"/>
                  </a:cubicBezTo>
                  <a:cubicBezTo>
                    <a:pt x="902723" y="540288"/>
                    <a:pt x="695237" y="502826"/>
                    <a:pt x="617923" y="480744"/>
                  </a:cubicBezTo>
                  <a:close/>
                  <a:moveTo>
                    <a:pt x="569601" y="235667"/>
                  </a:moveTo>
                  <a:cubicBezTo>
                    <a:pt x="626206" y="180461"/>
                    <a:pt x="778271" y="102581"/>
                    <a:pt x="846118" y="86019"/>
                  </a:cubicBezTo>
                  <a:cubicBezTo>
                    <a:pt x="837637" y="110664"/>
                    <a:pt x="792274" y="149309"/>
                    <a:pt x="771762" y="174743"/>
                  </a:cubicBezTo>
                  <a:cubicBezTo>
                    <a:pt x="741586" y="212007"/>
                    <a:pt x="607075" y="430861"/>
                    <a:pt x="596622" y="473843"/>
                  </a:cubicBezTo>
                  <a:cubicBezTo>
                    <a:pt x="551062" y="470688"/>
                    <a:pt x="479664" y="453535"/>
                    <a:pt x="445346" y="435001"/>
                  </a:cubicBezTo>
                  <a:cubicBezTo>
                    <a:pt x="403928" y="412524"/>
                    <a:pt x="362510" y="393991"/>
                    <a:pt x="324444" y="369937"/>
                  </a:cubicBezTo>
                  <a:cubicBezTo>
                    <a:pt x="332925" y="357713"/>
                    <a:pt x="360143" y="332475"/>
                    <a:pt x="372568" y="320843"/>
                  </a:cubicBezTo>
                  <a:cubicBezTo>
                    <a:pt x="499782" y="201360"/>
                    <a:pt x="604511" y="131761"/>
                    <a:pt x="782216" y="91737"/>
                  </a:cubicBezTo>
                  <a:cubicBezTo>
                    <a:pt x="766832" y="107313"/>
                    <a:pt x="699773" y="138268"/>
                    <a:pt x="679853" y="147534"/>
                  </a:cubicBezTo>
                  <a:cubicBezTo>
                    <a:pt x="590508" y="189333"/>
                    <a:pt x="567826" y="224823"/>
                    <a:pt x="502346" y="277861"/>
                  </a:cubicBezTo>
                  <a:cubicBezTo>
                    <a:pt x="483609" y="293042"/>
                    <a:pt x="433513" y="329715"/>
                    <a:pt x="430751" y="353572"/>
                  </a:cubicBezTo>
                  <a:lnTo>
                    <a:pt x="569601" y="235667"/>
                  </a:lnTo>
                  <a:close/>
                  <a:moveTo>
                    <a:pt x="1315921" y="494348"/>
                  </a:moveTo>
                  <a:cubicBezTo>
                    <a:pt x="1215925" y="507164"/>
                    <a:pt x="1118690" y="533387"/>
                    <a:pt x="1009622" y="532204"/>
                  </a:cubicBezTo>
                  <a:cubicBezTo>
                    <a:pt x="1011594" y="426326"/>
                    <a:pt x="1022836" y="287522"/>
                    <a:pt x="1038418" y="180461"/>
                  </a:cubicBezTo>
                  <a:cubicBezTo>
                    <a:pt x="1046701" y="123086"/>
                    <a:pt x="1033881" y="106918"/>
                    <a:pt x="1033092" y="63739"/>
                  </a:cubicBezTo>
                  <a:cubicBezTo>
                    <a:pt x="1062677" y="63345"/>
                    <a:pt x="1110407" y="59993"/>
                    <a:pt x="1136638" y="70443"/>
                  </a:cubicBezTo>
                  <a:cubicBezTo>
                    <a:pt x="1174704" y="85624"/>
                    <a:pt x="1265035" y="180658"/>
                    <a:pt x="1288111" y="214373"/>
                  </a:cubicBezTo>
                  <a:cubicBezTo>
                    <a:pt x="1354183" y="311576"/>
                    <a:pt x="1351027" y="327152"/>
                    <a:pt x="1389487" y="407793"/>
                  </a:cubicBezTo>
                  <a:cubicBezTo>
                    <a:pt x="1400335" y="430269"/>
                    <a:pt x="1411774" y="449986"/>
                    <a:pt x="1421439" y="473843"/>
                  </a:cubicBezTo>
                  <a:lnTo>
                    <a:pt x="1338208" y="486461"/>
                  </a:lnTo>
                  <a:cubicBezTo>
                    <a:pt x="1332685" y="477392"/>
                    <a:pt x="1336630" y="484884"/>
                    <a:pt x="1331107" y="472266"/>
                  </a:cubicBezTo>
                  <a:cubicBezTo>
                    <a:pt x="1331107" y="472266"/>
                    <a:pt x="1325388" y="458464"/>
                    <a:pt x="1325388" y="458070"/>
                  </a:cubicBezTo>
                  <a:cubicBezTo>
                    <a:pt x="1312765" y="422777"/>
                    <a:pt x="1323021" y="425735"/>
                    <a:pt x="1298761" y="375852"/>
                  </a:cubicBezTo>
                  <a:cubicBezTo>
                    <a:pt x="1287125" y="351798"/>
                    <a:pt x="1271544" y="287916"/>
                    <a:pt x="1254779" y="275100"/>
                  </a:cubicBezTo>
                  <a:cubicBezTo>
                    <a:pt x="1231506" y="310196"/>
                    <a:pt x="1308426" y="404046"/>
                    <a:pt x="1315921" y="494348"/>
                  </a:cubicBezTo>
                  <a:close/>
                  <a:moveTo>
                    <a:pt x="1460096" y="466942"/>
                  </a:moveTo>
                  <a:cubicBezTo>
                    <a:pt x="1429722" y="428889"/>
                    <a:pt x="1409408" y="368359"/>
                    <a:pt x="1374498" y="306844"/>
                  </a:cubicBezTo>
                  <a:cubicBezTo>
                    <a:pt x="1359114" y="279635"/>
                    <a:pt x="1364636" y="276283"/>
                    <a:pt x="1354183" y="250060"/>
                  </a:cubicBezTo>
                  <a:cubicBezTo>
                    <a:pt x="1343533" y="223246"/>
                    <a:pt x="1301720" y="188150"/>
                    <a:pt x="1282589" y="161730"/>
                  </a:cubicBezTo>
                  <a:cubicBezTo>
                    <a:pt x="1232295" y="92920"/>
                    <a:pt x="1222039" y="118945"/>
                    <a:pt x="1199752" y="79118"/>
                  </a:cubicBezTo>
                  <a:cubicBezTo>
                    <a:pt x="1310990" y="95088"/>
                    <a:pt x="1385740" y="138859"/>
                    <a:pt x="1481002" y="193868"/>
                  </a:cubicBezTo>
                  <a:cubicBezTo>
                    <a:pt x="1594410" y="259327"/>
                    <a:pt x="1626361" y="321828"/>
                    <a:pt x="1686122" y="373091"/>
                  </a:cubicBezTo>
                  <a:cubicBezTo>
                    <a:pt x="1674485" y="386104"/>
                    <a:pt x="1688488" y="374077"/>
                    <a:pt x="1669554" y="386893"/>
                  </a:cubicBezTo>
                  <a:cubicBezTo>
                    <a:pt x="1620049" y="421003"/>
                    <a:pt x="1518870" y="465365"/>
                    <a:pt x="1460096" y="466942"/>
                  </a:cubicBezTo>
                  <a:close/>
                  <a:moveTo>
                    <a:pt x="937238" y="14251"/>
                  </a:moveTo>
                  <a:cubicBezTo>
                    <a:pt x="920868" y="28841"/>
                    <a:pt x="951834" y="15236"/>
                    <a:pt x="918107" y="27264"/>
                  </a:cubicBezTo>
                  <a:lnTo>
                    <a:pt x="868011" y="34953"/>
                  </a:lnTo>
                  <a:cubicBezTo>
                    <a:pt x="840793" y="40079"/>
                    <a:pt x="826790" y="42840"/>
                    <a:pt x="805489" y="48755"/>
                  </a:cubicBezTo>
                  <a:cubicBezTo>
                    <a:pt x="764268" y="60387"/>
                    <a:pt x="723835" y="67880"/>
                    <a:pt x="681628" y="79907"/>
                  </a:cubicBezTo>
                  <a:cubicBezTo>
                    <a:pt x="611809" y="100018"/>
                    <a:pt x="505304" y="129198"/>
                    <a:pt x="467436" y="174546"/>
                  </a:cubicBezTo>
                  <a:cubicBezTo>
                    <a:pt x="558556" y="115594"/>
                    <a:pt x="514771" y="151280"/>
                    <a:pt x="587352" y="119734"/>
                  </a:cubicBezTo>
                  <a:cubicBezTo>
                    <a:pt x="579857" y="142211"/>
                    <a:pt x="575716" y="135310"/>
                    <a:pt x="554020" y="149900"/>
                  </a:cubicBezTo>
                  <a:lnTo>
                    <a:pt x="443966" y="225612"/>
                  </a:lnTo>
                  <a:cubicBezTo>
                    <a:pt x="390714" y="262087"/>
                    <a:pt x="353240" y="301915"/>
                    <a:pt x="313399" y="345094"/>
                  </a:cubicBezTo>
                  <a:cubicBezTo>
                    <a:pt x="135695" y="537330"/>
                    <a:pt x="395" y="757169"/>
                    <a:pt x="1" y="1029455"/>
                  </a:cubicBezTo>
                  <a:cubicBezTo>
                    <a:pt x="-394" y="1327963"/>
                    <a:pt x="216165" y="1663538"/>
                    <a:pt x="487159" y="1783415"/>
                  </a:cubicBezTo>
                  <a:cubicBezTo>
                    <a:pt x="527986" y="1801554"/>
                    <a:pt x="628573" y="1847099"/>
                    <a:pt x="666047" y="1854591"/>
                  </a:cubicBezTo>
                  <a:cubicBezTo>
                    <a:pt x="702929" y="1862084"/>
                    <a:pt x="733302" y="1872139"/>
                    <a:pt x="769790" y="1877857"/>
                  </a:cubicBezTo>
                  <a:cubicBezTo>
                    <a:pt x="1055379" y="1922416"/>
                    <a:pt x="1182987" y="1837438"/>
                    <a:pt x="1207641" y="1838424"/>
                  </a:cubicBezTo>
                  <a:cubicBezTo>
                    <a:pt x="1216714" y="1839015"/>
                    <a:pt x="1199555" y="1850648"/>
                    <a:pt x="1229139" y="1837438"/>
                  </a:cubicBezTo>
                  <a:lnTo>
                    <a:pt x="1359706" y="1756206"/>
                  </a:lnTo>
                  <a:cubicBezTo>
                    <a:pt x="1373117" y="1747925"/>
                    <a:pt x="1384951" y="1741221"/>
                    <a:pt x="1399743" y="1731955"/>
                  </a:cubicBezTo>
                  <a:lnTo>
                    <a:pt x="1436823" y="1708098"/>
                  </a:lnTo>
                  <a:cubicBezTo>
                    <a:pt x="1459504" y="1743982"/>
                    <a:pt x="1485341" y="1797216"/>
                    <a:pt x="1517687" y="1818510"/>
                  </a:cubicBezTo>
                  <a:cubicBezTo>
                    <a:pt x="1561078" y="1801160"/>
                    <a:pt x="1611963" y="1729786"/>
                    <a:pt x="1642336" y="1692719"/>
                  </a:cubicBezTo>
                  <a:cubicBezTo>
                    <a:pt x="1700519" y="1621739"/>
                    <a:pt x="1765211" y="1589798"/>
                    <a:pt x="1760083" y="1568307"/>
                  </a:cubicBezTo>
                  <a:cubicBezTo>
                    <a:pt x="1754363" y="1543859"/>
                    <a:pt x="1685135" y="1505215"/>
                    <a:pt x="1659890" y="1490821"/>
                  </a:cubicBezTo>
                  <a:cubicBezTo>
                    <a:pt x="1639181" y="1478992"/>
                    <a:pt x="1652395" y="1486287"/>
                    <a:pt x="1644703" y="1478400"/>
                  </a:cubicBezTo>
                  <a:cubicBezTo>
                    <a:pt x="1683360" y="1388887"/>
                    <a:pt x="1696772" y="1395393"/>
                    <a:pt x="1722215" y="1356158"/>
                  </a:cubicBezTo>
                  <a:cubicBezTo>
                    <a:pt x="1747263" y="1316922"/>
                    <a:pt x="1764028" y="1259744"/>
                    <a:pt x="1800515" y="1234704"/>
                  </a:cubicBezTo>
                  <a:cubicBezTo>
                    <a:pt x="1791245" y="1320865"/>
                    <a:pt x="1727737" y="1401900"/>
                    <a:pt x="1723595" y="1419250"/>
                  </a:cubicBezTo>
                  <a:lnTo>
                    <a:pt x="1753772" y="1393619"/>
                  </a:lnTo>
                  <a:cubicBezTo>
                    <a:pt x="1766394" y="1381198"/>
                    <a:pt x="1766986" y="1378634"/>
                    <a:pt x="1776453" y="1359312"/>
                  </a:cubicBezTo>
                  <a:cubicBezTo>
                    <a:pt x="1788879" y="1334469"/>
                    <a:pt x="1799134" y="1304500"/>
                    <a:pt x="1810179" y="1277686"/>
                  </a:cubicBezTo>
                  <a:cubicBezTo>
                    <a:pt x="1858106" y="1159584"/>
                    <a:pt x="1894594" y="1054495"/>
                    <a:pt x="1911161" y="931464"/>
                  </a:cubicBezTo>
                  <a:cubicBezTo>
                    <a:pt x="1920431" y="863441"/>
                    <a:pt x="1922601" y="788519"/>
                    <a:pt x="1914909" y="721482"/>
                  </a:cubicBezTo>
                  <a:cubicBezTo>
                    <a:pt x="1904850" y="631378"/>
                    <a:pt x="1911950" y="609295"/>
                    <a:pt x="1874279" y="537724"/>
                  </a:cubicBezTo>
                  <a:cubicBezTo>
                    <a:pt x="1851203" y="493757"/>
                    <a:pt x="1854951" y="473646"/>
                    <a:pt x="1840750" y="456690"/>
                  </a:cubicBezTo>
                  <a:lnTo>
                    <a:pt x="1733457" y="339376"/>
                  </a:lnTo>
                  <a:cubicBezTo>
                    <a:pt x="1713734" y="319068"/>
                    <a:pt x="1696575" y="306055"/>
                    <a:pt x="1678430" y="285550"/>
                  </a:cubicBezTo>
                  <a:cubicBezTo>
                    <a:pt x="1619261" y="219105"/>
                    <a:pt x="1613344" y="229555"/>
                    <a:pt x="1562655" y="179869"/>
                  </a:cubicBezTo>
                  <a:lnTo>
                    <a:pt x="1537016" y="191897"/>
                  </a:lnTo>
                  <a:cubicBezTo>
                    <a:pt x="1489089" y="167842"/>
                    <a:pt x="1450826" y="127423"/>
                    <a:pt x="1402307" y="100215"/>
                  </a:cubicBezTo>
                  <a:cubicBezTo>
                    <a:pt x="1361875" y="77738"/>
                    <a:pt x="1370356" y="80498"/>
                    <a:pt x="1320260" y="73400"/>
                  </a:cubicBezTo>
                  <a:lnTo>
                    <a:pt x="1044532" y="15631"/>
                  </a:lnTo>
                  <a:cubicBezTo>
                    <a:pt x="974318" y="-1523"/>
                    <a:pt x="933886" y="-9212"/>
                    <a:pt x="865249" y="17208"/>
                  </a:cubicBezTo>
                  <a:cubicBezTo>
                    <a:pt x="883986" y="26081"/>
                    <a:pt x="911204" y="14448"/>
                    <a:pt x="937238" y="1425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565AAD70-2399-1B17-1E5F-A90083A0461D}"/>
                </a:ext>
              </a:extLst>
            </p:cNvPr>
            <p:cNvSpPr/>
            <p:nvPr/>
          </p:nvSpPr>
          <p:spPr>
            <a:xfrm>
              <a:off x="6405832" y="2791860"/>
              <a:ext cx="167069" cy="248822"/>
            </a:xfrm>
            <a:custGeom>
              <a:avLst/>
              <a:gdLst>
                <a:gd name="connsiteX0" fmla="*/ 7905 w 167069"/>
                <a:gd name="connsiteY0" fmla="*/ 248823 h 248822"/>
                <a:gd name="connsiteX1" fmla="*/ 80091 w 167069"/>
                <a:gd name="connsiteY1" fmla="*/ 117511 h 248822"/>
                <a:gd name="connsiteX2" fmla="*/ 167070 w 167069"/>
                <a:gd name="connsiteY2" fmla="*/ 0 h 248822"/>
                <a:gd name="connsiteX3" fmla="*/ 12836 w 167069"/>
                <a:gd name="connsiteY3" fmla="*/ 216093 h 248822"/>
                <a:gd name="connsiteX4" fmla="*/ 7905 w 167069"/>
                <a:gd name="connsiteY4" fmla="*/ 248823 h 24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69" h="248822">
                  <a:moveTo>
                    <a:pt x="7905" y="248823"/>
                  </a:moveTo>
                  <a:cubicBezTo>
                    <a:pt x="31967" y="202686"/>
                    <a:pt x="55240" y="161873"/>
                    <a:pt x="80091" y="117511"/>
                  </a:cubicBezTo>
                  <a:cubicBezTo>
                    <a:pt x="113620" y="57572"/>
                    <a:pt x="163520" y="18731"/>
                    <a:pt x="167070" y="0"/>
                  </a:cubicBezTo>
                  <a:cubicBezTo>
                    <a:pt x="112831" y="8281"/>
                    <a:pt x="36503" y="164436"/>
                    <a:pt x="12836" y="216093"/>
                  </a:cubicBezTo>
                  <a:cubicBezTo>
                    <a:pt x="-9254" y="264399"/>
                    <a:pt x="2777" y="242119"/>
                    <a:pt x="7905" y="24882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192691AD-37F0-13AE-4F25-B53FB82ACBE5}"/>
                </a:ext>
              </a:extLst>
            </p:cNvPr>
            <p:cNvSpPr/>
            <p:nvPr/>
          </p:nvSpPr>
          <p:spPr>
            <a:xfrm>
              <a:off x="7263405" y="2907596"/>
              <a:ext cx="42783" cy="208206"/>
            </a:xfrm>
            <a:custGeom>
              <a:avLst/>
              <a:gdLst>
                <a:gd name="connsiteX0" fmla="*/ 0 w 42783"/>
                <a:gd name="connsiteY0" fmla="*/ 208207 h 208206"/>
                <a:gd name="connsiteX1" fmla="*/ 19526 w 42783"/>
                <a:gd name="connsiteY1" fmla="*/ 164436 h 208206"/>
                <a:gd name="connsiteX2" fmla="*/ 33135 w 42783"/>
                <a:gd name="connsiteY2" fmla="*/ 50671 h 208206"/>
                <a:gd name="connsiteX3" fmla="*/ 39643 w 42783"/>
                <a:gd name="connsiteY3" fmla="*/ 22477 h 208206"/>
                <a:gd name="connsiteX4" fmla="*/ 35501 w 42783"/>
                <a:gd name="connsiteY4" fmla="*/ 0 h 208206"/>
                <a:gd name="connsiteX5" fmla="*/ 10650 w 42783"/>
                <a:gd name="connsiteY5" fmla="*/ 102329 h 208206"/>
                <a:gd name="connsiteX6" fmla="*/ 0 w 42783"/>
                <a:gd name="connsiteY6" fmla="*/ 208207 h 20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83" h="208206">
                  <a:moveTo>
                    <a:pt x="0" y="208207"/>
                  </a:moveTo>
                  <a:cubicBezTo>
                    <a:pt x="24062" y="207812"/>
                    <a:pt x="15976" y="193222"/>
                    <a:pt x="19526" y="164436"/>
                  </a:cubicBezTo>
                  <a:lnTo>
                    <a:pt x="33135" y="50671"/>
                  </a:lnTo>
                  <a:cubicBezTo>
                    <a:pt x="35107" y="38250"/>
                    <a:pt x="38657" y="27997"/>
                    <a:pt x="39643" y="22477"/>
                  </a:cubicBezTo>
                  <a:cubicBezTo>
                    <a:pt x="45955" y="-15379"/>
                    <a:pt x="41813" y="9267"/>
                    <a:pt x="35501" y="0"/>
                  </a:cubicBezTo>
                  <a:cubicBezTo>
                    <a:pt x="13806" y="16365"/>
                    <a:pt x="12623" y="66839"/>
                    <a:pt x="10650" y="102329"/>
                  </a:cubicBezTo>
                  <a:cubicBezTo>
                    <a:pt x="8678" y="139987"/>
                    <a:pt x="592" y="167985"/>
                    <a:pt x="0" y="20820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535DBB0D-8435-1BDE-5CFC-3C5C31E02ABA}"/>
                </a:ext>
              </a:extLst>
            </p:cNvPr>
            <p:cNvSpPr/>
            <p:nvPr/>
          </p:nvSpPr>
          <p:spPr>
            <a:xfrm>
              <a:off x="6761716" y="3305673"/>
              <a:ext cx="26092" cy="159506"/>
            </a:xfrm>
            <a:custGeom>
              <a:avLst/>
              <a:gdLst>
                <a:gd name="connsiteX0" fmla="*/ 4866 w 26092"/>
                <a:gd name="connsiteY0" fmla="*/ 159507 h 159506"/>
                <a:gd name="connsiteX1" fmla="*/ 11572 w 26092"/>
                <a:gd name="connsiteY1" fmla="*/ 146297 h 159506"/>
                <a:gd name="connsiteX2" fmla="*/ 15122 w 26092"/>
                <a:gd name="connsiteY2" fmla="*/ 125200 h 159506"/>
                <a:gd name="connsiteX3" fmla="*/ 24195 w 26092"/>
                <a:gd name="connsiteY3" fmla="*/ 0 h 159506"/>
                <a:gd name="connsiteX4" fmla="*/ 6050 w 26092"/>
                <a:gd name="connsiteY4" fmla="*/ 76303 h 159506"/>
                <a:gd name="connsiteX5" fmla="*/ 4866 w 26092"/>
                <a:gd name="connsiteY5" fmla="*/ 159507 h 159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2" h="159506">
                  <a:moveTo>
                    <a:pt x="4866" y="159507"/>
                  </a:moveTo>
                  <a:cubicBezTo>
                    <a:pt x="9205" y="153395"/>
                    <a:pt x="8219" y="158324"/>
                    <a:pt x="11572" y="146297"/>
                  </a:cubicBezTo>
                  <a:cubicBezTo>
                    <a:pt x="11966" y="144916"/>
                    <a:pt x="14925" y="126580"/>
                    <a:pt x="15122" y="125200"/>
                  </a:cubicBezTo>
                  <a:cubicBezTo>
                    <a:pt x="18672" y="100160"/>
                    <a:pt x="30703" y="13013"/>
                    <a:pt x="24195" y="0"/>
                  </a:cubicBezTo>
                  <a:cubicBezTo>
                    <a:pt x="5852" y="10450"/>
                    <a:pt x="9402" y="5323"/>
                    <a:pt x="6050" y="76303"/>
                  </a:cubicBezTo>
                  <a:cubicBezTo>
                    <a:pt x="4866" y="101934"/>
                    <a:pt x="-6179" y="139002"/>
                    <a:pt x="4866" y="15950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5C7CEE61-B2BF-F45F-962F-A109B0F4483D}"/>
                </a:ext>
              </a:extLst>
            </p:cNvPr>
            <p:cNvSpPr/>
            <p:nvPr/>
          </p:nvSpPr>
          <p:spPr>
            <a:xfrm>
              <a:off x="7511524" y="2868952"/>
              <a:ext cx="23389" cy="95427"/>
            </a:xfrm>
            <a:custGeom>
              <a:avLst/>
              <a:gdLst>
                <a:gd name="connsiteX0" fmla="*/ 18340 w 23389"/>
                <a:gd name="connsiteY0" fmla="*/ 95428 h 95427"/>
                <a:gd name="connsiteX1" fmla="*/ 12028 w 23389"/>
                <a:gd name="connsiteY1" fmla="*/ 0 h 95427"/>
                <a:gd name="connsiteX2" fmla="*/ 6309 w 23389"/>
                <a:gd name="connsiteY2" fmla="*/ 44559 h 95427"/>
                <a:gd name="connsiteX3" fmla="*/ 18340 w 23389"/>
                <a:gd name="connsiteY3" fmla="*/ 95428 h 9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89" h="95427">
                  <a:moveTo>
                    <a:pt x="18340" y="95428"/>
                  </a:moveTo>
                  <a:cubicBezTo>
                    <a:pt x="28201" y="75120"/>
                    <a:pt x="22284" y="18336"/>
                    <a:pt x="12028" y="0"/>
                  </a:cubicBezTo>
                  <a:cubicBezTo>
                    <a:pt x="-8878" y="10647"/>
                    <a:pt x="3153" y="16562"/>
                    <a:pt x="6309" y="44559"/>
                  </a:cubicBezTo>
                  <a:cubicBezTo>
                    <a:pt x="12028" y="95625"/>
                    <a:pt x="-2370" y="79852"/>
                    <a:pt x="18340" y="9542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5E2B2234-07E2-8791-1D05-6BD24393B723}"/>
                </a:ext>
              </a:extLst>
            </p:cNvPr>
            <p:cNvSpPr/>
            <p:nvPr/>
          </p:nvSpPr>
          <p:spPr>
            <a:xfrm>
              <a:off x="7466201" y="3620840"/>
              <a:ext cx="82004" cy="92965"/>
            </a:xfrm>
            <a:custGeom>
              <a:avLst/>
              <a:gdLst>
                <a:gd name="connsiteX0" fmla="*/ 5874 w 82004"/>
                <a:gd name="connsiteY0" fmla="*/ 92965 h 92965"/>
                <a:gd name="connsiteX1" fmla="*/ 19680 w 82004"/>
                <a:gd name="connsiteY1" fmla="*/ 69502 h 92965"/>
                <a:gd name="connsiteX2" fmla="*/ 39994 w 82004"/>
                <a:gd name="connsiteY2" fmla="*/ 44857 h 92965"/>
                <a:gd name="connsiteX3" fmla="*/ 82004 w 82004"/>
                <a:gd name="connsiteY3" fmla="*/ 4438 h 92965"/>
                <a:gd name="connsiteX4" fmla="*/ 29541 w 82004"/>
                <a:gd name="connsiteY4" fmla="*/ 40913 h 92965"/>
                <a:gd name="connsiteX5" fmla="*/ 5874 w 82004"/>
                <a:gd name="connsiteY5" fmla="*/ 92965 h 9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004" h="92965">
                  <a:moveTo>
                    <a:pt x="5874" y="92965"/>
                  </a:moveTo>
                  <a:lnTo>
                    <a:pt x="19680" y="69502"/>
                  </a:lnTo>
                  <a:cubicBezTo>
                    <a:pt x="25597" y="60433"/>
                    <a:pt x="32500" y="53335"/>
                    <a:pt x="39994" y="44857"/>
                  </a:cubicBezTo>
                  <a:cubicBezTo>
                    <a:pt x="53012" y="29675"/>
                    <a:pt x="74707" y="20014"/>
                    <a:pt x="82004" y="4438"/>
                  </a:cubicBezTo>
                  <a:cubicBezTo>
                    <a:pt x="66818" y="-3054"/>
                    <a:pt x="74510" y="-6603"/>
                    <a:pt x="29541" y="40913"/>
                  </a:cubicBezTo>
                  <a:cubicBezTo>
                    <a:pt x="12382" y="59053"/>
                    <a:pt x="-11088" y="76798"/>
                    <a:pt x="5874" y="9296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B86D3137-12F6-0F79-672A-7AF7BCCD6BEA}"/>
                </a:ext>
              </a:extLst>
            </p:cNvPr>
            <p:cNvSpPr/>
            <p:nvPr/>
          </p:nvSpPr>
          <p:spPr>
            <a:xfrm>
              <a:off x="6810170" y="3313165"/>
              <a:ext cx="24914" cy="92912"/>
            </a:xfrm>
            <a:custGeom>
              <a:avLst/>
              <a:gdLst>
                <a:gd name="connsiteX0" fmla="*/ 0 w 24914"/>
                <a:gd name="connsiteY0" fmla="*/ 91288 h 92912"/>
                <a:gd name="connsiteX1" fmla="*/ 19920 w 24914"/>
                <a:gd name="connsiteY1" fmla="*/ 36278 h 92912"/>
                <a:gd name="connsiteX2" fmla="*/ 14201 w 24914"/>
                <a:gd name="connsiteY2" fmla="*/ 0 h 92912"/>
                <a:gd name="connsiteX3" fmla="*/ 0 w 24914"/>
                <a:gd name="connsiteY3" fmla="*/ 91288 h 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14" h="92912">
                  <a:moveTo>
                    <a:pt x="0" y="91288"/>
                  </a:moveTo>
                  <a:cubicBezTo>
                    <a:pt x="25443" y="97202"/>
                    <a:pt x="14595" y="88724"/>
                    <a:pt x="19920" y="36278"/>
                  </a:cubicBezTo>
                  <a:cubicBezTo>
                    <a:pt x="22287" y="12027"/>
                    <a:pt x="32543" y="8478"/>
                    <a:pt x="14201" y="0"/>
                  </a:cubicBezTo>
                  <a:lnTo>
                    <a:pt x="0" y="91288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B17CFAD-5812-7F7F-27D4-FA2B608D0DC5}"/>
                </a:ext>
              </a:extLst>
            </p:cNvPr>
            <p:cNvSpPr/>
            <p:nvPr/>
          </p:nvSpPr>
          <p:spPr>
            <a:xfrm>
              <a:off x="6743309" y="2589174"/>
              <a:ext cx="60155" cy="71570"/>
            </a:xfrm>
            <a:custGeom>
              <a:avLst/>
              <a:gdLst>
                <a:gd name="connsiteX0" fmla="*/ 0 w 60155"/>
                <a:gd name="connsiteY0" fmla="*/ 55206 h 71570"/>
                <a:gd name="connsiteX1" fmla="*/ 23273 w 60155"/>
                <a:gd name="connsiteY1" fmla="*/ 71571 h 71570"/>
                <a:gd name="connsiteX2" fmla="*/ 59169 w 60155"/>
                <a:gd name="connsiteY2" fmla="*/ 32532 h 71570"/>
                <a:gd name="connsiteX3" fmla="*/ 17751 w 60155"/>
                <a:gd name="connsiteY3" fmla="*/ 61318 h 71570"/>
                <a:gd name="connsiteX4" fmla="*/ 60155 w 60155"/>
                <a:gd name="connsiteY4" fmla="*/ 0 h 71570"/>
                <a:gd name="connsiteX5" fmla="*/ 0 w 60155"/>
                <a:gd name="connsiteY5" fmla="*/ 55206 h 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55" h="71570">
                  <a:moveTo>
                    <a:pt x="0" y="55206"/>
                  </a:moveTo>
                  <a:cubicBezTo>
                    <a:pt x="12228" y="63684"/>
                    <a:pt x="10848" y="59347"/>
                    <a:pt x="23273" y="71571"/>
                  </a:cubicBezTo>
                  <a:cubicBezTo>
                    <a:pt x="39841" y="54418"/>
                    <a:pt x="54238" y="56192"/>
                    <a:pt x="59169" y="32532"/>
                  </a:cubicBezTo>
                  <a:cubicBezTo>
                    <a:pt x="41616" y="47320"/>
                    <a:pt x="40629" y="57375"/>
                    <a:pt x="17751" y="61318"/>
                  </a:cubicBezTo>
                  <a:cubicBezTo>
                    <a:pt x="27218" y="25237"/>
                    <a:pt x="44771" y="40025"/>
                    <a:pt x="60155" y="0"/>
                  </a:cubicBezTo>
                  <a:cubicBezTo>
                    <a:pt x="51872" y="5126"/>
                    <a:pt x="8481" y="44954"/>
                    <a:pt x="0" y="5520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C9315ABE-D693-3F46-FAE4-CE970516D069}"/>
                </a:ext>
              </a:extLst>
            </p:cNvPr>
            <p:cNvSpPr/>
            <p:nvPr/>
          </p:nvSpPr>
          <p:spPr>
            <a:xfrm>
              <a:off x="7493178" y="3652289"/>
              <a:ext cx="67255" cy="73936"/>
            </a:xfrm>
            <a:custGeom>
              <a:avLst/>
              <a:gdLst>
                <a:gd name="connsiteX0" fmla="*/ 0 w 67255"/>
                <a:gd name="connsiteY0" fmla="*/ 73937 h 73936"/>
                <a:gd name="connsiteX1" fmla="*/ 67256 w 67255"/>
                <a:gd name="connsiteY1" fmla="*/ 0 h 73936"/>
                <a:gd name="connsiteX2" fmla="*/ 31360 w 67255"/>
                <a:gd name="connsiteY2" fmla="*/ 31744 h 73936"/>
                <a:gd name="connsiteX3" fmla="*/ 0 w 67255"/>
                <a:gd name="connsiteY3" fmla="*/ 73937 h 7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55" h="73936">
                  <a:moveTo>
                    <a:pt x="0" y="73937"/>
                  </a:moveTo>
                  <a:cubicBezTo>
                    <a:pt x="16962" y="68219"/>
                    <a:pt x="63114" y="16365"/>
                    <a:pt x="67256" y="0"/>
                  </a:cubicBezTo>
                  <a:cubicBezTo>
                    <a:pt x="43193" y="4732"/>
                    <a:pt x="44968" y="16168"/>
                    <a:pt x="31360" y="31744"/>
                  </a:cubicBezTo>
                  <a:cubicBezTo>
                    <a:pt x="14792" y="50869"/>
                    <a:pt x="8678" y="44559"/>
                    <a:pt x="0" y="7393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C2F1648C-0E33-2CD5-4248-8C0FBB8E39CA}"/>
                </a:ext>
              </a:extLst>
            </p:cNvPr>
            <p:cNvSpPr/>
            <p:nvPr/>
          </p:nvSpPr>
          <p:spPr>
            <a:xfrm>
              <a:off x="7681627" y="3800880"/>
              <a:ext cx="63414" cy="65136"/>
            </a:xfrm>
            <a:custGeom>
              <a:avLst/>
              <a:gdLst>
                <a:gd name="connsiteX0" fmla="*/ 2273 w 63414"/>
                <a:gd name="connsiteY0" fmla="*/ 65136 h 65136"/>
                <a:gd name="connsiteX1" fmla="*/ 33633 w 63414"/>
                <a:gd name="connsiteY1" fmla="*/ 29055 h 65136"/>
                <a:gd name="connsiteX2" fmla="*/ 63415 w 63414"/>
                <a:gd name="connsiteY2" fmla="*/ 72 h 65136"/>
                <a:gd name="connsiteX3" fmla="*/ 2273 w 63414"/>
                <a:gd name="connsiteY3" fmla="*/ 65136 h 65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414" h="65136">
                  <a:moveTo>
                    <a:pt x="2273" y="65136"/>
                  </a:moveTo>
                  <a:cubicBezTo>
                    <a:pt x="16079" y="49560"/>
                    <a:pt x="16671" y="43842"/>
                    <a:pt x="33633" y="29055"/>
                  </a:cubicBezTo>
                  <a:cubicBezTo>
                    <a:pt x="48425" y="16436"/>
                    <a:pt x="51186" y="14267"/>
                    <a:pt x="63415" y="72"/>
                  </a:cubicBezTo>
                  <a:cubicBezTo>
                    <a:pt x="42705" y="-2097"/>
                    <a:pt x="-11730" y="45617"/>
                    <a:pt x="2273" y="6513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1B5BB900-E5D6-F178-FF10-EAC19EAE1384}"/>
                </a:ext>
              </a:extLst>
            </p:cNvPr>
            <p:cNvSpPr/>
            <p:nvPr/>
          </p:nvSpPr>
          <p:spPr>
            <a:xfrm>
              <a:off x="6517875" y="2864811"/>
              <a:ext cx="53843" cy="84978"/>
            </a:xfrm>
            <a:custGeom>
              <a:avLst/>
              <a:gdLst>
                <a:gd name="connsiteX0" fmla="*/ 0 w 53843"/>
                <a:gd name="connsiteY0" fmla="*/ 84978 h 84978"/>
                <a:gd name="connsiteX1" fmla="*/ 30571 w 53843"/>
                <a:gd name="connsiteY1" fmla="*/ 42391 h 84978"/>
                <a:gd name="connsiteX2" fmla="*/ 53844 w 53843"/>
                <a:gd name="connsiteY2" fmla="*/ 0 h 84978"/>
                <a:gd name="connsiteX3" fmla="*/ 0 w 53843"/>
                <a:gd name="connsiteY3" fmla="*/ 84978 h 8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43" h="84978">
                  <a:moveTo>
                    <a:pt x="0" y="84978"/>
                  </a:moveTo>
                  <a:cubicBezTo>
                    <a:pt x="13017" y="69008"/>
                    <a:pt x="17356" y="60530"/>
                    <a:pt x="30571" y="42391"/>
                  </a:cubicBezTo>
                  <a:cubicBezTo>
                    <a:pt x="42010" y="27012"/>
                    <a:pt x="52463" y="21491"/>
                    <a:pt x="53844" y="0"/>
                  </a:cubicBezTo>
                  <a:cubicBezTo>
                    <a:pt x="40432" y="8084"/>
                    <a:pt x="2761" y="67036"/>
                    <a:pt x="0" y="8497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3B569BB2-94FB-6F43-3658-5C303BE2FA74}"/>
                </a:ext>
              </a:extLst>
            </p:cNvPr>
            <p:cNvSpPr/>
            <p:nvPr/>
          </p:nvSpPr>
          <p:spPr>
            <a:xfrm>
              <a:off x="7705595" y="3822443"/>
              <a:ext cx="50490" cy="50474"/>
            </a:xfrm>
            <a:custGeom>
              <a:avLst/>
              <a:gdLst>
                <a:gd name="connsiteX0" fmla="*/ 0 w 50490"/>
                <a:gd name="connsiteY0" fmla="*/ 50474 h 50474"/>
                <a:gd name="connsiteX1" fmla="*/ 50491 w 50490"/>
                <a:gd name="connsiteY1" fmla="*/ 0 h 50474"/>
                <a:gd name="connsiteX2" fmla="*/ 0 w 50490"/>
                <a:gd name="connsiteY2" fmla="*/ 50474 h 50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90" h="50474">
                  <a:moveTo>
                    <a:pt x="0" y="50474"/>
                  </a:moveTo>
                  <a:cubicBezTo>
                    <a:pt x="17356" y="46925"/>
                    <a:pt x="42996" y="19914"/>
                    <a:pt x="50491" y="0"/>
                  </a:cubicBezTo>
                  <a:cubicBezTo>
                    <a:pt x="29979" y="6901"/>
                    <a:pt x="8086" y="28589"/>
                    <a:pt x="0" y="5047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D2607BD-0755-5580-F401-0237DE7B8AAD}"/>
                </a:ext>
              </a:extLst>
            </p:cNvPr>
            <p:cNvSpPr/>
            <p:nvPr/>
          </p:nvSpPr>
          <p:spPr>
            <a:xfrm>
              <a:off x="7526116" y="3689948"/>
              <a:ext cx="47532" cy="49488"/>
            </a:xfrm>
            <a:custGeom>
              <a:avLst/>
              <a:gdLst>
                <a:gd name="connsiteX0" fmla="*/ 0 w 47532"/>
                <a:gd name="connsiteY0" fmla="*/ 49488 h 49488"/>
                <a:gd name="connsiteX1" fmla="*/ 24654 w 47532"/>
                <a:gd name="connsiteY1" fmla="*/ 26814 h 49488"/>
                <a:gd name="connsiteX2" fmla="*/ 47532 w 47532"/>
                <a:gd name="connsiteY2" fmla="*/ 0 h 49488"/>
                <a:gd name="connsiteX3" fmla="*/ 0 w 47532"/>
                <a:gd name="connsiteY3" fmla="*/ 49488 h 4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32" h="49488">
                  <a:moveTo>
                    <a:pt x="0" y="49488"/>
                  </a:moveTo>
                  <a:cubicBezTo>
                    <a:pt x="18145" y="41799"/>
                    <a:pt x="10848" y="40419"/>
                    <a:pt x="24654" y="26814"/>
                  </a:cubicBezTo>
                  <a:cubicBezTo>
                    <a:pt x="39249" y="12421"/>
                    <a:pt x="37474" y="23068"/>
                    <a:pt x="47532" y="0"/>
                  </a:cubicBezTo>
                  <a:cubicBezTo>
                    <a:pt x="23273" y="3352"/>
                    <a:pt x="8678" y="30166"/>
                    <a:pt x="0" y="4948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7A71A171-1A17-8C87-176E-19E076F83CD8}"/>
                </a:ext>
              </a:extLst>
            </p:cNvPr>
            <p:cNvSpPr/>
            <p:nvPr/>
          </p:nvSpPr>
          <p:spPr>
            <a:xfrm>
              <a:off x="7319705" y="2934016"/>
              <a:ext cx="21679" cy="27603"/>
            </a:xfrm>
            <a:custGeom>
              <a:avLst/>
              <a:gdLst>
                <a:gd name="connsiteX0" fmla="*/ 11350 w 21679"/>
                <a:gd name="connsiteY0" fmla="*/ 27603 h 27603"/>
                <a:gd name="connsiteX1" fmla="*/ 17662 w 21679"/>
                <a:gd name="connsiteY1" fmla="*/ 0 h 27603"/>
                <a:gd name="connsiteX2" fmla="*/ 11350 w 21679"/>
                <a:gd name="connsiteY2" fmla="*/ 27603 h 2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79" h="27603">
                  <a:moveTo>
                    <a:pt x="11350" y="27603"/>
                  </a:moveTo>
                  <a:cubicBezTo>
                    <a:pt x="22001" y="15379"/>
                    <a:pt x="24959" y="20505"/>
                    <a:pt x="17662" y="0"/>
                  </a:cubicBezTo>
                  <a:cubicBezTo>
                    <a:pt x="-6992" y="6901"/>
                    <a:pt x="-2653" y="12224"/>
                    <a:pt x="11350" y="2760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02FBFD-D930-D9C8-DAB7-633CE8B5D338}"/>
                </a:ext>
              </a:extLst>
            </p:cNvPr>
            <p:cNvSpPr/>
            <p:nvPr/>
          </p:nvSpPr>
          <p:spPr>
            <a:xfrm>
              <a:off x="7363808" y="2910751"/>
              <a:ext cx="14687" cy="33320"/>
            </a:xfrm>
            <a:custGeom>
              <a:avLst/>
              <a:gdLst>
                <a:gd name="connsiteX0" fmla="*/ 5707 w 14687"/>
                <a:gd name="connsiteY0" fmla="*/ 33321 h 33320"/>
                <a:gd name="connsiteX1" fmla="*/ 8863 w 14687"/>
                <a:gd name="connsiteY1" fmla="*/ 0 h 33320"/>
                <a:gd name="connsiteX2" fmla="*/ 5707 w 14687"/>
                <a:gd name="connsiteY2" fmla="*/ 33321 h 3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87" h="33320">
                  <a:moveTo>
                    <a:pt x="5707" y="33321"/>
                  </a:moveTo>
                  <a:cubicBezTo>
                    <a:pt x="19316" y="23266"/>
                    <a:pt x="14977" y="10844"/>
                    <a:pt x="8863" y="0"/>
                  </a:cubicBezTo>
                  <a:cubicBezTo>
                    <a:pt x="-13" y="13999"/>
                    <a:pt x="-4155" y="14590"/>
                    <a:pt x="5707" y="3332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15E1D288-CED7-6156-880E-E4EBDB3634AE}"/>
                </a:ext>
              </a:extLst>
            </p:cNvPr>
            <p:cNvSpPr/>
            <p:nvPr/>
          </p:nvSpPr>
          <p:spPr>
            <a:xfrm>
              <a:off x="7167611" y="3642431"/>
              <a:ext cx="16310" cy="24842"/>
            </a:xfrm>
            <a:custGeom>
              <a:avLst/>
              <a:gdLst>
                <a:gd name="connsiteX0" fmla="*/ 5265 w 16310"/>
                <a:gd name="connsiteY0" fmla="*/ 24843 h 24842"/>
                <a:gd name="connsiteX1" fmla="*/ 16310 w 16310"/>
                <a:gd name="connsiteY1" fmla="*/ 0 h 24842"/>
                <a:gd name="connsiteX2" fmla="*/ 5265 w 16310"/>
                <a:gd name="connsiteY2" fmla="*/ 24843 h 2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10" h="24842">
                  <a:moveTo>
                    <a:pt x="5265" y="24843"/>
                  </a:moveTo>
                  <a:lnTo>
                    <a:pt x="16310" y="0"/>
                  </a:lnTo>
                  <a:cubicBezTo>
                    <a:pt x="-4202" y="6112"/>
                    <a:pt x="-2229" y="9070"/>
                    <a:pt x="5265" y="2484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7F883FC3-63BF-01B7-08C8-86504DED08BC}"/>
                </a:ext>
              </a:extLst>
            </p:cNvPr>
            <p:cNvSpPr/>
            <p:nvPr/>
          </p:nvSpPr>
          <p:spPr>
            <a:xfrm>
              <a:off x="6936003" y="3341082"/>
              <a:ext cx="15581" cy="14254"/>
            </a:xfrm>
            <a:custGeom>
              <a:avLst/>
              <a:gdLst>
                <a:gd name="connsiteX0" fmla="*/ 0 w 15581"/>
                <a:gd name="connsiteY0" fmla="*/ 7178 h 14254"/>
                <a:gd name="connsiteX1" fmla="*/ 15581 w 15581"/>
                <a:gd name="connsiteY1" fmla="*/ 2052 h 14254"/>
                <a:gd name="connsiteX2" fmla="*/ 0 w 15581"/>
                <a:gd name="connsiteY2" fmla="*/ 7178 h 1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81" h="14254">
                  <a:moveTo>
                    <a:pt x="0" y="7178"/>
                  </a:moveTo>
                  <a:cubicBezTo>
                    <a:pt x="14595" y="16248"/>
                    <a:pt x="9270" y="18614"/>
                    <a:pt x="15581" y="2052"/>
                  </a:cubicBezTo>
                  <a:cubicBezTo>
                    <a:pt x="9664" y="80"/>
                    <a:pt x="1972" y="-3075"/>
                    <a:pt x="0" y="717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7B36A086-DB6E-D5EC-7AB4-7D5CFAAD0A25}"/>
                </a:ext>
              </a:extLst>
            </p:cNvPr>
            <p:cNvSpPr/>
            <p:nvPr/>
          </p:nvSpPr>
          <p:spPr>
            <a:xfrm>
              <a:off x="6873742" y="3324009"/>
              <a:ext cx="13150" cy="18336"/>
            </a:xfrm>
            <a:custGeom>
              <a:avLst/>
              <a:gdLst>
                <a:gd name="connsiteX0" fmla="*/ 8220 w 13150"/>
                <a:gd name="connsiteY0" fmla="*/ 18336 h 18336"/>
                <a:gd name="connsiteX1" fmla="*/ 13150 w 13150"/>
                <a:gd name="connsiteY1" fmla="*/ 11238 h 18336"/>
                <a:gd name="connsiteX2" fmla="*/ 8220 w 13150"/>
                <a:gd name="connsiteY2" fmla="*/ 0 h 18336"/>
                <a:gd name="connsiteX3" fmla="*/ 8220 w 13150"/>
                <a:gd name="connsiteY3" fmla="*/ 18336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0" h="18336">
                  <a:moveTo>
                    <a:pt x="8220" y="18336"/>
                  </a:moveTo>
                  <a:lnTo>
                    <a:pt x="13150" y="11238"/>
                  </a:lnTo>
                  <a:cubicBezTo>
                    <a:pt x="11770" y="-2760"/>
                    <a:pt x="14137" y="8084"/>
                    <a:pt x="8220" y="0"/>
                  </a:cubicBezTo>
                  <a:cubicBezTo>
                    <a:pt x="3683" y="7098"/>
                    <a:pt x="-7756" y="1577"/>
                    <a:pt x="8220" y="1833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B08679A7-1973-4778-E31F-A0C79E7F8E7C}"/>
                </a:ext>
              </a:extLst>
            </p:cNvPr>
            <p:cNvSpPr/>
            <p:nvPr/>
          </p:nvSpPr>
          <p:spPr>
            <a:xfrm>
              <a:off x="7478450" y="2895174"/>
              <a:ext cx="11178" cy="17744"/>
            </a:xfrm>
            <a:custGeom>
              <a:avLst/>
              <a:gdLst>
                <a:gd name="connsiteX0" fmla="*/ 11178 w 11178"/>
                <a:gd name="connsiteY0" fmla="*/ 7098 h 17744"/>
                <a:gd name="connsiteX1" fmla="*/ 6444 w 11178"/>
                <a:gd name="connsiteY1" fmla="*/ 0 h 17744"/>
                <a:gd name="connsiteX2" fmla="*/ 6444 w 11178"/>
                <a:gd name="connsiteY2" fmla="*/ 17745 h 17744"/>
                <a:gd name="connsiteX3" fmla="*/ 11178 w 11178"/>
                <a:gd name="connsiteY3" fmla="*/ 7098 h 1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8" h="17744">
                  <a:moveTo>
                    <a:pt x="11178" y="7098"/>
                  </a:moveTo>
                  <a:lnTo>
                    <a:pt x="6444" y="0"/>
                  </a:lnTo>
                  <a:cubicBezTo>
                    <a:pt x="-4009" y="12421"/>
                    <a:pt x="-64" y="5126"/>
                    <a:pt x="6444" y="17745"/>
                  </a:cubicBezTo>
                  <a:cubicBezTo>
                    <a:pt x="12953" y="9070"/>
                    <a:pt x="9797" y="21688"/>
                    <a:pt x="11178" y="709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9" name="图形 2">
            <a:extLst>
              <a:ext uri="{FF2B5EF4-FFF2-40B4-BE49-F238E27FC236}">
                <a16:creationId xmlns:a16="http://schemas.microsoft.com/office/drawing/2014/main" id="{5704C9EC-CDD8-9250-3190-3FD471D2F26F}"/>
              </a:ext>
            </a:extLst>
          </p:cNvPr>
          <p:cNvGrpSpPr/>
          <p:nvPr/>
        </p:nvGrpSpPr>
        <p:grpSpPr>
          <a:xfrm>
            <a:off x="10331388" y="2830660"/>
            <a:ext cx="1001148" cy="1054557"/>
            <a:chOff x="8801011" y="2484479"/>
            <a:chExt cx="1608995" cy="1694832"/>
          </a:xfrm>
          <a:solidFill>
            <a:srgbClr val="1A1A1A"/>
          </a:solidFill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C5E8CEE-1C95-9D80-3A85-8F63677E2274}"/>
                </a:ext>
              </a:extLst>
            </p:cNvPr>
            <p:cNvSpPr/>
            <p:nvPr/>
          </p:nvSpPr>
          <p:spPr>
            <a:xfrm>
              <a:off x="8801011" y="2484479"/>
              <a:ext cx="1608995" cy="1694832"/>
            </a:xfrm>
            <a:custGeom>
              <a:avLst/>
              <a:gdLst>
                <a:gd name="connsiteX0" fmla="*/ 465267 w 1608995"/>
                <a:gd name="connsiteY0" fmla="*/ 935944 h 1694832"/>
                <a:gd name="connsiteX1" fmla="*/ 476312 w 1608995"/>
                <a:gd name="connsiteY1" fmla="*/ 616930 h 1694832"/>
                <a:gd name="connsiteX2" fmla="*/ 532523 w 1608995"/>
                <a:gd name="connsiteY2" fmla="*/ 621859 h 1694832"/>
                <a:gd name="connsiteX3" fmla="*/ 697802 w 1608995"/>
                <a:gd name="connsiteY3" fmla="*/ 629746 h 1694832"/>
                <a:gd name="connsiteX4" fmla="*/ 817126 w 1608995"/>
                <a:gd name="connsiteY4" fmla="*/ 634281 h 1694832"/>
                <a:gd name="connsiteX5" fmla="*/ 915544 w 1608995"/>
                <a:gd name="connsiteY5" fmla="*/ 652223 h 1694832"/>
                <a:gd name="connsiteX6" fmla="*/ 972938 w 1608995"/>
                <a:gd name="connsiteY6" fmla="*/ 628563 h 1694832"/>
                <a:gd name="connsiteX7" fmla="*/ 1198569 w 1608995"/>
                <a:gd name="connsiteY7" fmla="*/ 639604 h 1694832"/>
                <a:gd name="connsiteX8" fmla="*/ 1198569 w 1608995"/>
                <a:gd name="connsiteY8" fmla="*/ 904003 h 1694832"/>
                <a:gd name="connsiteX9" fmla="*/ 799967 w 1608995"/>
                <a:gd name="connsiteY9" fmla="*/ 1109843 h 1694832"/>
                <a:gd name="connsiteX10" fmla="*/ 679065 w 1608995"/>
                <a:gd name="connsiteY10" fmla="*/ 1083620 h 1694832"/>
                <a:gd name="connsiteX11" fmla="*/ 678276 w 1608995"/>
                <a:gd name="connsiteY11" fmla="*/ 1072382 h 1694832"/>
                <a:gd name="connsiteX12" fmla="*/ 615951 w 1608995"/>
                <a:gd name="connsiteY12" fmla="*/ 1054637 h 1694832"/>
                <a:gd name="connsiteX13" fmla="*/ 555993 w 1608995"/>
                <a:gd name="connsiteY13" fmla="*/ 1030780 h 1694832"/>
                <a:gd name="connsiteX14" fmla="*/ 536862 w 1608995"/>
                <a:gd name="connsiteY14" fmla="*/ 1013627 h 1694832"/>
                <a:gd name="connsiteX15" fmla="*/ 524239 w 1608995"/>
                <a:gd name="connsiteY15" fmla="*/ 1005346 h 1694832"/>
                <a:gd name="connsiteX16" fmla="*/ 459548 w 1608995"/>
                <a:gd name="connsiteY16" fmla="*/ 966504 h 1694832"/>
                <a:gd name="connsiteX17" fmla="*/ 601553 w 1608995"/>
                <a:gd name="connsiteY17" fmla="*/ 1025259 h 1694832"/>
                <a:gd name="connsiteX18" fmla="*/ 572166 w 1608995"/>
                <a:gd name="connsiteY18" fmla="*/ 995685 h 1694832"/>
                <a:gd name="connsiteX19" fmla="*/ 465267 w 1608995"/>
                <a:gd name="connsiteY19" fmla="*/ 935944 h 1694832"/>
                <a:gd name="connsiteX20" fmla="*/ 376514 w 1608995"/>
                <a:gd name="connsiteY20" fmla="*/ 882709 h 1694832"/>
                <a:gd name="connsiteX21" fmla="*/ 403731 w 1608995"/>
                <a:gd name="connsiteY21" fmla="*/ 820208 h 1694832"/>
                <a:gd name="connsiteX22" fmla="*/ 444953 w 1608995"/>
                <a:gd name="connsiteY22" fmla="*/ 771902 h 1694832"/>
                <a:gd name="connsiteX23" fmla="*/ 434894 w 1608995"/>
                <a:gd name="connsiteY23" fmla="*/ 910904 h 1694832"/>
                <a:gd name="connsiteX24" fmla="*/ 376514 w 1608995"/>
                <a:gd name="connsiteY24" fmla="*/ 882709 h 1694832"/>
                <a:gd name="connsiteX25" fmla="*/ 1238607 w 1608995"/>
                <a:gd name="connsiteY25" fmla="*/ 747454 h 1694832"/>
                <a:gd name="connsiteX26" fmla="*/ 1262077 w 1608995"/>
                <a:gd name="connsiteY26" fmla="*/ 719653 h 1694832"/>
                <a:gd name="connsiteX27" fmla="*/ 1271939 w 1608995"/>
                <a:gd name="connsiteY27" fmla="*/ 791421 h 1694832"/>
                <a:gd name="connsiteX28" fmla="*/ 1275292 w 1608995"/>
                <a:gd name="connsiteY28" fmla="*/ 864373 h 1694832"/>
                <a:gd name="connsiteX29" fmla="*/ 1235451 w 1608995"/>
                <a:gd name="connsiteY29" fmla="*/ 878371 h 1694832"/>
                <a:gd name="connsiteX30" fmla="*/ 1238607 w 1608995"/>
                <a:gd name="connsiteY30" fmla="*/ 747454 h 1694832"/>
                <a:gd name="connsiteX31" fmla="*/ 1347478 w 1608995"/>
                <a:gd name="connsiteY31" fmla="*/ 853331 h 1694832"/>
                <a:gd name="connsiteX32" fmla="*/ 1292254 w 1608995"/>
                <a:gd name="connsiteY32" fmla="*/ 866541 h 1694832"/>
                <a:gd name="connsiteX33" fmla="*/ 1288901 w 1608995"/>
                <a:gd name="connsiteY33" fmla="*/ 836572 h 1694832"/>
                <a:gd name="connsiteX34" fmla="*/ 1313357 w 1608995"/>
                <a:gd name="connsiteY34" fmla="*/ 695796 h 1694832"/>
                <a:gd name="connsiteX35" fmla="*/ 1315921 w 1608995"/>
                <a:gd name="connsiteY35" fmla="*/ 700528 h 1694832"/>
                <a:gd name="connsiteX36" fmla="*/ 1324205 w 1608995"/>
                <a:gd name="connsiteY36" fmla="*/ 785112 h 1694832"/>
                <a:gd name="connsiteX37" fmla="*/ 1347478 w 1608995"/>
                <a:gd name="connsiteY37" fmla="*/ 853331 h 1694832"/>
                <a:gd name="connsiteX38" fmla="*/ 1496190 w 1608995"/>
                <a:gd name="connsiteY38" fmla="*/ 1341118 h 1694832"/>
                <a:gd name="connsiteX39" fmla="*/ 1520646 w 1608995"/>
                <a:gd name="connsiteY39" fmla="*/ 1308783 h 1694832"/>
                <a:gd name="connsiteX40" fmla="*/ 1526169 w 1608995"/>
                <a:gd name="connsiteY40" fmla="*/ 1300502 h 1694832"/>
                <a:gd name="connsiteX41" fmla="*/ 1532480 w 1608995"/>
                <a:gd name="connsiteY41" fmla="*/ 1292616 h 1694832"/>
                <a:gd name="connsiteX42" fmla="*/ 1537016 w 1608995"/>
                <a:gd name="connsiteY42" fmla="*/ 1344864 h 1694832"/>
                <a:gd name="connsiteX43" fmla="*/ 1554175 w 1608995"/>
                <a:gd name="connsiteY43" fmla="*/ 1357286 h 1694832"/>
                <a:gd name="connsiteX44" fmla="*/ 1553978 w 1608995"/>
                <a:gd name="connsiteY44" fmla="*/ 1517778 h 1694832"/>
                <a:gd name="connsiteX45" fmla="*/ 1541355 w 1608995"/>
                <a:gd name="connsiteY45" fmla="*/ 1546762 h 1694832"/>
                <a:gd name="connsiteX46" fmla="*/ 1531297 w 1608995"/>
                <a:gd name="connsiteY46" fmla="*/ 1559183 h 1694832"/>
                <a:gd name="connsiteX47" fmla="*/ 1358326 w 1608995"/>
                <a:gd name="connsiteY47" fmla="*/ 1565295 h 1694832"/>
                <a:gd name="connsiteX48" fmla="*/ 1191666 w 1608995"/>
                <a:gd name="connsiteY48" fmla="*/ 1582449 h 1694832"/>
                <a:gd name="connsiteX49" fmla="*/ 851444 w 1608995"/>
                <a:gd name="connsiteY49" fmla="*/ 1596842 h 1694832"/>
                <a:gd name="connsiteX50" fmla="*/ 841385 w 1608995"/>
                <a:gd name="connsiteY50" fmla="*/ 1568253 h 1694832"/>
                <a:gd name="connsiteX51" fmla="*/ 804898 w 1608995"/>
                <a:gd name="connsiteY51" fmla="*/ 1580280 h 1694832"/>
                <a:gd name="connsiteX52" fmla="*/ 710424 w 1608995"/>
                <a:gd name="connsiteY52" fmla="*/ 1596250 h 1694832"/>
                <a:gd name="connsiteX53" fmla="*/ 497613 w 1608995"/>
                <a:gd name="connsiteY53" fmla="*/ 1600588 h 1694832"/>
                <a:gd name="connsiteX54" fmla="*/ 510630 w 1608995"/>
                <a:gd name="connsiteY54" fmla="*/ 1593490 h 1694832"/>
                <a:gd name="connsiteX55" fmla="*/ 537848 w 1608995"/>
                <a:gd name="connsiteY55" fmla="*/ 1561549 h 1694832"/>
                <a:gd name="connsiteX56" fmla="*/ 285196 w 1608995"/>
                <a:gd name="connsiteY56" fmla="*/ 1565887 h 1694832"/>
                <a:gd name="connsiteX57" fmla="*/ 22091 w 1608995"/>
                <a:gd name="connsiteY57" fmla="*/ 1557409 h 1694832"/>
                <a:gd name="connsiteX58" fmla="*/ 23669 w 1608995"/>
                <a:gd name="connsiteY58" fmla="*/ 1370299 h 1694832"/>
                <a:gd name="connsiteX59" fmla="*/ 31558 w 1608995"/>
                <a:gd name="connsiteY59" fmla="*/ 1288278 h 1694832"/>
                <a:gd name="connsiteX60" fmla="*/ 37080 w 1608995"/>
                <a:gd name="connsiteY60" fmla="*/ 1210201 h 1694832"/>
                <a:gd name="connsiteX61" fmla="*/ 49309 w 1608995"/>
                <a:gd name="connsiteY61" fmla="*/ 946985 h 1694832"/>
                <a:gd name="connsiteX62" fmla="*/ 54042 w 1608995"/>
                <a:gd name="connsiteY62" fmla="*/ 860626 h 1694832"/>
                <a:gd name="connsiteX63" fmla="*/ 56015 w 1608995"/>
                <a:gd name="connsiteY63" fmla="*/ 855697 h 1694832"/>
                <a:gd name="connsiteX64" fmla="*/ 66468 w 1608995"/>
                <a:gd name="connsiteY64" fmla="*/ 912875 h 1694832"/>
                <a:gd name="connsiteX65" fmla="*/ 53648 w 1608995"/>
                <a:gd name="connsiteY65" fmla="*/ 765396 h 1694832"/>
                <a:gd name="connsiteX66" fmla="*/ 144571 w 1608995"/>
                <a:gd name="connsiteY66" fmla="*/ 806800 h 1694832"/>
                <a:gd name="connsiteX67" fmla="*/ 234902 w 1608995"/>
                <a:gd name="connsiteY67" fmla="*/ 851360 h 1694832"/>
                <a:gd name="connsiteX68" fmla="*/ 393475 w 1608995"/>
                <a:gd name="connsiteY68" fmla="*/ 962167 h 1694832"/>
                <a:gd name="connsiteX69" fmla="*/ 470001 w 1608995"/>
                <a:gd name="connsiteY69" fmla="*/ 1019739 h 1694832"/>
                <a:gd name="connsiteX70" fmla="*/ 736459 w 1608995"/>
                <a:gd name="connsiteY70" fmla="*/ 1157557 h 1694832"/>
                <a:gd name="connsiteX71" fmla="*/ 841188 w 1608995"/>
                <a:gd name="connsiteY71" fmla="*/ 1135869 h 1694832"/>
                <a:gd name="connsiteX72" fmla="*/ 992464 w 1608995"/>
                <a:gd name="connsiteY72" fmla="*/ 1049117 h 1694832"/>
                <a:gd name="connsiteX73" fmla="*/ 1049660 w 1608995"/>
                <a:gd name="connsiteY73" fmla="*/ 1022894 h 1694832"/>
                <a:gd name="connsiteX74" fmla="*/ 1363651 w 1608995"/>
                <a:gd name="connsiteY74" fmla="*/ 862204 h 1694832"/>
                <a:gd name="connsiteX75" fmla="*/ 1462660 w 1608995"/>
                <a:gd name="connsiteY75" fmla="*/ 800688 h 1694832"/>
                <a:gd name="connsiteX76" fmla="*/ 1508023 w 1608995"/>
                <a:gd name="connsiteY76" fmla="*/ 771508 h 1694832"/>
                <a:gd name="connsiteX77" fmla="*/ 1523407 w 1608995"/>
                <a:gd name="connsiteY77" fmla="*/ 769733 h 1694832"/>
                <a:gd name="connsiteX78" fmla="*/ 1552006 w 1608995"/>
                <a:gd name="connsiteY78" fmla="*/ 751988 h 1694832"/>
                <a:gd name="connsiteX79" fmla="*/ 1549442 w 1608995"/>
                <a:gd name="connsiteY79" fmla="*/ 904792 h 1694832"/>
                <a:gd name="connsiteX80" fmla="*/ 1518477 w 1608995"/>
                <a:gd name="connsiteY80" fmla="*/ 1285912 h 1694832"/>
                <a:gd name="connsiteX81" fmla="*/ 1496190 w 1608995"/>
                <a:gd name="connsiteY81" fmla="*/ 1341118 h 1694832"/>
                <a:gd name="connsiteX82" fmla="*/ 244764 w 1608995"/>
                <a:gd name="connsiteY82" fmla="*/ 822376 h 1694832"/>
                <a:gd name="connsiteX83" fmla="*/ 262317 w 1608995"/>
                <a:gd name="connsiteY83" fmla="*/ 787478 h 1694832"/>
                <a:gd name="connsiteX84" fmla="*/ 326220 w 1608995"/>
                <a:gd name="connsiteY84" fmla="*/ 713541 h 1694832"/>
                <a:gd name="connsiteX85" fmla="*/ 363891 w 1608995"/>
                <a:gd name="connsiteY85" fmla="*/ 735229 h 1694832"/>
                <a:gd name="connsiteX86" fmla="*/ 308075 w 1608995"/>
                <a:gd name="connsiteY86" fmla="*/ 844262 h 1694832"/>
                <a:gd name="connsiteX87" fmla="*/ 383219 w 1608995"/>
                <a:gd name="connsiteY87" fmla="*/ 744496 h 1694832"/>
                <a:gd name="connsiteX88" fmla="*/ 365469 w 1608995"/>
                <a:gd name="connsiteY88" fmla="*/ 877977 h 1694832"/>
                <a:gd name="connsiteX89" fmla="*/ 244764 w 1608995"/>
                <a:gd name="connsiteY89" fmla="*/ 822376 h 1694832"/>
                <a:gd name="connsiteX90" fmla="*/ 1471339 w 1608995"/>
                <a:gd name="connsiteY90" fmla="*/ 763227 h 1694832"/>
                <a:gd name="connsiteX91" fmla="*/ 1458716 w 1608995"/>
                <a:gd name="connsiteY91" fmla="*/ 635661 h 1694832"/>
                <a:gd name="connsiteX92" fmla="*/ 1514138 w 1608995"/>
                <a:gd name="connsiteY92" fmla="*/ 743905 h 1694832"/>
                <a:gd name="connsiteX93" fmla="*/ 1471339 w 1608995"/>
                <a:gd name="connsiteY93" fmla="*/ 763227 h 1694832"/>
                <a:gd name="connsiteX94" fmla="*/ 1439782 w 1608995"/>
                <a:gd name="connsiteY94" fmla="*/ 635267 h 1694832"/>
                <a:gd name="connsiteX95" fmla="*/ 1460688 w 1608995"/>
                <a:gd name="connsiteY95" fmla="*/ 773874 h 1694832"/>
                <a:gd name="connsiteX96" fmla="*/ 1355564 w 1608995"/>
                <a:gd name="connsiteY96" fmla="*/ 845839 h 1694832"/>
                <a:gd name="connsiteX97" fmla="*/ 1336236 w 1608995"/>
                <a:gd name="connsiteY97" fmla="*/ 748439 h 1694832"/>
                <a:gd name="connsiteX98" fmla="*/ 1380415 w 1608995"/>
                <a:gd name="connsiteY98" fmla="*/ 667405 h 1694832"/>
                <a:gd name="connsiteX99" fmla="*/ 1403097 w 1608995"/>
                <a:gd name="connsiteY99" fmla="*/ 798519 h 1694832"/>
                <a:gd name="connsiteX100" fmla="*/ 1394222 w 1608995"/>
                <a:gd name="connsiteY100" fmla="*/ 648871 h 1694832"/>
                <a:gd name="connsiteX101" fmla="*/ 1439782 w 1608995"/>
                <a:gd name="connsiteY101" fmla="*/ 635267 h 1694832"/>
                <a:gd name="connsiteX102" fmla="*/ 123665 w 1608995"/>
                <a:gd name="connsiteY102" fmla="*/ 754552 h 1694832"/>
                <a:gd name="connsiteX103" fmla="*/ 168633 w 1608995"/>
                <a:gd name="connsiteY103" fmla="*/ 687515 h 1694832"/>
                <a:gd name="connsiteX104" fmla="*/ 244764 w 1608995"/>
                <a:gd name="connsiteY104" fmla="*/ 675094 h 1694832"/>
                <a:gd name="connsiteX105" fmla="*/ 205910 w 1608995"/>
                <a:gd name="connsiteY105" fmla="*/ 731089 h 1694832"/>
                <a:gd name="connsiteX106" fmla="*/ 180861 w 1608995"/>
                <a:gd name="connsiteY106" fmla="*/ 776634 h 1694832"/>
                <a:gd name="connsiteX107" fmla="*/ 231944 w 1608995"/>
                <a:gd name="connsiteY107" fmla="*/ 718865 h 1694832"/>
                <a:gd name="connsiteX108" fmla="*/ 301763 w 1608995"/>
                <a:gd name="connsiteY108" fmla="*/ 701711 h 1694832"/>
                <a:gd name="connsiteX109" fmla="*/ 268037 w 1608995"/>
                <a:gd name="connsiteY109" fmla="*/ 761058 h 1694832"/>
                <a:gd name="connsiteX110" fmla="*/ 233325 w 1608995"/>
                <a:gd name="connsiteY110" fmla="*/ 806012 h 1694832"/>
                <a:gd name="connsiteX111" fmla="*/ 229380 w 1608995"/>
                <a:gd name="connsiteY111" fmla="*/ 809561 h 1694832"/>
                <a:gd name="connsiteX112" fmla="*/ 134118 w 1608995"/>
                <a:gd name="connsiteY112" fmla="*/ 765987 h 1694832"/>
                <a:gd name="connsiteX113" fmla="*/ 123665 w 1608995"/>
                <a:gd name="connsiteY113" fmla="*/ 754552 h 1694832"/>
                <a:gd name="connsiteX114" fmla="*/ 67257 w 1608995"/>
                <a:gd name="connsiteY114" fmla="*/ 722414 h 1694832"/>
                <a:gd name="connsiteX115" fmla="*/ 114395 w 1608995"/>
                <a:gd name="connsiteY115" fmla="*/ 671348 h 1694832"/>
                <a:gd name="connsiteX116" fmla="*/ 165280 w 1608995"/>
                <a:gd name="connsiteY116" fmla="*/ 632703 h 1694832"/>
                <a:gd name="connsiteX117" fmla="*/ 189737 w 1608995"/>
                <a:gd name="connsiteY117" fmla="*/ 645519 h 1694832"/>
                <a:gd name="connsiteX118" fmla="*/ 107294 w 1608995"/>
                <a:gd name="connsiteY118" fmla="*/ 747848 h 1694832"/>
                <a:gd name="connsiteX119" fmla="*/ 87177 w 1608995"/>
                <a:gd name="connsiteY119" fmla="*/ 737201 h 1694832"/>
                <a:gd name="connsiteX120" fmla="*/ 67257 w 1608995"/>
                <a:gd name="connsiteY120" fmla="*/ 722414 h 1694832"/>
                <a:gd name="connsiteX121" fmla="*/ 181256 w 1608995"/>
                <a:gd name="connsiteY121" fmla="*/ 622451 h 1694832"/>
                <a:gd name="connsiteX122" fmla="*/ 190328 w 1608995"/>
                <a:gd name="connsiteY122" fmla="*/ 607663 h 1694832"/>
                <a:gd name="connsiteX123" fmla="*/ 345943 w 1608995"/>
                <a:gd name="connsiteY123" fmla="*/ 473591 h 1694832"/>
                <a:gd name="connsiteX124" fmla="*/ 502347 w 1608995"/>
                <a:gd name="connsiteY124" fmla="*/ 322168 h 1694832"/>
                <a:gd name="connsiteX125" fmla="*/ 666048 w 1608995"/>
                <a:gd name="connsiteY125" fmla="*/ 178040 h 1694832"/>
                <a:gd name="connsiteX126" fmla="*/ 830932 w 1608995"/>
                <a:gd name="connsiteY126" fmla="*/ 41799 h 1694832"/>
                <a:gd name="connsiteX127" fmla="*/ 894440 w 1608995"/>
                <a:gd name="connsiteY127" fmla="*/ 76697 h 1694832"/>
                <a:gd name="connsiteX128" fmla="*/ 1137033 w 1608995"/>
                <a:gd name="connsiteY128" fmla="*/ 295748 h 1694832"/>
                <a:gd name="connsiteX129" fmla="*/ 1198569 w 1608995"/>
                <a:gd name="connsiteY129" fmla="*/ 387430 h 1694832"/>
                <a:gd name="connsiteX130" fmla="*/ 1241565 w 1608995"/>
                <a:gd name="connsiteY130" fmla="*/ 389401 h 1694832"/>
                <a:gd name="connsiteX131" fmla="*/ 1326177 w 1608995"/>
                <a:gd name="connsiteY131" fmla="*/ 478717 h 1694832"/>
                <a:gd name="connsiteX132" fmla="*/ 1419467 w 1608995"/>
                <a:gd name="connsiteY132" fmla="*/ 616930 h 1694832"/>
                <a:gd name="connsiteX133" fmla="*/ 1334066 w 1608995"/>
                <a:gd name="connsiteY133" fmla="*/ 666813 h 1694832"/>
                <a:gd name="connsiteX134" fmla="*/ 1242157 w 1608995"/>
                <a:gd name="connsiteY134" fmla="*/ 709598 h 1694832"/>
                <a:gd name="connsiteX135" fmla="*/ 1227168 w 1608995"/>
                <a:gd name="connsiteY135" fmla="*/ 591299 h 1694832"/>
                <a:gd name="connsiteX136" fmla="*/ 1179832 w 1608995"/>
                <a:gd name="connsiteY136" fmla="*/ 600763 h 1694832"/>
                <a:gd name="connsiteX137" fmla="*/ 1125200 w 1608995"/>
                <a:gd name="connsiteY137" fmla="*/ 599185 h 1694832"/>
                <a:gd name="connsiteX138" fmla="*/ 756379 w 1608995"/>
                <a:gd name="connsiteY138" fmla="*/ 600368 h 1694832"/>
                <a:gd name="connsiteX139" fmla="*/ 511222 w 1608995"/>
                <a:gd name="connsiteY139" fmla="*/ 587947 h 1694832"/>
                <a:gd name="connsiteX140" fmla="*/ 461520 w 1608995"/>
                <a:gd name="connsiteY140" fmla="*/ 608452 h 1694832"/>
                <a:gd name="connsiteX141" fmla="*/ 458364 w 1608995"/>
                <a:gd name="connsiteY141" fmla="*/ 612001 h 1694832"/>
                <a:gd name="connsiteX142" fmla="*/ 455011 w 1608995"/>
                <a:gd name="connsiteY142" fmla="*/ 615156 h 1694832"/>
                <a:gd name="connsiteX143" fmla="*/ 447319 w 1608995"/>
                <a:gd name="connsiteY143" fmla="*/ 754552 h 1694832"/>
                <a:gd name="connsiteX144" fmla="*/ 314189 w 1608995"/>
                <a:gd name="connsiteY144" fmla="*/ 689487 h 1694832"/>
                <a:gd name="connsiteX145" fmla="*/ 181256 w 1608995"/>
                <a:gd name="connsiteY145" fmla="*/ 622451 h 1694832"/>
                <a:gd name="connsiteX146" fmla="*/ 1579815 w 1608995"/>
                <a:gd name="connsiteY146" fmla="*/ 780183 h 1694832"/>
                <a:gd name="connsiteX147" fmla="*/ 1580210 w 1608995"/>
                <a:gd name="connsiteY147" fmla="*/ 712358 h 1694832"/>
                <a:gd name="connsiteX148" fmla="*/ 1577646 w 1608995"/>
                <a:gd name="connsiteY148" fmla="*/ 708415 h 1694832"/>
                <a:gd name="connsiteX149" fmla="*/ 1574884 w 1608995"/>
                <a:gd name="connsiteY149" fmla="*/ 704274 h 1694832"/>
                <a:gd name="connsiteX150" fmla="*/ 1568770 w 1608995"/>
                <a:gd name="connsiteY150" fmla="*/ 696585 h 1694832"/>
                <a:gd name="connsiteX151" fmla="*/ 1525971 w 1608995"/>
                <a:gd name="connsiteY151" fmla="*/ 663461 h 1694832"/>
                <a:gd name="connsiteX152" fmla="*/ 1317302 w 1608995"/>
                <a:gd name="connsiteY152" fmla="*/ 423511 h 1694832"/>
                <a:gd name="connsiteX153" fmla="*/ 1084373 w 1608995"/>
                <a:gd name="connsiteY153" fmla="*/ 207615 h 1694832"/>
                <a:gd name="connsiteX154" fmla="*/ 1036051 w 1608995"/>
                <a:gd name="connsiteY154" fmla="*/ 166013 h 1694832"/>
                <a:gd name="connsiteX155" fmla="*/ 845133 w 1608995"/>
                <a:gd name="connsiteY155" fmla="*/ 0 h 1694832"/>
                <a:gd name="connsiteX156" fmla="*/ 621868 w 1608995"/>
                <a:gd name="connsiteY156" fmla="*/ 191053 h 1694832"/>
                <a:gd name="connsiteX157" fmla="*/ 595045 w 1608995"/>
                <a:gd name="connsiteY157" fmla="*/ 184152 h 1694832"/>
                <a:gd name="connsiteX158" fmla="*/ 532917 w 1608995"/>
                <a:gd name="connsiteY158" fmla="*/ 256709 h 1694832"/>
                <a:gd name="connsiteX159" fmla="*/ 425230 w 1608995"/>
                <a:gd name="connsiteY159" fmla="*/ 353517 h 1694832"/>
                <a:gd name="connsiteX160" fmla="*/ 336673 w 1608995"/>
                <a:gd name="connsiteY160" fmla="*/ 458015 h 1694832"/>
                <a:gd name="connsiteX161" fmla="*/ 263501 w 1608995"/>
                <a:gd name="connsiteY161" fmla="*/ 519531 h 1694832"/>
                <a:gd name="connsiteX162" fmla="*/ 189934 w 1608995"/>
                <a:gd name="connsiteY162" fmla="*/ 580849 h 1694832"/>
                <a:gd name="connsiteX163" fmla="*/ 117550 w 1608995"/>
                <a:gd name="connsiteY163" fmla="*/ 643153 h 1694832"/>
                <a:gd name="connsiteX164" fmla="*/ 88163 w 1608995"/>
                <a:gd name="connsiteY164" fmla="*/ 670362 h 1694832"/>
                <a:gd name="connsiteX165" fmla="*/ 85994 w 1608995"/>
                <a:gd name="connsiteY165" fmla="*/ 674897 h 1694832"/>
                <a:gd name="connsiteX166" fmla="*/ 49703 w 1608995"/>
                <a:gd name="connsiteY166" fmla="*/ 705260 h 1694832"/>
                <a:gd name="connsiteX167" fmla="*/ 43195 w 1608995"/>
                <a:gd name="connsiteY167" fmla="*/ 696585 h 1694832"/>
                <a:gd name="connsiteX168" fmla="*/ 18541 w 1608995"/>
                <a:gd name="connsiteY168" fmla="*/ 672531 h 1694832"/>
                <a:gd name="connsiteX169" fmla="*/ 13807 w 1608995"/>
                <a:gd name="connsiteY169" fmla="*/ 921353 h 1694832"/>
                <a:gd name="connsiteX170" fmla="*/ 11243 w 1608995"/>
                <a:gd name="connsiteY170" fmla="*/ 1183780 h 1694832"/>
                <a:gd name="connsiteX171" fmla="*/ 30375 w 1608995"/>
                <a:gd name="connsiteY171" fmla="*/ 1694833 h 1694832"/>
                <a:gd name="connsiteX172" fmla="*/ 21697 w 1608995"/>
                <a:gd name="connsiteY172" fmla="*/ 1591715 h 1694832"/>
                <a:gd name="connsiteX173" fmla="*/ 38461 w 1608995"/>
                <a:gd name="connsiteY173" fmla="*/ 1623656 h 1694832"/>
                <a:gd name="connsiteX174" fmla="*/ 421482 w 1608995"/>
                <a:gd name="connsiteY174" fmla="*/ 1627205 h 1694832"/>
                <a:gd name="connsiteX175" fmla="*/ 800164 w 1608995"/>
                <a:gd name="connsiteY175" fmla="*/ 1623065 h 1694832"/>
                <a:gd name="connsiteX176" fmla="*/ 992858 w 1608995"/>
                <a:gd name="connsiteY176" fmla="*/ 1629374 h 1694832"/>
                <a:gd name="connsiteX177" fmla="*/ 1165829 w 1608995"/>
                <a:gd name="connsiteY177" fmla="*/ 1611432 h 1694832"/>
                <a:gd name="connsiteX178" fmla="*/ 1531297 w 1608995"/>
                <a:gd name="connsiteY178" fmla="*/ 1597433 h 1694832"/>
                <a:gd name="connsiteX179" fmla="*/ 1561276 w 1608995"/>
                <a:gd name="connsiteY179" fmla="*/ 1571605 h 1694832"/>
                <a:gd name="connsiteX180" fmla="*/ 1582774 w 1608995"/>
                <a:gd name="connsiteY180" fmla="*/ 1598813 h 1694832"/>
                <a:gd name="connsiteX181" fmla="*/ 1599341 w 1608995"/>
                <a:gd name="connsiteY181" fmla="*/ 1575351 h 1694832"/>
                <a:gd name="connsiteX182" fmla="*/ 1578435 w 1608995"/>
                <a:gd name="connsiteY182" fmla="*/ 1472628 h 1694832"/>
                <a:gd name="connsiteX183" fmla="*/ 1587902 w 1608995"/>
                <a:gd name="connsiteY183" fmla="*/ 1132912 h 1694832"/>
                <a:gd name="connsiteX184" fmla="*/ 1584746 w 1608995"/>
                <a:gd name="connsiteY184" fmla="*/ 1129954 h 1694832"/>
                <a:gd name="connsiteX185" fmla="*/ 1579815 w 1608995"/>
                <a:gd name="connsiteY185" fmla="*/ 780183 h 169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608995" h="1694832">
                  <a:moveTo>
                    <a:pt x="465267" y="935944"/>
                  </a:moveTo>
                  <a:cubicBezTo>
                    <a:pt x="458956" y="824151"/>
                    <a:pt x="490710" y="727540"/>
                    <a:pt x="476312" y="616930"/>
                  </a:cubicBezTo>
                  <a:cubicBezTo>
                    <a:pt x="512011" y="619691"/>
                    <a:pt x="505305" y="624422"/>
                    <a:pt x="532523" y="621859"/>
                  </a:cubicBezTo>
                  <a:cubicBezTo>
                    <a:pt x="621276" y="613381"/>
                    <a:pt x="626207" y="626986"/>
                    <a:pt x="697802" y="629746"/>
                  </a:cubicBezTo>
                  <a:cubicBezTo>
                    <a:pt x="737248" y="631126"/>
                    <a:pt x="778074" y="628760"/>
                    <a:pt x="817126" y="634281"/>
                  </a:cubicBezTo>
                  <a:cubicBezTo>
                    <a:pt x="855191" y="639604"/>
                    <a:pt x="875901" y="651237"/>
                    <a:pt x="915544" y="652223"/>
                  </a:cubicBezTo>
                  <a:cubicBezTo>
                    <a:pt x="940987" y="630732"/>
                    <a:pt x="922841" y="630140"/>
                    <a:pt x="972938" y="628563"/>
                  </a:cubicBezTo>
                  <a:cubicBezTo>
                    <a:pt x="988322" y="628169"/>
                    <a:pt x="1189497" y="629746"/>
                    <a:pt x="1198569" y="639604"/>
                  </a:cubicBezTo>
                  <a:cubicBezTo>
                    <a:pt x="1217898" y="679234"/>
                    <a:pt x="1197978" y="845050"/>
                    <a:pt x="1198569" y="904003"/>
                  </a:cubicBezTo>
                  <a:cubicBezTo>
                    <a:pt x="1095023" y="964730"/>
                    <a:pt x="920080" y="1096042"/>
                    <a:pt x="799967" y="1109843"/>
                  </a:cubicBezTo>
                  <a:cubicBezTo>
                    <a:pt x="780638" y="1112012"/>
                    <a:pt x="696618" y="1131532"/>
                    <a:pt x="679065" y="1083620"/>
                  </a:cubicBezTo>
                  <a:lnTo>
                    <a:pt x="678276" y="1072382"/>
                  </a:lnTo>
                  <a:cubicBezTo>
                    <a:pt x="659933" y="1077508"/>
                    <a:pt x="640013" y="1063707"/>
                    <a:pt x="615951" y="1054637"/>
                  </a:cubicBezTo>
                  <a:cubicBezTo>
                    <a:pt x="592875" y="1046159"/>
                    <a:pt x="573941" y="1040638"/>
                    <a:pt x="555993" y="1030780"/>
                  </a:cubicBezTo>
                  <a:cubicBezTo>
                    <a:pt x="522267" y="1012049"/>
                    <a:pt x="552443" y="1027823"/>
                    <a:pt x="536862" y="1013627"/>
                  </a:cubicBezTo>
                  <a:cubicBezTo>
                    <a:pt x="530748" y="1008106"/>
                    <a:pt x="531142" y="1009289"/>
                    <a:pt x="524239" y="1005346"/>
                  </a:cubicBezTo>
                  <a:lnTo>
                    <a:pt x="459548" y="966504"/>
                  </a:lnTo>
                  <a:cubicBezTo>
                    <a:pt x="543962" y="987798"/>
                    <a:pt x="564277" y="1042807"/>
                    <a:pt x="601553" y="1025259"/>
                  </a:cubicBezTo>
                  <a:cubicBezTo>
                    <a:pt x="593467" y="999825"/>
                    <a:pt x="595045" y="1010275"/>
                    <a:pt x="572166" y="995685"/>
                  </a:cubicBezTo>
                  <a:cubicBezTo>
                    <a:pt x="542187" y="976363"/>
                    <a:pt x="496430" y="945999"/>
                    <a:pt x="465267" y="935944"/>
                  </a:cubicBezTo>
                  <a:close/>
                  <a:moveTo>
                    <a:pt x="376514" y="882709"/>
                  </a:moveTo>
                  <a:cubicBezTo>
                    <a:pt x="384206" y="855303"/>
                    <a:pt x="391700" y="843867"/>
                    <a:pt x="403731" y="820208"/>
                  </a:cubicBezTo>
                  <a:cubicBezTo>
                    <a:pt x="430358" y="768747"/>
                    <a:pt x="419313" y="781563"/>
                    <a:pt x="444953" y="771902"/>
                  </a:cubicBezTo>
                  <a:lnTo>
                    <a:pt x="434894" y="910904"/>
                  </a:lnTo>
                  <a:cubicBezTo>
                    <a:pt x="411818" y="906763"/>
                    <a:pt x="392292" y="898285"/>
                    <a:pt x="376514" y="882709"/>
                  </a:cubicBezTo>
                  <a:close/>
                  <a:moveTo>
                    <a:pt x="1238607" y="747454"/>
                  </a:moveTo>
                  <a:cubicBezTo>
                    <a:pt x="1242946" y="706838"/>
                    <a:pt x="1228548" y="725371"/>
                    <a:pt x="1262077" y="719653"/>
                  </a:cubicBezTo>
                  <a:cubicBezTo>
                    <a:pt x="1276475" y="739961"/>
                    <a:pt x="1268783" y="759284"/>
                    <a:pt x="1271939" y="791421"/>
                  </a:cubicBezTo>
                  <a:cubicBezTo>
                    <a:pt x="1274306" y="816264"/>
                    <a:pt x="1276672" y="835389"/>
                    <a:pt x="1275292" y="864373"/>
                  </a:cubicBezTo>
                  <a:cubicBezTo>
                    <a:pt x="1255371" y="870288"/>
                    <a:pt x="1257147" y="873639"/>
                    <a:pt x="1235451" y="878371"/>
                  </a:cubicBezTo>
                  <a:lnTo>
                    <a:pt x="1238607" y="747454"/>
                  </a:lnTo>
                  <a:close/>
                  <a:moveTo>
                    <a:pt x="1347478" y="853331"/>
                  </a:moveTo>
                  <a:cubicBezTo>
                    <a:pt x="1329136" y="862992"/>
                    <a:pt x="1310399" y="885469"/>
                    <a:pt x="1292254" y="866541"/>
                  </a:cubicBezTo>
                  <a:cubicBezTo>
                    <a:pt x="1279236" y="853134"/>
                    <a:pt x="1287520" y="856092"/>
                    <a:pt x="1288901" y="836572"/>
                  </a:cubicBezTo>
                  <a:cubicBezTo>
                    <a:pt x="1292451" y="784915"/>
                    <a:pt x="1268389" y="712161"/>
                    <a:pt x="1313357" y="695796"/>
                  </a:cubicBezTo>
                  <a:cubicBezTo>
                    <a:pt x="1314343" y="697374"/>
                    <a:pt x="1315527" y="699345"/>
                    <a:pt x="1315921" y="700528"/>
                  </a:cubicBezTo>
                  <a:lnTo>
                    <a:pt x="1324205" y="785112"/>
                  </a:lnTo>
                  <a:cubicBezTo>
                    <a:pt x="1327163" y="809758"/>
                    <a:pt x="1338208" y="835586"/>
                    <a:pt x="1347478" y="853331"/>
                  </a:cubicBezTo>
                  <a:close/>
                  <a:moveTo>
                    <a:pt x="1496190" y="1341118"/>
                  </a:moveTo>
                  <a:cubicBezTo>
                    <a:pt x="1514926" y="1333626"/>
                    <a:pt x="1506840" y="1332049"/>
                    <a:pt x="1520646" y="1308783"/>
                  </a:cubicBezTo>
                  <a:cubicBezTo>
                    <a:pt x="1521632" y="1307206"/>
                    <a:pt x="1525971" y="1300699"/>
                    <a:pt x="1526169" y="1300502"/>
                  </a:cubicBezTo>
                  <a:lnTo>
                    <a:pt x="1532480" y="1292616"/>
                  </a:lnTo>
                  <a:cubicBezTo>
                    <a:pt x="1533663" y="1334612"/>
                    <a:pt x="1521435" y="1329091"/>
                    <a:pt x="1537016" y="1344864"/>
                  </a:cubicBezTo>
                  <a:lnTo>
                    <a:pt x="1554175" y="1357286"/>
                  </a:lnTo>
                  <a:lnTo>
                    <a:pt x="1553978" y="1517778"/>
                  </a:lnTo>
                  <a:cubicBezTo>
                    <a:pt x="1553386" y="1522116"/>
                    <a:pt x="1557923" y="1523496"/>
                    <a:pt x="1541355" y="1546762"/>
                  </a:cubicBezTo>
                  <a:cubicBezTo>
                    <a:pt x="1537016" y="1552874"/>
                    <a:pt x="1531297" y="1559183"/>
                    <a:pt x="1531297" y="1559183"/>
                  </a:cubicBezTo>
                  <a:cubicBezTo>
                    <a:pt x="1469366" y="1560760"/>
                    <a:pt x="1420059" y="1560563"/>
                    <a:pt x="1358326" y="1565295"/>
                  </a:cubicBezTo>
                  <a:cubicBezTo>
                    <a:pt x="1304482" y="1569239"/>
                    <a:pt x="1250638" y="1579294"/>
                    <a:pt x="1191666" y="1582449"/>
                  </a:cubicBezTo>
                  <a:cubicBezTo>
                    <a:pt x="1063467" y="1589547"/>
                    <a:pt x="986349" y="1608869"/>
                    <a:pt x="851444" y="1596842"/>
                  </a:cubicBezTo>
                  <a:cubicBezTo>
                    <a:pt x="842371" y="1577717"/>
                    <a:pt x="860911" y="1576928"/>
                    <a:pt x="841385" y="1568253"/>
                  </a:cubicBezTo>
                  <a:cubicBezTo>
                    <a:pt x="830932" y="1563324"/>
                    <a:pt x="814365" y="1573971"/>
                    <a:pt x="804898" y="1580280"/>
                  </a:cubicBezTo>
                  <a:cubicBezTo>
                    <a:pt x="770777" y="1602362"/>
                    <a:pt x="773144" y="1595856"/>
                    <a:pt x="710424" y="1596250"/>
                  </a:cubicBezTo>
                  <a:cubicBezTo>
                    <a:pt x="633899" y="1596645"/>
                    <a:pt x="578477" y="1604925"/>
                    <a:pt x="497613" y="1600588"/>
                  </a:cubicBezTo>
                  <a:lnTo>
                    <a:pt x="510630" y="1593490"/>
                  </a:lnTo>
                  <a:cubicBezTo>
                    <a:pt x="544948" y="1575942"/>
                    <a:pt x="534298" y="1585603"/>
                    <a:pt x="537848" y="1561549"/>
                  </a:cubicBezTo>
                  <a:cubicBezTo>
                    <a:pt x="490513" y="1546367"/>
                    <a:pt x="351860" y="1570619"/>
                    <a:pt x="285196" y="1565887"/>
                  </a:cubicBezTo>
                  <a:cubicBezTo>
                    <a:pt x="196442" y="1559577"/>
                    <a:pt x="90924" y="1584026"/>
                    <a:pt x="22091" y="1557409"/>
                  </a:cubicBezTo>
                  <a:cubicBezTo>
                    <a:pt x="17357" y="1507526"/>
                    <a:pt x="19330" y="1420773"/>
                    <a:pt x="23669" y="1370299"/>
                  </a:cubicBezTo>
                  <a:cubicBezTo>
                    <a:pt x="25444" y="1350582"/>
                    <a:pt x="26825" y="1307797"/>
                    <a:pt x="31558" y="1288278"/>
                  </a:cubicBezTo>
                  <a:cubicBezTo>
                    <a:pt x="46942" y="1223805"/>
                    <a:pt x="33728" y="1265210"/>
                    <a:pt x="37080" y="1210201"/>
                  </a:cubicBezTo>
                  <a:cubicBezTo>
                    <a:pt x="43984" y="1096042"/>
                    <a:pt x="50295" y="1069227"/>
                    <a:pt x="49309" y="946985"/>
                  </a:cubicBezTo>
                  <a:cubicBezTo>
                    <a:pt x="48717" y="877583"/>
                    <a:pt x="46548" y="884089"/>
                    <a:pt x="54042" y="860626"/>
                  </a:cubicBezTo>
                  <a:cubicBezTo>
                    <a:pt x="54437" y="859246"/>
                    <a:pt x="55226" y="857275"/>
                    <a:pt x="56015" y="855697"/>
                  </a:cubicBezTo>
                  <a:cubicBezTo>
                    <a:pt x="68243" y="872062"/>
                    <a:pt x="63904" y="900454"/>
                    <a:pt x="66468" y="912875"/>
                  </a:cubicBezTo>
                  <a:cubicBezTo>
                    <a:pt x="79485" y="877780"/>
                    <a:pt x="55226" y="811335"/>
                    <a:pt x="53648" y="765396"/>
                  </a:cubicBezTo>
                  <a:cubicBezTo>
                    <a:pt x="92502" y="768747"/>
                    <a:pt x="113803" y="788070"/>
                    <a:pt x="144571" y="806800"/>
                  </a:cubicBezTo>
                  <a:cubicBezTo>
                    <a:pt x="174944" y="825137"/>
                    <a:pt x="205318" y="834009"/>
                    <a:pt x="234902" y="851360"/>
                  </a:cubicBezTo>
                  <a:cubicBezTo>
                    <a:pt x="289732" y="883498"/>
                    <a:pt x="341012" y="922536"/>
                    <a:pt x="393475" y="962167"/>
                  </a:cubicBezTo>
                  <a:cubicBezTo>
                    <a:pt x="419115" y="981489"/>
                    <a:pt x="446136" y="1004557"/>
                    <a:pt x="470001" y="1019739"/>
                  </a:cubicBezTo>
                  <a:cubicBezTo>
                    <a:pt x="518717" y="1050891"/>
                    <a:pt x="696618" y="1106689"/>
                    <a:pt x="736459" y="1157557"/>
                  </a:cubicBezTo>
                  <a:cubicBezTo>
                    <a:pt x="812984" y="1107675"/>
                    <a:pt x="806476" y="1153023"/>
                    <a:pt x="841188" y="1135869"/>
                  </a:cubicBezTo>
                  <a:lnTo>
                    <a:pt x="992464" y="1049117"/>
                  </a:lnTo>
                  <a:cubicBezTo>
                    <a:pt x="1025796" y="1033935"/>
                    <a:pt x="1018104" y="1044582"/>
                    <a:pt x="1049660" y="1022894"/>
                  </a:cubicBezTo>
                  <a:cubicBezTo>
                    <a:pt x="1124411" y="971433"/>
                    <a:pt x="1269375" y="917410"/>
                    <a:pt x="1363651" y="862204"/>
                  </a:cubicBezTo>
                  <a:cubicBezTo>
                    <a:pt x="1394813" y="844065"/>
                    <a:pt x="1436823" y="810547"/>
                    <a:pt x="1462660" y="800688"/>
                  </a:cubicBezTo>
                  <a:cubicBezTo>
                    <a:pt x="1506051" y="784521"/>
                    <a:pt x="1476072" y="778606"/>
                    <a:pt x="1508023" y="771508"/>
                  </a:cubicBezTo>
                  <a:cubicBezTo>
                    <a:pt x="1553584" y="761255"/>
                    <a:pt x="1498162" y="788267"/>
                    <a:pt x="1523407" y="769733"/>
                  </a:cubicBezTo>
                  <a:cubicBezTo>
                    <a:pt x="1531691" y="763818"/>
                    <a:pt x="1516110" y="760467"/>
                    <a:pt x="1552006" y="751988"/>
                  </a:cubicBezTo>
                  <a:cubicBezTo>
                    <a:pt x="1549442" y="799505"/>
                    <a:pt x="1543722" y="849191"/>
                    <a:pt x="1549442" y="904792"/>
                  </a:cubicBezTo>
                  <a:cubicBezTo>
                    <a:pt x="1557528" y="983066"/>
                    <a:pt x="1549244" y="1215918"/>
                    <a:pt x="1518477" y="1285912"/>
                  </a:cubicBezTo>
                  <a:cubicBezTo>
                    <a:pt x="1512560" y="1299319"/>
                    <a:pt x="1497767" y="1332640"/>
                    <a:pt x="1496190" y="1341118"/>
                  </a:cubicBezTo>
                  <a:close/>
                  <a:moveTo>
                    <a:pt x="244764" y="822376"/>
                  </a:moveTo>
                  <a:cubicBezTo>
                    <a:pt x="252061" y="801674"/>
                    <a:pt x="249497" y="805617"/>
                    <a:pt x="262317" y="787478"/>
                  </a:cubicBezTo>
                  <a:lnTo>
                    <a:pt x="326220" y="713541"/>
                  </a:lnTo>
                  <a:lnTo>
                    <a:pt x="363891" y="735229"/>
                  </a:lnTo>
                  <a:cubicBezTo>
                    <a:pt x="349493" y="770522"/>
                    <a:pt x="316161" y="818236"/>
                    <a:pt x="308075" y="844262"/>
                  </a:cubicBezTo>
                  <a:cubicBezTo>
                    <a:pt x="345154" y="824940"/>
                    <a:pt x="354424" y="766579"/>
                    <a:pt x="383219" y="744496"/>
                  </a:cubicBezTo>
                  <a:cubicBezTo>
                    <a:pt x="448108" y="762635"/>
                    <a:pt x="411818" y="759678"/>
                    <a:pt x="365469" y="877977"/>
                  </a:cubicBezTo>
                  <a:cubicBezTo>
                    <a:pt x="329376" y="873837"/>
                    <a:pt x="269023" y="836967"/>
                    <a:pt x="244764" y="822376"/>
                  </a:cubicBezTo>
                  <a:close/>
                  <a:moveTo>
                    <a:pt x="1471339" y="763227"/>
                  </a:moveTo>
                  <a:cubicBezTo>
                    <a:pt x="1459110" y="716499"/>
                    <a:pt x="1461872" y="688107"/>
                    <a:pt x="1458716" y="635661"/>
                  </a:cubicBezTo>
                  <a:cubicBezTo>
                    <a:pt x="1499345" y="656363"/>
                    <a:pt x="1515715" y="697768"/>
                    <a:pt x="1514138" y="743905"/>
                  </a:cubicBezTo>
                  <a:cubicBezTo>
                    <a:pt x="1496190" y="752974"/>
                    <a:pt x="1494612" y="756129"/>
                    <a:pt x="1471339" y="763227"/>
                  </a:cubicBezTo>
                  <a:close/>
                  <a:moveTo>
                    <a:pt x="1439782" y="635267"/>
                  </a:moveTo>
                  <a:cubicBezTo>
                    <a:pt x="1452799" y="663461"/>
                    <a:pt x="1455757" y="737398"/>
                    <a:pt x="1460688" y="773874"/>
                  </a:cubicBezTo>
                  <a:cubicBezTo>
                    <a:pt x="1438796" y="793985"/>
                    <a:pt x="1382782" y="836967"/>
                    <a:pt x="1355564" y="845839"/>
                  </a:cubicBezTo>
                  <a:cubicBezTo>
                    <a:pt x="1347872" y="810152"/>
                    <a:pt x="1338208" y="797731"/>
                    <a:pt x="1336236" y="748439"/>
                  </a:cubicBezTo>
                  <a:cubicBezTo>
                    <a:pt x="1333672" y="690276"/>
                    <a:pt x="1328347" y="677854"/>
                    <a:pt x="1380415" y="667405"/>
                  </a:cubicBezTo>
                  <a:lnTo>
                    <a:pt x="1403097" y="798519"/>
                  </a:lnTo>
                  <a:cubicBezTo>
                    <a:pt x="1411775" y="780577"/>
                    <a:pt x="1396588" y="682981"/>
                    <a:pt x="1394222" y="648871"/>
                  </a:cubicBezTo>
                  <a:cubicBezTo>
                    <a:pt x="1408817" y="642365"/>
                    <a:pt x="1419467" y="630140"/>
                    <a:pt x="1439782" y="635267"/>
                  </a:cubicBezTo>
                  <a:close/>
                  <a:moveTo>
                    <a:pt x="123665" y="754552"/>
                  </a:moveTo>
                  <a:cubicBezTo>
                    <a:pt x="128201" y="723202"/>
                    <a:pt x="151080" y="703880"/>
                    <a:pt x="168633" y="687515"/>
                  </a:cubicBezTo>
                  <a:cubicBezTo>
                    <a:pt x="205910" y="653406"/>
                    <a:pt x="201768" y="660898"/>
                    <a:pt x="244764" y="675094"/>
                  </a:cubicBezTo>
                  <a:cubicBezTo>
                    <a:pt x="235889" y="699542"/>
                    <a:pt x="222082" y="711570"/>
                    <a:pt x="205910" y="731089"/>
                  </a:cubicBezTo>
                  <a:cubicBezTo>
                    <a:pt x="189145" y="751003"/>
                    <a:pt x="169422" y="758298"/>
                    <a:pt x="180861" y="776634"/>
                  </a:cubicBezTo>
                  <a:cubicBezTo>
                    <a:pt x="194273" y="771113"/>
                    <a:pt x="199006" y="750805"/>
                    <a:pt x="231944" y="718865"/>
                  </a:cubicBezTo>
                  <a:cubicBezTo>
                    <a:pt x="261134" y="690670"/>
                    <a:pt x="259359" y="682389"/>
                    <a:pt x="301763" y="701711"/>
                  </a:cubicBezTo>
                  <a:cubicBezTo>
                    <a:pt x="292888" y="725765"/>
                    <a:pt x="282238" y="739764"/>
                    <a:pt x="268037" y="761058"/>
                  </a:cubicBezTo>
                  <a:lnTo>
                    <a:pt x="233325" y="806012"/>
                  </a:lnTo>
                  <a:cubicBezTo>
                    <a:pt x="232733" y="804829"/>
                    <a:pt x="230563" y="808378"/>
                    <a:pt x="229380" y="809561"/>
                  </a:cubicBezTo>
                  <a:cubicBezTo>
                    <a:pt x="202951" y="801477"/>
                    <a:pt x="154432" y="784126"/>
                    <a:pt x="134118" y="765987"/>
                  </a:cubicBezTo>
                  <a:cubicBezTo>
                    <a:pt x="126229" y="758889"/>
                    <a:pt x="129976" y="761847"/>
                    <a:pt x="123665" y="754552"/>
                  </a:cubicBezTo>
                  <a:close/>
                  <a:moveTo>
                    <a:pt x="67257" y="722414"/>
                  </a:moveTo>
                  <a:cubicBezTo>
                    <a:pt x="76132" y="702697"/>
                    <a:pt x="96447" y="685741"/>
                    <a:pt x="114395" y="671348"/>
                  </a:cubicBezTo>
                  <a:cubicBezTo>
                    <a:pt x="135104" y="654589"/>
                    <a:pt x="143585" y="642759"/>
                    <a:pt x="165280" y="632703"/>
                  </a:cubicBezTo>
                  <a:lnTo>
                    <a:pt x="189737" y="645519"/>
                  </a:lnTo>
                  <a:lnTo>
                    <a:pt x="107294" y="747848"/>
                  </a:lnTo>
                  <a:cubicBezTo>
                    <a:pt x="99011" y="743707"/>
                    <a:pt x="95263" y="741933"/>
                    <a:pt x="87177" y="737201"/>
                  </a:cubicBezTo>
                  <a:lnTo>
                    <a:pt x="67257" y="722414"/>
                  </a:lnTo>
                  <a:close/>
                  <a:moveTo>
                    <a:pt x="181256" y="622451"/>
                  </a:moveTo>
                  <a:cubicBezTo>
                    <a:pt x="189539" y="606086"/>
                    <a:pt x="181847" y="618902"/>
                    <a:pt x="190328" y="607663"/>
                  </a:cubicBezTo>
                  <a:lnTo>
                    <a:pt x="345943" y="473591"/>
                  </a:lnTo>
                  <a:cubicBezTo>
                    <a:pt x="398406" y="420159"/>
                    <a:pt x="448108" y="375994"/>
                    <a:pt x="502347" y="322168"/>
                  </a:cubicBezTo>
                  <a:cubicBezTo>
                    <a:pt x="552837" y="272088"/>
                    <a:pt x="606681" y="228120"/>
                    <a:pt x="666048" y="178040"/>
                  </a:cubicBezTo>
                  <a:cubicBezTo>
                    <a:pt x="721667" y="131115"/>
                    <a:pt x="777877" y="91682"/>
                    <a:pt x="830932" y="41799"/>
                  </a:cubicBezTo>
                  <a:cubicBezTo>
                    <a:pt x="858150" y="48305"/>
                    <a:pt x="874914" y="55798"/>
                    <a:pt x="894440" y="76697"/>
                  </a:cubicBezTo>
                  <a:lnTo>
                    <a:pt x="1137033" y="295748"/>
                  </a:lnTo>
                  <a:cubicBezTo>
                    <a:pt x="1241368" y="387627"/>
                    <a:pt x="1201133" y="349377"/>
                    <a:pt x="1198569" y="387430"/>
                  </a:cubicBezTo>
                  <a:cubicBezTo>
                    <a:pt x="1229140" y="384669"/>
                    <a:pt x="1217701" y="374023"/>
                    <a:pt x="1241565" y="389401"/>
                  </a:cubicBezTo>
                  <a:lnTo>
                    <a:pt x="1326177" y="478717"/>
                  </a:lnTo>
                  <a:cubicBezTo>
                    <a:pt x="1355564" y="513813"/>
                    <a:pt x="1408817" y="559161"/>
                    <a:pt x="1419467" y="616930"/>
                  </a:cubicBezTo>
                  <a:cubicBezTo>
                    <a:pt x="1391658" y="630140"/>
                    <a:pt x="1367793" y="648871"/>
                    <a:pt x="1334066" y="666813"/>
                  </a:cubicBezTo>
                  <a:cubicBezTo>
                    <a:pt x="1302904" y="683572"/>
                    <a:pt x="1273911" y="697374"/>
                    <a:pt x="1242157" y="709598"/>
                  </a:cubicBezTo>
                  <a:cubicBezTo>
                    <a:pt x="1237029" y="660898"/>
                    <a:pt x="1248863" y="622254"/>
                    <a:pt x="1227168" y="591299"/>
                  </a:cubicBezTo>
                  <a:cubicBezTo>
                    <a:pt x="1200147" y="592087"/>
                    <a:pt x="1219673" y="601748"/>
                    <a:pt x="1179832" y="600763"/>
                  </a:cubicBezTo>
                  <a:cubicBezTo>
                    <a:pt x="1160504" y="600368"/>
                    <a:pt x="1151431" y="597805"/>
                    <a:pt x="1125200" y="599185"/>
                  </a:cubicBezTo>
                  <a:lnTo>
                    <a:pt x="756379" y="600368"/>
                  </a:lnTo>
                  <a:cubicBezTo>
                    <a:pt x="681432" y="594453"/>
                    <a:pt x="592481" y="594651"/>
                    <a:pt x="511222" y="587947"/>
                  </a:cubicBezTo>
                  <a:cubicBezTo>
                    <a:pt x="479862" y="585384"/>
                    <a:pt x="490907" y="576708"/>
                    <a:pt x="461520" y="608452"/>
                  </a:cubicBezTo>
                  <a:cubicBezTo>
                    <a:pt x="460534" y="609635"/>
                    <a:pt x="459153" y="610818"/>
                    <a:pt x="458364" y="612001"/>
                  </a:cubicBezTo>
                  <a:cubicBezTo>
                    <a:pt x="457378" y="612987"/>
                    <a:pt x="455997" y="614170"/>
                    <a:pt x="455011" y="615156"/>
                  </a:cubicBezTo>
                  <a:cubicBezTo>
                    <a:pt x="430752" y="644139"/>
                    <a:pt x="454222" y="679826"/>
                    <a:pt x="447319" y="754552"/>
                  </a:cubicBezTo>
                  <a:cubicBezTo>
                    <a:pt x="416749" y="746468"/>
                    <a:pt x="353438" y="706246"/>
                    <a:pt x="314189" y="689487"/>
                  </a:cubicBezTo>
                  <a:lnTo>
                    <a:pt x="181256" y="622451"/>
                  </a:lnTo>
                  <a:close/>
                  <a:moveTo>
                    <a:pt x="1579815" y="780183"/>
                  </a:moveTo>
                  <a:cubicBezTo>
                    <a:pt x="1622417" y="742130"/>
                    <a:pt x="1614725" y="757706"/>
                    <a:pt x="1580210" y="712358"/>
                  </a:cubicBezTo>
                  <a:cubicBezTo>
                    <a:pt x="1579421" y="711175"/>
                    <a:pt x="1578435" y="709401"/>
                    <a:pt x="1577646" y="708415"/>
                  </a:cubicBezTo>
                  <a:cubicBezTo>
                    <a:pt x="1576857" y="707232"/>
                    <a:pt x="1575476" y="705260"/>
                    <a:pt x="1574884" y="704274"/>
                  </a:cubicBezTo>
                  <a:lnTo>
                    <a:pt x="1568770" y="696585"/>
                  </a:lnTo>
                  <a:cubicBezTo>
                    <a:pt x="1540566" y="687713"/>
                    <a:pt x="1549442" y="692642"/>
                    <a:pt x="1525971" y="663461"/>
                  </a:cubicBezTo>
                  <a:lnTo>
                    <a:pt x="1317302" y="423511"/>
                  </a:lnTo>
                  <a:lnTo>
                    <a:pt x="1084373" y="207615"/>
                  </a:lnTo>
                  <a:cubicBezTo>
                    <a:pt x="1064255" y="187110"/>
                    <a:pt x="1058930" y="184152"/>
                    <a:pt x="1036051" y="166013"/>
                  </a:cubicBezTo>
                  <a:cubicBezTo>
                    <a:pt x="971557" y="115342"/>
                    <a:pt x="905485" y="3943"/>
                    <a:pt x="845133" y="0"/>
                  </a:cubicBezTo>
                  <a:cubicBezTo>
                    <a:pt x="784780" y="56981"/>
                    <a:pt x="652044" y="152409"/>
                    <a:pt x="621868" y="191053"/>
                  </a:cubicBezTo>
                  <a:cubicBezTo>
                    <a:pt x="597806" y="187307"/>
                    <a:pt x="617135" y="191842"/>
                    <a:pt x="595045" y="184152"/>
                  </a:cubicBezTo>
                  <a:cubicBezTo>
                    <a:pt x="581041" y="209981"/>
                    <a:pt x="554021" y="238373"/>
                    <a:pt x="532917" y="256709"/>
                  </a:cubicBezTo>
                  <a:cubicBezTo>
                    <a:pt x="508263" y="278003"/>
                    <a:pt x="438049" y="331435"/>
                    <a:pt x="425230" y="353517"/>
                  </a:cubicBezTo>
                  <a:cubicBezTo>
                    <a:pt x="398406" y="399654"/>
                    <a:pt x="376514" y="415822"/>
                    <a:pt x="336673" y="458015"/>
                  </a:cubicBezTo>
                  <a:cubicBezTo>
                    <a:pt x="278293" y="519925"/>
                    <a:pt x="299397" y="489956"/>
                    <a:pt x="263501" y="519531"/>
                  </a:cubicBezTo>
                  <a:cubicBezTo>
                    <a:pt x="237269" y="541416"/>
                    <a:pt x="220110" y="557583"/>
                    <a:pt x="189934" y="580849"/>
                  </a:cubicBezTo>
                  <a:cubicBezTo>
                    <a:pt x="168436" y="597411"/>
                    <a:pt x="141218" y="628169"/>
                    <a:pt x="117550" y="643153"/>
                  </a:cubicBezTo>
                  <a:cubicBezTo>
                    <a:pt x="81260" y="666024"/>
                    <a:pt x="99011" y="651040"/>
                    <a:pt x="88163" y="670362"/>
                  </a:cubicBezTo>
                  <a:cubicBezTo>
                    <a:pt x="87571" y="671742"/>
                    <a:pt x="86782" y="673517"/>
                    <a:pt x="85994" y="674897"/>
                  </a:cubicBezTo>
                  <a:cubicBezTo>
                    <a:pt x="71201" y="700331"/>
                    <a:pt x="61537" y="700923"/>
                    <a:pt x="49703" y="705260"/>
                  </a:cubicBezTo>
                  <a:lnTo>
                    <a:pt x="43195" y="696585"/>
                  </a:lnTo>
                  <a:cubicBezTo>
                    <a:pt x="28205" y="673911"/>
                    <a:pt x="38264" y="678446"/>
                    <a:pt x="18541" y="672531"/>
                  </a:cubicBezTo>
                  <a:cubicBezTo>
                    <a:pt x="-5916" y="714921"/>
                    <a:pt x="18935" y="856880"/>
                    <a:pt x="13807" y="921353"/>
                  </a:cubicBezTo>
                  <a:cubicBezTo>
                    <a:pt x="7299" y="1001994"/>
                    <a:pt x="8285" y="1114378"/>
                    <a:pt x="11243" y="1183780"/>
                  </a:cubicBezTo>
                  <a:cubicBezTo>
                    <a:pt x="14202" y="1254563"/>
                    <a:pt x="-26230" y="1648302"/>
                    <a:pt x="30375" y="1694833"/>
                  </a:cubicBezTo>
                  <a:cubicBezTo>
                    <a:pt x="32741" y="1689707"/>
                    <a:pt x="22485" y="1615770"/>
                    <a:pt x="21697" y="1591715"/>
                  </a:cubicBezTo>
                  <a:lnTo>
                    <a:pt x="38461" y="1623656"/>
                  </a:lnTo>
                  <a:lnTo>
                    <a:pt x="421482" y="1627205"/>
                  </a:lnTo>
                  <a:cubicBezTo>
                    <a:pt x="598989" y="1641795"/>
                    <a:pt x="661117" y="1624445"/>
                    <a:pt x="800164" y="1623065"/>
                  </a:cubicBezTo>
                  <a:cubicBezTo>
                    <a:pt x="863278" y="1622473"/>
                    <a:pt x="922841" y="1631346"/>
                    <a:pt x="992858" y="1629374"/>
                  </a:cubicBezTo>
                  <a:cubicBezTo>
                    <a:pt x="1048083" y="1627994"/>
                    <a:pt x="1105279" y="1613601"/>
                    <a:pt x="1165829" y="1611432"/>
                  </a:cubicBezTo>
                  <a:cubicBezTo>
                    <a:pt x="1291662" y="1607094"/>
                    <a:pt x="1403491" y="1580083"/>
                    <a:pt x="1531297" y="1597433"/>
                  </a:cubicBezTo>
                  <a:lnTo>
                    <a:pt x="1561276" y="1571605"/>
                  </a:lnTo>
                  <a:cubicBezTo>
                    <a:pt x="1566404" y="1590927"/>
                    <a:pt x="1564826" y="1590532"/>
                    <a:pt x="1582774" y="1598813"/>
                  </a:cubicBezTo>
                  <a:cubicBezTo>
                    <a:pt x="1600919" y="1584617"/>
                    <a:pt x="1588691" y="1598616"/>
                    <a:pt x="1599341" y="1575351"/>
                  </a:cubicBezTo>
                  <a:cubicBezTo>
                    <a:pt x="1577448" y="1529214"/>
                    <a:pt x="1580999" y="1562535"/>
                    <a:pt x="1578435" y="1472628"/>
                  </a:cubicBezTo>
                  <a:cubicBezTo>
                    <a:pt x="1576462" y="1399282"/>
                    <a:pt x="1574687" y="1180823"/>
                    <a:pt x="1587902" y="1132912"/>
                  </a:cubicBezTo>
                  <a:cubicBezTo>
                    <a:pt x="1586915" y="1131926"/>
                    <a:pt x="1585338" y="1130743"/>
                    <a:pt x="1584746" y="1129954"/>
                  </a:cubicBezTo>
                  <a:cubicBezTo>
                    <a:pt x="1559303" y="1096042"/>
                    <a:pt x="1580999" y="823362"/>
                    <a:pt x="1579815" y="78018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265C4BC-877B-66A8-DFBD-DA1CA45671AE}"/>
                </a:ext>
              </a:extLst>
            </p:cNvPr>
            <p:cNvSpPr/>
            <p:nvPr/>
          </p:nvSpPr>
          <p:spPr>
            <a:xfrm>
              <a:off x="9371738" y="3197232"/>
              <a:ext cx="559797" cy="112955"/>
            </a:xfrm>
            <a:custGeom>
              <a:avLst/>
              <a:gdLst>
                <a:gd name="connsiteX0" fmla="*/ 223520 w 559797"/>
                <a:gd name="connsiteY0" fmla="*/ 92471 h 112955"/>
                <a:gd name="connsiteX1" fmla="*/ 325883 w 559797"/>
                <a:gd name="connsiteY1" fmla="*/ 68022 h 112955"/>
                <a:gd name="connsiteX2" fmla="*/ 435740 w 559797"/>
                <a:gd name="connsiteY2" fmla="*/ 74726 h 112955"/>
                <a:gd name="connsiteX3" fmla="*/ 559798 w 559797"/>
                <a:gd name="connsiteY3" fmla="*/ 54615 h 112955"/>
                <a:gd name="connsiteX4" fmla="*/ 499248 w 559797"/>
                <a:gd name="connsiteY4" fmla="*/ 29180 h 112955"/>
                <a:gd name="connsiteX5" fmla="*/ 441657 w 559797"/>
                <a:gd name="connsiteY5" fmla="*/ 35687 h 112955"/>
                <a:gd name="connsiteX6" fmla="*/ 331997 w 559797"/>
                <a:gd name="connsiteY6" fmla="*/ 25237 h 112955"/>
                <a:gd name="connsiteX7" fmla="*/ 267897 w 559797"/>
                <a:gd name="connsiteY7" fmla="*/ 74726 h 112955"/>
                <a:gd name="connsiteX8" fmla="*/ 202416 w 559797"/>
                <a:gd name="connsiteY8" fmla="*/ 19125 h 112955"/>
                <a:gd name="connsiteX9" fmla="*/ 133189 w 559797"/>
                <a:gd name="connsiteY9" fmla="*/ 51066 h 112955"/>
                <a:gd name="connsiteX10" fmla="*/ 120369 w 559797"/>
                <a:gd name="connsiteY10" fmla="*/ 34898 h 112955"/>
                <a:gd name="connsiteX11" fmla="*/ 46605 w 559797"/>
                <a:gd name="connsiteY11" fmla="*/ 63093 h 112955"/>
                <a:gd name="connsiteX12" fmla="*/ 35560 w 559797"/>
                <a:gd name="connsiteY12" fmla="*/ 41208 h 112955"/>
                <a:gd name="connsiteX13" fmla="*/ 11300 w 559797"/>
                <a:gd name="connsiteY13" fmla="*/ 0 h 112955"/>
                <a:gd name="connsiteX14" fmla="*/ 17612 w 559797"/>
                <a:gd name="connsiteY14" fmla="*/ 111990 h 112955"/>
                <a:gd name="connsiteX15" fmla="*/ 81909 w 559797"/>
                <a:gd name="connsiteY15" fmla="*/ 59150 h 112955"/>
                <a:gd name="connsiteX16" fmla="*/ 190977 w 559797"/>
                <a:gd name="connsiteY16" fmla="*/ 58755 h 112955"/>
                <a:gd name="connsiteX17" fmla="*/ 223520 w 559797"/>
                <a:gd name="connsiteY17" fmla="*/ 92471 h 11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9797" h="112955">
                  <a:moveTo>
                    <a:pt x="223520" y="92471"/>
                  </a:moveTo>
                  <a:cubicBezTo>
                    <a:pt x="274603" y="140382"/>
                    <a:pt x="287423" y="92471"/>
                    <a:pt x="325883" y="68022"/>
                  </a:cubicBezTo>
                  <a:cubicBezTo>
                    <a:pt x="360398" y="111596"/>
                    <a:pt x="385249" y="115145"/>
                    <a:pt x="435740" y="74726"/>
                  </a:cubicBezTo>
                  <a:cubicBezTo>
                    <a:pt x="493331" y="28589"/>
                    <a:pt x="515815" y="113764"/>
                    <a:pt x="559798" y="54615"/>
                  </a:cubicBezTo>
                  <a:cubicBezTo>
                    <a:pt x="545794" y="39236"/>
                    <a:pt x="523902" y="38053"/>
                    <a:pt x="499248" y="29180"/>
                  </a:cubicBezTo>
                  <a:cubicBezTo>
                    <a:pt x="465719" y="16956"/>
                    <a:pt x="468283" y="11436"/>
                    <a:pt x="441657" y="35687"/>
                  </a:cubicBezTo>
                  <a:cubicBezTo>
                    <a:pt x="375190" y="96808"/>
                    <a:pt x="367695" y="46137"/>
                    <a:pt x="331997" y="25237"/>
                  </a:cubicBezTo>
                  <a:cubicBezTo>
                    <a:pt x="299651" y="43376"/>
                    <a:pt x="311682" y="59938"/>
                    <a:pt x="267897" y="74726"/>
                  </a:cubicBezTo>
                  <a:cubicBezTo>
                    <a:pt x="225098" y="59938"/>
                    <a:pt x="240285" y="40222"/>
                    <a:pt x="202416" y="19125"/>
                  </a:cubicBezTo>
                  <a:cubicBezTo>
                    <a:pt x="180327" y="23068"/>
                    <a:pt x="164548" y="42785"/>
                    <a:pt x="133189" y="51066"/>
                  </a:cubicBezTo>
                  <a:lnTo>
                    <a:pt x="120369" y="34898"/>
                  </a:lnTo>
                  <a:cubicBezTo>
                    <a:pt x="103999" y="10055"/>
                    <a:pt x="101040" y="-20505"/>
                    <a:pt x="46605" y="63093"/>
                  </a:cubicBezTo>
                  <a:lnTo>
                    <a:pt x="35560" y="41208"/>
                  </a:lnTo>
                  <a:cubicBezTo>
                    <a:pt x="25106" y="3943"/>
                    <a:pt x="45224" y="7098"/>
                    <a:pt x="11300" y="0"/>
                  </a:cubicBezTo>
                  <a:cubicBezTo>
                    <a:pt x="-10789" y="29772"/>
                    <a:pt x="4003" y="85964"/>
                    <a:pt x="17612" y="111990"/>
                  </a:cubicBezTo>
                  <a:cubicBezTo>
                    <a:pt x="51535" y="98977"/>
                    <a:pt x="58438" y="76500"/>
                    <a:pt x="81909" y="59150"/>
                  </a:cubicBezTo>
                  <a:cubicBezTo>
                    <a:pt x="130033" y="93654"/>
                    <a:pt x="73428" y="111201"/>
                    <a:pt x="190977" y="58755"/>
                  </a:cubicBezTo>
                  <a:lnTo>
                    <a:pt x="223520" y="92471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AC44AC98-2636-4420-5CFE-B39E15B495C4}"/>
                </a:ext>
              </a:extLst>
            </p:cNvPr>
            <p:cNvSpPr/>
            <p:nvPr/>
          </p:nvSpPr>
          <p:spPr>
            <a:xfrm>
              <a:off x="9443342" y="3375863"/>
              <a:ext cx="384647" cy="106272"/>
            </a:xfrm>
            <a:custGeom>
              <a:avLst/>
              <a:gdLst>
                <a:gd name="connsiteX0" fmla="*/ 5768 w 384647"/>
                <a:gd name="connsiteY0" fmla="*/ 6901 h 106272"/>
                <a:gd name="connsiteX1" fmla="*/ 42453 w 384647"/>
                <a:gd name="connsiteY1" fmla="*/ 106272 h 106272"/>
                <a:gd name="connsiteX2" fmla="*/ 108920 w 384647"/>
                <a:gd name="connsiteY2" fmla="*/ 45545 h 106272"/>
                <a:gd name="connsiteX3" fmla="*/ 140082 w 384647"/>
                <a:gd name="connsiteY3" fmla="*/ 73543 h 106272"/>
                <a:gd name="connsiteX4" fmla="*/ 241261 w 384647"/>
                <a:gd name="connsiteY4" fmla="*/ 64670 h 106272"/>
                <a:gd name="connsiteX5" fmla="*/ 297078 w 384647"/>
                <a:gd name="connsiteY5" fmla="*/ 79655 h 106272"/>
                <a:gd name="connsiteX6" fmla="*/ 362163 w 384647"/>
                <a:gd name="connsiteY6" fmla="*/ 66445 h 106272"/>
                <a:gd name="connsiteX7" fmla="*/ 384648 w 384647"/>
                <a:gd name="connsiteY7" fmla="*/ 27012 h 106272"/>
                <a:gd name="connsiteX8" fmla="*/ 275382 w 384647"/>
                <a:gd name="connsiteY8" fmla="*/ 41208 h 106272"/>
                <a:gd name="connsiteX9" fmla="*/ 174400 w 384647"/>
                <a:gd name="connsiteY9" fmla="*/ 57178 h 106272"/>
                <a:gd name="connsiteX10" fmla="*/ 125684 w 384647"/>
                <a:gd name="connsiteY10" fmla="*/ 0 h 106272"/>
                <a:gd name="connsiteX11" fmla="*/ 48765 w 384647"/>
                <a:gd name="connsiteY11" fmla="*/ 70191 h 106272"/>
                <a:gd name="connsiteX12" fmla="*/ 5768 w 384647"/>
                <a:gd name="connsiteY12" fmla="*/ 6901 h 10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4647" h="106272">
                  <a:moveTo>
                    <a:pt x="5768" y="6901"/>
                  </a:moveTo>
                  <a:cubicBezTo>
                    <a:pt x="-12574" y="38250"/>
                    <a:pt x="16419" y="92273"/>
                    <a:pt x="42453" y="106272"/>
                  </a:cubicBezTo>
                  <a:cubicBezTo>
                    <a:pt x="72630" y="95034"/>
                    <a:pt x="93339" y="67233"/>
                    <a:pt x="108920" y="45545"/>
                  </a:cubicBezTo>
                  <a:cubicBezTo>
                    <a:pt x="124304" y="52840"/>
                    <a:pt x="131207" y="64079"/>
                    <a:pt x="140082" y="73543"/>
                  </a:cubicBezTo>
                  <a:cubicBezTo>
                    <a:pt x="188404" y="124411"/>
                    <a:pt x="220355" y="64473"/>
                    <a:pt x="241261" y="64670"/>
                  </a:cubicBezTo>
                  <a:cubicBezTo>
                    <a:pt x="274593" y="75711"/>
                    <a:pt x="264337" y="93062"/>
                    <a:pt x="297078" y="79655"/>
                  </a:cubicBezTo>
                  <a:cubicBezTo>
                    <a:pt x="334157" y="64670"/>
                    <a:pt x="315025" y="69205"/>
                    <a:pt x="362163" y="66445"/>
                  </a:cubicBezTo>
                  <a:cubicBezTo>
                    <a:pt x="370644" y="53826"/>
                    <a:pt x="383859" y="45151"/>
                    <a:pt x="384648" y="27012"/>
                  </a:cubicBezTo>
                  <a:cubicBezTo>
                    <a:pt x="315814" y="18336"/>
                    <a:pt x="312067" y="63487"/>
                    <a:pt x="275382" y="41208"/>
                  </a:cubicBezTo>
                  <a:cubicBezTo>
                    <a:pt x="207929" y="394"/>
                    <a:pt x="247770" y="55009"/>
                    <a:pt x="174400" y="57178"/>
                  </a:cubicBezTo>
                  <a:cubicBezTo>
                    <a:pt x="159608" y="38644"/>
                    <a:pt x="141660" y="9267"/>
                    <a:pt x="125684" y="0"/>
                  </a:cubicBezTo>
                  <a:cubicBezTo>
                    <a:pt x="97086" y="14393"/>
                    <a:pt x="81308" y="55009"/>
                    <a:pt x="48765" y="70191"/>
                  </a:cubicBezTo>
                  <a:cubicBezTo>
                    <a:pt x="13658" y="34701"/>
                    <a:pt x="43045" y="16956"/>
                    <a:pt x="5768" y="690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DB969931-7ACF-CE49-56B5-0A7D84A7D83C}"/>
                </a:ext>
              </a:extLst>
            </p:cNvPr>
            <p:cNvSpPr/>
            <p:nvPr/>
          </p:nvSpPr>
          <p:spPr>
            <a:xfrm>
              <a:off x="8877705" y="3332684"/>
              <a:ext cx="32146" cy="520516"/>
            </a:xfrm>
            <a:custGeom>
              <a:avLst/>
              <a:gdLst>
                <a:gd name="connsiteX0" fmla="*/ 5158 w 32146"/>
                <a:gd name="connsiteY0" fmla="*/ 520516 h 520516"/>
                <a:gd name="connsiteX1" fmla="*/ 21133 w 32146"/>
                <a:gd name="connsiteY1" fmla="*/ 412864 h 520516"/>
                <a:gd name="connsiteX2" fmla="*/ 24092 w 32146"/>
                <a:gd name="connsiteY2" fmla="*/ 130721 h 520516"/>
                <a:gd name="connsiteX3" fmla="*/ 26853 w 32146"/>
                <a:gd name="connsiteY3" fmla="*/ 0 h 520516"/>
                <a:gd name="connsiteX4" fmla="*/ 5158 w 32146"/>
                <a:gd name="connsiteY4" fmla="*/ 520516 h 520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6" h="520516">
                  <a:moveTo>
                    <a:pt x="5158" y="520516"/>
                  </a:moveTo>
                  <a:cubicBezTo>
                    <a:pt x="30403" y="507109"/>
                    <a:pt x="20739" y="480097"/>
                    <a:pt x="21133" y="412864"/>
                  </a:cubicBezTo>
                  <a:lnTo>
                    <a:pt x="24092" y="130721"/>
                  </a:lnTo>
                  <a:cubicBezTo>
                    <a:pt x="24881" y="61121"/>
                    <a:pt x="39870" y="19717"/>
                    <a:pt x="26853" y="0"/>
                  </a:cubicBezTo>
                  <a:cubicBezTo>
                    <a:pt x="-2337" y="67825"/>
                    <a:pt x="-4507" y="497645"/>
                    <a:pt x="5158" y="52051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71DD1BA-F86B-D99F-28CD-9592E72BD3E9}"/>
                </a:ext>
              </a:extLst>
            </p:cNvPr>
            <p:cNvSpPr/>
            <p:nvPr/>
          </p:nvSpPr>
          <p:spPr>
            <a:xfrm>
              <a:off x="10232084" y="3348457"/>
              <a:ext cx="101449" cy="378754"/>
            </a:xfrm>
            <a:custGeom>
              <a:avLst/>
              <a:gdLst>
                <a:gd name="connsiteX0" fmla="*/ 4172 w 101449"/>
                <a:gd name="connsiteY0" fmla="*/ 378755 h 378754"/>
                <a:gd name="connsiteX1" fmla="*/ 20148 w 101449"/>
                <a:gd name="connsiteY1" fmla="*/ 337941 h 378754"/>
                <a:gd name="connsiteX2" fmla="*/ 38096 w 101449"/>
                <a:gd name="connsiteY2" fmla="*/ 291016 h 378754"/>
                <a:gd name="connsiteX3" fmla="*/ 62750 w 101449"/>
                <a:gd name="connsiteY3" fmla="*/ 193616 h 378754"/>
                <a:gd name="connsiteX4" fmla="*/ 81487 w 101449"/>
                <a:gd name="connsiteY4" fmla="*/ 90302 h 378754"/>
                <a:gd name="connsiteX5" fmla="*/ 92729 w 101449"/>
                <a:gd name="connsiteY5" fmla="*/ 37067 h 378754"/>
                <a:gd name="connsiteX6" fmla="*/ 79711 w 101449"/>
                <a:gd name="connsiteY6" fmla="*/ 0 h 378754"/>
                <a:gd name="connsiteX7" fmla="*/ 9300 w 101449"/>
                <a:gd name="connsiteY7" fmla="*/ 331238 h 378754"/>
                <a:gd name="connsiteX8" fmla="*/ 4172 w 101449"/>
                <a:gd name="connsiteY8" fmla="*/ 378755 h 37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9" h="378754">
                  <a:moveTo>
                    <a:pt x="4172" y="378755"/>
                  </a:moveTo>
                  <a:cubicBezTo>
                    <a:pt x="23698" y="366925"/>
                    <a:pt x="14428" y="364756"/>
                    <a:pt x="20148" y="337941"/>
                  </a:cubicBezTo>
                  <a:cubicBezTo>
                    <a:pt x="25473" y="313296"/>
                    <a:pt x="30798" y="312113"/>
                    <a:pt x="38096" y="291016"/>
                  </a:cubicBezTo>
                  <a:cubicBezTo>
                    <a:pt x="49535" y="257892"/>
                    <a:pt x="55649" y="229500"/>
                    <a:pt x="62750" y="193616"/>
                  </a:cubicBezTo>
                  <a:cubicBezTo>
                    <a:pt x="69850" y="157338"/>
                    <a:pt x="76556" y="135650"/>
                    <a:pt x="81487" y="90302"/>
                  </a:cubicBezTo>
                  <a:cubicBezTo>
                    <a:pt x="83459" y="71571"/>
                    <a:pt x="86615" y="55995"/>
                    <a:pt x="92729" y="37067"/>
                  </a:cubicBezTo>
                  <a:cubicBezTo>
                    <a:pt x="102590" y="5915"/>
                    <a:pt x="110282" y="5718"/>
                    <a:pt x="79711" y="0"/>
                  </a:cubicBezTo>
                  <a:cubicBezTo>
                    <a:pt x="56241" y="63487"/>
                    <a:pt x="72020" y="152014"/>
                    <a:pt x="9300" y="331238"/>
                  </a:cubicBezTo>
                  <a:cubicBezTo>
                    <a:pt x="819" y="355883"/>
                    <a:pt x="-3914" y="362193"/>
                    <a:pt x="4172" y="37875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47ABDD30-A9C5-D72B-DFF2-7AEB42351091}"/>
                </a:ext>
              </a:extLst>
            </p:cNvPr>
            <p:cNvSpPr/>
            <p:nvPr/>
          </p:nvSpPr>
          <p:spPr>
            <a:xfrm>
              <a:off x="9413806" y="2549938"/>
              <a:ext cx="248348" cy="241133"/>
            </a:xfrm>
            <a:custGeom>
              <a:avLst/>
              <a:gdLst>
                <a:gd name="connsiteX0" fmla="*/ 0 w 248348"/>
                <a:gd name="connsiteY0" fmla="*/ 241133 h 241133"/>
                <a:gd name="connsiteX1" fmla="*/ 127016 w 248348"/>
                <a:gd name="connsiteY1" fmla="*/ 122045 h 241133"/>
                <a:gd name="connsiteX2" fmla="*/ 227604 w 248348"/>
                <a:gd name="connsiteY2" fmla="*/ 37067 h 241133"/>
                <a:gd name="connsiteX3" fmla="*/ 247918 w 248348"/>
                <a:gd name="connsiteY3" fmla="*/ 0 h 241133"/>
                <a:gd name="connsiteX4" fmla="*/ 188158 w 248348"/>
                <a:gd name="connsiteY4" fmla="*/ 55206 h 241133"/>
                <a:gd name="connsiteX5" fmla="*/ 0 w 248348"/>
                <a:gd name="connsiteY5" fmla="*/ 241133 h 24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48" h="241133">
                  <a:moveTo>
                    <a:pt x="0" y="241133"/>
                  </a:moveTo>
                  <a:cubicBezTo>
                    <a:pt x="25048" y="230881"/>
                    <a:pt x="99798" y="148663"/>
                    <a:pt x="127016" y="122045"/>
                  </a:cubicBezTo>
                  <a:cubicBezTo>
                    <a:pt x="156601" y="93259"/>
                    <a:pt x="195850" y="75317"/>
                    <a:pt x="227604" y="37067"/>
                  </a:cubicBezTo>
                  <a:cubicBezTo>
                    <a:pt x="244171" y="17351"/>
                    <a:pt x="250088" y="21097"/>
                    <a:pt x="247918" y="0"/>
                  </a:cubicBezTo>
                  <a:cubicBezTo>
                    <a:pt x="222673" y="6506"/>
                    <a:pt x="208472" y="38447"/>
                    <a:pt x="188158" y="55206"/>
                  </a:cubicBezTo>
                  <a:cubicBezTo>
                    <a:pt x="152262" y="84978"/>
                    <a:pt x="17356" y="200517"/>
                    <a:pt x="0" y="24113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06842C63-755B-93E6-B85B-AF3A7A083D48}"/>
                </a:ext>
              </a:extLst>
            </p:cNvPr>
            <p:cNvSpPr/>
            <p:nvPr/>
          </p:nvSpPr>
          <p:spPr>
            <a:xfrm>
              <a:off x="9969601" y="3992894"/>
              <a:ext cx="275333" cy="56182"/>
            </a:xfrm>
            <a:custGeom>
              <a:avLst/>
              <a:gdLst>
                <a:gd name="connsiteX0" fmla="*/ 0 w 275333"/>
                <a:gd name="connsiteY0" fmla="*/ 54120 h 56182"/>
                <a:gd name="connsiteX1" fmla="*/ 275333 w 275333"/>
                <a:gd name="connsiteY1" fmla="*/ 12518 h 56182"/>
                <a:gd name="connsiteX2" fmla="*/ 221490 w 275333"/>
                <a:gd name="connsiteY2" fmla="*/ 10547 h 56182"/>
                <a:gd name="connsiteX3" fmla="*/ 148317 w 275333"/>
                <a:gd name="connsiteY3" fmla="*/ 26320 h 56182"/>
                <a:gd name="connsiteX4" fmla="*/ 0 w 275333"/>
                <a:gd name="connsiteY4" fmla="*/ 54120 h 5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333" h="56182">
                  <a:moveTo>
                    <a:pt x="0" y="54120"/>
                  </a:moveTo>
                  <a:cubicBezTo>
                    <a:pt x="25048" y="65753"/>
                    <a:pt x="257583" y="24940"/>
                    <a:pt x="275333" y="12518"/>
                  </a:cubicBezTo>
                  <a:cubicBezTo>
                    <a:pt x="265866" y="-11930"/>
                    <a:pt x="251074" y="6209"/>
                    <a:pt x="221490" y="10547"/>
                  </a:cubicBezTo>
                  <a:cubicBezTo>
                    <a:pt x="178296" y="16856"/>
                    <a:pt x="186777" y="14293"/>
                    <a:pt x="148317" y="26320"/>
                  </a:cubicBezTo>
                  <a:cubicBezTo>
                    <a:pt x="117746" y="35784"/>
                    <a:pt x="21695" y="34404"/>
                    <a:pt x="0" y="5412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0C1CE191-28B5-1AA8-4BA4-49D1CFCDBA18}"/>
                </a:ext>
              </a:extLst>
            </p:cNvPr>
            <p:cNvSpPr/>
            <p:nvPr/>
          </p:nvSpPr>
          <p:spPr>
            <a:xfrm>
              <a:off x="8918732" y="3615222"/>
              <a:ext cx="24663" cy="160295"/>
            </a:xfrm>
            <a:custGeom>
              <a:avLst/>
              <a:gdLst>
                <a:gd name="connsiteX0" fmla="*/ 8902 w 24663"/>
                <a:gd name="connsiteY0" fmla="*/ 160295 h 160295"/>
                <a:gd name="connsiteX1" fmla="*/ 18763 w 24663"/>
                <a:gd name="connsiteY1" fmla="*/ 85570 h 160295"/>
                <a:gd name="connsiteX2" fmla="*/ 24286 w 24663"/>
                <a:gd name="connsiteY2" fmla="*/ 0 h 160295"/>
                <a:gd name="connsiteX3" fmla="*/ 8902 w 24663"/>
                <a:gd name="connsiteY3" fmla="*/ 160295 h 16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3" h="160295">
                  <a:moveTo>
                    <a:pt x="8902" y="160295"/>
                  </a:moveTo>
                  <a:cubicBezTo>
                    <a:pt x="25272" y="147480"/>
                    <a:pt x="18763" y="115145"/>
                    <a:pt x="18763" y="85570"/>
                  </a:cubicBezTo>
                  <a:cubicBezTo>
                    <a:pt x="18566" y="52052"/>
                    <a:pt x="26455" y="27406"/>
                    <a:pt x="24286" y="0"/>
                  </a:cubicBezTo>
                  <a:cubicBezTo>
                    <a:pt x="-14963" y="3155"/>
                    <a:pt x="3971" y="153000"/>
                    <a:pt x="8902" y="16029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87F0EFA-34C7-6BBD-D66A-77DB4C8E9FC4}"/>
                </a:ext>
              </a:extLst>
            </p:cNvPr>
            <p:cNvSpPr/>
            <p:nvPr/>
          </p:nvSpPr>
          <p:spPr>
            <a:xfrm>
              <a:off x="10200719" y="3458870"/>
              <a:ext cx="66699" cy="174688"/>
            </a:xfrm>
            <a:custGeom>
              <a:avLst/>
              <a:gdLst>
                <a:gd name="connsiteX0" fmla="*/ 3389 w 66699"/>
                <a:gd name="connsiteY0" fmla="*/ 174688 h 174688"/>
                <a:gd name="connsiteX1" fmla="*/ 33368 w 66699"/>
                <a:gd name="connsiteY1" fmla="*/ 87147 h 174688"/>
                <a:gd name="connsiteX2" fmla="*/ 66700 w 66699"/>
                <a:gd name="connsiteY2" fmla="*/ 0 h 174688"/>
                <a:gd name="connsiteX3" fmla="*/ 23506 w 66699"/>
                <a:gd name="connsiteY3" fmla="*/ 81626 h 174688"/>
                <a:gd name="connsiteX4" fmla="*/ 3389 w 66699"/>
                <a:gd name="connsiteY4" fmla="*/ 174688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99" h="174688">
                  <a:moveTo>
                    <a:pt x="3389" y="174688"/>
                  </a:moveTo>
                  <a:cubicBezTo>
                    <a:pt x="12067" y="164436"/>
                    <a:pt x="26268" y="106075"/>
                    <a:pt x="33368" y="87147"/>
                  </a:cubicBezTo>
                  <a:lnTo>
                    <a:pt x="66700" y="0"/>
                  </a:lnTo>
                  <a:cubicBezTo>
                    <a:pt x="37510" y="3352"/>
                    <a:pt x="42046" y="27209"/>
                    <a:pt x="23506" y="81626"/>
                  </a:cubicBezTo>
                  <a:cubicBezTo>
                    <a:pt x="16998" y="101146"/>
                    <a:pt x="-9234" y="156155"/>
                    <a:pt x="3389" y="17468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A52D5473-9D22-037E-6E0B-07F4627D5F7D}"/>
                </a:ext>
              </a:extLst>
            </p:cNvPr>
            <p:cNvSpPr/>
            <p:nvPr/>
          </p:nvSpPr>
          <p:spPr>
            <a:xfrm>
              <a:off x="9769806" y="3923481"/>
              <a:ext cx="145161" cy="49802"/>
            </a:xfrm>
            <a:custGeom>
              <a:avLst/>
              <a:gdLst>
                <a:gd name="connsiteX0" fmla="*/ 0 w 145161"/>
                <a:gd name="connsiteY0" fmla="*/ 46442 h 49802"/>
                <a:gd name="connsiteX1" fmla="*/ 109463 w 145161"/>
                <a:gd name="connsiteY1" fmla="*/ 15290 h 49802"/>
                <a:gd name="connsiteX2" fmla="*/ 145161 w 145161"/>
                <a:gd name="connsiteY2" fmla="*/ 1685 h 49802"/>
                <a:gd name="connsiteX3" fmla="*/ 0 w 145161"/>
                <a:gd name="connsiteY3" fmla="*/ 46442 h 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161" h="49802">
                  <a:moveTo>
                    <a:pt x="0" y="46442"/>
                  </a:moveTo>
                  <a:cubicBezTo>
                    <a:pt x="21104" y="60638"/>
                    <a:pt x="61339" y="25937"/>
                    <a:pt x="109463" y="15290"/>
                  </a:cubicBezTo>
                  <a:cubicBezTo>
                    <a:pt x="137667" y="9178"/>
                    <a:pt x="134511" y="18444"/>
                    <a:pt x="145161" y="1685"/>
                  </a:cubicBezTo>
                  <a:cubicBezTo>
                    <a:pt x="121691" y="-8962"/>
                    <a:pt x="14989" y="33823"/>
                    <a:pt x="0" y="4644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1A516D3-6F04-3C86-F39B-1B6E35E87534}"/>
                </a:ext>
              </a:extLst>
            </p:cNvPr>
            <p:cNvSpPr/>
            <p:nvPr/>
          </p:nvSpPr>
          <p:spPr>
            <a:xfrm>
              <a:off x="9553050" y="2631959"/>
              <a:ext cx="104926" cy="103117"/>
            </a:xfrm>
            <a:custGeom>
              <a:avLst/>
              <a:gdLst>
                <a:gd name="connsiteX0" fmla="*/ 0 w 104926"/>
                <a:gd name="connsiteY0" fmla="*/ 103117 h 103117"/>
                <a:gd name="connsiteX1" fmla="*/ 56408 w 104926"/>
                <a:gd name="connsiteY1" fmla="*/ 57178 h 103117"/>
                <a:gd name="connsiteX2" fmla="*/ 104926 w 104926"/>
                <a:gd name="connsiteY2" fmla="*/ 0 h 103117"/>
                <a:gd name="connsiteX3" fmla="*/ 0 w 104926"/>
                <a:gd name="connsiteY3" fmla="*/ 103117 h 103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926" h="103117">
                  <a:moveTo>
                    <a:pt x="0" y="103117"/>
                  </a:moveTo>
                  <a:cubicBezTo>
                    <a:pt x="13609" y="100357"/>
                    <a:pt x="38460" y="69994"/>
                    <a:pt x="56408" y="57178"/>
                  </a:cubicBezTo>
                  <a:cubicBezTo>
                    <a:pt x="79878" y="40616"/>
                    <a:pt x="104926" y="31744"/>
                    <a:pt x="104926" y="0"/>
                  </a:cubicBezTo>
                  <a:cubicBezTo>
                    <a:pt x="85598" y="14393"/>
                    <a:pt x="5325" y="82809"/>
                    <a:pt x="0" y="10311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BBA2801-499B-0F22-3556-AAD3175D8D13}"/>
                </a:ext>
              </a:extLst>
            </p:cNvPr>
            <p:cNvSpPr/>
            <p:nvPr/>
          </p:nvSpPr>
          <p:spPr>
            <a:xfrm>
              <a:off x="10149672" y="3524329"/>
              <a:ext cx="37542" cy="115144"/>
            </a:xfrm>
            <a:custGeom>
              <a:avLst/>
              <a:gdLst>
                <a:gd name="connsiteX0" fmla="*/ 0 w 37542"/>
                <a:gd name="connsiteY0" fmla="*/ 115145 h 115144"/>
                <a:gd name="connsiteX1" fmla="*/ 35107 w 37542"/>
                <a:gd name="connsiteY1" fmla="*/ 0 h 115144"/>
                <a:gd name="connsiteX2" fmla="*/ 0 w 37542"/>
                <a:gd name="connsiteY2" fmla="*/ 115145 h 1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42" h="115144">
                  <a:moveTo>
                    <a:pt x="0" y="115145"/>
                  </a:moveTo>
                  <a:cubicBezTo>
                    <a:pt x="10059" y="98780"/>
                    <a:pt x="47335" y="20308"/>
                    <a:pt x="35107" y="0"/>
                  </a:cubicBezTo>
                  <a:cubicBezTo>
                    <a:pt x="24654" y="12816"/>
                    <a:pt x="592" y="97005"/>
                    <a:pt x="0" y="1151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D0398FC-5C1D-1C8D-789C-FAE7F7908546}"/>
                </a:ext>
              </a:extLst>
            </p:cNvPr>
            <p:cNvSpPr/>
            <p:nvPr/>
          </p:nvSpPr>
          <p:spPr>
            <a:xfrm>
              <a:off x="10072752" y="3010319"/>
              <a:ext cx="57160" cy="91090"/>
            </a:xfrm>
            <a:custGeom>
              <a:avLst/>
              <a:gdLst>
                <a:gd name="connsiteX0" fmla="*/ 0 w 57160"/>
                <a:gd name="connsiteY0" fmla="*/ 91090 h 91090"/>
                <a:gd name="connsiteX1" fmla="*/ 54436 w 57160"/>
                <a:gd name="connsiteY1" fmla="*/ 0 h 91090"/>
                <a:gd name="connsiteX2" fmla="*/ 28401 w 57160"/>
                <a:gd name="connsiteY2" fmla="*/ 48305 h 91090"/>
                <a:gd name="connsiteX3" fmla="*/ 0 w 57160"/>
                <a:gd name="connsiteY3" fmla="*/ 91090 h 9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60" h="91090">
                  <a:moveTo>
                    <a:pt x="0" y="91090"/>
                  </a:moveTo>
                  <a:cubicBezTo>
                    <a:pt x="17159" y="83401"/>
                    <a:pt x="69622" y="26026"/>
                    <a:pt x="54436" y="0"/>
                  </a:cubicBezTo>
                  <a:cubicBezTo>
                    <a:pt x="43391" y="13999"/>
                    <a:pt x="40038" y="31546"/>
                    <a:pt x="28401" y="48305"/>
                  </a:cubicBezTo>
                  <a:cubicBezTo>
                    <a:pt x="17751" y="63487"/>
                    <a:pt x="7495" y="76303"/>
                    <a:pt x="0" y="9109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7AA74E01-F759-9AA9-E088-971211DFC23A}"/>
                </a:ext>
              </a:extLst>
            </p:cNvPr>
            <p:cNvSpPr/>
            <p:nvPr/>
          </p:nvSpPr>
          <p:spPr>
            <a:xfrm>
              <a:off x="9739039" y="3903259"/>
              <a:ext cx="89936" cy="50298"/>
            </a:xfrm>
            <a:custGeom>
              <a:avLst/>
              <a:gdLst>
                <a:gd name="connsiteX0" fmla="*/ 0 w 89936"/>
                <a:gd name="connsiteY0" fmla="*/ 50299 h 50298"/>
                <a:gd name="connsiteX1" fmla="*/ 89937 w 89936"/>
                <a:gd name="connsiteY1" fmla="*/ 2585 h 50298"/>
                <a:gd name="connsiteX2" fmla="*/ 42010 w 89936"/>
                <a:gd name="connsiteY2" fmla="*/ 16781 h 50298"/>
                <a:gd name="connsiteX3" fmla="*/ 0 w 89936"/>
                <a:gd name="connsiteY3" fmla="*/ 50299 h 5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36" h="50298">
                  <a:moveTo>
                    <a:pt x="0" y="50299"/>
                  </a:moveTo>
                  <a:cubicBezTo>
                    <a:pt x="8284" y="47933"/>
                    <a:pt x="84612" y="7120"/>
                    <a:pt x="89937" y="2585"/>
                  </a:cubicBezTo>
                  <a:cubicBezTo>
                    <a:pt x="73567" y="-5893"/>
                    <a:pt x="57591" y="8500"/>
                    <a:pt x="42010" y="16781"/>
                  </a:cubicBezTo>
                  <a:cubicBezTo>
                    <a:pt x="26626" y="25062"/>
                    <a:pt x="5522" y="35117"/>
                    <a:pt x="0" y="5029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2580B45F-017B-3F82-9F15-DD30C5649886}"/>
                </a:ext>
              </a:extLst>
            </p:cNvPr>
            <p:cNvSpPr/>
            <p:nvPr/>
          </p:nvSpPr>
          <p:spPr>
            <a:xfrm>
              <a:off x="8968758" y="3665302"/>
              <a:ext cx="20702" cy="53431"/>
            </a:xfrm>
            <a:custGeom>
              <a:avLst/>
              <a:gdLst>
                <a:gd name="connsiteX0" fmla="*/ 10155 w 20702"/>
                <a:gd name="connsiteY0" fmla="*/ 53432 h 53431"/>
                <a:gd name="connsiteX1" fmla="*/ 14297 w 20702"/>
                <a:gd name="connsiteY1" fmla="*/ 0 h 53431"/>
                <a:gd name="connsiteX2" fmla="*/ 491 w 20702"/>
                <a:gd name="connsiteY2" fmla="*/ 22674 h 53431"/>
                <a:gd name="connsiteX3" fmla="*/ 10155 w 20702"/>
                <a:gd name="connsiteY3" fmla="*/ 53432 h 5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02" h="53431">
                  <a:moveTo>
                    <a:pt x="10155" y="53432"/>
                  </a:moveTo>
                  <a:cubicBezTo>
                    <a:pt x="22778" y="36278"/>
                    <a:pt x="23961" y="19717"/>
                    <a:pt x="14297" y="0"/>
                  </a:cubicBezTo>
                  <a:cubicBezTo>
                    <a:pt x="2266" y="5718"/>
                    <a:pt x="1477" y="6112"/>
                    <a:pt x="491" y="22674"/>
                  </a:cubicBezTo>
                  <a:cubicBezTo>
                    <a:pt x="-1087" y="45545"/>
                    <a:pt x="885" y="44165"/>
                    <a:pt x="10155" y="5343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55C49D4F-BE43-8567-D903-E448BD4C73FE}"/>
                </a:ext>
              </a:extLst>
            </p:cNvPr>
            <p:cNvSpPr/>
            <p:nvPr/>
          </p:nvSpPr>
          <p:spPr>
            <a:xfrm>
              <a:off x="9610839" y="2684010"/>
              <a:ext cx="57985" cy="51854"/>
            </a:xfrm>
            <a:custGeom>
              <a:avLst/>
              <a:gdLst>
                <a:gd name="connsiteX0" fmla="*/ 0 w 57985"/>
                <a:gd name="connsiteY0" fmla="*/ 51854 h 51854"/>
                <a:gd name="connsiteX1" fmla="*/ 57986 w 57985"/>
                <a:gd name="connsiteY1" fmla="*/ 0 h 51854"/>
                <a:gd name="connsiteX2" fmla="*/ 0 w 57985"/>
                <a:gd name="connsiteY2" fmla="*/ 51854 h 5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985" h="51854">
                  <a:moveTo>
                    <a:pt x="0" y="51854"/>
                  </a:moveTo>
                  <a:cubicBezTo>
                    <a:pt x="18342" y="51657"/>
                    <a:pt x="53844" y="17153"/>
                    <a:pt x="57986" y="0"/>
                  </a:cubicBezTo>
                  <a:cubicBezTo>
                    <a:pt x="37868" y="4535"/>
                    <a:pt x="14398" y="37264"/>
                    <a:pt x="0" y="5185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DEDD7A37-17BD-74A2-DD21-81D583B633E9}"/>
                </a:ext>
              </a:extLst>
            </p:cNvPr>
            <p:cNvSpPr/>
            <p:nvPr/>
          </p:nvSpPr>
          <p:spPr>
            <a:xfrm>
              <a:off x="9944176" y="2876641"/>
              <a:ext cx="19902" cy="18900"/>
            </a:xfrm>
            <a:custGeom>
              <a:avLst/>
              <a:gdLst>
                <a:gd name="connsiteX0" fmla="*/ 19902 w 19902"/>
                <a:gd name="connsiteY0" fmla="*/ 5521 h 18900"/>
                <a:gd name="connsiteX1" fmla="*/ 179 w 19902"/>
                <a:gd name="connsiteY1" fmla="*/ 0 h 18900"/>
                <a:gd name="connsiteX2" fmla="*/ 19902 w 19902"/>
                <a:gd name="connsiteY2" fmla="*/ 5521 h 1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02" h="18900">
                  <a:moveTo>
                    <a:pt x="19902" y="5521"/>
                  </a:moveTo>
                  <a:cubicBezTo>
                    <a:pt x="11224" y="197"/>
                    <a:pt x="13591" y="394"/>
                    <a:pt x="179" y="0"/>
                  </a:cubicBezTo>
                  <a:cubicBezTo>
                    <a:pt x="-1793" y="28589"/>
                    <a:pt x="12999" y="19914"/>
                    <a:pt x="19902" y="552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55BF895-90C6-FD28-26A1-0C9634902345}"/>
                </a:ext>
              </a:extLst>
            </p:cNvPr>
            <p:cNvSpPr/>
            <p:nvPr/>
          </p:nvSpPr>
          <p:spPr>
            <a:xfrm>
              <a:off x="9914573" y="2804859"/>
              <a:ext cx="23470" cy="17291"/>
            </a:xfrm>
            <a:custGeom>
              <a:avLst/>
              <a:gdLst>
                <a:gd name="connsiteX0" fmla="*/ 0 w 23470"/>
                <a:gd name="connsiteY0" fmla="*/ 4548 h 17291"/>
                <a:gd name="connsiteX1" fmla="*/ 23470 w 23470"/>
                <a:gd name="connsiteY1" fmla="*/ 7112 h 17291"/>
                <a:gd name="connsiteX2" fmla="*/ 12228 w 23470"/>
                <a:gd name="connsiteY2" fmla="*/ 211 h 17291"/>
                <a:gd name="connsiteX3" fmla="*/ 0 w 23470"/>
                <a:gd name="connsiteY3" fmla="*/ 4548 h 1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0" h="17291">
                  <a:moveTo>
                    <a:pt x="0" y="4548"/>
                  </a:moveTo>
                  <a:cubicBezTo>
                    <a:pt x="10453" y="22688"/>
                    <a:pt x="4142" y="19533"/>
                    <a:pt x="23470" y="7112"/>
                  </a:cubicBezTo>
                  <a:cubicBezTo>
                    <a:pt x="17159" y="1788"/>
                    <a:pt x="22484" y="408"/>
                    <a:pt x="12228" y="211"/>
                  </a:cubicBezTo>
                  <a:cubicBezTo>
                    <a:pt x="-1578" y="-184"/>
                    <a:pt x="8481" y="-578"/>
                    <a:pt x="0" y="45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1E7BDDBC-D580-8A5D-0A30-79AE30C7683B}"/>
                </a:ext>
              </a:extLst>
            </p:cNvPr>
            <p:cNvSpPr/>
            <p:nvPr/>
          </p:nvSpPr>
          <p:spPr>
            <a:xfrm>
              <a:off x="9898992" y="3995619"/>
              <a:ext cx="21695" cy="20174"/>
            </a:xfrm>
            <a:custGeom>
              <a:avLst/>
              <a:gdLst>
                <a:gd name="connsiteX0" fmla="*/ 21695 w 21695"/>
                <a:gd name="connsiteY0" fmla="*/ 12948 h 20174"/>
                <a:gd name="connsiteX1" fmla="*/ 0 w 21695"/>
                <a:gd name="connsiteY1" fmla="*/ 12948 h 20174"/>
                <a:gd name="connsiteX2" fmla="*/ 21695 w 21695"/>
                <a:gd name="connsiteY2" fmla="*/ 12948 h 2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95" h="20174">
                  <a:moveTo>
                    <a:pt x="21695" y="12948"/>
                  </a:moveTo>
                  <a:cubicBezTo>
                    <a:pt x="10453" y="-3417"/>
                    <a:pt x="15187" y="-5192"/>
                    <a:pt x="0" y="12948"/>
                  </a:cubicBezTo>
                  <a:cubicBezTo>
                    <a:pt x="21695" y="27143"/>
                    <a:pt x="15778" y="16694"/>
                    <a:pt x="21695" y="129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A2CCE63-54BB-8AE3-AC31-8C8E34374732}"/>
                </a:ext>
              </a:extLst>
            </p:cNvPr>
            <p:cNvSpPr/>
            <p:nvPr/>
          </p:nvSpPr>
          <p:spPr>
            <a:xfrm>
              <a:off x="9987154" y="2946437"/>
              <a:ext cx="17934" cy="17058"/>
            </a:xfrm>
            <a:custGeom>
              <a:avLst/>
              <a:gdLst>
                <a:gd name="connsiteX0" fmla="*/ 0 w 17934"/>
                <a:gd name="connsiteY0" fmla="*/ 16562 h 17058"/>
                <a:gd name="connsiteX1" fmla="*/ 16567 w 17934"/>
                <a:gd name="connsiteY1" fmla="*/ 0 h 17058"/>
                <a:gd name="connsiteX2" fmla="*/ 0 w 17934"/>
                <a:gd name="connsiteY2" fmla="*/ 16562 h 1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34" h="17058">
                  <a:moveTo>
                    <a:pt x="0" y="16562"/>
                  </a:moveTo>
                  <a:cubicBezTo>
                    <a:pt x="25837" y="14196"/>
                    <a:pt x="15976" y="25434"/>
                    <a:pt x="16567" y="0"/>
                  </a:cubicBezTo>
                  <a:cubicBezTo>
                    <a:pt x="3353" y="2760"/>
                    <a:pt x="0" y="394"/>
                    <a:pt x="0" y="1656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CE03F4A-3EE8-3606-9972-05B556413F70}"/>
                </a:ext>
              </a:extLst>
            </p:cNvPr>
            <p:cNvSpPr/>
            <p:nvPr/>
          </p:nvSpPr>
          <p:spPr>
            <a:xfrm>
              <a:off x="9027765" y="3705918"/>
              <a:ext cx="17219" cy="15773"/>
            </a:xfrm>
            <a:custGeom>
              <a:avLst/>
              <a:gdLst>
                <a:gd name="connsiteX0" fmla="*/ 1047 w 17219"/>
                <a:gd name="connsiteY0" fmla="*/ 15773 h 15773"/>
                <a:gd name="connsiteX1" fmla="*/ 17220 w 17219"/>
                <a:gd name="connsiteY1" fmla="*/ 0 h 15773"/>
                <a:gd name="connsiteX2" fmla="*/ 1047 w 17219"/>
                <a:gd name="connsiteY2" fmla="*/ 15773 h 1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19" h="15773">
                  <a:moveTo>
                    <a:pt x="1047" y="15773"/>
                  </a:moveTo>
                  <a:cubicBezTo>
                    <a:pt x="20178" y="9661"/>
                    <a:pt x="9922" y="16956"/>
                    <a:pt x="17220" y="0"/>
                  </a:cubicBezTo>
                  <a:cubicBezTo>
                    <a:pt x="-18479" y="11238"/>
                    <a:pt x="14656" y="1577"/>
                    <a:pt x="1047" y="1577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917144CB-FED7-0DF6-6943-7985343FEBE6}"/>
                </a:ext>
              </a:extLst>
            </p:cNvPr>
            <p:cNvSpPr/>
            <p:nvPr/>
          </p:nvSpPr>
          <p:spPr>
            <a:xfrm>
              <a:off x="9790003" y="4014191"/>
              <a:ext cx="21222" cy="12704"/>
            </a:xfrm>
            <a:custGeom>
              <a:avLst/>
              <a:gdLst>
                <a:gd name="connsiteX0" fmla="*/ 4655 w 21222"/>
                <a:gd name="connsiteY0" fmla="*/ 7191 h 12704"/>
                <a:gd name="connsiteX1" fmla="*/ 21222 w 21222"/>
                <a:gd name="connsiteY1" fmla="*/ 7191 h 12704"/>
                <a:gd name="connsiteX2" fmla="*/ 11361 w 21222"/>
                <a:gd name="connsiteY2" fmla="*/ 2262 h 12704"/>
                <a:gd name="connsiteX3" fmla="*/ 4655 w 21222"/>
                <a:gd name="connsiteY3" fmla="*/ 7191 h 1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22" h="12704">
                  <a:moveTo>
                    <a:pt x="4655" y="7191"/>
                  </a:moveTo>
                  <a:cubicBezTo>
                    <a:pt x="10374" y="10346"/>
                    <a:pt x="3077" y="17838"/>
                    <a:pt x="21222" y="7191"/>
                  </a:cubicBezTo>
                  <a:cubicBezTo>
                    <a:pt x="12544" y="-498"/>
                    <a:pt x="25758" y="3839"/>
                    <a:pt x="11361" y="2262"/>
                  </a:cubicBezTo>
                  <a:cubicBezTo>
                    <a:pt x="-16054" y="-498"/>
                    <a:pt x="16291" y="-2470"/>
                    <a:pt x="4655" y="719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0" name="图形 2">
            <a:extLst>
              <a:ext uri="{FF2B5EF4-FFF2-40B4-BE49-F238E27FC236}">
                <a16:creationId xmlns:a16="http://schemas.microsoft.com/office/drawing/2014/main" id="{EC01E954-D9D9-7CD4-AD85-9D45892762B9}"/>
              </a:ext>
            </a:extLst>
          </p:cNvPr>
          <p:cNvGrpSpPr/>
          <p:nvPr/>
        </p:nvGrpSpPr>
        <p:grpSpPr>
          <a:xfrm>
            <a:off x="3703904" y="4826954"/>
            <a:ext cx="1001314" cy="791212"/>
            <a:chOff x="4587583" y="4015002"/>
            <a:chExt cx="1609262" cy="1271596"/>
          </a:xfrm>
          <a:solidFill>
            <a:srgbClr val="1A1A1A"/>
          </a:solidFill>
        </p:grpSpPr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97CFDC0-1992-8B07-8AB5-DE47FD864CFC}"/>
                </a:ext>
              </a:extLst>
            </p:cNvPr>
            <p:cNvSpPr/>
            <p:nvPr/>
          </p:nvSpPr>
          <p:spPr>
            <a:xfrm>
              <a:off x="4587583" y="4015002"/>
              <a:ext cx="1609262" cy="1271596"/>
            </a:xfrm>
            <a:custGeom>
              <a:avLst/>
              <a:gdLst>
                <a:gd name="connsiteX0" fmla="*/ 141414 w 1609262"/>
                <a:gd name="connsiteY0" fmla="*/ 1207117 h 1271596"/>
                <a:gd name="connsiteX1" fmla="*/ 179479 w 1609262"/>
                <a:gd name="connsiteY1" fmla="*/ 1171233 h 1271596"/>
                <a:gd name="connsiteX2" fmla="*/ 198216 w 1609262"/>
                <a:gd name="connsiteY2" fmla="*/ 1152108 h 1271596"/>
                <a:gd name="connsiteX3" fmla="*/ 210247 w 1609262"/>
                <a:gd name="connsiteY3" fmla="*/ 1142841 h 1271596"/>
                <a:gd name="connsiteX4" fmla="*/ 226223 w 1609262"/>
                <a:gd name="connsiteY4" fmla="*/ 1134166 h 1271596"/>
                <a:gd name="connsiteX5" fmla="*/ 222476 w 1609262"/>
                <a:gd name="connsiteY5" fmla="*/ 1177739 h 1271596"/>
                <a:gd name="connsiteX6" fmla="*/ 196836 w 1609262"/>
                <a:gd name="connsiteY6" fmla="*/ 1201202 h 1271596"/>
                <a:gd name="connsiteX7" fmla="*/ 171788 w 1609262"/>
                <a:gd name="connsiteY7" fmla="*/ 1235706 h 1271596"/>
                <a:gd name="connsiteX8" fmla="*/ 104335 w 1609262"/>
                <a:gd name="connsiteY8" fmla="*/ 1170050 h 1271596"/>
                <a:gd name="connsiteX9" fmla="*/ 115380 w 1609262"/>
                <a:gd name="connsiteY9" fmla="*/ 1159008 h 1271596"/>
                <a:gd name="connsiteX10" fmla="*/ 118733 w 1609262"/>
                <a:gd name="connsiteY10" fmla="*/ 1155459 h 1271596"/>
                <a:gd name="connsiteX11" fmla="*/ 132144 w 1609262"/>
                <a:gd name="connsiteY11" fmla="*/ 1136729 h 1271596"/>
                <a:gd name="connsiteX12" fmla="*/ 233126 w 1609262"/>
                <a:gd name="connsiteY12" fmla="*/ 1038540 h 1271596"/>
                <a:gd name="connsiteX13" fmla="*/ 230562 w 1609262"/>
                <a:gd name="connsiteY13" fmla="*/ 1112477 h 1271596"/>
                <a:gd name="connsiteX14" fmla="*/ 227012 w 1609262"/>
                <a:gd name="connsiteY14" fmla="*/ 1113069 h 1271596"/>
                <a:gd name="connsiteX15" fmla="*/ 217742 w 1609262"/>
                <a:gd name="connsiteY15" fmla="*/ 1113858 h 1271596"/>
                <a:gd name="connsiteX16" fmla="*/ 208670 w 1609262"/>
                <a:gd name="connsiteY16" fmla="*/ 1118195 h 1271596"/>
                <a:gd name="connsiteX17" fmla="*/ 141414 w 1609262"/>
                <a:gd name="connsiteY17" fmla="*/ 1207117 h 1271596"/>
                <a:gd name="connsiteX18" fmla="*/ 107688 w 1609262"/>
                <a:gd name="connsiteY18" fmla="*/ 1061214 h 1271596"/>
                <a:gd name="connsiteX19" fmla="*/ 164490 w 1609262"/>
                <a:gd name="connsiteY19" fmla="*/ 996544 h 1271596"/>
                <a:gd name="connsiteX20" fmla="*/ 237662 w 1609262"/>
                <a:gd name="connsiteY20" fmla="*/ 928719 h 1271596"/>
                <a:gd name="connsiteX21" fmla="*/ 216164 w 1609262"/>
                <a:gd name="connsiteY21" fmla="*/ 994967 h 1271596"/>
                <a:gd name="connsiteX22" fmla="*/ 113013 w 1609262"/>
                <a:gd name="connsiteY22" fmla="*/ 1149347 h 1271596"/>
                <a:gd name="connsiteX23" fmla="*/ 97234 w 1609262"/>
                <a:gd name="connsiteY23" fmla="*/ 1128448 h 1271596"/>
                <a:gd name="connsiteX24" fmla="*/ 93093 w 1609262"/>
                <a:gd name="connsiteY24" fmla="*/ 1035189 h 1271596"/>
                <a:gd name="connsiteX25" fmla="*/ 122677 w 1609262"/>
                <a:gd name="connsiteY25" fmla="*/ 941338 h 1271596"/>
                <a:gd name="connsiteX26" fmla="*/ 181846 w 1609262"/>
                <a:gd name="connsiteY26" fmla="*/ 878639 h 1271596"/>
                <a:gd name="connsiteX27" fmla="*/ 251074 w 1609262"/>
                <a:gd name="connsiteY27" fmla="*/ 821659 h 1271596"/>
                <a:gd name="connsiteX28" fmla="*/ 238846 w 1609262"/>
                <a:gd name="connsiteY28" fmla="*/ 883963 h 1271596"/>
                <a:gd name="connsiteX29" fmla="*/ 107688 w 1609262"/>
                <a:gd name="connsiteY29" fmla="*/ 1061214 h 1271596"/>
                <a:gd name="connsiteX30" fmla="*/ 781229 w 1609262"/>
                <a:gd name="connsiteY30" fmla="*/ 823039 h 1271596"/>
                <a:gd name="connsiteX31" fmla="*/ 823239 w 1609262"/>
                <a:gd name="connsiteY31" fmla="*/ 863655 h 1271596"/>
                <a:gd name="connsiteX32" fmla="*/ 773537 w 1609262"/>
                <a:gd name="connsiteY32" fmla="*/ 851431 h 1271596"/>
                <a:gd name="connsiteX33" fmla="*/ 760125 w 1609262"/>
                <a:gd name="connsiteY33" fmla="*/ 841572 h 1271596"/>
                <a:gd name="connsiteX34" fmla="*/ 781229 w 1609262"/>
                <a:gd name="connsiteY34" fmla="*/ 823039 h 1271596"/>
                <a:gd name="connsiteX35" fmla="*/ 694448 w 1609262"/>
                <a:gd name="connsiteY35" fmla="*/ 821067 h 1271596"/>
                <a:gd name="connsiteX36" fmla="*/ 736260 w 1609262"/>
                <a:gd name="connsiteY36" fmla="*/ 784789 h 1271596"/>
                <a:gd name="connsiteX37" fmla="*/ 753814 w 1609262"/>
                <a:gd name="connsiteY37" fmla="*/ 793464 h 1271596"/>
                <a:gd name="connsiteX38" fmla="*/ 765056 w 1609262"/>
                <a:gd name="connsiteY38" fmla="*/ 811012 h 1271596"/>
                <a:gd name="connsiteX39" fmla="*/ 694448 w 1609262"/>
                <a:gd name="connsiteY39" fmla="*/ 821067 h 1271596"/>
                <a:gd name="connsiteX40" fmla="*/ 100193 w 1609262"/>
                <a:gd name="connsiteY40" fmla="*/ 946661 h 1271596"/>
                <a:gd name="connsiteX41" fmla="*/ 152459 w 1609262"/>
                <a:gd name="connsiteY41" fmla="*/ 830531 h 1271596"/>
                <a:gd name="connsiteX42" fmla="*/ 251271 w 1609262"/>
                <a:gd name="connsiteY42" fmla="*/ 751468 h 1271596"/>
                <a:gd name="connsiteX43" fmla="*/ 226618 w 1609262"/>
                <a:gd name="connsiteY43" fmla="*/ 814758 h 1271596"/>
                <a:gd name="connsiteX44" fmla="*/ 114788 w 1609262"/>
                <a:gd name="connsiteY44" fmla="*/ 933451 h 1271596"/>
                <a:gd name="connsiteX45" fmla="*/ 100193 w 1609262"/>
                <a:gd name="connsiteY45" fmla="*/ 946661 h 1271596"/>
                <a:gd name="connsiteX46" fmla="*/ 684981 w 1609262"/>
                <a:gd name="connsiteY46" fmla="*/ 739638 h 1271596"/>
                <a:gd name="connsiteX47" fmla="*/ 719299 w 1609262"/>
                <a:gd name="connsiteY47" fmla="*/ 772564 h 1271596"/>
                <a:gd name="connsiteX48" fmla="*/ 699576 w 1609262"/>
                <a:gd name="connsiteY48" fmla="*/ 799379 h 1271596"/>
                <a:gd name="connsiteX49" fmla="*/ 687742 w 1609262"/>
                <a:gd name="connsiteY49" fmla="*/ 822447 h 1271596"/>
                <a:gd name="connsiteX50" fmla="*/ 684981 w 1609262"/>
                <a:gd name="connsiteY50" fmla="*/ 828165 h 1271596"/>
                <a:gd name="connsiteX51" fmla="*/ 655988 w 1609262"/>
                <a:gd name="connsiteY51" fmla="*/ 821264 h 1271596"/>
                <a:gd name="connsiteX52" fmla="*/ 663482 w 1609262"/>
                <a:gd name="connsiteY52" fmla="*/ 793661 h 1271596"/>
                <a:gd name="connsiteX53" fmla="*/ 631531 w 1609262"/>
                <a:gd name="connsiteY53" fmla="*/ 784000 h 1271596"/>
                <a:gd name="connsiteX54" fmla="*/ 684981 w 1609262"/>
                <a:gd name="connsiteY54" fmla="*/ 739638 h 1271596"/>
                <a:gd name="connsiteX55" fmla="*/ 107885 w 1609262"/>
                <a:gd name="connsiteY55" fmla="*/ 740032 h 1271596"/>
                <a:gd name="connsiteX56" fmla="*/ 161729 w 1609262"/>
                <a:gd name="connsiteY56" fmla="*/ 739835 h 1271596"/>
                <a:gd name="connsiteX57" fmla="*/ 115774 w 1609262"/>
                <a:gd name="connsiteY57" fmla="*/ 822250 h 1271596"/>
                <a:gd name="connsiteX58" fmla="*/ 160545 w 1609262"/>
                <a:gd name="connsiteY58" fmla="*/ 774142 h 1271596"/>
                <a:gd name="connsiteX59" fmla="*/ 219912 w 1609262"/>
                <a:gd name="connsiteY59" fmla="*/ 738849 h 1271596"/>
                <a:gd name="connsiteX60" fmla="*/ 97826 w 1609262"/>
                <a:gd name="connsiteY60" fmla="*/ 874893 h 1271596"/>
                <a:gd name="connsiteX61" fmla="*/ 107885 w 1609262"/>
                <a:gd name="connsiteY61" fmla="*/ 740032 h 1271596"/>
                <a:gd name="connsiteX62" fmla="*/ 337658 w 1609262"/>
                <a:gd name="connsiteY62" fmla="*/ 654068 h 1271596"/>
                <a:gd name="connsiteX63" fmla="*/ 362706 w 1609262"/>
                <a:gd name="connsiteY63" fmla="*/ 572245 h 1271596"/>
                <a:gd name="connsiteX64" fmla="*/ 531141 w 1609262"/>
                <a:gd name="connsiteY64" fmla="*/ 436595 h 1271596"/>
                <a:gd name="connsiteX65" fmla="*/ 550667 w 1609262"/>
                <a:gd name="connsiteY65" fmla="*/ 484112 h 1271596"/>
                <a:gd name="connsiteX66" fmla="*/ 389135 w 1609262"/>
                <a:gd name="connsiteY66" fmla="*/ 611678 h 1271596"/>
                <a:gd name="connsiteX67" fmla="*/ 337658 w 1609262"/>
                <a:gd name="connsiteY67" fmla="*/ 654068 h 1271596"/>
                <a:gd name="connsiteX68" fmla="*/ 336278 w 1609262"/>
                <a:gd name="connsiteY68" fmla="*/ 689164 h 1271596"/>
                <a:gd name="connsiteX69" fmla="*/ 558950 w 1609262"/>
                <a:gd name="connsiteY69" fmla="*/ 506983 h 1271596"/>
                <a:gd name="connsiteX70" fmla="*/ 495048 w 1609262"/>
                <a:gd name="connsiteY70" fmla="*/ 609114 h 1271596"/>
                <a:gd name="connsiteX71" fmla="*/ 444557 w 1609262"/>
                <a:gd name="connsiteY71" fmla="*/ 647956 h 1271596"/>
                <a:gd name="connsiteX72" fmla="*/ 449093 w 1609262"/>
                <a:gd name="connsiteY72" fmla="*/ 658800 h 1271596"/>
                <a:gd name="connsiteX73" fmla="*/ 578279 w 1609262"/>
                <a:gd name="connsiteY73" fmla="*/ 571653 h 1271596"/>
                <a:gd name="connsiteX74" fmla="*/ 589521 w 1609262"/>
                <a:gd name="connsiteY74" fmla="*/ 605763 h 1271596"/>
                <a:gd name="connsiteX75" fmla="*/ 551653 w 1609262"/>
                <a:gd name="connsiteY75" fmla="*/ 633169 h 1271596"/>
                <a:gd name="connsiteX76" fmla="*/ 467830 w 1609262"/>
                <a:gd name="connsiteY76" fmla="*/ 708683 h 1271596"/>
                <a:gd name="connsiteX77" fmla="*/ 467633 w 1609262"/>
                <a:gd name="connsiteY77" fmla="*/ 722090 h 1271596"/>
                <a:gd name="connsiteX78" fmla="*/ 524830 w 1609262"/>
                <a:gd name="connsiteY78" fmla="*/ 670039 h 1271596"/>
                <a:gd name="connsiteX79" fmla="*/ 595241 w 1609262"/>
                <a:gd name="connsiteY79" fmla="*/ 623902 h 1271596"/>
                <a:gd name="connsiteX80" fmla="*/ 613386 w 1609262"/>
                <a:gd name="connsiteY80" fmla="*/ 645590 h 1271596"/>
                <a:gd name="connsiteX81" fmla="*/ 627981 w 1609262"/>
                <a:gd name="connsiteY81" fmla="*/ 670039 h 1271596"/>
                <a:gd name="connsiteX82" fmla="*/ 554020 w 1609262"/>
                <a:gd name="connsiteY82" fmla="*/ 749890 h 1271596"/>
                <a:gd name="connsiteX83" fmla="*/ 648690 w 1609262"/>
                <a:gd name="connsiteY83" fmla="*/ 687192 h 1271596"/>
                <a:gd name="connsiteX84" fmla="*/ 671963 w 1609262"/>
                <a:gd name="connsiteY84" fmla="*/ 727611 h 1271596"/>
                <a:gd name="connsiteX85" fmla="*/ 607469 w 1609262"/>
                <a:gd name="connsiteY85" fmla="*/ 785183 h 1271596"/>
                <a:gd name="connsiteX86" fmla="*/ 414972 w 1609262"/>
                <a:gd name="connsiteY86" fmla="*/ 735103 h 1271596"/>
                <a:gd name="connsiteX87" fmla="*/ 340222 w 1609262"/>
                <a:gd name="connsiteY87" fmla="*/ 692515 h 1271596"/>
                <a:gd name="connsiteX88" fmla="*/ 336278 w 1609262"/>
                <a:gd name="connsiteY88" fmla="*/ 689164 h 1271596"/>
                <a:gd name="connsiteX89" fmla="*/ 352450 w 1609262"/>
                <a:gd name="connsiteY89" fmla="*/ 530446 h 1271596"/>
                <a:gd name="connsiteX90" fmla="*/ 354620 w 1609262"/>
                <a:gd name="connsiteY90" fmla="*/ 514672 h 1271596"/>
                <a:gd name="connsiteX91" fmla="*/ 420100 w 1609262"/>
                <a:gd name="connsiteY91" fmla="*/ 449805 h 1271596"/>
                <a:gd name="connsiteX92" fmla="*/ 524238 w 1609262"/>
                <a:gd name="connsiteY92" fmla="*/ 381586 h 1271596"/>
                <a:gd name="connsiteX93" fmla="*/ 448304 w 1609262"/>
                <a:gd name="connsiteY93" fmla="*/ 478394 h 1271596"/>
                <a:gd name="connsiteX94" fmla="*/ 357381 w 1609262"/>
                <a:gd name="connsiteY94" fmla="*/ 550162 h 1271596"/>
                <a:gd name="connsiteX95" fmla="*/ 352450 w 1609262"/>
                <a:gd name="connsiteY95" fmla="*/ 530446 h 1271596"/>
                <a:gd name="connsiteX96" fmla="*/ 284406 w 1609262"/>
                <a:gd name="connsiteY96" fmla="*/ 680488 h 1271596"/>
                <a:gd name="connsiteX97" fmla="*/ 272769 w 1609262"/>
                <a:gd name="connsiteY97" fmla="*/ 683051 h 1271596"/>
                <a:gd name="connsiteX98" fmla="*/ 250680 w 1609262"/>
                <a:gd name="connsiteY98" fmla="*/ 691727 h 1271596"/>
                <a:gd name="connsiteX99" fmla="*/ 114196 w 1609262"/>
                <a:gd name="connsiteY99" fmla="*/ 660575 h 1271596"/>
                <a:gd name="connsiteX100" fmla="*/ 66664 w 1609262"/>
                <a:gd name="connsiteY100" fmla="*/ 677728 h 1271596"/>
                <a:gd name="connsiteX101" fmla="*/ 75934 w 1609262"/>
                <a:gd name="connsiteY101" fmla="*/ 416878 h 1271596"/>
                <a:gd name="connsiteX102" fmla="*/ 50491 w 1609262"/>
                <a:gd name="connsiteY102" fmla="*/ 407020 h 1271596"/>
                <a:gd name="connsiteX103" fmla="*/ 66072 w 1609262"/>
                <a:gd name="connsiteY103" fmla="*/ 327365 h 1271596"/>
                <a:gd name="connsiteX104" fmla="*/ 191313 w 1609262"/>
                <a:gd name="connsiteY104" fmla="*/ 327957 h 1271596"/>
                <a:gd name="connsiteX105" fmla="*/ 290126 w 1609262"/>
                <a:gd name="connsiteY105" fmla="*/ 365024 h 1271596"/>
                <a:gd name="connsiteX106" fmla="*/ 310638 w 1609262"/>
                <a:gd name="connsiteY106" fmla="*/ 521179 h 1271596"/>
                <a:gd name="connsiteX107" fmla="*/ 314977 w 1609262"/>
                <a:gd name="connsiteY107" fmla="*/ 574413 h 1271596"/>
                <a:gd name="connsiteX108" fmla="*/ 217742 w 1609262"/>
                <a:gd name="connsiteY108" fmla="*/ 556471 h 1271596"/>
                <a:gd name="connsiteX109" fmla="*/ 137864 w 1609262"/>
                <a:gd name="connsiteY109" fmla="*/ 565344 h 1271596"/>
                <a:gd name="connsiteX110" fmla="*/ 127016 w 1609262"/>
                <a:gd name="connsiteY110" fmla="*/ 580328 h 1271596"/>
                <a:gd name="connsiteX111" fmla="*/ 314385 w 1609262"/>
                <a:gd name="connsiteY111" fmla="*/ 591961 h 1271596"/>
                <a:gd name="connsiteX112" fmla="*/ 296634 w 1609262"/>
                <a:gd name="connsiteY112" fmla="*/ 679305 h 1271596"/>
                <a:gd name="connsiteX113" fmla="*/ 288351 w 1609262"/>
                <a:gd name="connsiteY113" fmla="*/ 680094 h 1271596"/>
                <a:gd name="connsiteX114" fmla="*/ 284406 w 1609262"/>
                <a:gd name="connsiteY114" fmla="*/ 680488 h 1271596"/>
                <a:gd name="connsiteX115" fmla="*/ 356987 w 1609262"/>
                <a:gd name="connsiteY115" fmla="*/ 472282 h 1271596"/>
                <a:gd name="connsiteX116" fmla="*/ 410239 w 1609262"/>
                <a:gd name="connsiteY116" fmla="*/ 382177 h 1271596"/>
                <a:gd name="connsiteX117" fmla="*/ 505501 w 1609262"/>
                <a:gd name="connsiteY117" fmla="*/ 349448 h 1271596"/>
                <a:gd name="connsiteX118" fmla="*/ 494653 w 1609262"/>
                <a:gd name="connsiteY118" fmla="*/ 376854 h 1271596"/>
                <a:gd name="connsiteX119" fmla="*/ 356987 w 1609262"/>
                <a:gd name="connsiteY119" fmla="*/ 472282 h 1271596"/>
                <a:gd name="connsiteX120" fmla="*/ 338842 w 1609262"/>
                <a:gd name="connsiteY120" fmla="*/ 367390 h 1271596"/>
                <a:gd name="connsiteX121" fmla="*/ 344364 w 1609262"/>
                <a:gd name="connsiteY121" fmla="*/ 366010 h 1271596"/>
                <a:gd name="connsiteX122" fmla="*/ 381640 w 1609262"/>
                <a:gd name="connsiteY122" fmla="*/ 347476 h 1271596"/>
                <a:gd name="connsiteX123" fmla="*/ 450277 w 1609262"/>
                <a:gd name="connsiteY123" fmla="*/ 329731 h 1271596"/>
                <a:gd name="connsiteX124" fmla="*/ 441796 w 1609262"/>
                <a:gd name="connsiteY124" fmla="*/ 342941 h 1271596"/>
                <a:gd name="connsiteX125" fmla="*/ 438443 w 1609262"/>
                <a:gd name="connsiteY125" fmla="*/ 346490 h 1271596"/>
                <a:gd name="connsiteX126" fmla="*/ 398208 w 1609262"/>
                <a:gd name="connsiteY126" fmla="*/ 377248 h 1271596"/>
                <a:gd name="connsiteX127" fmla="*/ 344956 w 1609262"/>
                <a:gd name="connsiteY127" fmla="*/ 421019 h 1271596"/>
                <a:gd name="connsiteX128" fmla="*/ 323063 w 1609262"/>
                <a:gd name="connsiteY128" fmla="*/ 375079 h 1271596"/>
                <a:gd name="connsiteX129" fmla="*/ 338842 w 1609262"/>
                <a:gd name="connsiteY129" fmla="*/ 367390 h 1271596"/>
                <a:gd name="connsiteX130" fmla="*/ 531930 w 1609262"/>
                <a:gd name="connsiteY130" fmla="*/ 324013 h 1271596"/>
                <a:gd name="connsiteX131" fmla="*/ 541791 w 1609262"/>
                <a:gd name="connsiteY131" fmla="*/ 320070 h 1271596"/>
                <a:gd name="connsiteX132" fmla="*/ 630742 w 1609262"/>
                <a:gd name="connsiteY132" fmla="*/ 262104 h 1271596"/>
                <a:gd name="connsiteX133" fmla="*/ 894636 w 1609262"/>
                <a:gd name="connsiteY133" fmla="*/ 185998 h 1271596"/>
                <a:gd name="connsiteX134" fmla="*/ 1185748 w 1609262"/>
                <a:gd name="connsiteY134" fmla="*/ 137495 h 1271596"/>
                <a:gd name="connsiteX135" fmla="*/ 1570939 w 1609262"/>
                <a:gd name="connsiteY135" fmla="*/ 40095 h 1271596"/>
                <a:gd name="connsiteX136" fmla="*/ 1580997 w 1609262"/>
                <a:gd name="connsiteY136" fmla="*/ 293453 h 1271596"/>
                <a:gd name="connsiteX137" fmla="*/ 1557921 w 1609262"/>
                <a:gd name="connsiteY137" fmla="*/ 260526 h 1271596"/>
                <a:gd name="connsiteX138" fmla="*/ 1571530 w 1609262"/>
                <a:gd name="connsiteY138" fmla="*/ 451579 h 1271596"/>
                <a:gd name="connsiteX139" fmla="*/ 1568375 w 1609262"/>
                <a:gd name="connsiteY139" fmla="*/ 872724 h 1271596"/>
                <a:gd name="connsiteX140" fmla="*/ 1572911 w 1609262"/>
                <a:gd name="connsiteY140" fmla="*/ 1076593 h 1271596"/>
                <a:gd name="connsiteX141" fmla="*/ 1442936 w 1609262"/>
                <a:gd name="connsiteY141" fmla="*/ 1074425 h 1271596"/>
                <a:gd name="connsiteX142" fmla="*/ 1474690 w 1609262"/>
                <a:gd name="connsiteY142" fmla="*/ 1089803 h 1271596"/>
                <a:gd name="connsiteX143" fmla="*/ 1519067 w 1609262"/>
                <a:gd name="connsiteY143" fmla="*/ 1096507 h 1271596"/>
                <a:gd name="connsiteX144" fmla="*/ 1564824 w 1609262"/>
                <a:gd name="connsiteY144" fmla="*/ 1104197 h 1271596"/>
                <a:gd name="connsiteX145" fmla="*/ 1595790 w 1609262"/>
                <a:gd name="connsiteY145" fmla="*/ 976433 h 1271596"/>
                <a:gd name="connsiteX146" fmla="*/ 1603482 w 1609262"/>
                <a:gd name="connsiteY146" fmla="*/ 853205 h 1271596"/>
                <a:gd name="connsiteX147" fmla="*/ 1606835 w 1609262"/>
                <a:gd name="connsiteY147" fmla="*/ 573822 h 1271596"/>
                <a:gd name="connsiteX148" fmla="*/ 1601509 w 1609262"/>
                <a:gd name="connsiteY148" fmla="*/ 4014 h 1271596"/>
                <a:gd name="connsiteX149" fmla="*/ 1528731 w 1609262"/>
                <a:gd name="connsiteY149" fmla="*/ 20182 h 1271596"/>
                <a:gd name="connsiteX150" fmla="*/ 1271346 w 1609262"/>
                <a:gd name="connsiteY150" fmla="*/ 71445 h 1271596"/>
                <a:gd name="connsiteX151" fmla="*/ 780440 w 1609262"/>
                <a:gd name="connsiteY151" fmla="*/ 194870 h 1271596"/>
                <a:gd name="connsiteX152" fmla="*/ 619895 w 1609262"/>
                <a:gd name="connsiteY152" fmla="*/ 240218 h 1271596"/>
                <a:gd name="connsiteX153" fmla="*/ 602144 w 1609262"/>
                <a:gd name="connsiteY153" fmla="*/ 247908 h 1271596"/>
                <a:gd name="connsiteX154" fmla="*/ 543172 w 1609262"/>
                <a:gd name="connsiteY154" fmla="*/ 266047 h 1271596"/>
                <a:gd name="connsiteX155" fmla="*/ 466647 w 1609262"/>
                <a:gd name="connsiteY155" fmla="*/ 292270 h 1271596"/>
                <a:gd name="connsiteX156" fmla="*/ 344364 w 1609262"/>
                <a:gd name="connsiteY156" fmla="*/ 324013 h 1271596"/>
                <a:gd name="connsiteX157" fmla="*/ 306101 w 1609262"/>
                <a:gd name="connsiteY157" fmla="*/ 338604 h 1271596"/>
                <a:gd name="connsiteX158" fmla="*/ 274544 w 1609262"/>
                <a:gd name="connsiteY158" fmla="*/ 269399 h 1271596"/>
                <a:gd name="connsiteX159" fmla="*/ 248905 w 1609262"/>
                <a:gd name="connsiteY159" fmla="*/ 297988 h 1271596"/>
                <a:gd name="connsiteX160" fmla="*/ 281842 w 1609262"/>
                <a:gd name="connsiteY160" fmla="*/ 330914 h 1271596"/>
                <a:gd name="connsiteX161" fmla="*/ 46152 w 1609262"/>
                <a:gd name="connsiteY161" fmla="*/ 306466 h 1271596"/>
                <a:gd name="connsiteX162" fmla="*/ 0 w 1609262"/>
                <a:gd name="connsiteY162" fmla="*/ 405443 h 1271596"/>
                <a:gd name="connsiteX163" fmla="*/ 13412 w 1609262"/>
                <a:gd name="connsiteY163" fmla="*/ 401697 h 1271596"/>
                <a:gd name="connsiteX164" fmla="*/ 26429 w 1609262"/>
                <a:gd name="connsiteY164" fmla="*/ 391641 h 1271596"/>
                <a:gd name="connsiteX165" fmla="*/ 22287 w 1609262"/>
                <a:gd name="connsiteY165" fmla="*/ 596890 h 1271596"/>
                <a:gd name="connsiteX166" fmla="*/ 28993 w 1609262"/>
                <a:gd name="connsiteY166" fmla="*/ 685023 h 1271596"/>
                <a:gd name="connsiteX167" fmla="*/ 78695 w 1609262"/>
                <a:gd name="connsiteY167" fmla="*/ 734117 h 1271596"/>
                <a:gd name="connsiteX168" fmla="*/ 66269 w 1609262"/>
                <a:gd name="connsiteY168" fmla="*/ 1052934 h 1271596"/>
                <a:gd name="connsiteX169" fmla="*/ 83428 w 1609262"/>
                <a:gd name="connsiteY169" fmla="*/ 1201990 h 1271596"/>
                <a:gd name="connsiteX170" fmla="*/ 173563 w 1609262"/>
                <a:gd name="connsiteY170" fmla="*/ 1267647 h 1271596"/>
                <a:gd name="connsiteX171" fmla="*/ 222081 w 1609262"/>
                <a:gd name="connsiteY171" fmla="*/ 1233340 h 1271596"/>
                <a:gd name="connsiteX172" fmla="*/ 290717 w 1609262"/>
                <a:gd name="connsiteY172" fmla="*/ 725048 h 1271596"/>
                <a:gd name="connsiteX173" fmla="*/ 295254 w 1609262"/>
                <a:gd name="connsiteY173" fmla="*/ 724062 h 1271596"/>
                <a:gd name="connsiteX174" fmla="*/ 313399 w 1609262"/>
                <a:gd name="connsiteY174" fmla="*/ 728597 h 1271596"/>
                <a:gd name="connsiteX175" fmla="*/ 344758 w 1609262"/>
                <a:gd name="connsiteY175" fmla="*/ 728399 h 1271596"/>
                <a:gd name="connsiteX176" fmla="*/ 333319 w 1609262"/>
                <a:gd name="connsiteY176" fmla="*/ 757777 h 1271596"/>
                <a:gd name="connsiteX177" fmla="*/ 491695 w 1609262"/>
                <a:gd name="connsiteY177" fmla="*/ 792281 h 1271596"/>
                <a:gd name="connsiteX178" fmla="*/ 925207 w 1609262"/>
                <a:gd name="connsiteY178" fmla="*/ 923396 h 1271596"/>
                <a:gd name="connsiteX179" fmla="*/ 1219672 w 1609262"/>
                <a:gd name="connsiteY179" fmla="*/ 1006205 h 1271596"/>
                <a:gd name="connsiteX180" fmla="*/ 1373708 w 1609262"/>
                <a:gd name="connsiteY180" fmla="*/ 1038738 h 1271596"/>
                <a:gd name="connsiteX181" fmla="*/ 1501514 w 1609262"/>
                <a:gd name="connsiteY181" fmla="*/ 1020401 h 1271596"/>
                <a:gd name="connsiteX182" fmla="*/ 1156952 w 1609262"/>
                <a:gd name="connsiteY182" fmla="*/ 955731 h 1271596"/>
                <a:gd name="connsiteX183" fmla="*/ 909428 w 1609262"/>
                <a:gd name="connsiteY183" fmla="*/ 889681 h 1271596"/>
                <a:gd name="connsiteX184" fmla="*/ 847893 w 1609262"/>
                <a:gd name="connsiteY184" fmla="*/ 847487 h 1271596"/>
                <a:gd name="connsiteX185" fmla="*/ 728568 w 1609262"/>
                <a:gd name="connsiteY185" fmla="*/ 754622 h 1271596"/>
                <a:gd name="connsiteX186" fmla="*/ 675908 w 1609262"/>
                <a:gd name="connsiteY186" fmla="*/ 698233 h 1271596"/>
                <a:gd name="connsiteX187" fmla="*/ 643957 w 1609262"/>
                <a:gd name="connsiteY187" fmla="*/ 653279 h 1271596"/>
                <a:gd name="connsiteX188" fmla="*/ 594846 w 1609262"/>
                <a:gd name="connsiteY188" fmla="*/ 566921 h 1271596"/>
                <a:gd name="connsiteX189" fmla="*/ 543566 w 1609262"/>
                <a:gd name="connsiteY189" fmla="*/ 387698 h 1271596"/>
                <a:gd name="connsiteX190" fmla="*/ 537650 w 1609262"/>
                <a:gd name="connsiteY190" fmla="*/ 367784 h 1271596"/>
                <a:gd name="connsiteX191" fmla="*/ 522660 w 1609262"/>
                <a:gd name="connsiteY191" fmla="*/ 330126 h 1271596"/>
                <a:gd name="connsiteX192" fmla="*/ 531930 w 1609262"/>
                <a:gd name="connsiteY192" fmla="*/ 324013 h 127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09262" h="1271596">
                  <a:moveTo>
                    <a:pt x="141414" y="1207117"/>
                  </a:moveTo>
                  <a:cubicBezTo>
                    <a:pt x="175338" y="1205342"/>
                    <a:pt x="146148" y="1210666"/>
                    <a:pt x="179479" y="1171233"/>
                  </a:cubicBezTo>
                  <a:cubicBezTo>
                    <a:pt x="184410" y="1165515"/>
                    <a:pt x="192694" y="1156840"/>
                    <a:pt x="198216" y="1152108"/>
                  </a:cubicBezTo>
                  <a:cubicBezTo>
                    <a:pt x="199794" y="1150728"/>
                    <a:pt x="208867" y="1143630"/>
                    <a:pt x="210247" y="1142841"/>
                  </a:cubicBezTo>
                  <a:cubicBezTo>
                    <a:pt x="222673" y="1134757"/>
                    <a:pt x="206106" y="1143038"/>
                    <a:pt x="226223" y="1134166"/>
                  </a:cubicBezTo>
                  <a:lnTo>
                    <a:pt x="222476" y="1177739"/>
                  </a:lnTo>
                  <a:cubicBezTo>
                    <a:pt x="213206" y="1185429"/>
                    <a:pt x="205119" y="1190161"/>
                    <a:pt x="196836" y="1201202"/>
                  </a:cubicBezTo>
                  <a:cubicBezTo>
                    <a:pt x="181057" y="1221510"/>
                    <a:pt x="190524" y="1221510"/>
                    <a:pt x="171788" y="1235706"/>
                  </a:cubicBezTo>
                  <a:cubicBezTo>
                    <a:pt x="122874" y="1240438"/>
                    <a:pt x="116169" y="1210666"/>
                    <a:pt x="104335" y="1170050"/>
                  </a:cubicBezTo>
                  <a:lnTo>
                    <a:pt x="115380" y="1159008"/>
                  </a:lnTo>
                  <a:cubicBezTo>
                    <a:pt x="116366" y="1158023"/>
                    <a:pt x="117746" y="1156642"/>
                    <a:pt x="118733" y="1155459"/>
                  </a:cubicBezTo>
                  <a:cubicBezTo>
                    <a:pt x="125636" y="1146981"/>
                    <a:pt x="125438" y="1145601"/>
                    <a:pt x="132144" y="1136729"/>
                  </a:cubicBezTo>
                  <a:lnTo>
                    <a:pt x="233126" y="1038540"/>
                  </a:lnTo>
                  <a:lnTo>
                    <a:pt x="230562" y="1112477"/>
                  </a:lnTo>
                  <a:cubicBezTo>
                    <a:pt x="229576" y="1113069"/>
                    <a:pt x="227406" y="1111689"/>
                    <a:pt x="227012" y="1113069"/>
                  </a:cubicBezTo>
                  <a:lnTo>
                    <a:pt x="217742" y="1113858"/>
                  </a:lnTo>
                  <a:cubicBezTo>
                    <a:pt x="210050" y="1115435"/>
                    <a:pt x="218728" y="1107351"/>
                    <a:pt x="208670" y="1118195"/>
                  </a:cubicBezTo>
                  <a:lnTo>
                    <a:pt x="141414" y="1207117"/>
                  </a:lnTo>
                  <a:close/>
                  <a:moveTo>
                    <a:pt x="107688" y="1061214"/>
                  </a:moveTo>
                  <a:cubicBezTo>
                    <a:pt x="120508" y="1065749"/>
                    <a:pt x="128397" y="1040709"/>
                    <a:pt x="164490" y="996544"/>
                  </a:cubicBezTo>
                  <a:cubicBezTo>
                    <a:pt x="184410" y="972096"/>
                    <a:pt x="209261" y="943901"/>
                    <a:pt x="237662" y="928719"/>
                  </a:cubicBezTo>
                  <a:cubicBezTo>
                    <a:pt x="234309" y="991812"/>
                    <a:pt x="226618" y="942915"/>
                    <a:pt x="216164" y="994967"/>
                  </a:cubicBezTo>
                  <a:cubicBezTo>
                    <a:pt x="193286" y="1108140"/>
                    <a:pt x="153248" y="1069890"/>
                    <a:pt x="113013" y="1149347"/>
                  </a:cubicBezTo>
                  <a:cubicBezTo>
                    <a:pt x="97037" y="1134757"/>
                    <a:pt x="106307" y="1149742"/>
                    <a:pt x="97234" y="1128448"/>
                  </a:cubicBezTo>
                  <a:cubicBezTo>
                    <a:pt x="90331" y="1112477"/>
                    <a:pt x="93290" y="1054905"/>
                    <a:pt x="93093" y="1035189"/>
                  </a:cubicBezTo>
                  <a:cubicBezTo>
                    <a:pt x="92698" y="984714"/>
                    <a:pt x="99798" y="973476"/>
                    <a:pt x="122677" y="941338"/>
                  </a:cubicBezTo>
                  <a:cubicBezTo>
                    <a:pt x="144964" y="909792"/>
                    <a:pt x="155220" y="904271"/>
                    <a:pt x="181846" y="878639"/>
                  </a:cubicBezTo>
                  <a:cubicBezTo>
                    <a:pt x="206500" y="855177"/>
                    <a:pt x="215178" y="835263"/>
                    <a:pt x="251074" y="821659"/>
                  </a:cubicBezTo>
                  <a:cubicBezTo>
                    <a:pt x="251074" y="861092"/>
                    <a:pt x="250877" y="850642"/>
                    <a:pt x="238846" y="883963"/>
                  </a:cubicBezTo>
                  <a:cubicBezTo>
                    <a:pt x="220503" y="934043"/>
                    <a:pt x="98221" y="1038540"/>
                    <a:pt x="107688" y="1061214"/>
                  </a:cubicBezTo>
                  <a:close/>
                  <a:moveTo>
                    <a:pt x="781229" y="823039"/>
                  </a:moveTo>
                  <a:cubicBezTo>
                    <a:pt x="806474" y="838418"/>
                    <a:pt x="809433" y="840784"/>
                    <a:pt x="823239" y="863655"/>
                  </a:cubicBezTo>
                  <a:lnTo>
                    <a:pt x="773537" y="851431"/>
                  </a:lnTo>
                  <a:cubicBezTo>
                    <a:pt x="765056" y="847684"/>
                    <a:pt x="765845" y="846304"/>
                    <a:pt x="760125" y="841572"/>
                  </a:cubicBezTo>
                  <a:lnTo>
                    <a:pt x="781229" y="823039"/>
                  </a:lnTo>
                  <a:close/>
                  <a:moveTo>
                    <a:pt x="694448" y="821067"/>
                  </a:moveTo>
                  <a:cubicBezTo>
                    <a:pt x="713382" y="808449"/>
                    <a:pt x="711804" y="799576"/>
                    <a:pt x="736260" y="784789"/>
                  </a:cubicBezTo>
                  <a:cubicBezTo>
                    <a:pt x="744939" y="788141"/>
                    <a:pt x="743558" y="784394"/>
                    <a:pt x="753814" y="793464"/>
                  </a:cubicBezTo>
                  <a:cubicBezTo>
                    <a:pt x="772156" y="809237"/>
                    <a:pt x="756970" y="794844"/>
                    <a:pt x="765056" y="811012"/>
                  </a:cubicBezTo>
                  <a:cubicBezTo>
                    <a:pt x="748094" y="844530"/>
                    <a:pt x="726202" y="851431"/>
                    <a:pt x="694448" y="821067"/>
                  </a:cubicBezTo>
                  <a:close/>
                  <a:moveTo>
                    <a:pt x="100193" y="946661"/>
                  </a:moveTo>
                  <a:cubicBezTo>
                    <a:pt x="93684" y="881991"/>
                    <a:pt x="126425" y="866021"/>
                    <a:pt x="152459" y="830531"/>
                  </a:cubicBezTo>
                  <a:cubicBezTo>
                    <a:pt x="172379" y="803322"/>
                    <a:pt x="211825" y="759946"/>
                    <a:pt x="251271" y="751468"/>
                  </a:cubicBezTo>
                  <a:cubicBezTo>
                    <a:pt x="251666" y="799970"/>
                    <a:pt x="256005" y="789126"/>
                    <a:pt x="226618" y="814758"/>
                  </a:cubicBezTo>
                  <a:cubicBezTo>
                    <a:pt x="184607" y="851628"/>
                    <a:pt x="149106" y="896581"/>
                    <a:pt x="114788" y="933451"/>
                  </a:cubicBezTo>
                  <a:lnTo>
                    <a:pt x="100193" y="946661"/>
                  </a:lnTo>
                  <a:close/>
                  <a:moveTo>
                    <a:pt x="684981" y="739638"/>
                  </a:moveTo>
                  <a:lnTo>
                    <a:pt x="719299" y="772564"/>
                  </a:lnTo>
                  <a:cubicBezTo>
                    <a:pt x="707268" y="798985"/>
                    <a:pt x="713184" y="779465"/>
                    <a:pt x="699576" y="799379"/>
                  </a:cubicBezTo>
                  <a:cubicBezTo>
                    <a:pt x="687347" y="817124"/>
                    <a:pt x="694250" y="837038"/>
                    <a:pt x="687742" y="822447"/>
                  </a:cubicBezTo>
                  <a:cubicBezTo>
                    <a:pt x="687347" y="821461"/>
                    <a:pt x="686164" y="826193"/>
                    <a:pt x="684981" y="828165"/>
                  </a:cubicBezTo>
                  <a:lnTo>
                    <a:pt x="655988" y="821264"/>
                  </a:lnTo>
                  <a:lnTo>
                    <a:pt x="663482" y="793661"/>
                  </a:lnTo>
                  <a:cubicBezTo>
                    <a:pt x="635081" y="791690"/>
                    <a:pt x="642970" y="792675"/>
                    <a:pt x="631531" y="784000"/>
                  </a:cubicBezTo>
                  <a:lnTo>
                    <a:pt x="684981" y="739638"/>
                  </a:lnTo>
                  <a:close/>
                  <a:moveTo>
                    <a:pt x="107885" y="740032"/>
                  </a:moveTo>
                  <a:lnTo>
                    <a:pt x="161729" y="739835"/>
                  </a:lnTo>
                  <a:cubicBezTo>
                    <a:pt x="153051" y="777494"/>
                    <a:pt x="123861" y="780648"/>
                    <a:pt x="115774" y="822250"/>
                  </a:cubicBezTo>
                  <a:cubicBezTo>
                    <a:pt x="124058" y="818110"/>
                    <a:pt x="149698" y="784394"/>
                    <a:pt x="160545" y="774142"/>
                  </a:cubicBezTo>
                  <a:cubicBezTo>
                    <a:pt x="198414" y="738258"/>
                    <a:pt x="158573" y="736680"/>
                    <a:pt x="219912" y="738849"/>
                  </a:cubicBezTo>
                  <a:lnTo>
                    <a:pt x="97826" y="874893"/>
                  </a:lnTo>
                  <a:lnTo>
                    <a:pt x="107885" y="740032"/>
                  </a:lnTo>
                  <a:close/>
                  <a:moveTo>
                    <a:pt x="337658" y="654068"/>
                  </a:moveTo>
                  <a:cubicBezTo>
                    <a:pt x="340025" y="646773"/>
                    <a:pt x="355803" y="585455"/>
                    <a:pt x="362706" y="572245"/>
                  </a:cubicBezTo>
                  <a:cubicBezTo>
                    <a:pt x="374540" y="549373"/>
                    <a:pt x="490906" y="453945"/>
                    <a:pt x="531141" y="436595"/>
                  </a:cubicBezTo>
                  <a:lnTo>
                    <a:pt x="550667" y="484112"/>
                  </a:lnTo>
                  <a:cubicBezTo>
                    <a:pt x="489920" y="539909"/>
                    <a:pt x="432329" y="572836"/>
                    <a:pt x="389135" y="611678"/>
                  </a:cubicBezTo>
                  <a:cubicBezTo>
                    <a:pt x="364679" y="633563"/>
                    <a:pt x="369018" y="635140"/>
                    <a:pt x="337658" y="654068"/>
                  </a:cubicBezTo>
                  <a:close/>
                  <a:moveTo>
                    <a:pt x="336278" y="689164"/>
                  </a:moveTo>
                  <a:cubicBezTo>
                    <a:pt x="361917" y="627648"/>
                    <a:pt x="533705" y="511912"/>
                    <a:pt x="558950" y="506983"/>
                  </a:cubicBezTo>
                  <a:cubicBezTo>
                    <a:pt x="569798" y="565935"/>
                    <a:pt x="573743" y="549571"/>
                    <a:pt x="495048" y="609114"/>
                  </a:cubicBezTo>
                  <a:cubicBezTo>
                    <a:pt x="479664" y="620747"/>
                    <a:pt x="460533" y="633957"/>
                    <a:pt x="444557" y="647956"/>
                  </a:cubicBezTo>
                  <a:cubicBezTo>
                    <a:pt x="410633" y="677728"/>
                    <a:pt x="386768" y="719133"/>
                    <a:pt x="449093" y="658800"/>
                  </a:cubicBezTo>
                  <a:cubicBezTo>
                    <a:pt x="476114" y="632577"/>
                    <a:pt x="546919" y="578948"/>
                    <a:pt x="578279" y="571653"/>
                  </a:cubicBezTo>
                  <a:lnTo>
                    <a:pt x="589521" y="605763"/>
                  </a:lnTo>
                  <a:cubicBezTo>
                    <a:pt x="575912" y="618184"/>
                    <a:pt x="566445" y="622916"/>
                    <a:pt x="551653" y="633169"/>
                  </a:cubicBezTo>
                  <a:lnTo>
                    <a:pt x="467830" y="708683"/>
                  </a:lnTo>
                  <a:cubicBezTo>
                    <a:pt x="461124" y="722682"/>
                    <a:pt x="461913" y="710852"/>
                    <a:pt x="467633" y="722090"/>
                  </a:cubicBezTo>
                  <a:cubicBezTo>
                    <a:pt x="480847" y="724653"/>
                    <a:pt x="484200" y="706120"/>
                    <a:pt x="524830" y="670039"/>
                  </a:cubicBezTo>
                  <a:cubicBezTo>
                    <a:pt x="545539" y="651505"/>
                    <a:pt x="564473" y="634352"/>
                    <a:pt x="595241" y="623902"/>
                  </a:cubicBezTo>
                  <a:lnTo>
                    <a:pt x="613386" y="645590"/>
                  </a:lnTo>
                  <a:cubicBezTo>
                    <a:pt x="623642" y="659983"/>
                    <a:pt x="621472" y="655448"/>
                    <a:pt x="627981" y="670039"/>
                  </a:cubicBezTo>
                  <a:cubicBezTo>
                    <a:pt x="608061" y="703359"/>
                    <a:pt x="562501" y="715387"/>
                    <a:pt x="554020" y="749890"/>
                  </a:cubicBezTo>
                  <a:cubicBezTo>
                    <a:pt x="583801" y="724062"/>
                    <a:pt x="616344" y="691924"/>
                    <a:pt x="648690" y="687192"/>
                  </a:cubicBezTo>
                  <a:lnTo>
                    <a:pt x="671963" y="727611"/>
                  </a:lnTo>
                  <a:cubicBezTo>
                    <a:pt x="658749" y="744961"/>
                    <a:pt x="626206" y="781831"/>
                    <a:pt x="607469" y="785183"/>
                  </a:cubicBezTo>
                  <a:cubicBezTo>
                    <a:pt x="583407" y="789521"/>
                    <a:pt x="440218" y="745947"/>
                    <a:pt x="414972" y="735103"/>
                  </a:cubicBezTo>
                  <a:lnTo>
                    <a:pt x="340222" y="692515"/>
                  </a:lnTo>
                  <a:cubicBezTo>
                    <a:pt x="339630" y="690347"/>
                    <a:pt x="337658" y="690347"/>
                    <a:pt x="336278" y="689164"/>
                  </a:cubicBezTo>
                  <a:close/>
                  <a:moveTo>
                    <a:pt x="352450" y="530446"/>
                  </a:moveTo>
                  <a:cubicBezTo>
                    <a:pt x="352253" y="528277"/>
                    <a:pt x="354225" y="516841"/>
                    <a:pt x="354620" y="514672"/>
                  </a:cubicBezTo>
                  <a:cubicBezTo>
                    <a:pt x="363101" y="480957"/>
                    <a:pt x="386966" y="470310"/>
                    <a:pt x="420100" y="449805"/>
                  </a:cubicBezTo>
                  <a:cubicBezTo>
                    <a:pt x="451460" y="430286"/>
                    <a:pt x="485384" y="381783"/>
                    <a:pt x="524238" y="381586"/>
                  </a:cubicBezTo>
                  <a:cubicBezTo>
                    <a:pt x="530549" y="437778"/>
                    <a:pt x="517335" y="417470"/>
                    <a:pt x="448304" y="478394"/>
                  </a:cubicBezTo>
                  <a:cubicBezTo>
                    <a:pt x="434301" y="490815"/>
                    <a:pt x="371384" y="551937"/>
                    <a:pt x="357381" y="550162"/>
                  </a:cubicBezTo>
                  <a:lnTo>
                    <a:pt x="352450" y="530446"/>
                  </a:lnTo>
                  <a:close/>
                  <a:moveTo>
                    <a:pt x="284406" y="680488"/>
                  </a:moveTo>
                  <a:cubicBezTo>
                    <a:pt x="275531" y="682066"/>
                    <a:pt x="280067" y="680883"/>
                    <a:pt x="272769" y="683051"/>
                  </a:cubicBezTo>
                  <a:cubicBezTo>
                    <a:pt x="263697" y="685812"/>
                    <a:pt x="264880" y="687192"/>
                    <a:pt x="250680" y="691727"/>
                  </a:cubicBezTo>
                  <a:cubicBezTo>
                    <a:pt x="183424" y="713612"/>
                    <a:pt x="147725" y="702768"/>
                    <a:pt x="114196" y="660575"/>
                  </a:cubicBezTo>
                  <a:cubicBezTo>
                    <a:pt x="78498" y="672405"/>
                    <a:pt x="130961" y="681080"/>
                    <a:pt x="66664" y="677728"/>
                  </a:cubicBezTo>
                  <a:cubicBezTo>
                    <a:pt x="35896" y="599651"/>
                    <a:pt x="71989" y="500674"/>
                    <a:pt x="75934" y="416878"/>
                  </a:cubicBezTo>
                  <a:lnTo>
                    <a:pt x="50491" y="407020"/>
                  </a:lnTo>
                  <a:cubicBezTo>
                    <a:pt x="50885" y="369361"/>
                    <a:pt x="55224" y="354377"/>
                    <a:pt x="66072" y="327365"/>
                  </a:cubicBezTo>
                  <a:cubicBezTo>
                    <a:pt x="117352" y="316324"/>
                    <a:pt x="140822" y="325788"/>
                    <a:pt x="191313" y="327957"/>
                  </a:cubicBezTo>
                  <a:cubicBezTo>
                    <a:pt x="240029" y="329928"/>
                    <a:pt x="256596" y="353194"/>
                    <a:pt x="290126" y="365024"/>
                  </a:cubicBezTo>
                  <a:lnTo>
                    <a:pt x="310638" y="521179"/>
                  </a:lnTo>
                  <a:cubicBezTo>
                    <a:pt x="312215" y="537346"/>
                    <a:pt x="316160" y="552134"/>
                    <a:pt x="314977" y="574413"/>
                  </a:cubicBezTo>
                  <a:cubicBezTo>
                    <a:pt x="281645" y="566921"/>
                    <a:pt x="261133" y="554500"/>
                    <a:pt x="217742" y="556471"/>
                  </a:cubicBezTo>
                  <a:cubicBezTo>
                    <a:pt x="201767" y="557260"/>
                    <a:pt x="151276" y="557260"/>
                    <a:pt x="137864" y="565344"/>
                  </a:cubicBezTo>
                  <a:cubicBezTo>
                    <a:pt x="124649" y="573033"/>
                    <a:pt x="131947" y="566132"/>
                    <a:pt x="127016" y="580328"/>
                  </a:cubicBezTo>
                  <a:cubicBezTo>
                    <a:pt x="143584" y="588018"/>
                    <a:pt x="281250" y="589595"/>
                    <a:pt x="314385" y="591961"/>
                  </a:cubicBezTo>
                  <a:cubicBezTo>
                    <a:pt x="304721" y="633563"/>
                    <a:pt x="322471" y="634549"/>
                    <a:pt x="296634" y="679305"/>
                  </a:cubicBezTo>
                  <a:lnTo>
                    <a:pt x="288351" y="680094"/>
                  </a:lnTo>
                  <a:cubicBezTo>
                    <a:pt x="287562" y="680094"/>
                    <a:pt x="285392" y="680291"/>
                    <a:pt x="284406" y="680488"/>
                  </a:cubicBezTo>
                  <a:close/>
                  <a:moveTo>
                    <a:pt x="356987" y="472282"/>
                  </a:moveTo>
                  <a:cubicBezTo>
                    <a:pt x="350675" y="434820"/>
                    <a:pt x="352648" y="421610"/>
                    <a:pt x="410239" y="382177"/>
                  </a:cubicBezTo>
                  <a:cubicBezTo>
                    <a:pt x="485778" y="330323"/>
                    <a:pt x="478875" y="327760"/>
                    <a:pt x="505501" y="349448"/>
                  </a:cubicBezTo>
                  <a:cubicBezTo>
                    <a:pt x="503923" y="369756"/>
                    <a:pt x="509248" y="360292"/>
                    <a:pt x="494653" y="376854"/>
                  </a:cubicBezTo>
                  <a:cubicBezTo>
                    <a:pt x="488934" y="383360"/>
                    <a:pt x="384204" y="466170"/>
                    <a:pt x="356987" y="472282"/>
                  </a:cubicBezTo>
                  <a:close/>
                  <a:moveTo>
                    <a:pt x="338842" y="367390"/>
                  </a:moveTo>
                  <a:cubicBezTo>
                    <a:pt x="340617" y="366798"/>
                    <a:pt x="342392" y="366601"/>
                    <a:pt x="344364" y="366010"/>
                  </a:cubicBezTo>
                  <a:cubicBezTo>
                    <a:pt x="391502" y="352208"/>
                    <a:pt x="363693" y="358320"/>
                    <a:pt x="381640" y="347476"/>
                  </a:cubicBezTo>
                  <a:cubicBezTo>
                    <a:pt x="400180" y="336041"/>
                    <a:pt x="429370" y="337026"/>
                    <a:pt x="450277" y="329731"/>
                  </a:cubicBezTo>
                  <a:lnTo>
                    <a:pt x="441796" y="342941"/>
                  </a:lnTo>
                  <a:cubicBezTo>
                    <a:pt x="440810" y="343927"/>
                    <a:pt x="439429" y="345307"/>
                    <a:pt x="438443" y="346490"/>
                  </a:cubicBezTo>
                  <a:lnTo>
                    <a:pt x="398208" y="377248"/>
                  </a:lnTo>
                  <a:cubicBezTo>
                    <a:pt x="376118" y="393810"/>
                    <a:pt x="366059" y="408597"/>
                    <a:pt x="344956" y="421019"/>
                  </a:cubicBezTo>
                  <a:cubicBezTo>
                    <a:pt x="330755" y="406034"/>
                    <a:pt x="327402" y="401894"/>
                    <a:pt x="323063" y="375079"/>
                  </a:cubicBezTo>
                  <a:lnTo>
                    <a:pt x="338842" y="367390"/>
                  </a:lnTo>
                  <a:close/>
                  <a:moveTo>
                    <a:pt x="531930" y="324013"/>
                  </a:moveTo>
                  <a:cubicBezTo>
                    <a:pt x="554020" y="313367"/>
                    <a:pt x="525027" y="326379"/>
                    <a:pt x="541791" y="320070"/>
                  </a:cubicBezTo>
                  <a:cubicBezTo>
                    <a:pt x="626600" y="288327"/>
                    <a:pt x="541989" y="288918"/>
                    <a:pt x="630742" y="262104"/>
                  </a:cubicBezTo>
                  <a:lnTo>
                    <a:pt x="894636" y="185998"/>
                  </a:lnTo>
                  <a:cubicBezTo>
                    <a:pt x="966428" y="170816"/>
                    <a:pt x="1119084" y="131580"/>
                    <a:pt x="1185748" y="137495"/>
                  </a:cubicBezTo>
                  <a:cubicBezTo>
                    <a:pt x="1317103" y="148931"/>
                    <a:pt x="1522420" y="44039"/>
                    <a:pt x="1570939" y="40095"/>
                  </a:cubicBezTo>
                  <a:cubicBezTo>
                    <a:pt x="1573700" y="67304"/>
                    <a:pt x="1598945" y="268413"/>
                    <a:pt x="1580997" y="293453"/>
                  </a:cubicBezTo>
                  <a:cubicBezTo>
                    <a:pt x="1571728" y="265653"/>
                    <a:pt x="1584350" y="266244"/>
                    <a:pt x="1557921" y="260526"/>
                  </a:cubicBezTo>
                  <a:cubicBezTo>
                    <a:pt x="1547665" y="280637"/>
                    <a:pt x="1568572" y="412541"/>
                    <a:pt x="1571530" y="451579"/>
                  </a:cubicBezTo>
                  <a:cubicBezTo>
                    <a:pt x="1578631" y="539121"/>
                    <a:pt x="1579222" y="780648"/>
                    <a:pt x="1568375" y="872724"/>
                  </a:cubicBezTo>
                  <a:cubicBezTo>
                    <a:pt x="1559302" y="948239"/>
                    <a:pt x="1570939" y="1007980"/>
                    <a:pt x="1572911" y="1076593"/>
                  </a:cubicBezTo>
                  <a:lnTo>
                    <a:pt x="1442936" y="1074425"/>
                  </a:lnTo>
                  <a:cubicBezTo>
                    <a:pt x="1452798" y="1090592"/>
                    <a:pt x="1451023" y="1086254"/>
                    <a:pt x="1474690" y="1089803"/>
                  </a:cubicBezTo>
                  <a:cubicBezTo>
                    <a:pt x="1493033" y="1092564"/>
                    <a:pt x="1500133" y="1094733"/>
                    <a:pt x="1519067" y="1096507"/>
                  </a:cubicBezTo>
                  <a:cubicBezTo>
                    <a:pt x="1541749" y="1098676"/>
                    <a:pt x="1545101" y="1097887"/>
                    <a:pt x="1564824" y="1104197"/>
                  </a:cubicBezTo>
                  <a:cubicBezTo>
                    <a:pt x="1637011" y="1127068"/>
                    <a:pt x="1598156" y="1073833"/>
                    <a:pt x="1595790" y="976433"/>
                  </a:cubicBezTo>
                  <a:cubicBezTo>
                    <a:pt x="1594409" y="925368"/>
                    <a:pt x="1616893" y="985700"/>
                    <a:pt x="1603482" y="853205"/>
                  </a:cubicBezTo>
                  <a:cubicBezTo>
                    <a:pt x="1594015" y="760340"/>
                    <a:pt x="1613146" y="672010"/>
                    <a:pt x="1606835" y="573822"/>
                  </a:cubicBezTo>
                  <a:cubicBezTo>
                    <a:pt x="1601509" y="491801"/>
                    <a:pt x="1618471" y="31617"/>
                    <a:pt x="1601509" y="4014"/>
                  </a:cubicBezTo>
                  <a:cubicBezTo>
                    <a:pt x="1580800" y="-8802"/>
                    <a:pt x="1553188" y="12492"/>
                    <a:pt x="1528731" y="20182"/>
                  </a:cubicBezTo>
                  <a:cubicBezTo>
                    <a:pt x="1478438" y="36349"/>
                    <a:pt x="1330515" y="59812"/>
                    <a:pt x="1271346" y="71445"/>
                  </a:cubicBezTo>
                  <a:cubicBezTo>
                    <a:pt x="1138018" y="97668"/>
                    <a:pt x="906667" y="147353"/>
                    <a:pt x="780440" y="194870"/>
                  </a:cubicBezTo>
                  <a:cubicBezTo>
                    <a:pt x="730541" y="213601"/>
                    <a:pt x="669005" y="217544"/>
                    <a:pt x="619895" y="240218"/>
                  </a:cubicBezTo>
                  <a:cubicBezTo>
                    <a:pt x="600566" y="248893"/>
                    <a:pt x="620092" y="241993"/>
                    <a:pt x="602144" y="247908"/>
                  </a:cubicBezTo>
                  <a:lnTo>
                    <a:pt x="543172" y="266047"/>
                  </a:lnTo>
                  <a:cubicBezTo>
                    <a:pt x="515560" y="275905"/>
                    <a:pt x="495837" y="282609"/>
                    <a:pt x="466647" y="292270"/>
                  </a:cubicBezTo>
                  <a:lnTo>
                    <a:pt x="344364" y="324013"/>
                  </a:lnTo>
                  <a:cubicBezTo>
                    <a:pt x="314977" y="331111"/>
                    <a:pt x="332530" y="330323"/>
                    <a:pt x="306101" y="338604"/>
                  </a:cubicBezTo>
                  <a:cubicBezTo>
                    <a:pt x="301171" y="303508"/>
                    <a:pt x="297226" y="283397"/>
                    <a:pt x="274544" y="269399"/>
                  </a:cubicBezTo>
                  <a:cubicBezTo>
                    <a:pt x="256991" y="274919"/>
                    <a:pt x="255610" y="277088"/>
                    <a:pt x="248905" y="297988"/>
                  </a:cubicBezTo>
                  <a:cubicBezTo>
                    <a:pt x="263302" y="307254"/>
                    <a:pt x="274150" y="293453"/>
                    <a:pt x="281842" y="330914"/>
                  </a:cubicBezTo>
                  <a:cubicBezTo>
                    <a:pt x="191708" y="308635"/>
                    <a:pt x="227604" y="270976"/>
                    <a:pt x="46152" y="306466"/>
                  </a:cubicBezTo>
                  <a:cubicBezTo>
                    <a:pt x="33332" y="342547"/>
                    <a:pt x="11439" y="362066"/>
                    <a:pt x="0" y="405443"/>
                  </a:cubicBezTo>
                  <a:cubicBezTo>
                    <a:pt x="11637" y="403865"/>
                    <a:pt x="3747" y="406429"/>
                    <a:pt x="13412" y="401697"/>
                  </a:cubicBezTo>
                  <a:lnTo>
                    <a:pt x="26429" y="391641"/>
                  </a:lnTo>
                  <a:cubicBezTo>
                    <a:pt x="27612" y="450988"/>
                    <a:pt x="28007" y="539318"/>
                    <a:pt x="22287" y="596890"/>
                  </a:cubicBezTo>
                  <a:cubicBezTo>
                    <a:pt x="19329" y="626859"/>
                    <a:pt x="17751" y="661955"/>
                    <a:pt x="28993" y="685023"/>
                  </a:cubicBezTo>
                  <a:cubicBezTo>
                    <a:pt x="41616" y="711049"/>
                    <a:pt x="61930" y="718541"/>
                    <a:pt x="78695" y="734117"/>
                  </a:cubicBezTo>
                  <a:cubicBezTo>
                    <a:pt x="80273" y="837235"/>
                    <a:pt x="52858" y="948239"/>
                    <a:pt x="66269" y="1052934"/>
                  </a:cubicBezTo>
                  <a:cubicBezTo>
                    <a:pt x="72186" y="1099267"/>
                    <a:pt x="69425" y="1158220"/>
                    <a:pt x="83428" y="1201990"/>
                  </a:cubicBezTo>
                  <a:cubicBezTo>
                    <a:pt x="93882" y="1235311"/>
                    <a:pt x="128002" y="1286180"/>
                    <a:pt x="173563" y="1267647"/>
                  </a:cubicBezTo>
                  <a:cubicBezTo>
                    <a:pt x="179677" y="1265083"/>
                    <a:pt x="219912" y="1235311"/>
                    <a:pt x="222081" y="1233340"/>
                  </a:cubicBezTo>
                  <a:cubicBezTo>
                    <a:pt x="275136" y="1180302"/>
                    <a:pt x="269022" y="782817"/>
                    <a:pt x="290717" y="725048"/>
                  </a:cubicBezTo>
                  <a:cubicBezTo>
                    <a:pt x="292098" y="724653"/>
                    <a:pt x="294465" y="724062"/>
                    <a:pt x="295254" y="724062"/>
                  </a:cubicBezTo>
                  <a:lnTo>
                    <a:pt x="313399" y="728597"/>
                  </a:lnTo>
                  <a:cubicBezTo>
                    <a:pt x="323655" y="730174"/>
                    <a:pt x="320499" y="725048"/>
                    <a:pt x="344758" y="728399"/>
                  </a:cubicBezTo>
                  <a:cubicBezTo>
                    <a:pt x="339433" y="752651"/>
                    <a:pt x="339828" y="733920"/>
                    <a:pt x="333319" y="757777"/>
                  </a:cubicBezTo>
                  <a:cubicBezTo>
                    <a:pt x="391896" y="764284"/>
                    <a:pt x="440415" y="770198"/>
                    <a:pt x="491695" y="792281"/>
                  </a:cubicBezTo>
                  <a:cubicBezTo>
                    <a:pt x="684981" y="876076"/>
                    <a:pt x="766042" y="863655"/>
                    <a:pt x="925207" y="923396"/>
                  </a:cubicBezTo>
                  <a:lnTo>
                    <a:pt x="1219672" y="1006205"/>
                  </a:lnTo>
                  <a:cubicBezTo>
                    <a:pt x="1274107" y="1021190"/>
                    <a:pt x="1321837" y="1026711"/>
                    <a:pt x="1373708" y="1038738"/>
                  </a:cubicBezTo>
                  <a:cubicBezTo>
                    <a:pt x="1425974" y="1050765"/>
                    <a:pt x="1547863" y="1091184"/>
                    <a:pt x="1501514" y="1020401"/>
                  </a:cubicBezTo>
                  <a:cubicBezTo>
                    <a:pt x="1455756" y="1039526"/>
                    <a:pt x="1212177" y="973476"/>
                    <a:pt x="1156952" y="955731"/>
                  </a:cubicBezTo>
                  <a:cubicBezTo>
                    <a:pt x="1071157" y="928325"/>
                    <a:pt x="992857" y="924382"/>
                    <a:pt x="909428" y="889681"/>
                  </a:cubicBezTo>
                  <a:cubicBezTo>
                    <a:pt x="891678" y="882386"/>
                    <a:pt x="868996" y="859909"/>
                    <a:pt x="847893" y="847487"/>
                  </a:cubicBezTo>
                  <a:cubicBezTo>
                    <a:pt x="810222" y="825602"/>
                    <a:pt x="763084" y="782817"/>
                    <a:pt x="728568" y="754622"/>
                  </a:cubicBezTo>
                  <a:cubicBezTo>
                    <a:pt x="703323" y="733920"/>
                    <a:pt x="696025" y="723076"/>
                    <a:pt x="675908" y="698233"/>
                  </a:cubicBezTo>
                  <a:cubicBezTo>
                    <a:pt x="646126" y="660969"/>
                    <a:pt x="669202" y="675953"/>
                    <a:pt x="643957" y="653279"/>
                  </a:cubicBezTo>
                  <a:cubicBezTo>
                    <a:pt x="625614" y="636915"/>
                    <a:pt x="600566" y="583483"/>
                    <a:pt x="594846" y="566921"/>
                  </a:cubicBezTo>
                  <a:cubicBezTo>
                    <a:pt x="578279" y="518616"/>
                    <a:pt x="559937" y="422596"/>
                    <a:pt x="543566" y="387698"/>
                  </a:cubicBezTo>
                  <a:cubicBezTo>
                    <a:pt x="538438" y="376459"/>
                    <a:pt x="540214" y="377445"/>
                    <a:pt x="537650" y="367784"/>
                  </a:cubicBezTo>
                  <a:cubicBezTo>
                    <a:pt x="529563" y="337224"/>
                    <a:pt x="531535" y="355757"/>
                    <a:pt x="522660" y="330126"/>
                  </a:cubicBezTo>
                  <a:lnTo>
                    <a:pt x="531930" y="324013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0531DA1-6792-F1CD-DCEF-D6A4E71C053E}"/>
                </a:ext>
              </a:extLst>
            </p:cNvPr>
            <p:cNvSpPr/>
            <p:nvPr/>
          </p:nvSpPr>
          <p:spPr>
            <a:xfrm>
              <a:off x="5670968" y="4211799"/>
              <a:ext cx="479072" cy="161689"/>
            </a:xfrm>
            <a:custGeom>
              <a:avLst/>
              <a:gdLst>
                <a:gd name="connsiteX0" fmla="*/ 435484 w 479072"/>
                <a:gd name="connsiteY0" fmla="*/ 60575 h 161689"/>
                <a:gd name="connsiteX1" fmla="*/ 459941 w 479072"/>
                <a:gd name="connsiteY1" fmla="*/ 30212 h 161689"/>
                <a:gd name="connsiteX2" fmla="*/ 479072 w 479072"/>
                <a:gd name="connsiteY2" fmla="*/ 45 h 161689"/>
                <a:gd name="connsiteX3" fmla="*/ 198019 w 479072"/>
                <a:gd name="connsiteY3" fmla="*/ 69645 h 161689"/>
                <a:gd name="connsiteX4" fmla="*/ 123072 w 479072"/>
                <a:gd name="connsiteY4" fmla="*/ 107697 h 161689"/>
                <a:gd name="connsiteX5" fmla="*/ 223067 w 479072"/>
                <a:gd name="connsiteY5" fmla="*/ 89558 h 161689"/>
                <a:gd name="connsiteX6" fmla="*/ 12820 w 479072"/>
                <a:gd name="connsiteY6" fmla="*/ 140624 h 161689"/>
                <a:gd name="connsiteX7" fmla="*/ 0 w 479072"/>
                <a:gd name="connsiteY7" fmla="*/ 158960 h 161689"/>
                <a:gd name="connsiteX8" fmla="*/ 52660 w 479072"/>
                <a:gd name="connsiteY8" fmla="*/ 154426 h 161689"/>
                <a:gd name="connsiteX9" fmla="*/ 435484 w 479072"/>
                <a:gd name="connsiteY9" fmla="*/ 60575 h 16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072" h="161689">
                  <a:moveTo>
                    <a:pt x="435484" y="60575"/>
                  </a:moveTo>
                  <a:cubicBezTo>
                    <a:pt x="447515" y="46379"/>
                    <a:pt x="448304" y="46182"/>
                    <a:pt x="459941" y="30212"/>
                  </a:cubicBezTo>
                  <a:cubicBezTo>
                    <a:pt x="472958" y="12467"/>
                    <a:pt x="473944" y="21931"/>
                    <a:pt x="479072" y="45"/>
                  </a:cubicBezTo>
                  <a:cubicBezTo>
                    <a:pt x="433118" y="-1926"/>
                    <a:pt x="258766" y="61166"/>
                    <a:pt x="198019" y="69645"/>
                  </a:cubicBezTo>
                  <a:cubicBezTo>
                    <a:pt x="130764" y="78911"/>
                    <a:pt x="123663" y="75954"/>
                    <a:pt x="123072" y="107697"/>
                  </a:cubicBezTo>
                  <a:lnTo>
                    <a:pt x="223067" y="89558"/>
                  </a:lnTo>
                  <a:cubicBezTo>
                    <a:pt x="178099" y="113415"/>
                    <a:pt x="16567" y="138850"/>
                    <a:pt x="12820" y="140624"/>
                  </a:cubicBezTo>
                  <a:cubicBezTo>
                    <a:pt x="-3353" y="148708"/>
                    <a:pt x="4339" y="142793"/>
                    <a:pt x="0" y="158960"/>
                  </a:cubicBezTo>
                  <a:cubicBezTo>
                    <a:pt x="15384" y="165073"/>
                    <a:pt x="37671" y="159749"/>
                    <a:pt x="52660" y="154426"/>
                  </a:cubicBezTo>
                  <a:cubicBezTo>
                    <a:pt x="112618" y="132540"/>
                    <a:pt x="401561" y="61561"/>
                    <a:pt x="435484" y="6057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67B42DCD-8AFB-79A3-3A71-FCB1B4A7C072}"/>
                </a:ext>
              </a:extLst>
            </p:cNvPr>
            <p:cNvSpPr/>
            <p:nvPr/>
          </p:nvSpPr>
          <p:spPr>
            <a:xfrm>
              <a:off x="5800542" y="4417699"/>
              <a:ext cx="311630" cy="70176"/>
            </a:xfrm>
            <a:custGeom>
              <a:avLst/>
              <a:gdLst>
                <a:gd name="connsiteX0" fmla="*/ 177316 w 311630"/>
                <a:gd name="connsiteY0" fmla="*/ 30743 h 70176"/>
                <a:gd name="connsiteX1" fmla="*/ 215974 w 311630"/>
                <a:gd name="connsiteY1" fmla="*/ 22857 h 70176"/>
                <a:gd name="connsiteX2" fmla="*/ 311630 w 311630"/>
                <a:gd name="connsiteY2" fmla="*/ 4323 h 70176"/>
                <a:gd name="connsiteX3" fmla="*/ 145562 w 311630"/>
                <a:gd name="connsiteY3" fmla="*/ 6098 h 70176"/>
                <a:gd name="connsiteX4" fmla="*/ 6 w 311630"/>
                <a:gd name="connsiteY4" fmla="*/ 33898 h 70176"/>
                <a:gd name="connsiteX5" fmla="*/ 108483 w 311630"/>
                <a:gd name="connsiteY5" fmla="*/ 41587 h 70176"/>
                <a:gd name="connsiteX6" fmla="*/ 72982 w 311630"/>
                <a:gd name="connsiteY6" fmla="*/ 54995 h 70176"/>
                <a:gd name="connsiteX7" fmla="*/ 50892 w 311630"/>
                <a:gd name="connsiteY7" fmla="*/ 70176 h 70176"/>
                <a:gd name="connsiteX8" fmla="*/ 263506 w 311630"/>
                <a:gd name="connsiteY8" fmla="*/ 51446 h 70176"/>
                <a:gd name="connsiteX9" fmla="*/ 278693 w 311630"/>
                <a:gd name="connsiteY9" fmla="*/ 29758 h 70176"/>
                <a:gd name="connsiteX10" fmla="*/ 177316 w 311630"/>
                <a:gd name="connsiteY10" fmla="*/ 30743 h 7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630" h="70176">
                  <a:moveTo>
                    <a:pt x="177316" y="30743"/>
                  </a:moveTo>
                  <a:cubicBezTo>
                    <a:pt x="189347" y="22660"/>
                    <a:pt x="182444" y="23843"/>
                    <a:pt x="215974" y="22857"/>
                  </a:cubicBezTo>
                  <a:cubicBezTo>
                    <a:pt x="280468" y="21279"/>
                    <a:pt x="303347" y="34292"/>
                    <a:pt x="311630" y="4323"/>
                  </a:cubicBezTo>
                  <a:cubicBezTo>
                    <a:pt x="290329" y="-5732"/>
                    <a:pt x="179092" y="4718"/>
                    <a:pt x="145562" y="6098"/>
                  </a:cubicBezTo>
                  <a:cubicBezTo>
                    <a:pt x="39255" y="10041"/>
                    <a:pt x="-585" y="-8493"/>
                    <a:pt x="6" y="33898"/>
                  </a:cubicBezTo>
                  <a:lnTo>
                    <a:pt x="108483" y="41587"/>
                  </a:lnTo>
                  <a:cubicBezTo>
                    <a:pt x="85604" y="60318"/>
                    <a:pt x="108286" y="46714"/>
                    <a:pt x="72982" y="54995"/>
                  </a:cubicBezTo>
                  <a:cubicBezTo>
                    <a:pt x="45172" y="61304"/>
                    <a:pt x="58189" y="53615"/>
                    <a:pt x="50892" y="70176"/>
                  </a:cubicBezTo>
                  <a:lnTo>
                    <a:pt x="263506" y="51446"/>
                  </a:lnTo>
                  <a:cubicBezTo>
                    <a:pt x="273368" y="39813"/>
                    <a:pt x="271790" y="44939"/>
                    <a:pt x="278693" y="29758"/>
                  </a:cubicBezTo>
                  <a:lnTo>
                    <a:pt x="177316" y="30743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D9F428B-B639-9A29-F673-44C139CDCA59}"/>
                </a:ext>
              </a:extLst>
            </p:cNvPr>
            <p:cNvSpPr/>
            <p:nvPr/>
          </p:nvSpPr>
          <p:spPr>
            <a:xfrm>
              <a:off x="5696214" y="4773008"/>
              <a:ext cx="421480" cy="164592"/>
            </a:xfrm>
            <a:custGeom>
              <a:avLst/>
              <a:gdLst>
                <a:gd name="connsiteX0" fmla="*/ 96051 w 421480"/>
                <a:gd name="connsiteY0" fmla="*/ 27966 h 164592"/>
                <a:gd name="connsiteX1" fmla="*/ 0 w 421480"/>
                <a:gd name="connsiteY1" fmla="*/ 14559 h 164592"/>
                <a:gd name="connsiteX2" fmla="*/ 100193 w 421480"/>
                <a:gd name="connsiteY2" fmla="*/ 61484 h 164592"/>
                <a:gd name="connsiteX3" fmla="*/ 421481 w 421480"/>
                <a:gd name="connsiteY3" fmla="*/ 155532 h 164592"/>
                <a:gd name="connsiteX4" fmla="*/ 305707 w 421480"/>
                <a:gd name="connsiteY4" fmla="*/ 119648 h 164592"/>
                <a:gd name="connsiteX5" fmla="*/ 201767 w 421480"/>
                <a:gd name="connsiteY5" fmla="*/ 76074 h 164592"/>
                <a:gd name="connsiteX6" fmla="*/ 96051 w 421480"/>
                <a:gd name="connsiteY6" fmla="*/ 27966 h 16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480" h="164592">
                  <a:moveTo>
                    <a:pt x="96051" y="27966"/>
                  </a:moveTo>
                  <a:cubicBezTo>
                    <a:pt x="33332" y="-1412"/>
                    <a:pt x="11834" y="-10481"/>
                    <a:pt x="0" y="14559"/>
                  </a:cubicBezTo>
                  <a:cubicBezTo>
                    <a:pt x="11242" y="32304"/>
                    <a:pt x="73764" y="52612"/>
                    <a:pt x="100193" y="61484"/>
                  </a:cubicBezTo>
                  <a:cubicBezTo>
                    <a:pt x="158573" y="81003"/>
                    <a:pt x="374343" y="197528"/>
                    <a:pt x="421481" y="155532"/>
                  </a:cubicBezTo>
                  <a:cubicBezTo>
                    <a:pt x="407280" y="123394"/>
                    <a:pt x="376907" y="145082"/>
                    <a:pt x="305707" y="119648"/>
                  </a:cubicBezTo>
                  <a:cubicBezTo>
                    <a:pt x="272572" y="107621"/>
                    <a:pt x="233126" y="91848"/>
                    <a:pt x="201767" y="76074"/>
                  </a:cubicBezTo>
                  <a:cubicBezTo>
                    <a:pt x="163898" y="57146"/>
                    <a:pt x="133130" y="45514"/>
                    <a:pt x="96051" y="2796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B415731-DD83-EA75-F8F1-2C6206356215}"/>
                </a:ext>
              </a:extLst>
            </p:cNvPr>
            <p:cNvSpPr/>
            <p:nvPr/>
          </p:nvSpPr>
          <p:spPr>
            <a:xfrm>
              <a:off x="4716571" y="4466778"/>
              <a:ext cx="156009" cy="36617"/>
            </a:xfrm>
            <a:custGeom>
              <a:avLst/>
              <a:gdLst>
                <a:gd name="connsiteX0" fmla="*/ 0 w 156009"/>
                <a:gd name="connsiteY0" fmla="*/ 24843 h 36617"/>
                <a:gd name="connsiteX1" fmla="*/ 81259 w 156009"/>
                <a:gd name="connsiteY1" fmla="*/ 32138 h 36617"/>
                <a:gd name="connsiteX2" fmla="*/ 156009 w 156009"/>
                <a:gd name="connsiteY2" fmla="*/ 8479 h 36617"/>
                <a:gd name="connsiteX3" fmla="*/ 0 w 156009"/>
                <a:gd name="connsiteY3" fmla="*/ 24843 h 3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09" h="36617">
                  <a:moveTo>
                    <a:pt x="0" y="24843"/>
                  </a:moveTo>
                  <a:cubicBezTo>
                    <a:pt x="19131" y="45743"/>
                    <a:pt x="44771" y="32533"/>
                    <a:pt x="81259" y="32138"/>
                  </a:cubicBezTo>
                  <a:cubicBezTo>
                    <a:pt x="118733" y="31744"/>
                    <a:pt x="149698" y="43377"/>
                    <a:pt x="156009" y="8479"/>
                  </a:cubicBezTo>
                  <a:cubicBezTo>
                    <a:pt x="119324" y="-10252"/>
                    <a:pt x="25245" y="5127"/>
                    <a:pt x="0" y="2484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3CEE6E57-A78B-5602-BA23-7FD0C2EA9FE5}"/>
                </a:ext>
              </a:extLst>
            </p:cNvPr>
            <p:cNvSpPr/>
            <p:nvPr/>
          </p:nvSpPr>
          <p:spPr>
            <a:xfrm>
              <a:off x="4716571" y="4391267"/>
              <a:ext cx="138456" cy="43350"/>
            </a:xfrm>
            <a:custGeom>
              <a:avLst/>
              <a:gdLst>
                <a:gd name="connsiteX0" fmla="*/ 1 w 138456"/>
                <a:gd name="connsiteY0" fmla="*/ 35093 h 43350"/>
                <a:gd name="connsiteX1" fmla="*/ 74948 w 138456"/>
                <a:gd name="connsiteY1" fmla="*/ 35487 h 43350"/>
                <a:gd name="connsiteX2" fmla="*/ 138457 w 138456"/>
                <a:gd name="connsiteY2" fmla="*/ 37459 h 43350"/>
                <a:gd name="connsiteX3" fmla="*/ 1 w 138456"/>
                <a:gd name="connsiteY3" fmla="*/ 35093 h 4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56" h="43350">
                  <a:moveTo>
                    <a:pt x="1" y="35093"/>
                  </a:moveTo>
                  <a:cubicBezTo>
                    <a:pt x="28008" y="38642"/>
                    <a:pt x="47336" y="32333"/>
                    <a:pt x="74948" y="35487"/>
                  </a:cubicBezTo>
                  <a:cubicBezTo>
                    <a:pt x="104138" y="39036"/>
                    <a:pt x="111830" y="50078"/>
                    <a:pt x="138457" y="37459"/>
                  </a:cubicBezTo>
                  <a:cubicBezTo>
                    <a:pt x="125637" y="-5917"/>
                    <a:pt x="-394" y="-17747"/>
                    <a:pt x="1" y="3509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BCB98D3-DCC7-EFA7-DA48-7E8EA53E3016}"/>
                </a:ext>
              </a:extLst>
            </p:cNvPr>
            <p:cNvSpPr/>
            <p:nvPr/>
          </p:nvSpPr>
          <p:spPr>
            <a:xfrm>
              <a:off x="5992059" y="4727431"/>
              <a:ext cx="131158" cy="59149"/>
            </a:xfrm>
            <a:custGeom>
              <a:avLst/>
              <a:gdLst>
                <a:gd name="connsiteX0" fmla="*/ 67650 w 131158"/>
                <a:gd name="connsiteY0" fmla="*/ 18534 h 59149"/>
                <a:gd name="connsiteX1" fmla="*/ 9467 w 131158"/>
                <a:gd name="connsiteY1" fmla="*/ 0 h 59149"/>
                <a:gd name="connsiteX2" fmla="*/ 0 w 131158"/>
                <a:gd name="connsiteY2" fmla="*/ 15182 h 59149"/>
                <a:gd name="connsiteX3" fmla="*/ 13017 w 131158"/>
                <a:gd name="connsiteY3" fmla="*/ 32729 h 59149"/>
                <a:gd name="connsiteX4" fmla="*/ 28993 w 131158"/>
                <a:gd name="connsiteY4" fmla="*/ 42193 h 59149"/>
                <a:gd name="connsiteX5" fmla="*/ 63114 w 131158"/>
                <a:gd name="connsiteY5" fmla="*/ 59150 h 59149"/>
                <a:gd name="connsiteX6" fmla="*/ 131158 w 131158"/>
                <a:gd name="connsiteY6" fmla="*/ 40813 h 59149"/>
                <a:gd name="connsiteX7" fmla="*/ 67650 w 131158"/>
                <a:gd name="connsiteY7" fmla="*/ 18534 h 5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158" h="59149">
                  <a:moveTo>
                    <a:pt x="67650" y="18534"/>
                  </a:moveTo>
                  <a:cubicBezTo>
                    <a:pt x="47927" y="13210"/>
                    <a:pt x="20315" y="986"/>
                    <a:pt x="9467" y="0"/>
                  </a:cubicBezTo>
                  <a:lnTo>
                    <a:pt x="0" y="15182"/>
                  </a:lnTo>
                  <a:cubicBezTo>
                    <a:pt x="592" y="15773"/>
                    <a:pt x="3747" y="25237"/>
                    <a:pt x="13017" y="32729"/>
                  </a:cubicBezTo>
                  <a:cubicBezTo>
                    <a:pt x="21893" y="40025"/>
                    <a:pt x="18342" y="36278"/>
                    <a:pt x="28993" y="42193"/>
                  </a:cubicBezTo>
                  <a:cubicBezTo>
                    <a:pt x="41024" y="48700"/>
                    <a:pt x="49702" y="53629"/>
                    <a:pt x="63114" y="59150"/>
                  </a:cubicBezTo>
                  <a:cubicBezTo>
                    <a:pt x="97432" y="43376"/>
                    <a:pt x="108477" y="59544"/>
                    <a:pt x="131158" y="40813"/>
                  </a:cubicBezTo>
                  <a:cubicBezTo>
                    <a:pt x="119522" y="23068"/>
                    <a:pt x="93093" y="25237"/>
                    <a:pt x="67650" y="1853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AB05E9A-DDF2-2AC6-0BFE-A5137F8A73FF}"/>
                </a:ext>
              </a:extLst>
            </p:cNvPr>
            <p:cNvSpPr/>
            <p:nvPr/>
          </p:nvSpPr>
          <p:spPr>
            <a:xfrm>
              <a:off x="5988904" y="4131776"/>
              <a:ext cx="114787" cy="57788"/>
            </a:xfrm>
            <a:custGeom>
              <a:avLst/>
              <a:gdLst>
                <a:gd name="connsiteX0" fmla="*/ 58183 w 114787"/>
                <a:gd name="connsiteY0" fmla="*/ 32355 h 57788"/>
                <a:gd name="connsiteX1" fmla="*/ 34713 w 114787"/>
                <a:gd name="connsiteY1" fmla="*/ 12244 h 57788"/>
                <a:gd name="connsiteX2" fmla="*/ 0 w 114787"/>
                <a:gd name="connsiteY2" fmla="*/ 42410 h 57788"/>
                <a:gd name="connsiteX3" fmla="*/ 47138 w 114787"/>
                <a:gd name="connsiteY3" fmla="*/ 27623 h 57788"/>
                <a:gd name="connsiteX4" fmla="*/ 29190 w 114787"/>
                <a:gd name="connsiteY4" fmla="*/ 57789 h 57788"/>
                <a:gd name="connsiteX5" fmla="*/ 114788 w 114787"/>
                <a:gd name="connsiteY5" fmla="*/ 1794 h 57788"/>
                <a:gd name="connsiteX6" fmla="*/ 58183 w 114787"/>
                <a:gd name="connsiteY6" fmla="*/ 32355 h 5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87" h="57788">
                  <a:moveTo>
                    <a:pt x="58183" y="32355"/>
                  </a:moveTo>
                  <a:cubicBezTo>
                    <a:pt x="58183" y="31369"/>
                    <a:pt x="49110" y="17370"/>
                    <a:pt x="34713" y="12244"/>
                  </a:cubicBezTo>
                  <a:lnTo>
                    <a:pt x="0" y="42410"/>
                  </a:lnTo>
                  <a:cubicBezTo>
                    <a:pt x="27612" y="41424"/>
                    <a:pt x="15976" y="29200"/>
                    <a:pt x="47138" y="27623"/>
                  </a:cubicBezTo>
                  <a:cubicBezTo>
                    <a:pt x="41024" y="50691"/>
                    <a:pt x="37277" y="38270"/>
                    <a:pt x="29190" y="57789"/>
                  </a:cubicBezTo>
                  <a:cubicBezTo>
                    <a:pt x="49505" y="57000"/>
                    <a:pt x="112618" y="4357"/>
                    <a:pt x="114788" y="1794"/>
                  </a:cubicBezTo>
                  <a:cubicBezTo>
                    <a:pt x="100785" y="-6881"/>
                    <a:pt x="65480" y="17962"/>
                    <a:pt x="58183" y="3235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246FFD2-5CC8-20DB-88C8-5416D89CAAEF}"/>
                </a:ext>
              </a:extLst>
            </p:cNvPr>
            <p:cNvSpPr/>
            <p:nvPr/>
          </p:nvSpPr>
          <p:spPr>
            <a:xfrm>
              <a:off x="5655190" y="4185254"/>
              <a:ext cx="169026" cy="46898"/>
            </a:xfrm>
            <a:custGeom>
              <a:avLst/>
              <a:gdLst>
                <a:gd name="connsiteX0" fmla="*/ 132933 w 169026"/>
                <a:gd name="connsiteY0" fmla="*/ 19295 h 46898"/>
                <a:gd name="connsiteX1" fmla="*/ 152853 w 169026"/>
                <a:gd name="connsiteY1" fmla="*/ 14761 h 46898"/>
                <a:gd name="connsiteX2" fmla="*/ 169026 w 169026"/>
                <a:gd name="connsiteY2" fmla="*/ 5888 h 46898"/>
                <a:gd name="connsiteX3" fmla="*/ 146739 w 169026"/>
                <a:gd name="connsiteY3" fmla="*/ 2734 h 46898"/>
                <a:gd name="connsiteX4" fmla="*/ 81456 w 169026"/>
                <a:gd name="connsiteY4" fmla="*/ 21267 h 46898"/>
                <a:gd name="connsiteX5" fmla="*/ 0 w 169026"/>
                <a:gd name="connsiteY5" fmla="*/ 46899 h 46898"/>
                <a:gd name="connsiteX6" fmla="*/ 132933 w 169026"/>
                <a:gd name="connsiteY6" fmla="*/ 19295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026" h="46898">
                  <a:moveTo>
                    <a:pt x="132933" y="19295"/>
                  </a:moveTo>
                  <a:cubicBezTo>
                    <a:pt x="134314" y="19098"/>
                    <a:pt x="149501" y="15944"/>
                    <a:pt x="152853" y="14761"/>
                  </a:cubicBezTo>
                  <a:cubicBezTo>
                    <a:pt x="180268" y="5691"/>
                    <a:pt x="157981" y="13972"/>
                    <a:pt x="169026" y="5888"/>
                  </a:cubicBezTo>
                  <a:cubicBezTo>
                    <a:pt x="162320" y="2142"/>
                    <a:pt x="179874" y="-3379"/>
                    <a:pt x="146739" y="2734"/>
                  </a:cubicBezTo>
                  <a:lnTo>
                    <a:pt x="81456" y="21267"/>
                  </a:lnTo>
                  <a:cubicBezTo>
                    <a:pt x="54633" y="28168"/>
                    <a:pt x="8284" y="27182"/>
                    <a:pt x="0" y="46899"/>
                  </a:cubicBezTo>
                  <a:lnTo>
                    <a:pt x="132933" y="19295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69CECD1C-4CA2-1298-01EA-F0D1404BD826}"/>
                </a:ext>
              </a:extLst>
            </p:cNvPr>
            <p:cNvSpPr/>
            <p:nvPr/>
          </p:nvSpPr>
          <p:spPr>
            <a:xfrm>
              <a:off x="5655019" y="4854209"/>
              <a:ext cx="20090" cy="26814"/>
            </a:xfrm>
            <a:custGeom>
              <a:avLst/>
              <a:gdLst>
                <a:gd name="connsiteX0" fmla="*/ 2340 w 20090"/>
                <a:gd name="connsiteY0" fmla="*/ 26814 h 26814"/>
                <a:gd name="connsiteX1" fmla="*/ 15357 w 20090"/>
                <a:gd name="connsiteY1" fmla="*/ 17153 h 26814"/>
                <a:gd name="connsiteX2" fmla="*/ 20091 w 20090"/>
                <a:gd name="connsiteY2" fmla="*/ 0 h 26814"/>
                <a:gd name="connsiteX3" fmla="*/ 2340 w 20090"/>
                <a:gd name="connsiteY3" fmla="*/ 26814 h 2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0" h="26814">
                  <a:moveTo>
                    <a:pt x="2340" y="26814"/>
                  </a:moveTo>
                  <a:cubicBezTo>
                    <a:pt x="18710" y="22674"/>
                    <a:pt x="5693" y="31744"/>
                    <a:pt x="15357" y="17153"/>
                  </a:cubicBezTo>
                  <a:cubicBezTo>
                    <a:pt x="21866" y="7295"/>
                    <a:pt x="18513" y="11238"/>
                    <a:pt x="20091" y="0"/>
                  </a:cubicBezTo>
                  <a:cubicBezTo>
                    <a:pt x="960" y="1577"/>
                    <a:pt x="-3380" y="10647"/>
                    <a:pt x="2340" y="2681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67836A15-1922-D869-AFDF-4EABB3260203}"/>
                </a:ext>
              </a:extLst>
            </p:cNvPr>
            <p:cNvSpPr/>
            <p:nvPr/>
          </p:nvSpPr>
          <p:spPr>
            <a:xfrm>
              <a:off x="5587530" y="4807481"/>
              <a:ext cx="18954" cy="25039"/>
            </a:xfrm>
            <a:custGeom>
              <a:avLst/>
              <a:gdLst>
                <a:gd name="connsiteX0" fmla="*/ 5730 w 18954"/>
                <a:gd name="connsiteY0" fmla="*/ 0 h 25039"/>
                <a:gd name="connsiteX1" fmla="*/ 18550 w 18954"/>
                <a:gd name="connsiteY1" fmla="*/ 25040 h 25039"/>
                <a:gd name="connsiteX2" fmla="*/ 5730 w 18954"/>
                <a:gd name="connsiteY2" fmla="*/ 0 h 2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4" h="25039">
                  <a:moveTo>
                    <a:pt x="5730" y="0"/>
                  </a:moveTo>
                  <a:cubicBezTo>
                    <a:pt x="-7879" y="15970"/>
                    <a:pt x="5336" y="17942"/>
                    <a:pt x="18550" y="25040"/>
                  </a:cubicBezTo>
                  <a:cubicBezTo>
                    <a:pt x="18550" y="-7098"/>
                    <a:pt x="22495" y="6901"/>
                    <a:pt x="5730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B50988AF-3142-EC0A-852F-F4780FAD4FA1}"/>
                </a:ext>
              </a:extLst>
            </p:cNvPr>
            <p:cNvSpPr/>
            <p:nvPr/>
          </p:nvSpPr>
          <p:spPr>
            <a:xfrm>
              <a:off x="5585932" y="4225931"/>
              <a:ext cx="11725" cy="20578"/>
            </a:xfrm>
            <a:custGeom>
              <a:avLst/>
              <a:gdLst>
                <a:gd name="connsiteX0" fmla="*/ 30 w 11725"/>
                <a:gd name="connsiteY0" fmla="*/ 10164 h 20578"/>
                <a:gd name="connsiteX1" fmla="*/ 10681 w 11725"/>
                <a:gd name="connsiteY1" fmla="*/ 9376 h 20578"/>
                <a:gd name="connsiteX2" fmla="*/ 30 w 11725"/>
                <a:gd name="connsiteY2" fmla="*/ 10164 h 2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25" h="20578">
                  <a:moveTo>
                    <a:pt x="30" y="10164"/>
                  </a:moveTo>
                  <a:cubicBezTo>
                    <a:pt x="-562" y="28304"/>
                    <a:pt x="7722" y="19234"/>
                    <a:pt x="10681" y="9376"/>
                  </a:cubicBezTo>
                  <a:cubicBezTo>
                    <a:pt x="15809" y="-7975"/>
                    <a:pt x="425" y="2672"/>
                    <a:pt x="30" y="1016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E4DA609-D70F-FD7D-9052-73C849AFD1C6}"/>
                </a:ext>
              </a:extLst>
            </p:cNvPr>
            <p:cNvSpPr/>
            <p:nvPr/>
          </p:nvSpPr>
          <p:spPr>
            <a:xfrm>
              <a:off x="5543558" y="4243331"/>
              <a:ext cx="20030" cy="12431"/>
            </a:xfrm>
            <a:custGeom>
              <a:avLst/>
              <a:gdLst>
                <a:gd name="connsiteX0" fmla="*/ 0 w 20030"/>
                <a:gd name="connsiteY0" fmla="*/ 5580 h 12431"/>
                <a:gd name="connsiteX1" fmla="*/ 10059 w 20030"/>
                <a:gd name="connsiteY1" fmla="*/ 10312 h 12431"/>
                <a:gd name="connsiteX2" fmla="*/ 17553 w 20030"/>
                <a:gd name="connsiteY2" fmla="*/ 4200 h 12431"/>
                <a:gd name="connsiteX3" fmla="*/ 0 w 20030"/>
                <a:gd name="connsiteY3" fmla="*/ 5580 h 1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30" h="12431">
                  <a:moveTo>
                    <a:pt x="0" y="5580"/>
                  </a:moveTo>
                  <a:cubicBezTo>
                    <a:pt x="10650" y="14650"/>
                    <a:pt x="-7100" y="9720"/>
                    <a:pt x="10059" y="10312"/>
                  </a:cubicBezTo>
                  <a:cubicBezTo>
                    <a:pt x="34910" y="11101"/>
                    <a:pt x="3747" y="17213"/>
                    <a:pt x="17553" y="4200"/>
                  </a:cubicBezTo>
                  <a:cubicBezTo>
                    <a:pt x="5128" y="-335"/>
                    <a:pt x="14595" y="-2898"/>
                    <a:pt x="0" y="558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1" name="图形 2">
            <a:extLst>
              <a:ext uri="{FF2B5EF4-FFF2-40B4-BE49-F238E27FC236}">
                <a16:creationId xmlns:a16="http://schemas.microsoft.com/office/drawing/2014/main" id="{E66A41B8-C5E1-1053-7B0A-70A5ADC59C72}"/>
              </a:ext>
            </a:extLst>
          </p:cNvPr>
          <p:cNvGrpSpPr/>
          <p:nvPr/>
        </p:nvGrpSpPr>
        <p:grpSpPr>
          <a:xfrm>
            <a:off x="2224478" y="4731961"/>
            <a:ext cx="1058384" cy="728229"/>
            <a:chOff x="1584718" y="3738450"/>
            <a:chExt cx="1700982" cy="1170373"/>
          </a:xfrm>
          <a:solidFill>
            <a:srgbClr val="1A1A1A"/>
          </a:solidFill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47638D5-D4B8-9296-4F9A-9B2EE5300D29}"/>
                </a:ext>
              </a:extLst>
            </p:cNvPr>
            <p:cNvSpPr/>
            <p:nvPr/>
          </p:nvSpPr>
          <p:spPr>
            <a:xfrm>
              <a:off x="2783518" y="3738450"/>
              <a:ext cx="502182" cy="1170373"/>
            </a:xfrm>
            <a:custGeom>
              <a:avLst/>
              <a:gdLst>
                <a:gd name="connsiteX0" fmla="*/ 382035 w 502182"/>
                <a:gd name="connsiteY0" fmla="*/ 1114575 h 1170373"/>
                <a:gd name="connsiteX1" fmla="*/ 422073 w 502182"/>
                <a:gd name="connsiteY1" fmla="*/ 1054440 h 1170373"/>
                <a:gd name="connsiteX2" fmla="*/ 424439 w 502182"/>
                <a:gd name="connsiteY2" fmla="*/ 1117533 h 1170373"/>
                <a:gd name="connsiteX3" fmla="*/ 382035 w 502182"/>
                <a:gd name="connsiteY3" fmla="*/ 1114575 h 1170373"/>
                <a:gd name="connsiteX4" fmla="*/ 405900 w 502182"/>
                <a:gd name="connsiteY4" fmla="*/ 823559 h 1170373"/>
                <a:gd name="connsiteX5" fmla="*/ 418523 w 502182"/>
                <a:gd name="connsiteY5" fmla="*/ 803449 h 1170373"/>
                <a:gd name="connsiteX6" fmla="*/ 437851 w 502182"/>
                <a:gd name="connsiteY6" fmla="*/ 789844 h 1170373"/>
                <a:gd name="connsiteX7" fmla="*/ 306693 w 502182"/>
                <a:gd name="connsiteY7" fmla="*/ 1087958 h 1170373"/>
                <a:gd name="connsiteX8" fmla="*/ 327205 w 502182"/>
                <a:gd name="connsiteY8" fmla="*/ 1071593 h 1170373"/>
                <a:gd name="connsiteX9" fmla="*/ 423650 w 502182"/>
                <a:gd name="connsiteY9" fmla="*/ 932197 h 1170373"/>
                <a:gd name="connsiteX10" fmla="*/ 371187 w 502182"/>
                <a:gd name="connsiteY10" fmla="*/ 1108858 h 1170373"/>
                <a:gd name="connsiteX11" fmla="*/ 253835 w 502182"/>
                <a:gd name="connsiteY11" fmla="*/ 1083029 h 1170373"/>
                <a:gd name="connsiteX12" fmla="*/ 405900 w 502182"/>
                <a:gd name="connsiteY12" fmla="*/ 823559 h 1170373"/>
                <a:gd name="connsiteX13" fmla="*/ 173365 w 502182"/>
                <a:gd name="connsiteY13" fmla="*/ 764804 h 1170373"/>
                <a:gd name="connsiteX14" fmla="*/ 75934 w 502182"/>
                <a:gd name="connsiteY14" fmla="*/ 923719 h 1170373"/>
                <a:gd name="connsiteX15" fmla="*/ 63705 w 502182"/>
                <a:gd name="connsiteY15" fmla="*/ 892962 h 1170373"/>
                <a:gd name="connsiteX16" fmla="*/ 64889 w 502182"/>
                <a:gd name="connsiteY16" fmla="*/ 868316 h 1170373"/>
                <a:gd name="connsiteX17" fmla="*/ 64297 w 502182"/>
                <a:gd name="connsiteY17" fmla="*/ 797928 h 1170373"/>
                <a:gd name="connsiteX18" fmla="*/ 173365 w 502182"/>
                <a:gd name="connsiteY18" fmla="*/ 764804 h 1170373"/>
                <a:gd name="connsiteX19" fmla="*/ 61733 w 502182"/>
                <a:gd name="connsiteY19" fmla="*/ 1076523 h 1170373"/>
                <a:gd name="connsiteX20" fmla="*/ 67058 w 502182"/>
                <a:gd name="connsiteY20" fmla="*/ 1018753 h 1170373"/>
                <a:gd name="connsiteX21" fmla="*/ 73370 w 502182"/>
                <a:gd name="connsiteY21" fmla="*/ 953886 h 1170373"/>
                <a:gd name="connsiteX22" fmla="*/ 188158 w 502182"/>
                <a:gd name="connsiteY22" fmla="*/ 778606 h 1170373"/>
                <a:gd name="connsiteX23" fmla="*/ 274347 w 502182"/>
                <a:gd name="connsiteY23" fmla="*/ 720639 h 1170373"/>
                <a:gd name="connsiteX24" fmla="*/ 244171 w 502182"/>
                <a:gd name="connsiteY24" fmla="*/ 763424 h 1170373"/>
                <a:gd name="connsiteX25" fmla="*/ 218531 w 502182"/>
                <a:gd name="connsiteY25" fmla="*/ 808378 h 1170373"/>
                <a:gd name="connsiteX26" fmla="*/ 167843 w 502182"/>
                <a:gd name="connsiteY26" fmla="*/ 898679 h 1170373"/>
                <a:gd name="connsiteX27" fmla="*/ 87373 w 502182"/>
                <a:gd name="connsiteY27" fmla="*/ 1029597 h 1170373"/>
                <a:gd name="connsiteX28" fmla="*/ 74947 w 502182"/>
                <a:gd name="connsiteY28" fmla="*/ 1055623 h 1170373"/>
                <a:gd name="connsiteX29" fmla="*/ 67453 w 502182"/>
                <a:gd name="connsiteY29" fmla="*/ 1068439 h 1170373"/>
                <a:gd name="connsiteX30" fmla="*/ 61733 w 502182"/>
                <a:gd name="connsiteY30" fmla="*/ 1076523 h 1170373"/>
                <a:gd name="connsiteX31" fmla="*/ 157192 w 502182"/>
                <a:gd name="connsiteY31" fmla="*/ 1082635 h 1170373"/>
                <a:gd name="connsiteX32" fmla="*/ 374146 w 502182"/>
                <a:gd name="connsiteY32" fmla="*/ 721033 h 1170373"/>
                <a:gd name="connsiteX33" fmla="*/ 445149 w 502182"/>
                <a:gd name="connsiteY33" fmla="*/ 606283 h 1170373"/>
                <a:gd name="connsiteX34" fmla="*/ 447713 w 502182"/>
                <a:gd name="connsiteY34" fmla="*/ 684164 h 1170373"/>
                <a:gd name="connsiteX35" fmla="*/ 430554 w 502182"/>
                <a:gd name="connsiteY35" fmla="*/ 757312 h 1170373"/>
                <a:gd name="connsiteX36" fmla="*/ 238451 w 502182"/>
                <a:gd name="connsiteY36" fmla="*/ 1084015 h 1170373"/>
                <a:gd name="connsiteX37" fmla="*/ 157192 w 502182"/>
                <a:gd name="connsiteY37" fmla="*/ 1082635 h 1170373"/>
                <a:gd name="connsiteX38" fmla="*/ 85992 w 502182"/>
                <a:gd name="connsiteY38" fmla="*/ 1082832 h 1170373"/>
                <a:gd name="connsiteX39" fmla="*/ 122874 w 502182"/>
                <a:gd name="connsiteY39" fmla="*/ 1002191 h 1170373"/>
                <a:gd name="connsiteX40" fmla="*/ 163307 w 502182"/>
                <a:gd name="connsiteY40" fmla="*/ 933380 h 1170373"/>
                <a:gd name="connsiteX41" fmla="*/ 342983 w 502182"/>
                <a:gd name="connsiteY41" fmla="*/ 669770 h 1170373"/>
                <a:gd name="connsiteX42" fmla="*/ 400969 w 502182"/>
                <a:gd name="connsiteY42" fmla="*/ 619493 h 1170373"/>
                <a:gd name="connsiteX43" fmla="*/ 452643 w 502182"/>
                <a:gd name="connsiteY43" fmla="*/ 562315 h 1170373"/>
                <a:gd name="connsiteX44" fmla="*/ 177902 w 502182"/>
                <a:gd name="connsiteY44" fmla="*/ 1017767 h 1170373"/>
                <a:gd name="connsiteX45" fmla="*/ 140231 w 502182"/>
                <a:gd name="connsiteY45" fmla="*/ 1081846 h 1170373"/>
                <a:gd name="connsiteX46" fmla="*/ 85992 w 502182"/>
                <a:gd name="connsiteY46" fmla="*/ 1082832 h 1170373"/>
                <a:gd name="connsiteX47" fmla="*/ 65086 w 502182"/>
                <a:gd name="connsiteY47" fmla="*/ 783535 h 1170373"/>
                <a:gd name="connsiteX48" fmla="*/ 54238 w 502182"/>
                <a:gd name="connsiteY48" fmla="*/ 594453 h 1170373"/>
                <a:gd name="connsiteX49" fmla="*/ 65283 w 502182"/>
                <a:gd name="connsiteY49" fmla="*/ 414639 h 1170373"/>
                <a:gd name="connsiteX50" fmla="*/ 80667 w 502182"/>
                <a:gd name="connsiteY50" fmla="*/ 235218 h 1170373"/>
                <a:gd name="connsiteX51" fmla="*/ 92107 w 502182"/>
                <a:gd name="connsiteY51" fmla="*/ 151817 h 1170373"/>
                <a:gd name="connsiteX52" fmla="*/ 95262 w 502182"/>
                <a:gd name="connsiteY52" fmla="*/ 103512 h 1170373"/>
                <a:gd name="connsiteX53" fmla="*/ 106702 w 502182"/>
                <a:gd name="connsiteY53" fmla="*/ 66445 h 1170373"/>
                <a:gd name="connsiteX54" fmla="*/ 193286 w 502182"/>
                <a:gd name="connsiteY54" fmla="*/ 77092 h 1170373"/>
                <a:gd name="connsiteX55" fmla="*/ 446726 w 502182"/>
                <a:gd name="connsiteY55" fmla="*/ 93456 h 1170373"/>
                <a:gd name="connsiteX56" fmla="*/ 457180 w 502182"/>
                <a:gd name="connsiteY56" fmla="*/ 122637 h 1170373"/>
                <a:gd name="connsiteX57" fmla="*/ 475916 w 502182"/>
                <a:gd name="connsiteY57" fmla="*/ 337744 h 1170373"/>
                <a:gd name="connsiteX58" fmla="*/ 468422 w 502182"/>
                <a:gd name="connsiteY58" fmla="*/ 473000 h 1170373"/>
                <a:gd name="connsiteX59" fmla="*/ 422270 w 502182"/>
                <a:gd name="connsiteY59" fmla="*/ 570005 h 1170373"/>
                <a:gd name="connsiteX60" fmla="*/ 65086 w 502182"/>
                <a:gd name="connsiteY60" fmla="*/ 783535 h 1170373"/>
                <a:gd name="connsiteX61" fmla="*/ 472366 w 502182"/>
                <a:gd name="connsiteY61" fmla="*/ 100554 h 1170373"/>
                <a:gd name="connsiteX62" fmla="*/ 414578 w 502182"/>
                <a:gd name="connsiteY62" fmla="*/ 58164 h 1170373"/>
                <a:gd name="connsiteX63" fmla="*/ 198019 w 502182"/>
                <a:gd name="connsiteY63" fmla="*/ 48503 h 1170373"/>
                <a:gd name="connsiteX64" fmla="*/ 106702 w 502182"/>
                <a:gd name="connsiteY64" fmla="*/ 31744 h 1170373"/>
                <a:gd name="connsiteX65" fmla="*/ 100785 w 502182"/>
                <a:gd name="connsiteY65" fmla="*/ 22871 h 1170373"/>
                <a:gd name="connsiteX66" fmla="*/ 81062 w 502182"/>
                <a:gd name="connsiteY66" fmla="*/ 0 h 1170373"/>
                <a:gd name="connsiteX67" fmla="*/ 55027 w 502182"/>
                <a:gd name="connsiteY67" fmla="*/ 266567 h 1170373"/>
                <a:gd name="connsiteX68" fmla="*/ 29979 w 502182"/>
                <a:gd name="connsiteY68" fmla="*/ 530572 h 1170373"/>
                <a:gd name="connsiteX69" fmla="*/ 41418 w 502182"/>
                <a:gd name="connsiteY69" fmla="*/ 936535 h 1170373"/>
                <a:gd name="connsiteX70" fmla="*/ 32149 w 502182"/>
                <a:gd name="connsiteY70" fmla="*/ 1062524 h 1170373"/>
                <a:gd name="connsiteX71" fmla="*/ 0 w 502182"/>
                <a:gd name="connsiteY71" fmla="*/ 1082043 h 1170373"/>
                <a:gd name="connsiteX72" fmla="*/ 25443 w 502182"/>
                <a:gd name="connsiteY72" fmla="*/ 1099394 h 1170373"/>
                <a:gd name="connsiteX73" fmla="*/ 36093 w 502182"/>
                <a:gd name="connsiteY73" fmla="*/ 1145136 h 1170373"/>
                <a:gd name="connsiteX74" fmla="*/ 52858 w 502182"/>
                <a:gd name="connsiteY74" fmla="*/ 1130940 h 1170373"/>
                <a:gd name="connsiteX75" fmla="*/ 61733 w 502182"/>
                <a:gd name="connsiteY75" fmla="*/ 1112012 h 1170373"/>
                <a:gd name="connsiteX76" fmla="*/ 263105 w 502182"/>
                <a:gd name="connsiteY76" fmla="*/ 1116941 h 1170373"/>
                <a:gd name="connsiteX77" fmla="*/ 427398 w 502182"/>
                <a:gd name="connsiteY77" fmla="*/ 1145136 h 1170373"/>
                <a:gd name="connsiteX78" fmla="*/ 453038 w 502182"/>
                <a:gd name="connsiteY78" fmla="*/ 1170373 h 1170373"/>
                <a:gd name="connsiteX79" fmla="*/ 473944 w 502182"/>
                <a:gd name="connsiteY79" fmla="*/ 1015401 h 1170373"/>
                <a:gd name="connsiteX80" fmla="*/ 449882 w 502182"/>
                <a:gd name="connsiteY80" fmla="*/ 998445 h 1170373"/>
                <a:gd name="connsiteX81" fmla="*/ 482031 w 502182"/>
                <a:gd name="connsiteY81" fmla="*/ 671545 h 1170373"/>
                <a:gd name="connsiteX82" fmla="*/ 484397 w 502182"/>
                <a:gd name="connsiteY82" fmla="*/ 555809 h 1170373"/>
                <a:gd name="connsiteX83" fmla="*/ 496428 w 502182"/>
                <a:gd name="connsiteY83" fmla="*/ 113370 h 1170373"/>
                <a:gd name="connsiteX84" fmla="*/ 472366 w 502182"/>
                <a:gd name="connsiteY84" fmla="*/ 100554 h 117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02182" h="1170373">
                  <a:moveTo>
                    <a:pt x="382035" y="1114575"/>
                  </a:moveTo>
                  <a:cubicBezTo>
                    <a:pt x="390713" y="1094267"/>
                    <a:pt x="404914" y="1068833"/>
                    <a:pt x="422073" y="1054440"/>
                  </a:cubicBezTo>
                  <a:cubicBezTo>
                    <a:pt x="422664" y="1087169"/>
                    <a:pt x="430159" y="1101562"/>
                    <a:pt x="424439" y="1117533"/>
                  </a:cubicBezTo>
                  <a:cubicBezTo>
                    <a:pt x="398799" y="1124828"/>
                    <a:pt x="413592" y="1120096"/>
                    <a:pt x="382035" y="1114575"/>
                  </a:cubicBezTo>
                  <a:close/>
                  <a:moveTo>
                    <a:pt x="405900" y="823559"/>
                  </a:moveTo>
                  <a:cubicBezTo>
                    <a:pt x="407280" y="820996"/>
                    <a:pt x="418325" y="803646"/>
                    <a:pt x="418523" y="803449"/>
                  </a:cubicBezTo>
                  <a:cubicBezTo>
                    <a:pt x="431934" y="789253"/>
                    <a:pt x="412408" y="800294"/>
                    <a:pt x="437851" y="789844"/>
                  </a:cubicBezTo>
                  <a:cubicBezTo>
                    <a:pt x="433118" y="961969"/>
                    <a:pt x="360340" y="936535"/>
                    <a:pt x="306693" y="1087958"/>
                  </a:cubicBezTo>
                  <a:cubicBezTo>
                    <a:pt x="329177" y="1081846"/>
                    <a:pt x="308863" y="1097028"/>
                    <a:pt x="327205" y="1071593"/>
                  </a:cubicBezTo>
                  <a:lnTo>
                    <a:pt x="423650" y="932197"/>
                  </a:lnTo>
                  <a:cubicBezTo>
                    <a:pt x="420100" y="1065481"/>
                    <a:pt x="421086" y="991347"/>
                    <a:pt x="371187" y="1108858"/>
                  </a:cubicBezTo>
                  <a:lnTo>
                    <a:pt x="253835" y="1083029"/>
                  </a:lnTo>
                  <a:lnTo>
                    <a:pt x="405900" y="823559"/>
                  </a:lnTo>
                  <a:close/>
                  <a:moveTo>
                    <a:pt x="173365" y="764804"/>
                  </a:moveTo>
                  <a:cubicBezTo>
                    <a:pt x="153051" y="823362"/>
                    <a:pt x="98615" y="866936"/>
                    <a:pt x="75934" y="923719"/>
                  </a:cubicBezTo>
                  <a:lnTo>
                    <a:pt x="63705" y="892962"/>
                  </a:lnTo>
                  <a:cubicBezTo>
                    <a:pt x="62128" y="880935"/>
                    <a:pt x="64100" y="877188"/>
                    <a:pt x="64889" y="868316"/>
                  </a:cubicBezTo>
                  <a:cubicBezTo>
                    <a:pt x="67453" y="840516"/>
                    <a:pt x="65086" y="824348"/>
                    <a:pt x="64297" y="797928"/>
                  </a:cubicBezTo>
                  <a:lnTo>
                    <a:pt x="173365" y="764804"/>
                  </a:lnTo>
                  <a:close/>
                  <a:moveTo>
                    <a:pt x="61733" y="1076523"/>
                  </a:moveTo>
                  <a:cubicBezTo>
                    <a:pt x="53449" y="1061144"/>
                    <a:pt x="63903" y="1036104"/>
                    <a:pt x="67058" y="1018753"/>
                  </a:cubicBezTo>
                  <a:cubicBezTo>
                    <a:pt x="70411" y="999628"/>
                    <a:pt x="68833" y="975574"/>
                    <a:pt x="73370" y="953886"/>
                  </a:cubicBezTo>
                  <a:cubicBezTo>
                    <a:pt x="80273" y="919973"/>
                    <a:pt x="158573" y="822968"/>
                    <a:pt x="188158" y="778606"/>
                  </a:cubicBezTo>
                  <a:cubicBezTo>
                    <a:pt x="208472" y="747848"/>
                    <a:pt x="229970" y="731680"/>
                    <a:pt x="274347" y="720639"/>
                  </a:cubicBezTo>
                  <a:cubicBezTo>
                    <a:pt x="264091" y="743116"/>
                    <a:pt x="257977" y="741144"/>
                    <a:pt x="244171" y="763424"/>
                  </a:cubicBezTo>
                  <a:cubicBezTo>
                    <a:pt x="234901" y="778409"/>
                    <a:pt x="226420" y="794773"/>
                    <a:pt x="218531" y="808378"/>
                  </a:cubicBezTo>
                  <a:cubicBezTo>
                    <a:pt x="198611" y="842487"/>
                    <a:pt x="187566" y="862401"/>
                    <a:pt x="167843" y="898679"/>
                  </a:cubicBezTo>
                  <a:lnTo>
                    <a:pt x="87373" y="1029597"/>
                  </a:lnTo>
                  <a:cubicBezTo>
                    <a:pt x="81653" y="1040244"/>
                    <a:pt x="80075" y="1045765"/>
                    <a:pt x="74947" y="1055623"/>
                  </a:cubicBezTo>
                  <a:cubicBezTo>
                    <a:pt x="69622" y="1065481"/>
                    <a:pt x="73764" y="1057989"/>
                    <a:pt x="67453" y="1068439"/>
                  </a:cubicBezTo>
                  <a:lnTo>
                    <a:pt x="61733" y="1076523"/>
                  </a:lnTo>
                  <a:close/>
                  <a:moveTo>
                    <a:pt x="157192" y="1082635"/>
                  </a:moveTo>
                  <a:cubicBezTo>
                    <a:pt x="169815" y="1044976"/>
                    <a:pt x="338447" y="779394"/>
                    <a:pt x="374146" y="721033"/>
                  </a:cubicBezTo>
                  <a:cubicBezTo>
                    <a:pt x="394855" y="687121"/>
                    <a:pt x="421678" y="631718"/>
                    <a:pt x="445149" y="606283"/>
                  </a:cubicBezTo>
                  <a:lnTo>
                    <a:pt x="447713" y="684164"/>
                  </a:lnTo>
                  <a:cubicBezTo>
                    <a:pt x="445346" y="718667"/>
                    <a:pt x="445346" y="729709"/>
                    <a:pt x="430554" y="757312"/>
                  </a:cubicBezTo>
                  <a:cubicBezTo>
                    <a:pt x="386177" y="839727"/>
                    <a:pt x="263500" y="1017373"/>
                    <a:pt x="238451" y="1084015"/>
                  </a:cubicBezTo>
                  <a:lnTo>
                    <a:pt x="157192" y="1082635"/>
                  </a:lnTo>
                  <a:close/>
                  <a:moveTo>
                    <a:pt x="85992" y="1082832"/>
                  </a:moveTo>
                  <a:cubicBezTo>
                    <a:pt x="86584" y="1039850"/>
                    <a:pt x="105518" y="1033146"/>
                    <a:pt x="122874" y="1002191"/>
                  </a:cubicBezTo>
                  <a:cubicBezTo>
                    <a:pt x="137864" y="975771"/>
                    <a:pt x="147923" y="956054"/>
                    <a:pt x="163307" y="933380"/>
                  </a:cubicBezTo>
                  <a:lnTo>
                    <a:pt x="342983" y="669770"/>
                  </a:lnTo>
                  <a:cubicBezTo>
                    <a:pt x="362115" y="652223"/>
                    <a:pt x="382035" y="638816"/>
                    <a:pt x="400969" y="619493"/>
                  </a:cubicBezTo>
                  <a:cubicBezTo>
                    <a:pt x="422467" y="597411"/>
                    <a:pt x="432526" y="576708"/>
                    <a:pt x="452643" y="562315"/>
                  </a:cubicBezTo>
                  <a:lnTo>
                    <a:pt x="177902" y="1017767"/>
                  </a:lnTo>
                  <a:cubicBezTo>
                    <a:pt x="166265" y="1038470"/>
                    <a:pt x="151276" y="1060355"/>
                    <a:pt x="140231" y="1081846"/>
                  </a:cubicBezTo>
                  <a:lnTo>
                    <a:pt x="85992" y="1082832"/>
                  </a:lnTo>
                  <a:close/>
                  <a:moveTo>
                    <a:pt x="65086" y="783535"/>
                  </a:moveTo>
                  <a:cubicBezTo>
                    <a:pt x="65875" y="720442"/>
                    <a:pt x="55422" y="657743"/>
                    <a:pt x="54238" y="594453"/>
                  </a:cubicBezTo>
                  <a:cubicBezTo>
                    <a:pt x="53055" y="527220"/>
                    <a:pt x="60747" y="476746"/>
                    <a:pt x="65283" y="414639"/>
                  </a:cubicBezTo>
                  <a:cubicBezTo>
                    <a:pt x="70017" y="352729"/>
                    <a:pt x="79878" y="294368"/>
                    <a:pt x="80667" y="235218"/>
                  </a:cubicBezTo>
                  <a:cubicBezTo>
                    <a:pt x="81259" y="189279"/>
                    <a:pt x="88951" y="186716"/>
                    <a:pt x="92107" y="151817"/>
                  </a:cubicBezTo>
                  <a:cubicBezTo>
                    <a:pt x="93684" y="134270"/>
                    <a:pt x="92501" y="121848"/>
                    <a:pt x="95262" y="103512"/>
                  </a:cubicBezTo>
                  <a:lnTo>
                    <a:pt x="106702" y="66445"/>
                  </a:lnTo>
                  <a:cubicBezTo>
                    <a:pt x="140428" y="66445"/>
                    <a:pt x="162320" y="70980"/>
                    <a:pt x="193286" y="77092"/>
                  </a:cubicBezTo>
                  <a:cubicBezTo>
                    <a:pt x="359945" y="109821"/>
                    <a:pt x="287562" y="87147"/>
                    <a:pt x="446726" y="93456"/>
                  </a:cubicBezTo>
                  <a:lnTo>
                    <a:pt x="457180" y="122637"/>
                  </a:lnTo>
                  <a:cubicBezTo>
                    <a:pt x="485581" y="191053"/>
                    <a:pt x="473747" y="239359"/>
                    <a:pt x="475916" y="337744"/>
                  </a:cubicBezTo>
                  <a:cubicBezTo>
                    <a:pt x="476903" y="383881"/>
                    <a:pt x="471183" y="431003"/>
                    <a:pt x="468422" y="473000"/>
                  </a:cubicBezTo>
                  <a:cubicBezTo>
                    <a:pt x="464083" y="536092"/>
                    <a:pt x="452052" y="535501"/>
                    <a:pt x="422270" y="570005"/>
                  </a:cubicBezTo>
                  <a:cubicBezTo>
                    <a:pt x="328388" y="678446"/>
                    <a:pt x="205119" y="745876"/>
                    <a:pt x="65086" y="783535"/>
                  </a:cubicBezTo>
                  <a:close/>
                  <a:moveTo>
                    <a:pt x="472366" y="100554"/>
                  </a:moveTo>
                  <a:cubicBezTo>
                    <a:pt x="491498" y="50671"/>
                    <a:pt x="457180" y="58164"/>
                    <a:pt x="414578" y="58164"/>
                  </a:cubicBezTo>
                  <a:cubicBezTo>
                    <a:pt x="349295" y="58361"/>
                    <a:pt x="261133" y="59741"/>
                    <a:pt x="198019" y="48503"/>
                  </a:cubicBezTo>
                  <a:cubicBezTo>
                    <a:pt x="136681" y="37659"/>
                    <a:pt x="217742" y="38447"/>
                    <a:pt x="106702" y="31744"/>
                  </a:cubicBezTo>
                  <a:lnTo>
                    <a:pt x="100785" y="22871"/>
                  </a:lnTo>
                  <a:cubicBezTo>
                    <a:pt x="86190" y="-1380"/>
                    <a:pt x="100390" y="8281"/>
                    <a:pt x="81062" y="0"/>
                  </a:cubicBezTo>
                  <a:cubicBezTo>
                    <a:pt x="55224" y="30955"/>
                    <a:pt x="60747" y="205643"/>
                    <a:pt x="55027" y="266567"/>
                  </a:cubicBezTo>
                  <a:cubicBezTo>
                    <a:pt x="46941" y="354898"/>
                    <a:pt x="33924" y="432975"/>
                    <a:pt x="29979" y="530572"/>
                  </a:cubicBezTo>
                  <a:lnTo>
                    <a:pt x="41418" y="936535"/>
                  </a:lnTo>
                  <a:cubicBezTo>
                    <a:pt x="49110" y="974588"/>
                    <a:pt x="35501" y="1025457"/>
                    <a:pt x="32149" y="1062524"/>
                  </a:cubicBezTo>
                  <a:cubicBezTo>
                    <a:pt x="17751" y="1071593"/>
                    <a:pt x="10256" y="1068044"/>
                    <a:pt x="0" y="1082043"/>
                  </a:cubicBezTo>
                  <a:cubicBezTo>
                    <a:pt x="7100" y="1098211"/>
                    <a:pt x="7692" y="1094070"/>
                    <a:pt x="25443" y="1099394"/>
                  </a:cubicBezTo>
                  <a:cubicBezTo>
                    <a:pt x="25443" y="1124039"/>
                    <a:pt x="24457" y="1128574"/>
                    <a:pt x="36093" y="1145136"/>
                  </a:cubicBezTo>
                  <a:cubicBezTo>
                    <a:pt x="55027" y="1138432"/>
                    <a:pt x="38854" y="1154403"/>
                    <a:pt x="52858" y="1130940"/>
                  </a:cubicBezTo>
                  <a:lnTo>
                    <a:pt x="61733" y="1112012"/>
                  </a:lnTo>
                  <a:cubicBezTo>
                    <a:pt x="109463" y="1109252"/>
                    <a:pt x="225631" y="1108266"/>
                    <a:pt x="263105" y="1116941"/>
                  </a:cubicBezTo>
                  <a:cubicBezTo>
                    <a:pt x="292492" y="1123842"/>
                    <a:pt x="412606" y="1148093"/>
                    <a:pt x="427398" y="1145136"/>
                  </a:cubicBezTo>
                  <a:cubicBezTo>
                    <a:pt x="441796" y="1167021"/>
                    <a:pt x="430159" y="1166233"/>
                    <a:pt x="453038" y="1170373"/>
                  </a:cubicBezTo>
                  <a:cubicBezTo>
                    <a:pt x="455405" y="1165641"/>
                    <a:pt x="474536" y="1024865"/>
                    <a:pt x="473944" y="1015401"/>
                  </a:cubicBezTo>
                  <a:lnTo>
                    <a:pt x="449882" y="998445"/>
                  </a:lnTo>
                  <a:cubicBezTo>
                    <a:pt x="453629" y="885272"/>
                    <a:pt x="475325" y="772494"/>
                    <a:pt x="482031" y="671545"/>
                  </a:cubicBezTo>
                  <a:cubicBezTo>
                    <a:pt x="484595" y="631520"/>
                    <a:pt x="482228" y="592876"/>
                    <a:pt x="484397" y="555809"/>
                  </a:cubicBezTo>
                  <a:cubicBezTo>
                    <a:pt x="490709" y="445791"/>
                    <a:pt x="512404" y="220628"/>
                    <a:pt x="496428" y="113370"/>
                  </a:cubicBezTo>
                  <a:lnTo>
                    <a:pt x="472366" y="100554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680D98F7-BEA8-E980-A0F0-945C056CD9D8}"/>
                </a:ext>
              </a:extLst>
            </p:cNvPr>
            <p:cNvSpPr/>
            <p:nvPr/>
          </p:nvSpPr>
          <p:spPr>
            <a:xfrm>
              <a:off x="1584718" y="4167686"/>
              <a:ext cx="455439" cy="655649"/>
            </a:xfrm>
            <a:custGeom>
              <a:avLst/>
              <a:gdLst>
                <a:gd name="connsiteX0" fmla="*/ 339665 w 455439"/>
                <a:gd name="connsiteY0" fmla="*/ 51650 h 655649"/>
                <a:gd name="connsiteX1" fmla="*/ 344399 w 455439"/>
                <a:gd name="connsiteY1" fmla="*/ 47707 h 655649"/>
                <a:gd name="connsiteX2" fmla="*/ 348935 w 455439"/>
                <a:gd name="connsiteY2" fmla="*/ 43763 h 655649"/>
                <a:gd name="connsiteX3" fmla="*/ 372208 w 455439"/>
                <a:gd name="connsiteY3" fmla="*/ 11231 h 655649"/>
                <a:gd name="connsiteX4" fmla="*/ 208310 w 455439"/>
                <a:gd name="connsiteY4" fmla="*/ 979 h 655649"/>
                <a:gd name="connsiteX5" fmla="*/ 127643 w 455439"/>
                <a:gd name="connsiteY5" fmla="*/ 9457 h 655649"/>
                <a:gd name="connsiteX6" fmla="*/ 69460 w 455439"/>
                <a:gd name="connsiteY6" fmla="*/ 32525 h 655649"/>
                <a:gd name="connsiteX7" fmla="*/ 41848 w 455439"/>
                <a:gd name="connsiteY7" fmla="*/ 9062 h 655649"/>
                <a:gd name="connsiteX8" fmla="*/ 12263 w 455439"/>
                <a:gd name="connsiteY8" fmla="*/ 500201 h 655649"/>
                <a:gd name="connsiteX9" fmla="*/ 1218 w 455439"/>
                <a:gd name="connsiteY9" fmla="*/ 654976 h 655649"/>
                <a:gd name="connsiteX10" fmla="*/ 21730 w 455439"/>
                <a:gd name="connsiteY10" fmla="*/ 626978 h 655649"/>
                <a:gd name="connsiteX11" fmla="*/ 20152 w 455439"/>
                <a:gd name="connsiteY11" fmla="*/ 594840 h 655649"/>
                <a:gd name="connsiteX12" fmla="*/ 24097 w 455439"/>
                <a:gd name="connsiteY12" fmla="*/ 593066 h 655649"/>
                <a:gd name="connsiteX13" fmla="*/ 31395 w 455439"/>
                <a:gd name="connsiteY13" fmla="*/ 590700 h 655649"/>
                <a:gd name="connsiteX14" fmla="*/ 40862 w 455439"/>
                <a:gd name="connsiteY14" fmla="*/ 589320 h 655649"/>
                <a:gd name="connsiteX15" fmla="*/ 126262 w 455439"/>
                <a:gd name="connsiteY15" fmla="*/ 403787 h 655649"/>
                <a:gd name="connsiteX16" fmla="*/ 183656 w 455439"/>
                <a:gd name="connsiteY16" fmla="*/ 400633 h 655649"/>
                <a:gd name="connsiteX17" fmla="*/ 112456 w 455439"/>
                <a:gd name="connsiteY17" fmla="*/ 566449 h 655649"/>
                <a:gd name="connsiteX18" fmla="*/ 158411 w 455439"/>
                <a:gd name="connsiteY18" fmla="*/ 474767 h 655649"/>
                <a:gd name="connsiteX19" fmla="*/ 214424 w 455439"/>
                <a:gd name="connsiteY19" fmla="*/ 389986 h 655649"/>
                <a:gd name="connsiteX20" fmla="*/ 255054 w 455439"/>
                <a:gd name="connsiteY20" fmla="*/ 388803 h 655649"/>
                <a:gd name="connsiteX21" fmla="*/ 187601 w 455439"/>
                <a:gd name="connsiteY21" fmla="*/ 540817 h 655649"/>
                <a:gd name="connsiteX22" fmla="*/ 175767 w 455439"/>
                <a:gd name="connsiteY22" fmla="*/ 567434 h 655649"/>
                <a:gd name="connsiteX23" fmla="*/ 163539 w 455439"/>
                <a:gd name="connsiteY23" fmla="*/ 591291 h 655649"/>
                <a:gd name="connsiteX24" fmla="*/ 89380 w 455439"/>
                <a:gd name="connsiteY24" fmla="*/ 583996 h 655649"/>
                <a:gd name="connsiteX25" fmla="*/ 97072 w 455439"/>
                <a:gd name="connsiteY25" fmla="*/ 597206 h 655649"/>
                <a:gd name="connsiteX26" fmla="*/ 109695 w 455439"/>
                <a:gd name="connsiteY26" fmla="*/ 615937 h 655649"/>
                <a:gd name="connsiteX27" fmla="*/ 41651 w 455439"/>
                <a:gd name="connsiteY27" fmla="*/ 599967 h 655649"/>
                <a:gd name="connsiteX28" fmla="*/ 30014 w 455439"/>
                <a:gd name="connsiteY28" fmla="*/ 617317 h 655649"/>
                <a:gd name="connsiteX29" fmla="*/ 131390 w 455439"/>
                <a:gd name="connsiteY29" fmla="*/ 639597 h 655649"/>
                <a:gd name="connsiteX30" fmla="*/ 201999 w 455439"/>
                <a:gd name="connsiteY30" fmla="*/ 648864 h 655649"/>
                <a:gd name="connsiteX31" fmla="*/ 310673 w 455439"/>
                <a:gd name="connsiteY31" fmla="*/ 600558 h 655649"/>
                <a:gd name="connsiteX32" fmla="*/ 394298 w 455439"/>
                <a:gd name="connsiteY32" fmla="*/ 568420 h 655649"/>
                <a:gd name="connsiteX33" fmla="*/ 392326 w 455439"/>
                <a:gd name="connsiteY33" fmla="*/ 408716 h 655649"/>
                <a:gd name="connsiteX34" fmla="*/ 410668 w 455439"/>
                <a:gd name="connsiteY34" fmla="*/ 188680 h 655649"/>
                <a:gd name="connsiteX35" fmla="*/ 455440 w 455439"/>
                <a:gd name="connsiteY35" fmla="*/ 8274 h 655649"/>
                <a:gd name="connsiteX36" fmla="*/ 339665 w 455439"/>
                <a:gd name="connsiteY36" fmla="*/ 51650 h 655649"/>
                <a:gd name="connsiteX37" fmla="*/ 182670 w 455439"/>
                <a:gd name="connsiteY37" fmla="*/ 589320 h 655649"/>
                <a:gd name="connsiteX38" fmla="*/ 277341 w 455439"/>
                <a:gd name="connsiteY38" fmla="*/ 393732 h 655649"/>
                <a:gd name="connsiteX39" fmla="*/ 279116 w 455439"/>
                <a:gd name="connsiteY39" fmla="*/ 389197 h 655649"/>
                <a:gd name="connsiteX40" fmla="*/ 338088 w 455439"/>
                <a:gd name="connsiteY40" fmla="*/ 393929 h 655649"/>
                <a:gd name="connsiteX41" fmla="*/ 248742 w 455439"/>
                <a:gd name="connsiteY41" fmla="*/ 577884 h 655649"/>
                <a:gd name="connsiteX42" fmla="*/ 244995 w 455439"/>
                <a:gd name="connsiteY42" fmla="*/ 588926 h 655649"/>
                <a:gd name="connsiteX43" fmla="*/ 236711 w 455439"/>
                <a:gd name="connsiteY43" fmla="*/ 587940 h 655649"/>
                <a:gd name="connsiteX44" fmla="*/ 182670 w 455439"/>
                <a:gd name="connsiteY44" fmla="*/ 589320 h 655649"/>
                <a:gd name="connsiteX45" fmla="*/ 317576 w 455439"/>
                <a:gd name="connsiteY45" fmla="*/ 569800 h 655649"/>
                <a:gd name="connsiteX46" fmla="*/ 341638 w 455439"/>
                <a:gd name="connsiteY46" fmla="*/ 522481 h 655649"/>
                <a:gd name="connsiteX47" fmla="*/ 362150 w 455439"/>
                <a:gd name="connsiteY47" fmla="*/ 556393 h 655649"/>
                <a:gd name="connsiteX48" fmla="*/ 317576 w 455439"/>
                <a:gd name="connsiteY48" fmla="*/ 569800 h 655649"/>
                <a:gd name="connsiteX49" fmla="*/ 263140 w 455439"/>
                <a:gd name="connsiteY49" fmla="*/ 583799 h 655649"/>
                <a:gd name="connsiteX50" fmla="*/ 294894 w 455439"/>
                <a:gd name="connsiteY50" fmla="*/ 495469 h 655649"/>
                <a:gd name="connsiteX51" fmla="*/ 351105 w 455439"/>
                <a:gd name="connsiteY51" fmla="*/ 425475 h 655649"/>
                <a:gd name="connsiteX52" fmla="*/ 307714 w 455439"/>
                <a:gd name="connsiteY52" fmla="*/ 558956 h 655649"/>
                <a:gd name="connsiteX53" fmla="*/ 263140 w 455439"/>
                <a:gd name="connsiteY53" fmla="*/ 583799 h 655649"/>
                <a:gd name="connsiteX54" fmla="*/ 28831 w 455439"/>
                <a:gd name="connsiteY54" fmla="*/ 568617 h 655649"/>
                <a:gd name="connsiteX55" fmla="*/ 94311 w 455439"/>
                <a:gd name="connsiteY55" fmla="*/ 420743 h 655649"/>
                <a:gd name="connsiteX56" fmla="*/ 39284 w 455439"/>
                <a:gd name="connsiteY56" fmla="*/ 546535 h 655649"/>
                <a:gd name="connsiteX57" fmla="*/ 35734 w 455439"/>
                <a:gd name="connsiteY57" fmla="*/ 555802 h 655649"/>
                <a:gd name="connsiteX58" fmla="*/ 28831 w 455439"/>
                <a:gd name="connsiteY58" fmla="*/ 568617 h 655649"/>
                <a:gd name="connsiteX59" fmla="*/ 54470 w 455439"/>
                <a:gd name="connsiteY59" fmla="*/ 421138 h 655649"/>
                <a:gd name="connsiteX60" fmla="*/ 57823 w 455439"/>
                <a:gd name="connsiteY60" fmla="*/ 39820 h 655649"/>
                <a:gd name="connsiteX61" fmla="*/ 135335 w 455439"/>
                <a:gd name="connsiteY61" fmla="*/ 41595 h 655649"/>
                <a:gd name="connsiteX62" fmla="*/ 139082 w 455439"/>
                <a:gd name="connsiteY62" fmla="*/ 45932 h 655649"/>
                <a:gd name="connsiteX63" fmla="*/ 142830 w 455439"/>
                <a:gd name="connsiteY63" fmla="*/ 50270 h 655649"/>
                <a:gd name="connsiteX64" fmla="*/ 265901 w 455439"/>
                <a:gd name="connsiteY64" fmla="*/ 86943 h 655649"/>
                <a:gd name="connsiteX65" fmla="*/ 410668 w 455439"/>
                <a:gd name="connsiteY65" fmla="*/ 66635 h 655649"/>
                <a:gd name="connsiteX66" fmla="*/ 397848 w 455439"/>
                <a:gd name="connsiteY66" fmla="*/ 146881 h 655649"/>
                <a:gd name="connsiteX67" fmla="*/ 379309 w 455439"/>
                <a:gd name="connsiteY67" fmla="*/ 219832 h 655649"/>
                <a:gd name="connsiteX68" fmla="*/ 358008 w 455439"/>
                <a:gd name="connsiteY68" fmla="*/ 379142 h 655649"/>
                <a:gd name="connsiteX69" fmla="*/ 54470 w 455439"/>
                <a:gd name="connsiteY69" fmla="*/ 421138 h 655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55439" h="655649">
                  <a:moveTo>
                    <a:pt x="339665" y="51650"/>
                  </a:moveTo>
                  <a:cubicBezTo>
                    <a:pt x="341243" y="50270"/>
                    <a:pt x="343216" y="48693"/>
                    <a:pt x="344399" y="47707"/>
                  </a:cubicBezTo>
                  <a:cubicBezTo>
                    <a:pt x="345582" y="46721"/>
                    <a:pt x="347555" y="44946"/>
                    <a:pt x="348935" y="43763"/>
                  </a:cubicBezTo>
                  <a:cubicBezTo>
                    <a:pt x="361755" y="32131"/>
                    <a:pt x="363925" y="32525"/>
                    <a:pt x="372208" y="11231"/>
                  </a:cubicBezTo>
                  <a:cubicBezTo>
                    <a:pt x="348541" y="-2373"/>
                    <a:pt x="244995" y="-402"/>
                    <a:pt x="208310" y="979"/>
                  </a:cubicBezTo>
                  <a:cubicBezTo>
                    <a:pt x="182867" y="1964"/>
                    <a:pt x="155058" y="5119"/>
                    <a:pt x="127643" y="9457"/>
                  </a:cubicBezTo>
                  <a:cubicBezTo>
                    <a:pt x="97861" y="14189"/>
                    <a:pt x="83661" y="10245"/>
                    <a:pt x="69460" y="32525"/>
                  </a:cubicBezTo>
                  <a:cubicBezTo>
                    <a:pt x="50920" y="15569"/>
                    <a:pt x="59796" y="13992"/>
                    <a:pt x="41848" y="9062"/>
                  </a:cubicBezTo>
                  <a:cubicBezTo>
                    <a:pt x="2204" y="66043"/>
                    <a:pt x="44609" y="354890"/>
                    <a:pt x="12263" y="500201"/>
                  </a:cubicBezTo>
                  <a:cubicBezTo>
                    <a:pt x="4177" y="536282"/>
                    <a:pt x="-2923" y="617120"/>
                    <a:pt x="1218" y="654976"/>
                  </a:cubicBezTo>
                  <a:cubicBezTo>
                    <a:pt x="45792" y="660299"/>
                    <a:pt x="22914" y="632499"/>
                    <a:pt x="21730" y="626978"/>
                  </a:cubicBezTo>
                  <a:cubicBezTo>
                    <a:pt x="18969" y="615346"/>
                    <a:pt x="20152" y="606670"/>
                    <a:pt x="20152" y="594840"/>
                  </a:cubicBezTo>
                  <a:cubicBezTo>
                    <a:pt x="21533" y="594249"/>
                    <a:pt x="23505" y="593460"/>
                    <a:pt x="24097" y="593066"/>
                  </a:cubicBezTo>
                  <a:lnTo>
                    <a:pt x="31395" y="590700"/>
                  </a:lnTo>
                  <a:cubicBezTo>
                    <a:pt x="48554" y="586165"/>
                    <a:pt x="23900" y="593657"/>
                    <a:pt x="40862" y="589320"/>
                  </a:cubicBezTo>
                  <a:cubicBezTo>
                    <a:pt x="45792" y="563294"/>
                    <a:pt x="111864" y="427841"/>
                    <a:pt x="126262" y="403787"/>
                  </a:cubicBezTo>
                  <a:lnTo>
                    <a:pt x="183656" y="400633"/>
                  </a:lnTo>
                  <a:cubicBezTo>
                    <a:pt x="172611" y="426856"/>
                    <a:pt x="102003" y="544169"/>
                    <a:pt x="112456" y="566449"/>
                  </a:cubicBezTo>
                  <a:cubicBezTo>
                    <a:pt x="123501" y="554224"/>
                    <a:pt x="146971" y="494089"/>
                    <a:pt x="158411" y="474767"/>
                  </a:cubicBezTo>
                  <a:cubicBezTo>
                    <a:pt x="176753" y="443812"/>
                    <a:pt x="195490" y="420349"/>
                    <a:pt x="214424" y="389986"/>
                  </a:cubicBezTo>
                  <a:lnTo>
                    <a:pt x="255054" y="388803"/>
                  </a:lnTo>
                  <a:cubicBezTo>
                    <a:pt x="248545" y="439671"/>
                    <a:pt x="210874" y="487583"/>
                    <a:pt x="187601" y="540817"/>
                  </a:cubicBezTo>
                  <a:cubicBezTo>
                    <a:pt x="183262" y="551070"/>
                    <a:pt x="179317" y="559351"/>
                    <a:pt x="175767" y="567434"/>
                  </a:cubicBezTo>
                  <a:lnTo>
                    <a:pt x="163539" y="591291"/>
                  </a:lnTo>
                  <a:lnTo>
                    <a:pt x="89380" y="583996"/>
                  </a:lnTo>
                  <a:cubicBezTo>
                    <a:pt x="94311" y="595629"/>
                    <a:pt x="89775" y="586362"/>
                    <a:pt x="97072" y="597206"/>
                  </a:cubicBezTo>
                  <a:lnTo>
                    <a:pt x="109695" y="615937"/>
                  </a:lnTo>
                  <a:cubicBezTo>
                    <a:pt x="97467" y="611797"/>
                    <a:pt x="68868" y="602924"/>
                    <a:pt x="41651" y="599967"/>
                  </a:cubicBezTo>
                  <a:lnTo>
                    <a:pt x="30014" y="617317"/>
                  </a:lnTo>
                  <a:cubicBezTo>
                    <a:pt x="67093" y="654187"/>
                    <a:pt x="55457" y="628950"/>
                    <a:pt x="131390" y="639597"/>
                  </a:cubicBezTo>
                  <a:cubicBezTo>
                    <a:pt x="163144" y="643935"/>
                    <a:pt x="159200" y="649061"/>
                    <a:pt x="201999" y="648864"/>
                  </a:cubicBezTo>
                  <a:cubicBezTo>
                    <a:pt x="263535" y="648469"/>
                    <a:pt x="307714" y="665031"/>
                    <a:pt x="310673" y="600558"/>
                  </a:cubicBezTo>
                  <a:cubicBezTo>
                    <a:pt x="372997" y="596418"/>
                    <a:pt x="375759" y="584588"/>
                    <a:pt x="394298" y="568420"/>
                  </a:cubicBezTo>
                  <a:cubicBezTo>
                    <a:pt x="389959" y="515777"/>
                    <a:pt x="390945" y="461951"/>
                    <a:pt x="392326" y="408716"/>
                  </a:cubicBezTo>
                  <a:lnTo>
                    <a:pt x="410668" y="188680"/>
                  </a:lnTo>
                  <a:lnTo>
                    <a:pt x="455440" y="8274"/>
                  </a:lnTo>
                  <a:cubicBezTo>
                    <a:pt x="410274" y="5119"/>
                    <a:pt x="449128" y="56974"/>
                    <a:pt x="339665" y="51650"/>
                  </a:cubicBezTo>
                  <a:close/>
                  <a:moveTo>
                    <a:pt x="182670" y="589320"/>
                  </a:moveTo>
                  <a:cubicBezTo>
                    <a:pt x="193123" y="525241"/>
                    <a:pt x="249334" y="469640"/>
                    <a:pt x="277341" y="393732"/>
                  </a:cubicBezTo>
                  <a:cubicBezTo>
                    <a:pt x="277735" y="392746"/>
                    <a:pt x="278327" y="390577"/>
                    <a:pt x="279116" y="389197"/>
                  </a:cubicBezTo>
                  <a:lnTo>
                    <a:pt x="338088" y="393929"/>
                  </a:lnTo>
                  <a:cubicBezTo>
                    <a:pt x="315801" y="455050"/>
                    <a:pt x="269451" y="479302"/>
                    <a:pt x="248742" y="577884"/>
                  </a:cubicBezTo>
                  <a:cubicBezTo>
                    <a:pt x="246770" y="587348"/>
                    <a:pt x="255251" y="576307"/>
                    <a:pt x="244995" y="588926"/>
                  </a:cubicBezTo>
                  <a:cubicBezTo>
                    <a:pt x="239670" y="585771"/>
                    <a:pt x="251109" y="587940"/>
                    <a:pt x="236711" y="587940"/>
                  </a:cubicBezTo>
                  <a:lnTo>
                    <a:pt x="182670" y="589320"/>
                  </a:lnTo>
                  <a:close/>
                  <a:moveTo>
                    <a:pt x="317576" y="569800"/>
                  </a:moveTo>
                  <a:cubicBezTo>
                    <a:pt x="325268" y="542592"/>
                    <a:pt x="331973" y="548901"/>
                    <a:pt x="341638" y="522481"/>
                  </a:cubicBezTo>
                  <a:cubicBezTo>
                    <a:pt x="348344" y="528987"/>
                    <a:pt x="352288" y="522481"/>
                    <a:pt x="362150" y="556393"/>
                  </a:cubicBezTo>
                  <a:cubicBezTo>
                    <a:pt x="346568" y="564674"/>
                    <a:pt x="339665" y="567632"/>
                    <a:pt x="317576" y="569800"/>
                  </a:cubicBezTo>
                  <a:close/>
                  <a:moveTo>
                    <a:pt x="263140" y="583799"/>
                  </a:moveTo>
                  <a:cubicBezTo>
                    <a:pt x="268268" y="545943"/>
                    <a:pt x="278524" y="522678"/>
                    <a:pt x="294894" y="495469"/>
                  </a:cubicBezTo>
                  <a:cubicBezTo>
                    <a:pt x="308503" y="472795"/>
                    <a:pt x="327634" y="437897"/>
                    <a:pt x="351105" y="425475"/>
                  </a:cubicBezTo>
                  <a:cubicBezTo>
                    <a:pt x="353866" y="511242"/>
                    <a:pt x="346174" y="497046"/>
                    <a:pt x="307714" y="558956"/>
                  </a:cubicBezTo>
                  <a:cubicBezTo>
                    <a:pt x="293711" y="581236"/>
                    <a:pt x="294500" y="581039"/>
                    <a:pt x="263140" y="583799"/>
                  </a:cubicBezTo>
                  <a:close/>
                  <a:moveTo>
                    <a:pt x="28831" y="568617"/>
                  </a:moveTo>
                  <a:cubicBezTo>
                    <a:pt x="23703" y="559154"/>
                    <a:pt x="11277" y="435925"/>
                    <a:pt x="94311" y="420743"/>
                  </a:cubicBezTo>
                  <a:cubicBezTo>
                    <a:pt x="82477" y="470626"/>
                    <a:pt x="55654" y="507496"/>
                    <a:pt x="39284" y="546535"/>
                  </a:cubicBezTo>
                  <a:cubicBezTo>
                    <a:pt x="38495" y="548309"/>
                    <a:pt x="36523" y="554224"/>
                    <a:pt x="35734" y="555802"/>
                  </a:cubicBezTo>
                  <a:cubicBezTo>
                    <a:pt x="29422" y="569800"/>
                    <a:pt x="34747" y="560534"/>
                    <a:pt x="28831" y="568617"/>
                  </a:cubicBezTo>
                  <a:close/>
                  <a:moveTo>
                    <a:pt x="54470" y="421138"/>
                  </a:moveTo>
                  <a:cubicBezTo>
                    <a:pt x="47567" y="297515"/>
                    <a:pt x="56443" y="159894"/>
                    <a:pt x="57823" y="39820"/>
                  </a:cubicBezTo>
                  <a:cubicBezTo>
                    <a:pt x="82674" y="49876"/>
                    <a:pt x="112062" y="58748"/>
                    <a:pt x="135335" y="41595"/>
                  </a:cubicBezTo>
                  <a:cubicBezTo>
                    <a:pt x="136715" y="42778"/>
                    <a:pt x="138293" y="44946"/>
                    <a:pt x="139082" y="45932"/>
                  </a:cubicBezTo>
                  <a:cubicBezTo>
                    <a:pt x="140068" y="46918"/>
                    <a:pt x="141843" y="48890"/>
                    <a:pt x="142830" y="50270"/>
                  </a:cubicBezTo>
                  <a:cubicBezTo>
                    <a:pt x="173598" y="84774"/>
                    <a:pt x="218763" y="91083"/>
                    <a:pt x="265901" y="86943"/>
                  </a:cubicBezTo>
                  <a:cubicBezTo>
                    <a:pt x="312645" y="82802"/>
                    <a:pt x="356430" y="77084"/>
                    <a:pt x="410668" y="66635"/>
                  </a:cubicBezTo>
                  <a:cubicBezTo>
                    <a:pt x="407710" y="93252"/>
                    <a:pt x="402385" y="120658"/>
                    <a:pt x="397848" y="146881"/>
                  </a:cubicBezTo>
                  <a:cubicBezTo>
                    <a:pt x="390354" y="190257"/>
                    <a:pt x="394298" y="188483"/>
                    <a:pt x="379309" y="219832"/>
                  </a:cubicBezTo>
                  <a:cubicBezTo>
                    <a:pt x="370236" y="238563"/>
                    <a:pt x="359191" y="354693"/>
                    <a:pt x="358008" y="379142"/>
                  </a:cubicBezTo>
                  <a:cubicBezTo>
                    <a:pt x="233753" y="373621"/>
                    <a:pt x="147366" y="365932"/>
                    <a:pt x="54470" y="42113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B94C93BA-2F97-C4EF-2F68-88AC4211ABC0}"/>
                </a:ext>
              </a:extLst>
            </p:cNvPr>
            <p:cNvSpPr/>
            <p:nvPr/>
          </p:nvSpPr>
          <p:spPr>
            <a:xfrm>
              <a:off x="2179532" y="3961050"/>
              <a:ext cx="456198" cy="877410"/>
            </a:xfrm>
            <a:custGeom>
              <a:avLst/>
              <a:gdLst>
                <a:gd name="connsiteX0" fmla="*/ 181519 w 456198"/>
                <a:gd name="connsiteY0" fmla="*/ 822179 h 877410"/>
                <a:gd name="connsiteX1" fmla="*/ 260214 w 456198"/>
                <a:gd name="connsiteY1" fmla="*/ 716499 h 877410"/>
                <a:gd name="connsiteX2" fmla="*/ 296899 w 456198"/>
                <a:gd name="connsiteY2" fmla="*/ 663856 h 877410"/>
                <a:gd name="connsiteX3" fmla="*/ 315044 w 456198"/>
                <a:gd name="connsiteY3" fmla="*/ 637041 h 877410"/>
                <a:gd name="connsiteX4" fmla="*/ 323328 w 456198"/>
                <a:gd name="connsiteY4" fmla="*/ 625803 h 877410"/>
                <a:gd name="connsiteX5" fmla="*/ 332203 w 456198"/>
                <a:gd name="connsiteY5" fmla="*/ 614959 h 877410"/>
                <a:gd name="connsiteX6" fmla="*/ 379144 w 456198"/>
                <a:gd name="connsiteY6" fmla="*/ 614170 h 877410"/>
                <a:gd name="connsiteX7" fmla="*/ 342656 w 456198"/>
                <a:gd name="connsiteY7" fmla="*/ 670559 h 877410"/>
                <a:gd name="connsiteX8" fmla="*/ 251339 w 456198"/>
                <a:gd name="connsiteY8" fmla="*/ 826714 h 877410"/>
                <a:gd name="connsiteX9" fmla="*/ 181519 w 456198"/>
                <a:gd name="connsiteY9" fmla="*/ 822179 h 877410"/>
                <a:gd name="connsiteX10" fmla="*/ 100063 w 456198"/>
                <a:gd name="connsiteY10" fmla="*/ 801477 h 877410"/>
                <a:gd name="connsiteX11" fmla="*/ 239899 w 456198"/>
                <a:gd name="connsiteY11" fmla="*/ 612395 h 877410"/>
                <a:gd name="connsiteX12" fmla="*/ 308141 w 456198"/>
                <a:gd name="connsiteY12" fmla="*/ 613578 h 877410"/>
                <a:gd name="connsiteX13" fmla="*/ 194536 w 456198"/>
                <a:gd name="connsiteY13" fmla="*/ 772494 h 877410"/>
                <a:gd name="connsiteX14" fmla="*/ 175800 w 456198"/>
                <a:gd name="connsiteY14" fmla="*/ 798125 h 877410"/>
                <a:gd name="connsiteX15" fmla="*/ 167910 w 456198"/>
                <a:gd name="connsiteY15" fmla="*/ 809955 h 877410"/>
                <a:gd name="connsiteX16" fmla="*/ 159035 w 456198"/>
                <a:gd name="connsiteY16" fmla="*/ 821193 h 877410"/>
                <a:gd name="connsiteX17" fmla="*/ 112094 w 456198"/>
                <a:gd name="connsiteY17" fmla="*/ 810152 h 877410"/>
                <a:gd name="connsiteX18" fmla="*/ 100063 w 456198"/>
                <a:gd name="connsiteY18" fmla="*/ 801477 h 877410"/>
                <a:gd name="connsiteX19" fmla="*/ 42472 w 456198"/>
                <a:gd name="connsiteY19" fmla="*/ 720836 h 877410"/>
                <a:gd name="connsiteX20" fmla="*/ 49572 w 456198"/>
                <a:gd name="connsiteY20" fmla="*/ 634675 h 877410"/>
                <a:gd name="connsiteX21" fmla="*/ 120378 w 456198"/>
                <a:gd name="connsiteY21" fmla="*/ 616142 h 877410"/>
                <a:gd name="connsiteX22" fmla="*/ 55292 w 456198"/>
                <a:gd name="connsiteY22" fmla="*/ 710584 h 877410"/>
                <a:gd name="connsiteX23" fmla="*/ 47008 w 456198"/>
                <a:gd name="connsiteY23" fmla="*/ 717287 h 877410"/>
                <a:gd name="connsiteX24" fmla="*/ 42472 w 456198"/>
                <a:gd name="connsiteY24" fmla="*/ 720836 h 877410"/>
                <a:gd name="connsiteX25" fmla="*/ 64364 w 456198"/>
                <a:gd name="connsiteY25" fmla="*/ 726357 h 877410"/>
                <a:gd name="connsiteX26" fmla="*/ 92963 w 456198"/>
                <a:gd name="connsiteY26" fmla="*/ 684164 h 877410"/>
                <a:gd name="connsiteX27" fmla="*/ 153907 w 456198"/>
                <a:gd name="connsiteY27" fmla="*/ 609635 h 877410"/>
                <a:gd name="connsiteX28" fmla="*/ 211104 w 456198"/>
                <a:gd name="connsiteY28" fmla="*/ 609241 h 877410"/>
                <a:gd name="connsiteX29" fmla="*/ 89610 w 456198"/>
                <a:gd name="connsiteY29" fmla="*/ 797336 h 877410"/>
                <a:gd name="connsiteX30" fmla="*/ 76198 w 456198"/>
                <a:gd name="connsiteY30" fmla="*/ 788070 h 877410"/>
                <a:gd name="connsiteX31" fmla="*/ 37541 w 456198"/>
                <a:gd name="connsiteY31" fmla="*/ 770916 h 877410"/>
                <a:gd name="connsiteX32" fmla="*/ 64364 w 456198"/>
                <a:gd name="connsiteY32" fmla="*/ 726357 h 877410"/>
                <a:gd name="connsiteX33" fmla="*/ 50756 w 456198"/>
                <a:gd name="connsiteY33" fmla="*/ 601551 h 877410"/>
                <a:gd name="connsiteX34" fmla="*/ 45430 w 456198"/>
                <a:gd name="connsiteY34" fmla="*/ 515390 h 877410"/>
                <a:gd name="connsiteX35" fmla="*/ 79551 w 456198"/>
                <a:gd name="connsiteY35" fmla="*/ 165816 h 877410"/>
                <a:gd name="connsiteX36" fmla="*/ 86454 w 456198"/>
                <a:gd name="connsiteY36" fmla="*/ 76303 h 877410"/>
                <a:gd name="connsiteX37" fmla="*/ 114067 w 456198"/>
                <a:gd name="connsiteY37" fmla="*/ 50474 h 877410"/>
                <a:gd name="connsiteX38" fmla="*/ 242661 w 456198"/>
                <a:gd name="connsiteY38" fmla="*/ 39236 h 877410"/>
                <a:gd name="connsiteX39" fmla="*/ 425099 w 456198"/>
                <a:gd name="connsiteY39" fmla="*/ 147282 h 877410"/>
                <a:gd name="connsiteX40" fmla="*/ 413856 w 456198"/>
                <a:gd name="connsiteY40" fmla="*/ 329660 h 877410"/>
                <a:gd name="connsiteX41" fmla="*/ 399064 w 456198"/>
                <a:gd name="connsiteY41" fmla="*/ 592285 h 877410"/>
                <a:gd name="connsiteX42" fmla="*/ 228066 w 456198"/>
                <a:gd name="connsiteY42" fmla="*/ 589919 h 877410"/>
                <a:gd name="connsiteX43" fmla="*/ 50756 w 456198"/>
                <a:gd name="connsiteY43" fmla="*/ 601551 h 877410"/>
                <a:gd name="connsiteX44" fmla="*/ 412870 w 456198"/>
                <a:gd name="connsiteY44" fmla="*/ 818630 h 877410"/>
                <a:gd name="connsiteX45" fmla="*/ 426479 w 456198"/>
                <a:gd name="connsiteY45" fmla="*/ 671742 h 877410"/>
                <a:gd name="connsiteX46" fmla="*/ 423718 w 456198"/>
                <a:gd name="connsiteY46" fmla="*/ 630140 h 877410"/>
                <a:gd name="connsiteX47" fmla="*/ 436341 w 456198"/>
                <a:gd name="connsiteY47" fmla="*/ 534712 h 877410"/>
                <a:gd name="connsiteX48" fmla="*/ 446399 w 456198"/>
                <a:gd name="connsiteY48" fmla="*/ 223783 h 877410"/>
                <a:gd name="connsiteX49" fmla="*/ 444624 w 456198"/>
                <a:gd name="connsiteY49" fmla="*/ 42193 h 877410"/>
                <a:gd name="connsiteX50" fmla="*/ 417998 w 456198"/>
                <a:gd name="connsiteY50" fmla="*/ 54418 h 877410"/>
                <a:gd name="connsiteX51" fmla="*/ 269484 w 456198"/>
                <a:gd name="connsiteY51" fmla="*/ 12027 h 877410"/>
                <a:gd name="connsiteX52" fmla="*/ 178166 w 456198"/>
                <a:gd name="connsiteY52" fmla="*/ 9661 h 877410"/>
                <a:gd name="connsiteX53" fmla="*/ 91188 w 456198"/>
                <a:gd name="connsiteY53" fmla="*/ 16956 h 877410"/>
                <a:gd name="connsiteX54" fmla="*/ 81326 w 456198"/>
                <a:gd name="connsiteY54" fmla="*/ 6506 h 877410"/>
                <a:gd name="connsiteX55" fmla="*/ 61800 w 456198"/>
                <a:gd name="connsiteY55" fmla="*/ 0 h 877410"/>
                <a:gd name="connsiteX56" fmla="*/ 29060 w 456198"/>
                <a:gd name="connsiteY56" fmla="*/ 444411 h 877410"/>
                <a:gd name="connsiteX57" fmla="*/ 18410 w 456198"/>
                <a:gd name="connsiteY57" fmla="*/ 660504 h 877410"/>
                <a:gd name="connsiteX58" fmla="*/ 40105 w 456198"/>
                <a:gd name="connsiteY58" fmla="*/ 862007 h 877410"/>
                <a:gd name="connsiteX59" fmla="*/ 60025 w 456198"/>
                <a:gd name="connsiteY59" fmla="*/ 835784 h 877410"/>
                <a:gd name="connsiteX60" fmla="*/ 29652 w 456198"/>
                <a:gd name="connsiteY60" fmla="*/ 827108 h 877410"/>
                <a:gd name="connsiteX61" fmla="*/ 68901 w 456198"/>
                <a:gd name="connsiteY61" fmla="*/ 826517 h 877410"/>
                <a:gd name="connsiteX62" fmla="*/ 338712 w 456198"/>
                <a:gd name="connsiteY62" fmla="*/ 869696 h 877410"/>
                <a:gd name="connsiteX63" fmla="*/ 355674 w 456198"/>
                <a:gd name="connsiteY63" fmla="*/ 820799 h 877410"/>
                <a:gd name="connsiteX64" fmla="*/ 266723 w 456198"/>
                <a:gd name="connsiteY64" fmla="*/ 828686 h 877410"/>
                <a:gd name="connsiteX65" fmla="*/ 329442 w 456198"/>
                <a:gd name="connsiteY65" fmla="*/ 728329 h 877410"/>
                <a:gd name="connsiteX66" fmla="*/ 397486 w 456198"/>
                <a:gd name="connsiteY66" fmla="*/ 639801 h 877410"/>
                <a:gd name="connsiteX67" fmla="*/ 387625 w 456198"/>
                <a:gd name="connsiteY67" fmla="*/ 752777 h 877410"/>
                <a:gd name="connsiteX68" fmla="*/ 410898 w 456198"/>
                <a:gd name="connsiteY68" fmla="*/ 847219 h 877410"/>
                <a:gd name="connsiteX69" fmla="*/ 437721 w 456198"/>
                <a:gd name="connsiteY69" fmla="*/ 829869 h 877410"/>
                <a:gd name="connsiteX70" fmla="*/ 412870 w 456198"/>
                <a:gd name="connsiteY70" fmla="*/ 818630 h 87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56198" h="877410">
                  <a:moveTo>
                    <a:pt x="181519" y="822179"/>
                  </a:moveTo>
                  <a:cubicBezTo>
                    <a:pt x="198087" y="777423"/>
                    <a:pt x="231024" y="749228"/>
                    <a:pt x="260214" y="716499"/>
                  </a:cubicBezTo>
                  <a:cubicBezTo>
                    <a:pt x="274217" y="700923"/>
                    <a:pt x="286446" y="680615"/>
                    <a:pt x="296899" y="663856"/>
                  </a:cubicBezTo>
                  <a:cubicBezTo>
                    <a:pt x="303210" y="653800"/>
                    <a:pt x="307747" y="646899"/>
                    <a:pt x="315044" y="637041"/>
                  </a:cubicBezTo>
                  <a:cubicBezTo>
                    <a:pt x="318397" y="632309"/>
                    <a:pt x="319975" y="630140"/>
                    <a:pt x="323328" y="625803"/>
                  </a:cubicBezTo>
                  <a:cubicBezTo>
                    <a:pt x="330428" y="616536"/>
                    <a:pt x="326089" y="621465"/>
                    <a:pt x="332203" y="614959"/>
                  </a:cubicBezTo>
                  <a:lnTo>
                    <a:pt x="379144" y="614170"/>
                  </a:lnTo>
                  <a:cubicBezTo>
                    <a:pt x="370663" y="640984"/>
                    <a:pt x="356857" y="650645"/>
                    <a:pt x="342656" y="670559"/>
                  </a:cubicBezTo>
                  <a:lnTo>
                    <a:pt x="251339" y="826714"/>
                  </a:lnTo>
                  <a:lnTo>
                    <a:pt x="181519" y="822179"/>
                  </a:lnTo>
                  <a:close/>
                  <a:moveTo>
                    <a:pt x="100063" y="801477"/>
                  </a:moveTo>
                  <a:cubicBezTo>
                    <a:pt x="110911" y="768156"/>
                    <a:pt x="229446" y="630732"/>
                    <a:pt x="239899" y="612395"/>
                  </a:cubicBezTo>
                  <a:lnTo>
                    <a:pt x="308141" y="613578"/>
                  </a:lnTo>
                  <a:cubicBezTo>
                    <a:pt x="297885" y="648674"/>
                    <a:pt x="224318" y="734046"/>
                    <a:pt x="194536" y="772494"/>
                  </a:cubicBezTo>
                  <a:cubicBezTo>
                    <a:pt x="186056" y="783535"/>
                    <a:pt x="184280" y="785309"/>
                    <a:pt x="175800" y="798125"/>
                  </a:cubicBezTo>
                  <a:cubicBezTo>
                    <a:pt x="172052" y="803646"/>
                    <a:pt x="171460" y="804829"/>
                    <a:pt x="167910" y="809955"/>
                  </a:cubicBezTo>
                  <a:cubicBezTo>
                    <a:pt x="162585" y="817644"/>
                    <a:pt x="164163" y="815870"/>
                    <a:pt x="159035" y="821193"/>
                  </a:cubicBezTo>
                  <a:lnTo>
                    <a:pt x="112094" y="810152"/>
                  </a:lnTo>
                  <a:cubicBezTo>
                    <a:pt x="102824" y="805026"/>
                    <a:pt x="105191" y="806012"/>
                    <a:pt x="100063" y="801477"/>
                  </a:cubicBezTo>
                  <a:close/>
                  <a:moveTo>
                    <a:pt x="42472" y="720836"/>
                  </a:moveTo>
                  <a:cubicBezTo>
                    <a:pt x="41683" y="699542"/>
                    <a:pt x="44839" y="654589"/>
                    <a:pt x="49572" y="634675"/>
                  </a:cubicBezTo>
                  <a:cubicBezTo>
                    <a:pt x="56870" y="603523"/>
                    <a:pt x="84876" y="614170"/>
                    <a:pt x="120378" y="616142"/>
                  </a:cubicBezTo>
                  <a:cubicBezTo>
                    <a:pt x="114264" y="642759"/>
                    <a:pt x="76790" y="690670"/>
                    <a:pt x="55292" y="710584"/>
                  </a:cubicBezTo>
                  <a:cubicBezTo>
                    <a:pt x="52531" y="713147"/>
                    <a:pt x="47797" y="718667"/>
                    <a:pt x="47008" y="717287"/>
                  </a:cubicBezTo>
                  <a:cubicBezTo>
                    <a:pt x="46219" y="716104"/>
                    <a:pt x="44050" y="719653"/>
                    <a:pt x="42472" y="720836"/>
                  </a:cubicBezTo>
                  <a:close/>
                  <a:moveTo>
                    <a:pt x="64364" y="726357"/>
                  </a:moveTo>
                  <a:cubicBezTo>
                    <a:pt x="72056" y="712753"/>
                    <a:pt x="83101" y="695993"/>
                    <a:pt x="92963" y="684164"/>
                  </a:cubicBezTo>
                  <a:lnTo>
                    <a:pt x="153907" y="609635"/>
                  </a:lnTo>
                  <a:lnTo>
                    <a:pt x="211104" y="609241"/>
                  </a:lnTo>
                  <a:cubicBezTo>
                    <a:pt x="204398" y="657546"/>
                    <a:pt x="107755" y="738581"/>
                    <a:pt x="89610" y="797336"/>
                  </a:cubicBezTo>
                  <a:cubicBezTo>
                    <a:pt x="74226" y="791816"/>
                    <a:pt x="80537" y="791027"/>
                    <a:pt x="76198" y="788070"/>
                  </a:cubicBezTo>
                  <a:cubicBezTo>
                    <a:pt x="48192" y="768550"/>
                    <a:pt x="57856" y="780577"/>
                    <a:pt x="37541" y="770916"/>
                  </a:cubicBezTo>
                  <a:lnTo>
                    <a:pt x="64364" y="726357"/>
                  </a:lnTo>
                  <a:close/>
                  <a:moveTo>
                    <a:pt x="50756" y="601551"/>
                  </a:moveTo>
                  <a:cubicBezTo>
                    <a:pt x="48981" y="569019"/>
                    <a:pt x="41880" y="549105"/>
                    <a:pt x="45430" y="515390"/>
                  </a:cubicBezTo>
                  <a:lnTo>
                    <a:pt x="79551" y="165816"/>
                  </a:lnTo>
                  <a:cubicBezTo>
                    <a:pt x="81918" y="145114"/>
                    <a:pt x="83299" y="92273"/>
                    <a:pt x="86454" y="76303"/>
                  </a:cubicBezTo>
                  <a:cubicBezTo>
                    <a:pt x="91188" y="52643"/>
                    <a:pt x="87638" y="58164"/>
                    <a:pt x="114067" y="50474"/>
                  </a:cubicBezTo>
                  <a:cubicBezTo>
                    <a:pt x="147990" y="40616"/>
                    <a:pt x="212287" y="38842"/>
                    <a:pt x="242661" y="39236"/>
                  </a:cubicBezTo>
                  <a:cubicBezTo>
                    <a:pt x="450936" y="41799"/>
                    <a:pt x="426282" y="69797"/>
                    <a:pt x="425099" y="147282"/>
                  </a:cubicBezTo>
                  <a:lnTo>
                    <a:pt x="413856" y="329660"/>
                  </a:lnTo>
                  <a:cubicBezTo>
                    <a:pt x="408531" y="388218"/>
                    <a:pt x="418393" y="574342"/>
                    <a:pt x="399064" y="592285"/>
                  </a:cubicBezTo>
                  <a:cubicBezTo>
                    <a:pt x="352123" y="611410"/>
                    <a:pt x="259622" y="587553"/>
                    <a:pt x="228066" y="589919"/>
                  </a:cubicBezTo>
                  <a:cubicBezTo>
                    <a:pt x="175405" y="594059"/>
                    <a:pt x="96710" y="594651"/>
                    <a:pt x="50756" y="601551"/>
                  </a:cubicBezTo>
                  <a:close/>
                  <a:moveTo>
                    <a:pt x="412870" y="818630"/>
                  </a:moveTo>
                  <a:cubicBezTo>
                    <a:pt x="403009" y="704866"/>
                    <a:pt x="419182" y="725568"/>
                    <a:pt x="426479" y="671742"/>
                  </a:cubicBezTo>
                  <a:cubicBezTo>
                    <a:pt x="430621" y="641773"/>
                    <a:pt x="423126" y="651631"/>
                    <a:pt x="423718" y="630140"/>
                  </a:cubicBezTo>
                  <a:cubicBezTo>
                    <a:pt x="424310" y="609832"/>
                    <a:pt x="433185" y="556795"/>
                    <a:pt x="436341" y="534712"/>
                  </a:cubicBezTo>
                  <a:cubicBezTo>
                    <a:pt x="450541" y="435538"/>
                    <a:pt x="442455" y="322168"/>
                    <a:pt x="446399" y="223783"/>
                  </a:cubicBezTo>
                  <a:cubicBezTo>
                    <a:pt x="448372" y="170548"/>
                    <a:pt x="468489" y="83598"/>
                    <a:pt x="444624" y="42193"/>
                  </a:cubicBezTo>
                  <a:lnTo>
                    <a:pt x="417998" y="54418"/>
                  </a:lnTo>
                  <a:cubicBezTo>
                    <a:pt x="394725" y="986"/>
                    <a:pt x="336542" y="17351"/>
                    <a:pt x="269484" y="12027"/>
                  </a:cubicBezTo>
                  <a:cubicBezTo>
                    <a:pt x="237927" y="9661"/>
                    <a:pt x="210709" y="8084"/>
                    <a:pt x="178166" y="9661"/>
                  </a:cubicBezTo>
                  <a:cubicBezTo>
                    <a:pt x="148976" y="11041"/>
                    <a:pt x="100260" y="25829"/>
                    <a:pt x="91188" y="16956"/>
                  </a:cubicBezTo>
                  <a:lnTo>
                    <a:pt x="81326" y="6506"/>
                  </a:lnTo>
                  <a:cubicBezTo>
                    <a:pt x="69492" y="-2366"/>
                    <a:pt x="86257" y="1774"/>
                    <a:pt x="61800" y="0"/>
                  </a:cubicBezTo>
                  <a:lnTo>
                    <a:pt x="29060" y="444411"/>
                  </a:lnTo>
                  <a:cubicBezTo>
                    <a:pt x="35766" y="496857"/>
                    <a:pt x="22749" y="600171"/>
                    <a:pt x="18410" y="660504"/>
                  </a:cubicBezTo>
                  <a:cubicBezTo>
                    <a:pt x="7759" y="803251"/>
                    <a:pt x="-26756" y="920565"/>
                    <a:pt x="40105" y="862007"/>
                  </a:cubicBezTo>
                  <a:cubicBezTo>
                    <a:pt x="51742" y="851754"/>
                    <a:pt x="54897" y="849388"/>
                    <a:pt x="60025" y="835784"/>
                  </a:cubicBezTo>
                  <a:cubicBezTo>
                    <a:pt x="41091" y="841107"/>
                    <a:pt x="40500" y="852543"/>
                    <a:pt x="29652" y="827108"/>
                  </a:cubicBezTo>
                  <a:cubicBezTo>
                    <a:pt x="33794" y="824151"/>
                    <a:pt x="25313" y="808575"/>
                    <a:pt x="68901" y="826517"/>
                  </a:cubicBezTo>
                  <a:cubicBezTo>
                    <a:pt x="161599" y="865161"/>
                    <a:pt x="217021" y="849191"/>
                    <a:pt x="338712" y="869696"/>
                  </a:cubicBezTo>
                  <a:cubicBezTo>
                    <a:pt x="349757" y="854317"/>
                    <a:pt x="355476" y="842487"/>
                    <a:pt x="355674" y="820799"/>
                  </a:cubicBezTo>
                  <a:cubicBezTo>
                    <a:pt x="295124" y="837952"/>
                    <a:pt x="376185" y="833221"/>
                    <a:pt x="266723" y="828686"/>
                  </a:cubicBezTo>
                  <a:cubicBezTo>
                    <a:pt x="278162" y="795956"/>
                    <a:pt x="309719" y="763424"/>
                    <a:pt x="329442" y="728329"/>
                  </a:cubicBezTo>
                  <a:cubicBezTo>
                    <a:pt x="346995" y="696979"/>
                    <a:pt x="365535" y="659321"/>
                    <a:pt x="397486" y="639801"/>
                  </a:cubicBezTo>
                  <a:cubicBezTo>
                    <a:pt x="397289" y="669573"/>
                    <a:pt x="391175" y="719062"/>
                    <a:pt x="387625" y="752777"/>
                  </a:cubicBezTo>
                  <a:cubicBezTo>
                    <a:pt x="381905" y="806800"/>
                    <a:pt x="380327" y="818236"/>
                    <a:pt x="410898" y="847219"/>
                  </a:cubicBezTo>
                  <a:lnTo>
                    <a:pt x="437721" y="829869"/>
                  </a:lnTo>
                  <a:cubicBezTo>
                    <a:pt x="430621" y="825925"/>
                    <a:pt x="420562" y="822179"/>
                    <a:pt x="412870" y="81863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1D412AAF-E5E6-DFB8-1E45-4077014A7C2F}"/>
                </a:ext>
              </a:extLst>
            </p:cNvPr>
            <p:cNvSpPr/>
            <p:nvPr/>
          </p:nvSpPr>
          <p:spPr>
            <a:xfrm>
              <a:off x="2483531" y="4039522"/>
              <a:ext cx="63478" cy="265584"/>
            </a:xfrm>
            <a:custGeom>
              <a:avLst/>
              <a:gdLst>
                <a:gd name="connsiteX0" fmla="*/ 28993 w 63478"/>
                <a:gd name="connsiteY0" fmla="*/ 166605 h 265584"/>
                <a:gd name="connsiteX1" fmla="*/ 0 w 63478"/>
                <a:gd name="connsiteY1" fmla="*/ 165027 h 265584"/>
                <a:gd name="connsiteX2" fmla="*/ 14003 w 63478"/>
                <a:gd name="connsiteY2" fmla="*/ 172322 h 265584"/>
                <a:gd name="connsiteX3" fmla="*/ 17356 w 63478"/>
                <a:gd name="connsiteY3" fmla="*/ 173900 h 265584"/>
                <a:gd name="connsiteX4" fmla="*/ 25245 w 63478"/>
                <a:gd name="connsiteY4" fmla="*/ 177843 h 265584"/>
                <a:gd name="connsiteX5" fmla="*/ 21893 w 63478"/>
                <a:gd name="connsiteY5" fmla="*/ 265582 h 265584"/>
                <a:gd name="connsiteX6" fmla="*/ 37277 w 63478"/>
                <a:gd name="connsiteY6" fmla="*/ 248231 h 265584"/>
                <a:gd name="connsiteX7" fmla="*/ 38263 w 63478"/>
                <a:gd name="connsiteY7" fmla="*/ 209784 h 265584"/>
                <a:gd name="connsiteX8" fmla="*/ 59366 w 63478"/>
                <a:gd name="connsiteY8" fmla="*/ 62501 h 265584"/>
                <a:gd name="connsiteX9" fmla="*/ 53055 w 63478"/>
                <a:gd name="connsiteY9" fmla="*/ 0 h 265584"/>
                <a:gd name="connsiteX10" fmla="*/ 28993 w 63478"/>
                <a:gd name="connsiteY10" fmla="*/ 166605 h 26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478" h="265584">
                  <a:moveTo>
                    <a:pt x="28993" y="166605"/>
                  </a:moveTo>
                  <a:cubicBezTo>
                    <a:pt x="4734" y="153395"/>
                    <a:pt x="15581" y="148860"/>
                    <a:pt x="0" y="165027"/>
                  </a:cubicBezTo>
                  <a:lnTo>
                    <a:pt x="14003" y="172322"/>
                  </a:lnTo>
                  <a:cubicBezTo>
                    <a:pt x="14792" y="172717"/>
                    <a:pt x="16765" y="173505"/>
                    <a:pt x="17356" y="173900"/>
                  </a:cubicBezTo>
                  <a:lnTo>
                    <a:pt x="25245" y="177843"/>
                  </a:lnTo>
                  <a:cubicBezTo>
                    <a:pt x="23470" y="201700"/>
                    <a:pt x="14792" y="249808"/>
                    <a:pt x="21893" y="265582"/>
                  </a:cubicBezTo>
                  <a:cubicBezTo>
                    <a:pt x="35896" y="262033"/>
                    <a:pt x="33726" y="274651"/>
                    <a:pt x="37277" y="248231"/>
                  </a:cubicBezTo>
                  <a:cubicBezTo>
                    <a:pt x="38460" y="240542"/>
                    <a:pt x="37474" y="220036"/>
                    <a:pt x="38263" y="209784"/>
                  </a:cubicBezTo>
                  <a:cubicBezTo>
                    <a:pt x="40432" y="181589"/>
                    <a:pt x="57000" y="118891"/>
                    <a:pt x="59366" y="62501"/>
                  </a:cubicBezTo>
                  <a:cubicBezTo>
                    <a:pt x="60352" y="35687"/>
                    <a:pt x="71200" y="9464"/>
                    <a:pt x="53055" y="0"/>
                  </a:cubicBezTo>
                  <a:lnTo>
                    <a:pt x="28993" y="166605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2DC40F5A-D025-E523-F1AD-CE341674FDC3}"/>
                </a:ext>
              </a:extLst>
            </p:cNvPr>
            <p:cNvSpPr/>
            <p:nvPr/>
          </p:nvSpPr>
          <p:spPr>
            <a:xfrm>
              <a:off x="3206554" y="3891118"/>
              <a:ext cx="27024" cy="153727"/>
            </a:xfrm>
            <a:custGeom>
              <a:avLst/>
              <a:gdLst>
                <a:gd name="connsiteX0" fmla="*/ 812 w 27024"/>
                <a:gd name="connsiteY0" fmla="*/ 134011 h 153727"/>
                <a:gd name="connsiteX1" fmla="*/ 3178 w 27024"/>
                <a:gd name="connsiteY1" fmla="*/ 153727 h 153727"/>
                <a:gd name="connsiteX2" fmla="*/ 21324 w 27024"/>
                <a:gd name="connsiteY2" fmla="*/ 88663 h 153727"/>
                <a:gd name="connsiteX3" fmla="*/ 22901 w 27024"/>
                <a:gd name="connsiteY3" fmla="*/ 10388 h 153727"/>
                <a:gd name="connsiteX4" fmla="*/ 812 w 27024"/>
                <a:gd name="connsiteY4" fmla="*/ 134011 h 1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24" h="153727">
                  <a:moveTo>
                    <a:pt x="812" y="134011"/>
                  </a:moveTo>
                  <a:lnTo>
                    <a:pt x="3178" y="153727"/>
                  </a:lnTo>
                  <a:cubicBezTo>
                    <a:pt x="31185" y="140320"/>
                    <a:pt x="20337" y="134997"/>
                    <a:pt x="21324" y="88663"/>
                  </a:cubicBezTo>
                  <a:cubicBezTo>
                    <a:pt x="21915" y="69932"/>
                    <a:pt x="32763" y="28922"/>
                    <a:pt x="22901" y="10388"/>
                  </a:cubicBezTo>
                  <a:cubicBezTo>
                    <a:pt x="-5697" y="-43635"/>
                    <a:pt x="417" y="130462"/>
                    <a:pt x="812" y="13401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7534E3A-A219-BCBC-F67B-AE7D1F967278}"/>
                </a:ext>
              </a:extLst>
            </p:cNvPr>
            <p:cNvSpPr/>
            <p:nvPr/>
          </p:nvSpPr>
          <p:spPr>
            <a:xfrm>
              <a:off x="1657979" y="4238067"/>
              <a:ext cx="82085" cy="107339"/>
            </a:xfrm>
            <a:custGeom>
              <a:avLst/>
              <a:gdLst>
                <a:gd name="connsiteX0" fmla="*/ 7047 w 82085"/>
                <a:gd name="connsiteY0" fmla="*/ 106864 h 107339"/>
                <a:gd name="connsiteX1" fmla="*/ 45901 w 82085"/>
                <a:gd name="connsiteY1" fmla="*/ 50277 h 107339"/>
                <a:gd name="connsiteX2" fmla="*/ 77458 w 82085"/>
                <a:gd name="connsiteY2" fmla="*/ 0 h 107339"/>
                <a:gd name="connsiteX3" fmla="*/ 3102 w 82085"/>
                <a:gd name="connsiteY3" fmla="*/ 90893 h 107339"/>
                <a:gd name="connsiteX4" fmla="*/ 7047 w 82085"/>
                <a:gd name="connsiteY4" fmla="*/ 106864 h 10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85" h="107339">
                  <a:moveTo>
                    <a:pt x="7047" y="106864"/>
                  </a:moveTo>
                  <a:cubicBezTo>
                    <a:pt x="23022" y="86358"/>
                    <a:pt x="13358" y="80838"/>
                    <a:pt x="45901" y="50277"/>
                  </a:cubicBezTo>
                  <a:cubicBezTo>
                    <a:pt x="67399" y="29969"/>
                    <a:pt x="92645" y="27406"/>
                    <a:pt x="77458" y="0"/>
                  </a:cubicBezTo>
                  <a:cubicBezTo>
                    <a:pt x="53396" y="11238"/>
                    <a:pt x="5666" y="78077"/>
                    <a:pt x="3102" y="90893"/>
                  </a:cubicBezTo>
                  <a:cubicBezTo>
                    <a:pt x="-3209" y="122045"/>
                    <a:pt x="1130" y="97597"/>
                    <a:pt x="7047" y="10686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36A65997-63DB-0EEB-274D-CF646B6623BF}"/>
                </a:ext>
              </a:extLst>
            </p:cNvPr>
            <p:cNvSpPr/>
            <p:nvPr/>
          </p:nvSpPr>
          <p:spPr>
            <a:xfrm>
              <a:off x="1723800" y="4263304"/>
              <a:ext cx="54829" cy="73345"/>
            </a:xfrm>
            <a:custGeom>
              <a:avLst/>
              <a:gdLst>
                <a:gd name="connsiteX0" fmla="*/ 0 w 54829"/>
                <a:gd name="connsiteY0" fmla="*/ 73345 h 73345"/>
                <a:gd name="connsiteX1" fmla="*/ 54830 w 54829"/>
                <a:gd name="connsiteY1" fmla="*/ 0 h 73345"/>
                <a:gd name="connsiteX2" fmla="*/ 23273 w 54829"/>
                <a:gd name="connsiteY2" fmla="*/ 29180 h 73345"/>
                <a:gd name="connsiteX3" fmla="*/ 0 w 54829"/>
                <a:gd name="connsiteY3" fmla="*/ 73345 h 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29" h="73345">
                  <a:moveTo>
                    <a:pt x="0" y="73345"/>
                  </a:moveTo>
                  <a:cubicBezTo>
                    <a:pt x="17553" y="59938"/>
                    <a:pt x="50885" y="24448"/>
                    <a:pt x="54830" y="0"/>
                  </a:cubicBezTo>
                  <a:cubicBezTo>
                    <a:pt x="30768" y="4338"/>
                    <a:pt x="37868" y="8281"/>
                    <a:pt x="23273" y="29180"/>
                  </a:cubicBezTo>
                  <a:cubicBezTo>
                    <a:pt x="11439" y="46531"/>
                    <a:pt x="1381" y="51657"/>
                    <a:pt x="0" y="733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5D6A43D4-53CC-E4FB-B4B2-0DBC78600641}"/>
                </a:ext>
              </a:extLst>
            </p:cNvPr>
            <p:cNvSpPr/>
            <p:nvPr/>
          </p:nvSpPr>
          <p:spPr>
            <a:xfrm>
              <a:off x="2982721" y="3851233"/>
              <a:ext cx="68241" cy="88917"/>
            </a:xfrm>
            <a:custGeom>
              <a:avLst/>
              <a:gdLst>
                <a:gd name="connsiteX0" fmla="*/ 0 w 68241"/>
                <a:gd name="connsiteY0" fmla="*/ 88918 h 88917"/>
                <a:gd name="connsiteX1" fmla="*/ 37868 w 68241"/>
                <a:gd name="connsiteY1" fmla="*/ 47710 h 88917"/>
                <a:gd name="connsiteX2" fmla="*/ 56802 w 68241"/>
                <a:gd name="connsiteY2" fmla="*/ 28191 h 88917"/>
                <a:gd name="connsiteX3" fmla="*/ 68242 w 68241"/>
                <a:gd name="connsiteY3" fmla="*/ 6897 h 88917"/>
                <a:gd name="connsiteX4" fmla="*/ 49702 w 68241"/>
                <a:gd name="connsiteY4" fmla="*/ 13798 h 88917"/>
                <a:gd name="connsiteX5" fmla="*/ 31360 w 68241"/>
                <a:gd name="connsiteY5" fmla="*/ 41007 h 88917"/>
                <a:gd name="connsiteX6" fmla="*/ 0 w 68241"/>
                <a:gd name="connsiteY6" fmla="*/ 88918 h 8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41" h="88917">
                  <a:moveTo>
                    <a:pt x="0" y="88918"/>
                  </a:moveTo>
                  <a:cubicBezTo>
                    <a:pt x="19920" y="80637"/>
                    <a:pt x="4734" y="79651"/>
                    <a:pt x="37868" y="47710"/>
                  </a:cubicBezTo>
                  <a:cubicBezTo>
                    <a:pt x="46152" y="39626"/>
                    <a:pt x="49505" y="35880"/>
                    <a:pt x="56802" y="28191"/>
                  </a:cubicBezTo>
                  <a:lnTo>
                    <a:pt x="68242" y="6897"/>
                  </a:lnTo>
                  <a:cubicBezTo>
                    <a:pt x="65875" y="5911"/>
                    <a:pt x="71792" y="-11834"/>
                    <a:pt x="49702" y="13798"/>
                  </a:cubicBezTo>
                  <a:cubicBezTo>
                    <a:pt x="43391" y="21093"/>
                    <a:pt x="38065" y="32331"/>
                    <a:pt x="31360" y="41007"/>
                  </a:cubicBezTo>
                  <a:cubicBezTo>
                    <a:pt x="21104" y="54611"/>
                    <a:pt x="5325" y="70779"/>
                    <a:pt x="0" y="8891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C22D86C-3033-0076-728A-C1391F831F5F}"/>
                </a:ext>
              </a:extLst>
            </p:cNvPr>
            <p:cNvSpPr/>
            <p:nvPr/>
          </p:nvSpPr>
          <p:spPr>
            <a:xfrm>
              <a:off x="3053132" y="3873114"/>
              <a:ext cx="47335" cy="67824"/>
            </a:xfrm>
            <a:custGeom>
              <a:avLst/>
              <a:gdLst>
                <a:gd name="connsiteX0" fmla="*/ 0 w 47335"/>
                <a:gd name="connsiteY0" fmla="*/ 67825 h 67824"/>
                <a:gd name="connsiteX1" fmla="*/ 25245 w 47335"/>
                <a:gd name="connsiteY1" fmla="*/ 39039 h 67824"/>
                <a:gd name="connsiteX2" fmla="*/ 47335 w 47335"/>
                <a:gd name="connsiteY2" fmla="*/ 0 h 67824"/>
                <a:gd name="connsiteX3" fmla="*/ 0 w 47335"/>
                <a:gd name="connsiteY3" fmla="*/ 67825 h 6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35" h="67824">
                  <a:moveTo>
                    <a:pt x="0" y="67825"/>
                  </a:moveTo>
                  <a:cubicBezTo>
                    <a:pt x="14595" y="61318"/>
                    <a:pt x="12623" y="55601"/>
                    <a:pt x="25245" y="39039"/>
                  </a:cubicBezTo>
                  <a:cubicBezTo>
                    <a:pt x="36685" y="23857"/>
                    <a:pt x="44968" y="20900"/>
                    <a:pt x="47335" y="0"/>
                  </a:cubicBezTo>
                  <a:cubicBezTo>
                    <a:pt x="27021" y="9464"/>
                    <a:pt x="8481" y="44757"/>
                    <a:pt x="0" y="6782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3F89BDBA-EC53-0AC7-61A7-73F8917F4A7C}"/>
                </a:ext>
              </a:extLst>
            </p:cNvPr>
            <p:cNvSpPr/>
            <p:nvPr/>
          </p:nvSpPr>
          <p:spPr>
            <a:xfrm>
              <a:off x="2499112" y="4700223"/>
              <a:ext cx="54829" cy="80640"/>
            </a:xfrm>
            <a:custGeom>
              <a:avLst/>
              <a:gdLst>
                <a:gd name="connsiteX0" fmla="*/ 0 w 54829"/>
                <a:gd name="connsiteY0" fmla="*/ 80641 h 80640"/>
                <a:gd name="connsiteX1" fmla="*/ 54830 w 54829"/>
                <a:gd name="connsiteY1" fmla="*/ 0 h 80640"/>
                <a:gd name="connsiteX2" fmla="*/ 0 w 54829"/>
                <a:gd name="connsiteY2" fmla="*/ 80641 h 8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29" h="80640">
                  <a:moveTo>
                    <a:pt x="0" y="80641"/>
                  </a:moveTo>
                  <a:cubicBezTo>
                    <a:pt x="16962" y="71965"/>
                    <a:pt x="52069" y="24448"/>
                    <a:pt x="54830" y="0"/>
                  </a:cubicBezTo>
                  <a:cubicBezTo>
                    <a:pt x="45955" y="7689"/>
                    <a:pt x="7495" y="65262"/>
                    <a:pt x="0" y="8064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824E9E36-95BD-B398-5668-C7611A629311}"/>
                </a:ext>
              </a:extLst>
            </p:cNvPr>
            <p:cNvSpPr/>
            <p:nvPr/>
          </p:nvSpPr>
          <p:spPr>
            <a:xfrm>
              <a:off x="3191069" y="4089010"/>
              <a:ext cx="19705" cy="20095"/>
            </a:xfrm>
            <a:custGeom>
              <a:avLst/>
              <a:gdLst>
                <a:gd name="connsiteX0" fmla="*/ 19650 w 19705"/>
                <a:gd name="connsiteY0" fmla="*/ 13013 h 20095"/>
                <a:gd name="connsiteX1" fmla="*/ 913 w 19705"/>
                <a:gd name="connsiteY1" fmla="*/ 0 h 20095"/>
                <a:gd name="connsiteX2" fmla="*/ 5450 w 19705"/>
                <a:gd name="connsiteY2" fmla="*/ 14787 h 20095"/>
                <a:gd name="connsiteX3" fmla="*/ 19650 w 19705"/>
                <a:gd name="connsiteY3" fmla="*/ 13013 h 2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05" h="20095">
                  <a:moveTo>
                    <a:pt x="19650" y="13013"/>
                  </a:moveTo>
                  <a:cubicBezTo>
                    <a:pt x="12353" y="-5126"/>
                    <a:pt x="31681" y="4929"/>
                    <a:pt x="913" y="0"/>
                  </a:cubicBezTo>
                  <a:cubicBezTo>
                    <a:pt x="2688" y="11238"/>
                    <a:pt x="-4609" y="7689"/>
                    <a:pt x="5450" y="14787"/>
                  </a:cubicBezTo>
                  <a:cubicBezTo>
                    <a:pt x="22806" y="27603"/>
                    <a:pt x="19256" y="13210"/>
                    <a:pt x="19650" y="1301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A1D1FF2-1D76-B1D8-7273-01AB62A534B0}"/>
                </a:ext>
              </a:extLst>
            </p:cNvPr>
            <p:cNvSpPr/>
            <p:nvPr/>
          </p:nvSpPr>
          <p:spPr>
            <a:xfrm>
              <a:off x="3185796" y="4161764"/>
              <a:ext cx="19164" cy="21096"/>
            </a:xfrm>
            <a:custGeom>
              <a:avLst/>
              <a:gdLst>
                <a:gd name="connsiteX0" fmla="*/ 11117 w 19164"/>
                <a:gd name="connsiteY0" fmla="*/ 21097 h 21096"/>
                <a:gd name="connsiteX1" fmla="*/ 12300 w 19164"/>
                <a:gd name="connsiteY1" fmla="*/ 0 h 21096"/>
                <a:gd name="connsiteX2" fmla="*/ 11117 w 19164"/>
                <a:gd name="connsiteY2" fmla="*/ 21097 h 2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64" h="21096">
                  <a:moveTo>
                    <a:pt x="11117" y="21097"/>
                  </a:moveTo>
                  <a:cubicBezTo>
                    <a:pt x="20387" y="8281"/>
                    <a:pt x="22754" y="15773"/>
                    <a:pt x="12300" y="0"/>
                  </a:cubicBezTo>
                  <a:cubicBezTo>
                    <a:pt x="-3083" y="10844"/>
                    <a:pt x="-4661" y="5521"/>
                    <a:pt x="11117" y="2109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3C4DBA0F-8EF0-E08B-5D75-578DD4EAA93E}"/>
                </a:ext>
              </a:extLst>
            </p:cNvPr>
            <p:cNvSpPr/>
            <p:nvPr/>
          </p:nvSpPr>
          <p:spPr>
            <a:xfrm>
              <a:off x="2495883" y="4342155"/>
              <a:ext cx="18218" cy="14077"/>
            </a:xfrm>
            <a:custGeom>
              <a:avLst/>
              <a:gdLst>
                <a:gd name="connsiteX0" fmla="*/ 74 w 18218"/>
                <a:gd name="connsiteY0" fmla="*/ 13226 h 14077"/>
                <a:gd name="connsiteX1" fmla="*/ 18219 w 18218"/>
                <a:gd name="connsiteY1" fmla="*/ 607 h 14077"/>
                <a:gd name="connsiteX2" fmla="*/ 74 w 18218"/>
                <a:gd name="connsiteY2" fmla="*/ 13226 h 1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18" h="14077">
                  <a:moveTo>
                    <a:pt x="74" y="13226"/>
                  </a:moveTo>
                  <a:cubicBezTo>
                    <a:pt x="18416" y="13817"/>
                    <a:pt x="14866" y="17958"/>
                    <a:pt x="18219" y="607"/>
                  </a:cubicBezTo>
                  <a:cubicBezTo>
                    <a:pt x="4807" y="-773"/>
                    <a:pt x="-715" y="-970"/>
                    <a:pt x="74" y="1322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13D62542-1B6F-FF69-FE1F-1DCC403304BF}"/>
                </a:ext>
              </a:extLst>
            </p:cNvPr>
            <p:cNvSpPr/>
            <p:nvPr/>
          </p:nvSpPr>
          <p:spPr>
            <a:xfrm>
              <a:off x="2481871" y="4383575"/>
              <a:ext cx="13494" cy="14393"/>
            </a:xfrm>
            <a:custGeom>
              <a:avLst/>
              <a:gdLst>
                <a:gd name="connsiteX0" fmla="*/ 10733 w 13494"/>
                <a:gd name="connsiteY0" fmla="*/ 14393 h 14393"/>
                <a:gd name="connsiteX1" fmla="*/ 13494 w 13494"/>
                <a:gd name="connsiteY1" fmla="*/ 0 h 14393"/>
                <a:gd name="connsiteX2" fmla="*/ 10733 w 13494"/>
                <a:gd name="connsiteY2" fmla="*/ 14393 h 1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94" h="14393">
                  <a:moveTo>
                    <a:pt x="10733" y="14393"/>
                  </a:moveTo>
                  <a:lnTo>
                    <a:pt x="13494" y="0"/>
                  </a:lnTo>
                  <a:cubicBezTo>
                    <a:pt x="8169" y="2957"/>
                    <a:pt x="-12343" y="5126"/>
                    <a:pt x="10733" y="1439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2117288-E327-3097-F440-F7B1313FEB0E}"/>
                </a:ext>
              </a:extLst>
            </p:cNvPr>
            <p:cNvSpPr/>
            <p:nvPr/>
          </p:nvSpPr>
          <p:spPr>
            <a:xfrm>
              <a:off x="2465503" y="4227617"/>
              <a:ext cx="11914" cy="17744"/>
            </a:xfrm>
            <a:custGeom>
              <a:avLst/>
              <a:gdLst>
                <a:gd name="connsiteX0" fmla="*/ 5208 w 11914"/>
                <a:gd name="connsiteY0" fmla="*/ 17745 h 17744"/>
                <a:gd name="connsiteX1" fmla="*/ 11914 w 11914"/>
                <a:gd name="connsiteY1" fmla="*/ 0 h 17744"/>
                <a:gd name="connsiteX2" fmla="*/ 5208 w 11914"/>
                <a:gd name="connsiteY2" fmla="*/ 17745 h 1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14" h="17744">
                  <a:moveTo>
                    <a:pt x="5208" y="17745"/>
                  </a:moveTo>
                  <a:lnTo>
                    <a:pt x="11914" y="0"/>
                  </a:lnTo>
                  <a:cubicBezTo>
                    <a:pt x="-3273" y="4732"/>
                    <a:pt x="-2089" y="7098"/>
                    <a:pt x="5208" y="1774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2" name="图形 2">
            <a:extLst>
              <a:ext uri="{FF2B5EF4-FFF2-40B4-BE49-F238E27FC236}">
                <a16:creationId xmlns:a16="http://schemas.microsoft.com/office/drawing/2014/main" id="{79874E3A-864F-399D-6AED-57DB626C729C}"/>
              </a:ext>
            </a:extLst>
          </p:cNvPr>
          <p:cNvGrpSpPr/>
          <p:nvPr/>
        </p:nvGrpSpPr>
        <p:grpSpPr>
          <a:xfrm>
            <a:off x="3731731" y="2836454"/>
            <a:ext cx="920011" cy="1097059"/>
            <a:chOff x="6357244" y="222791"/>
            <a:chExt cx="1478595" cy="1763139"/>
          </a:xfrm>
          <a:solidFill>
            <a:srgbClr val="1A1A1A"/>
          </a:solidFill>
        </p:grpSpPr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E8EA8BB9-27C2-0172-8BEB-57C2AE7DB7F9}"/>
                </a:ext>
              </a:extLst>
            </p:cNvPr>
            <p:cNvSpPr/>
            <p:nvPr/>
          </p:nvSpPr>
          <p:spPr>
            <a:xfrm>
              <a:off x="6357244" y="222791"/>
              <a:ext cx="1478595" cy="1763139"/>
            </a:xfrm>
            <a:custGeom>
              <a:avLst/>
              <a:gdLst>
                <a:gd name="connsiteX0" fmla="*/ 460421 w 1478595"/>
                <a:gd name="connsiteY0" fmla="*/ 351551 h 1763139"/>
                <a:gd name="connsiteX1" fmla="*/ 446220 w 1478595"/>
                <a:gd name="connsiteY1" fmla="*/ 346819 h 1763139"/>
                <a:gd name="connsiteX2" fmla="*/ 440698 w 1478595"/>
                <a:gd name="connsiteY2" fmla="*/ 346030 h 1763139"/>
                <a:gd name="connsiteX3" fmla="*/ 407366 w 1478595"/>
                <a:gd name="connsiteY3" fmla="*/ 346819 h 1763139"/>
                <a:gd name="connsiteX4" fmla="*/ 410719 w 1478595"/>
                <a:gd name="connsiteY4" fmla="*/ 342678 h 1763139"/>
                <a:gd name="connsiteX5" fmla="*/ 453124 w 1478595"/>
                <a:gd name="connsiteY5" fmla="*/ 318033 h 1763139"/>
                <a:gd name="connsiteX6" fmla="*/ 515054 w 1478595"/>
                <a:gd name="connsiteY6" fmla="*/ 303442 h 1763139"/>
                <a:gd name="connsiteX7" fmla="*/ 551344 w 1478595"/>
                <a:gd name="connsiteY7" fmla="*/ 351354 h 1763139"/>
                <a:gd name="connsiteX8" fmla="*/ 546413 w 1478595"/>
                <a:gd name="connsiteY8" fmla="*/ 353522 h 1763139"/>
                <a:gd name="connsiteX9" fmla="*/ 493753 w 1478595"/>
                <a:gd name="connsiteY9" fmla="*/ 373042 h 1763139"/>
                <a:gd name="connsiteX10" fmla="*/ 248399 w 1478595"/>
                <a:gd name="connsiteY10" fmla="*/ 656960 h 1763139"/>
                <a:gd name="connsiteX11" fmla="*/ 271277 w 1478595"/>
                <a:gd name="connsiteY11" fmla="*/ 612598 h 1763139"/>
                <a:gd name="connsiteX12" fmla="*/ 365948 w 1478595"/>
                <a:gd name="connsiteY12" fmla="*/ 481877 h 1763139"/>
                <a:gd name="connsiteX13" fmla="*/ 550161 w 1478595"/>
                <a:gd name="connsiteY13" fmla="*/ 378365 h 1763139"/>
                <a:gd name="connsiteX14" fmla="*/ 559431 w 1478595"/>
                <a:gd name="connsiteY14" fmla="*/ 354705 h 1763139"/>
                <a:gd name="connsiteX15" fmla="*/ 565939 w 1478595"/>
                <a:gd name="connsiteY15" fmla="*/ 342087 h 1763139"/>
                <a:gd name="connsiteX16" fmla="*/ 572251 w 1478595"/>
                <a:gd name="connsiteY16" fmla="*/ 329271 h 1763139"/>
                <a:gd name="connsiteX17" fmla="*/ 511109 w 1478595"/>
                <a:gd name="connsiteY17" fmla="*/ 249419 h 1763139"/>
                <a:gd name="connsiteX18" fmla="*/ 396716 w 1478595"/>
                <a:gd name="connsiteY18" fmla="*/ 88729 h 1763139"/>
                <a:gd name="connsiteX19" fmla="*/ 497303 w 1478595"/>
                <a:gd name="connsiteY19" fmla="*/ 85378 h 1763139"/>
                <a:gd name="connsiteX20" fmla="*/ 525704 w 1478595"/>
                <a:gd name="connsiteY20" fmla="*/ 76308 h 1763139"/>
                <a:gd name="connsiteX21" fmla="*/ 663765 w 1478595"/>
                <a:gd name="connsiteY21" fmla="*/ 77885 h 1763139"/>
                <a:gd name="connsiteX22" fmla="*/ 793346 w 1478595"/>
                <a:gd name="connsiteY22" fmla="*/ 62901 h 1763139"/>
                <a:gd name="connsiteX23" fmla="*/ 1268670 w 1478595"/>
                <a:gd name="connsiteY23" fmla="*/ 170356 h 1763139"/>
                <a:gd name="connsiteX24" fmla="*/ 1379119 w 1478595"/>
                <a:gd name="connsiteY24" fmla="*/ 208409 h 1763139"/>
                <a:gd name="connsiteX25" fmla="*/ 1305158 w 1478595"/>
                <a:gd name="connsiteY25" fmla="*/ 394533 h 1763139"/>
                <a:gd name="connsiteX26" fmla="*/ 1219363 w 1478595"/>
                <a:gd name="connsiteY26" fmla="*/ 564687 h 1763139"/>
                <a:gd name="connsiteX27" fmla="*/ 1153488 w 1478595"/>
                <a:gd name="connsiteY27" fmla="*/ 755937 h 1763139"/>
                <a:gd name="connsiteX28" fmla="*/ 1071243 w 1478595"/>
                <a:gd name="connsiteY28" fmla="*/ 896713 h 1763139"/>
                <a:gd name="connsiteX29" fmla="*/ 1060198 w 1478595"/>
                <a:gd name="connsiteY29" fmla="*/ 914458 h 1763139"/>
                <a:gd name="connsiteX30" fmla="*/ 1056648 w 1478595"/>
                <a:gd name="connsiteY30" fmla="*/ 918993 h 1763139"/>
                <a:gd name="connsiteX31" fmla="*/ 930421 w 1478595"/>
                <a:gd name="connsiteY31" fmla="*/ 778808 h 1763139"/>
                <a:gd name="connsiteX32" fmla="*/ 881902 w 1478595"/>
                <a:gd name="connsiteY32" fmla="*/ 744107 h 1763139"/>
                <a:gd name="connsiteX33" fmla="*/ 788415 w 1478595"/>
                <a:gd name="connsiteY33" fmla="*/ 665438 h 1763139"/>
                <a:gd name="connsiteX34" fmla="*/ 711298 w 1478595"/>
                <a:gd name="connsiteY34" fmla="*/ 705265 h 1763139"/>
                <a:gd name="connsiteX35" fmla="*/ 633786 w 1478595"/>
                <a:gd name="connsiteY35" fmla="*/ 762246 h 1763139"/>
                <a:gd name="connsiteX36" fmla="*/ 566334 w 1478595"/>
                <a:gd name="connsiteY36" fmla="*/ 829282 h 1763139"/>
                <a:gd name="connsiteX37" fmla="*/ 321965 w 1478595"/>
                <a:gd name="connsiteY37" fmla="*/ 1251413 h 1763139"/>
                <a:gd name="connsiteX38" fmla="*/ 302637 w 1478595"/>
                <a:gd name="connsiteY38" fmla="*/ 1529219 h 1763139"/>
                <a:gd name="connsiteX39" fmla="*/ 373245 w 1478595"/>
                <a:gd name="connsiteY39" fmla="*/ 1668221 h 1763139"/>
                <a:gd name="connsiteX40" fmla="*/ 352931 w 1478595"/>
                <a:gd name="connsiteY40" fmla="*/ 1658165 h 1763139"/>
                <a:gd name="connsiteX41" fmla="*/ 128483 w 1478595"/>
                <a:gd name="connsiteY41" fmla="*/ 1400864 h 1763139"/>
                <a:gd name="connsiteX42" fmla="*/ 52154 w 1478595"/>
                <a:gd name="connsiteY42" fmla="*/ 972621 h 1763139"/>
                <a:gd name="connsiteX43" fmla="*/ 149783 w 1478595"/>
                <a:gd name="connsiteY43" fmla="*/ 682591 h 1763139"/>
                <a:gd name="connsiteX44" fmla="*/ 250371 w 1478595"/>
                <a:gd name="connsiteY44" fmla="*/ 526436 h 1763139"/>
                <a:gd name="connsiteX45" fmla="*/ 305201 w 1478595"/>
                <a:gd name="connsiteY45" fmla="*/ 453091 h 1763139"/>
                <a:gd name="connsiteX46" fmla="*/ 410719 w 1478595"/>
                <a:gd name="connsiteY46" fmla="*/ 365747 h 1763139"/>
                <a:gd name="connsiteX47" fmla="*/ 460421 w 1478595"/>
                <a:gd name="connsiteY47" fmla="*/ 351551 h 1763139"/>
                <a:gd name="connsiteX48" fmla="*/ 315457 w 1478595"/>
                <a:gd name="connsiteY48" fmla="*/ 1443847 h 1763139"/>
                <a:gd name="connsiteX49" fmla="*/ 333799 w 1478595"/>
                <a:gd name="connsiteY49" fmla="*/ 1459423 h 1763139"/>
                <a:gd name="connsiteX50" fmla="*/ 345041 w 1478595"/>
                <a:gd name="connsiteY50" fmla="*/ 1480322 h 1763139"/>
                <a:gd name="connsiteX51" fmla="*/ 384290 w 1478595"/>
                <a:gd name="connsiteY51" fmla="*/ 1617352 h 1763139"/>
                <a:gd name="connsiteX52" fmla="*/ 337152 w 1478595"/>
                <a:gd name="connsiteY52" fmla="*/ 1544401 h 1763139"/>
                <a:gd name="connsiteX53" fmla="*/ 315457 w 1478595"/>
                <a:gd name="connsiteY53" fmla="*/ 1443847 h 1763139"/>
                <a:gd name="connsiteX54" fmla="*/ 353128 w 1478595"/>
                <a:gd name="connsiteY54" fmla="*/ 1240569 h 1763139"/>
                <a:gd name="connsiteX55" fmla="*/ 376401 w 1478595"/>
                <a:gd name="connsiteY55" fmla="*/ 1442466 h 1763139"/>
                <a:gd name="connsiteX56" fmla="*/ 383501 w 1478595"/>
                <a:gd name="connsiteY56" fmla="*/ 1466915 h 1763139"/>
                <a:gd name="connsiteX57" fmla="*/ 383698 w 1478595"/>
                <a:gd name="connsiteY57" fmla="*/ 1505954 h 1763139"/>
                <a:gd name="connsiteX58" fmla="*/ 367723 w 1478595"/>
                <a:gd name="connsiteY58" fmla="*/ 1461789 h 1763139"/>
                <a:gd name="connsiteX59" fmla="*/ 353128 w 1478595"/>
                <a:gd name="connsiteY59" fmla="*/ 1240569 h 1763139"/>
                <a:gd name="connsiteX60" fmla="*/ 317824 w 1478595"/>
                <a:gd name="connsiteY60" fmla="*/ 1422356 h 1763139"/>
                <a:gd name="connsiteX61" fmla="*/ 325516 w 1478595"/>
                <a:gd name="connsiteY61" fmla="*/ 1359065 h 1763139"/>
                <a:gd name="connsiteX62" fmla="*/ 357664 w 1478595"/>
                <a:gd name="connsiteY62" fmla="*/ 1473618 h 1763139"/>
                <a:gd name="connsiteX63" fmla="*/ 317824 w 1478595"/>
                <a:gd name="connsiteY63" fmla="*/ 1422356 h 1763139"/>
                <a:gd name="connsiteX64" fmla="*/ 391588 w 1478595"/>
                <a:gd name="connsiteY64" fmla="*/ 1328505 h 1763139"/>
                <a:gd name="connsiteX65" fmla="*/ 373640 w 1478595"/>
                <a:gd name="connsiteY65" fmla="*/ 1277045 h 1763139"/>
                <a:gd name="connsiteX66" fmla="*/ 361806 w 1478595"/>
                <a:gd name="connsiteY66" fmla="*/ 1223613 h 1763139"/>
                <a:gd name="connsiteX67" fmla="*/ 388432 w 1478595"/>
                <a:gd name="connsiteY67" fmla="*/ 1120101 h 1763139"/>
                <a:gd name="connsiteX68" fmla="*/ 401844 w 1478595"/>
                <a:gd name="connsiteY68" fmla="*/ 1167421 h 1763139"/>
                <a:gd name="connsiteX69" fmla="*/ 404408 w 1478595"/>
                <a:gd name="connsiteY69" fmla="*/ 1223416 h 1763139"/>
                <a:gd name="connsiteX70" fmla="*/ 391588 w 1478595"/>
                <a:gd name="connsiteY70" fmla="*/ 1328505 h 1763139"/>
                <a:gd name="connsiteX71" fmla="*/ 408747 w 1478595"/>
                <a:gd name="connsiteY71" fmla="*/ 1127593 h 1763139"/>
                <a:gd name="connsiteX72" fmla="*/ 435570 w 1478595"/>
                <a:gd name="connsiteY72" fmla="*/ 1040841 h 1763139"/>
                <a:gd name="connsiteX73" fmla="*/ 422947 w 1478595"/>
                <a:gd name="connsiteY73" fmla="*/ 1231500 h 1763139"/>
                <a:gd name="connsiteX74" fmla="*/ 408747 w 1478595"/>
                <a:gd name="connsiteY74" fmla="*/ 1127593 h 1763139"/>
                <a:gd name="connsiteX75" fmla="*/ 991365 w 1478595"/>
                <a:gd name="connsiteY75" fmla="*/ 1030982 h 1763139"/>
                <a:gd name="connsiteX76" fmla="*/ 986040 w 1478595"/>
                <a:gd name="connsiteY76" fmla="*/ 1044587 h 1763139"/>
                <a:gd name="connsiteX77" fmla="*/ 986237 w 1478595"/>
                <a:gd name="connsiteY77" fmla="*/ 1011857 h 1763139"/>
                <a:gd name="connsiteX78" fmla="*/ 991365 w 1478595"/>
                <a:gd name="connsiteY78" fmla="*/ 1030982 h 1763139"/>
                <a:gd name="connsiteX79" fmla="*/ 447009 w 1478595"/>
                <a:gd name="connsiteY79" fmla="*/ 1160914 h 1763139"/>
                <a:gd name="connsiteX80" fmla="*/ 459238 w 1478595"/>
                <a:gd name="connsiteY80" fmla="*/ 985634 h 1763139"/>
                <a:gd name="connsiteX81" fmla="*/ 487836 w 1478595"/>
                <a:gd name="connsiteY81" fmla="*/ 952905 h 1763139"/>
                <a:gd name="connsiteX82" fmla="*/ 469691 w 1478595"/>
                <a:gd name="connsiteY82" fmla="*/ 1123453 h 1763139"/>
                <a:gd name="connsiteX83" fmla="*/ 459632 w 1478595"/>
                <a:gd name="connsiteY83" fmla="*/ 1145733 h 1763139"/>
                <a:gd name="connsiteX84" fmla="*/ 447009 w 1478595"/>
                <a:gd name="connsiteY84" fmla="*/ 1160914 h 1763139"/>
                <a:gd name="connsiteX85" fmla="*/ 1018780 w 1478595"/>
                <a:gd name="connsiteY85" fmla="*/ 1070415 h 1763139"/>
                <a:gd name="connsiteX86" fmla="*/ 1005171 w 1478595"/>
                <a:gd name="connsiteY86" fmla="*/ 1048530 h 1763139"/>
                <a:gd name="connsiteX87" fmla="*/ 1002015 w 1478595"/>
                <a:gd name="connsiteY87" fmla="*/ 960397 h 1763139"/>
                <a:gd name="connsiteX88" fmla="*/ 1015427 w 1478595"/>
                <a:gd name="connsiteY88" fmla="*/ 925105 h 1763139"/>
                <a:gd name="connsiteX89" fmla="*/ 1018780 w 1478595"/>
                <a:gd name="connsiteY89" fmla="*/ 1070415 h 1763139"/>
                <a:gd name="connsiteX90" fmla="*/ 920954 w 1478595"/>
                <a:gd name="connsiteY90" fmla="*/ 842887 h 1763139"/>
                <a:gd name="connsiteX91" fmla="*/ 950144 w 1478595"/>
                <a:gd name="connsiteY91" fmla="*/ 922344 h 1763139"/>
                <a:gd name="connsiteX92" fmla="*/ 957047 w 1478595"/>
                <a:gd name="connsiteY92" fmla="*/ 1019941 h 1763139"/>
                <a:gd name="connsiteX93" fmla="*/ 937521 w 1478595"/>
                <a:gd name="connsiteY93" fmla="*/ 983268 h 1763139"/>
                <a:gd name="connsiteX94" fmla="*/ 919967 w 1478595"/>
                <a:gd name="connsiteY94" fmla="*/ 973410 h 1763139"/>
                <a:gd name="connsiteX95" fmla="*/ 920954 w 1478595"/>
                <a:gd name="connsiteY95" fmla="*/ 842887 h 1763139"/>
                <a:gd name="connsiteX96" fmla="*/ 964739 w 1478595"/>
                <a:gd name="connsiteY96" fmla="*/ 882517 h 1763139"/>
                <a:gd name="connsiteX97" fmla="*/ 988209 w 1478595"/>
                <a:gd name="connsiteY97" fmla="*/ 934766 h 1763139"/>
                <a:gd name="connsiteX98" fmla="*/ 986434 w 1478595"/>
                <a:gd name="connsiteY98" fmla="*/ 992141 h 1763139"/>
                <a:gd name="connsiteX99" fmla="*/ 983278 w 1478595"/>
                <a:gd name="connsiteY99" fmla="*/ 997464 h 1763139"/>
                <a:gd name="connsiteX100" fmla="*/ 979728 w 1478595"/>
                <a:gd name="connsiteY100" fmla="*/ 1002788 h 1763139"/>
                <a:gd name="connsiteX101" fmla="*/ 967303 w 1478595"/>
                <a:gd name="connsiteY101" fmla="*/ 977353 h 1763139"/>
                <a:gd name="connsiteX102" fmla="*/ 964739 w 1478595"/>
                <a:gd name="connsiteY102" fmla="*/ 948173 h 1763139"/>
                <a:gd name="connsiteX103" fmla="*/ 964739 w 1478595"/>
                <a:gd name="connsiteY103" fmla="*/ 882517 h 1763139"/>
                <a:gd name="connsiteX104" fmla="*/ 495725 w 1478595"/>
                <a:gd name="connsiteY104" fmla="*/ 1065684 h 1763139"/>
                <a:gd name="connsiteX105" fmla="*/ 551936 w 1478595"/>
                <a:gd name="connsiteY105" fmla="*/ 881531 h 1763139"/>
                <a:gd name="connsiteX106" fmla="*/ 545427 w 1478595"/>
                <a:gd name="connsiteY106" fmla="*/ 993127 h 1763139"/>
                <a:gd name="connsiteX107" fmla="*/ 525310 w 1478595"/>
                <a:gd name="connsiteY107" fmla="*/ 1031771 h 1763139"/>
                <a:gd name="connsiteX108" fmla="*/ 495725 w 1478595"/>
                <a:gd name="connsiteY108" fmla="*/ 1065684 h 1763139"/>
                <a:gd name="connsiteX109" fmla="*/ 1118381 w 1478595"/>
                <a:gd name="connsiteY109" fmla="*/ 1013829 h 1763139"/>
                <a:gd name="connsiteX110" fmla="*/ 1119762 w 1478595"/>
                <a:gd name="connsiteY110" fmla="*/ 980311 h 1763139"/>
                <a:gd name="connsiteX111" fmla="*/ 1124495 w 1478595"/>
                <a:gd name="connsiteY111" fmla="*/ 842492 h 1763139"/>
                <a:gd name="connsiteX112" fmla="*/ 1146782 w 1478595"/>
                <a:gd name="connsiteY112" fmla="*/ 902628 h 1763139"/>
                <a:gd name="connsiteX113" fmla="*/ 1101419 w 1478595"/>
                <a:gd name="connsiteY113" fmla="*/ 1057403 h 1763139"/>
                <a:gd name="connsiteX114" fmla="*/ 1097672 w 1478595"/>
                <a:gd name="connsiteY114" fmla="*/ 1060952 h 1763139"/>
                <a:gd name="connsiteX115" fmla="*/ 1093530 w 1478595"/>
                <a:gd name="connsiteY115" fmla="*/ 1064501 h 1763139"/>
                <a:gd name="connsiteX116" fmla="*/ 1094516 w 1478595"/>
                <a:gd name="connsiteY116" fmla="*/ 992732 h 1763139"/>
                <a:gd name="connsiteX117" fmla="*/ 1071046 w 1478595"/>
                <a:gd name="connsiteY117" fmla="*/ 943835 h 1763139"/>
                <a:gd name="connsiteX118" fmla="*/ 1098658 w 1478595"/>
                <a:gd name="connsiteY118" fmla="*/ 904402 h 1763139"/>
                <a:gd name="connsiteX119" fmla="*/ 1102800 w 1478595"/>
                <a:gd name="connsiteY119" fmla="*/ 900853 h 1763139"/>
                <a:gd name="connsiteX120" fmla="*/ 1118381 w 1478595"/>
                <a:gd name="connsiteY120" fmla="*/ 1013829 h 1763139"/>
                <a:gd name="connsiteX121" fmla="*/ 909711 w 1478595"/>
                <a:gd name="connsiteY121" fmla="*/ 980114 h 1763139"/>
                <a:gd name="connsiteX122" fmla="*/ 867899 w 1478595"/>
                <a:gd name="connsiteY122" fmla="*/ 896516 h 1763139"/>
                <a:gd name="connsiteX123" fmla="*/ 869871 w 1478595"/>
                <a:gd name="connsiteY123" fmla="*/ 780385 h 1763139"/>
                <a:gd name="connsiteX124" fmla="*/ 904781 w 1478595"/>
                <a:gd name="connsiteY124" fmla="*/ 870884 h 1763139"/>
                <a:gd name="connsiteX125" fmla="*/ 909711 w 1478595"/>
                <a:gd name="connsiteY125" fmla="*/ 980114 h 1763139"/>
                <a:gd name="connsiteX126" fmla="*/ 604005 w 1478595"/>
                <a:gd name="connsiteY126" fmla="*/ 932203 h 1763139"/>
                <a:gd name="connsiteX127" fmla="*/ 610513 w 1478595"/>
                <a:gd name="connsiteY127" fmla="*/ 848605 h 1763139"/>
                <a:gd name="connsiteX128" fmla="*/ 642465 w 1478595"/>
                <a:gd name="connsiteY128" fmla="*/ 793004 h 1763139"/>
                <a:gd name="connsiteX129" fmla="*/ 641873 w 1478595"/>
                <a:gd name="connsiteY129" fmla="*/ 905191 h 1763139"/>
                <a:gd name="connsiteX130" fmla="*/ 604005 w 1478595"/>
                <a:gd name="connsiteY130" fmla="*/ 932203 h 1763139"/>
                <a:gd name="connsiteX131" fmla="*/ 558839 w 1478595"/>
                <a:gd name="connsiteY131" fmla="*/ 978536 h 1763139"/>
                <a:gd name="connsiteX132" fmla="*/ 565348 w 1478595"/>
                <a:gd name="connsiteY132" fmla="*/ 893755 h 1763139"/>
                <a:gd name="connsiteX133" fmla="*/ 573434 w 1478595"/>
                <a:gd name="connsiteY133" fmla="*/ 856097 h 1763139"/>
                <a:gd name="connsiteX134" fmla="*/ 597102 w 1478595"/>
                <a:gd name="connsiteY134" fmla="*/ 836577 h 1763139"/>
                <a:gd name="connsiteX135" fmla="*/ 586846 w 1478595"/>
                <a:gd name="connsiteY135" fmla="*/ 958426 h 1763139"/>
                <a:gd name="connsiteX136" fmla="*/ 558839 w 1478595"/>
                <a:gd name="connsiteY136" fmla="*/ 978536 h 1763139"/>
                <a:gd name="connsiteX137" fmla="*/ 853106 w 1478595"/>
                <a:gd name="connsiteY137" fmla="*/ 916824 h 1763139"/>
                <a:gd name="connsiteX138" fmla="*/ 832989 w 1478595"/>
                <a:gd name="connsiteY138" fmla="*/ 902036 h 1763139"/>
                <a:gd name="connsiteX139" fmla="*/ 838511 w 1478595"/>
                <a:gd name="connsiteY139" fmla="*/ 741938 h 1763139"/>
                <a:gd name="connsiteX140" fmla="*/ 854487 w 1478595"/>
                <a:gd name="connsiteY140" fmla="*/ 780582 h 1763139"/>
                <a:gd name="connsiteX141" fmla="*/ 855276 w 1478595"/>
                <a:gd name="connsiteY141" fmla="*/ 825930 h 1763139"/>
                <a:gd name="connsiteX142" fmla="*/ 853106 w 1478595"/>
                <a:gd name="connsiteY142" fmla="*/ 916824 h 1763139"/>
                <a:gd name="connsiteX143" fmla="*/ 653312 w 1478595"/>
                <a:gd name="connsiteY143" fmla="*/ 888432 h 1763139"/>
                <a:gd name="connsiteX144" fmla="*/ 659032 w 1478595"/>
                <a:gd name="connsiteY144" fmla="*/ 801679 h 1763139"/>
                <a:gd name="connsiteX145" fmla="*/ 699661 w 1478595"/>
                <a:gd name="connsiteY145" fmla="*/ 749825 h 1763139"/>
                <a:gd name="connsiteX146" fmla="*/ 697689 w 1478595"/>
                <a:gd name="connsiteY146" fmla="*/ 858068 h 1763139"/>
                <a:gd name="connsiteX147" fmla="*/ 653312 w 1478595"/>
                <a:gd name="connsiteY147" fmla="*/ 888432 h 1763139"/>
                <a:gd name="connsiteX148" fmla="*/ 1158813 w 1478595"/>
                <a:gd name="connsiteY148" fmla="*/ 962369 h 1763139"/>
                <a:gd name="connsiteX149" fmla="*/ 1191948 w 1478595"/>
                <a:gd name="connsiteY149" fmla="*/ 753965 h 1763139"/>
                <a:gd name="connsiteX150" fmla="*/ 1158813 w 1478595"/>
                <a:gd name="connsiteY150" fmla="*/ 962369 h 1763139"/>
                <a:gd name="connsiteX151" fmla="*/ 707550 w 1478595"/>
                <a:gd name="connsiteY151" fmla="*/ 848802 h 1763139"/>
                <a:gd name="connsiteX152" fmla="*/ 735952 w 1478595"/>
                <a:gd name="connsiteY152" fmla="*/ 728925 h 1763139"/>
                <a:gd name="connsiteX153" fmla="*/ 742066 w 1478595"/>
                <a:gd name="connsiteY153" fmla="*/ 754951 h 1763139"/>
                <a:gd name="connsiteX154" fmla="*/ 707550 w 1478595"/>
                <a:gd name="connsiteY154" fmla="*/ 848802 h 1763139"/>
                <a:gd name="connsiteX155" fmla="*/ 800051 w 1478595"/>
                <a:gd name="connsiteY155" fmla="*/ 865955 h 1763139"/>
                <a:gd name="connsiteX156" fmla="*/ 789007 w 1478595"/>
                <a:gd name="connsiteY156" fmla="*/ 853139 h 1763139"/>
                <a:gd name="connsiteX157" fmla="*/ 791965 w 1478595"/>
                <a:gd name="connsiteY157" fmla="*/ 723405 h 1763139"/>
                <a:gd name="connsiteX158" fmla="*/ 800051 w 1478595"/>
                <a:gd name="connsiteY158" fmla="*/ 709603 h 1763139"/>
                <a:gd name="connsiteX159" fmla="*/ 816027 w 1478595"/>
                <a:gd name="connsiteY159" fmla="*/ 742135 h 1763139"/>
                <a:gd name="connsiteX160" fmla="*/ 800051 w 1478595"/>
                <a:gd name="connsiteY160" fmla="*/ 865955 h 1763139"/>
                <a:gd name="connsiteX161" fmla="*/ 1223505 w 1478595"/>
                <a:gd name="connsiteY161" fmla="*/ 871081 h 1763139"/>
                <a:gd name="connsiteX162" fmla="*/ 1216996 w 1478595"/>
                <a:gd name="connsiteY162" fmla="*/ 856885 h 1763139"/>
                <a:gd name="connsiteX163" fmla="*/ 1214629 w 1478595"/>
                <a:gd name="connsiteY163" fmla="*/ 846041 h 1763139"/>
                <a:gd name="connsiteX164" fmla="*/ 1223110 w 1478595"/>
                <a:gd name="connsiteY164" fmla="*/ 651834 h 1763139"/>
                <a:gd name="connsiteX165" fmla="*/ 1223505 w 1478595"/>
                <a:gd name="connsiteY165" fmla="*/ 871081 h 1763139"/>
                <a:gd name="connsiteX166" fmla="*/ 1261570 w 1478595"/>
                <a:gd name="connsiteY166" fmla="*/ 812326 h 1763139"/>
                <a:gd name="connsiteX167" fmla="*/ 1238297 w 1478595"/>
                <a:gd name="connsiteY167" fmla="*/ 673719 h 1763139"/>
                <a:gd name="connsiteX168" fmla="*/ 1253484 w 1478595"/>
                <a:gd name="connsiteY168" fmla="*/ 546942 h 1763139"/>
                <a:gd name="connsiteX169" fmla="*/ 1270446 w 1478595"/>
                <a:gd name="connsiteY169" fmla="*/ 581840 h 1763139"/>
                <a:gd name="connsiteX170" fmla="*/ 1261570 w 1478595"/>
                <a:gd name="connsiteY170" fmla="*/ 812326 h 1763139"/>
                <a:gd name="connsiteX171" fmla="*/ 1307130 w 1478595"/>
                <a:gd name="connsiteY171" fmla="*/ 459795 h 1763139"/>
                <a:gd name="connsiteX172" fmla="*/ 1326064 w 1478595"/>
                <a:gd name="connsiteY172" fmla="*/ 677071 h 1763139"/>
                <a:gd name="connsiteX173" fmla="*/ 1325275 w 1478595"/>
                <a:gd name="connsiteY173" fmla="*/ 530971 h 1763139"/>
                <a:gd name="connsiteX174" fmla="*/ 1320739 w 1478595"/>
                <a:gd name="connsiteY174" fmla="*/ 424502 h 1763139"/>
                <a:gd name="connsiteX175" fmla="*/ 1343026 w 1478595"/>
                <a:gd name="connsiteY175" fmla="*/ 399659 h 1763139"/>
                <a:gd name="connsiteX176" fmla="*/ 1370047 w 1478595"/>
                <a:gd name="connsiteY176" fmla="*/ 609640 h 1763139"/>
                <a:gd name="connsiteX177" fmla="*/ 1378725 w 1478595"/>
                <a:gd name="connsiteY177" fmla="*/ 634680 h 1763139"/>
                <a:gd name="connsiteX178" fmla="*/ 1365313 w 1478595"/>
                <a:gd name="connsiteY178" fmla="*/ 456837 h 1763139"/>
                <a:gd name="connsiteX179" fmla="*/ 1367680 w 1478595"/>
                <a:gd name="connsiteY179" fmla="*/ 336172 h 1763139"/>
                <a:gd name="connsiteX180" fmla="*/ 1383853 w 1478595"/>
                <a:gd name="connsiteY180" fmla="*/ 305808 h 1763139"/>
                <a:gd name="connsiteX181" fmla="*/ 1418368 w 1478595"/>
                <a:gd name="connsiteY181" fmla="*/ 573362 h 1763139"/>
                <a:gd name="connsiteX182" fmla="*/ 1304764 w 1478595"/>
                <a:gd name="connsiteY182" fmla="*/ 750811 h 1763139"/>
                <a:gd name="connsiteX183" fmla="*/ 1307130 w 1478595"/>
                <a:gd name="connsiteY183" fmla="*/ 459795 h 1763139"/>
                <a:gd name="connsiteX184" fmla="*/ 325121 w 1478595"/>
                <a:gd name="connsiteY184" fmla="*/ 395913 h 1763139"/>
                <a:gd name="connsiteX185" fmla="*/ 272658 w 1478595"/>
                <a:gd name="connsiteY185" fmla="*/ 464921 h 1763139"/>
                <a:gd name="connsiteX186" fmla="*/ 118424 w 1478595"/>
                <a:gd name="connsiteY186" fmla="*/ 675888 h 1763139"/>
                <a:gd name="connsiteX187" fmla="*/ 70694 w 1478595"/>
                <a:gd name="connsiteY187" fmla="*/ 750613 h 1763139"/>
                <a:gd name="connsiteX188" fmla="*/ 6792 w 1478595"/>
                <a:gd name="connsiteY188" fmla="*/ 928456 h 1763139"/>
                <a:gd name="connsiteX189" fmla="*/ 21781 w 1478595"/>
                <a:gd name="connsiteY189" fmla="*/ 1201136 h 1763139"/>
                <a:gd name="connsiteX190" fmla="*/ 105012 w 1478595"/>
                <a:gd name="connsiteY190" fmla="*/ 1424919 h 1763139"/>
                <a:gd name="connsiteX191" fmla="*/ 404408 w 1478595"/>
                <a:gd name="connsiteY191" fmla="*/ 1740975 h 1763139"/>
                <a:gd name="connsiteX192" fmla="*/ 468507 w 1478595"/>
                <a:gd name="connsiteY192" fmla="*/ 1720864 h 1763139"/>
                <a:gd name="connsiteX193" fmla="*/ 466141 w 1478595"/>
                <a:gd name="connsiteY193" fmla="*/ 1716526 h 1763139"/>
                <a:gd name="connsiteX194" fmla="*/ 463971 w 1478595"/>
                <a:gd name="connsiteY194" fmla="*/ 1711991 h 1763139"/>
                <a:gd name="connsiteX195" fmla="*/ 411705 w 1478595"/>
                <a:gd name="connsiteY195" fmla="*/ 1336786 h 1763139"/>
                <a:gd name="connsiteX196" fmla="*/ 530635 w 1478595"/>
                <a:gd name="connsiteY196" fmla="*/ 1062923 h 1763139"/>
                <a:gd name="connsiteX197" fmla="*/ 547400 w 1478595"/>
                <a:gd name="connsiteY197" fmla="*/ 1047741 h 1763139"/>
                <a:gd name="connsiteX198" fmla="*/ 570278 w 1478595"/>
                <a:gd name="connsiteY198" fmla="*/ 1006731 h 1763139"/>
                <a:gd name="connsiteX199" fmla="*/ 627672 w 1478595"/>
                <a:gd name="connsiteY199" fmla="*/ 942061 h 1763139"/>
                <a:gd name="connsiteX200" fmla="*/ 859615 w 1478595"/>
                <a:gd name="connsiteY200" fmla="*/ 965326 h 1763139"/>
                <a:gd name="connsiteX201" fmla="*/ 926476 w 1478595"/>
                <a:gd name="connsiteY201" fmla="*/ 1026645 h 1763139"/>
                <a:gd name="connsiteX202" fmla="*/ 960991 w 1478595"/>
                <a:gd name="connsiteY202" fmla="*/ 1064303 h 1763139"/>
                <a:gd name="connsiteX203" fmla="*/ 1023908 w 1478595"/>
                <a:gd name="connsiteY203" fmla="*/ 1120495 h 1763139"/>
                <a:gd name="connsiteX204" fmla="*/ 1044617 w 1478595"/>
                <a:gd name="connsiteY204" fmla="*/ 1110243 h 1763139"/>
                <a:gd name="connsiteX205" fmla="*/ 1029233 w 1478595"/>
                <a:gd name="connsiteY205" fmla="*/ 1076133 h 1763139"/>
                <a:gd name="connsiteX206" fmla="*/ 1042842 w 1478595"/>
                <a:gd name="connsiteY206" fmla="*/ 946990 h 1763139"/>
                <a:gd name="connsiteX207" fmla="*/ 1065523 w 1478595"/>
                <a:gd name="connsiteY207" fmla="*/ 1113398 h 1763139"/>
                <a:gd name="connsiteX208" fmla="*/ 1117592 w 1478595"/>
                <a:gd name="connsiteY208" fmla="*/ 1067655 h 1763139"/>
                <a:gd name="connsiteX209" fmla="*/ 1163744 w 1478595"/>
                <a:gd name="connsiteY209" fmla="*/ 1004365 h 1763139"/>
                <a:gd name="connsiteX210" fmla="*/ 1256639 w 1478595"/>
                <a:gd name="connsiteY210" fmla="*/ 885080 h 1763139"/>
                <a:gd name="connsiteX211" fmla="*/ 1246778 w 1478595"/>
                <a:gd name="connsiteY211" fmla="*/ 867730 h 1763139"/>
                <a:gd name="connsiteX212" fmla="*/ 1306341 w 1478595"/>
                <a:gd name="connsiteY212" fmla="*/ 787286 h 1763139"/>
                <a:gd name="connsiteX213" fmla="*/ 1467084 w 1478595"/>
                <a:gd name="connsiteY213" fmla="*/ 550688 h 1763139"/>
                <a:gd name="connsiteX214" fmla="*/ 1472409 w 1478595"/>
                <a:gd name="connsiteY214" fmla="*/ 536689 h 1763139"/>
                <a:gd name="connsiteX215" fmla="*/ 1426849 w 1478595"/>
                <a:gd name="connsiteY215" fmla="*/ 207620 h 1763139"/>
                <a:gd name="connsiteX216" fmla="*/ 1453672 w 1478595"/>
                <a:gd name="connsiteY216" fmla="*/ 191058 h 1763139"/>
                <a:gd name="connsiteX217" fmla="*/ 1440852 w 1478595"/>
                <a:gd name="connsiteY217" fmla="*/ 185932 h 1763139"/>
                <a:gd name="connsiteX218" fmla="*/ 1415804 w 1478595"/>
                <a:gd name="connsiteY218" fmla="*/ 185735 h 1763139"/>
                <a:gd name="connsiteX219" fmla="*/ 1359791 w 1478595"/>
                <a:gd name="connsiteY219" fmla="*/ 165032 h 1763139"/>
                <a:gd name="connsiteX220" fmla="*/ 1009904 w 1478595"/>
                <a:gd name="connsiteY220" fmla="*/ 66055 h 1763139"/>
                <a:gd name="connsiteX221" fmla="*/ 844823 w 1478595"/>
                <a:gd name="connsiteY221" fmla="*/ 42987 h 1763139"/>
                <a:gd name="connsiteX222" fmla="*/ 838511 w 1478595"/>
                <a:gd name="connsiteY222" fmla="*/ 26820 h 1763139"/>
                <a:gd name="connsiteX223" fmla="*/ 591776 w 1478595"/>
                <a:gd name="connsiteY223" fmla="*/ 15384 h 1763139"/>
                <a:gd name="connsiteX224" fmla="*/ 526888 w 1478595"/>
                <a:gd name="connsiteY224" fmla="*/ 12427 h 1763139"/>
                <a:gd name="connsiteX225" fmla="*/ 565348 w 1478595"/>
                <a:gd name="connsiteY225" fmla="*/ 32932 h 1763139"/>
                <a:gd name="connsiteX226" fmla="*/ 590396 w 1478595"/>
                <a:gd name="connsiteY226" fmla="*/ 40818 h 1763139"/>
                <a:gd name="connsiteX227" fmla="*/ 616036 w 1478595"/>
                <a:gd name="connsiteY227" fmla="*/ 57577 h 1763139"/>
                <a:gd name="connsiteX228" fmla="*/ 453715 w 1478595"/>
                <a:gd name="connsiteY228" fmla="*/ 51662 h 1763139"/>
                <a:gd name="connsiteX229" fmla="*/ 329066 w 1478595"/>
                <a:gd name="connsiteY229" fmla="*/ 85575 h 1763139"/>
                <a:gd name="connsiteX230" fmla="*/ 357072 w 1478595"/>
                <a:gd name="connsiteY230" fmla="*/ 94644 h 1763139"/>
                <a:gd name="connsiteX231" fmla="*/ 416044 w 1478595"/>
                <a:gd name="connsiteY231" fmla="*/ 164835 h 1763139"/>
                <a:gd name="connsiteX232" fmla="*/ 482511 w 1478595"/>
                <a:gd name="connsiteY232" fmla="*/ 268150 h 1763139"/>
                <a:gd name="connsiteX233" fmla="*/ 413875 w 1478595"/>
                <a:gd name="connsiteY233" fmla="*/ 312315 h 1763139"/>
                <a:gd name="connsiteX234" fmla="*/ 350564 w 1478595"/>
                <a:gd name="connsiteY234" fmla="*/ 357466 h 1763139"/>
                <a:gd name="connsiteX235" fmla="*/ 288239 w 1478595"/>
                <a:gd name="connsiteY235" fmla="*/ 404391 h 1763139"/>
                <a:gd name="connsiteX236" fmla="*/ 230056 w 1478595"/>
                <a:gd name="connsiteY236" fmla="*/ 459795 h 1763139"/>
                <a:gd name="connsiteX237" fmla="*/ 325121 w 1478595"/>
                <a:gd name="connsiteY237" fmla="*/ 395913 h 1763139"/>
                <a:gd name="connsiteX238" fmla="*/ 1450122 w 1478595"/>
                <a:gd name="connsiteY238" fmla="*/ 408334 h 1763139"/>
                <a:gd name="connsiteX239" fmla="*/ 1461956 w 1478595"/>
                <a:gd name="connsiteY239" fmla="*/ 492721 h 1763139"/>
                <a:gd name="connsiteX240" fmla="*/ 1430005 w 1478595"/>
                <a:gd name="connsiteY240" fmla="*/ 556208 h 1763139"/>
                <a:gd name="connsiteX241" fmla="*/ 1425074 w 1478595"/>
                <a:gd name="connsiteY241" fmla="*/ 559955 h 1763139"/>
                <a:gd name="connsiteX242" fmla="*/ 1412648 w 1478595"/>
                <a:gd name="connsiteY242" fmla="*/ 396110 h 1763139"/>
                <a:gd name="connsiteX243" fmla="*/ 1409493 w 1478595"/>
                <a:gd name="connsiteY243" fmla="*/ 246462 h 1763139"/>
                <a:gd name="connsiteX244" fmla="*/ 1411860 w 1478595"/>
                <a:gd name="connsiteY244" fmla="*/ 251391 h 1763139"/>
                <a:gd name="connsiteX245" fmla="*/ 1414226 w 1478595"/>
                <a:gd name="connsiteY245" fmla="*/ 256320 h 1763139"/>
                <a:gd name="connsiteX246" fmla="*/ 1450122 w 1478595"/>
                <a:gd name="connsiteY246" fmla="*/ 408334 h 176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478595" h="1763139">
                  <a:moveTo>
                    <a:pt x="460421" y="351551"/>
                  </a:moveTo>
                  <a:lnTo>
                    <a:pt x="446220" y="346819"/>
                  </a:lnTo>
                  <a:cubicBezTo>
                    <a:pt x="444445" y="346425"/>
                    <a:pt x="442670" y="346227"/>
                    <a:pt x="440698" y="346030"/>
                  </a:cubicBezTo>
                  <a:cubicBezTo>
                    <a:pt x="432020" y="345242"/>
                    <a:pt x="416636" y="346622"/>
                    <a:pt x="407366" y="346819"/>
                  </a:cubicBezTo>
                  <a:cubicBezTo>
                    <a:pt x="408352" y="345439"/>
                    <a:pt x="410127" y="341693"/>
                    <a:pt x="410719" y="342678"/>
                  </a:cubicBezTo>
                  <a:cubicBezTo>
                    <a:pt x="410719" y="342876"/>
                    <a:pt x="415255" y="331243"/>
                    <a:pt x="453124" y="318033"/>
                  </a:cubicBezTo>
                  <a:cubicBezTo>
                    <a:pt x="473833" y="310935"/>
                    <a:pt x="488625" y="305414"/>
                    <a:pt x="515054" y="303442"/>
                  </a:cubicBezTo>
                  <a:cubicBezTo>
                    <a:pt x="533988" y="331243"/>
                    <a:pt x="547202" y="318821"/>
                    <a:pt x="551344" y="351354"/>
                  </a:cubicBezTo>
                  <a:cubicBezTo>
                    <a:pt x="549766" y="352339"/>
                    <a:pt x="547202" y="351551"/>
                    <a:pt x="546413" y="353522"/>
                  </a:cubicBezTo>
                  <a:lnTo>
                    <a:pt x="493753" y="373042"/>
                  </a:lnTo>
                  <a:cubicBezTo>
                    <a:pt x="389221" y="420164"/>
                    <a:pt x="220195" y="592092"/>
                    <a:pt x="248399" y="656960"/>
                  </a:cubicBezTo>
                  <a:cubicBezTo>
                    <a:pt x="267924" y="646904"/>
                    <a:pt x="261416" y="637638"/>
                    <a:pt x="271277" y="612598"/>
                  </a:cubicBezTo>
                  <a:cubicBezTo>
                    <a:pt x="285478" y="576516"/>
                    <a:pt x="336560" y="508297"/>
                    <a:pt x="365948" y="481877"/>
                  </a:cubicBezTo>
                  <a:cubicBezTo>
                    <a:pt x="493950" y="366535"/>
                    <a:pt x="548188" y="378760"/>
                    <a:pt x="550161" y="378365"/>
                  </a:cubicBezTo>
                  <a:lnTo>
                    <a:pt x="559431" y="354705"/>
                  </a:lnTo>
                  <a:cubicBezTo>
                    <a:pt x="561797" y="349579"/>
                    <a:pt x="564756" y="344650"/>
                    <a:pt x="565939" y="342087"/>
                  </a:cubicBezTo>
                  <a:cubicBezTo>
                    <a:pt x="573237" y="327497"/>
                    <a:pt x="566728" y="345044"/>
                    <a:pt x="572251" y="329271"/>
                  </a:cubicBezTo>
                  <a:cubicBezTo>
                    <a:pt x="601243" y="245279"/>
                    <a:pt x="537538" y="268347"/>
                    <a:pt x="511109" y="249419"/>
                  </a:cubicBezTo>
                  <a:lnTo>
                    <a:pt x="396716" y="88729"/>
                  </a:lnTo>
                  <a:lnTo>
                    <a:pt x="497303" y="85378"/>
                  </a:lnTo>
                  <a:cubicBezTo>
                    <a:pt x="531621" y="80449"/>
                    <a:pt x="489217" y="83800"/>
                    <a:pt x="525704" y="76308"/>
                  </a:cubicBezTo>
                  <a:cubicBezTo>
                    <a:pt x="551541" y="70985"/>
                    <a:pt x="625503" y="80646"/>
                    <a:pt x="663765" y="77885"/>
                  </a:cubicBezTo>
                  <a:cubicBezTo>
                    <a:pt x="706564" y="74731"/>
                    <a:pt x="748772" y="60929"/>
                    <a:pt x="793346" y="62901"/>
                  </a:cubicBezTo>
                  <a:lnTo>
                    <a:pt x="1268670" y="170356"/>
                  </a:lnTo>
                  <a:cubicBezTo>
                    <a:pt x="1311075" y="181200"/>
                    <a:pt x="1344999" y="199734"/>
                    <a:pt x="1379119" y="208409"/>
                  </a:cubicBezTo>
                  <a:cubicBezTo>
                    <a:pt x="1377936" y="284712"/>
                    <a:pt x="1334151" y="339327"/>
                    <a:pt x="1305158" y="394533"/>
                  </a:cubicBezTo>
                  <a:lnTo>
                    <a:pt x="1219363" y="564687"/>
                  </a:lnTo>
                  <a:cubicBezTo>
                    <a:pt x="1191948" y="627188"/>
                    <a:pt x="1178142" y="695013"/>
                    <a:pt x="1153488" y="755937"/>
                  </a:cubicBezTo>
                  <a:cubicBezTo>
                    <a:pt x="1134554" y="803059"/>
                    <a:pt x="1096094" y="850379"/>
                    <a:pt x="1071243" y="896713"/>
                  </a:cubicBezTo>
                  <a:lnTo>
                    <a:pt x="1060198" y="914458"/>
                  </a:lnTo>
                  <a:cubicBezTo>
                    <a:pt x="1059409" y="915641"/>
                    <a:pt x="1058029" y="917612"/>
                    <a:pt x="1056648" y="918993"/>
                  </a:cubicBezTo>
                  <a:cubicBezTo>
                    <a:pt x="1041264" y="910909"/>
                    <a:pt x="936338" y="788666"/>
                    <a:pt x="930421" y="778808"/>
                  </a:cubicBezTo>
                  <a:cubicBezTo>
                    <a:pt x="901428" y="731094"/>
                    <a:pt x="907345" y="763626"/>
                    <a:pt x="881902" y="744107"/>
                  </a:cubicBezTo>
                  <a:cubicBezTo>
                    <a:pt x="874210" y="737995"/>
                    <a:pt x="815238" y="674113"/>
                    <a:pt x="788415" y="665438"/>
                  </a:cubicBezTo>
                  <a:cubicBezTo>
                    <a:pt x="766522" y="658143"/>
                    <a:pt x="737924" y="692252"/>
                    <a:pt x="711298" y="705265"/>
                  </a:cubicBezTo>
                  <a:cubicBezTo>
                    <a:pt x="684672" y="718081"/>
                    <a:pt x="657848" y="741741"/>
                    <a:pt x="633786" y="762246"/>
                  </a:cubicBezTo>
                  <a:cubicBezTo>
                    <a:pt x="605977" y="786103"/>
                    <a:pt x="594735" y="806017"/>
                    <a:pt x="566334" y="829282"/>
                  </a:cubicBezTo>
                  <a:cubicBezTo>
                    <a:pt x="458054" y="917810"/>
                    <a:pt x="366737" y="1098413"/>
                    <a:pt x="321965" y="1251413"/>
                  </a:cubicBezTo>
                  <a:cubicBezTo>
                    <a:pt x="303820" y="1313717"/>
                    <a:pt x="269305" y="1464352"/>
                    <a:pt x="302637" y="1529219"/>
                  </a:cubicBezTo>
                  <a:lnTo>
                    <a:pt x="373245" y="1668221"/>
                  </a:lnTo>
                  <a:cubicBezTo>
                    <a:pt x="348789" y="1655996"/>
                    <a:pt x="376006" y="1671572"/>
                    <a:pt x="352931" y="1658165"/>
                  </a:cubicBezTo>
                  <a:cubicBezTo>
                    <a:pt x="272855" y="1612029"/>
                    <a:pt x="164378" y="1477167"/>
                    <a:pt x="128483" y="1400864"/>
                  </a:cubicBezTo>
                  <a:cubicBezTo>
                    <a:pt x="67736" y="1271918"/>
                    <a:pt x="41899" y="1120495"/>
                    <a:pt x="52154" y="972621"/>
                  </a:cubicBezTo>
                  <a:cubicBezTo>
                    <a:pt x="60438" y="851168"/>
                    <a:pt x="83909" y="769738"/>
                    <a:pt x="149783" y="682591"/>
                  </a:cubicBezTo>
                  <a:cubicBezTo>
                    <a:pt x="183115" y="638426"/>
                    <a:pt x="198894" y="584995"/>
                    <a:pt x="250371" y="526436"/>
                  </a:cubicBezTo>
                  <a:cubicBezTo>
                    <a:pt x="292973" y="478328"/>
                    <a:pt x="282914" y="480103"/>
                    <a:pt x="305201" y="453091"/>
                  </a:cubicBezTo>
                  <a:lnTo>
                    <a:pt x="410719" y="365747"/>
                  </a:lnTo>
                  <a:cubicBezTo>
                    <a:pt x="427878" y="359635"/>
                    <a:pt x="445432" y="356874"/>
                    <a:pt x="460421" y="351551"/>
                  </a:cubicBezTo>
                  <a:close/>
                  <a:moveTo>
                    <a:pt x="315457" y="1443847"/>
                  </a:moveTo>
                  <a:cubicBezTo>
                    <a:pt x="334391" y="1456071"/>
                    <a:pt x="317035" y="1438129"/>
                    <a:pt x="333799" y="1459423"/>
                  </a:cubicBezTo>
                  <a:cubicBezTo>
                    <a:pt x="334588" y="1460408"/>
                    <a:pt x="343069" y="1476182"/>
                    <a:pt x="345041" y="1480322"/>
                  </a:cubicBezTo>
                  <a:cubicBezTo>
                    <a:pt x="364764" y="1521924"/>
                    <a:pt x="380543" y="1570624"/>
                    <a:pt x="384290" y="1617352"/>
                  </a:cubicBezTo>
                  <a:lnTo>
                    <a:pt x="337152" y="1544401"/>
                  </a:lnTo>
                  <a:cubicBezTo>
                    <a:pt x="321571" y="1514826"/>
                    <a:pt x="315654" y="1483871"/>
                    <a:pt x="315457" y="1443847"/>
                  </a:cubicBezTo>
                  <a:close/>
                  <a:moveTo>
                    <a:pt x="353128" y="1240569"/>
                  </a:moveTo>
                  <a:cubicBezTo>
                    <a:pt x="391193" y="1340138"/>
                    <a:pt x="373837" y="1397907"/>
                    <a:pt x="376401" y="1442466"/>
                  </a:cubicBezTo>
                  <a:lnTo>
                    <a:pt x="383501" y="1466915"/>
                  </a:lnTo>
                  <a:cubicBezTo>
                    <a:pt x="385671" y="1479731"/>
                    <a:pt x="384093" y="1492941"/>
                    <a:pt x="383698" y="1505954"/>
                  </a:cubicBezTo>
                  <a:cubicBezTo>
                    <a:pt x="372062" y="1490180"/>
                    <a:pt x="371667" y="1479731"/>
                    <a:pt x="367723" y="1461789"/>
                  </a:cubicBezTo>
                  <a:cubicBezTo>
                    <a:pt x="351550" y="1387852"/>
                    <a:pt x="300467" y="1294592"/>
                    <a:pt x="353128" y="1240569"/>
                  </a:cubicBezTo>
                  <a:close/>
                  <a:moveTo>
                    <a:pt x="317824" y="1422356"/>
                  </a:moveTo>
                  <a:cubicBezTo>
                    <a:pt x="318613" y="1397907"/>
                    <a:pt x="315062" y="1374444"/>
                    <a:pt x="325516" y="1359065"/>
                  </a:cubicBezTo>
                  <a:cubicBezTo>
                    <a:pt x="339124" y="1378585"/>
                    <a:pt x="356481" y="1444438"/>
                    <a:pt x="357664" y="1473618"/>
                  </a:cubicBezTo>
                  <a:lnTo>
                    <a:pt x="317824" y="1422356"/>
                  </a:lnTo>
                  <a:close/>
                  <a:moveTo>
                    <a:pt x="391588" y="1328505"/>
                  </a:moveTo>
                  <a:cubicBezTo>
                    <a:pt x="376401" y="1310563"/>
                    <a:pt x="378176" y="1299522"/>
                    <a:pt x="373640" y="1277045"/>
                  </a:cubicBezTo>
                  <a:cubicBezTo>
                    <a:pt x="370090" y="1259891"/>
                    <a:pt x="363975" y="1244512"/>
                    <a:pt x="361806" y="1223613"/>
                  </a:cubicBezTo>
                  <a:cubicBezTo>
                    <a:pt x="357467" y="1179448"/>
                    <a:pt x="373837" y="1149873"/>
                    <a:pt x="388432" y="1120101"/>
                  </a:cubicBezTo>
                  <a:cubicBezTo>
                    <a:pt x="399280" y="1133114"/>
                    <a:pt x="400069" y="1147901"/>
                    <a:pt x="401844" y="1167421"/>
                  </a:cubicBezTo>
                  <a:cubicBezTo>
                    <a:pt x="403619" y="1185954"/>
                    <a:pt x="404013" y="1204882"/>
                    <a:pt x="404408" y="1223416"/>
                  </a:cubicBezTo>
                  <a:cubicBezTo>
                    <a:pt x="406577" y="1303268"/>
                    <a:pt x="406577" y="1272510"/>
                    <a:pt x="391588" y="1328505"/>
                  </a:cubicBezTo>
                  <a:close/>
                  <a:moveTo>
                    <a:pt x="408747" y="1127593"/>
                  </a:moveTo>
                  <a:cubicBezTo>
                    <a:pt x="408352" y="1082837"/>
                    <a:pt x="405394" y="1060557"/>
                    <a:pt x="435570" y="1040841"/>
                  </a:cubicBezTo>
                  <a:cubicBezTo>
                    <a:pt x="436556" y="1104525"/>
                    <a:pt x="442079" y="1179645"/>
                    <a:pt x="422947" y="1231500"/>
                  </a:cubicBezTo>
                  <a:lnTo>
                    <a:pt x="408747" y="1127593"/>
                  </a:lnTo>
                  <a:close/>
                  <a:moveTo>
                    <a:pt x="991365" y="1030982"/>
                  </a:moveTo>
                  <a:cubicBezTo>
                    <a:pt x="991168" y="1043995"/>
                    <a:pt x="989590" y="1038278"/>
                    <a:pt x="986040" y="1044587"/>
                  </a:cubicBezTo>
                  <a:cubicBezTo>
                    <a:pt x="966908" y="1031771"/>
                    <a:pt x="967303" y="1033348"/>
                    <a:pt x="986237" y="1011857"/>
                  </a:cubicBezTo>
                  <a:cubicBezTo>
                    <a:pt x="989984" y="1020927"/>
                    <a:pt x="991562" y="1018167"/>
                    <a:pt x="991365" y="1030982"/>
                  </a:cubicBezTo>
                  <a:close/>
                  <a:moveTo>
                    <a:pt x="447009" y="1160914"/>
                  </a:moveTo>
                  <a:cubicBezTo>
                    <a:pt x="444248" y="1124242"/>
                    <a:pt x="442473" y="1018167"/>
                    <a:pt x="459238" y="985634"/>
                  </a:cubicBezTo>
                  <a:lnTo>
                    <a:pt x="487836" y="952905"/>
                  </a:lnTo>
                  <a:cubicBezTo>
                    <a:pt x="490794" y="995690"/>
                    <a:pt x="484878" y="1083034"/>
                    <a:pt x="469691" y="1123453"/>
                  </a:cubicBezTo>
                  <a:cubicBezTo>
                    <a:pt x="468705" y="1126410"/>
                    <a:pt x="461210" y="1143169"/>
                    <a:pt x="459632" y="1145733"/>
                  </a:cubicBezTo>
                  <a:cubicBezTo>
                    <a:pt x="448193" y="1164463"/>
                    <a:pt x="454504" y="1153619"/>
                    <a:pt x="447009" y="1160914"/>
                  </a:cubicBezTo>
                  <a:close/>
                  <a:moveTo>
                    <a:pt x="1018780" y="1070415"/>
                  </a:moveTo>
                  <a:cubicBezTo>
                    <a:pt x="1003001" y="1059769"/>
                    <a:pt x="1008918" y="1072387"/>
                    <a:pt x="1005171" y="1048530"/>
                  </a:cubicBezTo>
                  <a:lnTo>
                    <a:pt x="1002015" y="960397"/>
                  </a:lnTo>
                  <a:cubicBezTo>
                    <a:pt x="1002212" y="923527"/>
                    <a:pt x="1006551" y="933977"/>
                    <a:pt x="1015427" y="925105"/>
                  </a:cubicBezTo>
                  <a:cubicBezTo>
                    <a:pt x="1035150" y="957045"/>
                    <a:pt x="1022527" y="1001605"/>
                    <a:pt x="1018780" y="1070415"/>
                  </a:cubicBezTo>
                  <a:close/>
                  <a:moveTo>
                    <a:pt x="920954" y="842887"/>
                  </a:moveTo>
                  <a:cubicBezTo>
                    <a:pt x="957441" y="858463"/>
                    <a:pt x="947777" y="871870"/>
                    <a:pt x="950144" y="922344"/>
                  </a:cubicBezTo>
                  <a:cubicBezTo>
                    <a:pt x="951919" y="956848"/>
                    <a:pt x="956455" y="983466"/>
                    <a:pt x="957047" y="1019941"/>
                  </a:cubicBezTo>
                  <a:cubicBezTo>
                    <a:pt x="909711" y="1006534"/>
                    <a:pt x="930815" y="1002591"/>
                    <a:pt x="937521" y="983268"/>
                  </a:cubicBezTo>
                  <a:lnTo>
                    <a:pt x="919967" y="973410"/>
                  </a:lnTo>
                  <a:lnTo>
                    <a:pt x="920954" y="842887"/>
                  </a:lnTo>
                  <a:close/>
                  <a:moveTo>
                    <a:pt x="964739" y="882517"/>
                  </a:moveTo>
                  <a:cubicBezTo>
                    <a:pt x="992745" y="896516"/>
                    <a:pt x="986828" y="893361"/>
                    <a:pt x="988209" y="934766"/>
                  </a:cubicBezTo>
                  <a:cubicBezTo>
                    <a:pt x="988998" y="958820"/>
                    <a:pt x="992548" y="970847"/>
                    <a:pt x="986434" y="992141"/>
                  </a:cubicBezTo>
                  <a:cubicBezTo>
                    <a:pt x="986040" y="993915"/>
                    <a:pt x="983673" y="998450"/>
                    <a:pt x="983278" y="997464"/>
                  </a:cubicBezTo>
                  <a:cubicBezTo>
                    <a:pt x="982884" y="996676"/>
                    <a:pt x="980912" y="1001013"/>
                    <a:pt x="979728" y="1002788"/>
                  </a:cubicBezTo>
                  <a:cubicBezTo>
                    <a:pt x="966908" y="986423"/>
                    <a:pt x="976770" y="1020730"/>
                    <a:pt x="967303" y="977353"/>
                  </a:cubicBezTo>
                  <a:cubicBezTo>
                    <a:pt x="965330" y="968284"/>
                    <a:pt x="965133" y="957637"/>
                    <a:pt x="964739" y="948173"/>
                  </a:cubicBezTo>
                  <a:cubicBezTo>
                    <a:pt x="963950" y="926879"/>
                    <a:pt x="963950" y="903614"/>
                    <a:pt x="964739" y="882517"/>
                  </a:cubicBezTo>
                  <a:close/>
                  <a:moveTo>
                    <a:pt x="495725" y="1065684"/>
                  </a:moveTo>
                  <a:cubicBezTo>
                    <a:pt x="497895" y="984846"/>
                    <a:pt x="495134" y="908543"/>
                    <a:pt x="551936" y="881531"/>
                  </a:cubicBezTo>
                  <a:cubicBezTo>
                    <a:pt x="551344" y="914852"/>
                    <a:pt x="551739" y="964341"/>
                    <a:pt x="545427" y="993127"/>
                  </a:cubicBezTo>
                  <a:cubicBezTo>
                    <a:pt x="540496" y="1015406"/>
                    <a:pt x="535960" y="1016589"/>
                    <a:pt x="525310" y="1031771"/>
                  </a:cubicBezTo>
                  <a:cubicBezTo>
                    <a:pt x="507953" y="1056811"/>
                    <a:pt x="514659" y="1053459"/>
                    <a:pt x="495725" y="1065684"/>
                  </a:cubicBezTo>
                  <a:close/>
                  <a:moveTo>
                    <a:pt x="1118381" y="1013829"/>
                  </a:moveTo>
                  <a:cubicBezTo>
                    <a:pt x="1124495" y="1004562"/>
                    <a:pt x="1123312" y="1018561"/>
                    <a:pt x="1119762" y="980311"/>
                  </a:cubicBezTo>
                  <a:cubicBezTo>
                    <a:pt x="1114042" y="919387"/>
                    <a:pt x="1106942" y="884489"/>
                    <a:pt x="1124495" y="842492"/>
                  </a:cubicBezTo>
                  <a:cubicBezTo>
                    <a:pt x="1143626" y="856688"/>
                    <a:pt x="1144218" y="865364"/>
                    <a:pt x="1146782" y="902628"/>
                  </a:cubicBezTo>
                  <a:cubicBezTo>
                    <a:pt x="1152107" y="973607"/>
                    <a:pt x="1158813" y="995295"/>
                    <a:pt x="1101419" y="1057403"/>
                  </a:cubicBezTo>
                  <a:cubicBezTo>
                    <a:pt x="1100630" y="1058191"/>
                    <a:pt x="1098264" y="1062135"/>
                    <a:pt x="1097672" y="1060952"/>
                  </a:cubicBezTo>
                  <a:cubicBezTo>
                    <a:pt x="1096883" y="1059769"/>
                    <a:pt x="1094911" y="1063515"/>
                    <a:pt x="1093530" y="1064501"/>
                  </a:cubicBezTo>
                  <a:lnTo>
                    <a:pt x="1094516" y="992732"/>
                  </a:lnTo>
                  <a:cubicBezTo>
                    <a:pt x="1088205" y="988198"/>
                    <a:pt x="1060395" y="978142"/>
                    <a:pt x="1071046" y="943835"/>
                  </a:cubicBezTo>
                  <a:lnTo>
                    <a:pt x="1098658" y="904402"/>
                  </a:lnTo>
                  <a:cubicBezTo>
                    <a:pt x="1099250" y="902036"/>
                    <a:pt x="1101222" y="902036"/>
                    <a:pt x="1102800" y="900853"/>
                  </a:cubicBezTo>
                  <a:cubicBezTo>
                    <a:pt x="1104969" y="936343"/>
                    <a:pt x="1100236" y="993521"/>
                    <a:pt x="1118381" y="1013829"/>
                  </a:cubicBezTo>
                  <a:close/>
                  <a:moveTo>
                    <a:pt x="909711" y="980114"/>
                  </a:moveTo>
                  <a:cubicBezTo>
                    <a:pt x="875985" y="962369"/>
                    <a:pt x="866912" y="950342"/>
                    <a:pt x="867899" y="896516"/>
                  </a:cubicBezTo>
                  <a:cubicBezTo>
                    <a:pt x="868490" y="857674"/>
                    <a:pt x="869476" y="819227"/>
                    <a:pt x="869871" y="780385"/>
                  </a:cubicBezTo>
                  <a:cubicBezTo>
                    <a:pt x="906753" y="801088"/>
                    <a:pt x="906950" y="815284"/>
                    <a:pt x="904781" y="870884"/>
                  </a:cubicBezTo>
                  <a:cubicBezTo>
                    <a:pt x="903203" y="914852"/>
                    <a:pt x="908528" y="940089"/>
                    <a:pt x="909711" y="980114"/>
                  </a:cubicBezTo>
                  <a:close/>
                  <a:moveTo>
                    <a:pt x="604005" y="932203"/>
                  </a:moveTo>
                  <a:cubicBezTo>
                    <a:pt x="603807" y="903219"/>
                    <a:pt x="605385" y="876799"/>
                    <a:pt x="610513" y="848605"/>
                  </a:cubicBezTo>
                  <a:cubicBezTo>
                    <a:pt x="619980" y="795567"/>
                    <a:pt x="624517" y="801679"/>
                    <a:pt x="642465" y="793004"/>
                  </a:cubicBezTo>
                  <a:lnTo>
                    <a:pt x="641873" y="905191"/>
                  </a:lnTo>
                  <a:lnTo>
                    <a:pt x="604005" y="932203"/>
                  </a:lnTo>
                  <a:close/>
                  <a:moveTo>
                    <a:pt x="558839" y="978536"/>
                  </a:moveTo>
                  <a:cubicBezTo>
                    <a:pt x="560417" y="950539"/>
                    <a:pt x="561600" y="919978"/>
                    <a:pt x="565348" y="893755"/>
                  </a:cubicBezTo>
                  <a:cubicBezTo>
                    <a:pt x="567123" y="879954"/>
                    <a:pt x="567911" y="866744"/>
                    <a:pt x="573434" y="856097"/>
                  </a:cubicBezTo>
                  <a:cubicBezTo>
                    <a:pt x="583690" y="836972"/>
                    <a:pt x="583887" y="843281"/>
                    <a:pt x="597102" y="836577"/>
                  </a:cubicBezTo>
                  <a:lnTo>
                    <a:pt x="586846" y="958426"/>
                  </a:lnTo>
                  <a:cubicBezTo>
                    <a:pt x="577773" y="976959"/>
                    <a:pt x="571659" y="973016"/>
                    <a:pt x="558839" y="978536"/>
                  </a:cubicBezTo>
                  <a:close/>
                  <a:moveTo>
                    <a:pt x="853106" y="916824"/>
                  </a:moveTo>
                  <a:cubicBezTo>
                    <a:pt x="841864" y="909726"/>
                    <a:pt x="843442" y="911500"/>
                    <a:pt x="832989" y="902036"/>
                  </a:cubicBezTo>
                  <a:cubicBezTo>
                    <a:pt x="797685" y="869701"/>
                    <a:pt x="835553" y="747064"/>
                    <a:pt x="838511" y="741938"/>
                  </a:cubicBezTo>
                  <a:cubicBezTo>
                    <a:pt x="843837" y="745684"/>
                    <a:pt x="850937" y="732671"/>
                    <a:pt x="854487" y="780582"/>
                  </a:cubicBezTo>
                  <a:cubicBezTo>
                    <a:pt x="855473" y="795764"/>
                    <a:pt x="855473" y="810749"/>
                    <a:pt x="855276" y="825930"/>
                  </a:cubicBezTo>
                  <a:cubicBezTo>
                    <a:pt x="855276" y="856688"/>
                    <a:pt x="855473" y="886066"/>
                    <a:pt x="853106" y="916824"/>
                  </a:cubicBezTo>
                  <a:close/>
                  <a:moveTo>
                    <a:pt x="653312" y="888432"/>
                  </a:moveTo>
                  <a:cubicBezTo>
                    <a:pt x="651143" y="858857"/>
                    <a:pt x="654693" y="831451"/>
                    <a:pt x="659032" y="801679"/>
                  </a:cubicBezTo>
                  <a:cubicBezTo>
                    <a:pt x="664554" y="763232"/>
                    <a:pt x="671655" y="762443"/>
                    <a:pt x="699661" y="749825"/>
                  </a:cubicBezTo>
                  <a:lnTo>
                    <a:pt x="697689" y="858068"/>
                  </a:lnTo>
                  <a:cubicBezTo>
                    <a:pt x="683291" y="870490"/>
                    <a:pt x="669880" y="881334"/>
                    <a:pt x="653312" y="888432"/>
                  </a:cubicBezTo>
                  <a:close/>
                  <a:moveTo>
                    <a:pt x="1158813" y="962369"/>
                  </a:moveTo>
                  <a:cubicBezTo>
                    <a:pt x="1158222" y="891981"/>
                    <a:pt x="1117592" y="794187"/>
                    <a:pt x="1191948" y="753965"/>
                  </a:cubicBezTo>
                  <a:cubicBezTo>
                    <a:pt x="1192934" y="831254"/>
                    <a:pt x="1241453" y="920570"/>
                    <a:pt x="1158813" y="962369"/>
                  </a:cubicBezTo>
                  <a:close/>
                  <a:moveTo>
                    <a:pt x="707550" y="848802"/>
                  </a:moveTo>
                  <a:cubicBezTo>
                    <a:pt x="710509" y="779794"/>
                    <a:pt x="706762" y="739375"/>
                    <a:pt x="735952" y="728925"/>
                  </a:cubicBezTo>
                  <a:lnTo>
                    <a:pt x="742066" y="754951"/>
                  </a:lnTo>
                  <a:cubicBezTo>
                    <a:pt x="747194" y="844267"/>
                    <a:pt x="744433" y="845450"/>
                    <a:pt x="707550" y="848802"/>
                  </a:cubicBezTo>
                  <a:close/>
                  <a:moveTo>
                    <a:pt x="800051" y="865955"/>
                  </a:moveTo>
                  <a:cubicBezTo>
                    <a:pt x="786048" y="856294"/>
                    <a:pt x="794726" y="878771"/>
                    <a:pt x="789007" y="853139"/>
                  </a:cubicBezTo>
                  <a:lnTo>
                    <a:pt x="791965" y="723405"/>
                  </a:lnTo>
                  <a:cubicBezTo>
                    <a:pt x="795515" y="708223"/>
                    <a:pt x="794332" y="716898"/>
                    <a:pt x="800051" y="709603"/>
                  </a:cubicBezTo>
                  <a:cubicBezTo>
                    <a:pt x="816027" y="720841"/>
                    <a:pt x="814055" y="710589"/>
                    <a:pt x="816027" y="742135"/>
                  </a:cubicBezTo>
                  <a:cubicBezTo>
                    <a:pt x="817210" y="762443"/>
                    <a:pt x="809716" y="848013"/>
                    <a:pt x="800051" y="865955"/>
                  </a:cubicBezTo>
                  <a:close/>
                  <a:moveTo>
                    <a:pt x="1223505" y="871081"/>
                  </a:moveTo>
                  <a:cubicBezTo>
                    <a:pt x="1218574" y="864181"/>
                    <a:pt x="1222124" y="873644"/>
                    <a:pt x="1216996" y="856885"/>
                  </a:cubicBezTo>
                  <a:cubicBezTo>
                    <a:pt x="1213052" y="843675"/>
                    <a:pt x="1217391" y="859449"/>
                    <a:pt x="1214629" y="846041"/>
                  </a:cubicBezTo>
                  <a:cubicBezTo>
                    <a:pt x="1203584" y="793990"/>
                    <a:pt x="1186031" y="692844"/>
                    <a:pt x="1223110" y="651834"/>
                  </a:cubicBezTo>
                  <a:cubicBezTo>
                    <a:pt x="1232183" y="778808"/>
                    <a:pt x="1274982" y="823959"/>
                    <a:pt x="1223505" y="871081"/>
                  </a:cubicBezTo>
                  <a:close/>
                  <a:moveTo>
                    <a:pt x="1261570" y="812326"/>
                  </a:moveTo>
                  <a:cubicBezTo>
                    <a:pt x="1250722" y="791032"/>
                    <a:pt x="1242044" y="707828"/>
                    <a:pt x="1238297" y="673719"/>
                  </a:cubicBezTo>
                  <a:cubicBezTo>
                    <a:pt x="1228238" y="583023"/>
                    <a:pt x="1234550" y="625611"/>
                    <a:pt x="1253484" y="546942"/>
                  </a:cubicBezTo>
                  <a:cubicBezTo>
                    <a:pt x="1265515" y="558377"/>
                    <a:pt x="1265318" y="556208"/>
                    <a:pt x="1270446" y="581840"/>
                  </a:cubicBezTo>
                  <a:cubicBezTo>
                    <a:pt x="1286224" y="663269"/>
                    <a:pt x="1312850" y="765795"/>
                    <a:pt x="1261570" y="812326"/>
                  </a:cubicBezTo>
                  <a:close/>
                  <a:moveTo>
                    <a:pt x="1307130" y="459795"/>
                  </a:moveTo>
                  <a:cubicBezTo>
                    <a:pt x="1309103" y="488581"/>
                    <a:pt x="1313442" y="657946"/>
                    <a:pt x="1326064" y="677071"/>
                  </a:cubicBezTo>
                  <a:cubicBezTo>
                    <a:pt x="1333559" y="663072"/>
                    <a:pt x="1325867" y="561729"/>
                    <a:pt x="1325275" y="530971"/>
                  </a:cubicBezTo>
                  <a:cubicBezTo>
                    <a:pt x="1324881" y="499030"/>
                    <a:pt x="1314822" y="442050"/>
                    <a:pt x="1320739" y="424502"/>
                  </a:cubicBezTo>
                  <a:cubicBezTo>
                    <a:pt x="1328431" y="401434"/>
                    <a:pt x="1335926" y="404391"/>
                    <a:pt x="1343026" y="399659"/>
                  </a:cubicBezTo>
                  <a:cubicBezTo>
                    <a:pt x="1348943" y="421939"/>
                    <a:pt x="1354860" y="543195"/>
                    <a:pt x="1370047" y="609640"/>
                  </a:cubicBezTo>
                  <a:lnTo>
                    <a:pt x="1378725" y="634680"/>
                  </a:lnTo>
                  <a:cubicBezTo>
                    <a:pt x="1376753" y="577699"/>
                    <a:pt x="1371822" y="514607"/>
                    <a:pt x="1365313" y="456837"/>
                  </a:cubicBezTo>
                  <a:cubicBezTo>
                    <a:pt x="1359199" y="401631"/>
                    <a:pt x="1346971" y="382900"/>
                    <a:pt x="1367680" y="336172"/>
                  </a:cubicBezTo>
                  <a:lnTo>
                    <a:pt x="1383853" y="305808"/>
                  </a:lnTo>
                  <a:lnTo>
                    <a:pt x="1418368" y="573362"/>
                  </a:lnTo>
                  <a:cubicBezTo>
                    <a:pt x="1422116" y="600768"/>
                    <a:pt x="1326656" y="734446"/>
                    <a:pt x="1304764" y="750811"/>
                  </a:cubicBezTo>
                  <a:cubicBezTo>
                    <a:pt x="1302988" y="666029"/>
                    <a:pt x="1250131" y="503368"/>
                    <a:pt x="1307130" y="459795"/>
                  </a:cubicBezTo>
                  <a:close/>
                  <a:moveTo>
                    <a:pt x="325121" y="395913"/>
                  </a:moveTo>
                  <a:cubicBezTo>
                    <a:pt x="315851" y="412081"/>
                    <a:pt x="286267" y="448359"/>
                    <a:pt x="272658" y="464921"/>
                  </a:cubicBezTo>
                  <a:cubicBezTo>
                    <a:pt x="222956" y="526042"/>
                    <a:pt x="157081" y="583614"/>
                    <a:pt x="118424" y="675888"/>
                  </a:cubicBezTo>
                  <a:cubicBezTo>
                    <a:pt x="104026" y="710589"/>
                    <a:pt x="88248" y="724390"/>
                    <a:pt x="70694" y="750613"/>
                  </a:cubicBezTo>
                  <a:cubicBezTo>
                    <a:pt x="46829" y="786300"/>
                    <a:pt x="9356" y="888629"/>
                    <a:pt x="6792" y="928456"/>
                  </a:cubicBezTo>
                  <a:cubicBezTo>
                    <a:pt x="1664" y="1010083"/>
                    <a:pt x="-11156" y="1124833"/>
                    <a:pt x="21781" y="1201136"/>
                  </a:cubicBezTo>
                  <a:cubicBezTo>
                    <a:pt x="70497" y="1313717"/>
                    <a:pt x="37362" y="1306619"/>
                    <a:pt x="105012" y="1424919"/>
                  </a:cubicBezTo>
                  <a:cubicBezTo>
                    <a:pt x="232028" y="1646927"/>
                    <a:pt x="322163" y="1660728"/>
                    <a:pt x="404408" y="1740975"/>
                  </a:cubicBezTo>
                  <a:cubicBezTo>
                    <a:pt x="434387" y="1770352"/>
                    <a:pt x="496711" y="1776859"/>
                    <a:pt x="468507" y="1720864"/>
                  </a:cubicBezTo>
                  <a:cubicBezTo>
                    <a:pt x="467916" y="1719484"/>
                    <a:pt x="466732" y="1717906"/>
                    <a:pt x="466141" y="1716526"/>
                  </a:cubicBezTo>
                  <a:cubicBezTo>
                    <a:pt x="465549" y="1715146"/>
                    <a:pt x="464563" y="1713371"/>
                    <a:pt x="463971" y="1711991"/>
                  </a:cubicBezTo>
                  <a:cubicBezTo>
                    <a:pt x="414072" y="1601973"/>
                    <a:pt x="393166" y="1454099"/>
                    <a:pt x="411705" y="1336786"/>
                  </a:cubicBezTo>
                  <a:cubicBezTo>
                    <a:pt x="419397" y="1287692"/>
                    <a:pt x="491781" y="1101765"/>
                    <a:pt x="530635" y="1062923"/>
                  </a:cubicBezTo>
                  <a:cubicBezTo>
                    <a:pt x="547202" y="1046361"/>
                    <a:pt x="537933" y="1061346"/>
                    <a:pt x="547400" y="1047741"/>
                  </a:cubicBezTo>
                  <a:cubicBezTo>
                    <a:pt x="557458" y="1033151"/>
                    <a:pt x="553119" y="1024673"/>
                    <a:pt x="570278" y="1006731"/>
                  </a:cubicBezTo>
                  <a:lnTo>
                    <a:pt x="627672" y="942061"/>
                  </a:lnTo>
                  <a:cubicBezTo>
                    <a:pt x="736149" y="831254"/>
                    <a:pt x="767903" y="841704"/>
                    <a:pt x="859615" y="965326"/>
                  </a:cubicBezTo>
                  <a:lnTo>
                    <a:pt x="926476" y="1026645"/>
                  </a:lnTo>
                  <a:cubicBezTo>
                    <a:pt x="946593" y="1045573"/>
                    <a:pt x="948171" y="1063120"/>
                    <a:pt x="960991" y="1064303"/>
                  </a:cubicBezTo>
                  <a:cubicBezTo>
                    <a:pt x="1000043" y="1068049"/>
                    <a:pt x="1001029" y="1077711"/>
                    <a:pt x="1023908" y="1120495"/>
                  </a:cubicBezTo>
                  <a:lnTo>
                    <a:pt x="1044617" y="1110243"/>
                  </a:lnTo>
                  <a:cubicBezTo>
                    <a:pt x="1035150" y="1086189"/>
                    <a:pt x="1033178" y="1099004"/>
                    <a:pt x="1029233" y="1076133"/>
                  </a:cubicBezTo>
                  <a:lnTo>
                    <a:pt x="1042842" y="946990"/>
                  </a:lnTo>
                  <a:cubicBezTo>
                    <a:pt x="1067298" y="977945"/>
                    <a:pt x="1072426" y="1081457"/>
                    <a:pt x="1065523" y="1113398"/>
                  </a:cubicBezTo>
                  <a:cubicBezTo>
                    <a:pt x="1102997" y="1116749"/>
                    <a:pt x="1104969" y="1091315"/>
                    <a:pt x="1117592" y="1067655"/>
                  </a:cubicBezTo>
                  <a:cubicBezTo>
                    <a:pt x="1131201" y="1042221"/>
                    <a:pt x="1151713" y="1025067"/>
                    <a:pt x="1163744" y="1004365"/>
                  </a:cubicBezTo>
                  <a:cubicBezTo>
                    <a:pt x="1184256" y="968875"/>
                    <a:pt x="1226069" y="901839"/>
                    <a:pt x="1256639" y="885080"/>
                  </a:cubicBezTo>
                  <a:lnTo>
                    <a:pt x="1246778" y="867730"/>
                  </a:lnTo>
                  <a:lnTo>
                    <a:pt x="1306341" y="787286"/>
                  </a:lnTo>
                  <a:cubicBezTo>
                    <a:pt x="1349929" y="715518"/>
                    <a:pt x="1444008" y="623047"/>
                    <a:pt x="1467084" y="550688"/>
                  </a:cubicBezTo>
                  <a:lnTo>
                    <a:pt x="1472409" y="536689"/>
                  </a:lnTo>
                  <a:cubicBezTo>
                    <a:pt x="1498246" y="483257"/>
                    <a:pt x="1435330" y="269924"/>
                    <a:pt x="1426849" y="207620"/>
                  </a:cubicBezTo>
                  <a:cubicBezTo>
                    <a:pt x="1453475" y="201902"/>
                    <a:pt x="1444994" y="209592"/>
                    <a:pt x="1453672" y="191058"/>
                  </a:cubicBezTo>
                  <a:cubicBezTo>
                    <a:pt x="1444994" y="185735"/>
                    <a:pt x="1455645" y="187904"/>
                    <a:pt x="1440852" y="185932"/>
                  </a:cubicBezTo>
                  <a:cubicBezTo>
                    <a:pt x="1438486" y="185538"/>
                    <a:pt x="1420538" y="185932"/>
                    <a:pt x="1415804" y="185735"/>
                  </a:cubicBezTo>
                  <a:cubicBezTo>
                    <a:pt x="1389573" y="158329"/>
                    <a:pt x="1401406" y="180806"/>
                    <a:pt x="1359791" y="165032"/>
                  </a:cubicBezTo>
                  <a:lnTo>
                    <a:pt x="1009904" y="66055"/>
                  </a:lnTo>
                  <a:lnTo>
                    <a:pt x="844823" y="42987"/>
                  </a:lnTo>
                  <a:cubicBezTo>
                    <a:pt x="837131" y="25439"/>
                    <a:pt x="846401" y="37664"/>
                    <a:pt x="838511" y="26820"/>
                  </a:cubicBezTo>
                  <a:cubicBezTo>
                    <a:pt x="784076" y="48705"/>
                    <a:pt x="656665" y="31946"/>
                    <a:pt x="591776" y="15384"/>
                  </a:cubicBezTo>
                  <a:cubicBezTo>
                    <a:pt x="536157" y="1188"/>
                    <a:pt x="543060" y="-9262"/>
                    <a:pt x="526888" y="12427"/>
                  </a:cubicBezTo>
                  <a:cubicBezTo>
                    <a:pt x="538524" y="27608"/>
                    <a:pt x="543652" y="26425"/>
                    <a:pt x="565348" y="32932"/>
                  </a:cubicBezTo>
                  <a:cubicBezTo>
                    <a:pt x="576392" y="36284"/>
                    <a:pt x="582309" y="37664"/>
                    <a:pt x="590396" y="40818"/>
                  </a:cubicBezTo>
                  <a:lnTo>
                    <a:pt x="616036" y="57577"/>
                  </a:lnTo>
                  <a:cubicBezTo>
                    <a:pt x="570870" y="58563"/>
                    <a:pt x="507165" y="52451"/>
                    <a:pt x="453715" y="51662"/>
                  </a:cubicBezTo>
                  <a:cubicBezTo>
                    <a:pt x="419397" y="51071"/>
                    <a:pt x="338927" y="58760"/>
                    <a:pt x="329066" y="85575"/>
                  </a:cubicBezTo>
                  <a:cubicBezTo>
                    <a:pt x="341886" y="93856"/>
                    <a:pt x="342872" y="89124"/>
                    <a:pt x="357072" y="94644"/>
                  </a:cubicBezTo>
                  <a:cubicBezTo>
                    <a:pt x="372851" y="101151"/>
                    <a:pt x="404013" y="148668"/>
                    <a:pt x="416044" y="164835"/>
                  </a:cubicBezTo>
                  <a:cubicBezTo>
                    <a:pt x="437937" y="194410"/>
                    <a:pt x="470283" y="236801"/>
                    <a:pt x="482511" y="268150"/>
                  </a:cubicBezTo>
                  <a:cubicBezTo>
                    <a:pt x="460618" y="291613"/>
                    <a:pt x="447207" y="292007"/>
                    <a:pt x="413875" y="312315"/>
                  </a:cubicBezTo>
                  <a:cubicBezTo>
                    <a:pt x="394546" y="324145"/>
                    <a:pt x="371470" y="342284"/>
                    <a:pt x="350564" y="357466"/>
                  </a:cubicBezTo>
                  <a:cubicBezTo>
                    <a:pt x="324924" y="376196"/>
                    <a:pt x="311118" y="385660"/>
                    <a:pt x="288239" y="404391"/>
                  </a:cubicBezTo>
                  <a:cubicBezTo>
                    <a:pt x="268516" y="420361"/>
                    <a:pt x="235381" y="433572"/>
                    <a:pt x="230056" y="459795"/>
                  </a:cubicBezTo>
                  <a:lnTo>
                    <a:pt x="325121" y="395913"/>
                  </a:lnTo>
                  <a:close/>
                  <a:moveTo>
                    <a:pt x="1450122" y="408334"/>
                  </a:moveTo>
                  <a:cubicBezTo>
                    <a:pt x="1454264" y="431994"/>
                    <a:pt x="1462745" y="468075"/>
                    <a:pt x="1461956" y="492721"/>
                  </a:cubicBezTo>
                  <a:cubicBezTo>
                    <a:pt x="1460378" y="532943"/>
                    <a:pt x="1430596" y="557194"/>
                    <a:pt x="1430005" y="556208"/>
                  </a:cubicBezTo>
                  <a:cubicBezTo>
                    <a:pt x="1429216" y="555025"/>
                    <a:pt x="1426849" y="558772"/>
                    <a:pt x="1425074" y="559955"/>
                  </a:cubicBezTo>
                  <a:cubicBezTo>
                    <a:pt x="1413635" y="502185"/>
                    <a:pt x="1415212" y="460189"/>
                    <a:pt x="1412648" y="396110"/>
                  </a:cubicBezTo>
                  <a:cubicBezTo>
                    <a:pt x="1410479" y="336369"/>
                    <a:pt x="1390361" y="274065"/>
                    <a:pt x="1409493" y="246462"/>
                  </a:cubicBezTo>
                  <a:cubicBezTo>
                    <a:pt x="1410282" y="248039"/>
                    <a:pt x="1411268" y="250208"/>
                    <a:pt x="1411860" y="251391"/>
                  </a:cubicBezTo>
                  <a:cubicBezTo>
                    <a:pt x="1412451" y="252574"/>
                    <a:pt x="1413635" y="254743"/>
                    <a:pt x="1414226" y="256320"/>
                  </a:cubicBezTo>
                  <a:lnTo>
                    <a:pt x="1450122" y="408334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4722191B-6C77-5152-2D0B-57885E0AB50B}"/>
                </a:ext>
              </a:extLst>
            </p:cNvPr>
            <p:cNvSpPr/>
            <p:nvPr/>
          </p:nvSpPr>
          <p:spPr>
            <a:xfrm>
              <a:off x="7512704" y="443030"/>
              <a:ext cx="191289" cy="309744"/>
            </a:xfrm>
            <a:custGeom>
              <a:avLst/>
              <a:gdLst>
                <a:gd name="connsiteX0" fmla="*/ 0 w 191289"/>
                <a:gd name="connsiteY0" fmla="*/ 309550 h 309744"/>
                <a:gd name="connsiteX1" fmla="*/ 30373 w 191289"/>
                <a:gd name="connsiteY1" fmla="*/ 280172 h 309744"/>
                <a:gd name="connsiteX2" fmla="*/ 152656 w 191289"/>
                <a:gd name="connsiteY2" fmla="*/ 81429 h 309744"/>
                <a:gd name="connsiteX3" fmla="*/ 186777 w 191289"/>
                <a:gd name="connsiteY3" fmla="*/ 0 h 309744"/>
                <a:gd name="connsiteX4" fmla="*/ 138850 w 191289"/>
                <a:gd name="connsiteY4" fmla="*/ 66642 h 309744"/>
                <a:gd name="connsiteX5" fmla="*/ 0 w 191289"/>
                <a:gd name="connsiteY5" fmla="*/ 309550 h 30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289" h="309744">
                  <a:moveTo>
                    <a:pt x="0" y="309550"/>
                  </a:moveTo>
                  <a:cubicBezTo>
                    <a:pt x="30176" y="310141"/>
                    <a:pt x="17553" y="311324"/>
                    <a:pt x="30373" y="280172"/>
                  </a:cubicBezTo>
                  <a:cubicBezTo>
                    <a:pt x="46349" y="241725"/>
                    <a:pt x="125438" y="122834"/>
                    <a:pt x="152656" y="81429"/>
                  </a:cubicBezTo>
                  <a:cubicBezTo>
                    <a:pt x="179479" y="40616"/>
                    <a:pt x="200978" y="20900"/>
                    <a:pt x="186777" y="0"/>
                  </a:cubicBezTo>
                  <a:cubicBezTo>
                    <a:pt x="166265" y="7887"/>
                    <a:pt x="151078" y="45348"/>
                    <a:pt x="138850" y="66642"/>
                  </a:cubicBezTo>
                  <a:cubicBezTo>
                    <a:pt x="101968" y="130523"/>
                    <a:pt x="12820" y="248428"/>
                    <a:pt x="0" y="30955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34E5A99-D899-FD78-BBD9-674B910543BD}"/>
                </a:ext>
              </a:extLst>
            </p:cNvPr>
            <p:cNvSpPr/>
            <p:nvPr/>
          </p:nvSpPr>
          <p:spPr>
            <a:xfrm>
              <a:off x="7182780" y="721671"/>
              <a:ext cx="75496" cy="98733"/>
            </a:xfrm>
            <a:custGeom>
              <a:avLst/>
              <a:gdLst>
                <a:gd name="connsiteX0" fmla="*/ 32303 w 75496"/>
                <a:gd name="connsiteY0" fmla="*/ 98734 h 98733"/>
                <a:gd name="connsiteX1" fmla="*/ 67607 w 75496"/>
                <a:gd name="connsiteY1" fmla="*/ 83355 h 98733"/>
                <a:gd name="connsiteX2" fmla="*/ 21850 w 75496"/>
                <a:gd name="connsiteY2" fmla="*/ 45105 h 98733"/>
                <a:gd name="connsiteX3" fmla="*/ 45123 w 75496"/>
                <a:gd name="connsiteY3" fmla="*/ 21050 h 98733"/>
                <a:gd name="connsiteX4" fmla="*/ 59521 w 75496"/>
                <a:gd name="connsiteY4" fmla="*/ 23022 h 98733"/>
                <a:gd name="connsiteX5" fmla="*/ 75497 w 75496"/>
                <a:gd name="connsiteY5" fmla="*/ 19276 h 98733"/>
                <a:gd name="connsiteX6" fmla="*/ 32303 w 75496"/>
                <a:gd name="connsiteY6" fmla="*/ 98734 h 9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96" h="98733">
                  <a:moveTo>
                    <a:pt x="32303" y="98734"/>
                  </a:moveTo>
                  <a:cubicBezTo>
                    <a:pt x="53407" y="95579"/>
                    <a:pt x="55576" y="96565"/>
                    <a:pt x="67607" y="83355"/>
                  </a:cubicBezTo>
                  <a:cubicBezTo>
                    <a:pt x="44137" y="73891"/>
                    <a:pt x="15736" y="88875"/>
                    <a:pt x="21850" y="45105"/>
                  </a:cubicBezTo>
                  <a:cubicBezTo>
                    <a:pt x="24414" y="26768"/>
                    <a:pt x="30725" y="22233"/>
                    <a:pt x="45123" y="21050"/>
                  </a:cubicBezTo>
                  <a:cubicBezTo>
                    <a:pt x="67607" y="19079"/>
                    <a:pt x="39995" y="23022"/>
                    <a:pt x="59521" y="23022"/>
                  </a:cubicBezTo>
                  <a:cubicBezTo>
                    <a:pt x="78652" y="23022"/>
                    <a:pt x="63860" y="27163"/>
                    <a:pt x="75497" y="19276"/>
                  </a:cubicBezTo>
                  <a:cubicBezTo>
                    <a:pt x="47490" y="-34944"/>
                    <a:pt x="-49942" y="36035"/>
                    <a:pt x="32303" y="9873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B3ADE93-FC56-1612-D331-C0941F8623B0}"/>
                </a:ext>
              </a:extLst>
            </p:cNvPr>
            <p:cNvSpPr/>
            <p:nvPr/>
          </p:nvSpPr>
          <p:spPr>
            <a:xfrm>
              <a:off x="6766918" y="661771"/>
              <a:ext cx="98674" cy="88639"/>
            </a:xfrm>
            <a:custGeom>
              <a:avLst/>
              <a:gdLst>
                <a:gd name="connsiteX0" fmla="*/ 5581 w 98674"/>
                <a:gd name="connsiteY0" fmla="*/ 88640 h 88639"/>
                <a:gd name="connsiteX1" fmla="*/ 49367 w 98674"/>
                <a:gd name="connsiteY1" fmla="*/ 46052 h 88639"/>
                <a:gd name="connsiteX2" fmla="*/ 98674 w 98674"/>
                <a:gd name="connsiteY2" fmla="*/ 4845 h 88639"/>
                <a:gd name="connsiteX3" fmla="*/ 14654 w 98674"/>
                <a:gd name="connsiteY3" fmla="*/ 56305 h 88639"/>
                <a:gd name="connsiteX4" fmla="*/ 5581 w 98674"/>
                <a:gd name="connsiteY4" fmla="*/ 88640 h 8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74" h="88639">
                  <a:moveTo>
                    <a:pt x="5581" y="88640"/>
                  </a:moveTo>
                  <a:cubicBezTo>
                    <a:pt x="32996" y="79570"/>
                    <a:pt x="-5661" y="94555"/>
                    <a:pt x="49367" y="46052"/>
                  </a:cubicBezTo>
                  <a:cubicBezTo>
                    <a:pt x="64751" y="32448"/>
                    <a:pt x="84868" y="18252"/>
                    <a:pt x="98674" y="4845"/>
                  </a:cubicBezTo>
                  <a:cubicBezTo>
                    <a:pt x="73429" y="-14083"/>
                    <a:pt x="43252" y="26533"/>
                    <a:pt x="14654" y="56305"/>
                  </a:cubicBezTo>
                  <a:cubicBezTo>
                    <a:pt x="2229" y="69318"/>
                    <a:pt x="-6055" y="72867"/>
                    <a:pt x="5581" y="8864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188BCE8-E902-5FA9-8F77-E2CE28FD8E6B}"/>
                </a:ext>
              </a:extLst>
            </p:cNvPr>
            <p:cNvSpPr/>
            <p:nvPr/>
          </p:nvSpPr>
          <p:spPr>
            <a:xfrm>
              <a:off x="6645902" y="1119898"/>
              <a:ext cx="28554" cy="132100"/>
            </a:xfrm>
            <a:custGeom>
              <a:avLst/>
              <a:gdLst>
                <a:gd name="connsiteX0" fmla="*/ 17529 w 28554"/>
                <a:gd name="connsiteY0" fmla="*/ 132101 h 132100"/>
                <a:gd name="connsiteX1" fmla="*/ 22459 w 28554"/>
                <a:gd name="connsiteY1" fmla="*/ 120271 h 132100"/>
                <a:gd name="connsiteX2" fmla="*/ 24826 w 28554"/>
                <a:gd name="connsiteY2" fmla="*/ 103709 h 132100"/>
                <a:gd name="connsiteX3" fmla="*/ 11020 w 28554"/>
                <a:gd name="connsiteY3" fmla="*/ 0 h 132100"/>
                <a:gd name="connsiteX4" fmla="*/ 2736 w 28554"/>
                <a:gd name="connsiteY4" fmla="*/ 20505 h 132100"/>
                <a:gd name="connsiteX5" fmla="*/ 11020 w 28554"/>
                <a:gd name="connsiteY5" fmla="*/ 57375 h 132100"/>
                <a:gd name="connsiteX6" fmla="*/ 17529 w 28554"/>
                <a:gd name="connsiteY6" fmla="*/ 132101 h 13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54" h="132100">
                  <a:moveTo>
                    <a:pt x="17529" y="132101"/>
                  </a:moveTo>
                  <a:cubicBezTo>
                    <a:pt x="23643" y="123031"/>
                    <a:pt x="19106" y="135847"/>
                    <a:pt x="22459" y="120271"/>
                  </a:cubicBezTo>
                  <a:cubicBezTo>
                    <a:pt x="22657" y="119285"/>
                    <a:pt x="24234" y="107258"/>
                    <a:pt x="24826" y="103709"/>
                  </a:cubicBezTo>
                  <a:cubicBezTo>
                    <a:pt x="30349" y="73543"/>
                    <a:pt x="32518" y="18731"/>
                    <a:pt x="11020" y="0"/>
                  </a:cubicBezTo>
                  <a:cubicBezTo>
                    <a:pt x="-2983" y="9464"/>
                    <a:pt x="-1011" y="-3549"/>
                    <a:pt x="2736" y="20505"/>
                  </a:cubicBezTo>
                  <a:cubicBezTo>
                    <a:pt x="5498" y="36870"/>
                    <a:pt x="9245" y="41405"/>
                    <a:pt x="11020" y="57375"/>
                  </a:cubicBezTo>
                  <a:cubicBezTo>
                    <a:pt x="13781" y="81232"/>
                    <a:pt x="8653" y="115736"/>
                    <a:pt x="17529" y="13210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940F0339-2FEE-B211-784C-5BB08F3120CD}"/>
                </a:ext>
              </a:extLst>
            </p:cNvPr>
            <p:cNvSpPr/>
            <p:nvPr/>
          </p:nvSpPr>
          <p:spPr>
            <a:xfrm>
              <a:off x="6725756" y="1068325"/>
              <a:ext cx="36011" cy="122750"/>
            </a:xfrm>
            <a:custGeom>
              <a:avLst/>
              <a:gdLst>
                <a:gd name="connsiteX0" fmla="*/ 0 w 36011"/>
                <a:gd name="connsiteY0" fmla="*/ 122750 h 122750"/>
                <a:gd name="connsiteX1" fmla="*/ 11242 w 36011"/>
                <a:gd name="connsiteY1" fmla="*/ 112300 h 122750"/>
                <a:gd name="connsiteX2" fmla="*/ 33924 w 36011"/>
                <a:gd name="connsiteY2" fmla="*/ 508 h 122750"/>
                <a:gd name="connsiteX3" fmla="*/ 11242 w 36011"/>
                <a:gd name="connsiteY3" fmla="*/ 51968 h 122750"/>
                <a:gd name="connsiteX4" fmla="*/ 0 w 36011"/>
                <a:gd name="connsiteY4" fmla="*/ 122750 h 12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122750">
                  <a:moveTo>
                    <a:pt x="0" y="122750"/>
                  </a:moveTo>
                  <a:cubicBezTo>
                    <a:pt x="13214" y="112892"/>
                    <a:pt x="2958" y="126299"/>
                    <a:pt x="11242" y="112300"/>
                  </a:cubicBezTo>
                  <a:cubicBezTo>
                    <a:pt x="12228" y="110920"/>
                    <a:pt x="44377" y="22393"/>
                    <a:pt x="33924" y="508"/>
                  </a:cubicBezTo>
                  <a:cubicBezTo>
                    <a:pt x="17159" y="4057"/>
                    <a:pt x="20117" y="-17434"/>
                    <a:pt x="11242" y="51968"/>
                  </a:cubicBezTo>
                  <a:cubicBezTo>
                    <a:pt x="7692" y="79177"/>
                    <a:pt x="3747" y="94753"/>
                    <a:pt x="0" y="12275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A7A53AA-17BE-C921-5EE1-D0B64C4004B4}"/>
                </a:ext>
              </a:extLst>
            </p:cNvPr>
            <p:cNvSpPr/>
            <p:nvPr/>
          </p:nvSpPr>
          <p:spPr>
            <a:xfrm>
              <a:off x="6691021" y="1076916"/>
              <a:ext cx="26782" cy="111595"/>
            </a:xfrm>
            <a:custGeom>
              <a:avLst/>
              <a:gdLst>
                <a:gd name="connsiteX0" fmla="*/ 4558 w 26782"/>
                <a:gd name="connsiteY0" fmla="*/ 111596 h 111595"/>
                <a:gd name="connsiteX1" fmla="*/ 23689 w 26782"/>
                <a:gd name="connsiteY1" fmla="*/ 0 h 111595"/>
                <a:gd name="connsiteX2" fmla="*/ 5939 w 26782"/>
                <a:gd name="connsiteY2" fmla="*/ 48700 h 111595"/>
                <a:gd name="connsiteX3" fmla="*/ 4558 w 26782"/>
                <a:gd name="connsiteY3" fmla="*/ 111596 h 11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82" h="111595">
                  <a:moveTo>
                    <a:pt x="4558" y="111596"/>
                  </a:moveTo>
                  <a:cubicBezTo>
                    <a:pt x="24084" y="98385"/>
                    <a:pt x="31578" y="11633"/>
                    <a:pt x="23689" y="0"/>
                  </a:cubicBezTo>
                  <a:cubicBezTo>
                    <a:pt x="5150" y="7689"/>
                    <a:pt x="8108" y="25040"/>
                    <a:pt x="5939" y="48700"/>
                  </a:cubicBezTo>
                  <a:cubicBezTo>
                    <a:pt x="3177" y="78275"/>
                    <a:pt x="-5106" y="94245"/>
                    <a:pt x="4558" y="11159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7F8D05E3-25B0-34B1-5EAD-0A60F3C5CDA1}"/>
                </a:ext>
              </a:extLst>
            </p:cNvPr>
            <p:cNvSpPr/>
            <p:nvPr/>
          </p:nvSpPr>
          <p:spPr>
            <a:xfrm>
              <a:off x="7610530" y="448353"/>
              <a:ext cx="24491" cy="25729"/>
            </a:xfrm>
            <a:custGeom>
              <a:avLst/>
              <a:gdLst>
                <a:gd name="connsiteX0" fmla="*/ 0 w 24491"/>
                <a:gd name="connsiteY0" fmla="*/ 25237 h 25729"/>
                <a:gd name="connsiteX1" fmla="*/ 14989 w 24491"/>
                <a:gd name="connsiteY1" fmla="*/ 0 h 25729"/>
                <a:gd name="connsiteX2" fmla="*/ 0 w 24491"/>
                <a:gd name="connsiteY2" fmla="*/ 25237 h 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91" h="25729">
                  <a:moveTo>
                    <a:pt x="0" y="25237"/>
                  </a:moveTo>
                  <a:cubicBezTo>
                    <a:pt x="30768" y="28786"/>
                    <a:pt x="28598" y="12421"/>
                    <a:pt x="14989" y="0"/>
                  </a:cubicBezTo>
                  <a:cubicBezTo>
                    <a:pt x="1972" y="10055"/>
                    <a:pt x="3550" y="3943"/>
                    <a:pt x="0" y="2523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0E91095F-63C1-6490-46F1-28FCB822815B}"/>
                </a:ext>
              </a:extLst>
            </p:cNvPr>
            <p:cNvSpPr/>
            <p:nvPr/>
          </p:nvSpPr>
          <p:spPr>
            <a:xfrm>
              <a:off x="6827329" y="724188"/>
              <a:ext cx="31951" cy="26420"/>
            </a:xfrm>
            <a:custGeom>
              <a:avLst/>
              <a:gdLst>
                <a:gd name="connsiteX0" fmla="*/ 0 w 31951"/>
                <a:gd name="connsiteY0" fmla="*/ 26420 h 26420"/>
                <a:gd name="connsiteX1" fmla="*/ 31951 w 31951"/>
                <a:gd name="connsiteY1" fmla="*/ 0 h 26420"/>
                <a:gd name="connsiteX2" fmla="*/ 0 w 31951"/>
                <a:gd name="connsiteY2" fmla="*/ 26420 h 2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951" h="26420">
                  <a:moveTo>
                    <a:pt x="0" y="26420"/>
                  </a:moveTo>
                  <a:cubicBezTo>
                    <a:pt x="21498" y="24448"/>
                    <a:pt x="23273" y="13802"/>
                    <a:pt x="31951" y="0"/>
                  </a:cubicBezTo>
                  <a:cubicBezTo>
                    <a:pt x="10453" y="2957"/>
                    <a:pt x="3747" y="8675"/>
                    <a:pt x="0" y="2642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E06589E-4768-5940-A407-B53689F09525}"/>
                </a:ext>
              </a:extLst>
            </p:cNvPr>
            <p:cNvSpPr/>
            <p:nvPr/>
          </p:nvSpPr>
          <p:spPr>
            <a:xfrm>
              <a:off x="7311332" y="342800"/>
              <a:ext cx="24616" cy="20242"/>
            </a:xfrm>
            <a:custGeom>
              <a:avLst/>
              <a:gdLst>
                <a:gd name="connsiteX0" fmla="*/ 0 w 24616"/>
                <a:gd name="connsiteY0" fmla="*/ 6970 h 20242"/>
                <a:gd name="connsiteX1" fmla="*/ 8284 w 24616"/>
                <a:gd name="connsiteY1" fmla="*/ 17815 h 20242"/>
                <a:gd name="connsiteX2" fmla="*/ 24259 w 24616"/>
                <a:gd name="connsiteY2" fmla="*/ 13477 h 20242"/>
                <a:gd name="connsiteX3" fmla="*/ 0 w 24616"/>
                <a:gd name="connsiteY3" fmla="*/ 6970 h 2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16" h="20242">
                  <a:moveTo>
                    <a:pt x="0" y="6970"/>
                  </a:moveTo>
                  <a:cubicBezTo>
                    <a:pt x="6509" y="21364"/>
                    <a:pt x="-7889" y="13083"/>
                    <a:pt x="8284" y="17815"/>
                  </a:cubicBezTo>
                  <a:cubicBezTo>
                    <a:pt x="32543" y="24715"/>
                    <a:pt x="21893" y="14857"/>
                    <a:pt x="24259" y="13477"/>
                  </a:cubicBezTo>
                  <a:cubicBezTo>
                    <a:pt x="13017" y="-1508"/>
                    <a:pt x="20117" y="-4465"/>
                    <a:pt x="0" y="697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224B788-209E-E9AD-7FF4-88B94D66A95F}"/>
                </a:ext>
              </a:extLst>
            </p:cNvPr>
            <p:cNvSpPr/>
            <p:nvPr/>
          </p:nvSpPr>
          <p:spPr>
            <a:xfrm>
              <a:off x="7276008" y="380923"/>
              <a:ext cx="16430" cy="18880"/>
            </a:xfrm>
            <a:custGeom>
              <a:avLst/>
              <a:gdLst>
                <a:gd name="connsiteX0" fmla="*/ 9685 w 16430"/>
                <a:gd name="connsiteY0" fmla="*/ 14393 h 18880"/>
                <a:gd name="connsiteX1" fmla="*/ 13037 w 16430"/>
                <a:gd name="connsiteY1" fmla="*/ 7295 h 18880"/>
                <a:gd name="connsiteX2" fmla="*/ 9685 w 16430"/>
                <a:gd name="connsiteY2" fmla="*/ 0 h 18880"/>
                <a:gd name="connsiteX3" fmla="*/ 9685 w 16430"/>
                <a:gd name="connsiteY3" fmla="*/ 14393 h 1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30" h="18880">
                  <a:moveTo>
                    <a:pt x="9685" y="14393"/>
                  </a:moveTo>
                  <a:cubicBezTo>
                    <a:pt x="16982" y="2563"/>
                    <a:pt x="18757" y="35095"/>
                    <a:pt x="13037" y="7295"/>
                  </a:cubicBezTo>
                  <a:lnTo>
                    <a:pt x="9685" y="0"/>
                  </a:lnTo>
                  <a:cubicBezTo>
                    <a:pt x="6529" y="3746"/>
                    <a:pt x="-10433" y="5126"/>
                    <a:pt x="9685" y="1439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666662E-D7DD-49E8-E538-AA19DCD32414}"/>
                </a:ext>
              </a:extLst>
            </p:cNvPr>
            <p:cNvSpPr/>
            <p:nvPr/>
          </p:nvSpPr>
          <p:spPr>
            <a:xfrm>
              <a:off x="7589166" y="449536"/>
              <a:ext cx="13869" cy="12409"/>
            </a:xfrm>
            <a:custGeom>
              <a:avLst/>
              <a:gdLst>
                <a:gd name="connsiteX0" fmla="*/ 13870 w 13869"/>
                <a:gd name="connsiteY0" fmla="*/ 0 h 12409"/>
                <a:gd name="connsiteX1" fmla="*/ 13870 w 13869"/>
                <a:gd name="connsiteY1" fmla="*/ 0 h 1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69" h="12409">
                  <a:moveTo>
                    <a:pt x="13870" y="0"/>
                  </a:moveTo>
                  <a:cubicBezTo>
                    <a:pt x="-14137" y="5323"/>
                    <a:pt x="7953" y="25040"/>
                    <a:pt x="13870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3" name="图形 2">
            <a:extLst>
              <a:ext uri="{FF2B5EF4-FFF2-40B4-BE49-F238E27FC236}">
                <a16:creationId xmlns:a16="http://schemas.microsoft.com/office/drawing/2014/main" id="{FAD513D7-1AAC-010A-AB3A-DE7E79804AAD}"/>
              </a:ext>
            </a:extLst>
          </p:cNvPr>
          <p:cNvGrpSpPr/>
          <p:nvPr/>
        </p:nvGrpSpPr>
        <p:grpSpPr>
          <a:xfrm>
            <a:off x="8742954" y="4692620"/>
            <a:ext cx="1164668" cy="1285196"/>
            <a:chOff x="8766727" y="4720334"/>
            <a:chExt cx="1871796" cy="2065503"/>
          </a:xfrm>
          <a:solidFill>
            <a:srgbClr val="1A1A1A"/>
          </a:solidFill>
        </p:grpSpPr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79D5AA3-7616-E800-BFF9-8E7714760126}"/>
                </a:ext>
              </a:extLst>
            </p:cNvPr>
            <p:cNvSpPr/>
            <p:nvPr/>
          </p:nvSpPr>
          <p:spPr>
            <a:xfrm>
              <a:off x="8766727" y="4720334"/>
              <a:ext cx="1871796" cy="2065503"/>
            </a:xfrm>
            <a:custGeom>
              <a:avLst/>
              <a:gdLst>
                <a:gd name="connsiteX0" fmla="*/ 1510553 w 1871796"/>
                <a:gd name="connsiteY0" fmla="*/ 93456 h 2065503"/>
                <a:gd name="connsiteX1" fmla="*/ 1543096 w 1871796"/>
                <a:gd name="connsiteY1" fmla="*/ 119285 h 2065503"/>
                <a:gd name="connsiteX2" fmla="*/ 1479785 w 1871796"/>
                <a:gd name="connsiteY2" fmla="*/ 99568 h 2065503"/>
                <a:gd name="connsiteX3" fmla="*/ 1425744 w 1871796"/>
                <a:gd name="connsiteY3" fmla="*/ 73740 h 2065503"/>
                <a:gd name="connsiteX4" fmla="*/ 1414896 w 1871796"/>
                <a:gd name="connsiteY4" fmla="*/ 98977 h 2065503"/>
                <a:gd name="connsiteX5" fmla="*/ 1228514 w 1871796"/>
                <a:gd name="connsiteY5" fmla="*/ 43574 h 2065503"/>
                <a:gd name="connsiteX6" fmla="*/ 1030100 w 1871796"/>
                <a:gd name="connsiteY6" fmla="*/ 0 h 2065503"/>
                <a:gd name="connsiteX7" fmla="*/ 799538 w 1871796"/>
                <a:gd name="connsiteY7" fmla="*/ 10253 h 2065503"/>
                <a:gd name="connsiteX8" fmla="*/ 589093 w 1871796"/>
                <a:gd name="connsiteY8" fmla="*/ 44757 h 2065503"/>
                <a:gd name="connsiteX9" fmla="*/ 258930 w 1871796"/>
                <a:gd name="connsiteY9" fmla="*/ 201306 h 2065503"/>
                <a:gd name="connsiteX10" fmla="*/ 223428 w 1871796"/>
                <a:gd name="connsiteY10" fmla="*/ 230289 h 2065503"/>
                <a:gd name="connsiteX11" fmla="*/ 192069 w 1871796"/>
                <a:gd name="connsiteY11" fmla="*/ 255723 h 2065503"/>
                <a:gd name="connsiteX12" fmla="*/ 43357 w 1871796"/>
                <a:gd name="connsiteY12" fmla="*/ 465704 h 2065503"/>
                <a:gd name="connsiteX13" fmla="*/ 953 w 1871796"/>
                <a:gd name="connsiteY13" fmla="*/ 786098 h 2065503"/>
                <a:gd name="connsiteX14" fmla="*/ 150651 w 1871796"/>
                <a:gd name="connsiteY14" fmla="*/ 1236226 h 2065503"/>
                <a:gd name="connsiteX15" fmla="*/ 216525 w 1871796"/>
                <a:gd name="connsiteY15" fmla="*/ 1414464 h 2065503"/>
                <a:gd name="connsiteX16" fmla="*/ 186546 w 1871796"/>
                <a:gd name="connsiteY16" fmla="*/ 2065504 h 2065503"/>
                <a:gd name="connsiteX17" fmla="*/ 272342 w 1871796"/>
                <a:gd name="connsiteY17" fmla="*/ 1958837 h 2065503"/>
                <a:gd name="connsiteX18" fmla="*/ 525782 w 1871796"/>
                <a:gd name="connsiteY18" fmla="*/ 1630557 h 2065503"/>
                <a:gd name="connsiteX19" fmla="*/ 506454 w 1871796"/>
                <a:gd name="connsiteY19" fmla="*/ 1662103 h 2065503"/>
                <a:gd name="connsiteX20" fmla="*/ 575090 w 1871796"/>
                <a:gd name="connsiteY20" fmla="*/ 1625825 h 2065503"/>
                <a:gd name="connsiteX21" fmla="*/ 739974 w 1871796"/>
                <a:gd name="connsiteY21" fmla="*/ 1585603 h 2065503"/>
                <a:gd name="connsiteX22" fmla="*/ 813936 w 1871796"/>
                <a:gd name="connsiteY22" fmla="*/ 1556226 h 2065503"/>
                <a:gd name="connsiteX23" fmla="*/ 1176248 w 1871796"/>
                <a:gd name="connsiteY23" fmla="*/ 1502202 h 2065503"/>
                <a:gd name="connsiteX24" fmla="*/ 1362236 w 1871796"/>
                <a:gd name="connsiteY24" fmla="*/ 1476571 h 2065503"/>
                <a:gd name="connsiteX25" fmla="*/ 1635991 w 1871796"/>
                <a:gd name="connsiteY25" fmla="*/ 1333823 h 2065503"/>
                <a:gd name="connsiteX26" fmla="*/ 1863003 w 1871796"/>
                <a:gd name="connsiteY26" fmla="*/ 548711 h 2065503"/>
                <a:gd name="connsiteX27" fmla="*/ 1776222 w 1871796"/>
                <a:gd name="connsiteY27" fmla="*/ 310732 h 2065503"/>
                <a:gd name="connsiteX28" fmla="*/ 1775039 w 1871796"/>
                <a:gd name="connsiteY28" fmla="*/ 307381 h 2065503"/>
                <a:gd name="connsiteX29" fmla="*/ 1770502 w 1871796"/>
                <a:gd name="connsiteY29" fmla="*/ 288453 h 2065503"/>
                <a:gd name="connsiteX30" fmla="*/ 1546054 w 1871796"/>
                <a:gd name="connsiteY30" fmla="*/ 97400 h 2065503"/>
                <a:gd name="connsiteX31" fmla="*/ 1527515 w 1871796"/>
                <a:gd name="connsiteY31" fmla="*/ 89907 h 2065503"/>
                <a:gd name="connsiteX32" fmla="*/ 1510553 w 1871796"/>
                <a:gd name="connsiteY32" fmla="*/ 93456 h 2065503"/>
                <a:gd name="connsiteX33" fmla="*/ 220470 w 1871796"/>
                <a:gd name="connsiteY33" fmla="*/ 1987229 h 2065503"/>
                <a:gd name="connsiteX34" fmla="*/ 250449 w 1871796"/>
                <a:gd name="connsiteY34" fmla="*/ 1760095 h 2065503"/>
                <a:gd name="connsiteX35" fmla="*/ 224809 w 1871796"/>
                <a:gd name="connsiteY35" fmla="*/ 1301685 h 2065503"/>
                <a:gd name="connsiteX36" fmla="*/ 107063 w 1871796"/>
                <a:gd name="connsiteY36" fmla="*/ 1034921 h 2065503"/>
                <a:gd name="connsiteX37" fmla="*/ 34482 w 1871796"/>
                <a:gd name="connsiteY37" fmla="*/ 721625 h 2065503"/>
                <a:gd name="connsiteX38" fmla="*/ 156567 w 1871796"/>
                <a:gd name="connsiteY38" fmla="*/ 329463 h 2065503"/>
                <a:gd name="connsiteX39" fmla="*/ 458527 w 1871796"/>
                <a:gd name="connsiteY39" fmla="*/ 117511 h 2065503"/>
                <a:gd name="connsiteX40" fmla="*/ 648854 w 1871796"/>
                <a:gd name="connsiteY40" fmla="*/ 51066 h 2065503"/>
                <a:gd name="connsiteX41" fmla="*/ 1114712 w 1871796"/>
                <a:gd name="connsiteY41" fmla="*/ 40419 h 2065503"/>
                <a:gd name="connsiteX42" fmla="*/ 1321606 w 1871796"/>
                <a:gd name="connsiteY42" fmla="*/ 90105 h 2065503"/>
                <a:gd name="connsiteX43" fmla="*/ 1573864 w 1871796"/>
                <a:gd name="connsiteY43" fmla="*/ 223191 h 2065503"/>
                <a:gd name="connsiteX44" fmla="*/ 1627708 w 1871796"/>
                <a:gd name="connsiteY44" fmla="*/ 292790 h 2065503"/>
                <a:gd name="connsiteX45" fmla="*/ 1508581 w 1871796"/>
                <a:gd name="connsiteY45" fmla="*/ 130721 h 2065503"/>
                <a:gd name="connsiteX46" fmla="*/ 1676818 w 1871796"/>
                <a:gd name="connsiteY46" fmla="*/ 209784 h 2065503"/>
                <a:gd name="connsiteX47" fmla="*/ 1771883 w 1871796"/>
                <a:gd name="connsiteY47" fmla="*/ 352729 h 2065503"/>
                <a:gd name="connsiteX48" fmla="*/ 1835983 w 1871796"/>
                <a:gd name="connsiteY48" fmla="*/ 755932 h 2065503"/>
                <a:gd name="connsiteX49" fmla="*/ 1743876 w 1871796"/>
                <a:gd name="connsiteY49" fmla="*/ 1139813 h 2065503"/>
                <a:gd name="connsiteX50" fmla="*/ 816303 w 1871796"/>
                <a:gd name="connsiteY50" fmla="*/ 1528622 h 2065503"/>
                <a:gd name="connsiteX51" fmla="*/ 636231 w 1871796"/>
                <a:gd name="connsiteY51" fmla="*/ 1586589 h 2065503"/>
                <a:gd name="connsiteX52" fmla="*/ 403105 w 1871796"/>
                <a:gd name="connsiteY52" fmla="*/ 1691875 h 2065503"/>
                <a:gd name="connsiteX53" fmla="*/ 262875 w 1871796"/>
                <a:gd name="connsiteY53" fmla="*/ 1909940 h 2065503"/>
                <a:gd name="connsiteX54" fmla="*/ 220470 w 1871796"/>
                <a:gd name="connsiteY54" fmla="*/ 1987229 h 206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871796" h="2065503">
                  <a:moveTo>
                    <a:pt x="1510553" y="93456"/>
                  </a:moveTo>
                  <a:cubicBezTo>
                    <a:pt x="1523373" y="111201"/>
                    <a:pt x="1526923" y="103512"/>
                    <a:pt x="1543096" y="119285"/>
                  </a:cubicBezTo>
                  <a:cubicBezTo>
                    <a:pt x="1526331" y="118496"/>
                    <a:pt x="1496747" y="106666"/>
                    <a:pt x="1479785" y="99568"/>
                  </a:cubicBezTo>
                  <a:cubicBezTo>
                    <a:pt x="1460654" y="91485"/>
                    <a:pt x="1454737" y="80443"/>
                    <a:pt x="1425744" y="73740"/>
                  </a:cubicBezTo>
                  <a:lnTo>
                    <a:pt x="1414896" y="98977"/>
                  </a:lnTo>
                  <a:cubicBezTo>
                    <a:pt x="1374661" y="91288"/>
                    <a:pt x="1339160" y="67036"/>
                    <a:pt x="1228514" y="43574"/>
                  </a:cubicBezTo>
                  <a:cubicBezTo>
                    <a:pt x="1167767" y="30561"/>
                    <a:pt x="1095975" y="0"/>
                    <a:pt x="1030100" y="0"/>
                  </a:cubicBezTo>
                  <a:cubicBezTo>
                    <a:pt x="961661" y="0"/>
                    <a:pt x="867780" y="6309"/>
                    <a:pt x="799538" y="10253"/>
                  </a:cubicBezTo>
                  <a:cubicBezTo>
                    <a:pt x="700726" y="15970"/>
                    <a:pt x="672127" y="19125"/>
                    <a:pt x="589093" y="44757"/>
                  </a:cubicBezTo>
                  <a:cubicBezTo>
                    <a:pt x="505862" y="70585"/>
                    <a:pt x="315929" y="152606"/>
                    <a:pt x="258930" y="201306"/>
                  </a:cubicBezTo>
                  <a:cubicBezTo>
                    <a:pt x="242954" y="214713"/>
                    <a:pt x="239601" y="219248"/>
                    <a:pt x="223428" y="230289"/>
                  </a:cubicBezTo>
                  <a:cubicBezTo>
                    <a:pt x="208636" y="240344"/>
                    <a:pt x="204494" y="241922"/>
                    <a:pt x="192069" y="255723"/>
                  </a:cubicBezTo>
                  <a:cubicBezTo>
                    <a:pt x="122644" y="332618"/>
                    <a:pt x="83592" y="365544"/>
                    <a:pt x="43357" y="465704"/>
                  </a:cubicBezTo>
                  <a:cubicBezTo>
                    <a:pt x="6475" y="556992"/>
                    <a:pt x="-3386" y="680220"/>
                    <a:pt x="953" y="786098"/>
                  </a:cubicBezTo>
                  <a:cubicBezTo>
                    <a:pt x="5686" y="906369"/>
                    <a:pt x="100751" y="1127588"/>
                    <a:pt x="150651" y="1236226"/>
                  </a:cubicBezTo>
                  <a:cubicBezTo>
                    <a:pt x="211595" y="1368327"/>
                    <a:pt x="184969" y="1331852"/>
                    <a:pt x="216525" y="1414464"/>
                  </a:cubicBezTo>
                  <a:cubicBezTo>
                    <a:pt x="281414" y="1583632"/>
                    <a:pt x="165837" y="1971061"/>
                    <a:pt x="186546" y="2065504"/>
                  </a:cubicBezTo>
                  <a:cubicBezTo>
                    <a:pt x="217512" y="2059983"/>
                    <a:pt x="255774" y="1992552"/>
                    <a:pt x="272342" y="1958837"/>
                  </a:cubicBezTo>
                  <a:cubicBezTo>
                    <a:pt x="330525" y="1840144"/>
                    <a:pt x="381607" y="1699170"/>
                    <a:pt x="525782" y="1630557"/>
                  </a:cubicBezTo>
                  <a:lnTo>
                    <a:pt x="506454" y="1662103"/>
                  </a:lnTo>
                  <a:cubicBezTo>
                    <a:pt x="534461" y="1647513"/>
                    <a:pt x="540180" y="1637261"/>
                    <a:pt x="575090" y="1625825"/>
                  </a:cubicBezTo>
                  <a:lnTo>
                    <a:pt x="739974" y="1585603"/>
                  </a:lnTo>
                  <a:cubicBezTo>
                    <a:pt x="769362" y="1577914"/>
                    <a:pt x="785140" y="1565295"/>
                    <a:pt x="813936" y="1556226"/>
                  </a:cubicBezTo>
                  <a:cubicBezTo>
                    <a:pt x="995782" y="1499639"/>
                    <a:pt x="1089861" y="1520144"/>
                    <a:pt x="1176248" y="1502202"/>
                  </a:cubicBezTo>
                  <a:cubicBezTo>
                    <a:pt x="1236206" y="1489781"/>
                    <a:pt x="1300897" y="1494119"/>
                    <a:pt x="1362236" y="1476571"/>
                  </a:cubicBezTo>
                  <a:cubicBezTo>
                    <a:pt x="1466176" y="1446799"/>
                    <a:pt x="1556113" y="1410126"/>
                    <a:pt x="1635991" y="1333823"/>
                  </a:cubicBezTo>
                  <a:cubicBezTo>
                    <a:pt x="1859848" y="1119307"/>
                    <a:pt x="1891404" y="858852"/>
                    <a:pt x="1863003" y="548711"/>
                  </a:cubicBezTo>
                  <a:cubicBezTo>
                    <a:pt x="1849789" y="403006"/>
                    <a:pt x="1790028" y="342476"/>
                    <a:pt x="1776222" y="310732"/>
                  </a:cubicBezTo>
                  <a:cubicBezTo>
                    <a:pt x="1775827" y="309944"/>
                    <a:pt x="1775433" y="308169"/>
                    <a:pt x="1775039" y="307381"/>
                  </a:cubicBezTo>
                  <a:lnTo>
                    <a:pt x="1770502" y="288453"/>
                  </a:lnTo>
                  <a:cubicBezTo>
                    <a:pt x="1741509" y="210375"/>
                    <a:pt x="1628102" y="127763"/>
                    <a:pt x="1546054" y="97400"/>
                  </a:cubicBezTo>
                  <a:cubicBezTo>
                    <a:pt x="1544082" y="96611"/>
                    <a:pt x="1528106" y="90105"/>
                    <a:pt x="1527515" y="89907"/>
                  </a:cubicBezTo>
                  <a:cubicBezTo>
                    <a:pt x="1499311" y="84781"/>
                    <a:pt x="1517259" y="89907"/>
                    <a:pt x="1510553" y="93456"/>
                  </a:cubicBezTo>
                  <a:close/>
                  <a:moveTo>
                    <a:pt x="220470" y="1987229"/>
                  </a:moveTo>
                  <a:cubicBezTo>
                    <a:pt x="220076" y="1908757"/>
                    <a:pt x="244335" y="1836989"/>
                    <a:pt x="250449" y="1760095"/>
                  </a:cubicBezTo>
                  <a:cubicBezTo>
                    <a:pt x="264058" y="1583040"/>
                    <a:pt x="288514" y="1476965"/>
                    <a:pt x="224809" y="1301685"/>
                  </a:cubicBezTo>
                  <a:lnTo>
                    <a:pt x="107063" y="1034921"/>
                  </a:lnTo>
                  <a:cubicBezTo>
                    <a:pt x="74520" y="982475"/>
                    <a:pt x="33890" y="799111"/>
                    <a:pt x="34482" y="721625"/>
                  </a:cubicBezTo>
                  <a:cubicBezTo>
                    <a:pt x="35665" y="577497"/>
                    <a:pt x="62291" y="429032"/>
                    <a:pt x="156567" y="329463"/>
                  </a:cubicBezTo>
                  <a:cubicBezTo>
                    <a:pt x="251830" y="228515"/>
                    <a:pt x="306068" y="180209"/>
                    <a:pt x="458527" y="117511"/>
                  </a:cubicBezTo>
                  <a:cubicBezTo>
                    <a:pt x="524205" y="90499"/>
                    <a:pt x="579429" y="73148"/>
                    <a:pt x="648854" y="51066"/>
                  </a:cubicBezTo>
                  <a:cubicBezTo>
                    <a:pt x="736622" y="23266"/>
                    <a:pt x="1029311" y="8478"/>
                    <a:pt x="1114712" y="40419"/>
                  </a:cubicBezTo>
                  <a:cubicBezTo>
                    <a:pt x="1234628" y="85373"/>
                    <a:pt x="1208593" y="63882"/>
                    <a:pt x="1321606" y="90105"/>
                  </a:cubicBezTo>
                  <a:cubicBezTo>
                    <a:pt x="1389059" y="105681"/>
                    <a:pt x="1533037" y="166605"/>
                    <a:pt x="1573864" y="223191"/>
                  </a:cubicBezTo>
                  <a:cubicBezTo>
                    <a:pt x="1605815" y="267553"/>
                    <a:pt x="1601673" y="283327"/>
                    <a:pt x="1627708" y="292790"/>
                  </a:cubicBezTo>
                  <a:cubicBezTo>
                    <a:pt x="1634413" y="246062"/>
                    <a:pt x="1536390" y="174688"/>
                    <a:pt x="1508581" y="130721"/>
                  </a:cubicBezTo>
                  <a:cubicBezTo>
                    <a:pt x="1568144" y="153000"/>
                    <a:pt x="1629680" y="161478"/>
                    <a:pt x="1676818" y="209784"/>
                  </a:cubicBezTo>
                  <a:cubicBezTo>
                    <a:pt x="1723364" y="257498"/>
                    <a:pt x="1738156" y="289439"/>
                    <a:pt x="1771883" y="352729"/>
                  </a:cubicBezTo>
                  <a:cubicBezTo>
                    <a:pt x="1827502" y="457029"/>
                    <a:pt x="1847028" y="637238"/>
                    <a:pt x="1835983" y="755932"/>
                  </a:cubicBezTo>
                  <a:cubicBezTo>
                    <a:pt x="1820993" y="916424"/>
                    <a:pt x="1807779" y="1015598"/>
                    <a:pt x="1743876" y="1139813"/>
                  </a:cubicBezTo>
                  <a:cubicBezTo>
                    <a:pt x="1517653" y="1578702"/>
                    <a:pt x="1073293" y="1436349"/>
                    <a:pt x="816303" y="1528622"/>
                  </a:cubicBezTo>
                  <a:cubicBezTo>
                    <a:pt x="770742" y="1544987"/>
                    <a:pt x="697964" y="1579885"/>
                    <a:pt x="636231" y="1586589"/>
                  </a:cubicBezTo>
                  <a:cubicBezTo>
                    <a:pt x="593827" y="1591321"/>
                    <a:pt x="553395" y="1545184"/>
                    <a:pt x="403105" y="1691875"/>
                  </a:cubicBezTo>
                  <a:cubicBezTo>
                    <a:pt x="353403" y="1740575"/>
                    <a:pt x="291276" y="1838763"/>
                    <a:pt x="262875" y="1909940"/>
                  </a:cubicBezTo>
                  <a:cubicBezTo>
                    <a:pt x="248871" y="1945430"/>
                    <a:pt x="246702" y="1966921"/>
                    <a:pt x="220470" y="198722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3BE0CB1F-50D5-869B-95AA-FB89BDFA2A3A}"/>
                </a:ext>
              </a:extLst>
            </p:cNvPr>
            <p:cNvSpPr/>
            <p:nvPr/>
          </p:nvSpPr>
          <p:spPr>
            <a:xfrm>
              <a:off x="9193643" y="5089106"/>
              <a:ext cx="891709" cy="852665"/>
            </a:xfrm>
            <a:custGeom>
              <a:avLst/>
              <a:gdLst>
                <a:gd name="connsiteX0" fmla="*/ 408912 w 891709"/>
                <a:gd name="connsiteY0" fmla="*/ 731409 h 852665"/>
                <a:gd name="connsiteX1" fmla="*/ 462165 w 891709"/>
                <a:gd name="connsiteY1" fmla="*/ 660824 h 852665"/>
                <a:gd name="connsiteX2" fmla="*/ 514036 w 891709"/>
                <a:gd name="connsiteY2" fmla="*/ 597337 h 852665"/>
                <a:gd name="connsiteX3" fmla="*/ 573402 w 891709"/>
                <a:gd name="connsiteY3" fmla="*/ 541736 h 852665"/>
                <a:gd name="connsiteX4" fmla="*/ 860372 w 891709"/>
                <a:gd name="connsiteY4" fmla="*/ 249143 h 852665"/>
                <a:gd name="connsiteX5" fmla="*/ 796864 w 891709"/>
                <a:gd name="connsiteY5" fmla="*/ 411410 h 852665"/>
                <a:gd name="connsiteX6" fmla="*/ 694502 w 891709"/>
                <a:gd name="connsiteY6" fmla="*/ 534047 h 852665"/>
                <a:gd name="connsiteX7" fmla="*/ 577150 w 891709"/>
                <a:gd name="connsiteY7" fmla="*/ 641502 h 852665"/>
                <a:gd name="connsiteX8" fmla="*/ 468476 w 891709"/>
                <a:gd name="connsiteY8" fmla="*/ 756844 h 852665"/>
                <a:gd name="connsiteX9" fmla="*/ 522714 w 891709"/>
                <a:gd name="connsiteY9" fmla="*/ 702426 h 852665"/>
                <a:gd name="connsiteX10" fmla="*/ 529815 w 891709"/>
                <a:gd name="connsiteY10" fmla="*/ 702032 h 852665"/>
                <a:gd name="connsiteX11" fmla="*/ 532773 w 891709"/>
                <a:gd name="connsiteY11" fmla="*/ 706172 h 852665"/>
                <a:gd name="connsiteX12" fmla="*/ 448556 w 891709"/>
                <a:gd name="connsiteY12" fmla="*/ 809487 h 852665"/>
                <a:gd name="connsiteX13" fmla="*/ 468476 w 891709"/>
                <a:gd name="connsiteY13" fmla="*/ 756844 h 852665"/>
                <a:gd name="connsiteX14" fmla="*/ 437314 w 891709"/>
                <a:gd name="connsiteY14" fmla="*/ 783461 h 852665"/>
                <a:gd name="connsiteX15" fmla="*/ 408912 w 891709"/>
                <a:gd name="connsiteY15" fmla="*/ 731409 h 852665"/>
                <a:gd name="connsiteX16" fmla="*/ 340868 w 891709"/>
                <a:gd name="connsiteY16" fmla="*/ 654318 h 852665"/>
                <a:gd name="connsiteX17" fmla="*/ 456050 w 891709"/>
                <a:gd name="connsiteY17" fmla="*/ 507430 h 852665"/>
                <a:gd name="connsiteX18" fmla="*/ 577150 w 891709"/>
                <a:gd name="connsiteY18" fmla="*/ 371977 h 852665"/>
                <a:gd name="connsiteX19" fmla="*/ 829407 w 891709"/>
                <a:gd name="connsiteY19" fmla="*/ 101663 h 852665"/>
                <a:gd name="connsiteX20" fmla="*/ 858992 w 891709"/>
                <a:gd name="connsiteY20" fmla="*/ 211682 h 852665"/>
                <a:gd name="connsiteX21" fmla="*/ 593125 w 891709"/>
                <a:gd name="connsiteY21" fmla="*/ 496783 h 852665"/>
                <a:gd name="connsiteX22" fmla="*/ 405165 w 891709"/>
                <a:gd name="connsiteY22" fmla="*/ 719185 h 852665"/>
                <a:gd name="connsiteX23" fmla="*/ 340868 w 891709"/>
                <a:gd name="connsiteY23" fmla="*/ 654318 h 852665"/>
                <a:gd name="connsiteX24" fmla="*/ 146596 w 891709"/>
                <a:gd name="connsiteY24" fmla="*/ 489488 h 852665"/>
                <a:gd name="connsiteX25" fmla="*/ 266907 w 891709"/>
                <a:gd name="connsiteY25" fmla="*/ 286604 h 852665"/>
                <a:gd name="connsiteX26" fmla="*/ 336529 w 891709"/>
                <a:gd name="connsiteY26" fmla="*/ 195514 h 852665"/>
                <a:gd name="connsiteX27" fmla="*/ 410687 w 891709"/>
                <a:gd name="connsiteY27" fmla="*/ 106593 h 852665"/>
                <a:gd name="connsiteX28" fmla="*/ 457234 w 891709"/>
                <a:gd name="connsiteY28" fmla="*/ 173432 h 852665"/>
                <a:gd name="connsiteX29" fmla="*/ 329626 w 891709"/>
                <a:gd name="connsiteY29" fmla="*/ 354626 h 852665"/>
                <a:gd name="connsiteX30" fmla="*/ 197679 w 891709"/>
                <a:gd name="connsiteY30" fmla="*/ 533850 h 852665"/>
                <a:gd name="connsiteX31" fmla="*/ 146596 w 891709"/>
                <a:gd name="connsiteY31" fmla="*/ 489488 h 852665"/>
                <a:gd name="connsiteX32" fmla="*/ 137918 w 891709"/>
                <a:gd name="connsiteY32" fmla="*/ 469968 h 852665"/>
                <a:gd name="connsiteX33" fmla="*/ 83285 w 891709"/>
                <a:gd name="connsiteY33" fmla="*/ 423043 h 852665"/>
                <a:gd name="connsiteX34" fmla="*/ 134171 w 891709"/>
                <a:gd name="connsiteY34" fmla="*/ 307898 h 852665"/>
                <a:gd name="connsiteX35" fmla="*/ 247973 w 891709"/>
                <a:gd name="connsiteY35" fmla="*/ 152335 h 852665"/>
                <a:gd name="connsiteX36" fmla="*/ 333768 w 891709"/>
                <a:gd name="connsiteY36" fmla="*/ 54344 h 852665"/>
                <a:gd name="connsiteX37" fmla="*/ 392937 w 891709"/>
                <a:gd name="connsiteY37" fmla="*/ 90228 h 852665"/>
                <a:gd name="connsiteX38" fmla="*/ 257637 w 891709"/>
                <a:gd name="connsiteY38" fmla="*/ 276549 h 852665"/>
                <a:gd name="connsiteX39" fmla="*/ 137918 w 891709"/>
                <a:gd name="connsiteY39" fmla="*/ 469968 h 852665"/>
                <a:gd name="connsiteX40" fmla="*/ 61787 w 891709"/>
                <a:gd name="connsiteY40" fmla="*/ 380849 h 852665"/>
                <a:gd name="connsiteX41" fmla="*/ 212471 w 891709"/>
                <a:gd name="connsiteY41" fmla="*/ 45077 h 852665"/>
                <a:gd name="connsiteX42" fmla="*/ 127662 w 891709"/>
                <a:gd name="connsiteY42" fmla="*/ 178952 h 852665"/>
                <a:gd name="connsiteX43" fmla="*/ 83877 w 891709"/>
                <a:gd name="connsiteY43" fmla="*/ 243820 h 852665"/>
                <a:gd name="connsiteX44" fmla="*/ 53701 w 891709"/>
                <a:gd name="connsiteY44" fmla="*/ 305138 h 852665"/>
                <a:gd name="connsiteX45" fmla="*/ 75002 w 891709"/>
                <a:gd name="connsiteY45" fmla="*/ 274972 h 852665"/>
                <a:gd name="connsiteX46" fmla="*/ 242253 w 891709"/>
                <a:gd name="connsiteY46" fmla="*/ 43105 h 852665"/>
                <a:gd name="connsiteX47" fmla="*/ 309508 w 891709"/>
                <a:gd name="connsiteY47" fmla="*/ 43500 h 852665"/>
                <a:gd name="connsiteX48" fmla="*/ 183478 w 891709"/>
                <a:gd name="connsiteY48" fmla="*/ 208724 h 852665"/>
                <a:gd name="connsiteX49" fmla="*/ 97486 w 891709"/>
                <a:gd name="connsiteY49" fmla="*/ 340825 h 852665"/>
                <a:gd name="connsiteX50" fmla="*/ 81510 w 891709"/>
                <a:gd name="connsiteY50" fmla="*/ 363302 h 852665"/>
                <a:gd name="connsiteX51" fmla="*/ 66324 w 891709"/>
                <a:gd name="connsiteY51" fmla="*/ 377300 h 852665"/>
                <a:gd name="connsiteX52" fmla="*/ 61787 w 891709"/>
                <a:gd name="connsiteY52" fmla="*/ 380849 h 852665"/>
                <a:gd name="connsiteX53" fmla="*/ 210893 w 891709"/>
                <a:gd name="connsiteY53" fmla="*/ 537793 h 852665"/>
                <a:gd name="connsiteX54" fmla="*/ 265921 w 891709"/>
                <a:gd name="connsiteY54" fmla="*/ 465433 h 852665"/>
                <a:gd name="connsiteX55" fmla="*/ 321737 w 891709"/>
                <a:gd name="connsiteY55" fmla="*/ 392877 h 852665"/>
                <a:gd name="connsiteX56" fmla="*/ 462165 w 891709"/>
                <a:gd name="connsiteY56" fmla="*/ 199457 h 852665"/>
                <a:gd name="connsiteX57" fmla="*/ 470251 w 891709"/>
                <a:gd name="connsiteY57" fmla="*/ 194725 h 852665"/>
                <a:gd name="connsiteX58" fmla="*/ 518178 w 891709"/>
                <a:gd name="connsiteY58" fmla="*/ 146617 h 852665"/>
                <a:gd name="connsiteX59" fmla="*/ 540662 w 891709"/>
                <a:gd name="connsiteY59" fmla="*/ 110930 h 852665"/>
                <a:gd name="connsiteX60" fmla="*/ 706533 w 891709"/>
                <a:gd name="connsiteY60" fmla="*/ 25558 h 852665"/>
                <a:gd name="connsiteX61" fmla="*/ 589378 w 891709"/>
                <a:gd name="connsiteY61" fmla="*/ 165939 h 852665"/>
                <a:gd name="connsiteX62" fmla="*/ 534548 w 891709"/>
                <a:gd name="connsiteY62" fmla="*/ 239285 h 852665"/>
                <a:gd name="connsiteX63" fmla="*/ 475971 w 891709"/>
                <a:gd name="connsiteY63" fmla="*/ 302772 h 852665"/>
                <a:gd name="connsiteX64" fmla="*/ 421930 w 891709"/>
                <a:gd name="connsiteY64" fmla="*/ 376906 h 852665"/>
                <a:gd name="connsiteX65" fmla="*/ 364930 w 891709"/>
                <a:gd name="connsiteY65" fmla="*/ 441576 h 852665"/>
                <a:gd name="connsiteX66" fmla="*/ 277754 w 891709"/>
                <a:gd name="connsiteY66" fmla="*/ 587282 h 852665"/>
                <a:gd name="connsiteX67" fmla="*/ 329429 w 891709"/>
                <a:gd name="connsiteY67" fmla="*/ 515711 h 852665"/>
                <a:gd name="connsiteX68" fmla="*/ 385048 w 891709"/>
                <a:gd name="connsiteY68" fmla="*/ 442957 h 852665"/>
                <a:gd name="connsiteX69" fmla="*/ 443822 w 891709"/>
                <a:gd name="connsiteY69" fmla="*/ 373752 h 852665"/>
                <a:gd name="connsiteX70" fmla="*/ 494313 w 891709"/>
                <a:gd name="connsiteY70" fmla="*/ 301983 h 852665"/>
                <a:gd name="connsiteX71" fmla="*/ 554666 w 891709"/>
                <a:gd name="connsiteY71" fmla="*/ 234356 h 852665"/>
                <a:gd name="connsiteX72" fmla="*/ 606143 w 891709"/>
                <a:gd name="connsiteY72" fmla="*/ 163968 h 852665"/>
                <a:gd name="connsiteX73" fmla="*/ 731384 w 891709"/>
                <a:gd name="connsiteY73" fmla="*/ 36007 h 852665"/>
                <a:gd name="connsiteX74" fmla="*/ 809881 w 891709"/>
                <a:gd name="connsiteY74" fmla="*/ 83721 h 852665"/>
                <a:gd name="connsiteX75" fmla="*/ 688190 w 891709"/>
                <a:gd name="connsiteY75" fmla="*/ 226272 h 852665"/>
                <a:gd name="connsiteX76" fmla="*/ 569261 w 891709"/>
                <a:gd name="connsiteY76" fmla="*/ 364090 h 852665"/>
                <a:gd name="connsiteX77" fmla="*/ 444019 w 891709"/>
                <a:gd name="connsiteY77" fmla="*/ 501712 h 852665"/>
                <a:gd name="connsiteX78" fmla="*/ 327259 w 891709"/>
                <a:gd name="connsiteY78" fmla="*/ 643474 h 852665"/>
                <a:gd name="connsiteX79" fmla="*/ 237125 w 891709"/>
                <a:gd name="connsiteY79" fmla="*/ 565199 h 852665"/>
                <a:gd name="connsiteX80" fmla="*/ 223516 w 891709"/>
                <a:gd name="connsiteY80" fmla="*/ 553172 h 852665"/>
                <a:gd name="connsiteX81" fmla="*/ 210893 w 891709"/>
                <a:gd name="connsiteY81" fmla="*/ 537793 h 852665"/>
                <a:gd name="connsiteX82" fmla="*/ 483465 w 891709"/>
                <a:gd name="connsiteY82" fmla="*/ 131435 h 852665"/>
                <a:gd name="connsiteX83" fmla="*/ 457234 w 891709"/>
                <a:gd name="connsiteY83" fmla="*/ 101663 h 852665"/>
                <a:gd name="connsiteX84" fmla="*/ 152908 w 891709"/>
                <a:gd name="connsiteY84" fmla="*/ 38176 h 852665"/>
                <a:gd name="connsiteX85" fmla="*/ 101036 w 891709"/>
                <a:gd name="connsiteY85" fmla="*/ 489488 h 852665"/>
                <a:gd name="connsiteX86" fmla="*/ 291166 w 891709"/>
                <a:gd name="connsiteY86" fmla="*/ 658458 h 852665"/>
                <a:gd name="connsiteX87" fmla="*/ 461967 w 891709"/>
                <a:gd name="connsiteY87" fmla="*/ 852666 h 852665"/>
                <a:gd name="connsiteX88" fmla="*/ 553285 w 891709"/>
                <a:gd name="connsiteY88" fmla="*/ 719974 h 852665"/>
                <a:gd name="connsiteX89" fmla="*/ 864909 w 891709"/>
                <a:gd name="connsiteY89" fmla="*/ 339445 h 852665"/>
                <a:gd name="connsiteX90" fmla="*/ 784044 w 891709"/>
                <a:gd name="connsiteY90" fmla="*/ 25163 h 852665"/>
                <a:gd name="connsiteX91" fmla="*/ 614624 w 891709"/>
                <a:gd name="connsiteY91" fmla="*/ 24966 h 852665"/>
                <a:gd name="connsiteX92" fmla="*/ 483465 w 891709"/>
                <a:gd name="connsiteY92" fmla="*/ 131435 h 85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91709" h="852665">
                  <a:moveTo>
                    <a:pt x="408912" y="731409"/>
                  </a:moveTo>
                  <a:cubicBezTo>
                    <a:pt x="425677" y="703018"/>
                    <a:pt x="438891" y="685667"/>
                    <a:pt x="462165" y="660824"/>
                  </a:cubicBezTo>
                  <a:cubicBezTo>
                    <a:pt x="483268" y="638347"/>
                    <a:pt x="494905" y="618236"/>
                    <a:pt x="514036" y="597337"/>
                  </a:cubicBezTo>
                  <a:cubicBezTo>
                    <a:pt x="535337" y="573677"/>
                    <a:pt x="553285" y="565791"/>
                    <a:pt x="573402" y="541736"/>
                  </a:cubicBezTo>
                  <a:cubicBezTo>
                    <a:pt x="612651" y="494614"/>
                    <a:pt x="820729" y="267282"/>
                    <a:pt x="860372" y="249143"/>
                  </a:cubicBezTo>
                  <a:cubicBezTo>
                    <a:pt x="856822" y="299420"/>
                    <a:pt x="818165" y="377498"/>
                    <a:pt x="796864" y="411410"/>
                  </a:cubicBezTo>
                  <a:cubicBezTo>
                    <a:pt x="764716" y="462673"/>
                    <a:pt x="732173" y="492642"/>
                    <a:pt x="694502" y="534047"/>
                  </a:cubicBezTo>
                  <a:lnTo>
                    <a:pt x="577150" y="641502"/>
                  </a:lnTo>
                  <a:cubicBezTo>
                    <a:pt x="547171" y="669105"/>
                    <a:pt x="475379" y="717805"/>
                    <a:pt x="468476" y="756844"/>
                  </a:cubicBezTo>
                  <a:lnTo>
                    <a:pt x="522714" y="702426"/>
                  </a:lnTo>
                  <a:cubicBezTo>
                    <a:pt x="524884" y="693751"/>
                    <a:pt x="529420" y="704989"/>
                    <a:pt x="529815" y="702032"/>
                  </a:cubicBezTo>
                  <a:cubicBezTo>
                    <a:pt x="530209" y="700454"/>
                    <a:pt x="531590" y="704989"/>
                    <a:pt x="532773" y="706172"/>
                  </a:cubicBezTo>
                  <a:cubicBezTo>
                    <a:pt x="502597" y="727663"/>
                    <a:pt x="483465" y="794699"/>
                    <a:pt x="448556" y="809487"/>
                  </a:cubicBezTo>
                  <a:cubicBezTo>
                    <a:pt x="451317" y="769659"/>
                    <a:pt x="461967" y="789967"/>
                    <a:pt x="468476" y="756844"/>
                  </a:cubicBezTo>
                  <a:cubicBezTo>
                    <a:pt x="455853" y="765322"/>
                    <a:pt x="451711" y="777546"/>
                    <a:pt x="437314" y="783461"/>
                  </a:cubicBezTo>
                  <a:lnTo>
                    <a:pt x="408912" y="731409"/>
                  </a:lnTo>
                  <a:close/>
                  <a:moveTo>
                    <a:pt x="340868" y="654318"/>
                  </a:moveTo>
                  <a:cubicBezTo>
                    <a:pt x="358816" y="620405"/>
                    <a:pt x="428438" y="532864"/>
                    <a:pt x="456050" y="507430"/>
                  </a:cubicBezTo>
                  <a:lnTo>
                    <a:pt x="577150" y="371977"/>
                  </a:lnTo>
                  <a:cubicBezTo>
                    <a:pt x="605156" y="337473"/>
                    <a:pt x="789961" y="120394"/>
                    <a:pt x="829407" y="101663"/>
                  </a:cubicBezTo>
                  <a:cubicBezTo>
                    <a:pt x="840847" y="125126"/>
                    <a:pt x="862936" y="179544"/>
                    <a:pt x="858992" y="211682"/>
                  </a:cubicBezTo>
                  <a:cubicBezTo>
                    <a:pt x="855047" y="244214"/>
                    <a:pt x="631191" y="452618"/>
                    <a:pt x="593125" y="496783"/>
                  </a:cubicBezTo>
                  <a:cubicBezTo>
                    <a:pt x="544410" y="553369"/>
                    <a:pt x="436525" y="657867"/>
                    <a:pt x="405165" y="719185"/>
                  </a:cubicBezTo>
                  <a:cubicBezTo>
                    <a:pt x="383470" y="707552"/>
                    <a:pt x="353885" y="674429"/>
                    <a:pt x="340868" y="654318"/>
                  </a:cubicBezTo>
                  <a:close/>
                  <a:moveTo>
                    <a:pt x="146596" y="489488"/>
                  </a:moveTo>
                  <a:cubicBezTo>
                    <a:pt x="150935" y="469180"/>
                    <a:pt x="244422" y="325249"/>
                    <a:pt x="266907" y="286604"/>
                  </a:cubicBezTo>
                  <a:cubicBezTo>
                    <a:pt x="288208" y="249735"/>
                    <a:pt x="309706" y="225089"/>
                    <a:pt x="336529" y="195514"/>
                  </a:cubicBezTo>
                  <a:lnTo>
                    <a:pt x="410687" y="106593"/>
                  </a:lnTo>
                  <a:lnTo>
                    <a:pt x="457234" y="173432"/>
                  </a:lnTo>
                  <a:cubicBezTo>
                    <a:pt x="421535" y="241848"/>
                    <a:pt x="370058" y="291139"/>
                    <a:pt x="329626" y="354626"/>
                  </a:cubicBezTo>
                  <a:lnTo>
                    <a:pt x="197679" y="533850"/>
                  </a:lnTo>
                  <a:lnTo>
                    <a:pt x="146596" y="489488"/>
                  </a:lnTo>
                  <a:close/>
                  <a:moveTo>
                    <a:pt x="137918" y="469968"/>
                  </a:moveTo>
                  <a:cubicBezTo>
                    <a:pt x="114448" y="462279"/>
                    <a:pt x="95514" y="443942"/>
                    <a:pt x="83285" y="423043"/>
                  </a:cubicBezTo>
                  <a:cubicBezTo>
                    <a:pt x="60407" y="384793"/>
                    <a:pt x="101036" y="362513"/>
                    <a:pt x="134171" y="307898"/>
                  </a:cubicBezTo>
                  <a:cubicBezTo>
                    <a:pt x="178745" y="234158"/>
                    <a:pt x="201821" y="211484"/>
                    <a:pt x="247973" y="152335"/>
                  </a:cubicBezTo>
                  <a:cubicBezTo>
                    <a:pt x="265921" y="129464"/>
                    <a:pt x="307931" y="70511"/>
                    <a:pt x="333768" y="54344"/>
                  </a:cubicBezTo>
                  <a:cubicBezTo>
                    <a:pt x="358816" y="62033"/>
                    <a:pt x="376567" y="74060"/>
                    <a:pt x="392937" y="90228"/>
                  </a:cubicBezTo>
                  <a:cubicBezTo>
                    <a:pt x="360591" y="166531"/>
                    <a:pt x="302803" y="208527"/>
                    <a:pt x="257637" y="276549"/>
                  </a:cubicBezTo>
                  <a:cubicBezTo>
                    <a:pt x="219177" y="334318"/>
                    <a:pt x="176970" y="422451"/>
                    <a:pt x="137918" y="469968"/>
                  </a:cubicBezTo>
                  <a:close/>
                  <a:moveTo>
                    <a:pt x="61787" y="380849"/>
                  </a:moveTo>
                  <a:cubicBezTo>
                    <a:pt x="-10596" y="204189"/>
                    <a:pt x="99853" y="51781"/>
                    <a:pt x="212471" y="45077"/>
                  </a:cubicBezTo>
                  <a:lnTo>
                    <a:pt x="127662" y="178952"/>
                  </a:lnTo>
                  <a:cubicBezTo>
                    <a:pt x="107939" y="205767"/>
                    <a:pt x="104192" y="211484"/>
                    <a:pt x="83877" y="243820"/>
                  </a:cubicBezTo>
                  <a:cubicBezTo>
                    <a:pt x="70465" y="265311"/>
                    <a:pt x="40092" y="280887"/>
                    <a:pt x="53701" y="305138"/>
                  </a:cubicBezTo>
                  <a:cubicBezTo>
                    <a:pt x="72043" y="294491"/>
                    <a:pt x="62182" y="294294"/>
                    <a:pt x="75002" y="274972"/>
                  </a:cubicBezTo>
                  <a:lnTo>
                    <a:pt x="242253" y="43105"/>
                  </a:lnTo>
                  <a:lnTo>
                    <a:pt x="309508" y="43500"/>
                  </a:lnTo>
                  <a:cubicBezTo>
                    <a:pt x="287616" y="90031"/>
                    <a:pt x="208921" y="171854"/>
                    <a:pt x="183478" y="208724"/>
                  </a:cubicBezTo>
                  <a:lnTo>
                    <a:pt x="97486" y="340825"/>
                  </a:lnTo>
                  <a:cubicBezTo>
                    <a:pt x="92752" y="348120"/>
                    <a:pt x="87230" y="356795"/>
                    <a:pt x="81510" y="363302"/>
                  </a:cubicBezTo>
                  <a:lnTo>
                    <a:pt x="66324" y="377300"/>
                  </a:lnTo>
                  <a:cubicBezTo>
                    <a:pt x="65732" y="376117"/>
                    <a:pt x="63365" y="379666"/>
                    <a:pt x="61787" y="380849"/>
                  </a:cubicBezTo>
                  <a:close/>
                  <a:moveTo>
                    <a:pt x="210893" y="537793"/>
                  </a:moveTo>
                  <a:cubicBezTo>
                    <a:pt x="227461" y="521034"/>
                    <a:pt x="253692" y="486727"/>
                    <a:pt x="265921" y="465433"/>
                  </a:cubicBezTo>
                  <a:cubicBezTo>
                    <a:pt x="284855" y="432310"/>
                    <a:pt x="303986" y="420480"/>
                    <a:pt x="321737" y="392877"/>
                  </a:cubicBezTo>
                  <a:cubicBezTo>
                    <a:pt x="341854" y="361724"/>
                    <a:pt x="435341" y="218582"/>
                    <a:pt x="462165" y="199457"/>
                  </a:cubicBezTo>
                  <a:lnTo>
                    <a:pt x="470251" y="194725"/>
                  </a:lnTo>
                  <a:cubicBezTo>
                    <a:pt x="487804" y="184276"/>
                    <a:pt x="499244" y="177178"/>
                    <a:pt x="518178" y="146617"/>
                  </a:cubicBezTo>
                  <a:cubicBezTo>
                    <a:pt x="533956" y="121380"/>
                    <a:pt x="518572" y="133210"/>
                    <a:pt x="540662" y="110930"/>
                  </a:cubicBezTo>
                  <a:cubicBezTo>
                    <a:pt x="578136" y="73272"/>
                    <a:pt x="649730" y="21417"/>
                    <a:pt x="706533" y="25558"/>
                  </a:cubicBezTo>
                  <a:cubicBezTo>
                    <a:pt x="700024" y="76623"/>
                    <a:pt x="635530" y="110536"/>
                    <a:pt x="589378" y="165939"/>
                  </a:cubicBezTo>
                  <a:cubicBezTo>
                    <a:pt x="567683" y="192162"/>
                    <a:pt x="556835" y="212470"/>
                    <a:pt x="534548" y="239285"/>
                  </a:cubicBezTo>
                  <a:cubicBezTo>
                    <a:pt x="515022" y="262945"/>
                    <a:pt x="495891" y="279112"/>
                    <a:pt x="475971" y="302772"/>
                  </a:cubicBezTo>
                  <a:cubicBezTo>
                    <a:pt x="454275" y="328601"/>
                    <a:pt x="441850" y="353641"/>
                    <a:pt x="421930" y="376906"/>
                  </a:cubicBezTo>
                  <a:cubicBezTo>
                    <a:pt x="399248" y="403129"/>
                    <a:pt x="386231" y="411016"/>
                    <a:pt x="364930" y="441576"/>
                  </a:cubicBezTo>
                  <a:cubicBezTo>
                    <a:pt x="333570" y="486727"/>
                    <a:pt x="263554" y="562439"/>
                    <a:pt x="277754" y="587282"/>
                  </a:cubicBezTo>
                  <a:cubicBezTo>
                    <a:pt x="287616" y="582944"/>
                    <a:pt x="319962" y="528132"/>
                    <a:pt x="329429" y="515711"/>
                  </a:cubicBezTo>
                  <a:cubicBezTo>
                    <a:pt x="347574" y="491459"/>
                    <a:pt x="366705" y="467405"/>
                    <a:pt x="385048" y="442957"/>
                  </a:cubicBezTo>
                  <a:cubicBezTo>
                    <a:pt x="407137" y="413776"/>
                    <a:pt x="422719" y="400763"/>
                    <a:pt x="443822" y="373752"/>
                  </a:cubicBezTo>
                  <a:cubicBezTo>
                    <a:pt x="463151" y="349106"/>
                    <a:pt x="473407" y="326235"/>
                    <a:pt x="494313" y="301983"/>
                  </a:cubicBezTo>
                  <a:cubicBezTo>
                    <a:pt x="515811" y="276746"/>
                    <a:pt x="533365" y="262353"/>
                    <a:pt x="554666" y="234356"/>
                  </a:cubicBezTo>
                  <a:cubicBezTo>
                    <a:pt x="572613" y="210893"/>
                    <a:pt x="587997" y="186444"/>
                    <a:pt x="606143" y="163968"/>
                  </a:cubicBezTo>
                  <a:lnTo>
                    <a:pt x="731384" y="36007"/>
                  </a:lnTo>
                  <a:cubicBezTo>
                    <a:pt x="766294" y="43105"/>
                    <a:pt x="796075" y="61442"/>
                    <a:pt x="809881" y="83721"/>
                  </a:cubicBezTo>
                  <a:cubicBezTo>
                    <a:pt x="791933" y="129464"/>
                    <a:pt x="722114" y="193542"/>
                    <a:pt x="688190" y="226272"/>
                  </a:cubicBezTo>
                  <a:cubicBezTo>
                    <a:pt x="646378" y="266296"/>
                    <a:pt x="608312" y="316771"/>
                    <a:pt x="569261" y="364090"/>
                  </a:cubicBezTo>
                  <a:lnTo>
                    <a:pt x="444019" y="501712"/>
                  </a:lnTo>
                  <a:cubicBezTo>
                    <a:pt x="375383" y="568156"/>
                    <a:pt x="360788" y="618039"/>
                    <a:pt x="327259" y="643474"/>
                  </a:cubicBezTo>
                  <a:cubicBezTo>
                    <a:pt x="294716" y="625926"/>
                    <a:pt x="267498" y="591619"/>
                    <a:pt x="237125" y="565199"/>
                  </a:cubicBezTo>
                  <a:cubicBezTo>
                    <a:pt x="231800" y="560664"/>
                    <a:pt x="227855" y="557707"/>
                    <a:pt x="223516" y="553172"/>
                  </a:cubicBezTo>
                  <a:cubicBezTo>
                    <a:pt x="210893" y="540356"/>
                    <a:pt x="218980" y="550412"/>
                    <a:pt x="210893" y="537793"/>
                  </a:cubicBezTo>
                  <a:close/>
                  <a:moveTo>
                    <a:pt x="483465" y="131435"/>
                  </a:moveTo>
                  <a:cubicBezTo>
                    <a:pt x="475379" y="120197"/>
                    <a:pt x="468081" y="111719"/>
                    <a:pt x="457234" y="101663"/>
                  </a:cubicBezTo>
                  <a:cubicBezTo>
                    <a:pt x="371636" y="21220"/>
                    <a:pt x="272035" y="-18213"/>
                    <a:pt x="152908" y="38176"/>
                  </a:cubicBezTo>
                  <a:cubicBezTo>
                    <a:pt x="-21838" y="120986"/>
                    <a:pt x="-57143" y="361527"/>
                    <a:pt x="101036" y="489488"/>
                  </a:cubicBezTo>
                  <a:lnTo>
                    <a:pt x="291166" y="658458"/>
                  </a:lnTo>
                  <a:cubicBezTo>
                    <a:pt x="431397" y="777743"/>
                    <a:pt x="403784" y="847540"/>
                    <a:pt x="461967" y="852666"/>
                  </a:cubicBezTo>
                  <a:cubicBezTo>
                    <a:pt x="469462" y="845962"/>
                    <a:pt x="511669" y="766702"/>
                    <a:pt x="553285" y="719974"/>
                  </a:cubicBezTo>
                  <a:cubicBezTo>
                    <a:pt x="663142" y="596548"/>
                    <a:pt x="796273" y="495205"/>
                    <a:pt x="864909" y="339445"/>
                  </a:cubicBezTo>
                  <a:cubicBezTo>
                    <a:pt x="914019" y="228638"/>
                    <a:pt x="900410" y="93580"/>
                    <a:pt x="784044" y="25163"/>
                  </a:cubicBezTo>
                  <a:cubicBezTo>
                    <a:pt x="727439" y="-8355"/>
                    <a:pt x="672806" y="-8355"/>
                    <a:pt x="614624" y="24966"/>
                  </a:cubicBezTo>
                  <a:cubicBezTo>
                    <a:pt x="538493" y="68540"/>
                    <a:pt x="520347" y="119211"/>
                    <a:pt x="483465" y="13143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3ABD900-11E9-32D8-D8F1-A3B87FCF52A9}"/>
                </a:ext>
              </a:extLst>
            </p:cNvPr>
            <p:cNvSpPr/>
            <p:nvPr/>
          </p:nvSpPr>
          <p:spPr>
            <a:xfrm>
              <a:off x="9146953" y="5020831"/>
              <a:ext cx="298014" cy="218716"/>
            </a:xfrm>
            <a:custGeom>
              <a:avLst/>
              <a:gdLst>
                <a:gd name="connsiteX0" fmla="*/ 0 w 298014"/>
                <a:gd name="connsiteY0" fmla="*/ 217850 h 218716"/>
                <a:gd name="connsiteX1" fmla="*/ 57788 w 298014"/>
                <a:gd name="connsiteY1" fmla="*/ 156334 h 218716"/>
                <a:gd name="connsiteX2" fmla="*/ 128594 w 298014"/>
                <a:gd name="connsiteY2" fmla="*/ 86143 h 218716"/>
                <a:gd name="connsiteX3" fmla="*/ 298015 w 298014"/>
                <a:gd name="connsiteY3" fmla="*/ 2545 h 218716"/>
                <a:gd name="connsiteX4" fmla="*/ 0 w 298014"/>
                <a:gd name="connsiteY4" fmla="*/ 217850 h 2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014" h="218716">
                  <a:moveTo>
                    <a:pt x="0" y="217850"/>
                  </a:moveTo>
                  <a:cubicBezTo>
                    <a:pt x="33924" y="220610"/>
                    <a:pt x="-1972" y="220610"/>
                    <a:pt x="57788" y="156334"/>
                  </a:cubicBezTo>
                  <a:cubicBezTo>
                    <a:pt x="98221" y="112761"/>
                    <a:pt x="79089" y="125576"/>
                    <a:pt x="128594" y="86143"/>
                  </a:cubicBezTo>
                  <a:cubicBezTo>
                    <a:pt x="224645" y="9446"/>
                    <a:pt x="280461" y="29754"/>
                    <a:pt x="298015" y="2545"/>
                  </a:cubicBezTo>
                  <a:cubicBezTo>
                    <a:pt x="192102" y="-23875"/>
                    <a:pt x="3550" y="162841"/>
                    <a:pt x="0" y="21785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3BDD116-9142-6D5C-C84C-039B31EA1638}"/>
                </a:ext>
              </a:extLst>
            </p:cNvPr>
            <p:cNvSpPr/>
            <p:nvPr/>
          </p:nvSpPr>
          <p:spPr>
            <a:xfrm>
              <a:off x="10490528" y="5188995"/>
              <a:ext cx="72912" cy="311126"/>
            </a:xfrm>
            <a:custGeom>
              <a:avLst/>
              <a:gdLst>
                <a:gd name="connsiteX0" fmla="*/ 50251 w 72912"/>
                <a:gd name="connsiteY0" fmla="*/ 311127 h 311126"/>
                <a:gd name="connsiteX1" fmla="*/ 61888 w 72912"/>
                <a:gd name="connsiteY1" fmla="*/ 143931 h 311126"/>
                <a:gd name="connsiteX2" fmla="*/ 1930 w 72912"/>
                <a:gd name="connsiteY2" fmla="*/ 0 h 311126"/>
                <a:gd name="connsiteX3" fmla="*/ 49265 w 72912"/>
                <a:gd name="connsiteY3" fmla="*/ 269919 h 311126"/>
                <a:gd name="connsiteX4" fmla="*/ 50251 w 72912"/>
                <a:gd name="connsiteY4" fmla="*/ 311127 h 31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12" h="311126">
                  <a:moveTo>
                    <a:pt x="50251" y="311127"/>
                  </a:moveTo>
                  <a:cubicBezTo>
                    <a:pt x="89105" y="283918"/>
                    <a:pt x="67410" y="189673"/>
                    <a:pt x="61888" y="143931"/>
                  </a:cubicBezTo>
                  <a:cubicBezTo>
                    <a:pt x="57943" y="110215"/>
                    <a:pt x="30331" y="12027"/>
                    <a:pt x="1930" y="0"/>
                  </a:cubicBezTo>
                  <a:cubicBezTo>
                    <a:pt x="-13454" y="30363"/>
                    <a:pt x="68791" y="117511"/>
                    <a:pt x="49265" y="269919"/>
                  </a:cubicBezTo>
                  <a:lnTo>
                    <a:pt x="50251" y="311127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18C219C8-F37F-6006-BA10-E266F97F36B5}"/>
                </a:ext>
              </a:extLst>
            </p:cNvPr>
            <p:cNvSpPr/>
            <p:nvPr/>
          </p:nvSpPr>
          <p:spPr>
            <a:xfrm>
              <a:off x="10273532" y="5841658"/>
              <a:ext cx="111237" cy="111155"/>
            </a:xfrm>
            <a:custGeom>
              <a:avLst/>
              <a:gdLst>
                <a:gd name="connsiteX0" fmla="*/ 0 w 111237"/>
                <a:gd name="connsiteY0" fmla="*/ 62061 h 111155"/>
                <a:gd name="connsiteX1" fmla="*/ 65678 w 111237"/>
                <a:gd name="connsiteY1" fmla="*/ 111155 h 111155"/>
                <a:gd name="connsiteX2" fmla="*/ 55619 w 111237"/>
                <a:gd name="connsiteY2" fmla="*/ 22825 h 111155"/>
                <a:gd name="connsiteX3" fmla="*/ 99798 w 111237"/>
                <a:gd name="connsiteY3" fmla="*/ 22234 h 111155"/>
                <a:gd name="connsiteX4" fmla="*/ 111238 w 111237"/>
                <a:gd name="connsiteY4" fmla="*/ 17305 h 111155"/>
                <a:gd name="connsiteX5" fmla="*/ 0 w 111237"/>
                <a:gd name="connsiteY5" fmla="*/ 62061 h 11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237" h="111155">
                  <a:moveTo>
                    <a:pt x="0" y="62061"/>
                  </a:moveTo>
                  <a:cubicBezTo>
                    <a:pt x="10453" y="80398"/>
                    <a:pt x="43391" y="110958"/>
                    <a:pt x="65678" y="111155"/>
                  </a:cubicBezTo>
                  <a:cubicBezTo>
                    <a:pt x="54238" y="88087"/>
                    <a:pt x="-23470" y="56343"/>
                    <a:pt x="55619" y="22825"/>
                  </a:cubicBezTo>
                  <a:cubicBezTo>
                    <a:pt x="82639" y="11390"/>
                    <a:pt x="80075" y="23614"/>
                    <a:pt x="99798" y="22234"/>
                  </a:cubicBezTo>
                  <a:cubicBezTo>
                    <a:pt x="117549" y="20854"/>
                    <a:pt x="101574" y="24403"/>
                    <a:pt x="111238" y="17305"/>
                  </a:cubicBezTo>
                  <a:cubicBezTo>
                    <a:pt x="96051" y="-20157"/>
                    <a:pt x="12031" y="7052"/>
                    <a:pt x="0" y="6206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147FC43-966C-58BD-3063-70AF96BC8115}"/>
                </a:ext>
              </a:extLst>
            </p:cNvPr>
            <p:cNvSpPr/>
            <p:nvPr/>
          </p:nvSpPr>
          <p:spPr>
            <a:xfrm>
              <a:off x="9209870" y="6182786"/>
              <a:ext cx="162912" cy="108757"/>
            </a:xfrm>
            <a:custGeom>
              <a:avLst/>
              <a:gdLst>
                <a:gd name="connsiteX0" fmla="*/ 0 w 162912"/>
                <a:gd name="connsiteY0" fmla="*/ 108758 h 108757"/>
                <a:gd name="connsiteX1" fmla="*/ 36488 w 162912"/>
                <a:gd name="connsiteY1" fmla="*/ 81352 h 108757"/>
                <a:gd name="connsiteX2" fmla="*/ 76131 w 162912"/>
                <a:gd name="connsiteY2" fmla="*/ 50397 h 108757"/>
                <a:gd name="connsiteX3" fmla="*/ 147331 w 162912"/>
                <a:gd name="connsiteY3" fmla="*/ 18653 h 108757"/>
                <a:gd name="connsiteX4" fmla="*/ 162912 w 162912"/>
                <a:gd name="connsiteY4" fmla="*/ 3077 h 108757"/>
                <a:gd name="connsiteX5" fmla="*/ 65480 w 162912"/>
                <a:gd name="connsiteY5" fmla="*/ 39947 h 108757"/>
                <a:gd name="connsiteX6" fmla="*/ 0 w 162912"/>
                <a:gd name="connsiteY6" fmla="*/ 108758 h 10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912" h="108757">
                  <a:moveTo>
                    <a:pt x="0" y="108758"/>
                  </a:moveTo>
                  <a:cubicBezTo>
                    <a:pt x="20117" y="106786"/>
                    <a:pt x="22879" y="95745"/>
                    <a:pt x="36488" y="81352"/>
                  </a:cubicBezTo>
                  <a:cubicBezTo>
                    <a:pt x="50885" y="66367"/>
                    <a:pt x="58972" y="62227"/>
                    <a:pt x="76131" y="50397"/>
                  </a:cubicBezTo>
                  <a:cubicBezTo>
                    <a:pt x="121099" y="19836"/>
                    <a:pt x="126819" y="29300"/>
                    <a:pt x="147331" y="18653"/>
                  </a:cubicBezTo>
                  <a:cubicBezTo>
                    <a:pt x="170801" y="6232"/>
                    <a:pt x="154431" y="20822"/>
                    <a:pt x="162912" y="3077"/>
                  </a:cubicBezTo>
                  <a:cubicBezTo>
                    <a:pt x="133722" y="-11119"/>
                    <a:pt x="81851" y="27723"/>
                    <a:pt x="65480" y="39947"/>
                  </a:cubicBezTo>
                  <a:cubicBezTo>
                    <a:pt x="42404" y="56903"/>
                    <a:pt x="4142" y="84506"/>
                    <a:pt x="0" y="10875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CA4A0777-4715-E4CC-B492-760A1A500825}"/>
                </a:ext>
              </a:extLst>
            </p:cNvPr>
            <p:cNvSpPr/>
            <p:nvPr/>
          </p:nvSpPr>
          <p:spPr>
            <a:xfrm>
              <a:off x="9158166" y="5028306"/>
              <a:ext cx="102589" cy="65458"/>
            </a:xfrm>
            <a:custGeom>
              <a:avLst/>
              <a:gdLst>
                <a:gd name="connsiteX0" fmla="*/ 42040 w 102589"/>
                <a:gd name="connsiteY0" fmla="*/ 22280 h 65458"/>
                <a:gd name="connsiteX1" fmla="*/ 20936 w 102589"/>
                <a:gd name="connsiteY1" fmla="*/ 43968 h 65458"/>
                <a:gd name="connsiteX2" fmla="*/ 42040 w 102589"/>
                <a:gd name="connsiteY2" fmla="*/ 22280 h 65458"/>
                <a:gd name="connsiteX3" fmla="*/ 30 w 102589"/>
                <a:gd name="connsiteY3" fmla="*/ 65459 h 65458"/>
                <a:gd name="connsiteX4" fmla="*/ 14625 w 102589"/>
                <a:gd name="connsiteY4" fmla="*/ 46137 h 65458"/>
                <a:gd name="connsiteX5" fmla="*/ 35729 w 102589"/>
                <a:gd name="connsiteY5" fmla="*/ 58952 h 65458"/>
                <a:gd name="connsiteX6" fmla="*/ 63933 w 102589"/>
                <a:gd name="connsiteY6" fmla="*/ 31744 h 65458"/>
                <a:gd name="connsiteX7" fmla="*/ 102590 w 102589"/>
                <a:gd name="connsiteY7" fmla="*/ 9858 h 65458"/>
                <a:gd name="connsiteX8" fmla="*/ 51902 w 102589"/>
                <a:gd name="connsiteY8" fmla="*/ 25829 h 65458"/>
                <a:gd name="connsiteX9" fmla="*/ 42040 w 102589"/>
                <a:gd name="connsiteY9" fmla="*/ 0 h 65458"/>
                <a:gd name="connsiteX10" fmla="*/ 30 w 102589"/>
                <a:gd name="connsiteY10" fmla="*/ 65459 h 6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589" h="65458">
                  <a:moveTo>
                    <a:pt x="42040" y="22280"/>
                  </a:moveTo>
                  <a:cubicBezTo>
                    <a:pt x="36123" y="36673"/>
                    <a:pt x="45393" y="31152"/>
                    <a:pt x="20936" y="43968"/>
                  </a:cubicBezTo>
                  <a:lnTo>
                    <a:pt x="42040" y="22280"/>
                  </a:lnTo>
                  <a:close/>
                  <a:moveTo>
                    <a:pt x="30" y="65459"/>
                  </a:moveTo>
                  <a:lnTo>
                    <a:pt x="14625" y="46137"/>
                  </a:lnTo>
                  <a:lnTo>
                    <a:pt x="35729" y="58952"/>
                  </a:lnTo>
                  <a:cubicBezTo>
                    <a:pt x="47957" y="49883"/>
                    <a:pt x="49338" y="43179"/>
                    <a:pt x="63933" y="31744"/>
                  </a:cubicBezTo>
                  <a:cubicBezTo>
                    <a:pt x="84839" y="14985"/>
                    <a:pt x="85825" y="24646"/>
                    <a:pt x="102590" y="9858"/>
                  </a:cubicBezTo>
                  <a:cubicBezTo>
                    <a:pt x="82472" y="-8675"/>
                    <a:pt x="66694" y="6506"/>
                    <a:pt x="51902" y="25829"/>
                  </a:cubicBezTo>
                  <a:cubicBezTo>
                    <a:pt x="26064" y="-7689"/>
                    <a:pt x="49535" y="10844"/>
                    <a:pt x="42040" y="0"/>
                  </a:cubicBezTo>
                  <a:cubicBezTo>
                    <a:pt x="22514" y="15576"/>
                    <a:pt x="-956" y="29180"/>
                    <a:pt x="30" y="6545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BAE8E224-E9AC-856D-8911-AD1B3B371721}"/>
                </a:ext>
              </a:extLst>
            </p:cNvPr>
            <p:cNvSpPr/>
            <p:nvPr/>
          </p:nvSpPr>
          <p:spPr>
            <a:xfrm>
              <a:off x="10006402" y="5521416"/>
              <a:ext cx="87550" cy="135452"/>
            </a:xfrm>
            <a:custGeom>
              <a:avLst/>
              <a:gdLst>
                <a:gd name="connsiteX0" fmla="*/ 2053 w 87550"/>
                <a:gd name="connsiteY0" fmla="*/ 135453 h 135452"/>
                <a:gd name="connsiteX1" fmla="*/ 52347 w 87550"/>
                <a:gd name="connsiteY1" fmla="*/ 73937 h 135452"/>
                <a:gd name="connsiteX2" fmla="*/ 85481 w 87550"/>
                <a:gd name="connsiteY2" fmla="*/ 0 h 135452"/>
                <a:gd name="connsiteX3" fmla="*/ 40316 w 87550"/>
                <a:gd name="connsiteY3" fmla="*/ 67431 h 135452"/>
                <a:gd name="connsiteX4" fmla="*/ 2053 w 87550"/>
                <a:gd name="connsiteY4" fmla="*/ 135453 h 13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50" h="135452">
                  <a:moveTo>
                    <a:pt x="2053" y="135453"/>
                  </a:moveTo>
                  <a:cubicBezTo>
                    <a:pt x="12309" y="132495"/>
                    <a:pt x="43471" y="87936"/>
                    <a:pt x="52347" y="73937"/>
                  </a:cubicBezTo>
                  <a:cubicBezTo>
                    <a:pt x="73056" y="41602"/>
                    <a:pt x="94357" y="15379"/>
                    <a:pt x="85481" y="0"/>
                  </a:cubicBezTo>
                  <a:cubicBezTo>
                    <a:pt x="68717" y="7098"/>
                    <a:pt x="51755" y="48897"/>
                    <a:pt x="40316" y="67431"/>
                  </a:cubicBezTo>
                  <a:cubicBezTo>
                    <a:pt x="28876" y="85767"/>
                    <a:pt x="-9189" y="116328"/>
                    <a:pt x="2053" y="13545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43341EA-9FD2-5AE1-CCCC-4E64D25171A8}"/>
                </a:ext>
              </a:extLst>
            </p:cNvPr>
            <p:cNvSpPr/>
            <p:nvPr/>
          </p:nvSpPr>
          <p:spPr>
            <a:xfrm>
              <a:off x="10052566" y="5557694"/>
              <a:ext cx="83891" cy="121848"/>
            </a:xfrm>
            <a:custGeom>
              <a:avLst/>
              <a:gdLst>
                <a:gd name="connsiteX0" fmla="*/ 463 w 83891"/>
                <a:gd name="connsiteY0" fmla="*/ 121848 h 121848"/>
                <a:gd name="connsiteX1" fmla="*/ 83891 w 83891"/>
                <a:gd name="connsiteY1" fmla="*/ 0 h 121848"/>
                <a:gd name="connsiteX2" fmla="*/ 34978 w 83891"/>
                <a:gd name="connsiteY2" fmla="*/ 59347 h 121848"/>
                <a:gd name="connsiteX3" fmla="*/ 463 w 83891"/>
                <a:gd name="connsiteY3" fmla="*/ 121848 h 12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91" h="121848">
                  <a:moveTo>
                    <a:pt x="463" y="121848"/>
                  </a:moveTo>
                  <a:cubicBezTo>
                    <a:pt x="13085" y="111398"/>
                    <a:pt x="79946" y="26617"/>
                    <a:pt x="83891" y="0"/>
                  </a:cubicBezTo>
                  <a:cubicBezTo>
                    <a:pt x="59040" y="8084"/>
                    <a:pt x="50756" y="37659"/>
                    <a:pt x="34978" y="59347"/>
                  </a:cubicBezTo>
                  <a:cubicBezTo>
                    <a:pt x="20975" y="78472"/>
                    <a:pt x="-3679" y="99371"/>
                    <a:pt x="463" y="12184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CF783027-6A44-B58F-1DC4-DBF5E41E8847}"/>
                </a:ext>
              </a:extLst>
            </p:cNvPr>
            <p:cNvSpPr/>
            <p:nvPr/>
          </p:nvSpPr>
          <p:spPr>
            <a:xfrm>
              <a:off x="10273323" y="4931300"/>
              <a:ext cx="58984" cy="77698"/>
            </a:xfrm>
            <a:custGeom>
              <a:avLst/>
              <a:gdLst>
                <a:gd name="connsiteX0" fmla="*/ 58984 w 58984"/>
                <a:gd name="connsiteY0" fmla="*/ 77683 h 77698"/>
                <a:gd name="connsiteX1" fmla="*/ 13 w 58984"/>
                <a:gd name="connsiteY1" fmla="*/ 0 h 77698"/>
                <a:gd name="connsiteX2" fmla="*/ 22102 w 58984"/>
                <a:gd name="connsiteY2" fmla="*/ 44559 h 77698"/>
                <a:gd name="connsiteX3" fmla="*/ 58984 w 58984"/>
                <a:gd name="connsiteY3" fmla="*/ 77683 h 7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84" h="77698">
                  <a:moveTo>
                    <a:pt x="58984" y="77683"/>
                  </a:moveTo>
                  <a:cubicBezTo>
                    <a:pt x="57604" y="58361"/>
                    <a:pt x="16777" y="7098"/>
                    <a:pt x="13" y="0"/>
                  </a:cubicBezTo>
                  <a:cubicBezTo>
                    <a:pt x="-382" y="23068"/>
                    <a:pt x="8494" y="23857"/>
                    <a:pt x="22102" y="44559"/>
                  </a:cubicBezTo>
                  <a:cubicBezTo>
                    <a:pt x="33147" y="61318"/>
                    <a:pt x="36895" y="78275"/>
                    <a:pt x="58984" y="7768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36A0E9B7-2BE7-D471-3A19-1D2F0C0C6E15}"/>
                </a:ext>
              </a:extLst>
            </p:cNvPr>
            <p:cNvSpPr/>
            <p:nvPr/>
          </p:nvSpPr>
          <p:spPr>
            <a:xfrm>
              <a:off x="10248703" y="4964621"/>
              <a:ext cx="36507" cy="67824"/>
            </a:xfrm>
            <a:custGeom>
              <a:avLst/>
              <a:gdLst>
                <a:gd name="connsiteX0" fmla="*/ 29169 w 36507"/>
                <a:gd name="connsiteY0" fmla="*/ 67825 h 67824"/>
                <a:gd name="connsiteX1" fmla="*/ 26408 w 36507"/>
                <a:gd name="connsiteY1" fmla="*/ 30955 h 67824"/>
                <a:gd name="connsiteX2" fmla="*/ 9840 w 36507"/>
                <a:gd name="connsiteY2" fmla="*/ 0 h 67824"/>
                <a:gd name="connsiteX3" fmla="*/ 9446 w 36507"/>
                <a:gd name="connsiteY3" fmla="*/ 28983 h 67824"/>
                <a:gd name="connsiteX4" fmla="*/ 18518 w 36507"/>
                <a:gd name="connsiteY4" fmla="*/ 52052 h 67824"/>
                <a:gd name="connsiteX5" fmla="*/ 20688 w 36507"/>
                <a:gd name="connsiteY5" fmla="*/ 56586 h 67824"/>
                <a:gd name="connsiteX6" fmla="*/ 29169 w 36507"/>
                <a:gd name="connsiteY6" fmla="*/ 67825 h 6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07" h="67824">
                  <a:moveTo>
                    <a:pt x="29169" y="67825"/>
                  </a:moveTo>
                  <a:cubicBezTo>
                    <a:pt x="30944" y="64867"/>
                    <a:pt x="46328" y="73740"/>
                    <a:pt x="26408" y="30955"/>
                  </a:cubicBezTo>
                  <a:cubicBezTo>
                    <a:pt x="21082" y="19125"/>
                    <a:pt x="15954" y="10055"/>
                    <a:pt x="9840" y="0"/>
                  </a:cubicBezTo>
                  <a:cubicBezTo>
                    <a:pt x="-5938" y="15576"/>
                    <a:pt x="-218" y="7887"/>
                    <a:pt x="9446" y="28983"/>
                  </a:cubicBezTo>
                  <a:lnTo>
                    <a:pt x="18518" y="52052"/>
                  </a:lnTo>
                  <a:cubicBezTo>
                    <a:pt x="19307" y="53432"/>
                    <a:pt x="19899" y="55403"/>
                    <a:pt x="20688" y="56586"/>
                  </a:cubicBezTo>
                  <a:cubicBezTo>
                    <a:pt x="25224" y="65065"/>
                    <a:pt x="25224" y="63290"/>
                    <a:pt x="29169" y="6782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E82F3F64-AAC3-E7AF-CD6B-ED2FD19D771B}"/>
                </a:ext>
              </a:extLst>
            </p:cNvPr>
            <p:cNvSpPr/>
            <p:nvPr/>
          </p:nvSpPr>
          <p:spPr>
            <a:xfrm>
              <a:off x="9198981" y="6138346"/>
              <a:ext cx="54871" cy="75711"/>
            </a:xfrm>
            <a:custGeom>
              <a:avLst/>
              <a:gdLst>
                <a:gd name="connsiteX0" fmla="*/ 1225 w 54871"/>
                <a:gd name="connsiteY0" fmla="*/ 75711 h 75711"/>
                <a:gd name="connsiteX1" fmla="*/ 54871 w 54871"/>
                <a:gd name="connsiteY1" fmla="*/ 0 h 75711"/>
                <a:gd name="connsiteX2" fmla="*/ 1225 w 54871"/>
                <a:gd name="connsiteY2" fmla="*/ 75711 h 7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71" h="75711">
                  <a:moveTo>
                    <a:pt x="1225" y="75711"/>
                  </a:moveTo>
                  <a:cubicBezTo>
                    <a:pt x="19764" y="41208"/>
                    <a:pt x="38698" y="25829"/>
                    <a:pt x="54871" y="0"/>
                  </a:cubicBezTo>
                  <a:cubicBezTo>
                    <a:pt x="30218" y="2366"/>
                    <a:pt x="-7256" y="59741"/>
                    <a:pt x="1225" y="7571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CA785B5-B679-5B3E-8773-F3ACD4C251E1}"/>
                </a:ext>
              </a:extLst>
            </p:cNvPr>
            <p:cNvSpPr/>
            <p:nvPr/>
          </p:nvSpPr>
          <p:spPr>
            <a:xfrm>
              <a:off x="10451318" y="5692950"/>
              <a:ext cx="17866" cy="18324"/>
            </a:xfrm>
            <a:custGeom>
              <a:avLst/>
              <a:gdLst>
                <a:gd name="connsiteX0" fmla="*/ 116 w 17866"/>
                <a:gd name="connsiteY0" fmla="*/ 18139 h 18324"/>
                <a:gd name="connsiteX1" fmla="*/ 17866 w 17866"/>
                <a:gd name="connsiteY1" fmla="*/ 0 h 18324"/>
                <a:gd name="connsiteX2" fmla="*/ 116 w 17866"/>
                <a:gd name="connsiteY2" fmla="*/ 18139 h 1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66" h="18324">
                  <a:moveTo>
                    <a:pt x="116" y="18139"/>
                  </a:moveTo>
                  <a:cubicBezTo>
                    <a:pt x="16880" y="13210"/>
                    <a:pt x="8794" y="29575"/>
                    <a:pt x="17866" y="0"/>
                  </a:cubicBezTo>
                  <a:cubicBezTo>
                    <a:pt x="2285" y="2957"/>
                    <a:pt x="-673" y="-1183"/>
                    <a:pt x="116" y="18139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F480DBC-79D8-2E20-73AC-65B8816CBEC0}"/>
                </a:ext>
              </a:extLst>
            </p:cNvPr>
            <p:cNvSpPr/>
            <p:nvPr/>
          </p:nvSpPr>
          <p:spPr>
            <a:xfrm>
              <a:off x="10496063" y="5604028"/>
              <a:ext cx="17498" cy="15576"/>
            </a:xfrm>
            <a:custGeom>
              <a:avLst/>
              <a:gdLst>
                <a:gd name="connsiteX0" fmla="*/ 7242 w 17498"/>
                <a:gd name="connsiteY0" fmla="*/ 15576 h 15576"/>
                <a:gd name="connsiteX1" fmla="*/ 17498 w 17498"/>
                <a:gd name="connsiteY1" fmla="*/ 0 h 15576"/>
                <a:gd name="connsiteX2" fmla="*/ 7242 w 17498"/>
                <a:gd name="connsiteY2" fmla="*/ 15576 h 1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98" h="15576">
                  <a:moveTo>
                    <a:pt x="7242" y="15576"/>
                  </a:moveTo>
                  <a:cubicBezTo>
                    <a:pt x="19471" y="6112"/>
                    <a:pt x="12765" y="15182"/>
                    <a:pt x="17498" y="0"/>
                  </a:cubicBezTo>
                  <a:cubicBezTo>
                    <a:pt x="-252" y="1183"/>
                    <a:pt x="-5972" y="1972"/>
                    <a:pt x="7242" y="1557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8F1310E5-2139-2517-798F-481699FED962}"/>
                </a:ext>
              </a:extLst>
            </p:cNvPr>
            <p:cNvSpPr/>
            <p:nvPr/>
          </p:nvSpPr>
          <p:spPr>
            <a:xfrm>
              <a:off x="9558567" y="6106405"/>
              <a:ext cx="12234" cy="21293"/>
            </a:xfrm>
            <a:custGeom>
              <a:avLst/>
              <a:gdLst>
                <a:gd name="connsiteX0" fmla="*/ 12234 w 12234"/>
                <a:gd name="connsiteY0" fmla="*/ 21294 h 21293"/>
                <a:gd name="connsiteX1" fmla="*/ 5134 w 12234"/>
                <a:gd name="connsiteY1" fmla="*/ 0 h 21293"/>
                <a:gd name="connsiteX2" fmla="*/ 12234 w 12234"/>
                <a:gd name="connsiteY2" fmla="*/ 21294 h 2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34" h="21293">
                  <a:moveTo>
                    <a:pt x="12234" y="21294"/>
                  </a:moveTo>
                  <a:cubicBezTo>
                    <a:pt x="10262" y="-3155"/>
                    <a:pt x="15982" y="13604"/>
                    <a:pt x="5134" y="0"/>
                  </a:cubicBezTo>
                  <a:cubicBezTo>
                    <a:pt x="-2361" y="11633"/>
                    <a:pt x="-2953" y="12224"/>
                    <a:pt x="12234" y="2129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F5C2FBB4-F2F2-0522-AA35-B806A7CDDD42}"/>
                </a:ext>
              </a:extLst>
            </p:cNvPr>
            <p:cNvSpPr/>
            <p:nvPr/>
          </p:nvSpPr>
          <p:spPr>
            <a:xfrm>
              <a:off x="9504318" y="6161612"/>
              <a:ext cx="13645" cy="21096"/>
            </a:xfrm>
            <a:custGeom>
              <a:avLst/>
              <a:gdLst>
                <a:gd name="connsiteX0" fmla="*/ 6722 w 13645"/>
                <a:gd name="connsiteY0" fmla="*/ 21097 h 21096"/>
                <a:gd name="connsiteX1" fmla="*/ 9878 w 13645"/>
                <a:gd name="connsiteY1" fmla="*/ 0 h 21096"/>
                <a:gd name="connsiteX2" fmla="*/ 6722 w 13645"/>
                <a:gd name="connsiteY2" fmla="*/ 21097 h 2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5" h="21096">
                  <a:moveTo>
                    <a:pt x="6722" y="21097"/>
                  </a:moveTo>
                  <a:cubicBezTo>
                    <a:pt x="15006" y="10055"/>
                    <a:pt x="15597" y="13013"/>
                    <a:pt x="9878" y="0"/>
                  </a:cubicBezTo>
                  <a:cubicBezTo>
                    <a:pt x="-5309" y="15182"/>
                    <a:pt x="-181" y="4929"/>
                    <a:pt x="6722" y="2109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EE452A1-06AB-11E8-F97E-05864140F914}"/>
                </a:ext>
              </a:extLst>
            </p:cNvPr>
            <p:cNvSpPr/>
            <p:nvPr/>
          </p:nvSpPr>
          <p:spPr>
            <a:xfrm>
              <a:off x="10270648" y="5991655"/>
              <a:ext cx="15507" cy="16364"/>
            </a:xfrm>
            <a:custGeom>
              <a:avLst/>
              <a:gdLst>
                <a:gd name="connsiteX0" fmla="*/ 4857 w 15507"/>
                <a:gd name="connsiteY0" fmla="*/ 16365 h 16364"/>
                <a:gd name="connsiteX1" fmla="*/ 15507 w 15507"/>
                <a:gd name="connsiteY1" fmla="*/ 0 h 16364"/>
                <a:gd name="connsiteX2" fmla="*/ 4857 w 15507"/>
                <a:gd name="connsiteY2" fmla="*/ 16365 h 1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07" h="16364">
                  <a:moveTo>
                    <a:pt x="4857" y="16365"/>
                  </a:moveTo>
                  <a:cubicBezTo>
                    <a:pt x="6238" y="13407"/>
                    <a:pt x="12943" y="7295"/>
                    <a:pt x="15507" y="0"/>
                  </a:cubicBezTo>
                  <a:cubicBezTo>
                    <a:pt x="-3427" y="197"/>
                    <a:pt x="-2441" y="6112"/>
                    <a:pt x="4857" y="1636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A46854F-C20D-0D40-9078-7B8740398877}"/>
                </a:ext>
              </a:extLst>
            </p:cNvPr>
            <p:cNvSpPr/>
            <p:nvPr/>
          </p:nvSpPr>
          <p:spPr>
            <a:xfrm>
              <a:off x="9585393" y="6159443"/>
              <a:ext cx="13073" cy="20864"/>
            </a:xfrm>
            <a:custGeom>
              <a:avLst/>
              <a:gdLst>
                <a:gd name="connsiteX0" fmla="*/ 6512 w 13073"/>
                <a:gd name="connsiteY0" fmla="*/ 17942 h 20864"/>
                <a:gd name="connsiteX1" fmla="*/ 11245 w 13073"/>
                <a:gd name="connsiteY1" fmla="*/ 11238 h 20864"/>
                <a:gd name="connsiteX2" fmla="*/ 6117 w 13073"/>
                <a:gd name="connsiteY2" fmla="*/ 0 h 20864"/>
                <a:gd name="connsiteX3" fmla="*/ 6512 w 13073"/>
                <a:gd name="connsiteY3" fmla="*/ 17942 h 2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3" h="20864">
                  <a:moveTo>
                    <a:pt x="6512" y="17942"/>
                  </a:moveTo>
                  <a:cubicBezTo>
                    <a:pt x="14796" y="8478"/>
                    <a:pt x="13809" y="33715"/>
                    <a:pt x="11245" y="11238"/>
                  </a:cubicBezTo>
                  <a:cubicBezTo>
                    <a:pt x="9668" y="-2563"/>
                    <a:pt x="12034" y="8084"/>
                    <a:pt x="6117" y="0"/>
                  </a:cubicBezTo>
                  <a:cubicBezTo>
                    <a:pt x="5328" y="1972"/>
                    <a:pt x="-7492" y="1774"/>
                    <a:pt x="6512" y="1794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5F3000D0-E30D-AE96-2D2F-B64321BFA2FA}"/>
                </a:ext>
              </a:extLst>
            </p:cNvPr>
            <p:cNvSpPr/>
            <p:nvPr/>
          </p:nvSpPr>
          <p:spPr>
            <a:xfrm>
              <a:off x="9667427" y="5974699"/>
              <a:ext cx="12606" cy="16167"/>
            </a:xfrm>
            <a:custGeom>
              <a:avLst/>
              <a:gdLst>
                <a:gd name="connsiteX0" fmla="*/ 7511 w 12606"/>
                <a:gd name="connsiteY0" fmla="*/ 16168 h 16167"/>
                <a:gd name="connsiteX1" fmla="*/ 7511 w 12606"/>
                <a:gd name="connsiteY1" fmla="*/ 0 h 16167"/>
                <a:gd name="connsiteX2" fmla="*/ 7511 w 12606"/>
                <a:gd name="connsiteY2" fmla="*/ 16168 h 1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6" h="16167">
                  <a:moveTo>
                    <a:pt x="7511" y="16168"/>
                  </a:moveTo>
                  <a:cubicBezTo>
                    <a:pt x="18359" y="-2169"/>
                    <a:pt x="8695" y="2760"/>
                    <a:pt x="7511" y="0"/>
                  </a:cubicBezTo>
                  <a:cubicBezTo>
                    <a:pt x="5736" y="2760"/>
                    <a:pt x="-8464" y="2169"/>
                    <a:pt x="7511" y="1616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861E071-DB23-8DFB-739E-30DAB4B03DE6}"/>
                </a:ext>
              </a:extLst>
            </p:cNvPr>
            <p:cNvSpPr/>
            <p:nvPr/>
          </p:nvSpPr>
          <p:spPr>
            <a:xfrm>
              <a:off x="10516914" y="5553357"/>
              <a:ext cx="16370" cy="11398"/>
            </a:xfrm>
            <a:custGeom>
              <a:avLst/>
              <a:gdLst>
                <a:gd name="connsiteX0" fmla="*/ 0 w 16370"/>
                <a:gd name="connsiteY0" fmla="*/ 4140 h 11398"/>
                <a:gd name="connsiteX1" fmla="*/ 16370 w 16370"/>
                <a:gd name="connsiteY1" fmla="*/ 4140 h 11398"/>
                <a:gd name="connsiteX2" fmla="*/ 9664 w 16370"/>
                <a:gd name="connsiteY2" fmla="*/ 0 h 11398"/>
                <a:gd name="connsiteX3" fmla="*/ 0 w 16370"/>
                <a:gd name="connsiteY3" fmla="*/ 4140 h 1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0" h="11398">
                  <a:moveTo>
                    <a:pt x="0" y="4140"/>
                  </a:moveTo>
                  <a:cubicBezTo>
                    <a:pt x="12623" y="13013"/>
                    <a:pt x="789" y="14590"/>
                    <a:pt x="16370" y="4140"/>
                  </a:cubicBezTo>
                  <a:lnTo>
                    <a:pt x="9664" y="0"/>
                  </a:lnTo>
                  <a:cubicBezTo>
                    <a:pt x="-3747" y="1183"/>
                    <a:pt x="8284" y="-1972"/>
                    <a:pt x="0" y="414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4" name="图形 2">
            <a:extLst>
              <a:ext uri="{FF2B5EF4-FFF2-40B4-BE49-F238E27FC236}">
                <a16:creationId xmlns:a16="http://schemas.microsoft.com/office/drawing/2014/main" id="{9CB968BC-EA49-AAEC-3FA2-7B1A43F3C53F}"/>
              </a:ext>
            </a:extLst>
          </p:cNvPr>
          <p:cNvGrpSpPr/>
          <p:nvPr/>
        </p:nvGrpSpPr>
        <p:grpSpPr>
          <a:xfrm>
            <a:off x="5309746" y="2723702"/>
            <a:ext cx="1138499" cy="1293808"/>
            <a:chOff x="8628210" y="0"/>
            <a:chExt cx="1829738" cy="2079343"/>
          </a:xfrm>
          <a:solidFill>
            <a:srgbClr val="1A1A1A"/>
          </a:solidFill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8FBE69CC-539F-9F45-FA5B-E7889C4D8BD1}"/>
                </a:ext>
              </a:extLst>
            </p:cNvPr>
            <p:cNvSpPr/>
            <p:nvPr/>
          </p:nvSpPr>
          <p:spPr>
            <a:xfrm>
              <a:off x="8628210" y="0"/>
              <a:ext cx="1829738" cy="2079343"/>
            </a:xfrm>
            <a:custGeom>
              <a:avLst/>
              <a:gdLst>
                <a:gd name="connsiteX0" fmla="*/ 465491 w 1829738"/>
                <a:gd name="connsiteY0" fmla="*/ 1918813 h 2079343"/>
                <a:gd name="connsiteX1" fmla="*/ 538467 w 1829738"/>
                <a:gd name="connsiteY1" fmla="*/ 1862818 h 2079343"/>
                <a:gd name="connsiteX2" fmla="*/ 548328 w 1829738"/>
                <a:gd name="connsiteY2" fmla="*/ 1914081 h 2079343"/>
                <a:gd name="connsiteX3" fmla="*/ 465491 w 1829738"/>
                <a:gd name="connsiteY3" fmla="*/ 1918813 h 2079343"/>
                <a:gd name="connsiteX4" fmla="*/ 556612 w 1829738"/>
                <a:gd name="connsiteY4" fmla="*/ 1846453 h 2079343"/>
                <a:gd name="connsiteX5" fmla="*/ 604539 w 1829738"/>
                <a:gd name="connsiteY5" fmla="*/ 1831666 h 2079343"/>
                <a:gd name="connsiteX6" fmla="*/ 618345 w 1829738"/>
                <a:gd name="connsiteY6" fmla="*/ 1906589 h 2079343"/>
                <a:gd name="connsiteX7" fmla="*/ 587774 w 1829738"/>
                <a:gd name="connsiteY7" fmla="*/ 1910335 h 2079343"/>
                <a:gd name="connsiteX8" fmla="*/ 556612 w 1829738"/>
                <a:gd name="connsiteY8" fmla="*/ 1846453 h 2079343"/>
                <a:gd name="connsiteX9" fmla="*/ 619528 w 1829738"/>
                <a:gd name="connsiteY9" fmla="*/ 1825751 h 2079343"/>
                <a:gd name="connsiteX10" fmla="*/ 666469 w 1829738"/>
                <a:gd name="connsiteY10" fmla="*/ 1812738 h 2079343"/>
                <a:gd name="connsiteX11" fmla="*/ 706704 w 1829738"/>
                <a:gd name="connsiteY11" fmla="*/ 1945430 h 2079343"/>
                <a:gd name="connsiteX12" fmla="*/ 638857 w 1829738"/>
                <a:gd name="connsiteY12" fmla="*/ 1929854 h 2079343"/>
                <a:gd name="connsiteX13" fmla="*/ 657002 w 1829738"/>
                <a:gd name="connsiteY13" fmla="*/ 1904223 h 2079343"/>
                <a:gd name="connsiteX14" fmla="*/ 626629 w 1829738"/>
                <a:gd name="connsiteY14" fmla="*/ 1879380 h 2079343"/>
                <a:gd name="connsiteX15" fmla="*/ 619528 w 1829738"/>
                <a:gd name="connsiteY15" fmla="*/ 1825751 h 2079343"/>
                <a:gd name="connsiteX16" fmla="*/ 685600 w 1829738"/>
                <a:gd name="connsiteY16" fmla="*/ 1807415 h 2079343"/>
                <a:gd name="connsiteX17" fmla="*/ 771987 w 1829738"/>
                <a:gd name="connsiteY17" fmla="*/ 1797951 h 2079343"/>
                <a:gd name="connsiteX18" fmla="*/ 823070 w 1829738"/>
                <a:gd name="connsiteY18" fmla="*/ 1952331 h 2079343"/>
                <a:gd name="connsiteX19" fmla="*/ 715777 w 1829738"/>
                <a:gd name="connsiteY19" fmla="*/ 1924728 h 2079343"/>
                <a:gd name="connsiteX20" fmla="*/ 685600 w 1829738"/>
                <a:gd name="connsiteY20" fmla="*/ 1807415 h 2079343"/>
                <a:gd name="connsiteX21" fmla="*/ 1117337 w 1829738"/>
                <a:gd name="connsiteY21" fmla="*/ 1964752 h 2079343"/>
                <a:gd name="connsiteX22" fmla="*/ 946141 w 1829738"/>
                <a:gd name="connsiteY22" fmla="*/ 1956077 h 2079343"/>
                <a:gd name="connsiteX23" fmla="*/ 920107 w 1829738"/>
                <a:gd name="connsiteY23" fmla="*/ 1913292 h 2079343"/>
                <a:gd name="connsiteX24" fmla="*/ 899398 w 1829738"/>
                <a:gd name="connsiteY24" fmla="*/ 1869522 h 2079343"/>
                <a:gd name="connsiteX25" fmla="*/ 865474 w 1829738"/>
                <a:gd name="connsiteY25" fmla="*/ 1776854 h 2079343"/>
                <a:gd name="connsiteX26" fmla="*/ 919318 w 1829738"/>
                <a:gd name="connsiteY26" fmla="*/ 1952528 h 2079343"/>
                <a:gd name="connsiteX27" fmla="*/ 841412 w 1829738"/>
                <a:gd name="connsiteY27" fmla="*/ 1947599 h 2079343"/>
                <a:gd name="connsiteX28" fmla="*/ 786385 w 1829738"/>
                <a:gd name="connsiteY28" fmla="*/ 1801697 h 2079343"/>
                <a:gd name="connsiteX29" fmla="*/ 791119 w 1829738"/>
                <a:gd name="connsiteY29" fmla="*/ 1798936 h 2079343"/>
                <a:gd name="connsiteX30" fmla="*/ 971979 w 1829738"/>
                <a:gd name="connsiteY30" fmla="*/ 1715338 h 2079343"/>
                <a:gd name="connsiteX31" fmla="*/ 1045743 w 1829738"/>
                <a:gd name="connsiteY31" fmla="*/ 1654611 h 2079343"/>
                <a:gd name="connsiteX32" fmla="*/ 1116351 w 1829738"/>
                <a:gd name="connsiteY32" fmla="*/ 1589744 h 2079343"/>
                <a:gd name="connsiteX33" fmla="*/ 1143569 w 1829738"/>
                <a:gd name="connsiteY33" fmla="*/ 1691087 h 2079343"/>
                <a:gd name="connsiteX34" fmla="*/ 1176704 w 1829738"/>
                <a:gd name="connsiteY34" fmla="*/ 1786712 h 2079343"/>
                <a:gd name="connsiteX35" fmla="*/ 1260724 w 1829738"/>
                <a:gd name="connsiteY35" fmla="*/ 1971850 h 2079343"/>
                <a:gd name="connsiteX36" fmla="*/ 1134299 w 1829738"/>
                <a:gd name="connsiteY36" fmla="*/ 1967710 h 2079343"/>
                <a:gd name="connsiteX37" fmla="*/ 1060929 w 1829738"/>
                <a:gd name="connsiteY37" fmla="*/ 1707649 h 2079343"/>
                <a:gd name="connsiteX38" fmla="*/ 1045151 w 1829738"/>
                <a:gd name="connsiteY38" fmla="*/ 1674919 h 2079343"/>
                <a:gd name="connsiteX39" fmla="*/ 1117337 w 1829738"/>
                <a:gd name="connsiteY39" fmla="*/ 1964752 h 2079343"/>
                <a:gd name="connsiteX40" fmla="*/ 1467224 w 1829738"/>
                <a:gd name="connsiteY40" fmla="*/ 1511469 h 2079343"/>
                <a:gd name="connsiteX41" fmla="*/ 1558344 w 1829738"/>
                <a:gd name="connsiteY41" fmla="*/ 1511667 h 2079343"/>
                <a:gd name="connsiteX42" fmla="*/ 1572150 w 1829738"/>
                <a:gd name="connsiteY42" fmla="*/ 1539073 h 2079343"/>
                <a:gd name="connsiteX43" fmla="*/ 1586351 w 1829738"/>
                <a:gd name="connsiteY43" fmla="*/ 1562338 h 2079343"/>
                <a:gd name="connsiteX44" fmla="*/ 1659523 w 1829738"/>
                <a:gd name="connsiteY44" fmla="*/ 1739787 h 2079343"/>
                <a:gd name="connsiteX45" fmla="*/ 1745713 w 1829738"/>
                <a:gd name="connsiteY45" fmla="*/ 1990778 h 2079343"/>
                <a:gd name="connsiteX46" fmla="*/ 1615541 w 1829738"/>
                <a:gd name="connsiteY46" fmla="*/ 1980526 h 2079343"/>
                <a:gd name="connsiteX47" fmla="*/ 1591084 w 1829738"/>
                <a:gd name="connsiteY47" fmla="*/ 1928671 h 2079343"/>
                <a:gd name="connsiteX48" fmla="*/ 1573531 w 1829738"/>
                <a:gd name="connsiteY48" fmla="*/ 1868536 h 2079343"/>
                <a:gd name="connsiteX49" fmla="*/ 1467224 w 1829738"/>
                <a:gd name="connsiteY49" fmla="*/ 1511469 h 2079343"/>
                <a:gd name="connsiteX50" fmla="*/ 1469393 w 1829738"/>
                <a:gd name="connsiteY50" fmla="*/ 1978160 h 2079343"/>
                <a:gd name="connsiteX51" fmla="*/ 1288928 w 1829738"/>
                <a:gd name="connsiteY51" fmla="*/ 1974414 h 2079343"/>
                <a:gd name="connsiteX52" fmla="*/ 1121282 w 1829738"/>
                <a:gd name="connsiteY52" fmla="*/ 1576337 h 2079343"/>
                <a:gd name="connsiteX53" fmla="*/ 1169406 w 1829738"/>
                <a:gd name="connsiteY53" fmla="*/ 1528031 h 2079343"/>
                <a:gd name="connsiteX54" fmla="*/ 1178281 w 1829738"/>
                <a:gd name="connsiteY54" fmla="*/ 1517976 h 2079343"/>
                <a:gd name="connsiteX55" fmla="*/ 1257568 w 1829738"/>
                <a:gd name="connsiteY55" fmla="*/ 1479529 h 2079343"/>
                <a:gd name="connsiteX56" fmla="*/ 1311412 w 1829738"/>
                <a:gd name="connsiteY56" fmla="*/ 1542424 h 2079343"/>
                <a:gd name="connsiteX57" fmla="*/ 1368214 w 1829738"/>
                <a:gd name="connsiteY57" fmla="*/ 1723422 h 2079343"/>
                <a:gd name="connsiteX58" fmla="*/ 1400165 w 1829738"/>
                <a:gd name="connsiteY58" fmla="*/ 1806626 h 2079343"/>
                <a:gd name="connsiteX59" fmla="*/ 1469393 w 1829738"/>
                <a:gd name="connsiteY59" fmla="*/ 1978160 h 2079343"/>
                <a:gd name="connsiteX60" fmla="*/ 1344547 w 1829738"/>
                <a:gd name="connsiteY60" fmla="*/ 1952528 h 2079343"/>
                <a:gd name="connsiteX61" fmla="*/ 1331529 w 1829738"/>
                <a:gd name="connsiteY61" fmla="*/ 1913292 h 2079343"/>
                <a:gd name="connsiteX62" fmla="*/ 1273938 w 1829738"/>
                <a:gd name="connsiteY62" fmla="*/ 1738801 h 2079343"/>
                <a:gd name="connsiteX63" fmla="*/ 1228378 w 1829738"/>
                <a:gd name="connsiteY63" fmla="*/ 1630163 h 2079343"/>
                <a:gd name="connsiteX64" fmla="*/ 1173745 w 1829738"/>
                <a:gd name="connsiteY64" fmla="*/ 1532172 h 2079343"/>
                <a:gd name="connsiteX65" fmla="*/ 1259146 w 1829738"/>
                <a:gd name="connsiteY65" fmla="*/ 1742350 h 2079343"/>
                <a:gd name="connsiteX66" fmla="*/ 1295239 w 1829738"/>
                <a:gd name="connsiteY66" fmla="*/ 1853748 h 2079343"/>
                <a:gd name="connsiteX67" fmla="*/ 1344547 w 1829738"/>
                <a:gd name="connsiteY67" fmla="*/ 1952528 h 2079343"/>
                <a:gd name="connsiteX68" fmla="*/ 1307270 w 1829738"/>
                <a:gd name="connsiteY68" fmla="*/ 1485641 h 2079343"/>
                <a:gd name="connsiteX69" fmla="*/ 1444739 w 1829738"/>
                <a:gd name="connsiteY69" fmla="*/ 1504569 h 2079343"/>
                <a:gd name="connsiteX70" fmla="*/ 1477085 w 1829738"/>
                <a:gd name="connsiteY70" fmla="*/ 1627600 h 2079343"/>
                <a:gd name="connsiteX71" fmla="*/ 1592662 w 1829738"/>
                <a:gd name="connsiteY71" fmla="*/ 1983089 h 2079343"/>
                <a:gd name="connsiteX72" fmla="*/ 1480241 w 1829738"/>
                <a:gd name="connsiteY72" fmla="*/ 1982103 h 2079343"/>
                <a:gd name="connsiteX73" fmla="*/ 1386754 w 1829738"/>
                <a:gd name="connsiteY73" fmla="*/ 1741561 h 2079343"/>
                <a:gd name="connsiteX74" fmla="*/ 1352633 w 1829738"/>
                <a:gd name="connsiteY74" fmla="*/ 1608475 h 2079343"/>
                <a:gd name="connsiteX75" fmla="*/ 1307270 w 1829738"/>
                <a:gd name="connsiteY75" fmla="*/ 1485641 h 2079343"/>
                <a:gd name="connsiteX76" fmla="*/ 1696011 w 1829738"/>
                <a:gd name="connsiteY76" fmla="*/ 1196596 h 2079343"/>
                <a:gd name="connsiteX77" fmla="*/ 1777072 w 1829738"/>
                <a:gd name="connsiteY77" fmla="*/ 1564901 h 2079343"/>
                <a:gd name="connsiteX78" fmla="*/ 1763069 w 1829738"/>
                <a:gd name="connsiteY78" fmla="*/ 1648696 h 2079343"/>
                <a:gd name="connsiteX79" fmla="*/ 1765436 w 1829738"/>
                <a:gd name="connsiteY79" fmla="*/ 1976385 h 2079343"/>
                <a:gd name="connsiteX80" fmla="*/ 1716523 w 1829738"/>
                <a:gd name="connsiteY80" fmla="*/ 1860255 h 2079343"/>
                <a:gd name="connsiteX81" fmla="*/ 1675893 w 1829738"/>
                <a:gd name="connsiteY81" fmla="*/ 1740773 h 2079343"/>
                <a:gd name="connsiteX82" fmla="*/ 1633489 w 1829738"/>
                <a:gd name="connsiteY82" fmla="*/ 1623262 h 2079343"/>
                <a:gd name="connsiteX83" fmla="*/ 1577673 w 1829738"/>
                <a:gd name="connsiteY83" fmla="*/ 1512455 h 2079343"/>
                <a:gd name="connsiteX84" fmla="*/ 1649859 w 1829738"/>
                <a:gd name="connsiteY84" fmla="*/ 1451137 h 2079343"/>
                <a:gd name="connsiteX85" fmla="*/ 1662679 w 1829738"/>
                <a:gd name="connsiteY85" fmla="*/ 1434575 h 2079343"/>
                <a:gd name="connsiteX86" fmla="*/ 1708239 w 1829738"/>
                <a:gd name="connsiteY86" fmla="*/ 1517582 h 2079343"/>
                <a:gd name="connsiteX87" fmla="*/ 1762083 w 1829738"/>
                <a:gd name="connsiteY87" fmla="*/ 1589744 h 2079343"/>
                <a:gd name="connsiteX88" fmla="*/ 1660509 w 1829738"/>
                <a:gd name="connsiteY88" fmla="*/ 1301488 h 2079343"/>
                <a:gd name="connsiteX89" fmla="*/ 1696011 w 1829738"/>
                <a:gd name="connsiteY89" fmla="*/ 1196596 h 2079343"/>
                <a:gd name="connsiteX90" fmla="*/ 1785553 w 1829738"/>
                <a:gd name="connsiteY90" fmla="*/ 1147700 h 2079343"/>
                <a:gd name="connsiteX91" fmla="*/ 1766619 w 1829738"/>
                <a:gd name="connsiteY91" fmla="*/ 1312135 h 2079343"/>
                <a:gd name="connsiteX92" fmla="*/ 1704886 w 1829738"/>
                <a:gd name="connsiteY92" fmla="*/ 1183781 h 2079343"/>
                <a:gd name="connsiteX93" fmla="*/ 1785553 w 1829738"/>
                <a:gd name="connsiteY93" fmla="*/ 1147700 h 2079343"/>
                <a:gd name="connsiteX94" fmla="*/ 269247 w 1829738"/>
                <a:gd name="connsiteY94" fmla="*/ 288256 h 2079343"/>
                <a:gd name="connsiteX95" fmla="*/ 512235 w 1829738"/>
                <a:gd name="connsiteY95" fmla="*/ 237387 h 2079343"/>
                <a:gd name="connsiteX96" fmla="*/ 1064677 w 1829738"/>
                <a:gd name="connsiteY96" fmla="*/ 222797 h 2079343"/>
                <a:gd name="connsiteX97" fmla="*/ 1205499 w 1829738"/>
                <a:gd name="connsiteY97" fmla="*/ 227726 h 2079343"/>
                <a:gd name="connsiteX98" fmla="*/ 1334882 w 1829738"/>
                <a:gd name="connsiteY98" fmla="*/ 240345 h 2079343"/>
                <a:gd name="connsiteX99" fmla="*/ 1596607 w 1829738"/>
                <a:gd name="connsiteY99" fmla="*/ 269328 h 2079343"/>
                <a:gd name="connsiteX100" fmla="*/ 1613766 w 1829738"/>
                <a:gd name="connsiteY100" fmla="*/ 291016 h 2079343"/>
                <a:gd name="connsiteX101" fmla="*/ 1630136 w 1829738"/>
                <a:gd name="connsiteY101" fmla="*/ 313099 h 2079343"/>
                <a:gd name="connsiteX102" fmla="*/ 1646506 w 1829738"/>
                <a:gd name="connsiteY102" fmla="*/ 367911 h 2079343"/>
                <a:gd name="connsiteX103" fmla="*/ 1635658 w 1829738"/>
                <a:gd name="connsiteY103" fmla="*/ 769339 h 2079343"/>
                <a:gd name="connsiteX104" fmla="*/ 1633292 w 1829738"/>
                <a:gd name="connsiteY104" fmla="*/ 1045962 h 2079343"/>
                <a:gd name="connsiteX105" fmla="*/ 1596607 w 1829738"/>
                <a:gd name="connsiteY105" fmla="*/ 1026246 h 2079343"/>
                <a:gd name="connsiteX106" fmla="*/ 1601537 w 1829738"/>
                <a:gd name="connsiteY106" fmla="*/ 1052666 h 2079343"/>
                <a:gd name="connsiteX107" fmla="*/ 1571164 w 1829738"/>
                <a:gd name="connsiteY107" fmla="*/ 1031963 h 2079343"/>
                <a:gd name="connsiteX108" fmla="*/ 1631714 w 1829738"/>
                <a:gd name="connsiteY108" fmla="*/ 1089930 h 2079343"/>
                <a:gd name="connsiteX109" fmla="*/ 1618105 w 1829738"/>
                <a:gd name="connsiteY109" fmla="*/ 1457446 h 2079343"/>
                <a:gd name="connsiteX110" fmla="*/ 1506670 w 1829738"/>
                <a:gd name="connsiteY110" fmla="*/ 1477163 h 2079343"/>
                <a:gd name="connsiteX111" fmla="*/ 1398193 w 1829738"/>
                <a:gd name="connsiteY111" fmla="*/ 1459023 h 2079343"/>
                <a:gd name="connsiteX112" fmla="*/ 925432 w 1829738"/>
                <a:gd name="connsiteY112" fmla="*/ 1446208 h 2079343"/>
                <a:gd name="connsiteX113" fmla="*/ 581660 w 1829738"/>
                <a:gd name="connsiteY113" fmla="*/ 1446799 h 2079343"/>
                <a:gd name="connsiteX114" fmla="*/ 250905 w 1829738"/>
                <a:gd name="connsiteY114" fmla="*/ 1403620 h 2079343"/>
                <a:gd name="connsiteX115" fmla="*/ 222701 w 1829738"/>
                <a:gd name="connsiteY115" fmla="*/ 1192653 h 2079343"/>
                <a:gd name="connsiteX116" fmla="*/ 250116 w 1829738"/>
                <a:gd name="connsiteY116" fmla="*/ 1090522 h 2079343"/>
                <a:gd name="connsiteX117" fmla="*/ 314808 w 1829738"/>
                <a:gd name="connsiteY117" fmla="*/ 1031175 h 2079343"/>
                <a:gd name="connsiteX118" fmla="*/ 294690 w 1829738"/>
                <a:gd name="connsiteY118" fmla="*/ 1090324 h 2079343"/>
                <a:gd name="connsiteX119" fmla="*/ 320133 w 1829738"/>
                <a:gd name="connsiteY119" fmla="*/ 1057792 h 2079343"/>
                <a:gd name="connsiteX120" fmla="*/ 446755 w 1829738"/>
                <a:gd name="connsiteY120" fmla="*/ 914847 h 2079343"/>
                <a:gd name="connsiteX121" fmla="*/ 507107 w 1829738"/>
                <a:gd name="connsiteY121" fmla="*/ 866147 h 2079343"/>
                <a:gd name="connsiteX122" fmla="*/ 633729 w 1829738"/>
                <a:gd name="connsiteY122" fmla="*/ 774466 h 2079343"/>
                <a:gd name="connsiteX123" fmla="*/ 750095 w 1829738"/>
                <a:gd name="connsiteY123" fmla="*/ 678446 h 2079343"/>
                <a:gd name="connsiteX124" fmla="*/ 753645 w 1829738"/>
                <a:gd name="connsiteY124" fmla="*/ 681404 h 2079343"/>
                <a:gd name="connsiteX125" fmla="*/ 761140 w 1829738"/>
                <a:gd name="connsiteY125" fmla="*/ 687319 h 2079343"/>
                <a:gd name="connsiteX126" fmla="*/ 764690 w 1829738"/>
                <a:gd name="connsiteY126" fmla="*/ 690670 h 2079343"/>
                <a:gd name="connsiteX127" fmla="*/ 778299 w 1829738"/>
                <a:gd name="connsiteY127" fmla="*/ 708612 h 2079343"/>
                <a:gd name="connsiteX128" fmla="*/ 674161 w 1829738"/>
                <a:gd name="connsiteY128" fmla="*/ 789647 h 2079343"/>
                <a:gd name="connsiteX129" fmla="*/ 398236 w 1829738"/>
                <a:gd name="connsiteY129" fmla="*/ 1057989 h 2079343"/>
                <a:gd name="connsiteX130" fmla="*/ 442416 w 1829738"/>
                <a:gd name="connsiteY130" fmla="*/ 1007121 h 2079343"/>
                <a:gd name="connsiteX131" fmla="*/ 774354 w 1829738"/>
                <a:gd name="connsiteY131" fmla="*/ 722020 h 2079343"/>
                <a:gd name="connsiteX132" fmla="*/ 790132 w 1829738"/>
                <a:gd name="connsiteY132" fmla="*/ 715316 h 2079343"/>
                <a:gd name="connsiteX133" fmla="*/ 802558 w 1829738"/>
                <a:gd name="connsiteY133" fmla="*/ 718076 h 2079343"/>
                <a:gd name="connsiteX134" fmla="*/ 777312 w 1829738"/>
                <a:gd name="connsiteY134" fmla="*/ 742130 h 2079343"/>
                <a:gd name="connsiteX135" fmla="*/ 817547 w 1829738"/>
                <a:gd name="connsiteY135" fmla="*/ 752186 h 2079343"/>
                <a:gd name="connsiteX136" fmla="*/ 900384 w 1829738"/>
                <a:gd name="connsiteY136" fmla="*/ 843473 h 2079343"/>
                <a:gd name="connsiteX137" fmla="*/ 1123846 w 1829738"/>
                <a:gd name="connsiteY137" fmla="*/ 1094465 h 2079343"/>
                <a:gd name="connsiteX138" fmla="*/ 1236464 w 1829738"/>
                <a:gd name="connsiteY138" fmla="*/ 1216905 h 2079343"/>
                <a:gd name="connsiteX139" fmla="*/ 1232717 w 1829738"/>
                <a:gd name="connsiteY139" fmla="*/ 1165247 h 2079343"/>
                <a:gd name="connsiteX140" fmla="*/ 1120099 w 1829738"/>
                <a:gd name="connsiteY140" fmla="*/ 1047737 h 2079343"/>
                <a:gd name="connsiteX141" fmla="*/ 1135680 w 1829738"/>
                <a:gd name="connsiteY141" fmla="*/ 1007318 h 2079343"/>
                <a:gd name="connsiteX142" fmla="*/ 1321471 w 1829738"/>
                <a:gd name="connsiteY142" fmla="*/ 833812 h 2079343"/>
                <a:gd name="connsiteX143" fmla="*/ 1468407 w 1829738"/>
                <a:gd name="connsiteY143" fmla="*/ 933381 h 2079343"/>
                <a:gd name="connsiteX144" fmla="*/ 1468407 w 1829738"/>
                <a:gd name="connsiteY144" fmla="*/ 905383 h 2079343"/>
                <a:gd name="connsiteX145" fmla="*/ 1452037 w 1829738"/>
                <a:gd name="connsiteY145" fmla="*/ 888427 h 2079343"/>
                <a:gd name="connsiteX146" fmla="*/ 1346519 w 1829738"/>
                <a:gd name="connsiteY146" fmla="*/ 796351 h 2079343"/>
                <a:gd name="connsiteX147" fmla="*/ 1251848 w 1829738"/>
                <a:gd name="connsiteY147" fmla="*/ 879555 h 2079343"/>
                <a:gd name="connsiteX148" fmla="*/ 1243959 w 1829738"/>
                <a:gd name="connsiteY148" fmla="*/ 871865 h 2079343"/>
                <a:gd name="connsiteX149" fmla="*/ 1280447 w 1829738"/>
                <a:gd name="connsiteY149" fmla="*/ 803646 h 2079343"/>
                <a:gd name="connsiteX150" fmla="*/ 1091500 w 1829738"/>
                <a:gd name="connsiteY150" fmla="*/ 1007121 h 2079343"/>
                <a:gd name="connsiteX151" fmla="*/ 919318 w 1829738"/>
                <a:gd name="connsiteY151" fmla="*/ 818039 h 2079343"/>
                <a:gd name="connsiteX152" fmla="*/ 834115 w 1829738"/>
                <a:gd name="connsiteY152" fmla="*/ 724188 h 2079343"/>
                <a:gd name="connsiteX153" fmla="*/ 756406 w 1829738"/>
                <a:gd name="connsiteY153" fmla="*/ 626394 h 2079343"/>
                <a:gd name="connsiteX154" fmla="*/ 737866 w 1829738"/>
                <a:gd name="connsiteY154" fmla="*/ 653209 h 2079343"/>
                <a:gd name="connsiteX155" fmla="*/ 733133 w 1829738"/>
                <a:gd name="connsiteY155" fmla="*/ 661687 h 2079343"/>
                <a:gd name="connsiteX156" fmla="*/ 631954 w 1829738"/>
                <a:gd name="connsiteY156" fmla="*/ 747651 h 2079343"/>
                <a:gd name="connsiteX157" fmla="*/ 524069 w 1829738"/>
                <a:gd name="connsiteY157" fmla="*/ 826123 h 2079343"/>
                <a:gd name="connsiteX158" fmla="*/ 488173 w 1829738"/>
                <a:gd name="connsiteY158" fmla="*/ 839727 h 2079343"/>
                <a:gd name="connsiteX159" fmla="*/ 424468 w 1829738"/>
                <a:gd name="connsiteY159" fmla="*/ 899074 h 2079343"/>
                <a:gd name="connsiteX160" fmla="*/ 361551 w 1829738"/>
                <a:gd name="connsiteY160" fmla="*/ 957829 h 2079343"/>
                <a:gd name="connsiteX161" fmla="*/ 234732 w 1829738"/>
                <a:gd name="connsiteY161" fmla="*/ 1078494 h 2079343"/>
                <a:gd name="connsiteX162" fmla="*/ 259189 w 1829738"/>
                <a:gd name="connsiteY162" fmla="*/ 704275 h 2079343"/>
                <a:gd name="connsiteX163" fmla="*/ 265894 w 1829738"/>
                <a:gd name="connsiteY163" fmla="*/ 410104 h 2079343"/>
                <a:gd name="connsiteX164" fmla="*/ 254258 w 1829738"/>
                <a:gd name="connsiteY164" fmla="*/ 326900 h 2079343"/>
                <a:gd name="connsiteX165" fmla="*/ 274375 w 1829738"/>
                <a:gd name="connsiteY165" fmla="*/ 318028 h 2079343"/>
                <a:gd name="connsiteX166" fmla="*/ 293112 w 1829738"/>
                <a:gd name="connsiteY166" fmla="*/ 313099 h 2079343"/>
                <a:gd name="connsiteX167" fmla="*/ 269247 w 1829738"/>
                <a:gd name="connsiteY167" fmla="*/ 288256 h 2079343"/>
                <a:gd name="connsiteX168" fmla="*/ 1590295 w 1829738"/>
                <a:gd name="connsiteY168" fmla="*/ 1018753 h 2079343"/>
                <a:gd name="connsiteX169" fmla="*/ 1590295 w 1829738"/>
                <a:gd name="connsiteY169" fmla="*/ 1018753 h 2079343"/>
                <a:gd name="connsiteX170" fmla="*/ 1477085 w 1829738"/>
                <a:gd name="connsiteY170" fmla="*/ 936141 h 2079343"/>
                <a:gd name="connsiteX171" fmla="*/ 1571164 w 1829738"/>
                <a:gd name="connsiteY171" fmla="*/ 1031963 h 2079343"/>
                <a:gd name="connsiteX172" fmla="*/ 1563275 w 1829738"/>
                <a:gd name="connsiteY172" fmla="*/ 1021908 h 2079343"/>
                <a:gd name="connsiteX173" fmla="*/ 1560514 w 1829738"/>
                <a:gd name="connsiteY173" fmla="*/ 1018359 h 2079343"/>
                <a:gd name="connsiteX174" fmla="*/ 1557555 w 1829738"/>
                <a:gd name="connsiteY174" fmla="*/ 1015007 h 2079343"/>
                <a:gd name="connsiteX175" fmla="*/ 1477085 w 1829738"/>
                <a:gd name="connsiteY175" fmla="*/ 936141 h 2079343"/>
                <a:gd name="connsiteX176" fmla="*/ 1570178 w 1829738"/>
                <a:gd name="connsiteY176" fmla="*/ 37856 h 2079343"/>
                <a:gd name="connsiteX177" fmla="*/ 1711986 w 1829738"/>
                <a:gd name="connsiteY177" fmla="*/ 56192 h 2079343"/>
                <a:gd name="connsiteX178" fmla="*/ 1767014 w 1829738"/>
                <a:gd name="connsiteY178" fmla="*/ 172914 h 2079343"/>
                <a:gd name="connsiteX179" fmla="*/ 1779045 w 1829738"/>
                <a:gd name="connsiteY179" fmla="*/ 320394 h 2079343"/>
                <a:gd name="connsiteX180" fmla="*/ 1797387 w 1829738"/>
                <a:gd name="connsiteY180" fmla="*/ 794971 h 2079343"/>
                <a:gd name="connsiteX181" fmla="*/ 1789301 w 1829738"/>
                <a:gd name="connsiteY181" fmla="*/ 1123251 h 2079343"/>
                <a:gd name="connsiteX182" fmla="*/ 1663468 w 1829738"/>
                <a:gd name="connsiteY182" fmla="*/ 1187921 h 2079343"/>
                <a:gd name="connsiteX183" fmla="*/ 1664059 w 1829738"/>
                <a:gd name="connsiteY183" fmla="*/ 987207 h 2079343"/>
                <a:gd name="connsiteX184" fmla="*/ 1663073 w 1829738"/>
                <a:gd name="connsiteY184" fmla="*/ 884089 h 2079343"/>
                <a:gd name="connsiteX185" fmla="*/ 1673132 w 1829738"/>
                <a:gd name="connsiteY185" fmla="*/ 801477 h 2079343"/>
                <a:gd name="connsiteX186" fmla="*/ 1676288 w 1829738"/>
                <a:gd name="connsiteY186" fmla="*/ 611607 h 2079343"/>
                <a:gd name="connsiteX187" fmla="*/ 1676682 w 1829738"/>
                <a:gd name="connsiteY187" fmla="*/ 524460 h 2079343"/>
                <a:gd name="connsiteX188" fmla="*/ 1678457 w 1829738"/>
                <a:gd name="connsiteY188" fmla="*/ 422920 h 2079343"/>
                <a:gd name="connsiteX189" fmla="*/ 1639603 w 1829738"/>
                <a:gd name="connsiteY189" fmla="*/ 264793 h 2079343"/>
                <a:gd name="connsiteX190" fmla="*/ 1495428 w 1829738"/>
                <a:gd name="connsiteY190" fmla="*/ 208404 h 2079343"/>
                <a:gd name="connsiteX191" fmla="*/ 1102940 w 1829738"/>
                <a:gd name="connsiteY191" fmla="*/ 195785 h 2079343"/>
                <a:gd name="connsiteX192" fmla="*/ 718538 w 1829738"/>
                <a:gd name="connsiteY192" fmla="*/ 202095 h 2079343"/>
                <a:gd name="connsiteX193" fmla="*/ 549906 w 1829738"/>
                <a:gd name="connsiteY193" fmla="*/ 210770 h 2079343"/>
                <a:gd name="connsiteX194" fmla="*/ 286604 w 1829738"/>
                <a:gd name="connsiteY194" fmla="*/ 236402 h 2079343"/>
                <a:gd name="connsiteX195" fmla="*/ 235127 w 1829738"/>
                <a:gd name="connsiteY195" fmla="*/ 285496 h 2079343"/>
                <a:gd name="connsiteX196" fmla="*/ 236902 w 1829738"/>
                <a:gd name="connsiteY196" fmla="*/ 474380 h 2079343"/>
                <a:gd name="connsiteX197" fmla="*/ 213628 w 1829738"/>
                <a:gd name="connsiteY197" fmla="*/ 853135 h 2079343"/>
                <a:gd name="connsiteX198" fmla="*/ 188975 w 1829738"/>
                <a:gd name="connsiteY198" fmla="*/ 1226368 h 2079343"/>
                <a:gd name="connsiteX199" fmla="*/ 201006 w 1829738"/>
                <a:gd name="connsiteY199" fmla="*/ 1408155 h 2079343"/>
                <a:gd name="connsiteX200" fmla="*/ 347153 w 1829738"/>
                <a:gd name="connsiteY200" fmla="*/ 1465727 h 2079343"/>
                <a:gd name="connsiteX201" fmla="*/ 515391 w 1829738"/>
                <a:gd name="connsiteY201" fmla="*/ 1471051 h 2079343"/>
                <a:gd name="connsiteX202" fmla="*/ 698815 w 1829738"/>
                <a:gd name="connsiteY202" fmla="*/ 1488007 h 2079343"/>
                <a:gd name="connsiteX203" fmla="*/ 1084597 w 1829738"/>
                <a:gd name="connsiteY203" fmla="*/ 1468093 h 2079343"/>
                <a:gd name="connsiteX204" fmla="*/ 907287 w 1829738"/>
                <a:gd name="connsiteY204" fmla="*/ 1650865 h 2079343"/>
                <a:gd name="connsiteX205" fmla="*/ 1115759 w 1829738"/>
                <a:gd name="connsiteY205" fmla="*/ 1473219 h 2079343"/>
                <a:gd name="connsiteX206" fmla="*/ 1198596 w 1829738"/>
                <a:gd name="connsiteY206" fmla="*/ 1474994 h 2079343"/>
                <a:gd name="connsiteX207" fmla="*/ 1165067 w 1829738"/>
                <a:gd name="connsiteY207" fmla="*/ 1511272 h 2079343"/>
                <a:gd name="connsiteX208" fmla="*/ 1056590 w 1829738"/>
                <a:gd name="connsiteY208" fmla="*/ 1627205 h 2079343"/>
                <a:gd name="connsiteX209" fmla="*/ 825042 w 1829738"/>
                <a:gd name="connsiteY209" fmla="*/ 1767981 h 2079343"/>
                <a:gd name="connsiteX210" fmla="*/ 690531 w 1829738"/>
                <a:gd name="connsiteY210" fmla="*/ 1787895 h 2079343"/>
                <a:gd name="connsiteX211" fmla="*/ 444388 w 1829738"/>
                <a:gd name="connsiteY211" fmla="*/ 1919207 h 2079343"/>
                <a:gd name="connsiteX212" fmla="*/ 249919 w 1829738"/>
                <a:gd name="connsiteY212" fmla="*/ 1900871 h 2079343"/>
                <a:gd name="connsiteX213" fmla="*/ 33163 w 1829738"/>
                <a:gd name="connsiteY213" fmla="*/ 1528820 h 2079343"/>
                <a:gd name="connsiteX214" fmla="*/ 35727 w 1829738"/>
                <a:gd name="connsiteY214" fmla="*/ 1506146 h 2079343"/>
                <a:gd name="connsiteX215" fmla="*/ 38291 w 1829738"/>
                <a:gd name="connsiteY215" fmla="*/ 1494710 h 2079343"/>
                <a:gd name="connsiteX216" fmla="*/ 45194 w 1829738"/>
                <a:gd name="connsiteY216" fmla="*/ 1478740 h 2079343"/>
                <a:gd name="connsiteX217" fmla="*/ 50914 w 1829738"/>
                <a:gd name="connsiteY217" fmla="*/ 1567859 h 2079343"/>
                <a:gd name="connsiteX218" fmla="*/ 69256 w 1829738"/>
                <a:gd name="connsiteY218" fmla="*/ 1236621 h 2079343"/>
                <a:gd name="connsiteX219" fmla="*/ 76159 w 1829738"/>
                <a:gd name="connsiteY219" fmla="*/ 974391 h 2079343"/>
                <a:gd name="connsiteX220" fmla="*/ 86021 w 1829738"/>
                <a:gd name="connsiteY220" fmla="*/ 801280 h 2079343"/>
                <a:gd name="connsiteX221" fmla="*/ 96671 w 1829738"/>
                <a:gd name="connsiteY221" fmla="*/ 722217 h 2079343"/>
                <a:gd name="connsiteX222" fmla="*/ 90162 w 1829738"/>
                <a:gd name="connsiteY222" fmla="*/ 648280 h 2079343"/>
                <a:gd name="connsiteX223" fmla="*/ 92924 w 1829738"/>
                <a:gd name="connsiteY223" fmla="*/ 467676 h 2079343"/>
                <a:gd name="connsiteX224" fmla="*/ 100616 w 1829738"/>
                <a:gd name="connsiteY224" fmla="*/ 211362 h 2079343"/>
                <a:gd name="connsiteX225" fmla="*/ 76159 w 1829738"/>
                <a:gd name="connsiteY225" fmla="*/ 193222 h 2079343"/>
                <a:gd name="connsiteX226" fmla="*/ 178916 w 1829738"/>
                <a:gd name="connsiteY226" fmla="*/ 76106 h 2079343"/>
                <a:gd name="connsiteX227" fmla="*/ 461152 w 1829738"/>
                <a:gd name="connsiteY227" fmla="*/ 25237 h 2079343"/>
                <a:gd name="connsiteX228" fmla="*/ 788555 w 1829738"/>
                <a:gd name="connsiteY228" fmla="*/ 38053 h 2079343"/>
                <a:gd name="connsiteX229" fmla="*/ 1218516 w 1829738"/>
                <a:gd name="connsiteY229" fmla="*/ 56390 h 2079343"/>
                <a:gd name="connsiteX230" fmla="*/ 1264077 w 1829738"/>
                <a:gd name="connsiteY230" fmla="*/ 50475 h 2079343"/>
                <a:gd name="connsiteX231" fmla="*/ 1418113 w 1829738"/>
                <a:gd name="connsiteY231" fmla="*/ 44363 h 2079343"/>
                <a:gd name="connsiteX232" fmla="*/ 1601735 w 1829738"/>
                <a:gd name="connsiteY232" fmla="*/ 60727 h 2079343"/>
                <a:gd name="connsiteX233" fmla="*/ 1615935 w 1829738"/>
                <a:gd name="connsiteY233" fmla="*/ 56587 h 2079343"/>
                <a:gd name="connsiteX234" fmla="*/ 1592859 w 1829738"/>
                <a:gd name="connsiteY234" fmla="*/ 48897 h 2079343"/>
                <a:gd name="connsiteX235" fmla="*/ 1570178 w 1829738"/>
                <a:gd name="connsiteY235" fmla="*/ 37856 h 2079343"/>
                <a:gd name="connsiteX236" fmla="*/ 1693250 w 1829738"/>
                <a:gd name="connsiteY236" fmla="*/ 2077531 h 2079343"/>
                <a:gd name="connsiteX237" fmla="*/ 1797979 w 1829738"/>
                <a:gd name="connsiteY237" fmla="*/ 1981511 h 2079343"/>
                <a:gd name="connsiteX238" fmla="*/ 1796598 w 1829738"/>
                <a:gd name="connsiteY238" fmla="*/ 1772713 h 2079343"/>
                <a:gd name="connsiteX239" fmla="*/ 1806854 w 1829738"/>
                <a:gd name="connsiteY239" fmla="*/ 1577125 h 2079343"/>
                <a:gd name="connsiteX240" fmla="*/ 1808826 w 1829738"/>
                <a:gd name="connsiteY240" fmla="*/ 1359061 h 2079343"/>
                <a:gd name="connsiteX241" fmla="*/ 1829536 w 1829738"/>
                <a:gd name="connsiteY241" fmla="*/ 949154 h 2079343"/>
                <a:gd name="connsiteX242" fmla="*/ 1819871 w 1829738"/>
                <a:gd name="connsiteY242" fmla="*/ 531755 h 2079343"/>
                <a:gd name="connsiteX243" fmla="*/ 1811193 w 1829738"/>
                <a:gd name="connsiteY243" fmla="*/ 320394 h 2079343"/>
                <a:gd name="connsiteX244" fmla="*/ 1796795 w 1829738"/>
                <a:gd name="connsiteY244" fmla="*/ 118694 h 2079343"/>
                <a:gd name="connsiteX245" fmla="*/ 1673526 w 1829738"/>
                <a:gd name="connsiteY245" fmla="*/ 26420 h 2079343"/>
                <a:gd name="connsiteX246" fmla="*/ 1485369 w 1829738"/>
                <a:gd name="connsiteY246" fmla="*/ 17351 h 2079343"/>
                <a:gd name="connsiteX247" fmla="*/ 1282222 w 1829738"/>
                <a:gd name="connsiteY247" fmla="*/ 20506 h 2079343"/>
                <a:gd name="connsiteX248" fmla="*/ 1083808 w 1829738"/>
                <a:gd name="connsiteY248" fmla="*/ 25829 h 2079343"/>
                <a:gd name="connsiteX249" fmla="*/ 884803 w 1829738"/>
                <a:gd name="connsiteY249" fmla="*/ 8281 h 2079343"/>
                <a:gd name="connsiteX250" fmla="*/ 782046 w 1829738"/>
                <a:gd name="connsiteY250" fmla="*/ 14196 h 2079343"/>
                <a:gd name="connsiteX251" fmla="*/ 685995 w 1829738"/>
                <a:gd name="connsiteY251" fmla="*/ 7887 h 2079343"/>
                <a:gd name="connsiteX252" fmla="*/ 279109 w 1829738"/>
                <a:gd name="connsiteY252" fmla="*/ 24646 h 2079343"/>
                <a:gd name="connsiteX253" fmla="*/ 100616 w 1829738"/>
                <a:gd name="connsiteY253" fmla="*/ 120863 h 2079343"/>
                <a:gd name="connsiteX254" fmla="*/ 83654 w 1829738"/>
                <a:gd name="connsiteY254" fmla="*/ 121651 h 2079343"/>
                <a:gd name="connsiteX255" fmla="*/ 73792 w 1829738"/>
                <a:gd name="connsiteY255" fmla="*/ 130327 h 2079343"/>
                <a:gd name="connsiteX256" fmla="*/ 58408 w 1829738"/>
                <a:gd name="connsiteY256" fmla="*/ 173309 h 2079343"/>
                <a:gd name="connsiteX257" fmla="*/ 40460 w 1829738"/>
                <a:gd name="connsiteY257" fmla="*/ 301072 h 2079343"/>
                <a:gd name="connsiteX258" fmla="*/ 41249 w 1829738"/>
                <a:gd name="connsiteY258" fmla="*/ 410498 h 2079343"/>
                <a:gd name="connsiteX259" fmla="*/ 60972 w 1829738"/>
                <a:gd name="connsiteY259" fmla="*/ 608452 h 2079343"/>
                <a:gd name="connsiteX260" fmla="*/ 16990 w 1829738"/>
                <a:gd name="connsiteY260" fmla="*/ 1419196 h 2079343"/>
                <a:gd name="connsiteX261" fmla="*/ 25076 w 1829738"/>
                <a:gd name="connsiteY261" fmla="*/ 1815498 h 2079343"/>
                <a:gd name="connsiteX262" fmla="*/ 143415 w 1829738"/>
                <a:gd name="connsiteY262" fmla="*/ 1912898 h 2079343"/>
                <a:gd name="connsiteX263" fmla="*/ 332953 w 1829738"/>
                <a:gd name="connsiteY263" fmla="*/ 1940698 h 2079343"/>
                <a:gd name="connsiteX264" fmla="*/ 525844 w 1829738"/>
                <a:gd name="connsiteY264" fmla="*/ 1939910 h 2079343"/>
                <a:gd name="connsiteX265" fmla="*/ 711635 w 1829738"/>
                <a:gd name="connsiteY265" fmla="*/ 1967907 h 2079343"/>
                <a:gd name="connsiteX266" fmla="*/ 724849 w 1829738"/>
                <a:gd name="connsiteY266" fmla="*/ 1993144 h 2079343"/>
                <a:gd name="connsiteX267" fmla="*/ 981051 w 1829738"/>
                <a:gd name="connsiteY267" fmla="*/ 1986835 h 2079343"/>
                <a:gd name="connsiteX268" fmla="*/ 1243959 w 1829738"/>
                <a:gd name="connsiteY268" fmla="*/ 1999848 h 2079343"/>
                <a:gd name="connsiteX269" fmla="*/ 1641575 w 1829738"/>
                <a:gd name="connsiteY269" fmla="*/ 2017001 h 2079343"/>
                <a:gd name="connsiteX270" fmla="*/ 1708633 w 1829738"/>
                <a:gd name="connsiteY270" fmla="*/ 2022719 h 2079343"/>
                <a:gd name="connsiteX271" fmla="*/ 1747685 w 1829738"/>
                <a:gd name="connsiteY271" fmla="*/ 2008523 h 2079343"/>
                <a:gd name="connsiteX272" fmla="*/ 1752616 w 1829738"/>
                <a:gd name="connsiteY272" fmla="*/ 2005763 h 2079343"/>
                <a:gd name="connsiteX273" fmla="*/ 1693250 w 1829738"/>
                <a:gd name="connsiteY273" fmla="*/ 2077531 h 20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</a:cxnLst>
              <a:rect l="l" t="t" r="r" b="b"/>
              <a:pathLst>
                <a:path w="1829738" h="2079343">
                  <a:moveTo>
                    <a:pt x="465491" y="1918813"/>
                  </a:moveTo>
                  <a:cubicBezTo>
                    <a:pt x="476931" y="1891604"/>
                    <a:pt x="500598" y="1870507"/>
                    <a:pt x="538467" y="1862818"/>
                  </a:cubicBezTo>
                  <a:cubicBezTo>
                    <a:pt x="544384" y="1873859"/>
                    <a:pt x="560951" y="1907180"/>
                    <a:pt x="548328" y="1914081"/>
                  </a:cubicBezTo>
                  <a:cubicBezTo>
                    <a:pt x="537678" y="1919602"/>
                    <a:pt x="480086" y="1919404"/>
                    <a:pt x="465491" y="1918813"/>
                  </a:cubicBezTo>
                  <a:close/>
                  <a:moveTo>
                    <a:pt x="556612" y="1846453"/>
                  </a:moveTo>
                  <a:lnTo>
                    <a:pt x="604539" y="1831666"/>
                  </a:lnTo>
                  <a:lnTo>
                    <a:pt x="618345" y="1906589"/>
                  </a:lnTo>
                  <a:lnTo>
                    <a:pt x="587774" y="1910335"/>
                  </a:lnTo>
                  <a:cubicBezTo>
                    <a:pt x="560556" y="1910532"/>
                    <a:pt x="557992" y="1905209"/>
                    <a:pt x="556612" y="1846453"/>
                  </a:cubicBezTo>
                  <a:close/>
                  <a:moveTo>
                    <a:pt x="619528" y="1825751"/>
                  </a:moveTo>
                  <a:lnTo>
                    <a:pt x="666469" y="1812738"/>
                  </a:lnTo>
                  <a:lnTo>
                    <a:pt x="706704" y="1945430"/>
                  </a:lnTo>
                  <a:lnTo>
                    <a:pt x="638857" y="1929854"/>
                  </a:lnTo>
                  <a:cubicBezTo>
                    <a:pt x="644576" y="1892787"/>
                    <a:pt x="630770" y="1920587"/>
                    <a:pt x="657002" y="1904223"/>
                  </a:cubicBezTo>
                  <a:cubicBezTo>
                    <a:pt x="624262" y="1891604"/>
                    <a:pt x="641618" y="1919602"/>
                    <a:pt x="626629" y="1879380"/>
                  </a:cubicBezTo>
                  <a:cubicBezTo>
                    <a:pt x="621895" y="1867156"/>
                    <a:pt x="620317" y="1841130"/>
                    <a:pt x="619528" y="1825751"/>
                  </a:cubicBezTo>
                  <a:close/>
                  <a:moveTo>
                    <a:pt x="685600" y="1807415"/>
                  </a:moveTo>
                  <a:lnTo>
                    <a:pt x="771987" y="1797951"/>
                  </a:lnTo>
                  <a:cubicBezTo>
                    <a:pt x="786779" y="1860255"/>
                    <a:pt x="813997" y="1906786"/>
                    <a:pt x="823070" y="1952331"/>
                  </a:cubicBezTo>
                  <a:cubicBezTo>
                    <a:pt x="769818" y="1950951"/>
                    <a:pt x="735697" y="1970667"/>
                    <a:pt x="715777" y="1924728"/>
                  </a:cubicBezTo>
                  <a:cubicBezTo>
                    <a:pt x="701773" y="1892787"/>
                    <a:pt x="686587" y="1848228"/>
                    <a:pt x="685600" y="1807415"/>
                  </a:cubicBezTo>
                  <a:close/>
                  <a:moveTo>
                    <a:pt x="1117337" y="1964752"/>
                  </a:moveTo>
                  <a:lnTo>
                    <a:pt x="946141" y="1956077"/>
                  </a:lnTo>
                  <a:cubicBezTo>
                    <a:pt x="936083" y="1951937"/>
                    <a:pt x="924643" y="1922953"/>
                    <a:pt x="920107" y="1913292"/>
                  </a:cubicBezTo>
                  <a:cubicBezTo>
                    <a:pt x="912415" y="1897125"/>
                    <a:pt x="905512" y="1886675"/>
                    <a:pt x="899398" y="1869522"/>
                  </a:cubicBezTo>
                  <a:cubicBezTo>
                    <a:pt x="887761" y="1837384"/>
                    <a:pt x="880858" y="1799331"/>
                    <a:pt x="865474" y="1776854"/>
                  </a:cubicBezTo>
                  <a:cubicBezTo>
                    <a:pt x="850485" y="1811949"/>
                    <a:pt x="911232" y="1914278"/>
                    <a:pt x="919318" y="1952528"/>
                  </a:cubicBezTo>
                  <a:cubicBezTo>
                    <a:pt x="889142" y="1951740"/>
                    <a:pt x="864883" y="1955880"/>
                    <a:pt x="841412" y="1947599"/>
                  </a:cubicBezTo>
                  <a:cubicBezTo>
                    <a:pt x="825831" y="1931234"/>
                    <a:pt x="791119" y="1838369"/>
                    <a:pt x="786385" y="1801697"/>
                  </a:cubicBezTo>
                  <a:cubicBezTo>
                    <a:pt x="787766" y="1800514"/>
                    <a:pt x="790330" y="1797359"/>
                    <a:pt x="791119" y="1798936"/>
                  </a:cubicBezTo>
                  <a:lnTo>
                    <a:pt x="971979" y="1715338"/>
                  </a:lnTo>
                  <a:cubicBezTo>
                    <a:pt x="995449" y="1698185"/>
                    <a:pt x="1025625" y="1674919"/>
                    <a:pt x="1045743" y="1654611"/>
                  </a:cubicBezTo>
                  <a:cubicBezTo>
                    <a:pt x="1069213" y="1630952"/>
                    <a:pt x="1085189" y="1602954"/>
                    <a:pt x="1116351" y="1589744"/>
                  </a:cubicBezTo>
                  <a:cubicBezTo>
                    <a:pt x="1123846" y="1624248"/>
                    <a:pt x="1131341" y="1663484"/>
                    <a:pt x="1143569" y="1691087"/>
                  </a:cubicBezTo>
                  <a:cubicBezTo>
                    <a:pt x="1160925" y="1730520"/>
                    <a:pt x="1162700" y="1741758"/>
                    <a:pt x="1176704" y="1786712"/>
                  </a:cubicBezTo>
                  <a:lnTo>
                    <a:pt x="1260724" y="1971850"/>
                  </a:lnTo>
                  <a:lnTo>
                    <a:pt x="1134299" y="1967710"/>
                  </a:lnTo>
                  <a:lnTo>
                    <a:pt x="1060929" y="1707649"/>
                  </a:lnTo>
                  <a:cubicBezTo>
                    <a:pt x="1055013" y="1680637"/>
                    <a:pt x="1063493" y="1682609"/>
                    <a:pt x="1045151" y="1674919"/>
                  </a:cubicBezTo>
                  <a:cubicBezTo>
                    <a:pt x="1037065" y="1698776"/>
                    <a:pt x="1108659" y="1920982"/>
                    <a:pt x="1117337" y="1964752"/>
                  </a:cubicBezTo>
                  <a:close/>
                  <a:moveTo>
                    <a:pt x="1467224" y="1511469"/>
                  </a:moveTo>
                  <a:lnTo>
                    <a:pt x="1558344" y="1511667"/>
                  </a:lnTo>
                  <a:lnTo>
                    <a:pt x="1572150" y="1539073"/>
                  </a:lnTo>
                  <a:cubicBezTo>
                    <a:pt x="1578856" y="1553071"/>
                    <a:pt x="1577475" y="1550114"/>
                    <a:pt x="1586351" y="1562338"/>
                  </a:cubicBezTo>
                  <a:cubicBezTo>
                    <a:pt x="1623036" y="1612615"/>
                    <a:pt x="1631319" y="1672356"/>
                    <a:pt x="1659523" y="1739787"/>
                  </a:cubicBezTo>
                  <a:lnTo>
                    <a:pt x="1745713" y="1990778"/>
                  </a:lnTo>
                  <a:lnTo>
                    <a:pt x="1615541" y="1980526"/>
                  </a:lnTo>
                  <a:cubicBezTo>
                    <a:pt x="1606468" y="1960809"/>
                    <a:pt x="1599565" y="1947008"/>
                    <a:pt x="1591084" y="1928671"/>
                  </a:cubicBezTo>
                  <a:cubicBezTo>
                    <a:pt x="1580828" y="1906983"/>
                    <a:pt x="1581223" y="1891604"/>
                    <a:pt x="1573531" y="1868536"/>
                  </a:cubicBezTo>
                  <a:cubicBezTo>
                    <a:pt x="1549666" y="1796768"/>
                    <a:pt x="1469590" y="1574562"/>
                    <a:pt x="1467224" y="1511469"/>
                  </a:cubicBezTo>
                  <a:close/>
                  <a:moveTo>
                    <a:pt x="1469393" y="1978160"/>
                  </a:moveTo>
                  <a:lnTo>
                    <a:pt x="1288928" y="1974414"/>
                  </a:lnTo>
                  <a:cubicBezTo>
                    <a:pt x="1228970" y="1952134"/>
                    <a:pt x="1143372" y="1616756"/>
                    <a:pt x="1121282" y="1576337"/>
                  </a:cubicBezTo>
                  <a:lnTo>
                    <a:pt x="1169406" y="1528031"/>
                  </a:lnTo>
                  <a:cubicBezTo>
                    <a:pt x="1171970" y="1525271"/>
                    <a:pt x="1174731" y="1521722"/>
                    <a:pt x="1178281" y="1517976"/>
                  </a:cubicBezTo>
                  <a:cubicBezTo>
                    <a:pt x="1198202" y="1497274"/>
                    <a:pt x="1218516" y="1480712"/>
                    <a:pt x="1257568" y="1479529"/>
                  </a:cubicBezTo>
                  <a:cubicBezTo>
                    <a:pt x="1305889" y="1478149"/>
                    <a:pt x="1296028" y="1502400"/>
                    <a:pt x="1311412" y="1542424"/>
                  </a:cubicBezTo>
                  <a:cubicBezTo>
                    <a:pt x="1354408" y="1653626"/>
                    <a:pt x="1339221" y="1618530"/>
                    <a:pt x="1368214" y="1723422"/>
                  </a:cubicBezTo>
                  <a:cubicBezTo>
                    <a:pt x="1377878" y="1757926"/>
                    <a:pt x="1389712" y="1776262"/>
                    <a:pt x="1400165" y="1806626"/>
                  </a:cubicBezTo>
                  <a:lnTo>
                    <a:pt x="1469393" y="1978160"/>
                  </a:lnTo>
                  <a:close/>
                  <a:moveTo>
                    <a:pt x="1344547" y="1952528"/>
                  </a:moveTo>
                  <a:cubicBezTo>
                    <a:pt x="1359339" y="1927094"/>
                    <a:pt x="1341194" y="1928671"/>
                    <a:pt x="1331529" y="1913292"/>
                  </a:cubicBezTo>
                  <a:lnTo>
                    <a:pt x="1273938" y="1738801"/>
                  </a:lnTo>
                  <a:cubicBezTo>
                    <a:pt x="1259343" y="1699762"/>
                    <a:pt x="1242776" y="1667033"/>
                    <a:pt x="1228378" y="1630163"/>
                  </a:cubicBezTo>
                  <a:cubicBezTo>
                    <a:pt x="1204119" y="1568845"/>
                    <a:pt x="1202146" y="1538481"/>
                    <a:pt x="1173745" y="1532172"/>
                  </a:cubicBezTo>
                  <a:lnTo>
                    <a:pt x="1259146" y="1742350"/>
                  </a:lnTo>
                  <a:cubicBezTo>
                    <a:pt x="1272557" y="1778431"/>
                    <a:pt x="1281038" y="1815498"/>
                    <a:pt x="1295239" y="1853748"/>
                  </a:cubicBezTo>
                  <a:cubicBezTo>
                    <a:pt x="1307467" y="1886083"/>
                    <a:pt x="1319104" y="1942867"/>
                    <a:pt x="1344547" y="1952528"/>
                  </a:cubicBezTo>
                  <a:close/>
                  <a:moveTo>
                    <a:pt x="1307270" y="1485641"/>
                  </a:moveTo>
                  <a:cubicBezTo>
                    <a:pt x="1346913" y="1488204"/>
                    <a:pt x="1414760" y="1488007"/>
                    <a:pt x="1444739" y="1504569"/>
                  </a:cubicBezTo>
                  <a:cubicBezTo>
                    <a:pt x="1449079" y="1512455"/>
                    <a:pt x="1473732" y="1610446"/>
                    <a:pt x="1477085" y="1627600"/>
                  </a:cubicBezTo>
                  <a:lnTo>
                    <a:pt x="1592662" y="1983089"/>
                  </a:lnTo>
                  <a:cubicBezTo>
                    <a:pt x="1544932" y="1977963"/>
                    <a:pt x="1529746" y="1982103"/>
                    <a:pt x="1480241" y="1982103"/>
                  </a:cubicBezTo>
                  <a:cubicBezTo>
                    <a:pt x="1477282" y="1956077"/>
                    <a:pt x="1404899" y="1789472"/>
                    <a:pt x="1386754" y="1741561"/>
                  </a:cubicBezTo>
                  <a:cubicBezTo>
                    <a:pt x="1371764" y="1701931"/>
                    <a:pt x="1367622" y="1649091"/>
                    <a:pt x="1352633" y="1608475"/>
                  </a:cubicBezTo>
                  <a:cubicBezTo>
                    <a:pt x="1336460" y="1564704"/>
                    <a:pt x="1323048" y="1530594"/>
                    <a:pt x="1307270" y="1485641"/>
                  </a:cubicBezTo>
                  <a:close/>
                  <a:moveTo>
                    <a:pt x="1696011" y="1196596"/>
                  </a:moveTo>
                  <a:cubicBezTo>
                    <a:pt x="1742163" y="1358469"/>
                    <a:pt x="1787723" y="1221636"/>
                    <a:pt x="1777072" y="1564901"/>
                  </a:cubicBezTo>
                  <a:cubicBezTo>
                    <a:pt x="1775100" y="1631937"/>
                    <a:pt x="1753799" y="1569830"/>
                    <a:pt x="1763069" y="1648696"/>
                  </a:cubicBezTo>
                  <a:cubicBezTo>
                    <a:pt x="1773522" y="1739195"/>
                    <a:pt x="1772931" y="1885295"/>
                    <a:pt x="1765436" y="1976385"/>
                  </a:cubicBezTo>
                  <a:cubicBezTo>
                    <a:pt x="1746699" y="1960612"/>
                    <a:pt x="1726581" y="1889435"/>
                    <a:pt x="1716523" y="1860255"/>
                  </a:cubicBezTo>
                  <a:cubicBezTo>
                    <a:pt x="1700744" y="1813724"/>
                    <a:pt x="1694827" y="1785924"/>
                    <a:pt x="1675893" y="1740773"/>
                  </a:cubicBezTo>
                  <a:cubicBezTo>
                    <a:pt x="1659523" y="1701142"/>
                    <a:pt x="1648873" y="1660132"/>
                    <a:pt x="1633489" y="1623262"/>
                  </a:cubicBezTo>
                  <a:cubicBezTo>
                    <a:pt x="1616724" y="1582646"/>
                    <a:pt x="1586548" y="1545776"/>
                    <a:pt x="1577673" y="1512455"/>
                  </a:cubicBezTo>
                  <a:cubicBezTo>
                    <a:pt x="1650253" y="1484458"/>
                    <a:pt x="1618105" y="1505160"/>
                    <a:pt x="1649859" y="1451137"/>
                  </a:cubicBezTo>
                  <a:cubicBezTo>
                    <a:pt x="1660904" y="1432012"/>
                    <a:pt x="1650648" y="1445222"/>
                    <a:pt x="1662679" y="1434575"/>
                  </a:cubicBezTo>
                  <a:cubicBezTo>
                    <a:pt x="1674710" y="1466516"/>
                    <a:pt x="1693644" y="1489781"/>
                    <a:pt x="1708239" y="1517582"/>
                  </a:cubicBezTo>
                  <a:cubicBezTo>
                    <a:pt x="1720467" y="1540453"/>
                    <a:pt x="1732498" y="1584421"/>
                    <a:pt x="1762083" y="1589744"/>
                  </a:cubicBezTo>
                  <a:cubicBezTo>
                    <a:pt x="1665243" y="1408352"/>
                    <a:pt x="1660707" y="1478740"/>
                    <a:pt x="1660509" y="1301488"/>
                  </a:cubicBezTo>
                  <a:cubicBezTo>
                    <a:pt x="1660509" y="1240564"/>
                    <a:pt x="1645125" y="1212764"/>
                    <a:pt x="1696011" y="1196596"/>
                  </a:cubicBezTo>
                  <a:close/>
                  <a:moveTo>
                    <a:pt x="1785553" y="1147700"/>
                  </a:moveTo>
                  <a:lnTo>
                    <a:pt x="1766619" y="1312135"/>
                  </a:lnTo>
                  <a:cubicBezTo>
                    <a:pt x="1744727" y="1287687"/>
                    <a:pt x="1708633" y="1212173"/>
                    <a:pt x="1704886" y="1183781"/>
                  </a:cubicBezTo>
                  <a:lnTo>
                    <a:pt x="1785553" y="1147700"/>
                  </a:lnTo>
                  <a:close/>
                  <a:moveTo>
                    <a:pt x="269247" y="288256"/>
                  </a:moveTo>
                  <a:cubicBezTo>
                    <a:pt x="289957" y="219051"/>
                    <a:pt x="450305" y="233838"/>
                    <a:pt x="512235" y="237387"/>
                  </a:cubicBezTo>
                  <a:cubicBezTo>
                    <a:pt x="694673" y="247837"/>
                    <a:pt x="949100" y="216093"/>
                    <a:pt x="1064677" y="222797"/>
                  </a:cubicBezTo>
                  <a:cubicBezTo>
                    <a:pt x="1112407" y="225557"/>
                    <a:pt x="1154614" y="226938"/>
                    <a:pt x="1205499" y="227726"/>
                  </a:cubicBezTo>
                  <a:cubicBezTo>
                    <a:pt x="1257568" y="228515"/>
                    <a:pt x="1292675" y="237190"/>
                    <a:pt x="1334882" y="240345"/>
                  </a:cubicBezTo>
                  <a:cubicBezTo>
                    <a:pt x="1450065" y="248823"/>
                    <a:pt x="1556963" y="223191"/>
                    <a:pt x="1596607" y="269328"/>
                  </a:cubicBezTo>
                  <a:cubicBezTo>
                    <a:pt x="1603115" y="277018"/>
                    <a:pt x="1606468" y="282341"/>
                    <a:pt x="1613766" y="291016"/>
                  </a:cubicBezTo>
                  <a:cubicBezTo>
                    <a:pt x="1621655" y="300480"/>
                    <a:pt x="1621458" y="297523"/>
                    <a:pt x="1630136" y="313099"/>
                  </a:cubicBezTo>
                  <a:cubicBezTo>
                    <a:pt x="1638420" y="328083"/>
                    <a:pt x="1643350" y="345434"/>
                    <a:pt x="1646506" y="367911"/>
                  </a:cubicBezTo>
                  <a:cubicBezTo>
                    <a:pt x="1672935" y="546148"/>
                    <a:pt x="1641181" y="600566"/>
                    <a:pt x="1635658" y="769339"/>
                  </a:cubicBezTo>
                  <a:cubicBezTo>
                    <a:pt x="1632700" y="862007"/>
                    <a:pt x="1638025" y="950140"/>
                    <a:pt x="1633292" y="1045962"/>
                  </a:cubicBezTo>
                  <a:lnTo>
                    <a:pt x="1596607" y="1026246"/>
                  </a:lnTo>
                  <a:cubicBezTo>
                    <a:pt x="1605482" y="1060750"/>
                    <a:pt x="1611399" y="1037484"/>
                    <a:pt x="1601537" y="1052666"/>
                  </a:cubicBezTo>
                  <a:cubicBezTo>
                    <a:pt x="1591084" y="1034921"/>
                    <a:pt x="1597593" y="1039850"/>
                    <a:pt x="1571164" y="1031963"/>
                  </a:cubicBezTo>
                  <a:cubicBezTo>
                    <a:pt x="1587140" y="1057201"/>
                    <a:pt x="1608638" y="1067453"/>
                    <a:pt x="1631714" y="1089930"/>
                  </a:cubicBezTo>
                  <a:cubicBezTo>
                    <a:pt x="1631516" y="1157361"/>
                    <a:pt x="1640392" y="1422942"/>
                    <a:pt x="1618105" y="1457446"/>
                  </a:cubicBezTo>
                  <a:cubicBezTo>
                    <a:pt x="1593845" y="1476768"/>
                    <a:pt x="1547496" y="1478149"/>
                    <a:pt x="1506670" y="1477163"/>
                  </a:cubicBezTo>
                  <a:cubicBezTo>
                    <a:pt x="1462293" y="1476177"/>
                    <a:pt x="1446317" y="1459615"/>
                    <a:pt x="1398193" y="1459023"/>
                  </a:cubicBezTo>
                  <a:cubicBezTo>
                    <a:pt x="1279461" y="1457840"/>
                    <a:pt x="1046137" y="1427674"/>
                    <a:pt x="925432" y="1446208"/>
                  </a:cubicBezTo>
                  <a:cubicBezTo>
                    <a:pt x="700984" y="1480515"/>
                    <a:pt x="740430" y="1457446"/>
                    <a:pt x="581660" y="1446799"/>
                  </a:cubicBezTo>
                  <a:cubicBezTo>
                    <a:pt x="501782" y="1441279"/>
                    <a:pt x="303171" y="1434772"/>
                    <a:pt x="250905" y="1403620"/>
                  </a:cubicBezTo>
                  <a:cubicBezTo>
                    <a:pt x="196272" y="1371285"/>
                    <a:pt x="219151" y="1256338"/>
                    <a:pt x="222701" y="1192653"/>
                  </a:cubicBezTo>
                  <a:cubicBezTo>
                    <a:pt x="226251" y="1127391"/>
                    <a:pt x="216784" y="1132912"/>
                    <a:pt x="250116" y="1090522"/>
                  </a:cubicBezTo>
                  <a:cubicBezTo>
                    <a:pt x="265500" y="1071199"/>
                    <a:pt x="293507" y="1041822"/>
                    <a:pt x="314808" y="1031175"/>
                  </a:cubicBezTo>
                  <a:cubicBezTo>
                    <a:pt x="305932" y="1057792"/>
                    <a:pt x="283251" y="1067453"/>
                    <a:pt x="294690" y="1090324"/>
                  </a:cubicBezTo>
                  <a:cubicBezTo>
                    <a:pt x="315794" y="1079283"/>
                    <a:pt x="307905" y="1081058"/>
                    <a:pt x="320133" y="1057792"/>
                  </a:cubicBezTo>
                  <a:cubicBezTo>
                    <a:pt x="340448" y="1019542"/>
                    <a:pt x="415395" y="941662"/>
                    <a:pt x="446755" y="914847"/>
                  </a:cubicBezTo>
                  <a:cubicBezTo>
                    <a:pt x="466872" y="897694"/>
                    <a:pt x="485412" y="883498"/>
                    <a:pt x="507107" y="866147"/>
                  </a:cubicBezTo>
                  <a:cubicBezTo>
                    <a:pt x="548723" y="832827"/>
                    <a:pt x="590338" y="804829"/>
                    <a:pt x="633729" y="774466"/>
                  </a:cubicBezTo>
                  <a:cubicBezTo>
                    <a:pt x="680275" y="741933"/>
                    <a:pt x="706507" y="708021"/>
                    <a:pt x="750095" y="678446"/>
                  </a:cubicBezTo>
                  <a:cubicBezTo>
                    <a:pt x="751081" y="679629"/>
                    <a:pt x="753053" y="680615"/>
                    <a:pt x="753645" y="681404"/>
                  </a:cubicBezTo>
                  <a:lnTo>
                    <a:pt x="761140" y="687319"/>
                  </a:lnTo>
                  <a:cubicBezTo>
                    <a:pt x="762126" y="688304"/>
                    <a:pt x="763704" y="689685"/>
                    <a:pt x="764690" y="690670"/>
                  </a:cubicBezTo>
                  <a:cubicBezTo>
                    <a:pt x="775143" y="701514"/>
                    <a:pt x="770409" y="691656"/>
                    <a:pt x="778299" y="708612"/>
                  </a:cubicBezTo>
                  <a:cubicBezTo>
                    <a:pt x="753448" y="721822"/>
                    <a:pt x="698223" y="768551"/>
                    <a:pt x="674161" y="789647"/>
                  </a:cubicBezTo>
                  <a:cubicBezTo>
                    <a:pt x="611047" y="845051"/>
                    <a:pt x="426243" y="986221"/>
                    <a:pt x="398236" y="1057989"/>
                  </a:cubicBezTo>
                  <a:cubicBezTo>
                    <a:pt x="420129" y="1049314"/>
                    <a:pt x="427229" y="1025063"/>
                    <a:pt x="442416" y="1007121"/>
                  </a:cubicBezTo>
                  <a:cubicBezTo>
                    <a:pt x="480678" y="962167"/>
                    <a:pt x="723074" y="756326"/>
                    <a:pt x="774354" y="722020"/>
                  </a:cubicBezTo>
                  <a:cubicBezTo>
                    <a:pt x="780863" y="717879"/>
                    <a:pt x="779679" y="716499"/>
                    <a:pt x="790132" y="715316"/>
                  </a:cubicBezTo>
                  <a:cubicBezTo>
                    <a:pt x="806502" y="713147"/>
                    <a:pt x="791907" y="711570"/>
                    <a:pt x="802558" y="718076"/>
                  </a:cubicBezTo>
                  <a:cubicBezTo>
                    <a:pt x="803347" y="728920"/>
                    <a:pt x="793485" y="724583"/>
                    <a:pt x="777312" y="742130"/>
                  </a:cubicBezTo>
                  <a:cubicBezTo>
                    <a:pt x="795655" y="749228"/>
                    <a:pt x="791316" y="735624"/>
                    <a:pt x="817547" y="752186"/>
                  </a:cubicBezTo>
                  <a:lnTo>
                    <a:pt x="900384" y="843473"/>
                  </a:lnTo>
                  <a:cubicBezTo>
                    <a:pt x="998013" y="966110"/>
                    <a:pt x="1019511" y="984249"/>
                    <a:pt x="1123846" y="1094465"/>
                  </a:cubicBezTo>
                  <a:cubicBezTo>
                    <a:pt x="1142780" y="1114181"/>
                    <a:pt x="1220489" y="1209215"/>
                    <a:pt x="1236464" y="1216905"/>
                  </a:cubicBezTo>
                  <a:cubicBezTo>
                    <a:pt x="1253426" y="1188907"/>
                    <a:pt x="1256779" y="1190682"/>
                    <a:pt x="1232717" y="1165247"/>
                  </a:cubicBezTo>
                  <a:lnTo>
                    <a:pt x="1120099" y="1047737"/>
                  </a:lnTo>
                  <a:cubicBezTo>
                    <a:pt x="1122663" y="1022894"/>
                    <a:pt x="1122071" y="1025654"/>
                    <a:pt x="1135680" y="1007318"/>
                  </a:cubicBezTo>
                  <a:cubicBezTo>
                    <a:pt x="1186960" y="937324"/>
                    <a:pt x="1267627" y="895525"/>
                    <a:pt x="1321471" y="833812"/>
                  </a:cubicBezTo>
                  <a:cubicBezTo>
                    <a:pt x="1392079" y="852740"/>
                    <a:pt x="1427975" y="909721"/>
                    <a:pt x="1468407" y="933381"/>
                  </a:cubicBezTo>
                  <a:cubicBezTo>
                    <a:pt x="1473338" y="910312"/>
                    <a:pt x="1476494" y="921551"/>
                    <a:pt x="1468407" y="905383"/>
                  </a:cubicBezTo>
                  <a:cubicBezTo>
                    <a:pt x="1463082" y="894934"/>
                    <a:pt x="1460123" y="895328"/>
                    <a:pt x="1452037" y="888427"/>
                  </a:cubicBezTo>
                  <a:lnTo>
                    <a:pt x="1346519" y="796351"/>
                  </a:lnTo>
                  <a:cubicBezTo>
                    <a:pt x="1320879" y="806998"/>
                    <a:pt x="1253426" y="881329"/>
                    <a:pt x="1251848" y="879555"/>
                  </a:cubicBezTo>
                  <a:lnTo>
                    <a:pt x="1243959" y="871865"/>
                  </a:lnTo>
                  <a:cubicBezTo>
                    <a:pt x="1262499" y="858852"/>
                    <a:pt x="1296620" y="836573"/>
                    <a:pt x="1280447" y="803646"/>
                  </a:cubicBezTo>
                  <a:cubicBezTo>
                    <a:pt x="1234689" y="826517"/>
                    <a:pt x="1121676" y="972420"/>
                    <a:pt x="1091500" y="1007121"/>
                  </a:cubicBezTo>
                  <a:lnTo>
                    <a:pt x="919318" y="818039"/>
                  </a:lnTo>
                  <a:cubicBezTo>
                    <a:pt x="899003" y="796154"/>
                    <a:pt x="859163" y="740947"/>
                    <a:pt x="834115" y="724188"/>
                  </a:cubicBezTo>
                  <a:cubicBezTo>
                    <a:pt x="764887" y="677855"/>
                    <a:pt x="813997" y="648871"/>
                    <a:pt x="756406" y="626394"/>
                  </a:cubicBezTo>
                  <a:lnTo>
                    <a:pt x="737866" y="653209"/>
                  </a:lnTo>
                  <a:cubicBezTo>
                    <a:pt x="732936" y="661884"/>
                    <a:pt x="737077" y="655378"/>
                    <a:pt x="733133" y="661687"/>
                  </a:cubicBezTo>
                  <a:cubicBezTo>
                    <a:pt x="718341" y="685347"/>
                    <a:pt x="657396" y="729709"/>
                    <a:pt x="631954" y="747651"/>
                  </a:cubicBezTo>
                  <a:lnTo>
                    <a:pt x="524069" y="826123"/>
                  </a:lnTo>
                  <a:cubicBezTo>
                    <a:pt x="493695" y="849980"/>
                    <a:pt x="514207" y="833221"/>
                    <a:pt x="488173" y="839727"/>
                  </a:cubicBezTo>
                  <a:cubicBezTo>
                    <a:pt x="470817" y="843868"/>
                    <a:pt x="440443" y="882118"/>
                    <a:pt x="424468" y="899074"/>
                  </a:cubicBezTo>
                  <a:cubicBezTo>
                    <a:pt x="402378" y="922537"/>
                    <a:pt x="383838" y="932395"/>
                    <a:pt x="361551" y="957829"/>
                  </a:cubicBezTo>
                  <a:cubicBezTo>
                    <a:pt x="341039" y="981292"/>
                    <a:pt x="257019" y="1068045"/>
                    <a:pt x="234732" y="1078494"/>
                  </a:cubicBezTo>
                  <a:cubicBezTo>
                    <a:pt x="227829" y="958815"/>
                    <a:pt x="250116" y="815082"/>
                    <a:pt x="259189" y="704275"/>
                  </a:cubicBezTo>
                  <a:cubicBezTo>
                    <a:pt x="270036" y="569019"/>
                    <a:pt x="265894" y="532544"/>
                    <a:pt x="265894" y="410104"/>
                  </a:cubicBezTo>
                  <a:cubicBezTo>
                    <a:pt x="265894" y="317634"/>
                    <a:pt x="256230" y="382698"/>
                    <a:pt x="254258" y="326900"/>
                  </a:cubicBezTo>
                  <a:lnTo>
                    <a:pt x="274375" y="318028"/>
                  </a:lnTo>
                  <a:cubicBezTo>
                    <a:pt x="279306" y="316253"/>
                    <a:pt x="285618" y="316056"/>
                    <a:pt x="293112" y="313099"/>
                  </a:cubicBezTo>
                  <a:cubicBezTo>
                    <a:pt x="282462" y="291016"/>
                    <a:pt x="286998" y="312704"/>
                    <a:pt x="269247" y="288256"/>
                  </a:cubicBezTo>
                  <a:close/>
                  <a:moveTo>
                    <a:pt x="1590295" y="1018753"/>
                  </a:moveTo>
                  <a:lnTo>
                    <a:pt x="1590295" y="1018753"/>
                  </a:lnTo>
                  <a:close/>
                  <a:moveTo>
                    <a:pt x="1477085" y="936141"/>
                  </a:moveTo>
                  <a:cubicBezTo>
                    <a:pt x="1481030" y="954675"/>
                    <a:pt x="1551244" y="1018162"/>
                    <a:pt x="1571164" y="1031963"/>
                  </a:cubicBezTo>
                  <a:lnTo>
                    <a:pt x="1563275" y="1021908"/>
                  </a:lnTo>
                  <a:cubicBezTo>
                    <a:pt x="1562486" y="1020922"/>
                    <a:pt x="1561302" y="1019345"/>
                    <a:pt x="1560514" y="1018359"/>
                  </a:cubicBezTo>
                  <a:cubicBezTo>
                    <a:pt x="1559725" y="1017373"/>
                    <a:pt x="1558344" y="1015993"/>
                    <a:pt x="1557555" y="1015007"/>
                  </a:cubicBezTo>
                  <a:lnTo>
                    <a:pt x="1477085" y="936141"/>
                  </a:lnTo>
                  <a:close/>
                  <a:moveTo>
                    <a:pt x="1570178" y="37856"/>
                  </a:moveTo>
                  <a:lnTo>
                    <a:pt x="1711986" y="56192"/>
                  </a:lnTo>
                  <a:cubicBezTo>
                    <a:pt x="1763661" y="64276"/>
                    <a:pt x="1764844" y="116525"/>
                    <a:pt x="1767014" y="172914"/>
                  </a:cubicBezTo>
                  <a:cubicBezTo>
                    <a:pt x="1768986" y="223191"/>
                    <a:pt x="1777861" y="266568"/>
                    <a:pt x="1779045" y="320394"/>
                  </a:cubicBezTo>
                  <a:cubicBezTo>
                    <a:pt x="1782200" y="476549"/>
                    <a:pt x="1796795" y="646900"/>
                    <a:pt x="1797387" y="794971"/>
                  </a:cubicBezTo>
                  <a:cubicBezTo>
                    <a:pt x="1797782" y="910115"/>
                    <a:pt x="1791667" y="1009881"/>
                    <a:pt x="1789301" y="1123251"/>
                  </a:cubicBezTo>
                  <a:lnTo>
                    <a:pt x="1663468" y="1187921"/>
                  </a:lnTo>
                  <a:cubicBezTo>
                    <a:pt x="1662087" y="1121477"/>
                    <a:pt x="1665440" y="1054046"/>
                    <a:pt x="1664059" y="987207"/>
                  </a:cubicBezTo>
                  <a:cubicBezTo>
                    <a:pt x="1663468" y="959407"/>
                    <a:pt x="1660312" y="909918"/>
                    <a:pt x="1663073" y="884089"/>
                  </a:cubicBezTo>
                  <a:cubicBezTo>
                    <a:pt x="1668793" y="831644"/>
                    <a:pt x="1682402" y="881724"/>
                    <a:pt x="1673132" y="801477"/>
                  </a:cubicBezTo>
                  <a:cubicBezTo>
                    <a:pt x="1663862" y="722217"/>
                    <a:pt x="1668398" y="689487"/>
                    <a:pt x="1676288" y="611607"/>
                  </a:cubicBezTo>
                  <a:cubicBezTo>
                    <a:pt x="1679443" y="580455"/>
                    <a:pt x="1672935" y="562119"/>
                    <a:pt x="1676682" y="524460"/>
                  </a:cubicBezTo>
                  <a:cubicBezTo>
                    <a:pt x="1680232" y="490153"/>
                    <a:pt x="1679246" y="457424"/>
                    <a:pt x="1678457" y="422920"/>
                  </a:cubicBezTo>
                  <a:cubicBezTo>
                    <a:pt x="1676682" y="325323"/>
                    <a:pt x="1690488" y="323351"/>
                    <a:pt x="1639603" y="264793"/>
                  </a:cubicBezTo>
                  <a:cubicBezTo>
                    <a:pt x="1603313" y="223191"/>
                    <a:pt x="1578659" y="200517"/>
                    <a:pt x="1495428" y="208404"/>
                  </a:cubicBezTo>
                  <a:cubicBezTo>
                    <a:pt x="1443753" y="213136"/>
                    <a:pt x="1212402" y="194602"/>
                    <a:pt x="1102940" y="195785"/>
                  </a:cubicBezTo>
                  <a:cubicBezTo>
                    <a:pt x="974937" y="197363"/>
                    <a:pt x="841018" y="198940"/>
                    <a:pt x="718538" y="202095"/>
                  </a:cubicBezTo>
                  <a:cubicBezTo>
                    <a:pt x="645957" y="204066"/>
                    <a:pt x="614992" y="196377"/>
                    <a:pt x="549906" y="210770"/>
                  </a:cubicBezTo>
                  <a:cubicBezTo>
                    <a:pt x="455630" y="231472"/>
                    <a:pt x="411253" y="181590"/>
                    <a:pt x="286604" y="236402"/>
                  </a:cubicBezTo>
                  <a:cubicBezTo>
                    <a:pt x="264317" y="246063"/>
                    <a:pt x="240649" y="257498"/>
                    <a:pt x="235127" y="285496"/>
                  </a:cubicBezTo>
                  <a:cubicBezTo>
                    <a:pt x="227632" y="323154"/>
                    <a:pt x="236310" y="427060"/>
                    <a:pt x="236902" y="474380"/>
                  </a:cubicBezTo>
                  <a:cubicBezTo>
                    <a:pt x="239071" y="619691"/>
                    <a:pt x="224673" y="720639"/>
                    <a:pt x="213628" y="853135"/>
                  </a:cubicBezTo>
                  <a:cubicBezTo>
                    <a:pt x="203373" y="977546"/>
                    <a:pt x="203373" y="1106295"/>
                    <a:pt x="188975" y="1226368"/>
                  </a:cubicBezTo>
                  <a:cubicBezTo>
                    <a:pt x="183452" y="1273688"/>
                    <a:pt x="179113" y="1374242"/>
                    <a:pt x="201006" y="1408155"/>
                  </a:cubicBezTo>
                  <a:cubicBezTo>
                    <a:pt x="222109" y="1441279"/>
                    <a:pt x="333544" y="1465136"/>
                    <a:pt x="347153" y="1465727"/>
                  </a:cubicBezTo>
                  <a:cubicBezTo>
                    <a:pt x="371215" y="1466713"/>
                    <a:pt x="403956" y="1436349"/>
                    <a:pt x="515391" y="1471051"/>
                  </a:cubicBezTo>
                  <a:cubicBezTo>
                    <a:pt x="557992" y="1484458"/>
                    <a:pt x="645957" y="1489190"/>
                    <a:pt x="698815" y="1488007"/>
                  </a:cubicBezTo>
                  <a:cubicBezTo>
                    <a:pt x="838257" y="1485049"/>
                    <a:pt x="944169" y="1463755"/>
                    <a:pt x="1084597" y="1468093"/>
                  </a:cubicBezTo>
                  <a:cubicBezTo>
                    <a:pt x="1079272" y="1519750"/>
                    <a:pt x="930955" y="1604926"/>
                    <a:pt x="907287" y="1650865"/>
                  </a:cubicBezTo>
                  <a:cubicBezTo>
                    <a:pt x="932730" y="1643965"/>
                    <a:pt x="1083611" y="1498457"/>
                    <a:pt x="1115759" y="1473219"/>
                  </a:cubicBezTo>
                  <a:lnTo>
                    <a:pt x="1198596" y="1474994"/>
                  </a:lnTo>
                  <a:cubicBezTo>
                    <a:pt x="1190115" y="1494513"/>
                    <a:pt x="1180845" y="1496288"/>
                    <a:pt x="1165067" y="1511272"/>
                  </a:cubicBezTo>
                  <a:lnTo>
                    <a:pt x="1056590" y="1627205"/>
                  </a:lnTo>
                  <a:cubicBezTo>
                    <a:pt x="978684" y="1709818"/>
                    <a:pt x="934702" y="1718690"/>
                    <a:pt x="825042" y="1767981"/>
                  </a:cubicBezTo>
                  <a:cubicBezTo>
                    <a:pt x="790527" y="1783558"/>
                    <a:pt x="722680" y="1779417"/>
                    <a:pt x="690531" y="1787895"/>
                  </a:cubicBezTo>
                  <a:cubicBezTo>
                    <a:pt x="604933" y="1810372"/>
                    <a:pt x="483834" y="1836201"/>
                    <a:pt x="444388" y="1919207"/>
                  </a:cubicBezTo>
                  <a:cubicBezTo>
                    <a:pt x="366087" y="1920193"/>
                    <a:pt x="318358" y="1903828"/>
                    <a:pt x="249919" y="1900871"/>
                  </a:cubicBezTo>
                  <a:cubicBezTo>
                    <a:pt x="15807" y="1890421"/>
                    <a:pt x="11468" y="1717113"/>
                    <a:pt x="33163" y="1528820"/>
                  </a:cubicBezTo>
                  <a:cubicBezTo>
                    <a:pt x="33755" y="1524680"/>
                    <a:pt x="35135" y="1509695"/>
                    <a:pt x="35727" y="1506146"/>
                  </a:cubicBezTo>
                  <a:cubicBezTo>
                    <a:pt x="39869" y="1484852"/>
                    <a:pt x="32177" y="1515413"/>
                    <a:pt x="38291" y="1494710"/>
                  </a:cubicBezTo>
                  <a:cubicBezTo>
                    <a:pt x="45194" y="1471445"/>
                    <a:pt x="38488" y="1488795"/>
                    <a:pt x="45194" y="1478740"/>
                  </a:cubicBezTo>
                  <a:cubicBezTo>
                    <a:pt x="46377" y="1506540"/>
                    <a:pt x="40066" y="1545579"/>
                    <a:pt x="50914" y="1567859"/>
                  </a:cubicBezTo>
                  <a:cubicBezTo>
                    <a:pt x="68270" y="1532369"/>
                    <a:pt x="73989" y="1287490"/>
                    <a:pt x="69256" y="1236621"/>
                  </a:cubicBezTo>
                  <a:lnTo>
                    <a:pt x="76159" y="974391"/>
                  </a:lnTo>
                  <a:cubicBezTo>
                    <a:pt x="79512" y="901834"/>
                    <a:pt x="87598" y="912481"/>
                    <a:pt x="86021" y="801280"/>
                  </a:cubicBezTo>
                  <a:cubicBezTo>
                    <a:pt x="85034" y="727540"/>
                    <a:pt x="93318" y="741539"/>
                    <a:pt x="96671" y="722217"/>
                  </a:cubicBezTo>
                  <a:cubicBezTo>
                    <a:pt x="99038" y="708415"/>
                    <a:pt x="89373" y="672728"/>
                    <a:pt x="90162" y="648280"/>
                  </a:cubicBezTo>
                  <a:lnTo>
                    <a:pt x="92924" y="467676"/>
                  </a:lnTo>
                  <a:cubicBezTo>
                    <a:pt x="96671" y="393739"/>
                    <a:pt x="104955" y="278792"/>
                    <a:pt x="100616" y="211362"/>
                  </a:cubicBezTo>
                  <a:lnTo>
                    <a:pt x="76159" y="193222"/>
                  </a:lnTo>
                  <a:cubicBezTo>
                    <a:pt x="86612" y="154578"/>
                    <a:pt x="146176" y="95231"/>
                    <a:pt x="178916" y="76106"/>
                  </a:cubicBezTo>
                  <a:cubicBezTo>
                    <a:pt x="212445" y="56390"/>
                    <a:pt x="410267" y="26420"/>
                    <a:pt x="461152" y="25237"/>
                  </a:cubicBezTo>
                  <a:cubicBezTo>
                    <a:pt x="537875" y="23463"/>
                    <a:pt x="696054" y="40025"/>
                    <a:pt x="788555" y="38053"/>
                  </a:cubicBezTo>
                  <a:cubicBezTo>
                    <a:pt x="939436" y="34504"/>
                    <a:pt x="1077300" y="65459"/>
                    <a:pt x="1218516" y="56390"/>
                  </a:cubicBezTo>
                  <a:cubicBezTo>
                    <a:pt x="1237451" y="55207"/>
                    <a:pt x="1248890" y="51066"/>
                    <a:pt x="1264077" y="50475"/>
                  </a:cubicBezTo>
                  <a:cubicBezTo>
                    <a:pt x="1313779" y="48306"/>
                    <a:pt x="1322851" y="57573"/>
                    <a:pt x="1418113" y="44363"/>
                  </a:cubicBezTo>
                  <a:cubicBezTo>
                    <a:pt x="1513376" y="30955"/>
                    <a:pt x="1572939" y="63685"/>
                    <a:pt x="1601735" y="60727"/>
                  </a:cubicBezTo>
                  <a:cubicBezTo>
                    <a:pt x="1615738" y="59150"/>
                    <a:pt x="1608243" y="60924"/>
                    <a:pt x="1615935" y="56587"/>
                  </a:cubicBezTo>
                  <a:cubicBezTo>
                    <a:pt x="1609032" y="54024"/>
                    <a:pt x="1601932" y="52446"/>
                    <a:pt x="1592859" y="48897"/>
                  </a:cubicBezTo>
                  <a:lnTo>
                    <a:pt x="1570178" y="37856"/>
                  </a:lnTo>
                  <a:close/>
                  <a:moveTo>
                    <a:pt x="1693250" y="2077531"/>
                  </a:moveTo>
                  <a:cubicBezTo>
                    <a:pt x="1731315" y="2091333"/>
                    <a:pt x="1796598" y="2023113"/>
                    <a:pt x="1797979" y="1981511"/>
                  </a:cubicBezTo>
                  <a:cubicBezTo>
                    <a:pt x="1800346" y="1910138"/>
                    <a:pt x="1797979" y="1832060"/>
                    <a:pt x="1796598" y="1772713"/>
                  </a:cubicBezTo>
                  <a:cubicBezTo>
                    <a:pt x="1793245" y="1638050"/>
                    <a:pt x="1806262" y="1675905"/>
                    <a:pt x="1806854" y="1577125"/>
                  </a:cubicBezTo>
                  <a:cubicBezTo>
                    <a:pt x="1807446" y="1504372"/>
                    <a:pt x="1808432" y="1432012"/>
                    <a:pt x="1808826" y="1359061"/>
                  </a:cubicBezTo>
                  <a:cubicBezTo>
                    <a:pt x="1809418" y="1226763"/>
                    <a:pt x="1828155" y="1078297"/>
                    <a:pt x="1829536" y="949154"/>
                  </a:cubicBezTo>
                  <a:cubicBezTo>
                    <a:pt x="1830916" y="801674"/>
                    <a:pt x="1824999" y="671940"/>
                    <a:pt x="1819871" y="531755"/>
                  </a:cubicBezTo>
                  <a:cubicBezTo>
                    <a:pt x="1817505" y="464325"/>
                    <a:pt x="1810799" y="393148"/>
                    <a:pt x="1811193" y="320394"/>
                  </a:cubicBezTo>
                  <a:lnTo>
                    <a:pt x="1796795" y="118694"/>
                  </a:lnTo>
                  <a:cubicBezTo>
                    <a:pt x="1776678" y="23463"/>
                    <a:pt x="1728554" y="27012"/>
                    <a:pt x="1673526" y="26420"/>
                  </a:cubicBezTo>
                  <a:cubicBezTo>
                    <a:pt x="1582603" y="25435"/>
                    <a:pt x="1651042" y="-591"/>
                    <a:pt x="1485369" y="17351"/>
                  </a:cubicBezTo>
                  <a:cubicBezTo>
                    <a:pt x="1331727" y="33913"/>
                    <a:pt x="1352436" y="15774"/>
                    <a:pt x="1282222" y="20506"/>
                  </a:cubicBezTo>
                  <a:lnTo>
                    <a:pt x="1083808" y="25829"/>
                  </a:lnTo>
                  <a:cubicBezTo>
                    <a:pt x="1024245" y="19125"/>
                    <a:pt x="946930" y="9464"/>
                    <a:pt x="884803" y="8281"/>
                  </a:cubicBezTo>
                  <a:cubicBezTo>
                    <a:pt x="847526" y="7493"/>
                    <a:pt x="820309" y="13999"/>
                    <a:pt x="782046" y="14196"/>
                  </a:cubicBezTo>
                  <a:cubicBezTo>
                    <a:pt x="746545" y="14393"/>
                    <a:pt x="722482" y="8676"/>
                    <a:pt x="685995" y="7887"/>
                  </a:cubicBezTo>
                  <a:cubicBezTo>
                    <a:pt x="473381" y="2761"/>
                    <a:pt x="501387" y="-13604"/>
                    <a:pt x="279109" y="24646"/>
                  </a:cubicBezTo>
                  <a:cubicBezTo>
                    <a:pt x="131975" y="49883"/>
                    <a:pt x="128819" y="110413"/>
                    <a:pt x="100616" y="120863"/>
                  </a:cubicBezTo>
                  <a:lnTo>
                    <a:pt x="83654" y="121651"/>
                  </a:lnTo>
                  <a:cubicBezTo>
                    <a:pt x="81090" y="122243"/>
                    <a:pt x="76751" y="124609"/>
                    <a:pt x="73792" y="130327"/>
                  </a:cubicBezTo>
                  <a:cubicBezTo>
                    <a:pt x="68073" y="141762"/>
                    <a:pt x="65114" y="159704"/>
                    <a:pt x="58408" y="173309"/>
                  </a:cubicBezTo>
                  <a:cubicBezTo>
                    <a:pt x="28035" y="234627"/>
                    <a:pt x="23104" y="200517"/>
                    <a:pt x="40460" y="301072"/>
                  </a:cubicBezTo>
                  <a:cubicBezTo>
                    <a:pt x="45588" y="330647"/>
                    <a:pt x="41052" y="378163"/>
                    <a:pt x="41249" y="410498"/>
                  </a:cubicBezTo>
                  <a:cubicBezTo>
                    <a:pt x="42038" y="478915"/>
                    <a:pt x="54661" y="543388"/>
                    <a:pt x="60972" y="608452"/>
                  </a:cubicBezTo>
                  <a:cubicBezTo>
                    <a:pt x="65311" y="654786"/>
                    <a:pt x="24682" y="1357483"/>
                    <a:pt x="16990" y="1419196"/>
                  </a:cubicBezTo>
                  <a:cubicBezTo>
                    <a:pt x="3578" y="1528228"/>
                    <a:pt x="-16934" y="1723619"/>
                    <a:pt x="25076" y="1815498"/>
                  </a:cubicBezTo>
                  <a:cubicBezTo>
                    <a:pt x="42038" y="1852368"/>
                    <a:pt x="102193" y="1900279"/>
                    <a:pt x="143415" y="1912898"/>
                  </a:cubicBezTo>
                  <a:cubicBezTo>
                    <a:pt x="184833" y="1925911"/>
                    <a:pt x="285815" y="1936558"/>
                    <a:pt x="332953" y="1940698"/>
                  </a:cubicBezTo>
                  <a:cubicBezTo>
                    <a:pt x="525647" y="1957260"/>
                    <a:pt x="382063" y="1945036"/>
                    <a:pt x="525844" y="1939910"/>
                  </a:cubicBezTo>
                  <a:cubicBezTo>
                    <a:pt x="581463" y="1937938"/>
                    <a:pt x="648718" y="1964358"/>
                    <a:pt x="711635" y="1967907"/>
                  </a:cubicBezTo>
                  <a:lnTo>
                    <a:pt x="724849" y="1993144"/>
                  </a:lnTo>
                  <a:cubicBezTo>
                    <a:pt x="794274" y="1973231"/>
                    <a:pt x="888945" y="1984469"/>
                    <a:pt x="981051" y="1986835"/>
                  </a:cubicBezTo>
                  <a:cubicBezTo>
                    <a:pt x="1065466" y="1989201"/>
                    <a:pt x="1161911" y="1991370"/>
                    <a:pt x="1243959" y="1999848"/>
                  </a:cubicBezTo>
                  <a:lnTo>
                    <a:pt x="1641575" y="2017001"/>
                  </a:lnTo>
                  <a:cubicBezTo>
                    <a:pt x="1668398" y="2016607"/>
                    <a:pt x="1684966" y="2020353"/>
                    <a:pt x="1708633" y="2022719"/>
                  </a:cubicBezTo>
                  <a:cubicBezTo>
                    <a:pt x="1730723" y="2024888"/>
                    <a:pt x="1747488" y="2009312"/>
                    <a:pt x="1747685" y="2008523"/>
                  </a:cubicBezTo>
                  <a:cubicBezTo>
                    <a:pt x="1748474" y="2006157"/>
                    <a:pt x="1751038" y="2006551"/>
                    <a:pt x="1752616" y="2005763"/>
                  </a:cubicBezTo>
                  <a:cubicBezTo>
                    <a:pt x="1744529" y="2066293"/>
                    <a:pt x="1696997" y="2028831"/>
                    <a:pt x="1693250" y="207753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251F6068-732B-3DE6-B204-8747E7DCE1E4}"/>
                </a:ext>
              </a:extLst>
            </p:cNvPr>
            <p:cNvSpPr/>
            <p:nvPr/>
          </p:nvSpPr>
          <p:spPr>
            <a:xfrm>
              <a:off x="9621842" y="372930"/>
              <a:ext cx="233769" cy="229795"/>
            </a:xfrm>
            <a:custGeom>
              <a:avLst/>
              <a:gdLst>
                <a:gd name="connsiteX0" fmla="*/ 78540 w 233769"/>
                <a:gd name="connsiteY0" fmla="*/ 44665 h 229795"/>
                <a:gd name="connsiteX1" fmla="*/ 112069 w 233769"/>
                <a:gd name="connsiteY1" fmla="*/ 39342 h 229795"/>
                <a:gd name="connsiteX2" fmla="*/ 198259 w 233769"/>
                <a:gd name="connsiteY2" fmla="*/ 144037 h 229795"/>
                <a:gd name="connsiteX3" fmla="*/ 37516 w 233769"/>
                <a:gd name="connsiteY3" fmla="*/ 159021 h 229795"/>
                <a:gd name="connsiteX4" fmla="*/ 78540 w 233769"/>
                <a:gd name="connsiteY4" fmla="*/ 44665 h 229795"/>
                <a:gd name="connsiteX5" fmla="*/ 67692 w 233769"/>
                <a:gd name="connsiteY5" fmla="*/ 7401 h 229795"/>
                <a:gd name="connsiteX6" fmla="*/ 3987 w 233769"/>
                <a:gd name="connsiteY6" fmla="*/ 169668 h 229795"/>
                <a:gd name="connsiteX7" fmla="*/ 168674 w 233769"/>
                <a:gd name="connsiteY7" fmla="*/ 218171 h 229795"/>
                <a:gd name="connsiteX8" fmla="*/ 219954 w 233769"/>
                <a:gd name="connsiteY8" fmla="*/ 73846 h 229795"/>
                <a:gd name="connsiteX9" fmla="*/ 67692 w 233769"/>
                <a:gd name="connsiteY9" fmla="*/ 7401 h 22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769" h="229795">
                  <a:moveTo>
                    <a:pt x="78540" y="44665"/>
                  </a:moveTo>
                  <a:cubicBezTo>
                    <a:pt x="92740" y="35004"/>
                    <a:pt x="88796" y="34018"/>
                    <a:pt x="112069" y="39342"/>
                  </a:cubicBezTo>
                  <a:cubicBezTo>
                    <a:pt x="160982" y="50186"/>
                    <a:pt x="216798" y="90999"/>
                    <a:pt x="198259" y="144037"/>
                  </a:cubicBezTo>
                  <a:cubicBezTo>
                    <a:pt x="171633" y="220340"/>
                    <a:pt x="56253" y="205552"/>
                    <a:pt x="37516" y="159021"/>
                  </a:cubicBezTo>
                  <a:cubicBezTo>
                    <a:pt x="17596" y="109335"/>
                    <a:pt x="49942" y="64579"/>
                    <a:pt x="78540" y="44665"/>
                  </a:cubicBezTo>
                  <a:close/>
                  <a:moveTo>
                    <a:pt x="67692" y="7401"/>
                  </a:moveTo>
                  <a:cubicBezTo>
                    <a:pt x="13257" y="44468"/>
                    <a:pt x="-10016" y="110321"/>
                    <a:pt x="3987" y="169668"/>
                  </a:cubicBezTo>
                  <a:cubicBezTo>
                    <a:pt x="15426" y="218565"/>
                    <a:pt x="110886" y="247154"/>
                    <a:pt x="168674" y="218171"/>
                  </a:cubicBezTo>
                  <a:cubicBezTo>
                    <a:pt x="207331" y="198849"/>
                    <a:pt x="258808" y="124517"/>
                    <a:pt x="219954" y="73846"/>
                  </a:cubicBezTo>
                  <a:cubicBezTo>
                    <a:pt x="203387" y="52158"/>
                    <a:pt x="113647" y="-23751"/>
                    <a:pt x="67692" y="740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77C0FB0-297C-C64B-7F3A-EDEBC65C7E57}"/>
                </a:ext>
              </a:extLst>
            </p:cNvPr>
            <p:cNvSpPr/>
            <p:nvPr/>
          </p:nvSpPr>
          <p:spPr>
            <a:xfrm>
              <a:off x="8778438" y="199925"/>
              <a:ext cx="41113" cy="238372"/>
            </a:xfrm>
            <a:custGeom>
              <a:avLst/>
              <a:gdLst>
                <a:gd name="connsiteX0" fmla="*/ 3245 w 41113"/>
                <a:gd name="connsiteY0" fmla="*/ 238373 h 238372"/>
                <a:gd name="connsiteX1" fmla="*/ 14685 w 41113"/>
                <a:gd name="connsiteY1" fmla="*/ 184547 h 238372"/>
                <a:gd name="connsiteX2" fmla="*/ 20601 w 41113"/>
                <a:gd name="connsiteY2" fmla="*/ 120665 h 238372"/>
                <a:gd name="connsiteX3" fmla="*/ 25138 w 41113"/>
                <a:gd name="connsiteY3" fmla="*/ 53235 h 238372"/>
                <a:gd name="connsiteX4" fmla="*/ 41113 w 41113"/>
                <a:gd name="connsiteY4" fmla="*/ 0 h 238372"/>
                <a:gd name="connsiteX5" fmla="*/ 3245 w 41113"/>
                <a:gd name="connsiteY5" fmla="*/ 238373 h 23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13" h="238372">
                  <a:moveTo>
                    <a:pt x="3245" y="238373"/>
                  </a:moveTo>
                  <a:cubicBezTo>
                    <a:pt x="22179" y="222797"/>
                    <a:pt x="13896" y="216290"/>
                    <a:pt x="14685" y="184547"/>
                  </a:cubicBezTo>
                  <a:cubicBezTo>
                    <a:pt x="15276" y="156944"/>
                    <a:pt x="20799" y="146494"/>
                    <a:pt x="20601" y="120665"/>
                  </a:cubicBezTo>
                  <a:cubicBezTo>
                    <a:pt x="20207" y="94442"/>
                    <a:pt x="17249" y="78077"/>
                    <a:pt x="25138" y="53235"/>
                  </a:cubicBezTo>
                  <a:cubicBezTo>
                    <a:pt x="31055" y="34504"/>
                    <a:pt x="39536" y="21885"/>
                    <a:pt x="41113" y="0"/>
                  </a:cubicBezTo>
                  <a:cubicBezTo>
                    <a:pt x="-12336" y="17351"/>
                    <a:pt x="681" y="233247"/>
                    <a:pt x="3245" y="23837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3478389-3771-B1BB-DE11-3639116FDF78}"/>
                </a:ext>
              </a:extLst>
            </p:cNvPr>
            <p:cNvSpPr/>
            <p:nvPr/>
          </p:nvSpPr>
          <p:spPr>
            <a:xfrm>
              <a:off x="9587491" y="1732097"/>
              <a:ext cx="70051" cy="188292"/>
            </a:xfrm>
            <a:custGeom>
              <a:avLst/>
              <a:gdLst>
                <a:gd name="connsiteX0" fmla="*/ 69894 w 70051"/>
                <a:gd name="connsiteY0" fmla="*/ 188293 h 188292"/>
                <a:gd name="connsiteX1" fmla="*/ 15261 w 70051"/>
                <a:gd name="connsiteY1" fmla="*/ 24251 h 188292"/>
                <a:gd name="connsiteX2" fmla="*/ 1850 w 70051"/>
                <a:gd name="connsiteY2" fmla="*/ 0 h 188292"/>
                <a:gd name="connsiteX3" fmla="*/ 69894 w 70051"/>
                <a:gd name="connsiteY3" fmla="*/ 188293 h 18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51" h="188292">
                  <a:moveTo>
                    <a:pt x="69894" y="188293"/>
                  </a:moveTo>
                  <a:cubicBezTo>
                    <a:pt x="72852" y="166408"/>
                    <a:pt x="33406" y="88922"/>
                    <a:pt x="15261" y="24251"/>
                  </a:cubicBezTo>
                  <a:lnTo>
                    <a:pt x="1850" y="0"/>
                  </a:lnTo>
                  <a:cubicBezTo>
                    <a:pt x="-11562" y="41602"/>
                    <a:pt x="51749" y="155761"/>
                    <a:pt x="69894" y="188293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97E224B9-EC04-70AE-DA71-2A5E6D161709}"/>
                </a:ext>
              </a:extLst>
            </p:cNvPr>
            <p:cNvSpPr/>
            <p:nvPr/>
          </p:nvSpPr>
          <p:spPr>
            <a:xfrm>
              <a:off x="8958044" y="283720"/>
              <a:ext cx="104889" cy="142156"/>
            </a:xfrm>
            <a:custGeom>
              <a:avLst/>
              <a:gdLst>
                <a:gd name="connsiteX0" fmla="*/ 9627 w 104889"/>
                <a:gd name="connsiteY0" fmla="*/ 142156 h 142156"/>
                <a:gd name="connsiteX1" fmla="*/ 25011 w 104889"/>
                <a:gd name="connsiteY1" fmla="*/ 103906 h 142156"/>
                <a:gd name="connsiteX2" fmla="*/ 48482 w 104889"/>
                <a:gd name="connsiteY2" fmla="*/ 63093 h 142156"/>
                <a:gd name="connsiteX3" fmla="*/ 104889 w 104889"/>
                <a:gd name="connsiteY3" fmla="*/ 0 h 142156"/>
                <a:gd name="connsiteX4" fmla="*/ 33689 w 104889"/>
                <a:gd name="connsiteY4" fmla="*/ 59938 h 142156"/>
                <a:gd name="connsiteX5" fmla="*/ 12783 w 104889"/>
                <a:gd name="connsiteY5" fmla="*/ 103117 h 142156"/>
                <a:gd name="connsiteX6" fmla="*/ 9627 w 104889"/>
                <a:gd name="connsiteY6" fmla="*/ 142156 h 142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889" h="142156">
                  <a:moveTo>
                    <a:pt x="9627" y="142156"/>
                  </a:moveTo>
                  <a:cubicBezTo>
                    <a:pt x="16333" y="132298"/>
                    <a:pt x="19292" y="115933"/>
                    <a:pt x="25011" y="103906"/>
                  </a:cubicBezTo>
                  <a:cubicBezTo>
                    <a:pt x="33689" y="85373"/>
                    <a:pt x="38817" y="76697"/>
                    <a:pt x="48482" y="63093"/>
                  </a:cubicBezTo>
                  <a:cubicBezTo>
                    <a:pt x="89111" y="6112"/>
                    <a:pt x="97592" y="32532"/>
                    <a:pt x="104889" y="0"/>
                  </a:cubicBezTo>
                  <a:cubicBezTo>
                    <a:pt x="71558" y="9661"/>
                    <a:pt x="50257" y="33912"/>
                    <a:pt x="33689" y="59938"/>
                  </a:cubicBezTo>
                  <a:cubicBezTo>
                    <a:pt x="24420" y="74528"/>
                    <a:pt x="20672" y="84387"/>
                    <a:pt x="12783" y="103117"/>
                  </a:cubicBezTo>
                  <a:cubicBezTo>
                    <a:pt x="2133" y="128355"/>
                    <a:pt x="-8123" y="131509"/>
                    <a:pt x="9627" y="14215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AB5FA40-4A94-63D5-C7E4-B202CB1CC81C}"/>
                </a:ext>
              </a:extLst>
            </p:cNvPr>
            <p:cNvSpPr/>
            <p:nvPr/>
          </p:nvSpPr>
          <p:spPr>
            <a:xfrm>
              <a:off x="10104901" y="982474"/>
              <a:ext cx="97431" cy="124349"/>
            </a:xfrm>
            <a:custGeom>
              <a:avLst/>
              <a:gdLst>
                <a:gd name="connsiteX0" fmla="*/ 97432 w 97431"/>
                <a:gd name="connsiteY0" fmla="*/ 120271 h 124349"/>
                <a:gd name="connsiteX1" fmla="*/ 28204 w 97431"/>
                <a:gd name="connsiteY1" fmla="*/ 26026 h 124349"/>
                <a:gd name="connsiteX2" fmla="*/ 0 w 97431"/>
                <a:gd name="connsiteY2" fmla="*/ 0 h 124349"/>
                <a:gd name="connsiteX3" fmla="*/ 39052 w 97431"/>
                <a:gd name="connsiteY3" fmla="*/ 73345 h 124349"/>
                <a:gd name="connsiteX4" fmla="*/ 97432 w 97431"/>
                <a:gd name="connsiteY4" fmla="*/ 120271 h 12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31" h="124349">
                  <a:moveTo>
                    <a:pt x="97432" y="120271"/>
                  </a:moveTo>
                  <a:cubicBezTo>
                    <a:pt x="42799" y="72360"/>
                    <a:pt x="74159" y="103906"/>
                    <a:pt x="28204" y="26026"/>
                  </a:cubicBezTo>
                  <a:cubicBezTo>
                    <a:pt x="17751" y="8084"/>
                    <a:pt x="23273" y="4338"/>
                    <a:pt x="0" y="0"/>
                  </a:cubicBezTo>
                  <a:cubicBezTo>
                    <a:pt x="1578" y="13210"/>
                    <a:pt x="29387" y="54418"/>
                    <a:pt x="39052" y="73345"/>
                  </a:cubicBezTo>
                  <a:cubicBezTo>
                    <a:pt x="48716" y="92273"/>
                    <a:pt x="68044" y="138213"/>
                    <a:pt x="97432" y="12027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2C1C218-6BFE-2773-8785-392BD2270D9E}"/>
                </a:ext>
              </a:extLst>
            </p:cNvPr>
            <p:cNvSpPr/>
            <p:nvPr/>
          </p:nvSpPr>
          <p:spPr>
            <a:xfrm>
              <a:off x="8744878" y="1559774"/>
              <a:ext cx="32878" cy="136044"/>
            </a:xfrm>
            <a:custGeom>
              <a:avLst/>
              <a:gdLst>
                <a:gd name="connsiteX0" fmla="*/ 8996 w 32878"/>
                <a:gd name="connsiteY0" fmla="*/ 136044 h 136044"/>
                <a:gd name="connsiteX1" fmla="*/ 18266 w 32878"/>
                <a:gd name="connsiteY1" fmla="*/ 63290 h 136044"/>
                <a:gd name="connsiteX2" fmla="*/ 30494 w 32878"/>
                <a:gd name="connsiteY2" fmla="*/ 0 h 136044"/>
                <a:gd name="connsiteX3" fmla="*/ 3868 w 32878"/>
                <a:gd name="connsiteY3" fmla="*/ 59938 h 136044"/>
                <a:gd name="connsiteX4" fmla="*/ 8996 w 32878"/>
                <a:gd name="connsiteY4" fmla="*/ 136044 h 13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78" h="136044">
                  <a:moveTo>
                    <a:pt x="8996" y="136044"/>
                  </a:moveTo>
                  <a:cubicBezTo>
                    <a:pt x="20830" y="116130"/>
                    <a:pt x="13335" y="91879"/>
                    <a:pt x="18266" y="63290"/>
                  </a:cubicBezTo>
                  <a:cubicBezTo>
                    <a:pt x="21619" y="44757"/>
                    <a:pt x="39172" y="17548"/>
                    <a:pt x="30494" y="0"/>
                  </a:cubicBezTo>
                  <a:cubicBezTo>
                    <a:pt x="10574" y="9070"/>
                    <a:pt x="9390" y="29180"/>
                    <a:pt x="3868" y="59938"/>
                  </a:cubicBezTo>
                  <a:cubicBezTo>
                    <a:pt x="-1260" y="87344"/>
                    <a:pt x="-2838" y="118496"/>
                    <a:pt x="8996" y="13604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A82B7C96-EA3D-63BC-E0E8-8DC3B5021FB9}"/>
                </a:ext>
              </a:extLst>
            </p:cNvPr>
            <p:cNvSpPr/>
            <p:nvPr/>
          </p:nvSpPr>
          <p:spPr>
            <a:xfrm>
              <a:off x="9785190" y="873442"/>
              <a:ext cx="187763" cy="174885"/>
            </a:xfrm>
            <a:custGeom>
              <a:avLst/>
              <a:gdLst>
                <a:gd name="connsiteX0" fmla="*/ 0 w 187763"/>
                <a:gd name="connsiteY0" fmla="*/ 174886 h 174885"/>
                <a:gd name="connsiteX1" fmla="*/ 139442 w 187763"/>
                <a:gd name="connsiteY1" fmla="*/ 44165 h 174885"/>
                <a:gd name="connsiteX2" fmla="*/ 187763 w 187763"/>
                <a:gd name="connsiteY2" fmla="*/ 0 h 174885"/>
                <a:gd name="connsiteX3" fmla="*/ 88754 w 187763"/>
                <a:gd name="connsiteY3" fmla="*/ 83795 h 174885"/>
                <a:gd name="connsiteX4" fmla="*/ 0 w 187763"/>
                <a:gd name="connsiteY4" fmla="*/ 174886 h 174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763" h="174885">
                  <a:moveTo>
                    <a:pt x="0" y="174886"/>
                  </a:moveTo>
                  <a:cubicBezTo>
                    <a:pt x="24062" y="170745"/>
                    <a:pt x="91318" y="80443"/>
                    <a:pt x="139442" y="44165"/>
                  </a:cubicBezTo>
                  <a:cubicBezTo>
                    <a:pt x="157981" y="29969"/>
                    <a:pt x="181649" y="21885"/>
                    <a:pt x="187763" y="0"/>
                  </a:cubicBezTo>
                  <a:cubicBezTo>
                    <a:pt x="160940" y="9858"/>
                    <a:pt x="106899" y="64079"/>
                    <a:pt x="88754" y="83795"/>
                  </a:cubicBezTo>
                  <a:cubicBezTo>
                    <a:pt x="74947" y="98780"/>
                    <a:pt x="5325" y="165027"/>
                    <a:pt x="0" y="17488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9092E8AB-DAFA-A1B7-10EA-54FBAD69ADF7}"/>
                </a:ext>
              </a:extLst>
            </p:cNvPr>
            <p:cNvSpPr/>
            <p:nvPr/>
          </p:nvSpPr>
          <p:spPr>
            <a:xfrm>
              <a:off x="9895721" y="427060"/>
              <a:ext cx="41443" cy="110806"/>
            </a:xfrm>
            <a:custGeom>
              <a:avLst/>
              <a:gdLst>
                <a:gd name="connsiteX0" fmla="*/ 34236 w 41443"/>
                <a:gd name="connsiteY0" fmla="*/ 110807 h 110806"/>
                <a:gd name="connsiteX1" fmla="*/ 39956 w 41443"/>
                <a:gd name="connsiteY1" fmla="*/ 97991 h 110806"/>
                <a:gd name="connsiteX2" fmla="*/ 8596 w 41443"/>
                <a:gd name="connsiteY2" fmla="*/ 0 h 110806"/>
                <a:gd name="connsiteX3" fmla="*/ 26742 w 41443"/>
                <a:gd name="connsiteY3" fmla="*/ 73543 h 110806"/>
                <a:gd name="connsiteX4" fmla="*/ 34236 w 41443"/>
                <a:gd name="connsiteY4" fmla="*/ 110807 h 11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43" h="110806">
                  <a:moveTo>
                    <a:pt x="34236" y="110807"/>
                  </a:moveTo>
                  <a:cubicBezTo>
                    <a:pt x="39167" y="103117"/>
                    <a:pt x="37984" y="111398"/>
                    <a:pt x="39956" y="97991"/>
                  </a:cubicBezTo>
                  <a:cubicBezTo>
                    <a:pt x="46267" y="55009"/>
                    <a:pt x="31870" y="27800"/>
                    <a:pt x="8596" y="0"/>
                  </a:cubicBezTo>
                  <a:cubicBezTo>
                    <a:pt x="-16846" y="19322"/>
                    <a:pt x="21811" y="15576"/>
                    <a:pt x="26742" y="73543"/>
                  </a:cubicBezTo>
                  <a:cubicBezTo>
                    <a:pt x="29700" y="106469"/>
                    <a:pt x="20036" y="91485"/>
                    <a:pt x="34236" y="110807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85618FD2-A6D7-1AB2-CB7D-BD901E629061}"/>
                </a:ext>
              </a:extLst>
            </p:cNvPr>
            <p:cNvSpPr/>
            <p:nvPr/>
          </p:nvSpPr>
          <p:spPr>
            <a:xfrm>
              <a:off x="9015006" y="333997"/>
              <a:ext cx="80075" cy="124805"/>
            </a:xfrm>
            <a:custGeom>
              <a:avLst/>
              <a:gdLst>
                <a:gd name="connsiteX0" fmla="*/ 0 w 80075"/>
                <a:gd name="connsiteY0" fmla="*/ 124806 h 124805"/>
                <a:gd name="connsiteX1" fmla="*/ 34318 w 80075"/>
                <a:gd name="connsiteY1" fmla="*/ 61713 h 124805"/>
                <a:gd name="connsiteX2" fmla="*/ 55027 w 80075"/>
                <a:gd name="connsiteY2" fmla="*/ 31152 h 124805"/>
                <a:gd name="connsiteX3" fmla="*/ 80075 w 80075"/>
                <a:gd name="connsiteY3" fmla="*/ 0 h 124805"/>
                <a:gd name="connsiteX4" fmla="*/ 52463 w 80075"/>
                <a:gd name="connsiteY4" fmla="*/ 21885 h 124805"/>
                <a:gd name="connsiteX5" fmla="*/ 0 w 80075"/>
                <a:gd name="connsiteY5" fmla="*/ 124806 h 12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075" h="124805">
                  <a:moveTo>
                    <a:pt x="0" y="124806"/>
                  </a:moveTo>
                  <a:cubicBezTo>
                    <a:pt x="22484" y="114356"/>
                    <a:pt x="23273" y="84387"/>
                    <a:pt x="34318" y="61713"/>
                  </a:cubicBezTo>
                  <a:cubicBezTo>
                    <a:pt x="39643" y="50869"/>
                    <a:pt x="49110" y="37461"/>
                    <a:pt x="55027" y="31152"/>
                  </a:cubicBezTo>
                  <a:cubicBezTo>
                    <a:pt x="70608" y="15182"/>
                    <a:pt x="73961" y="26420"/>
                    <a:pt x="80075" y="0"/>
                  </a:cubicBezTo>
                  <a:cubicBezTo>
                    <a:pt x="56211" y="5915"/>
                    <a:pt x="67256" y="3746"/>
                    <a:pt x="52463" y="21885"/>
                  </a:cubicBezTo>
                  <a:cubicBezTo>
                    <a:pt x="27612" y="52249"/>
                    <a:pt x="8481" y="77683"/>
                    <a:pt x="0" y="12480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31522FBD-B1D9-FE81-C713-4743E357F244}"/>
                </a:ext>
              </a:extLst>
            </p:cNvPr>
            <p:cNvSpPr/>
            <p:nvPr/>
          </p:nvSpPr>
          <p:spPr>
            <a:xfrm>
              <a:off x="9633830" y="1038272"/>
              <a:ext cx="72546" cy="94449"/>
            </a:xfrm>
            <a:custGeom>
              <a:avLst/>
              <a:gdLst>
                <a:gd name="connsiteX0" fmla="*/ 84 w 72546"/>
                <a:gd name="connsiteY0" fmla="*/ 0 h 94449"/>
                <a:gd name="connsiteX1" fmla="*/ 25527 w 72546"/>
                <a:gd name="connsiteY1" fmla="*/ 20505 h 94449"/>
                <a:gd name="connsiteX2" fmla="*/ 84 w 72546"/>
                <a:gd name="connsiteY2" fmla="*/ 0 h 9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546" h="94449">
                  <a:moveTo>
                    <a:pt x="84" y="0"/>
                  </a:moveTo>
                  <a:cubicBezTo>
                    <a:pt x="-4057" y="27406"/>
                    <a:pt x="146232" y="185138"/>
                    <a:pt x="25527" y="20505"/>
                  </a:cubicBezTo>
                  <a:cubicBezTo>
                    <a:pt x="12904" y="3352"/>
                    <a:pt x="18032" y="6112"/>
                    <a:pt x="84" y="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30A2F81-9421-C072-E525-923A410427BF}"/>
                </a:ext>
              </a:extLst>
            </p:cNvPr>
            <p:cNvSpPr/>
            <p:nvPr/>
          </p:nvSpPr>
          <p:spPr>
            <a:xfrm>
              <a:off x="10335265" y="841107"/>
              <a:ext cx="56979" cy="75119"/>
            </a:xfrm>
            <a:custGeom>
              <a:avLst/>
              <a:gdLst>
                <a:gd name="connsiteX0" fmla="*/ 0 w 56979"/>
                <a:gd name="connsiteY0" fmla="*/ 75120 h 75119"/>
                <a:gd name="connsiteX1" fmla="*/ 33924 w 56979"/>
                <a:gd name="connsiteY1" fmla="*/ 40419 h 75119"/>
                <a:gd name="connsiteX2" fmla="*/ 50885 w 56979"/>
                <a:gd name="connsiteY2" fmla="*/ 0 h 75119"/>
                <a:gd name="connsiteX3" fmla="*/ 0 w 56979"/>
                <a:gd name="connsiteY3" fmla="*/ 75120 h 7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9" h="75119">
                  <a:moveTo>
                    <a:pt x="0" y="75120"/>
                  </a:moveTo>
                  <a:cubicBezTo>
                    <a:pt x="28796" y="70388"/>
                    <a:pt x="15976" y="63093"/>
                    <a:pt x="33924" y="40419"/>
                  </a:cubicBezTo>
                  <a:cubicBezTo>
                    <a:pt x="59958" y="8084"/>
                    <a:pt x="61339" y="19322"/>
                    <a:pt x="50885" y="0"/>
                  </a:cubicBezTo>
                  <a:cubicBezTo>
                    <a:pt x="36685" y="6506"/>
                    <a:pt x="4339" y="55798"/>
                    <a:pt x="0" y="7512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126BA6A-175F-3CEB-2F31-4FB04D4E0E1F}"/>
                </a:ext>
              </a:extLst>
            </p:cNvPr>
            <p:cNvSpPr/>
            <p:nvPr/>
          </p:nvSpPr>
          <p:spPr>
            <a:xfrm>
              <a:off x="9515577" y="1515412"/>
              <a:ext cx="73369" cy="66641"/>
            </a:xfrm>
            <a:custGeom>
              <a:avLst/>
              <a:gdLst>
                <a:gd name="connsiteX0" fmla="*/ 0 w 73369"/>
                <a:gd name="connsiteY0" fmla="*/ 66642 h 66641"/>
                <a:gd name="connsiteX1" fmla="*/ 40235 w 73369"/>
                <a:gd name="connsiteY1" fmla="*/ 40616 h 66641"/>
                <a:gd name="connsiteX2" fmla="*/ 73370 w 73369"/>
                <a:gd name="connsiteY2" fmla="*/ 0 h 66641"/>
                <a:gd name="connsiteX3" fmla="*/ 0 w 73369"/>
                <a:gd name="connsiteY3" fmla="*/ 66642 h 6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69" h="66641">
                  <a:moveTo>
                    <a:pt x="0" y="66642"/>
                  </a:moveTo>
                  <a:cubicBezTo>
                    <a:pt x="20906" y="64276"/>
                    <a:pt x="26034" y="52840"/>
                    <a:pt x="40235" y="40616"/>
                  </a:cubicBezTo>
                  <a:cubicBezTo>
                    <a:pt x="56605" y="26617"/>
                    <a:pt x="71003" y="23266"/>
                    <a:pt x="73370" y="0"/>
                  </a:cubicBezTo>
                  <a:cubicBezTo>
                    <a:pt x="55027" y="10647"/>
                    <a:pt x="7298" y="46728"/>
                    <a:pt x="0" y="6664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D2D6517-A91F-9A16-0B00-6A753F4E5735}"/>
                </a:ext>
              </a:extLst>
            </p:cNvPr>
            <p:cNvSpPr/>
            <p:nvPr/>
          </p:nvSpPr>
          <p:spPr>
            <a:xfrm>
              <a:off x="9470214" y="975573"/>
              <a:ext cx="68438" cy="98779"/>
            </a:xfrm>
            <a:custGeom>
              <a:avLst/>
              <a:gdLst>
                <a:gd name="connsiteX0" fmla="*/ 0 w 68438"/>
                <a:gd name="connsiteY0" fmla="*/ 98780 h 98779"/>
                <a:gd name="connsiteX1" fmla="*/ 34910 w 68438"/>
                <a:gd name="connsiteY1" fmla="*/ 55403 h 98779"/>
                <a:gd name="connsiteX2" fmla="*/ 68439 w 68438"/>
                <a:gd name="connsiteY2" fmla="*/ 0 h 98779"/>
                <a:gd name="connsiteX3" fmla="*/ 0 w 68438"/>
                <a:gd name="connsiteY3" fmla="*/ 98780 h 98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438" h="98779">
                  <a:moveTo>
                    <a:pt x="0" y="98780"/>
                  </a:moveTo>
                  <a:cubicBezTo>
                    <a:pt x="23273" y="93062"/>
                    <a:pt x="1775" y="100949"/>
                    <a:pt x="34910" y="55403"/>
                  </a:cubicBezTo>
                  <a:cubicBezTo>
                    <a:pt x="46546" y="39236"/>
                    <a:pt x="63903" y="20702"/>
                    <a:pt x="68439" y="0"/>
                  </a:cubicBezTo>
                  <a:cubicBezTo>
                    <a:pt x="53252" y="6901"/>
                    <a:pt x="3353" y="86950"/>
                    <a:pt x="0" y="9878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080C99D-A36E-75AA-2305-FF1934DD7BCB}"/>
                </a:ext>
              </a:extLst>
            </p:cNvPr>
            <p:cNvSpPr/>
            <p:nvPr/>
          </p:nvSpPr>
          <p:spPr>
            <a:xfrm>
              <a:off x="10365442" y="878174"/>
              <a:ext cx="44771" cy="58755"/>
            </a:xfrm>
            <a:custGeom>
              <a:avLst/>
              <a:gdLst>
                <a:gd name="connsiteX0" fmla="*/ 0 w 44771"/>
                <a:gd name="connsiteY0" fmla="*/ 58755 h 58755"/>
                <a:gd name="connsiteX1" fmla="*/ 44771 w 44771"/>
                <a:gd name="connsiteY1" fmla="*/ 0 h 58755"/>
                <a:gd name="connsiteX2" fmla="*/ 0 w 44771"/>
                <a:gd name="connsiteY2" fmla="*/ 58755 h 5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71" h="58755">
                  <a:moveTo>
                    <a:pt x="0" y="58755"/>
                  </a:moveTo>
                  <a:cubicBezTo>
                    <a:pt x="16962" y="50277"/>
                    <a:pt x="35501" y="18731"/>
                    <a:pt x="44771" y="0"/>
                  </a:cubicBezTo>
                  <a:cubicBezTo>
                    <a:pt x="18737" y="6309"/>
                    <a:pt x="6706" y="31941"/>
                    <a:pt x="0" y="5875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68DBF5D-B5B8-59A1-7C13-FB135DD6D081}"/>
                </a:ext>
              </a:extLst>
            </p:cNvPr>
            <p:cNvSpPr/>
            <p:nvPr/>
          </p:nvSpPr>
          <p:spPr>
            <a:xfrm>
              <a:off x="8968460" y="1283036"/>
              <a:ext cx="39102" cy="68728"/>
            </a:xfrm>
            <a:custGeom>
              <a:avLst/>
              <a:gdLst>
                <a:gd name="connsiteX0" fmla="*/ 0 w 39102"/>
                <a:gd name="connsiteY0" fmla="*/ 68728 h 68728"/>
                <a:gd name="connsiteX1" fmla="*/ 24457 w 39102"/>
                <a:gd name="connsiteY1" fmla="*/ 37576 h 68728"/>
                <a:gd name="connsiteX2" fmla="*/ 31360 w 39102"/>
                <a:gd name="connsiteY2" fmla="*/ 115 h 68728"/>
                <a:gd name="connsiteX3" fmla="*/ 0 w 39102"/>
                <a:gd name="connsiteY3" fmla="*/ 68728 h 6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02" h="68728">
                  <a:moveTo>
                    <a:pt x="0" y="68728"/>
                  </a:moveTo>
                  <a:cubicBezTo>
                    <a:pt x="14398" y="61433"/>
                    <a:pt x="16765" y="50589"/>
                    <a:pt x="24457" y="37576"/>
                  </a:cubicBezTo>
                  <a:cubicBezTo>
                    <a:pt x="52069" y="-8955"/>
                    <a:pt x="32346" y="1495"/>
                    <a:pt x="31360" y="115"/>
                  </a:cubicBezTo>
                  <a:cubicBezTo>
                    <a:pt x="23273" y="12339"/>
                    <a:pt x="4142" y="54138"/>
                    <a:pt x="0" y="68728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622148E-247C-89B6-472A-265C78308AAA}"/>
                </a:ext>
              </a:extLst>
            </p:cNvPr>
            <p:cNvSpPr/>
            <p:nvPr/>
          </p:nvSpPr>
          <p:spPr>
            <a:xfrm>
              <a:off x="8747746" y="630337"/>
              <a:ext cx="23287" cy="92864"/>
            </a:xfrm>
            <a:custGeom>
              <a:avLst/>
              <a:gdLst>
                <a:gd name="connsiteX0" fmla="*/ 1986 w 23287"/>
                <a:gd name="connsiteY0" fmla="*/ 92865 h 92864"/>
                <a:gd name="connsiteX1" fmla="*/ 23287 w 23287"/>
                <a:gd name="connsiteY1" fmla="*/ 0 h 92864"/>
                <a:gd name="connsiteX2" fmla="*/ 5734 w 23287"/>
                <a:gd name="connsiteY2" fmla="*/ 39827 h 92864"/>
                <a:gd name="connsiteX3" fmla="*/ 1986 w 23287"/>
                <a:gd name="connsiteY3" fmla="*/ 92865 h 9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7" h="92864">
                  <a:moveTo>
                    <a:pt x="1986" y="92865"/>
                  </a:moveTo>
                  <a:lnTo>
                    <a:pt x="23287" y="0"/>
                  </a:lnTo>
                  <a:cubicBezTo>
                    <a:pt x="8889" y="8872"/>
                    <a:pt x="10073" y="16168"/>
                    <a:pt x="5734" y="39827"/>
                  </a:cubicBezTo>
                  <a:cubicBezTo>
                    <a:pt x="1986" y="59150"/>
                    <a:pt x="-2747" y="79260"/>
                    <a:pt x="1986" y="9286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42DF43EC-06F3-6207-7AB9-4A51A23C08F9}"/>
                </a:ext>
              </a:extLst>
            </p:cNvPr>
            <p:cNvSpPr/>
            <p:nvPr/>
          </p:nvSpPr>
          <p:spPr>
            <a:xfrm>
              <a:off x="9222493" y="848205"/>
              <a:ext cx="101968" cy="108835"/>
            </a:xfrm>
            <a:custGeom>
              <a:avLst/>
              <a:gdLst>
                <a:gd name="connsiteX0" fmla="*/ 0 w 101968"/>
                <a:gd name="connsiteY0" fmla="*/ 108835 h 108835"/>
                <a:gd name="connsiteX1" fmla="*/ 101968 w 101968"/>
                <a:gd name="connsiteY1" fmla="*/ 0 h 108835"/>
                <a:gd name="connsiteX2" fmla="*/ 0 w 101968"/>
                <a:gd name="connsiteY2" fmla="*/ 108835 h 108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968" h="108835">
                  <a:moveTo>
                    <a:pt x="0" y="108835"/>
                  </a:moveTo>
                  <a:lnTo>
                    <a:pt x="101968" y="0"/>
                  </a:lnTo>
                  <a:cubicBezTo>
                    <a:pt x="89937" y="3746"/>
                    <a:pt x="986" y="96611"/>
                    <a:pt x="0" y="108835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A665DE2B-585F-432C-11CD-D5500A6CE39F}"/>
                </a:ext>
              </a:extLst>
            </p:cNvPr>
            <p:cNvSpPr/>
            <p:nvPr/>
          </p:nvSpPr>
          <p:spPr>
            <a:xfrm>
              <a:off x="8795876" y="1639034"/>
              <a:ext cx="14405" cy="56783"/>
            </a:xfrm>
            <a:custGeom>
              <a:avLst/>
              <a:gdLst>
                <a:gd name="connsiteX0" fmla="*/ 5135 w 14405"/>
                <a:gd name="connsiteY0" fmla="*/ 56784 h 56783"/>
                <a:gd name="connsiteX1" fmla="*/ 14405 w 14405"/>
                <a:gd name="connsiteY1" fmla="*/ 0 h 56783"/>
                <a:gd name="connsiteX2" fmla="*/ 5135 w 14405"/>
                <a:gd name="connsiteY2" fmla="*/ 56784 h 5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5" h="56783">
                  <a:moveTo>
                    <a:pt x="5135" y="56784"/>
                  </a:moveTo>
                  <a:lnTo>
                    <a:pt x="14405" y="0"/>
                  </a:lnTo>
                  <a:cubicBezTo>
                    <a:pt x="2177" y="12224"/>
                    <a:pt x="-5712" y="38842"/>
                    <a:pt x="5135" y="56784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F9E06E3-54AA-047E-9324-31AD397EC1B3}"/>
                </a:ext>
              </a:extLst>
            </p:cNvPr>
            <p:cNvSpPr/>
            <p:nvPr/>
          </p:nvSpPr>
          <p:spPr>
            <a:xfrm>
              <a:off x="9536755" y="1016978"/>
              <a:ext cx="27537" cy="55600"/>
            </a:xfrm>
            <a:custGeom>
              <a:avLst/>
              <a:gdLst>
                <a:gd name="connsiteX0" fmla="*/ 1898 w 27537"/>
                <a:gd name="connsiteY0" fmla="*/ 55601 h 55600"/>
                <a:gd name="connsiteX1" fmla="*/ 27538 w 27537"/>
                <a:gd name="connsiteY1" fmla="*/ 0 h 55600"/>
                <a:gd name="connsiteX2" fmla="*/ 1898 w 27537"/>
                <a:gd name="connsiteY2" fmla="*/ 55601 h 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7" h="55600">
                  <a:moveTo>
                    <a:pt x="1898" y="55601"/>
                  </a:moveTo>
                  <a:lnTo>
                    <a:pt x="27538" y="0"/>
                  </a:lnTo>
                  <a:cubicBezTo>
                    <a:pt x="16493" y="10844"/>
                    <a:pt x="-6780" y="38053"/>
                    <a:pt x="1898" y="5560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B98AA921-113B-B466-2627-EEE5567FE0F2}"/>
                </a:ext>
              </a:extLst>
            </p:cNvPr>
            <p:cNvSpPr/>
            <p:nvPr/>
          </p:nvSpPr>
          <p:spPr>
            <a:xfrm>
              <a:off x="8771033" y="488575"/>
              <a:ext cx="16567" cy="16545"/>
            </a:xfrm>
            <a:custGeom>
              <a:avLst/>
              <a:gdLst>
                <a:gd name="connsiteX0" fmla="*/ 0 w 16567"/>
                <a:gd name="connsiteY0" fmla="*/ 15576 h 16545"/>
                <a:gd name="connsiteX1" fmla="*/ 16567 w 16567"/>
                <a:gd name="connsiteY1" fmla="*/ 0 h 16545"/>
                <a:gd name="connsiteX2" fmla="*/ 0 w 16567"/>
                <a:gd name="connsiteY2" fmla="*/ 15576 h 1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67" h="16545">
                  <a:moveTo>
                    <a:pt x="0" y="15576"/>
                  </a:moveTo>
                  <a:cubicBezTo>
                    <a:pt x="23668" y="14590"/>
                    <a:pt x="13214" y="23857"/>
                    <a:pt x="16567" y="0"/>
                  </a:cubicBezTo>
                  <a:cubicBezTo>
                    <a:pt x="3353" y="2957"/>
                    <a:pt x="789" y="-1774"/>
                    <a:pt x="0" y="1557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4515BE9-D4BB-ABE3-2F20-DB83A750224E}"/>
                </a:ext>
              </a:extLst>
            </p:cNvPr>
            <p:cNvSpPr/>
            <p:nvPr/>
          </p:nvSpPr>
          <p:spPr>
            <a:xfrm>
              <a:off x="10297749" y="189081"/>
              <a:ext cx="12271" cy="24251"/>
            </a:xfrm>
            <a:custGeom>
              <a:avLst/>
              <a:gdLst>
                <a:gd name="connsiteX0" fmla="*/ 10496 w 12271"/>
                <a:gd name="connsiteY0" fmla="*/ 24251 h 24251"/>
                <a:gd name="connsiteX1" fmla="*/ 12271 w 12271"/>
                <a:gd name="connsiteY1" fmla="*/ 0 h 24251"/>
                <a:gd name="connsiteX2" fmla="*/ 10496 w 12271"/>
                <a:gd name="connsiteY2" fmla="*/ 24251 h 2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71" h="24251">
                  <a:moveTo>
                    <a:pt x="10496" y="24251"/>
                  </a:moveTo>
                  <a:lnTo>
                    <a:pt x="12271" y="0"/>
                  </a:lnTo>
                  <a:cubicBezTo>
                    <a:pt x="-9227" y="8084"/>
                    <a:pt x="2410" y="14985"/>
                    <a:pt x="10496" y="24251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C4CC3612-FE31-8A4F-EE0F-6888A0AA2212}"/>
                </a:ext>
              </a:extLst>
            </p:cNvPr>
            <p:cNvSpPr/>
            <p:nvPr/>
          </p:nvSpPr>
          <p:spPr>
            <a:xfrm>
              <a:off x="10323826" y="134861"/>
              <a:ext cx="16172" cy="15181"/>
            </a:xfrm>
            <a:custGeom>
              <a:avLst/>
              <a:gdLst>
                <a:gd name="connsiteX0" fmla="*/ 0 w 16172"/>
                <a:gd name="connsiteY0" fmla="*/ 15182 h 15181"/>
                <a:gd name="connsiteX1" fmla="*/ 16173 w 16172"/>
                <a:gd name="connsiteY1" fmla="*/ 13407 h 15181"/>
                <a:gd name="connsiteX2" fmla="*/ 5325 w 16172"/>
                <a:gd name="connsiteY2" fmla="*/ 0 h 1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72" h="15181">
                  <a:moveTo>
                    <a:pt x="0" y="15182"/>
                  </a:moveTo>
                  <a:lnTo>
                    <a:pt x="16173" y="13407"/>
                  </a:lnTo>
                  <a:lnTo>
                    <a:pt x="5325" y="0"/>
                  </a:ln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20F0BB5-5F4A-03A0-AB6B-53D714C1D318}"/>
                </a:ext>
              </a:extLst>
            </p:cNvPr>
            <p:cNvSpPr/>
            <p:nvPr/>
          </p:nvSpPr>
          <p:spPr>
            <a:xfrm>
              <a:off x="9690758" y="493504"/>
              <a:ext cx="16228" cy="18028"/>
            </a:xfrm>
            <a:custGeom>
              <a:avLst/>
              <a:gdLst>
                <a:gd name="connsiteX0" fmla="*/ 8243 w 16228"/>
                <a:gd name="connsiteY0" fmla="*/ 14196 h 18028"/>
                <a:gd name="connsiteX1" fmla="*/ 12187 w 16228"/>
                <a:gd name="connsiteY1" fmla="*/ 6901 h 18028"/>
                <a:gd name="connsiteX2" fmla="*/ 8243 w 16228"/>
                <a:gd name="connsiteY2" fmla="*/ 0 h 18028"/>
                <a:gd name="connsiteX3" fmla="*/ 8243 w 16228"/>
                <a:gd name="connsiteY3" fmla="*/ 14196 h 1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28" h="18028">
                  <a:moveTo>
                    <a:pt x="8243" y="14196"/>
                  </a:moveTo>
                  <a:cubicBezTo>
                    <a:pt x="17315" y="1183"/>
                    <a:pt x="18696" y="34110"/>
                    <a:pt x="12187" y="6901"/>
                  </a:cubicBezTo>
                  <a:lnTo>
                    <a:pt x="8243" y="0"/>
                  </a:lnTo>
                  <a:cubicBezTo>
                    <a:pt x="7454" y="789"/>
                    <a:pt x="-9902" y="3155"/>
                    <a:pt x="8243" y="14196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1218D34-ACC0-24C8-3F11-4F73DFD350FD}"/>
                </a:ext>
              </a:extLst>
            </p:cNvPr>
            <p:cNvSpPr/>
            <p:nvPr/>
          </p:nvSpPr>
          <p:spPr>
            <a:xfrm>
              <a:off x="9712608" y="446035"/>
              <a:ext cx="13682" cy="18912"/>
            </a:xfrm>
            <a:custGeom>
              <a:avLst/>
              <a:gdLst>
                <a:gd name="connsiteX0" fmla="*/ 2 w 13682"/>
                <a:gd name="connsiteY0" fmla="*/ 9022 h 18912"/>
                <a:gd name="connsiteX1" fmla="*/ 9864 w 13682"/>
                <a:gd name="connsiteY1" fmla="*/ 9416 h 18912"/>
                <a:gd name="connsiteX2" fmla="*/ 6905 w 13682"/>
                <a:gd name="connsiteY2" fmla="*/ 7248 h 18912"/>
                <a:gd name="connsiteX3" fmla="*/ 2 w 13682"/>
                <a:gd name="connsiteY3" fmla="*/ 9022 h 1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2" h="18912">
                  <a:moveTo>
                    <a:pt x="2" y="9022"/>
                  </a:moveTo>
                  <a:cubicBezTo>
                    <a:pt x="-195" y="17303"/>
                    <a:pt x="13808" y="26175"/>
                    <a:pt x="9864" y="9416"/>
                  </a:cubicBezTo>
                  <a:cubicBezTo>
                    <a:pt x="4933" y="-11483"/>
                    <a:pt x="22881" y="9219"/>
                    <a:pt x="6905" y="7248"/>
                  </a:cubicBezTo>
                  <a:cubicBezTo>
                    <a:pt x="1580" y="6656"/>
                    <a:pt x="2" y="-1231"/>
                    <a:pt x="2" y="9022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A1E68D5-F762-7414-D82F-4A89052D790B}"/>
                </a:ext>
              </a:extLst>
            </p:cNvPr>
            <p:cNvSpPr/>
            <p:nvPr/>
          </p:nvSpPr>
          <p:spPr>
            <a:xfrm>
              <a:off x="9871380" y="1021316"/>
              <a:ext cx="15581" cy="29180"/>
            </a:xfrm>
            <a:custGeom>
              <a:avLst/>
              <a:gdLst>
                <a:gd name="connsiteX0" fmla="*/ 0 w 15581"/>
                <a:gd name="connsiteY0" fmla="*/ 29180 h 29180"/>
                <a:gd name="connsiteX1" fmla="*/ 15581 w 15581"/>
                <a:gd name="connsiteY1" fmla="*/ 0 h 29180"/>
                <a:gd name="connsiteX2" fmla="*/ 0 w 15581"/>
                <a:gd name="connsiteY2" fmla="*/ 29180 h 2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81" h="29180">
                  <a:moveTo>
                    <a:pt x="0" y="29180"/>
                  </a:moveTo>
                  <a:lnTo>
                    <a:pt x="15581" y="0"/>
                  </a:lnTo>
                  <a:cubicBezTo>
                    <a:pt x="4142" y="13604"/>
                    <a:pt x="4734" y="11633"/>
                    <a:pt x="0" y="29180"/>
                  </a:cubicBezTo>
                  <a:close/>
                </a:path>
              </a:pathLst>
            </a:custGeom>
            <a:solidFill>
              <a:srgbClr val="1A1A1A"/>
            </a:solidFill>
            <a:ln w="1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645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图形 2">
            <a:extLst>
              <a:ext uri="{FF2B5EF4-FFF2-40B4-BE49-F238E27FC236}">
                <a16:creationId xmlns:a16="http://schemas.microsoft.com/office/drawing/2014/main" id="{EC3B86B4-57D0-D49D-6ECA-54FB81A6C1B7}"/>
              </a:ext>
            </a:extLst>
          </p:cNvPr>
          <p:cNvGrpSpPr/>
          <p:nvPr/>
        </p:nvGrpSpPr>
        <p:grpSpPr>
          <a:xfrm>
            <a:off x="1460454" y="2960144"/>
            <a:ext cx="1138989" cy="744112"/>
            <a:chOff x="1130254" y="1652281"/>
            <a:chExt cx="1138989" cy="744112"/>
          </a:xfrm>
          <a:solidFill>
            <a:srgbClr val="212121"/>
          </a:solidFill>
        </p:grpSpPr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4A0EA76-C410-3466-0FE6-40D3833172F0}"/>
                </a:ext>
              </a:extLst>
            </p:cNvPr>
            <p:cNvSpPr/>
            <p:nvPr/>
          </p:nvSpPr>
          <p:spPr>
            <a:xfrm>
              <a:off x="1130254" y="1652281"/>
              <a:ext cx="1138989" cy="744112"/>
            </a:xfrm>
            <a:custGeom>
              <a:avLst/>
              <a:gdLst>
                <a:gd name="connsiteX0" fmla="*/ 415813 w 1138989"/>
                <a:gd name="connsiteY0" fmla="*/ 466596 h 744112"/>
                <a:gd name="connsiteX1" fmla="*/ 343550 w 1138989"/>
                <a:gd name="connsiteY1" fmla="*/ 600701 h 744112"/>
                <a:gd name="connsiteX2" fmla="*/ 186980 w 1138989"/>
                <a:gd name="connsiteY2" fmla="*/ 641754 h 744112"/>
                <a:gd name="connsiteX3" fmla="*/ 101578 w 1138989"/>
                <a:gd name="connsiteY3" fmla="*/ 258048 h 744112"/>
                <a:gd name="connsiteX4" fmla="*/ 261433 w 1138989"/>
                <a:gd name="connsiteY4" fmla="*/ 209332 h 744112"/>
                <a:gd name="connsiteX5" fmla="*/ 295922 w 1138989"/>
                <a:gd name="connsiteY5" fmla="*/ 222468 h 744112"/>
                <a:gd name="connsiteX6" fmla="*/ 395010 w 1138989"/>
                <a:gd name="connsiteY6" fmla="*/ 281584 h 744112"/>
                <a:gd name="connsiteX7" fmla="*/ 415813 w 1138989"/>
                <a:gd name="connsiteY7" fmla="*/ 466596 h 744112"/>
                <a:gd name="connsiteX8" fmla="*/ 737712 w 1138989"/>
                <a:gd name="connsiteY8" fmla="*/ 590301 h 744112"/>
                <a:gd name="connsiteX9" fmla="*/ 761253 w 1138989"/>
                <a:gd name="connsiteY9" fmla="*/ 456743 h 744112"/>
                <a:gd name="connsiteX10" fmla="*/ 789172 w 1138989"/>
                <a:gd name="connsiteY10" fmla="*/ 353290 h 744112"/>
                <a:gd name="connsiteX11" fmla="*/ 1000487 w 1138989"/>
                <a:gd name="connsiteY11" fmla="*/ 356027 h 744112"/>
                <a:gd name="connsiteX12" fmla="*/ 999940 w 1138989"/>
                <a:gd name="connsiteY12" fmla="*/ 579354 h 744112"/>
                <a:gd name="connsiteX13" fmla="*/ 737712 w 1138989"/>
                <a:gd name="connsiteY13" fmla="*/ 590301 h 744112"/>
                <a:gd name="connsiteX14" fmla="*/ 527492 w 1138989"/>
                <a:gd name="connsiteY14" fmla="*/ 287058 h 744112"/>
                <a:gd name="connsiteX15" fmla="*/ 724026 w 1138989"/>
                <a:gd name="connsiteY15" fmla="*/ 428280 h 744112"/>
                <a:gd name="connsiteX16" fmla="*/ 450850 w 1138989"/>
                <a:gd name="connsiteY16" fmla="*/ 622596 h 744112"/>
                <a:gd name="connsiteX17" fmla="*/ 434426 w 1138989"/>
                <a:gd name="connsiteY17" fmla="*/ 524617 h 744112"/>
                <a:gd name="connsiteX18" fmla="*/ 451397 w 1138989"/>
                <a:gd name="connsiteY18" fmla="*/ 376279 h 744112"/>
                <a:gd name="connsiteX19" fmla="*/ 470558 w 1138989"/>
                <a:gd name="connsiteY19" fmla="*/ 316069 h 744112"/>
                <a:gd name="connsiteX20" fmla="*/ 527492 w 1138989"/>
                <a:gd name="connsiteY20" fmla="*/ 287058 h 744112"/>
                <a:gd name="connsiteX21" fmla="*/ 1026765 w 1138989"/>
                <a:gd name="connsiteY21" fmla="*/ 310595 h 744112"/>
                <a:gd name="connsiteX22" fmla="*/ 1094101 w 1138989"/>
                <a:gd name="connsiteY22" fmla="*/ 305121 h 744112"/>
                <a:gd name="connsiteX23" fmla="*/ 1071656 w 1138989"/>
                <a:gd name="connsiteY23" fmla="*/ 410216 h 744112"/>
                <a:gd name="connsiteX24" fmla="*/ 1060707 w 1138989"/>
                <a:gd name="connsiteY24" fmla="*/ 394890 h 744112"/>
                <a:gd name="connsiteX25" fmla="*/ 1004320 w 1138989"/>
                <a:gd name="connsiteY25" fmla="*/ 328111 h 744112"/>
                <a:gd name="connsiteX26" fmla="*/ 1026765 w 1138989"/>
                <a:gd name="connsiteY26" fmla="*/ 310595 h 744112"/>
                <a:gd name="connsiteX27" fmla="*/ 216542 w 1138989"/>
                <a:gd name="connsiteY27" fmla="*/ 7899 h 744112"/>
                <a:gd name="connsiteX28" fmla="*/ 197381 w 1138989"/>
                <a:gd name="connsiteY28" fmla="*/ 236 h 744112"/>
                <a:gd name="connsiteX29" fmla="*/ 258695 w 1138989"/>
                <a:gd name="connsiteY29" fmla="*/ 78510 h 744112"/>
                <a:gd name="connsiteX30" fmla="*/ 297017 w 1138989"/>
                <a:gd name="connsiteY30" fmla="*/ 181416 h 744112"/>
                <a:gd name="connsiteX31" fmla="*/ 229133 w 1138989"/>
                <a:gd name="connsiteY31" fmla="*/ 178131 h 744112"/>
                <a:gd name="connsiteX32" fmla="*/ 163987 w 1138989"/>
                <a:gd name="connsiteY32" fmla="*/ 190721 h 744112"/>
                <a:gd name="connsiteX33" fmla="*/ 77490 w 1138989"/>
                <a:gd name="connsiteY33" fmla="*/ 77415 h 744112"/>
                <a:gd name="connsiteX34" fmla="*/ 28767 w 1138989"/>
                <a:gd name="connsiteY34" fmla="*/ 63731 h 744112"/>
                <a:gd name="connsiteX35" fmla="*/ 40811 w 1138989"/>
                <a:gd name="connsiteY35" fmla="*/ 82342 h 744112"/>
                <a:gd name="connsiteX36" fmla="*/ 59424 w 1138989"/>
                <a:gd name="connsiteY36" fmla="*/ 94931 h 744112"/>
                <a:gd name="connsiteX37" fmla="*/ 92819 w 1138989"/>
                <a:gd name="connsiteY37" fmla="*/ 122300 h 744112"/>
                <a:gd name="connsiteX38" fmla="*/ 137162 w 1138989"/>
                <a:gd name="connsiteY38" fmla="*/ 199479 h 744112"/>
                <a:gd name="connsiteX39" fmla="*/ 113622 w 1138989"/>
                <a:gd name="connsiteY39" fmla="*/ 212616 h 744112"/>
                <a:gd name="connsiteX40" fmla="*/ 15628 w 1138989"/>
                <a:gd name="connsiteY40" fmla="*/ 352195 h 744112"/>
                <a:gd name="connsiteX41" fmla="*/ 37526 w 1138989"/>
                <a:gd name="connsiteY41" fmla="*/ 571691 h 744112"/>
                <a:gd name="connsiteX42" fmla="*/ 196286 w 1138989"/>
                <a:gd name="connsiteY42" fmla="*/ 683354 h 744112"/>
                <a:gd name="connsiteX43" fmla="*/ 290447 w 1138989"/>
                <a:gd name="connsiteY43" fmla="*/ 681712 h 744112"/>
                <a:gd name="connsiteX44" fmla="*/ 303039 w 1138989"/>
                <a:gd name="connsiteY44" fmla="*/ 676238 h 744112"/>
                <a:gd name="connsiteX45" fmla="*/ 335886 w 1138989"/>
                <a:gd name="connsiteY45" fmla="*/ 659817 h 744112"/>
                <a:gd name="connsiteX46" fmla="*/ 356689 w 1138989"/>
                <a:gd name="connsiteY46" fmla="*/ 647228 h 744112"/>
                <a:gd name="connsiteX47" fmla="*/ 390630 w 1138989"/>
                <a:gd name="connsiteY47" fmla="*/ 613838 h 744112"/>
                <a:gd name="connsiteX48" fmla="*/ 398295 w 1138989"/>
                <a:gd name="connsiteY48" fmla="*/ 622596 h 744112"/>
                <a:gd name="connsiteX49" fmla="*/ 422382 w 1138989"/>
                <a:gd name="connsiteY49" fmla="*/ 637922 h 744112"/>
                <a:gd name="connsiteX50" fmla="*/ 442638 w 1138989"/>
                <a:gd name="connsiteY50" fmla="*/ 744112 h 744112"/>
                <a:gd name="connsiteX51" fmla="*/ 453587 w 1138989"/>
                <a:gd name="connsiteY51" fmla="*/ 730428 h 744112"/>
                <a:gd name="connsiteX52" fmla="*/ 459609 w 1138989"/>
                <a:gd name="connsiteY52" fmla="*/ 656533 h 744112"/>
                <a:gd name="connsiteX53" fmla="*/ 530230 w 1138989"/>
                <a:gd name="connsiteY53" fmla="*/ 678975 h 744112"/>
                <a:gd name="connsiteX54" fmla="*/ 617274 w 1138989"/>
                <a:gd name="connsiteY54" fmla="*/ 681165 h 744112"/>
                <a:gd name="connsiteX55" fmla="*/ 623296 w 1138989"/>
                <a:gd name="connsiteY55" fmla="*/ 721123 h 744112"/>
                <a:gd name="connsiteX56" fmla="*/ 643004 w 1138989"/>
                <a:gd name="connsiteY56" fmla="*/ 743565 h 744112"/>
                <a:gd name="connsiteX57" fmla="*/ 645741 w 1138989"/>
                <a:gd name="connsiteY57" fmla="*/ 670765 h 744112"/>
                <a:gd name="connsiteX58" fmla="*/ 686800 w 1138989"/>
                <a:gd name="connsiteY58" fmla="*/ 645038 h 744112"/>
                <a:gd name="connsiteX59" fmla="*/ 722384 w 1138989"/>
                <a:gd name="connsiteY59" fmla="*/ 613291 h 744112"/>
                <a:gd name="connsiteX60" fmla="*/ 734428 w 1138989"/>
                <a:gd name="connsiteY60" fmla="*/ 622049 h 744112"/>
                <a:gd name="connsiteX61" fmla="*/ 744829 w 1138989"/>
                <a:gd name="connsiteY61" fmla="*/ 626428 h 744112"/>
                <a:gd name="connsiteX62" fmla="*/ 811618 w 1138989"/>
                <a:gd name="connsiteY62" fmla="*/ 651059 h 744112"/>
                <a:gd name="connsiteX63" fmla="*/ 835158 w 1138989"/>
                <a:gd name="connsiteY63" fmla="*/ 735354 h 744112"/>
                <a:gd name="connsiteX64" fmla="*/ 847749 w 1138989"/>
                <a:gd name="connsiteY64" fmla="*/ 728786 h 744112"/>
                <a:gd name="connsiteX65" fmla="*/ 844465 w 1138989"/>
                <a:gd name="connsiteY65" fmla="*/ 655986 h 744112"/>
                <a:gd name="connsiteX66" fmla="*/ 909064 w 1138989"/>
                <a:gd name="connsiteY66" fmla="*/ 654891 h 744112"/>
                <a:gd name="connsiteX67" fmla="*/ 964356 w 1138989"/>
                <a:gd name="connsiteY67" fmla="*/ 651059 h 744112"/>
                <a:gd name="connsiteX68" fmla="*/ 993371 w 1138989"/>
                <a:gd name="connsiteY68" fmla="*/ 717291 h 744112"/>
                <a:gd name="connsiteX69" fmla="*/ 993918 w 1138989"/>
                <a:gd name="connsiteY69" fmla="*/ 675691 h 744112"/>
                <a:gd name="connsiteX70" fmla="*/ 985159 w 1138989"/>
                <a:gd name="connsiteY70" fmla="*/ 643943 h 744112"/>
                <a:gd name="connsiteX71" fmla="*/ 1084794 w 1138989"/>
                <a:gd name="connsiteY71" fmla="*/ 480280 h 744112"/>
                <a:gd name="connsiteX72" fmla="*/ 1085342 w 1138989"/>
                <a:gd name="connsiteY72" fmla="*/ 454553 h 744112"/>
                <a:gd name="connsiteX73" fmla="*/ 1108335 w 1138989"/>
                <a:gd name="connsiteY73" fmla="*/ 446890 h 744112"/>
                <a:gd name="connsiteX74" fmla="*/ 1117641 w 1138989"/>
                <a:gd name="connsiteY74" fmla="*/ 300195 h 744112"/>
                <a:gd name="connsiteX75" fmla="*/ 984064 w 1138989"/>
                <a:gd name="connsiteY75" fmla="*/ 313332 h 744112"/>
                <a:gd name="connsiteX76" fmla="*/ 836253 w 1138989"/>
                <a:gd name="connsiteY76" fmla="*/ 272827 h 744112"/>
                <a:gd name="connsiteX77" fmla="*/ 721289 w 1138989"/>
                <a:gd name="connsiteY77" fmla="*/ 357122 h 744112"/>
                <a:gd name="connsiteX78" fmla="*/ 667092 w 1138989"/>
                <a:gd name="connsiteY78" fmla="*/ 301837 h 744112"/>
                <a:gd name="connsiteX79" fmla="*/ 631507 w 1138989"/>
                <a:gd name="connsiteY79" fmla="*/ 282679 h 744112"/>
                <a:gd name="connsiteX80" fmla="*/ 499025 w 1138989"/>
                <a:gd name="connsiteY80" fmla="*/ 253121 h 744112"/>
                <a:gd name="connsiteX81" fmla="*/ 460156 w 1138989"/>
                <a:gd name="connsiteY81" fmla="*/ 268995 h 744112"/>
                <a:gd name="connsiteX82" fmla="*/ 430594 w 1138989"/>
                <a:gd name="connsiteY82" fmla="*/ 292532 h 744112"/>
                <a:gd name="connsiteX83" fmla="*/ 425120 w 1138989"/>
                <a:gd name="connsiteY83" fmla="*/ 287606 h 744112"/>
                <a:gd name="connsiteX84" fmla="*/ 372565 w 1138989"/>
                <a:gd name="connsiteY84" fmla="*/ 229584 h 744112"/>
                <a:gd name="connsiteX85" fmla="*/ 364353 w 1138989"/>
                <a:gd name="connsiteY85" fmla="*/ 223016 h 744112"/>
                <a:gd name="connsiteX86" fmla="*/ 309608 w 1138989"/>
                <a:gd name="connsiteY86" fmla="*/ 112994 h 744112"/>
                <a:gd name="connsiteX87" fmla="*/ 238987 w 1138989"/>
                <a:gd name="connsiteY87" fmla="*/ 18847 h 744112"/>
                <a:gd name="connsiteX88" fmla="*/ 216542 w 1138989"/>
                <a:gd name="connsiteY88" fmla="*/ 7899 h 74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38989" h="744112">
                  <a:moveTo>
                    <a:pt x="415813" y="466596"/>
                  </a:moveTo>
                  <a:cubicBezTo>
                    <a:pt x="393368" y="522975"/>
                    <a:pt x="383514" y="565670"/>
                    <a:pt x="343550" y="600701"/>
                  </a:cubicBezTo>
                  <a:cubicBezTo>
                    <a:pt x="307966" y="632449"/>
                    <a:pt x="250484" y="659270"/>
                    <a:pt x="186980" y="641754"/>
                  </a:cubicBezTo>
                  <a:cubicBezTo>
                    <a:pt x="-57730" y="574427"/>
                    <a:pt x="23293" y="311690"/>
                    <a:pt x="101578" y="258048"/>
                  </a:cubicBezTo>
                  <a:cubicBezTo>
                    <a:pt x="127855" y="239437"/>
                    <a:pt x="215994" y="198932"/>
                    <a:pt x="261433" y="209332"/>
                  </a:cubicBezTo>
                  <a:cubicBezTo>
                    <a:pt x="288805" y="215900"/>
                    <a:pt x="260338" y="219732"/>
                    <a:pt x="295922" y="222468"/>
                  </a:cubicBezTo>
                  <a:cubicBezTo>
                    <a:pt x="326579" y="224658"/>
                    <a:pt x="381871" y="258595"/>
                    <a:pt x="395010" y="281584"/>
                  </a:cubicBezTo>
                  <a:cubicBezTo>
                    <a:pt x="409244" y="306216"/>
                    <a:pt x="429499" y="432659"/>
                    <a:pt x="415813" y="466596"/>
                  </a:cubicBezTo>
                  <a:close/>
                  <a:moveTo>
                    <a:pt x="737712" y="590301"/>
                  </a:moveTo>
                  <a:cubicBezTo>
                    <a:pt x="758515" y="540491"/>
                    <a:pt x="764537" y="522975"/>
                    <a:pt x="761253" y="456743"/>
                  </a:cubicBezTo>
                  <a:cubicBezTo>
                    <a:pt x="757420" y="394343"/>
                    <a:pt x="728953" y="397080"/>
                    <a:pt x="789172" y="353290"/>
                  </a:cubicBezTo>
                  <a:cubicBezTo>
                    <a:pt x="818187" y="332490"/>
                    <a:pt x="872385" y="241626"/>
                    <a:pt x="1000487" y="356027"/>
                  </a:cubicBezTo>
                  <a:cubicBezTo>
                    <a:pt x="1060707" y="409669"/>
                    <a:pt x="1065086" y="523522"/>
                    <a:pt x="999940" y="579354"/>
                  </a:cubicBezTo>
                  <a:cubicBezTo>
                    <a:pt x="953407" y="619312"/>
                    <a:pt x="795194" y="638470"/>
                    <a:pt x="737712" y="590301"/>
                  </a:cubicBezTo>
                  <a:close/>
                  <a:moveTo>
                    <a:pt x="527492" y="287058"/>
                  </a:moveTo>
                  <a:cubicBezTo>
                    <a:pt x="618916" y="257500"/>
                    <a:pt x="713625" y="362595"/>
                    <a:pt x="724026" y="428280"/>
                  </a:cubicBezTo>
                  <a:cubicBezTo>
                    <a:pt x="750304" y="588659"/>
                    <a:pt x="621106" y="691565"/>
                    <a:pt x="450850" y="622596"/>
                  </a:cubicBezTo>
                  <a:cubicBezTo>
                    <a:pt x="378586" y="593585"/>
                    <a:pt x="415265" y="591396"/>
                    <a:pt x="434426" y="524617"/>
                  </a:cubicBezTo>
                  <a:cubicBezTo>
                    <a:pt x="453587" y="457290"/>
                    <a:pt x="457419" y="458385"/>
                    <a:pt x="451397" y="376279"/>
                  </a:cubicBezTo>
                  <a:cubicBezTo>
                    <a:pt x="448112" y="335774"/>
                    <a:pt x="448112" y="338511"/>
                    <a:pt x="470558" y="316069"/>
                  </a:cubicBezTo>
                  <a:cubicBezTo>
                    <a:pt x="484244" y="301837"/>
                    <a:pt x="503405" y="294721"/>
                    <a:pt x="527492" y="287058"/>
                  </a:cubicBezTo>
                  <a:close/>
                  <a:moveTo>
                    <a:pt x="1026765" y="310595"/>
                  </a:moveTo>
                  <a:cubicBezTo>
                    <a:pt x="1045378" y="293627"/>
                    <a:pt x="1077130" y="275016"/>
                    <a:pt x="1094101" y="305121"/>
                  </a:cubicBezTo>
                  <a:cubicBezTo>
                    <a:pt x="1111619" y="336869"/>
                    <a:pt x="1106692" y="403101"/>
                    <a:pt x="1071656" y="410216"/>
                  </a:cubicBezTo>
                  <a:cubicBezTo>
                    <a:pt x="1062896" y="402006"/>
                    <a:pt x="1065634" y="403101"/>
                    <a:pt x="1060707" y="394890"/>
                  </a:cubicBezTo>
                  <a:cubicBezTo>
                    <a:pt x="1048663" y="373543"/>
                    <a:pt x="1021838" y="342890"/>
                    <a:pt x="1004320" y="328111"/>
                  </a:cubicBezTo>
                  <a:lnTo>
                    <a:pt x="1026765" y="310595"/>
                  </a:lnTo>
                  <a:close/>
                  <a:moveTo>
                    <a:pt x="216542" y="7899"/>
                  </a:moveTo>
                  <a:cubicBezTo>
                    <a:pt x="206688" y="1878"/>
                    <a:pt x="211067" y="-859"/>
                    <a:pt x="197381" y="236"/>
                  </a:cubicBezTo>
                  <a:cubicBezTo>
                    <a:pt x="193549" y="15015"/>
                    <a:pt x="234608" y="43478"/>
                    <a:pt x="258695" y="78510"/>
                  </a:cubicBezTo>
                  <a:cubicBezTo>
                    <a:pt x="276761" y="104237"/>
                    <a:pt x="294280" y="149121"/>
                    <a:pt x="297017" y="181416"/>
                  </a:cubicBezTo>
                  <a:cubicBezTo>
                    <a:pt x="265812" y="179774"/>
                    <a:pt x="290447" y="173753"/>
                    <a:pt x="229133" y="178131"/>
                  </a:cubicBezTo>
                  <a:cubicBezTo>
                    <a:pt x="205593" y="179774"/>
                    <a:pt x="182600" y="183605"/>
                    <a:pt x="163987" y="190721"/>
                  </a:cubicBezTo>
                  <a:cubicBezTo>
                    <a:pt x="153585" y="154595"/>
                    <a:pt x="106505" y="93289"/>
                    <a:pt x="77490" y="77415"/>
                  </a:cubicBezTo>
                  <a:cubicBezTo>
                    <a:pt x="67089" y="71394"/>
                    <a:pt x="41906" y="60994"/>
                    <a:pt x="28767" y="63731"/>
                  </a:cubicBezTo>
                  <a:cubicBezTo>
                    <a:pt x="28220" y="74131"/>
                    <a:pt x="33147" y="76868"/>
                    <a:pt x="40811" y="82342"/>
                  </a:cubicBezTo>
                  <a:cubicBezTo>
                    <a:pt x="48475" y="87815"/>
                    <a:pt x="52307" y="90005"/>
                    <a:pt x="59424" y="94931"/>
                  </a:cubicBezTo>
                  <a:cubicBezTo>
                    <a:pt x="70373" y="102047"/>
                    <a:pt x="85154" y="113542"/>
                    <a:pt x="92819" y="122300"/>
                  </a:cubicBezTo>
                  <a:cubicBezTo>
                    <a:pt x="130593" y="167731"/>
                    <a:pt x="122928" y="179774"/>
                    <a:pt x="137162" y="199479"/>
                  </a:cubicBezTo>
                  <a:cubicBezTo>
                    <a:pt x="130045" y="205500"/>
                    <a:pt x="121833" y="208237"/>
                    <a:pt x="113622" y="212616"/>
                  </a:cubicBezTo>
                  <a:cubicBezTo>
                    <a:pt x="65446" y="239984"/>
                    <a:pt x="29862" y="296363"/>
                    <a:pt x="15628" y="352195"/>
                  </a:cubicBezTo>
                  <a:cubicBezTo>
                    <a:pt x="-9554" y="450174"/>
                    <a:pt x="-5722" y="491227"/>
                    <a:pt x="37526" y="571691"/>
                  </a:cubicBezTo>
                  <a:cubicBezTo>
                    <a:pt x="63804" y="620954"/>
                    <a:pt x="140994" y="673501"/>
                    <a:pt x="196286" y="683354"/>
                  </a:cubicBezTo>
                  <a:cubicBezTo>
                    <a:pt x="228586" y="689375"/>
                    <a:pt x="257600" y="687733"/>
                    <a:pt x="290447" y="681712"/>
                  </a:cubicBezTo>
                  <a:cubicBezTo>
                    <a:pt x="304681" y="678975"/>
                    <a:pt x="293185" y="683901"/>
                    <a:pt x="303039" y="676238"/>
                  </a:cubicBezTo>
                  <a:cubicBezTo>
                    <a:pt x="319462" y="663649"/>
                    <a:pt x="320010" y="670217"/>
                    <a:pt x="335886" y="659817"/>
                  </a:cubicBezTo>
                  <a:cubicBezTo>
                    <a:pt x="343550" y="655438"/>
                    <a:pt x="349024" y="651607"/>
                    <a:pt x="356689" y="647228"/>
                  </a:cubicBezTo>
                  <a:cubicBezTo>
                    <a:pt x="385703" y="630259"/>
                    <a:pt x="359426" y="641207"/>
                    <a:pt x="390630" y="613838"/>
                  </a:cubicBezTo>
                  <a:lnTo>
                    <a:pt x="398295" y="622596"/>
                  </a:lnTo>
                  <a:cubicBezTo>
                    <a:pt x="405959" y="632996"/>
                    <a:pt x="410338" y="630807"/>
                    <a:pt x="422382" y="637922"/>
                  </a:cubicBezTo>
                  <a:cubicBezTo>
                    <a:pt x="423477" y="677880"/>
                    <a:pt x="411433" y="730975"/>
                    <a:pt x="442638" y="744112"/>
                  </a:cubicBezTo>
                  <a:cubicBezTo>
                    <a:pt x="448660" y="740281"/>
                    <a:pt x="452492" y="739733"/>
                    <a:pt x="453587" y="730428"/>
                  </a:cubicBezTo>
                  <a:lnTo>
                    <a:pt x="459609" y="656533"/>
                  </a:lnTo>
                  <a:cubicBezTo>
                    <a:pt x="484791" y="664196"/>
                    <a:pt x="488624" y="674049"/>
                    <a:pt x="530230" y="678975"/>
                  </a:cubicBezTo>
                  <a:cubicBezTo>
                    <a:pt x="561982" y="683354"/>
                    <a:pt x="587164" y="679523"/>
                    <a:pt x="617274" y="681165"/>
                  </a:cubicBezTo>
                  <a:cubicBezTo>
                    <a:pt x="618369" y="698680"/>
                    <a:pt x="620558" y="704702"/>
                    <a:pt x="623296" y="721123"/>
                  </a:cubicBezTo>
                  <a:cubicBezTo>
                    <a:pt x="624938" y="733712"/>
                    <a:pt x="631507" y="741375"/>
                    <a:pt x="643004" y="743565"/>
                  </a:cubicBezTo>
                  <a:cubicBezTo>
                    <a:pt x="658880" y="740828"/>
                    <a:pt x="647383" y="700323"/>
                    <a:pt x="645741" y="670765"/>
                  </a:cubicBezTo>
                  <a:cubicBezTo>
                    <a:pt x="669281" y="662554"/>
                    <a:pt x="668734" y="657628"/>
                    <a:pt x="686800" y="645038"/>
                  </a:cubicBezTo>
                  <a:cubicBezTo>
                    <a:pt x="702676" y="633543"/>
                    <a:pt x="713625" y="629164"/>
                    <a:pt x="722384" y="613291"/>
                  </a:cubicBezTo>
                  <a:lnTo>
                    <a:pt x="734428" y="622049"/>
                  </a:lnTo>
                  <a:cubicBezTo>
                    <a:pt x="737712" y="623691"/>
                    <a:pt x="740997" y="625333"/>
                    <a:pt x="744829" y="626428"/>
                  </a:cubicBezTo>
                  <a:lnTo>
                    <a:pt x="811618" y="651059"/>
                  </a:lnTo>
                  <a:cubicBezTo>
                    <a:pt x="814903" y="681712"/>
                    <a:pt x="811618" y="723312"/>
                    <a:pt x="835158" y="735354"/>
                  </a:cubicBezTo>
                  <a:lnTo>
                    <a:pt x="847749" y="728786"/>
                  </a:lnTo>
                  <a:lnTo>
                    <a:pt x="844465" y="655986"/>
                  </a:lnTo>
                  <a:cubicBezTo>
                    <a:pt x="865268" y="655438"/>
                    <a:pt x="888261" y="657080"/>
                    <a:pt x="909064" y="654891"/>
                  </a:cubicBezTo>
                  <a:cubicBezTo>
                    <a:pt x="923845" y="653796"/>
                    <a:pt x="949027" y="649965"/>
                    <a:pt x="964356" y="651059"/>
                  </a:cubicBezTo>
                  <a:cubicBezTo>
                    <a:pt x="964903" y="680070"/>
                    <a:pt x="962713" y="729333"/>
                    <a:pt x="993371" y="717291"/>
                  </a:cubicBezTo>
                  <a:cubicBezTo>
                    <a:pt x="996108" y="700323"/>
                    <a:pt x="993918" y="692112"/>
                    <a:pt x="993918" y="675691"/>
                  </a:cubicBezTo>
                  <a:cubicBezTo>
                    <a:pt x="994465" y="648870"/>
                    <a:pt x="992276" y="662554"/>
                    <a:pt x="985159" y="643943"/>
                  </a:cubicBezTo>
                  <a:cubicBezTo>
                    <a:pt x="1054137" y="613291"/>
                    <a:pt x="1088079" y="553080"/>
                    <a:pt x="1084794" y="480280"/>
                  </a:cubicBezTo>
                  <a:cubicBezTo>
                    <a:pt x="1083152" y="439774"/>
                    <a:pt x="1078225" y="461669"/>
                    <a:pt x="1085342" y="454553"/>
                  </a:cubicBezTo>
                  <a:cubicBezTo>
                    <a:pt x="1096291" y="444153"/>
                    <a:pt x="1092459" y="452364"/>
                    <a:pt x="1108335" y="446890"/>
                  </a:cubicBezTo>
                  <a:cubicBezTo>
                    <a:pt x="1139539" y="435395"/>
                    <a:pt x="1153773" y="343437"/>
                    <a:pt x="1117641" y="300195"/>
                  </a:cubicBezTo>
                  <a:cubicBezTo>
                    <a:pt x="1079320" y="254216"/>
                    <a:pt x="1009247" y="238342"/>
                    <a:pt x="984064" y="313332"/>
                  </a:cubicBezTo>
                  <a:cubicBezTo>
                    <a:pt x="943553" y="300195"/>
                    <a:pt x="914538" y="262974"/>
                    <a:pt x="836253" y="272827"/>
                  </a:cubicBezTo>
                  <a:cubicBezTo>
                    <a:pt x="779318" y="279942"/>
                    <a:pt x="753588" y="350006"/>
                    <a:pt x="721289" y="357122"/>
                  </a:cubicBezTo>
                  <a:cubicBezTo>
                    <a:pt x="710340" y="339606"/>
                    <a:pt x="684062" y="317711"/>
                    <a:pt x="667092" y="301837"/>
                  </a:cubicBezTo>
                  <a:cubicBezTo>
                    <a:pt x="658332" y="293627"/>
                    <a:pt x="644099" y="290890"/>
                    <a:pt x="631507" y="282679"/>
                  </a:cubicBezTo>
                  <a:cubicBezTo>
                    <a:pt x="596471" y="261332"/>
                    <a:pt x="543368" y="241626"/>
                    <a:pt x="499025" y="253121"/>
                  </a:cubicBezTo>
                  <a:cubicBezTo>
                    <a:pt x="488076" y="255858"/>
                    <a:pt x="469463" y="263521"/>
                    <a:pt x="460156" y="268995"/>
                  </a:cubicBezTo>
                  <a:cubicBezTo>
                    <a:pt x="445375" y="276658"/>
                    <a:pt x="442090" y="284869"/>
                    <a:pt x="430594" y="292532"/>
                  </a:cubicBezTo>
                  <a:cubicBezTo>
                    <a:pt x="426762" y="289795"/>
                    <a:pt x="428404" y="291437"/>
                    <a:pt x="425120" y="287606"/>
                  </a:cubicBezTo>
                  <a:cubicBezTo>
                    <a:pt x="391725" y="247100"/>
                    <a:pt x="397200" y="256953"/>
                    <a:pt x="372565" y="229584"/>
                  </a:cubicBezTo>
                  <a:cubicBezTo>
                    <a:pt x="368185" y="224658"/>
                    <a:pt x="370375" y="226847"/>
                    <a:pt x="364353" y="223016"/>
                  </a:cubicBezTo>
                  <a:cubicBezTo>
                    <a:pt x="304681" y="186342"/>
                    <a:pt x="349024" y="193458"/>
                    <a:pt x="309608" y="112994"/>
                  </a:cubicBezTo>
                  <a:cubicBezTo>
                    <a:pt x="295922" y="85079"/>
                    <a:pt x="264717" y="39099"/>
                    <a:pt x="238987" y="18847"/>
                  </a:cubicBezTo>
                  <a:cubicBezTo>
                    <a:pt x="229133" y="11731"/>
                    <a:pt x="225301" y="13373"/>
                    <a:pt x="216542" y="789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DC00E7E-ED3D-12C6-8121-97D96152D473}"/>
                </a:ext>
              </a:extLst>
            </p:cNvPr>
            <p:cNvSpPr/>
            <p:nvPr/>
          </p:nvSpPr>
          <p:spPr>
            <a:xfrm>
              <a:off x="1379154" y="1961782"/>
              <a:ext cx="87718" cy="150924"/>
            </a:xfrm>
            <a:custGeom>
              <a:avLst/>
              <a:gdLst>
                <a:gd name="connsiteX0" fmla="*/ 32241 w 87718"/>
                <a:gd name="connsiteY0" fmla="*/ 120421 h 150924"/>
                <a:gd name="connsiteX1" fmla="*/ 21839 w 87718"/>
                <a:gd name="connsiteY1" fmla="*/ 7663 h 150924"/>
                <a:gd name="connsiteX2" fmla="*/ 45927 w 87718"/>
                <a:gd name="connsiteY2" fmla="*/ 150527 h 150924"/>
                <a:gd name="connsiteX3" fmla="*/ 82058 w 87718"/>
                <a:gd name="connsiteY3" fmla="*/ 35579 h 150924"/>
                <a:gd name="connsiteX4" fmla="*/ 62898 w 87718"/>
                <a:gd name="connsiteY4" fmla="*/ 0 h 150924"/>
                <a:gd name="connsiteX5" fmla="*/ 32241 w 87718"/>
                <a:gd name="connsiteY5" fmla="*/ 120421 h 15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718" h="150924">
                  <a:moveTo>
                    <a:pt x="32241" y="120421"/>
                  </a:moveTo>
                  <a:cubicBezTo>
                    <a:pt x="12533" y="94148"/>
                    <a:pt x="41547" y="39411"/>
                    <a:pt x="21839" y="7663"/>
                  </a:cubicBezTo>
                  <a:cubicBezTo>
                    <a:pt x="-6081" y="6568"/>
                    <a:pt x="-15935" y="142864"/>
                    <a:pt x="45927" y="150527"/>
                  </a:cubicBezTo>
                  <a:cubicBezTo>
                    <a:pt x="100672" y="157643"/>
                    <a:pt x="88080" y="67327"/>
                    <a:pt x="82058" y="35579"/>
                  </a:cubicBezTo>
                  <a:cubicBezTo>
                    <a:pt x="78226" y="17516"/>
                    <a:pt x="80964" y="2737"/>
                    <a:pt x="62898" y="0"/>
                  </a:cubicBezTo>
                  <a:cubicBezTo>
                    <a:pt x="44832" y="29011"/>
                    <a:pt x="75489" y="110569"/>
                    <a:pt x="32241" y="1204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1B1E190-CD1A-FA3A-DB98-794166EE35DE}"/>
                </a:ext>
              </a:extLst>
            </p:cNvPr>
            <p:cNvSpPr/>
            <p:nvPr/>
          </p:nvSpPr>
          <p:spPr>
            <a:xfrm>
              <a:off x="1240484" y="1960139"/>
              <a:ext cx="97331" cy="158778"/>
            </a:xfrm>
            <a:custGeom>
              <a:avLst/>
              <a:gdLst>
                <a:gd name="connsiteX0" fmla="*/ 32406 w 97331"/>
                <a:gd name="connsiteY0" fmla="*/ 126990 h 158778"/>
                <a:gd name="connsiteX1" fmla="*/ 34049 w 97331"/>
                <a:gd name="connsiteY1" fmla="*/ 41053 h 158778"/>
                <a:gd name="connsiteX2" fmla="*/ 12151 w 97331"/>
                <a:gd name="connsiteY2" fmla="*/ 24632 h 158778"/>
                <a:gd name="connsiteX3" fmla="*/ 71823 w 97331"/>
                <a:gd name="connsiteY3" fmla="*/ 153811 h 158778"/>
                <a:gd name="connsiteX4" fmla="*/ 96458 w 97331"/>
                <a:gd name="connsiteY4" fmla="*/ 81011 h 158778"/>
                <a:gd name="connsiteX5" fmla="*/ 88246 w 97331"/>
                <a:gd name="connsiteY5" fmla="*/ 0 h 158778"/>
                <a:gd name="connsiteX6" fmla="*/ 63611 w 97331"/>
                <a:gd name="connsiteY6" fmla="*/ 111116 h 158778"/>
                <a:gd name="connsiteX7" fmla="*/ 32406 w 97331"/>
                <a:gd name="connsiteY7" fmla="*/ 126990 h 158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31" h="158778">
                  <a:moveTo>
                    <a:pt x="32406" y="126990"/>
                  </a:moveTo>
                  <a:cubicBezTo>
                    <a:pt x="12151" y="84842"/>
                    <a:pt x="46640" y="61305"/>
                    <a:pt x="34049" y="41053"/>
                  </a:cubicBezTo>
                  <a:cubicBezTo>
                    <a:pt x="28574" y="32842"/>
                    <a:pt x="24195" y="24084"/>
                    <a:pt x="12151" y="24632"/>
                  </a:cubicBezTo>
                  <a:cubicBezTo>
                    <a:pt x="-26171" y="111116"/>
                    <a:pt x="35144" y="177895"/>
                    <a:pt x="71823" y="153811"/>
                  </a:cubicBezTo>
                  <a:cubicBezTo>
                    <a:pt x="84961" y="146695"/>
                    <a:pt x="94268" y="102358"/>
                    <a:pt x="96458" y="81011"/>
                  </a:cubicBezTo>
                  <a:cubicBezTo>
                    <a:pt x="98648" y="59663"/>
                    <a:pt x="97005" y="7663"/>
                    <a:pt x="88246" y="0"/>
                  </a:cubicBezTo>
                  <a:cubicBezTo>
                    <a:pt x="66896" y="10400"/>
                    <a:pt x="80582" y="89769"/>
                    <a:pt x="63611" y="111116"/>
                  </a:cubicBezTo>
                  <a:cubicBezTo>
                    <a:pt x="55947" y="120969"/>
                    <a:pt x="48282" y="128085"/>
                    <a:pt x="32406" y="1269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617956E-11A0-5FC7-3694-EC24CA6387B6}"/>
                </a:ext>
              </a:extLst>
            </p:cNvPr>
            <p:cNvSpPr/>
            <p:nvPr/>
          </p:nvSpPr>
          <p:spPr>
            <a:xfrm>
              <a:off x="1287628" y="2152814"/>
              <a:ext cx="115681" cy="106882"/>
            </a:xfrm>
            <a:custGeom>
              <a:avLst/>
              <a:gdLst>
                <a:gd name="connsiteX0" fmla="*/ 77234 w 115681"/>
                <a:gd name="connsiteY0" fmla="*/ 9853 h 106882"/>
                <a:gd name="connsiteX1" fmla="*/ 35080 w 115681"/>
                <a:gd name="connsiteY1" fmla="*/ 76632 h 106882"/>
                <a:gd name="connsiteX2" fmla="*/ 7708 w 115681"/>
                <a:gd name="connsiteY2" fmla="*/ 0 h 106882"/>
                <a:gd name="connsiteX3" fmla="*/ 67379 w 115681"/>
                <a:gd name="connsiteY3" fmla="*/ 106737 h 106882"/>
                <a:gd name="connsiteX4" fmla="*/ 113365 w 115681"/>
                <a:gd name="connsiteY4" fmla="*/ 61853 h 106882"/>
                <a:gd name="connsiteX5" fmla="*/ 77234 w 115681"/>
                <a:gd name="connsiteY5" fmla="*/ 9853 h 1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681" h="106882">
                  <a:moveTo>
                    <a:pt x="77234" y="9853"/>
                  </a:moveTo>
                  <a:cubicBezTo>
                    <a:pt x="83255" y="49263"/>
                    <a:pt x="75591" y="82653"/>
                    <a:pt x="35080" y="76632"/>
                  </a:cubicBezTo>
                  <a:cubicBezTo>
                    <a:pt x="12087" y="51453"/>
                    <a:pt x="32890" y="3284"/>
                    <a:pt x="7708" y="0"/>
                  </a:cubicBezTo>
                  <a:cubicBezTo>
                    <a:pt x="-7073" y="16421"/>
                    <a:pt x="-7073" y="99621"/>
                    <a:pt x="67379" y="106737"/>
                  </a:cubicBezTo>
                  <a:cubicBezTo>
                    <a:pt x="93657" y="108927"/>
                    <a:pt x="110080" y="85937"/>
                    <a:pt x="113365" y="61853"/>
                  </a:cubicBezTo>
                  <a:cubicBezTo>
                    <a:pt x="119934" y="15874"/>
                    <a:pt x="113913" y="8758"/>
                    <a:pt x="77234" y="98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CC6D8CC-E864-93A5-17DD-301C584E4127}"/>
                </a:ext>
              </a:extLst>
            </p:cNvPr>
            <p:cNvSpPr/>
            <p:nvPr/>
          </p:nvSpPr>
          <p:spPr>
            <a:xfrm>
              <a:off x="1634754" y="1983091"/>
              <a:ext cx="165748" cy="79881"/>
            </a:xfrm>
            <a:custGeom>
              <a:avLst/>
              <a:gdLst>
                <a:gd name="connsiteX0" fmla="*/ 0 w 165748"/>
                <a:gd name="connsiteY0" fmla="*/ 9343 h 79881"/>
                <a:gd name="connsiteX1" fmla="*/ 96351 w 165748"/>
                <a:gd name="connsiteY1" fmla="*/ 25217 h 79881"/>
                <a:gd name="connsiteX2" fmla="*/ 146716 w 165748"/>
                <a:gd name="connsiteY2" fmla="*/ 69554 h 79881"/>
                <a:gd name="connsiteX3" fmla="*/ 165329 w 165748"/>
                <a:gd name="connsiteY3" fmla="*/ 75028 h 79881"/>
                <a:gd name="connsiteX4" fmla="*/ 139052 w 165748"/>
                <a:gd name="connsiteY4" fmla="*/ 43280 h 79881"/>
                <a:gd name="connsiteX5" fmla="*/ 122081 w 165748"/>
                <a:gd name="connsiteY5" fmla="*/ 30143 h 79881"/>
                <a:gd name="connsiteX6" fmla="*/ 54197 w 165748"/>
                <a:gd name="connsiteY6" fmla="*/ 38 h 79881"/>
                <a:gd name="connsiteX7" fmla="*/ 0 w 165748"/>
                <a:gd name="connsiteY7" fmla="*/ 9343 h 7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748" h="79881">
                  <a:moveTo>
                    <a:pt x="0" y="9343"/>
                  </a:moveTo>
                  <a:cubicBezTo>
                    <a:pt x="5474" y="38901"/>
                    <a:pt x="43796" y="-5983"/>
                    <a:pt x="96351" y="25217"/>
                  </a:cubicBezTo>
                  <a:cubicBezTo>
                    <a:pt x="112774" y="34522"/>
                    <a:pt x="134672" y="55322"/>
                    <a:pt x="146716" y="69554"/>
                  </a:cubicBezTo>
                  <a:cubicBezTo>
                    <a:pt x="149453" y="73386"/>
                    <a:pt x="158760" y="87070"/>
                    <a:pt x="165329" y="75028"/>
                  </a:cubicBezTo>
                  <a:cubicBezTo>
                    <a:pt x="169161" y="66817"/>
                    <a:pt x="145621" y="48207"/>
                    <a:pt x="139052" y="43280"/>
                  </a:cubicBezTo>
                  <a:cubicBezTo>
                    <a:pt x="133577" y="38354"/>
                    <a:pt x="128103" y="34522"/>
                    <a:pt x="122081" y="30143"/>
                  </a:cubicBezTo>
                  <a:cubicBezTo>
                    <a:pt x="102920" y="13722"/>
                    <a:pt x="94708" y="585"/>
                    <a:pt x="54197" y="38"/>
                  </a:cubicBezTo>
                  <a:cubicBezTo>
                    <a:pt x="42701" y="-509"/>
                    <a:pt x="6569" y="4964"/>
                    <a:pt x="0" y="934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7242345C-010C-ECE9-31CD-045FF9CE442E}"/>
                </a:ext>
              </a:extLst>
            </p:cNvPr>
            <p:cNvSpPr/>
            <p:nvPr/>
          </p:nvSpPr>
          <p:spPr>
            <a:xfrm>
              <a:off x="1698258" y="2040351"/>
              <a:ext cx="69936" cy="62750"/>
            </a:xfrm>
            <a:custGeom>
              <a:avLst/>
              <a:gdLst>
                <a:gd name="connsiteX0" fmla="*/ 0 w 69936"/>
                <a:gd name="connsiteY0" fmla="*/ 13936 h 62750"/>
                <a:gd name="connsiteX1" fmla="*/ 51460 w 69936"/>
                <a:gd name="connsiteY1" fmla="*/ 50062 h 62750"/>
                <a:gd name="connsiteX2" fmla="*/ 58029 w 69936"/>
                <a:gd name="connsiteY2" fmla="*/ 58820 h 62750"/>
                <a:gd name="connsiteX3" fmla="*/ 67884 w 69936"/>
                <a:gd name="connsiteY3" fmla="*/ 59368 h 62750"/>
                <a:gd name="connsiteX4" fmla="*/ 66241 w 69936"/>
                <a:gd name="connsiteY4" fmla="*/ 47325 h 62750"/>
                <a:gd name="connsiteX5" fmla="*/ 16423 w 69936"/>
                <a:gd name="connsiteY5" fmla="*/ 5178 h 62750"/>
                <a:gd name="connsiteX6" fmla="*/ 0 w 69936"/>
                <a:gd name="connsiteY6" fmla="*/ 13936 h 6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936" h="62750">
                  <a:moveTo>
                    <a:pt x="0" y="13936"/>
                  </a:moveTo>
                  <a:cubicBezTo>
                    <a:pt x="26278" y="27620"/>
                    <a:pt x="32299" y="24336"/>
                    <a:pt x="51460" y="50062"/>
                  </a:cubicBezTo>
                  <a:cubicBezTo>
                    <a:pt x="52008" y="51157"/>
                    <a:pt x="57482" y="58820"/>
                    <a:pt x="58029" y="58820"/>
                  </a:cubicBezTo>
                  <a:cubicBezTo>
                    <a:pt x="69526" y="67031"/>
                    <a:pt x="65694" y="59915"/>
                    <a:pt x="67884" y="59368"/>
                  </a:cubicBezTo>
                  <a:cubicBezTo>
                    <a:pt x="70073" y="52799"/>
                    <a:pt x="71716" y="56083"/>
                    <a:pt x="66241" y="47325"/>
                  </a:cubicBezTo>
                  <a:cubicBezTo>
                    <a:pt x="60219" y="37473"/>
                    <a:pt x="30657" y="13388"/>
                    <a:pt x="16423" y="5178"/>
                  </a:cubicBezTo>
                  <a:cubicBezTo>
                    <a:pt x="4927" y="-1391"/>
                    <a:pt x="547" y="-4675"/>
                    <a:pt x="0" y="1393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09547F3B-2539-7545-4F8A-59B6047F748E}"/>
                </a:ext>
              </a:extLst>
            </p:cNvPr>
            <p:cNvSpPr/>
            <p:nvPr/>
          </p:nvSpPr>
          <p:spPr>
            <a:xfrm>
              <a:off x="1595722" y="2182919"/>
              <a:ext cx="21760" cy="55831"/>
            </a:xfrm>
            <a:custGeom>
              <a:avLst/>
              <a:gdLst>
                <a:gd name="connsiteX0" fmla="*/ 10017 w 21760"/>
                <a:gd name="connsiteY0" fmla="*/ 55832 h 55831"/>
                <a:gd name="connsiteX1" fmla="*/ 16039 w 21760"/>
                <a:gd name="connsiteY1" fmla="*/ 25726 h 55831"/>
                <a:gd name="connsiteX2" fmla="*/ 19323 w 21760"/>
                <a:gd name="connsiteY2" fmla="*/ 0 h 55831"/>
                <a:gd name="connsiteX3" fmla="*/ 10017 w 21760"/>
                <a:gd name="connsiteY3" fmla="*/ 55832 h 5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0" h="55831">
                  <a:moveTo>
                    <a:pt x="10017" y="55832"/>
                  </a:moveTo>
                  <a:cubicBezTo>
                    <a:pt x="12206" y="40505"/>
                    <a:pt x="11111" y="38863"/>
                    <a:pt x="16039" y="25726"/>
                  </a:cubicBezTo>
                  <a:cubicBezTo>
                    <a:pt x="19871" y="14779"/>
                    <a:pt x="24798" y="10400"/>
                    <a:pt x="19323" y="0"/>
                  </a:cubicBezTo>
                  <a:cubicBezTo>
                    <a:pt x="9469" y="9853"/>
                    <a:pt x="-12976" y="46526"/>
                    <a:pt x="10017" y="558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F5A45AE-608E-394F-5EF1-0321C1DB8E4A}"/>
                </a:ext>
              </a:extLst>
            </p:cNvPr>
            <p:cNvSpPr/>
            <p:nvPr/>
          </p:nvSpPr>
          <p:spPr>
            <a:xfrm>
              <a:off x="2068383" y="2066329"/>
              <a:ext cx="25867" cy="48715"/>
            </a:xfrm>
            <a:custGeom>
              <a:avLst/>
              <a:gdLst>
                <a:gd name="connsiteX0" fmla="*/ 4876 w 25867"/>
                <a:gd name="connsiteY0" fmla="*/ 48716 h 48715"/>
                <a:gd name="connsiteX1" fmla="*/ 13088 w 25867"/>
                <a:gd name="connsiteY1" fmla="*/ 37769 h 48715"/>
                <a:gd name="connsiteX2" fmla="*/ 23489 w 25867"/>
                <a:gd name="connsiteY2" fmla="*/ 0 h 48715"/>
                <a:gd name="connsiteX3" fmla="*/ 7613 w 25867"/>
                <a:gd name="connsiteY3" fmla="*/ 22990 h 48715"/>
                <a:gd name="connsiteX4" fmla="*/ 2139 w 25867"/>
                <a:gd name="connsiteY4" fmla="*/ 36126 h 48715"/>
                <a:gd name="connsiteX5" fmla="*/ 4876 w 25867"/>
                <a:gd name="connsiteY5" fmla="*/ 48716 h 4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67" h="48715">
                  <a:moveTo>
                    <a:pt x="4876" y="48716"/>
                  </a:moveTo>
                  <a:cubicBezTo>
                    <a:pt x="14183" y="43790"/>
                    <a:pt x="7613" y="54190"/>
                    <a:pt x="13088" y="37769"/>
                  </a:cubicBezTo>
                  <a:cubicBezTo>
                    <a:pt x="21847" y="12042"/>
                    <a:pt x="30059" y="12042"/>
                    <a:pt x="23489" y="0"/>
                  </a:cubicBezTo>
                  <a:cubicBezTo>
                    <a:pt x="11993" y="3832"/>
                    <a:pt x="13088" y="10400"/>
                    <a:pt x="7613" y="22990"/>
                  </a:cubicBezTo>
                  <a:cubicBezTo>
                    <a:pt x="6518" y="26274"/>
                    <a:pt x="3234" y="32295"/>
                    <a:pt x="2139" y="36126"/>
                  </a:cubicBezTo>
                  <a:cubicBezTo>
                    <a:pt x="-3336" y="52000"/>
                    <a:pt x="3234" y="46526"/>
                    <a:pt x="4876" y="487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9274C3C-05C0-ACFD-21E7-5E67BF33E15F}"/>
                </a:ext>
              </a:extLst>
            </p:cNvPr>
            <p:cNvSpPr/>
            <p:nvPr/>
          </p:nvSpPr>
          <p:spPr>
            <a:xfrm>
              <a:off x="2093472" y="2078919"/>
              <a:ext cx="29462" cy="49263"/>
            </a:xfrm>
            <a:custGeom>
              <a:avLst/>
              <a:gdLst>
                <a:gd name="connsiteX0" fmla="*/ 43 w 29462"/>
                <a:gd name="connsiteY0" fmla="*/ 49263 h 49263"/>
                <a:gd name="connsiteX1" fmla="*/ 28510 w 29462"/>
                <a:gd name="connsiteY1" fmla="*/ 0 h 49263"/>
                <a:gd name="connsiteX2" fmla="*/ 43 w 29462"/>
                <a:gd name="connsiteY2" fmla="*/ 49263 h 4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62" h="49263">
                  <a:moveTo>
                    <a:pt x="43" y="49263"/>
                  </a:moveTo>
                  <a:cubicBezTo>
                    <a:pt x="10444" y="48716"/>
                    <a:pt x="34532" y="10947"/>
                    <a:pt x="28510" y="0"/>
                  </a:cubicBezTo>
                  <a:cubicBezTo>
                    <a:pt x="19203" y="2737"/>
                    <a:pt x="-1052" y="39411"/>
                    <a:pt x="43" y="492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D7BC940-C751-B889-2E54-4C5CCC0B2F10}"/>
                </a:ext>
              </a:extLst>
            </p:cNvPr>
            <p:cNvSpPr/>
            <p:nvPr/>
          </p:nvSpPr>
          <p:spPr>
            <a:xfrm>
              <a:off x="2110344" y="2122161"/>
              <a:ext cx="22141" cy="40897"/>
            </a:xfrm>
            <a:custGeom>
              <a:avLst/>
              <a:gdLst>
                <a:gd name="connsiteX0" fmla="*/ 142 w 22141"/>
                <a:gd name="connsiteY0" fmla="*/ 37221 h 40897"/>
                <a:gd name="connsiteX1" fmla="*/ 16018 w 22141"/>
                <a:gd name="connsiteY1" fmla="*/ 24084 h 40897"/>
                <a:gd name="connsiteX2" fmla="*/ 19850 w 22141"/>
                <a:gd name="connsiteY2" fmla="*/ 0 h 40897"/>
                <a:gd name="connsiteX3" fmla="*/ 8354 w 22141"/>
                <a:gd name="connsiteY3" fmla="*/ 18611 h 40897"/>
                <a:gd name="connsiteX4" fmla="*/ 142 w 22141"/>
                <a:gd name="connsiteY4" fmla="*/ 37221 h 4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41" h="40897">
                  <a:moveTo>
                    <a:pt x="142" y="37221"/>
                  </a:moveTo>
                  <a:cubicBezTo>
                    <a:pt x="6164" y="41053"/>
                    <a:pt x="1237" y="47074"/>
                    <a:pt x="16018" y="24084"/>
                  </a:cubicBezTo>
                  <a:cubicBezTo>
                    <a:pt x="20945" y="15326"/>
                    <a:pt x="24777" y="8758"/>
                    <a:pt x="19850" y="0"/>
                  </a:cubicBezTo>
                  <a:cubicBezTo>
                    <a:pt x="12186" y="4926"/>
                    <a:pt x="12186" y="9305"/>
                    <a:pt x="8354" y="18611"/>
                  </a:cubicBezTo>
                  <a:cubicBezTo>
                    <a:pt x="4522" y="27916"/>
                    <a:pt x="-953" y="33937"/>
                    <a:pt x="142" y="372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A9153068-4564-4C29-EE41-B8128B2E27E0}"/>
                </a:ext>
              </a:extLst>
            </p:cNvPr>
            <p:cNvSpPr/>
            <p:nvPr/>
          </p:nvSpPr>
          <p:spPr>
            <a:xfrm>
              <a:off x="1627945" y="2194961"/>
              <a:ext cx="15964" cy="43242"/>
            </a:xfrm>
            <a:custGeom>
              <a:avLst/>
              <a:gdLst>
                <a:gd name="connsiteX0" fmla="*/ 2977 w 15964"/>
                <a:gd name="connsiteY0" fmla="*/ 43242 h 43242"/>
                <a:gd name="connsiteX1" fmla="*/ 15021 w 15964"/>
                <a:gd name="connsiteY1" fmla="*/ 0 h 43242"/>
                <a:gd name="connsiteX2" fmla="*/ 2429 w 15964"/>
                <a:gd name="connsiteY2" fmla="*/ 19158 h 43242"/>
                <a:gd name="connsiteX3" fmla="*/ 2977 w 15964"/>
                <a:gd name="connsiteY3" fmla="*/ 43242 h 4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64" h="43242">
                  <a:moveTo>
                    <a:pt x="2977" y="43242"/>
                  </a:moveTo>
                  <a:cubicBezTo>
                    <a:pt x="7356" y="37221"/>
                    <a:pt x="19400" y="9853"/>
                    <a:pt x="15021" y="0"/>
                  </a:cubicBezTo>
                  <a:cubicBezTo>
                    <a:pt x="7904" y="3284"/>
                    <a:pt x="6261" y="8211"/>
                    <a:pt x="2429" y="19158"/>
                  </a:cubicBezTo>
                  <a:cubicBezTo>
                    <a:pt x="240" y="26821"/>
                    <a:pt x="-1950" y="34484"/>
                    <a:pt x="2977" y="432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7" name="图形 2">
            <a:extLst>
              <a:ext uri="{FF2B5EF4-FFF2-40B4-BE49-F238E27FC236}">
                <a16:creationId xmlns:a16="http://schemas.microsoft.com/office/drawing/2014/main" id="{6B98C1FB-38C9-281A-6B70-4690B1E83F11}"/>
              </a:ext>
            </a:extLst>
          </p:cNvPr>
          <p:cNvGrpSpPr/>
          <p:nvPr/>
        </p:nvGrpSpPr>
        <p:grpSpPr>
          <a:xfrm>
            <a:off x="3295159" y="971649"/>
            <a:ext cx="826921" cy="1184956"/>
            <a:chOff x="2785563" y="95349"/>
            <a:chExt cx="826921" cy="1184956"/>
          </a:xfrm>
          <a:solidFill>
            <a:srgbClr val="212121"/>
          </a:solidFill>
        </p:grpSpPr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629DCE8-8F58-1DD9-9725-C5305CA69BC7}"/>
                </a:ext>
              </a:extLst>
            </p:cNvPr>
            <p:cNvSpPr/>
            <p:nvPr/>
          </p:nvSpPr>
          <p:spPr>
            <a:xfrm>
              <a:off x="2785563" y="95349"/>
              <a:ext cx="826921" cy="1184956"/>
            </a:xfrm>
            <a:custGeom>
              <a:avLst/>
              <a:gdLst>
                <a:gd name="connsiteX0" fmla="*/ 81496 w 826921"/>
                <a:gd name="connsiteY0" fmla="*/ 796871 h 1184956"/>
                <a:gd name="connsiteX1" fmla="*/ 383687 w 826921"/>
                <a:gd name="connsiteY1" fmla="*/ 787018 h 1184956"/>
                <a:gd name="connsiteX2" fmla="*/ 662885 w 826921"/>
                <a:gd name="connsiteY2" fmla="*/ 750892 h 1184956"/>
                <a:gd name="connsiteX3" fmla="*/ 623469 w 826921"/>
                <a:gd name="connsiteY3" fmla="*/ 878429 h 1184956"/>
                <a:gd name="connsiteX4" fmla="*/ 593907 w 826921"/>
                <a:gd name="connsiteY4" fmla="*/ 1013082 h 1184956"/>
                <a:gd name="connsiteX5" fmla="*/ 547921 w 826921"/>
                <a:gd name="connsiteY5" fmla="*/ 1132956 h 1184956"/>
                <a:gd name="connsiteX6" fmla="*/ 398468 w 826921"/>
                <a:gd name="connsiteY6" fmla="*/ 1145546 h 1184956"/>
                <a:gd name="connsiteX7" fmla="*/ 238066 w 826921"/>
                <a:gd name="connsiteY7" fmla="*/ 1141714 h 1184956"/>
                <a:gd name="connsiteX8" fmla="*/ 166898 w 826921"/>
                <a:gd name="connsiteY8" fmla="*/ 1129125 h 1184956"/>
                <a:gd name="connsiteX9" fmla="*/ 136241 w 826921"/>
                <a:gd name="connsiteY9" fmla="*/ 1076030 h 1184956"/>
                <a:gd name="connsiteX10" fmla="*/ 114343 w 826921"/>
                <a:gd name="connsiteY10" fmla="*/ 851608 h 1184956"/>
                <a:gd name="connsiteX11" fmla="*/ 81496 w 826921"/>
                <a:gd name="connsiteY11" fmla="*/ 796871 h 1184956"/>
                <a:gd name="connsiteX12" fmla="*/ 469636 w 826921"/>
                <a:gd name="connsiteY12" fmla="*/ 737755 h 1184956"/>
                <a:gd name="connsiteX13" fmla="*/ 486060 w 826921"/>
                <a:gd name="connsiteY13" fmla="*/ 699439 h 1184956"/>
                <a:gd name="connsiteX14" fmla="*/ 438432 w 826921"/>
                <a:gd name="connsiteY14" fmla="*/ 741039 h 1184956"/>
                <a:gd name="connsiteX15" fmla="*/ 447738 w 826921"/>
                <a:gd name="connsiteY15" fmla="*/ 702723 h 1184956"/>
                <a:gd name="connsiteX16" fmla="*/ 439527 w 826921"/>
                <a:gd name="connsiteY16" fmla="*/ 700534 h 1184956"/>
                <a:gd name="connsiteX17" fmla="*/ 424746 w 826921"/>
                <a:gd name="connsiteY17" fmla="*/ 741039 h 1184956"/>
                <a:gd name="connsiteX18" fmla="*/ 172920 w 826921"/>
                <a:gd name="connsiteY18" fmla="*/ 756366 h 1184956"/>
                <a:gd name="connsiteX19" fmla="*/ 186058 w 826921"/>
                <a:gd name="connsiteY19" fmla="*/ 716955 h 1184956"/>
                <a:gd name="connsiteX20" fmla="*/ 178394 w 826921"/>
                <a:gd name="connsiteY20" fmla="*/ 713671 h 1184956"/>
                <a:gd name="connsiteX21" fmla="*/ 157044 w 826921"/>
                <a:gd name="connsiteY21" fmla="*/ 757460 h 1184956"/>
                <a:gd name="connsiteX22" fmla="*/ 17992 w 826921"/>
                <a:gd name="connsiteY22" fmla="*/ 741587 h 1184956"/>
                <a:gd name="connsiteX23" fmla="*/ 232044 w 826921"/>
                <a:gd name="connsiteY23" fmla="*/ 666597 h 1184956"/>
                <a:gd name="connsiteX24" fmla="*/ 371643 w 826921"/>
                <a:gd name="connsiteY24" fmla="*/ 664407 h 1184956"/>
                <a:gd name="connsiteX25" fmla="*/ 625659 w 826921"/>
                <a:gd name="connsiteY25" fmla="*/ 647439 h 1184956"/>
                <a:gd name="connsiteX26" fmla="*/ 710513 w 826921"/>
                <a:gd name="connsiteY26" fmla="*/ 687397 h 1184956"/>
                <a:gd name="connsiteX27" fmla="*/ 469636 w 826921"/>
                <a:gd name="connsiteY27" fmla="*/ 737755 h 1184956"/>
                <a:gd name="connsiteX28" fmla="*/ 453213 w 826921"/>
                <a:gd name="connsiteY28" fmla="*/ 627734 h 1184956"/>
                <a:gd name="connsiteX29" fmla="*/ 353030 w 826921"/>
                <a:gd name="connsiteY29" fmla="*/ 622807 h 1184956"/>
                <a:gd name="connsiteX30" fmla="*/ 326205 w 826921"/>
                <a:gd name="connsiteY30" fmla="*/ 603649 h 1184956"/>
                <a:gd name="connsiteX31" fmla="*/ 329490 w 826921"/>
                <a:gd name="connsiteY31" fmla="*/ 557670 h 1184956"/>
                <a:gd name="connsiteX32" fmla="*/ 355767 w 826921"/>
                <a:gd name="connsiteY32" fmla="*/ 178890 h 1184956"/>
                <a:gd name="connsiteX33" fmla="*/ 361242 w 826921"/>
                <a:gd name="connsiteY33" fmla="*/ 84195 h 1184956"/>
                <a:gd name="connsiteX34" fmla="*/ 372191 w 826921"/>
                <a:gd name="connsiteY34" fmla="*/ 41500 h 1184956"/>
                <a:gd name="connsiteX35" fmla="*/ 411059 w 826921"/>
                <a:gd name="connsiteY35" fmla="*/ 25626 h 1184956"/>
                <a:gd name="connsiteX36" fmla="*/ 453213 w 826921"/>
                <a:gd name="connsiteY36" fmla="*/ 627734 h 1184956"/>
                <a:gd name="connsiteX37" fmla="*/ 109416 w 826921"/>
                <a:gd name="connsiteY37" fmla="*/ 640870 h 1184956"/>
                <a:gd name="connsiteX38" fmla="*/ 45912 w 826921"/>
                <a:gd name="connsiteY38" fmla="*/ 407691 h 1184956"/>
                <a:gd name="connsiteX39" fmla="*/ 151022 w 826921"/>
                <a:gd name="connsiteY39" fmla="*/ 635944 h 1184956"/>
                <a:gd name="connsiteX40" fmla="*/ 109416 w 826921"/>
                <a:gd name="connsiteY40" fmla="*/ 640870 h 1184956"/>
                <a:gd name="connsiteX41" fmla="*/ 170730 w 826921"/>
                <a:gd name="connsiteY41" fmla="*/ 632113 h 1184956"/>
                <a:gd name="connsiteX42" fmla="*/ 111058 w 826921"/>
                <a:gd name="connsiteY42" fmla="*/ 482680 h 1184956"/>
                <a:gd name="connsiteX43" fmla="*/ 102299 w 826921"/>
                <a:gd name="connsiteY43" fmla="*/ 372659 h 1184956"/>
                <a:gd name="connsiteX44" fmla="*/ 175109 w 826921"/>
                <a:gd name="connsiteY44" fmla="*/ 485965 h 1184956"/>
                <a:gd name="connsiteX45" fmla="*/ 208504 w 826921"/>
                <a:gd name="connsiteY45" fmla="*/ 631018 h 1184956"/>
                <a:gd name="connsiteX46" fmla="*/ 170730 w 826921"/>
                <a:gd name="connsiteY46" fmla="*/ 632113 h 1184956"/>
                <a:gd name="connsiteX47" fmla="*/ 211241 w 826921"/>
                <a:gd name="connsiteY47" fmla="*/ 530302 h 1184956"/>
                <a:gd name="connsiteX48" fmla="*/ 199744 w 826921"/>
                <a:gd name="connsiteY48" fmla="*/ 506765 h 1184956"/>
                <a:gd name="connsiteX49" fmla="*/ 189890 w 826921"/>
                <a:gd name="connsiteY49" fmla="*/ 485965 h 1184956"/>
                <a:gd name="connsiteX50" fmla="*/ 168540 w 826921"/>
                <a:gd name="connsiteY50" fmla="*/ 446554 h 1184956"/>
                <a:gd name="connsiteX51" fmla="*/ 118722 w 826921"/>
                <a:gd name="connsiteY51" fmla="*/ 370470 h 1184956"/>
                <a:gd name="connsiteX52" fmla="*/ 199744 w 826921"/>
                <a:gd name="connsiteY52" fmla="*/ 415354 h 1184956"/>
                <a:gd name="connsiteX53" fmla="*/ 211788 w 826921"/>
                <a:gd name="connsiteY53" fmla="*/ 468449 h 1184956"/>
                <a:gd name="connsiteX54" fmla="*/ 211241 w 826921"/>
                <a:gd name="connsiteY54" fmla="*/ 530302 h 1184956"/>
                <a:gd name="connsiteX55" fmla="*/ 581316 w 826921"/>
                <a:gd name="connsiteY55" fmla="*/ 628828 h 1184956"/>
                <a:gd name="connsiteX56" fmla="*/ 632776 w 826921"/>
                <a:gd name="connsiteY56" fmla="*/ 536870 h 1184956"/>
                <a:gd name="connsiteX57" fmla="*/ 684236 w 826921"/>
                <a:gd name="connsiteY57" fmla="*/ 448196 h 1184956"/>
                <a:gd name="connsiteX58" fmla="*/ 798105 w 826921"/>
                <a:gd name="connsiteY58" fmla="*/ 281796 h 1184956"/>
                <a:gd name="connsiteX59" fmla="*/ 634966 w 826921"/>
                <a:gd name="connsiteY59" fmla="*/ 627186 h 1184956"/>
                <a:gd name="connsiteX60" fmla="*/ 581316 w 826921"/>
                <a:gd name="connsiteY60" fmla="*/ 628828 h 1184956"/>
                <a:gd name="connsiteX61" fmla="*/ 568177 w 826921"/>
                <a:gd name="connsiteY61" fmla="*/ 615144 h 1184956"/>
                <a:gd name="connsiteX62" fmla="*/ 590075 w 826921"/>
                <a:gd name="connsiteY62" fmla="*/ 466807 h 1184956"/>
                <a:gd name="connsiteX63" fmla="*/ 617995 w 826921"/>
                <a:gd name="connsiteY63" fmla="*/ 408786 h 1184956"/>
                <a:gd name="connsiteX64" fmla="*/ 648104 w 826921"/>
                <a:gd name="connsiteY64" fmla="*/ 354049 h 1184956"/>
                <a:gd name="connsiteX65" fmla="*/ 756499 w 826921"/>
                <a:gd name="connsiteY65" fmla="*/ 206259 h 1184956"/>
                <a:gd name="connsiteX66" fmla="*/ 797558 w 826921"/>
                <a:gd name="connsiteY66" fmla="*/ 252238 h 1184956"/>
                <a:gd name="connsiteX67" fmla="*/ 680404 w 826921"/>
                <a:gd name="connsiteY67" fmla="*/ 431775 h 1184956"/>
                <a:gd name="connsiteX68" fmla="*/ 568177 w 826921"/>
                <a:gd name="connsiteY68" fmla="*/ 615144 h 1184956"/>
                <a:gd name="connsiteX69" fmla="*/ 566535 w 826921"/>
                <a:gd name="connsiteY69" fmla="*/ 478849 h 1184956"/>
                <a:gd name="connsiteX70" fmla="*/ 567082 w 826921"/>
                <a:gd name="connsiteY70" fmla="*/ 373754 h 1184956"/>
                <a:gd name="connsiteX71" fmla="*/ 603761 w 826921"/>
                <a:gd name="connsiteY71" fmla="*/ 303690 h 1184956"/>
                <a:gd name="connsiteX72" fmla="*/ 724200 w 826921"/>
                <a:gd name="connsiteY72" fmla="*/ 204616 h 1184956"/>
                <a:gd name="connsiteX73" fmla="*/ 566535 w 826921"/>
                <a:gd name="connsiteY73" fmla="*/ 478849 h 1184956"/>
                <a:gd name="connsiteX74" fmla="*/ 227664 w 826921"/>
                <a:gd name="connsiteY74" fmla="*/ 628828 h 1184956"/>
                <a:gd name="connsiteX75" fmla="*/ 241351 w 826921"/>
                <a:gd name="connsiteY75" fmla="*/ 298764 h 1184956"/>
                <a:gd name="connsiteX76" fmla="*/ 351388 w 826921"/>
                <a:gd name="connsiteY76" fmla="*/ 65584 h 1184956"/>
                <a:gd name="connsiteX77" fmla="*/ 312519 w 826921"/>
                <a:gd name="connsiteY77" fmla="*/ 624449 h 1184956"/>
                <a:gd name="connsiteX78" fmla="*/ 227664 w 826921"/>
                <a:gd name="connsiteY78" fmla="*/ 628828 h 1184956"/>
                <a:gd name="connsiteX79" fmla="*/ 420913 w 826921"/>
                <a:gd name="connsiteY79" fmla="*/ 28911 h 1184956"/>
                <a:gd name="connsiteX80" fmla="*/ 529308 w 826921"/>
                <a:gd name="connsiteY80" fmla="*/ 285080 h 1184956"/>
                <a:gd name="connsiteX81" fmla="*/ 540805 w 826921"/>
                <a:gd name="connsiteY81" fmla="*/ 628828 h 1184956"/>
                <a:gd name="connsiteX82" fmla="*/ 471826 w 826921"/>
                <a:gd name="connsiteY82" fmla="*/ 628828 h 1184956"/>
                <a:gd name="connsiteX83" fmla="*/ 420913 w 826921"/>
                <a:gd name="connsiteY83" fmla="*/ 28911 h 1184956"/>
                <a:gd name="connsiteX84" fmla="*/ 213431 w 826921"/>
                <a:gd name="connsiteY84" fmla="*/ 398385 h 1184956"/>
                <a:gd name="connsiteX85" fmla="*/ 194270 w 826921"/>
                <a:gd name="connsiteY85" fmla="*/ 378133 h 1184956"/>
                <a:gd name="connsiteX86" fmla="*/ 113248 w 826921"/>
                <a:gd name="connsiteY86" fmla="*/ 331606 h 1184956"/>
                <a:gd name="connsiteX87" fmla="*/ 13612 w 826921"/>
                <a:gd name="connsiteY87" fmla="*/ 399480 h 1184956"/>
                <a:gd name="connsiteX88" fmla="*/ 30036 w 826921"/>
                <a:gd name="connsiteY88" fmla="*/ 536870 h 1184956"/>
                <a:gd name="connsiteX89" fmla="*/ 56861 w 826921"/>
                <a:gd name="connsiteY89" fmla="*/ 592155 h 1184956"/>
                <a:gd name="connsiteX90" fmla="*/ 86423 w 826921"/>
                <a:gd name="connsiteY90" fmla="*/ 649081 h 1184956"/>
                <a:gd name="connsiteX91" fmla="*/ 14707 w 826921"/>
                <a:gd name="connsiteY91" fmla="*/ 777166 h 1184956"/>
                <a:gd name="connsiteX92" fmla="*/ 100656 w 826921"/>
                <a:gd name="connsiteY92" fmla="*/ 1008703 h 1184956"/>
                <a:gd name="connsiteX93" fmla="*/ 107226 w 826921"/>
                <a:gd name="connsiteY93" fmla="*/ 1082051 h 1184956"/>
                <a:gd name="connsiteX94" fmla="*/ 129124 w 826921"/>
                <a:gd name="connsiteY94" fmla="*/ 1139525 h 1184956"/>
                <a:gd name="connsiteX95" fmla="*/ 151022 w 826921"/>
                <a:gd name="connsiteY95" fmla="*/ 1157040 h 1184956"/>
                <a:gd name="connsiteX96" fmla="*/ 210693 w 826921"/>
                <a:gd name="connsiteY96" fmla="*/ 1175651 h 1184956"/>
                <a:gd name="connsiteX97" fmla="*/ 326752 w 826921"/>
                <a:gd name="connsiteY97" fmla="*/ 1178935 h 1184956"/>
                <a:gd name="connsiteX98" fmla="*/ 405585 w 826921"/>
                <a:gd name="connsiteY98" fmla="*/ 1180030 h 1184956"/>
                <a:gd name="connsiteX99" fmla="*/ 439527 w 826921"/>
                <a:gd name="connsiteY99" fmla="*/ 1184956 h 1184956"/>
                <a:gd name="connsiteX100" fmla="*/ 510147 w 826921"/>
                <a:gd name="connsiteY100" fmla="*/ 1176746 h 1184956"/>
                <a:gd name="connsiteX101" fmla="*/ 582958 w 826921"/>
                <a:gd name="connsiteY101" fmla="*/ 1152114 h 1184956"/>
                <a:gd name="connsiteX102" fmla="*/ 609236 w 826921"/>
                <a:gd name="connsiteY102" fmla="*/ 1097377 h 1184956"/>
                <a:gd name="connsiteX103" fmla="*/ 663980 w 826921"/>
                <a:gd name="connsiteY103" fmla="*/ 839566 h 1184956"/>
                <a:gd name="connsiteX104" fmla="*/ 688616 w 826921"/>
                <a:gd name="connsiteY104" fmla="*/ 738850 h 1184956"/>
                <a:gd name="connsiteX105" fmla="*/ 736244 w 826921"/>
                <a:gd name="connsiteY105" fmla="*/ 674260 h 1184956"/>
                <a:gd name="connsiteX106" fmla="*/ 669455 w 826921"/>
                <a:gd name="connsiteY106" fmla="*/ 625544 h 1184956"/>
                <a:gd name="connsiteX107" fmla="*/ 693543 w 826921"/>
                <a:gd name="connsiteY107" fmla="*/ 585586 h 1184956"/>
                <a:gd name="connsiteX108" fmla="*/ 714893 w 826921"/>
                <a:gd name="connsiteY108" fmla="*/ 542891 h 1184956"/>
                <a:gd name="connsiteX109" fmla="*/ 736244 w 826921"/>
                <a:gd name="connsiteY109" fmla="*/ 503481 h 1184956"/>
                <a:gd name="connsiteX110" fmla="*/ 780039 w 826921"/>
                <a:gd name="connsiteY110" fmla="*/ 421375 h 1184956"/>
                <a:gd name="connsiteX111" fmla="*/ 826572 w 826921"/>
                <a:gd name="connsiteY111" fmla="*/ 276322 h 1184956"/>
                <a:gd name="connsiteX112" fmla="*/ 616352 w 826921"/>
                <a:gd name="connsiteY112" fmla="*/ 251690 h 1184956"/>
                <a:gd name="connsiteX113" fmla="*/ 564892 w 826921"/>
                <a:gd name="connsiteY113" fmla="*/ 327775 h 1184956"/>
                <a:gd name="connsiteX114" fmla="*/ 532045 w 826921"/>
                <a:gd name="connsiteY114" fmla="*/ 91858 h 1184956"/>
                <a:gd name="connsiteX115" fmla="*/ 466899 w 826921"/>
                <a:gd name="connsiteY115" fmla="*/ 23984 h 1184956"/>
                <a:gd name="connsiteX116" fmla="*/ 320730 w 826921"/>
                <a:gd name="connsiteY116" fmla="*/ 32742 h 1184956"/>
                <a:gd name="connsiteX117" fmla="*/ 263796 w 826921"/>
                <a:gd name="connsiteY117" fmla="*/ 109374 h 1184956"/>
                <a:gd name="connsiteX118" fmla="*/ 255037 w 826921"/>
                <a:gd name="connsiteY118" fmla="*/ 134553 h 1184956"/>
                <a:gd name="connsiteX119" fmla="*/ 213431 w 826921"/>
                <a:gd name="connsiteY119" fmla="*/ 398385 h 11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826921" h="1184956">
                  <a:moveTo>
                    <a:pt x="81496" y="796871"/>
                  </a:moveTo>
                  <a:cubicBezTo>
                    <a:pt x="173467" y="799608"/>
                    <a:pt x="292811" y="787018"/>
                    <a:pt x="383687" y="787018"/>
                  </a:cubicBezTo>
                  <a:cubicBezTo>
                    <a:pt x="459235" y="787018"/>
                    <a:pt x="591170" y="765123"/>
                    <a:pt x="662885" y="750892"/>
                  </a:cubicBezTo>
                  <a:cubicBezTo>
                    <a:pt x="657958" y="777166"/>
                    <a:pt x="633323" y="847229"/>
                    <a:pt x="623469" y="878429"/>
                  </a:cubicBezTo>
                  <a:cubicBezTo>
                    <a:pt x="610878" y="918934"/>
                    <a:pt x="602666" y="967650"/>
                    <a:pt x="593907" y="1013082"/>
                  </a:cubicBezTo>
                  <a:cubicBezTo>
                    <a:pt x="583506" y="1069461"/>
                    <a:pt x="592812" y="1112704"/>
                    <a:pt x="547921" y="1132956"/>
                  </a:cubicBezTo>
                  <a:cubicBezTo>
                    <a:pt x="517812" y="1146093"/>
                    <a:pt x="436789" y="1148830"/>
                    <a:pt x="398468" y="1145546"/>
                  </a:cubicBezTo>
                  <a:cubicBezTo>
                    <a:pt x="348103" y="1141167"/>
                    <a:pt x="288979" y="1143356"/>
                    <a:pt x="238066" y="1141714"/>
                  </a:cubicBezTo>
                  <a:cubicBezTo>
                    <a:pt x="201387" y="1140072"/>
                    <a:pt x="197555" y="1141167"/>
                    <a:pt x="166898" y="1129125"/>
                  </a:cubicBezTo>
                  <a:cubicBezTo>
                    <a:pt x="129124" y="1114893"/>
                    <a:pt x="137335" y="1122009"/>
                    <a:pt x="136241" y="1076030"/>
                  </a:cubicBezTo>
                  <a:cubicBezTo>
                    <a:pt x="134598" y="1007061"/>
                    <a:pt x="136241" y="915650"/>
                    <a:pt x="114343" y="851608"/>
                  </a:cubicBezTo>
                  <a:cubicBezTo>
                    <a:pt x="100656" y="812745"/>
                    <a:pt x="90255" y="817124"/>
                    <a:pt x="81496" y="796871"/>
                  </a:cubicBezTo>
                  <a:close/>
                  <a:moveTo>
                    <a:pt x="469636" y="737755"/>
                  </a:moveTo>
                  <a:lnTo>
                    <a:pt x="486060" y="699439"/>
                  </a:lnTo>
                  <a:cubicBezTo>
                    <a:pt x="465257" y="691229"/>
                    <a:pt x="482228" y="730639"/>
                    <a:pt x="438432" y="741039"/>
                  </a:cubicBezTo>
                  <a:lnTo>
                    <a:pt x="447738" y="702723"/>
                  </a:lnTo>
                  <a:lnTo>
                    <a:pt x="439527" y="700534"/>
                  </a:lnTo>
                  <a:lnTo>
                    <a:pt x="424746" y="741039"/>
                  </a:lnTo>
                  <a:lnTo>
                    <a:pt x="172920" y="756366"/>
                  </a:lnTo>
                  <a:lnTo>
                    <a:pt x="186058" y="716955"/>
                  </a:lnTo>
                  <a:lnTo>
                    <a:pt x="178394" y="713671"/>
                  </a:lnTo>
                  <a:lnTo>
                    <a:pt x="157044" y="757460"/>
                  </a:lnTo>
                  <a:cubicBezTo>
                    <a:pt x="125292" y="767860"/>
                    <a:pt x="39890" y="759102"/>
                    <a:pt x="17992" y="741587"/>
                  </a:cubicBezTo>
                  <a:cubicBezTo>
                    <a:pt x="29488" y="678639"/>
                    <a:pt x="158138" y="669334"/>
                    <a:pt x="232044" y="666597"/>
                  </a:cubicBezTo>
                  <a:cubicBezTo>
                    <a:pt x="273650" y="664955"/>
                    <a:pt x="330585" y="657292"/>
                    <a:pt x="371643" y="664407"/>
                  </a:cubicBezTo>
                  <a:cubicBezTo>
                    <a:pt x="475658" y="681923"/>
                    <a:pt x="543542" y="650723"/>
                    <a:pt x="625659" y="647439"/>
                  </a:cubicBezTo>
                  <a:cubicBezTo>
                    <a:pt x="645915" y="646892"/>
                    <a:pt x="738433" y="660576"/>
                    <a:pt x="710513" y="687397"/>
                  </a:cubicBezTo>
                  <a:cubicBezTo>
                    <a:pt x="680951" y="715313"/>
                    <a:pt x="523834" y="738850"/>
                    <a:pt x="469636" y="737755"/>
                  </a:cubicBezTo>
                  <a:close/>
                  <a:moveTo>
                    <a:pt x="453213" y="627734"/>
                  </a:moveTo>
                  <a:cubicBezTo>
                    <a:pt x="414892" y="628281"/>
                    <a:pt x="385329" y="622807"/>
                    <a:pt x="353030" y="622807"/>
                  </a:cubicBezTo>
                  <a:cubicBezTo>
                    <a:pt x="328942" y="622807"/>
                    <a:pt x="325658" y="631565"/>
                    <a:pt x="326205" y="603649"/>
                  </a:cubicBezTo>
                  <a:cubicBezTo>
                    <a:pt x="326752" y="589418"/>
                    <a:pt x="328395" y="572449"/>
                    <a:pt x="329490" y="557670"/>
                  </a:cubicBezTo>
                  <a:cubicBezTo>
                    <a:pt x="334417" y="505670"/>
                    <a:pt x="356862" y="211185"/>
                    <a:pt x="355767" y="178890"/>
                  </a:cubicBezTo>
                  <a:cubicBezTo>
                    <a:pt x="354672" y="141122"/>
                    <a:pt x="360694" y="116490"/>
                    <a:pt x="361242" y="84195"/>
                  </a:cubicBezTo>
                  <a:cubicBezTo>
                    <a:pt x="361789" y="52448"/>
                    <a:pt x="360147" y="60658"/>
                    <a:pt x="372191" y="41500"/>
                  </a:cubicBezTo>
                  <a:cubicBezTo>
                    <a:pt x="388067" y="16869"/>
                    <a:pt x="373286" y="28911"/>
                    <a:pt x="411059" y="25626"/>
                  </a:cubicBezTo>
                  <a:lnTo>
                    <a:pt x="453213" y="627734"/>
                  </a:lnTo>
                  <a:close/>
                  <a:moveTo>
                    <a:pt x="109416" y="640870"/>
                  </a:moveTo>
                  <a:cubicBezTo>
                    <a:pt x="94087" y="586681"/>
                    <a:pt x="-9928" y="477754"/>
                    <a:pt x="45912" y="407691"/>
                  </a:cubicBezTo>
                  <a:cubicBezTo>
                    <a:pt x="74926" y="428491"/>
                    <a:pt x="145547" y="582849"/>
                    <a:pt x="151022" y="635944"/>
                  </a:cubicBezTo>
                  <a:lnTo>
                    <a:pt x="109416" y="640870"/>
                  </a:lnTo>
                  <a:close/>
                  <a:moveTo>
                    <a:pt x="170730" y="632113"/>
                  </a:moveTo>
                  <a:cubicBezTo>
                    <a:pt x="152664" y="605839"/>
                    <a:pt x="129671" y="517165"/>
                    <a:pt x="111058" y="482680"/>
                  </a:cubicBezTo>
                  <a:cubicBezTo>
                    <a:pt x="64525" y="392912"/>
                    <a:pt x="30036" y="386891"/>
                    <a:pt x="102299" y="372659"/>
                  </a:cubicBezTo>
                  <a:cubicBezTo>
                    <a:pt x="129671" y="413164"/>
                    <a:pt x="147737" y="437796"/>
                    <a:pt x="175109" y="485965"/>
                  </a:cubicBezTo>
                  <a:cubicBezTo>
                    <a:pt x="205219" y="539607"/>
                    <a:pt x="208504" y="565881"/>
                    <a:pt x="208504" y="631018"/>
                  </a:cubicBezTo>
                  <a:lnTo>
                    <a:pt x="170730" y="632113"/>
                  </a:lnTo>
                  <a:close/>
                  <a:moveTo>
                    <a:pt x="211241" y="530302"/>
                  </a:moveTo>
                  <a:cubicBezTo>
                    <a:pt x="205766" y="524281"/>
                    <a:pt x="203029" y="514428"/>
                    <a:pt x="199744" y="506765"/>
                  </a:cubicBezTo>
                  <a:cubicBezTo>
                    <a:pt x="196460" y="499102"/>
                    <a:pt x="194270" y="494175"/>
                    <a:pt x="189890" y="485965"/>
                  </a:cubicBezTo>
                  <a:cubicBezTo>
                    <a:pt x="183869" y="473375"/>
                    <a:pt x="175109" y="457501"/>
                    <a:pt x="168540" y="446554"/>
                  </a:cubicBezTo>
                  <a:cubicBezTo>
                    <a:pt x="157591" y="427943"/>
                    <a:pt x="122007" y="383059"/>
                    <a:pt x="118722" y="370470"/>
                  </a:cubicBezTo>
                  <a:cubicBezTo>
                    <a:pt x="177847" y="364449"/>
                    <a:pt x="175109" y="383059"/>
                    <a:pt x="199744" y="415354"/>
                  </a:cubicBezTo>
                  <a:cubicBezTo>
                    <a:pt x="216168" y="437249"/>
                    <a:pt x="211241" y="435607"/>
                    <a:pt x="211788" y="468449"/>
                  </a:cubicBezTo>
                  <a:cubicBezTo>
                    <a:pt x="212336" y="488154"/>
                    <a:pt x="212883" y="511144"/>
                    <a:pt x="211241" y="530302"/>
                  </a:cubicBezTo>
                  <a:close/>
                  <a:moveTo>
                    <a:pt x="581316" y="628828"/>
                  </a:moveTo>
                  <a:cubicBezTo>
                    <a:pt x="582958" y="611312"/>
                    <a:pt x="621827" y="549460"/>
                    <a:pt x="632776" y="536870"/>
                  </a:cubicBezTo>
                  <a:cubicBezTo>
                    <a:pt x="664528" y="502933"/>
                    <a:pt x="662338" y="491986"/>
                    <a:pt x="684236" y="448196"/>
                  </a:cubicBezTo>
                  <a:cubicBezTo>
                    <a:pt x="705039" y="406049"/>
                    <a:pt x="765258" y="301501"/>
                    <a:pt x="798105" y="281796"/>
                  </a:cubicBezTo>
                  <a:cubicBezTo>
                    <a:pt x="797010" y="355143"/>
                    <a:pt x="663433" y="554386"/>
                    <a:pt x="634966" y="627186"/>
                  </a:cubicBezTo>
                  <a:lnTo>
                    <a:pt x="581316" y="628828"/>
                  </a:lnTo>
                  <a:close/>
                  <a:moveTo>
                    <a:pt x="568177" y="615144"/>
                  </a:moveTo>
                  <a:cubicBezTo>
                    <a:pt x="562155" y="546175"/>
                    <a:pt x="561060" y="512238"/>
                    <a:pt x="590075" y="466807"/>
                  </a:cubicBezTo>
                  <a:cubicBezTo>
                    <a:pt x="604309" y="444912"/>
                    <a:pt x="604309" y="427943"/>
                    <a:pt x="617995" y="408786"/>
                  </a:cubicBezTo>
                  <a:cubicBezTo>
                    <a:pt x="635513" y="383606"/>
                    <a:pt x="634418" y="386891"/>
                    <a:pt x="648104" y="354049"/>
                  </a:cubicBezTo>
                  <a:cubicBezTo>
                    <a:pt x="656316" y="334343"/>
                    <a:pt x="730769" y="205711"/>
                    <a:pt x="756499" y="206259"/>
                  </a:cubicBezTo>
                  <a:cubicBezTo>
                    <a:pt x="777302" y="206259"/>
                    <a:pt x="793726" y="230890"/>
                    <a:pt x="797558" y="252238"/>
                  </a:cubicBezTo>
                  <a:cubicBezTo>
                    <a:pt x="792631" y="268111"/>
                    <a:pt x="701754" y="390722"/>
                    <a:pt x="680404" y="431775"/>
                  </a:cubicBezTo>
                  <a:cubicBezTo>
                    <a:pt x="660696" y="469544"/>
                    <a:pt x="591170" y="599818"/>
                    <a:pt x="568177" y="615144"/>
                  </a:cubicBezTo>
                  <a:close/>
                  <a:moveTo>
                    <a:pt x="566535" y="478849"/>
                  </a:moveTo>
                  <a:cubicBezTo>
                    <a:pt x="567082" y="441080"/>
                    <a:pt x="567082" y="412617"/>
                    <a:pt x="567082" y="373754"/>
                  </a:cubicBezTo>
                  <a:cubicBezTo>
                    <a:pt x="567082" y="332154"/>
                    <a:pt x="587885" y="330512"/>
                    <a:pt x="603761" y="303690"/>
                  </a:cubicBezTo>
                  <a:cubicBezTo>
                    <a:pt x="624017" y="269754"/>
                    <a:pt x="679309" y="211185"/>
                    <a:pt x="724200" y="204616"/>
                  </a:cubicBezTo>
                  <a:lnTo>
                    <a:pt x="566535" y="478849"/>
                  </a:lnTo>
                  <a:close/>
                  <a:moveTo>
                    <a:pt x="227664" y="628828"/>
                  </a:moveTo>
                  <a:cubicBezTo>
                    <a:pt x="245730" y="565881"/>
                    <a:pt x="234781" y="382512"/>
                    <a:pt x="241351" y="298764"/>
                  </a:cubicBezTo>
                  <a:cubicBezTo>
                    <a:pt x="249562" y="193669"/>
                    <a:pt x="285694" y="103900"/>
                    <a:pt x="351388" y="65584"/>
                  </a:cubicBezTo>
                  <a:lnTo>
                    <a:pt x="312519" y="624449"/>
                  </a:lnTo>
                  <a:lnTo>
                    <a:pt x="227664" y="628828"/>
                  </a:lnTo>
                  <a:close/>
                  <a:moveTo>
                    <a:pt x="420913" y="28911"/>
                  </a:moveTo>
                  <a:cubicBezTo>
                    <a:pt x="530403" y="40405"/>
                    <a:pt x="520549" y="176701"/>
                    <a:pt x="529308" y="285080"/>
                  </a:cubicBezTo>
                  <a:cubicBezTo>
                    <a:pt x="538615" y="394554"/>
                    <a:pt x="521644" y="526470"/>
                    <a:pt x="540805" y="628828"/>
                  </a:cubicBezTo>
                  <a:lnTo>
                    <a:pt x="471826" y="628828"/>
                  </a:lnTo>
                  <a:lnTo>
                    <a:pt x="420913" y="28911"/>
                  </a:lnTo>
                  <a:close/>
                  <a:moveTo>
                    <a:pt x="213431" y="398385"/>
                  </a:moveTo>
                  <a:cubicBezTo>
                    <a:pt x="199744" y="392364"/>
                    <a:pt x="210693" y="392364"/>
                    <a:pt x="194270" y="378133"/>
                  </a:cubicBezTo>
                  <a:cubicBezTo>
                    <a:pt x="169635" y="356238"/>
                    <a:pt x="146095" y="331059"/>
                    <a:pt x="113248" y="331606"/>
                  </a:cubicBezTo>
                  <a:cubicBezTo>
                    <a:pt x="61788" y="332154"/>
                    <a:pt x="27846" y="362259"/>
                    <a:pt x="13612" y="399480"/>
                  </a:cubicBezTo>
                  <a:cubicBezTo>
                    <a:pt x="-5548" y="452028"/>
                    <a:pt x="11970" y="494723"/>
                    <a:pt x="30036" y="536870"/>
                  </a:cubicBezTo>
                  <a:cubicBezTo>
                    <a:pt x="38247" y="556575"/>
                    <a:pt x="47554" y="574639"/>
                    <a:pt x="56861" y="592155"/>
                  </a:cubicBezTo>
                  <a:cubicBezTo>
                    <a:pt x="66167" y="609123"/>
                    <a:pt x="81496" y="630470"/>
                    <a:pt x="86423" y="649081"/>
                  </a:cubicBezTo>
                  <a:cubicBezTo>
                    <a:pt x="39342" y="663860"/>
                    <a:pt x="-30731" y="728450"/>
                    <a:pt x="14707" y="777166"/>
                  </a:cubicBezTo>
                  <a:cubicBezTo>
                    <a:pt x="40437" y="804534"/>
                    <a:pt x="99014" y="754176"/>
                    <a:pt x="100656" y="1008703"/>
                  </a:cubicBezTo>
                  <a:cubicBezTo>
                    <a:pt x="101204" y="1033335"/>
                    <a:pt x="105036" y="1059061"/>
                    <a:pt x="107226" y="1082051"/>
                  </a:cubicBezTo>
                  <a:cubicBezTo>
                    <a:pt x="107773" y="1092998"/>
                    <a:pt x="123649" y="1130767"/>
                    <a:pt x="129124" y="1139525"/>
                  </a:cubicBezTo>
                  <a:cubicBezTo>
                    <a:pt x="135146" y="1149377"/>
                    <a:pt x="140620" y="1151019"/>
                    <a:pt x="151022" y="1157040"/>
                  </a:cubicBezTo>
                  <a:lnTo>
                    <a:pt x="210693" y="1175651"/>
                  </a:lnTo>
                  <a:lnTo>
                    <a:pt x="326752" y="1178935"/>
                  </a:lnTo>
                  <a:cubicBezTo>
                    <a:pt x="351935" y="1179483"/>
                    <a:pt x="381497" y="1177841"/>
                    <a:pt x="405585" y="1180030"/>
                  </a:cubicBezTo>
                  <a:cubicBezTo>
                    <a:pt x="418176" y="1181125"/>
                    <a:pt x="423103" y="1184409"/>
                    <a:pt x="439527" y="1184956"/>
                  </a:cubicBezTo>
                  <a:cubicBezTo>
                    <a:pt x="463614" y="1184956"/>
                    <a:pt x="492082" y="1178388"/>
                    <a:pt x="510147" y="1176746"/>
                  </a:cubicBezTo>
                  <a:cubicBezTo>
                    <a:pt x="572009" y="1169630"/>
                    <a:pt x="542447" y="1176198"/>
                    <a:pt x="582958" y="1152114"/>
                  </a:cubicBezTo>
                  <a:cubicBezTo>
                    <a:pt x="600476" y="1141714"/>
                    <a:pt x="606498" y="1143356"/>
                    <a:pt x="609236" y="1097377"/>
                  </a:cubicBezTo>
                  <a:cubicBezTo>
                    <a:pt x="611425" y="1058514"/>
                    <a:pt x="649747" y="881713"/>
                    <a:pt x="663980" y="839566"/>
                  </a:cubicBezTo>
                  <a:cubicBezTo>
                    <a:pt x="676572" y="803439"/>
                    <a:pt x="690258" y="784829"/>
                    <a:pt x="688616" y="738850"/>
                  </a:cubicBezTo>
                  <a:cubicBezTo>
                    <a:pt x="723105" y="731734"/>
                    <a:pt x="741718" y="711481"/>
                    <a:pt x="736244" y="674260"/>
                  </a:cubicBezTo>
                  <a:cubicBezTo>
                    <a:pt x="729674" y="631565"/>
                    <a:pt x="713798" y="624449"/>
                    <a:pt x="669455" y="625544"/>
                  </a:cubicBezTo>
                  <a:cubicBezTo>
                    <a:pt x="673834" y="608576"/>
                    <a:pt x="685878" y="600365"/>
                    <a:pt x="693543" y="585586"/>
                  </a:cubicBezTo>
                  <a:lnTo>
                    <a:pt x="714893" y="542891"/>
                  </a:lnTo>
                  <a:cubicBezTo>
                    <a:pt x="723105" y="528112"/>
                    <a:pt x="728032" y="516070"/>
                    <a:pt x="736244" y="503481"/>
                  </a:cubicBezTo>
                  <a:cubicBezTo>
                    <a:pt x="746645" y="487059"/>
                    <a:pt x="767448" y="439986"/>
                    <a:pt x="780039" y="421375"/>
                  </a:cubicBezTo>
                  <a:cubicBezTo>
                    <a:pt x="809602" y="377585"/>
                    <a:pt x="829857" y="337080"/>
                    <a:pt x="826572" y="276322"/>
                  </a:cubicBezTo>
                  <a:cubicBezTo>
                    <a:pt x="824383" y="219943"/>
                    <a:pt x="731316" y="114848"/>
                    <a:pt x="616352" y="251690"/>
                  </a:cubicBezTo>
                  <a:cubicBezTo>
                    <a:pt x="599929" y="271396"/>
                    <a:pt x="570367" y="323943"/>
                    <a:pt x="564892" y="327775"/>
                  </a:cubicBezTo>
                  <a:cubicBezTo>
                    <a:pt x="555586" y="244027"/>
                    <a:pt x="558323" y="169585"/>
                    <a:pt x="532045" y="91858"/>
                  </a:cubicBezTo>
                  <a:cubicBezTo>
                    <a:pt x="520002" y="55732"/>
                    <a:pt x="497556" y="40953"/>
                    <a:pt x="466899" y="23984"/>
                  </a:cubicBezTo>
                  <a:cubicBezTo>
                    <a:pt x="418724" y="-2289"/>
                    <a:pt x="362884" y="-16521"/>
                    <a:pt x="320730" y="32742"/>
                  </a:cubicBezTo>
                  <a:cubicBezTo>
                    <a:pt x="305949" y="50258"/>
                    <a:pt x="270913" y="89121"/>
                    <a:pt x="263796" y="109374"/>
                  </a:cubicBezTo>
                  <a:cubicBezTo>
                    <a:pt x="260511" y="118132"/>
                    <a:pt x="259416" y="124700"/>
                    <a:pt x="255037" y="134553"/>
                  </a:cubicBezTo>
                  <a:cubicBezTo>
                    <a:pt x="217810" y="222680"/>
                    <a:pt x="216168" y="299859"/>
                    <a:pt x="213431" y="39838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24B5B67-E93D-FA01-2465-6F2F2B7CC1D9}"/>
                </a:ext>
              </a:extLst>
            </p:cNvPr>
            <p:cNvSpPr/>
            <p:nvPr/>
          </p:nvSpPr>
          <p:spPr>
            <a:xfrm>
              <a:off x="3298995" y="893315"/>
              <a:ext cx="53102" cy="58021"/>
            </a:xfrm>
            <a:custGeom>
              <a:avLst/>
              <a:gdLst>
                <a:gd name="connsiteX0" fmla="*/ 0 w 53102"/>
                <a:gd name="connsiteY0" fmla="*/ 58021 h 58021"/>
                <a:gd name="connsiteX1" fmla="*/ 15329 w 53102"/>
                <a:gd name="connsiteY1" fmla="*/ 47074 h 58021"/>
                <a:gd name="connsiteX2" fmla="*/ 53102 w 53102"/>
                <a:gd name="connsiteY2" fmla="*/ 4379 h 58021"/>
                <a:gd name="connsiteX3" fmla="*/ 45438 w 53102"/>
                <a:gd name="connsiteY3" fmla="*/ 0 h 58021"/>
                <a:gd name="connsiteX4" fmla="*/ 33394 w 53102"/>
                <a:gd name="connsiteY4" fmla="*/ 13137 h 58021"/>
                <a:gd name="connsiteX5" fmla="*/ 0 w 53102"/>
                <a:gd name="connsiteY5" fmla="*/ 58021 h 5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02" h="58021">
                  <a:moveTo>
                    <a:pt x="0" y="58021"/>
                  </a:moveTo>
                  <a:cubicBezTo>
                    <a:pt x="14234" y="58021"/>
                    <a:pt x="9854" y="56926"/>
                    <a:pt x="15329" y="47074"/>
                  </a:cubicBezTo>
                  <a:cubicBezTo>
                    <a:pt x="30110" y="18611"/>
                    <a:pt x="53102" y="25179"/>
                    <a:pt x="53102" y="4379"/>
                  </a:cubicBezTo>
                  <a:lnTo>
                    <a:pt x="45438" y="0"/>
                  </a:lnTo>
                  <a:cubicBezTo>
                    <a:pt x="37226" y="6021"/>
                    <a:pt x="40511" y="6021"/>
                    <a:pt x="33394" y="13137"/>
                  </a:cubicBezTo>
                  <a:cubicBezTo>
                    <a:pt x="22993" y="24084"/>
                    <a:pt x="1095" y="36126"/>
                    <a:pt x="0" y="580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E2D3040-5EAA-D91B-3623-FE682D28976D}"/>
                </a:ext>
              </a:extLst>
            </p:cNvPr>
            <p:cNvSpPr/>
            <p:nvPr/>
          </p:nvSpPr>
          <p:spPr>
            <a:xfrm>
              <a:off x="3283667" y="1040010"/>
              <a:ext cx="54919" cy="48168"/>
            </a:xfrm>
            <a:custGeom>
              <a:avLst/>
              <a:gdLst>
                <a:gd name="connsiteX0" fmla="*/ 0 w 54919"/>
                <a:gd name="connsiteY0" fmla="*/ 48169 h 48168"/>
                <a:gd name="connsiteX1" fmla="*/ 32847 w 54919"/>
                <a:gd name="connsiteY1" fmla="*/ 27369 h 48168"/>
                <a:gd name="connsiteX2" fmla="*/ 54197 w 54919"/>
                <a:gd name="connsiteY2" fmla="*/ 0 h 48168"/>
                <a:gd name="connsiteX3" fmla="*/ 9854 w 54919"/>
                <a:gd name="connsiteY3" fmla="*/ 31747 h 48168"/>
                <a:gd name="connsiteX4" fmla="*/ 0 w 54919"/>
                <a:gd name="connsiteY4" fmla="*/ 48169 h 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19" h="48168">
                  <a:moveTo>
                    <a:pt x="0" y="48169"/>
                  </a:moveTo>
                  <a:cubicBezTo>
                    <a:pt x="12591" y="47621"/>
                    <a:pt x="24088" y="33937"/>
                    <a:pt x="32847" y="27369"/>
                  </a:cubicBezTo>
                  <a:cubicBezTo>
                    <a:pt x="45986" y="16968"/>
                    <a:pt x="58029" y="15874"/>
                    <a:pt x="54197" y="0"/>
                  </a:cubicBezTo>
                  <a:cubicBezTo>
                    <a:pt x="43248" y="1642"/>
                    <a:pt x="26825" y="18611"/>
                    <a:pt x="9854" y="31747"/>
                  </a:cubicBezTo>
                  <a:cubicBezTo>
                    <a:pt x="2190" y="37221"/>
                    <a:pt x="0" y="36126"/>
                    <a:pt x="0" y="4816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0575D38-8199-AF7F-9137-2C4BC09D07F3}"/>
                </a:ext>
              </a:extLst>
            </p:cNvPr>
            <p:cNvSpPr/>
            <p:nvPr/>
          </p:nvSpPr>
          <p:spPr>
            <a:xfrm>
              <a:off x="2910106" y="787673"/>
              <a:ext cx="31761" cy="63494"/>
            </a:xfrm>
            <a:custGeom>
              <a:avLst/>
              <a:gdLst>
                <a:gd name="connsiteX0" fmla="*/ 3486 w 31761"/>
                <a:gd name="connsiteY0" fmla="*/ 63495 h 63494"/>
                <a:gd name="connsiteX1" fmla="*/ 31406 w 31761"/>
                <a:gd name="connsiteY1" fmla="*/ 0 h 63494"/>
                <a:gd name="connsiteX2" fmla="*/ 12245 w 31761"/>
                <a:gd name="connsiteY2" fmla="*/ 28463 h 63494"/>
                <a:gd name="connsiteX3" fmla="*/ 4581 w 31761"/>
                <a:gd name="connsiteY3" fmla="*/ 45432 h 63494"/>
                <a:gd name="connsiteX4" fmla="*/ 3486 w 31761"/>
                <a:gd name="connsiteY4" fmla="*/ 63495 h 6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61" h="63494">
                  <a:moveTo>
                    <a:pt x="3486" y="63495"/>
                  </a:moveTo>
                  <a:cubicBezTo>
                    <a:pt x="14435" y="56926"/>
                    <a:pt x="34690" y="9305"/>
                    <a:pt x="31406" y="0"/>
                  </a:cubicBezTo>
                  <a:cubicBezTo>
                    <a:pt x="15530" y="1642"/>
                    <a:pt x="28668" y="-4926"/>
                    <a:pt x="12245" y="28463"/>
                  </a:cubicBezTo>
                  <a:cubicBezTo>
                    <a:pt x="10055" y="33390"/>
                    <a:pt x="6771" y="40505"/>
                    <a:pt x="4581" y="45432"/>
                  </a:cubicBezTo>
                  <a:cubicBezTo>
                    <a:pt x="-4726" y="65684"/>
                    <a:pt x="2938" y="62400"/>
                    <a:pt x="3486" y="634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E87C1CB-17C6-49C6-BB54-2EFBA59CA9E8}"/>
                </a:ext>
              </a:extLst>
            </p:cNvPr>
            <p:cNvSpPr/>
            <p:nvPr/>
          </p:nvSpPr>
          <p:spPr>
            <a:xfrm>
              <a:off x="3285505" y="1082705"/>
              <a:ext cx="55096" cy="50905"/>
            </a:xfrm>
            <a:custGeom>
              <a:avLst/>
              <a:gdLst>
                <a:gd name="connsiteX0" fmla="*/ 899 w 55096"/>
                <a:gd name="connsiteY0" fmla="*/ 50905 h 50905"/>
                <a:gd name="connsiteX1" fmla="*/ 43600 w 55096"/>
                <a:gd name="connsiteY1" fmla="*/ 15326 h 50905"/>
                <a:gd name="connsiteX2" fmla="*/ 55096 w 55096"/>
                <a:gd name="connsiteY2" fmla="*/ 0 h 50905"/>
                <a:gd name="connsiteX3" fmla="*/ 899 w 55096"/>
                <a:gd name="connsiteY3" fmla="*/ 50905 h 5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96" h="50905">
                  <a:moveTo>
                    <a:pt x="899" y="50905"/>
                  </a:moveTo>
                  <a:cubicBezTo>
                    <a:pt x="7468" y="47621"/>
                    <a:pt x="27724" y="25179"/>
                    <a:pt x="43600" y="15326"/>
                  </a:cubicBezTo>
                  <a:cubicBezTo>
                    <a:pt x="53454" y="9305"/>
                    <a:pt x="54001" y="13137"/>
                    <a:pt x="55096" y="0"/>
                  </a:cubicBezTo>
                  <a:cubicBezTo>
                    <a:pt x="50169" y="1095"/>
                    <a:pt x="-7860" y="30653"/>
                    <a:pt x="899" y="5090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8D346C6-0FBD-77BC-8B21-70C9D926318E}"/>
                </a:ext>
              </a:extLst>
            </p:cNvPr>
            <p:cNvSpPr/>
            <p:nvPr/>
          </p:nvSpPr>
          <p:spPr>
            <a:xfrm>
              <a:off x="3317609" y="916852"/>
              <a:ext cx="52007" cy="49263"/>
            </a:xfrm>
            <a:custGeom>
              <a:avLst/>
              <a:gdLst>
                <a:gd name="connsiteX0" fmla="*/ 0 w 52007"/>
                <a:gd name="connsiteY0" fmla="*/ 49263 h 49263"/>
                <a:gd name="connsiteX1" fmla="*/ 52008 w 52007"/>
                <a:gd name="connsiteY1" fmla="*/ 4379 h 49263"/>
                <a:gd name="connsiteX2" fmla="*/ 48175 w 52007"/>
                <a:gd name="connsiteY2" fmla="*/ 0 h 49263"/>
                <a:gd name="connsiteX3" fmla="*/ 0 w 52007"/>
                <a:gd name="connsiteY3" fmla="*/ 49263 h 4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07" h="49263">
                  <a:moveTo>
                    <a:pt x="0" y="49263"/>
                  </a:moveTo>
                  <a:cubicBezTo>
                    <a:pt x="16971" y="49263"/>
                    <a:pt x="50913" y="8211"/>
                    <a:pt x="52008" y="4379"/>
                  </a:cubicBezTo>
                  <a:lnTo>
                    <a:pt x="48175" y="0"/>
                  </a:lnTo>
                  <a:cubicBezTo>
                    <a:pt x="39964" y="2737"/>
                    <a:pt x="4927" y="39411"/>
                    <a:pt x="0" y="492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349D49DD-974F-A0DA-6341-0FAD061661B9}"/>
                </a:ext>
              </a:extLst>
            </p:cNvPr>
            <p:cNvSpPr/>
            <p:nvPr/>
          </p:nvSpPr>
          <p:spPr>
            <a:xfrm>
              <a:off x="2959369" y="1122116"/>
              <a:ext cx="13451" cy="15326"/>
            </a:xfrm>
            <a:custGeom>
              <a:avLst/>
              <a:gdLst>
                <a:gd name="connsiteX0" fmla="*/ 3493 w 13451"/>
                <a:gd name="connsiteY0" fmla="*/ 15326 h 15326"/>
                <a:gd name="connsiteX1" fmla="*/ 3493 w 13451"/>
                <a:gd name="connsiteY1" fmla="*/ 0 h 15326"/>
                <a:gd name="connsiteX2" fmla="*/ 3493 w 13451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1" h="15326">
                  <a:moveTo>
                    <a:pt x="3493" y="15326"/>
                  </a:moveTo>
                  <a:cubicBezTo>
                    <a:pt x="19369" y="12042"/>
                    <a:pt x="13895" y="3832"/>
                    <a:pt x="3493" y="0"/>
                  </a:cubicBezTo>
                  <a:cubicBezTo>
                    <a:pt x="-887" y="8211"/>
                    <a:pt x="-1434" y="7116"/>
                    <a:pt x="3493" y="153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8D0A441-8D92-0E67-FCCF-E55245D91712}"/>
                </a:ext>
              </a:extLst>
            </p:cNvPr>
            <p:cNvSpPr/>
            <p:nvPr/>
          </p:nvSpPr>
          <p:spPr>
            <a:xfrm>
              <a:off x="2955648" y="1163692"/>
              <a:ext cx="11953" cy="15350"/>
            </a:xfrm>
            <a:custGeom>
              <a:avLst/>
              <a:gdLst>
                <a:gd name="connsiteX0" fmla="*/ 3930 w 11953"/>
                <a:gd name="connsiteY0" fmla="*/ 15351 h 15350"/>
                <a:gd name="connsiteX1" fmla="*/ 11594 w 11953"/>
                <a:gd name="connsiteY1" fmla="*/ 24 h 15350"/>
                <a:gd name="connsiteX2" fmla="*/ 3930 w 11953"/>
                <a:gd name="connsiteY2" fmla="*/ 15351 h 1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53" h="15350">
                  <a:moveTo>
                    <a:pt x="3930" y="15351"/>
                  </a:moveTo>
                  <a:cubicBezTo>
                    <a:pt x="11594" y="12067"/>
                    <a:pt x="12689" y="10972"/>
                    <a:pt x="11594" y="24"/>
                  </a:cubicBezTo>
                  <a:cubicBezTo>
                    <a:pt x="-1545" y="-523"/>
                    <a:pt x="-2640" y="8235"/>
                    <a:pt x="3930" y="1535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D25E8299-4B12-BA77-F773-B6BBB557B81E}"/>
                </a:ext>
              </a:extLst>
            </p:cNvPr>
            <p:cNvSpPr/>
            <p:nvPr/>
          </p:nvSpPr>
          <p:spPr>
            <a:xfrm>
              <a:off x="2997656" y="1169737"/>
              <a:ext cx="10644" cy="13684"/>
            </a:xfrm>
            <a:custGeom>
              <a:avLst/>
              <a:gdLst>
                <a:gd name="connsiteX0" fmla="*/ 8455 w 10644"/>
                <a:gd name="connsiteY0" fmla="*/ 13684 h 13684"/>
                <a:gd name="connsiteX1" fmla="*/ 10645 w 10644"/>
                <a:gd name="connsiteY1" fmla="*/ 0 h 13684"/>
                <a:gd name="connsiteX2" fmla="*/ 243 w 10644"/>
                <a:gd name="connsiteY2" fmla="*/ 4926 h 13684"/>
                <a:gd name="connsiteX3" fmla="*/ 8455 w 10644"/>
                <a:gd name="connsiteY3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44" h="13684">
                  <a:moveTo>
                    <a:pt x="8455" y="13684"/>
                  </a:moveTo>
                  <a:lnTo>
                    <a:pt x="10645" y="0"/>
                  </a:lnTo>
                  <a:cubicBezTo>
                    <a:pt x="4075" y="0"/>
                    <a:pt x="791" y="0"/>
                    <a:pt x="243" y="4926"/>
                  </a:cubicBezTo>
                  <a:cubicBezTo>
                    <a:pt x="-1399" y="14779"/>
                    <a:pt x="5718" y="12590"/>
                    <a:pt x="8455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7" name="图形 2">
            <a:extLst>
              <a:ext uri="{FF2B5EF4-FFF2-40B4-BE49-F238E27FC236}">
                <a16:creationId xmlns:a16="http://schemas.microsoft.com/office/drawing/2014/main" id="{31525F1A-8837-627A-C1BD-45EA8FE539BC}"/>
              </a:ext>
            </a:extLst>
          </p:cNvPr>
          <p:cNvGrpSpPr/>
          <p:nvPr/>
        </p:nvGrpSpPr>
        <p:grpSpPr>
          <a:xfrm>
            <a:off x="4980195" y="1038060"/>
            <a:ext cx="806541" cy="1357199"/>
            <a:chOff x="4218630" y="161760"/>
            <a:chExt cx="806541" cy="1357199"/>
          </a:xfrm>
          <a:solidFill>
            <a:srgbClr val="212121"/>
          </a:solidFill>
        </p:grpSpPr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65BB84DD-8EC0-C10C-C7B9-4A06EC96817C}"/>
                </a:ext>
              </a:extLst>
            </p:cNvPr>
            <p:cNvSpPr/>
            <p:nvPr/>
          </p:nvSpPr>
          <p:spPr>
            <a:xfrm>
              <a:off x="4218630" y="161760"/>
              <a:ext cx="806541" cy="1357199"/>
            </a:xfrm>
            <a:custGeom>
              <a:avLst/>
              <a:gdLst>
                <a:gd name="connsiteX0" fmla="*/ 310481 w 806541"/>
                <a:gd name="connsiteY0" fmla="*/ 1048483 h 1357199"/>
                <a:gd name="connsiteX1" fmla="*/ 349350 w 806541"/>
                <a:gd name="connsiteY1" fmla="*/ 1041367 h 1357199"/>
                <a:gd name="connsiteX2" fmla="*/ 408474 w 806541"/>
                <a:gd name="connsiteY2" fmla="*/ 1008525 h 1357199"/>
                <a:gd name="connsiteX3" fmla="*/ 468694 w 806541"/>
                <a:gd name="connsiteY3" fmla="*/ 1005788 h 1357199"/>
                <a:gd name="connsiteX4" fmla="*/ 490592 w 806541"/>
                <a:gd name="connsiteY4" fmla="*/ 1009072 h 1357199"/>
                <a:gd name="connsiteX5" fmla="*/ 515227 w 806541"/>
                <a:gd name="connsiteY5" fmla="*/ 1041367 h 1357199"/>
                <a:gd name="connsiteX6" fmla="*/ 522891 w 806541"/>
                <a:gd name="connsiteY6" fmla="*/ 1113620 h 1357199"/>
                <a:gd name="connsiteX7" fmla="*/ 544242 w 806541"/>
                <a:gd name="connsiteY7" fmla="*/ 1101578 h 1357199"/>
                <a:gd name="connsiteX8" fmla="*/ 568329 w 806541"/>
                <a:gd name="connsiteY8" fmla="*/ 1092820 h 1357199"/>
                <a:gd name="connsiteX9" fmla="*/ 620337 w 806541"/>
                <a:gd name="connsiteY9" fmla="*/ 1079683 h 1357199"/>
                <a:gd name="connsiteX10" fmla="*/ 630738 w 806541"/>
                <a:gd name="connsiteY10" fmla="*/ 1112525 h 1357199"/>
                <a:gd name="connsiteX11" fmla="*/ 604461 w 806541"/>
                <a:gd name="connsiteY11" fmla="*/ 1128946 h 1357199"/>
                <a:gd name="connsiteX12" fmla="*/ 531650 w 806541"/>
                <a:gd name="connsiteY12" fmla="*/ 1174925 h 1357199"/>
                <a:gd name="connsiteX13" fmla="*/ 544242 w 806541"/>
                <a:gd name="connsiteY13" fmla="*/ 1312862 h 1357199"/>
                <a:gd name="connsiteX14" fmla="*/ 354824 w 806541"/>
                <a:gd name="connsiteY14" fmla="*/ 1310673 h 1357199"/>
                <a:gd name="connsiteX15" fmla="*/ 339496 w 806541"/>
                <a:gd name="connsiteY15" fmla="*/ 1311220 h 1357199"/>
                <a:gd name="connsiteX16" fmla="*/ 333474 w 806541"/>
                <a:gd name="connsiteY16" fmla="*/ 1310673 h 1357199"/>
                <a:gd name="connsiteX17" fmla="*/ 328547 w 806541"/>
                <a:gd name="connsiteY17" fmla="*/ 1308484 h 1357199"/>
                <a:gd name="connsiteX18" fmla="*/ 320335 w 806541"/>
                <a:gd name="connsiteY18" fmla="*/ 1178757 h 1357199"/>
                <a:gd name="connsiteX19" fmla="*/ 310481 w 806541"/>
                <a:gd name="connsiteY19" fmla="*/ 1048483 h 1357199"/>
                <a:gd name="connsiteX20" fmla="*/ 165955 w 806541"/>
                <a:gd name="connsiteY20" fmla="*/ 177617 h 1357199"/>
                <a:gd name="connsiteX21" fmla="*/ 177451 w 806541"/>
                <a:gd name="connsiteY21" fmla="*/ 125617 h 1357199"/>
                <a:gd name="connsiteX22" fmla="*/ 282561 w 806541"/>
                <a:gd name="connsiteY22" fmla="*/ 46795 h 1357199"/>
                <a:gd name="connsiteX23" fmla="*/ 453913 w 806541"/>
                <a:gd name="connsiteY23" fmla="*/ 107006 h 1357199"/>
                <a:gd name="connsiteX24" fmla="*/ 458840 w 806541"/>
                <a:gd name="connsiteY24" fmla="*/ 92227 h 1357199"/>
                <a:gd name="connsiteX25" fmla="*/ 497161 w 806541"/>
                <a:gd name="connsiteY25" fmla="*/ 78543 h 1357199"/>
                <a:gd name="connsiteX26" fmla="*/ 617600 w 806541"/>
                <a:gd name="connsiteY26" fmla="*/ 58290 h 1357199"/>
                <a:gd name="connsiteX27" fmla="*/ 737491 w 806541"/>
                <a:gd name="connsiteY27" fmla="*/ 133827 h 1357199"/>
                <a:gd name="connsiteX28" fmla="*/ 713403 w 806541"/>
                <a:gd name="connsiteY28" fmla="*/ 418460 h 1357199"/>
                <a:gd name="connsiteX29" fmla="*/ 728731 w 806541"/>
                <a:gd name="connsiteY29" fmla="*/ 466081 h 1357199"/>
                <a:gd name="connsiteX30" fmla="*/ 755556 w 806541"/>
                <a:gd name="connsiteY30" fmla="*/ 503302 h 1357199"/>
                <a:gd name="connsiteX31" fmla="*/ 735301 w 806541"/>
                <a:gd name="connsiteY31" fmla="*/ 691597 h 1357199"/>
                <a:gd name="connsiteX32" fmla="*/ 656468 w 806541"/>
                <a:gd name="connsiteY32" fmla="*/ 750713 h 1357199"/>
                <a:gd name="connsiteX33" fmla="*/ 667417 w 806541"/>
                <a:gd name="connsiteY33" fmla="*/ 839387 h 1357199"/>
                <a:gd name="connsiteX34" fmla="*/ 630191 w 806541"/>
                <a:gd name="connsiteY34" fmla="*/ 928609 h 1357199"/>
                <a:gd name="connsiteX35" fmla="*/ 540409 w 806541"/>
                <a:gd name="connsiteY35" fmla="*/ 964735 h 1357199"/>
                <a:gd name="connsiteX36" fmla="*/ 434204 w 806541"/>
                <a:gd name="connsiteY36" fmla="*/ 946672 h 1357199"/>
                <a:gd name="connsiteX37" fmla="*/ 401905 w 806541"/>
                <a:gd name="connsiteY37" fmla="*/ 972398 h 1357199"/>
                <a:gd name="connsiteX38" fmla="*/ 366321 w 806541"/>
                <a:gd name="connsiteY38" fmla="*/ 991556 h 1357199"/>
                <a:gd name="connsiteX39" fmla="*/ 272707 w 806541"/>
                <a:gd name="connsiteY39" fmla="*/ 1007977 h 1357199"/>
                <a:gd name="connsiteX40" fmla="*/ 165955 w 806541"/>
                <a:gd name="connsiteY40" fmla="*/ 946124 h 1357199"/>
                <a:gd name="connsiteX41" fmla="*/ 157196 w 806541"/>
                <a:gd name="connsiteY41" fmla="*/ 926967 h 1357199"/>
                <a:gd name="connsiteX42" fmla="*/ 152816 w 806541"/>
                <a:gd name="connsiteY42" fmla="*/ 915472 h 1357199"/>
                <a:gd name="connsiteX43" fmla="*/ 178546 w 806541"/>
                <a:gd name="connsiteY43" fmla="*/ 893030 h 1357199"/>
                <a:gd name="connsiteX44" fmla="*/ 179641 w 806541"/>
                <a:gd name="connsiteY44" fmla="*/ 868398 h 1357199"/>
                <a:gd name="connsiteX45" fmla="*/ 170882 w 806541"/>
                <a:gd name="connsiteY45" fmla="*/ 858545 h 1357199"/>
                <a:gd name="connsiteX46" fmla="*/ 152816 w 806541"/>
                <a:gd name="connsiteY46" fmla="*/ 840482 h 1357199"/>
                <a:gd name="connsiteX47" fmla="*/ 143510 w 806541"/>
                <a:gd name="connsiteY47" fmla="*/ 831177 h 1357199"/>
                <a:gd name="connsiteX48" fmla="*/ 62487 w 806541"/>
                <a:gd name="connsiteY48" fmla="*/ 732103 h 1357199"/>
                <a:gd name="connsiteX49" fmla="*/ 44421 w 806541"/>
                <a:gd name="connsiteY49" fmla="*/ 605660 h 1357199"/>
                <a:gd name="connsiteX50" fmla="*/ 80553 w 806541"/>
                <a:gd name="connsiteY50" fmla="*/ 531765 h 1357199"/>
                <a:gd name="connsiteX51" fmla="*/ 94239 w 806541"/>
                <a:gd name="connsiteY51" fmla="*/ 513155 h 1357199"/>
                <a:gd name="connsiteX52" fmla="*/ 96429 w 806541"/>
                <a:gd name="connsiteY52" fmla="*/ 487428 h 1357199"/>
                <a:gd name="connsiteX53" fmla="*/ 52086 w 806541"/>
                <a:gd name="connsiteY53" fmla="*/ 422839 h 1357199"/>
                <a:gd name="connsiteX54" fmla="*/ 29640 w 806541"/>
                <a:gd name="connsiteY54" fmla="*/ 370839 h 1357199"/>
                <a:gd name="connsiteX55" fmla="*/ 77268 w 806541"/>
                <a:gd name="connsiteY55" fmla="*/ 195680 h 1357199"/>
                <a:gd name="connsiteX56" fmla="*/ 112852 w 806541"/>
                <a:gd name="connsiteY56" fmla="*/ 175975 h 1357199"/>
                <a:gd name="connsiteX57" fmla="*/ 165955 w 806541"/>
                <a:gd name="connsiteY57" fmla="*/ 177617 h 1357199"/>
                <a:gd name="connsiteX58" fmla="*/ 150626 w 806541"/>
                <a:gd name="connsiteY58" fmla="*/ 127259 h 1357199"/>
                <a:gd name="connsiteX59" fmla="*/ 93692 w 806541"/>
                <a:gd name="connsiteY59" fmla="*/ 139301 h 1357199"/>
                <a:gd name="connsiteX60" fmla="*/ 52633 w 806541"/>
                <a:gd name="connsiteY60" fmla="*/ 171048 h 1357199"/>
                <a:gd name="connsiteX61" fmla="*/ 5005 w 806541"/>
                <a:gd name="connsiteY61" fmla="*/ 269575 h 1357199"/>
                <a:gd name="connsiteX62" fmla="*/ 13217 w 806541"/>
                <a:gd name="connsiteY62" fmla="*/ 394375 h 1357199"/>
                <a:gd name="connsiteX63" fmla="*/ 65772 w 806541"/>
                <a:gd name="connsiteY63" fmla="*/ 488523 h 1357199"/>
                <a:gd name="connsiteX64" fmla="*/ 37305 w 806541"/>
                <a:gd name="connsiteY64" fmla="*/ 527934 h 1357199"/>
                <a:gd name="connsiteX65" fmla="*/ 19239 w 806541"/>
                <a:gd name="connsiteY65" fmla="*/ 579934 h 1357199"/>
                <a:gd name="connsiteX66" fmla="*/ 69604 w 806541"/>
                <a:gd name="connsiteY66" fmla="*/ 792313 h 1357199"/>
                <a:gd name="connsiteX67" fmla="*/ 102451 w 806541"/>
                <a:gd name="connsiteY67" fmla="*/ 829535 h 1357199"/>
                <a:gd name="connsiteX68" fmla="*/ 138583 w 806541"/>
                <a:gd name="connsiteY68" fmla="*/ 864019 h 1357199"/>
                <a:gd name="connsiteX69" fmla="*/ 134750 w 806541"/>
                <a:gd name="connsiteY69" fmla="*/ 941746 h 1357199"/>
                <a:gd name="connsiteX70" fmla="*/ 214678 w 806541"/>
                <a:gd name="connsiteY70" fmla="*/ 1031514 h 1357199"/>
                <a:gd name="connsiteX71" fmla="*/ 285299 w 806541"/>
                <a:gd name="connsiteY71" fmla="*/ 1049030 h 1357199"/>
                <a:gd name="connsiteX72" fmla="*/ 308291 w 806541"/>
                <a:gd name="connsiteY72" fmla="*/ 1329284 h 1357199"/>
                <a:gd name="connsiteX73" fmla="*/ 311576 w 806541"/>
                <a:gd name="connsiteY73" fmla="*/ 1332568 h 1357199"/>
                <a:gd name="connsiteX74" fmla="*/ 422161 w 806541"/>
                <a:gd name="connsiteY74" fmla="*/ 1352273 h 1357199"/>
                <a:gd name="connsiteX75" fmla="*/ 458840 w 806541"/>
                <a:gd name="connsiteY75" fmla="*/ 1347894 h 1357199"/>
                <a:gd name="connsiteX76" fmla="*/ 498256 w 806541"/>
                <a:gd name="connsiteY76" fmla="*/ 1347894 h 1357199"/>
                <a:gd name="connsiteX77" fmla="*/ 571614 w 806541"/>
                <a:gd name="connsiteY77" fmla="*/ 1357199 h 1357199"/>
                <a:gd name="connsiteX78" fmla="*/ 579278 w 806541"/>
                <a:gd name="connsiteY78" fmla="*/ 1347347 h 1357199"/>
                <a:gd name="connsiteX79" fmla="*/ 567782 w 806541"/>
                <a:gd name="connsiteY79" fmla="*/ 1276189 h 1357199"/>
                <a:gd name="connsiteX80" fmla="*/ 555190 w 806541"/>
                <a:gd name="connsiteY80" fmla="*/ 1201199 h 1357199"/>
                <a:gd name="connsiteX81" fmla="*/ 582015 w 806541"/>
                <a:gd name="connsiteY81" fmla="*/ 1185873 h 1357199"/>
                <a:gd name="connsiteX82" fmla="*/ 609388 w 806541"/>
                <a:gd name="connsiteY82" fmla="*/ 1167262 h 1357199"/>
                <a:gd name="connsiteX83" fmla="*/ 665228 w 806541"/>
                <a:gd name="connsiteY83" fmla="*/ 1132230 h 1357199"/>
                <a:gd name="connsiteX84" fmla="*/ 652089 w 806541"/>
                <a:gd name="connsiteY84" fmla="*/ 1088441 h 1357199"/>
                <a:gd name="connsiteX85" fmla="*/ 626359 w 806541"/>
                <a:gd name="connsiteY85" fmla="*/ 1053409 h 1357199"/>
                <a:gd name="connsiteX86" fmla="*/ 559570 w 806541"/>
                <a:gd name="connsiteY86" fmla="*/ 1053956 h 1357199"/>
                <a:gd name="connsiteX87" fmla="*/ 549716 w 806541"/>
                <a:gd name="connsiteY87" fmla="*/ 1059430 h 1357199"/>
                <a:gd name="connsiteX88" fmla="*/ 539862 w 806541"/>
                <a:gd name="connsiteY88" fmla="*/ 1059978 h 1357199"/>
                <a:gd name="connsiteX89" fmla="*/ 527271 w 806541"/>
                <a:gd name="connsiteY89" fmla="*/ 1009072 h 1357199"/>
                <a:gd name="connsiteX90" fmla="*/ 609935 w 806541"/>
                <a:gd name="connsiteY90" fmla="*/ 990461 h 1357199"/>
                <a:gd name="connsiteX91" fmla="*/ 665228 w 806541"/>
                <a:gd name="connsiteY91" fmla="*/ 942840 h 1357199"/>
                <a:gd name="connsiteX92" fmla="*/ 682746 w 806541"/>
                <a:gd name="connsiteY92" fmla="*/ 908356 h 1357199"/>
                <a:gd name="connsiteX93" fmla="*/ 690958 w 806541"/>
                <a:gd name="connsiteY93" fmla="*/ 865114 h 1357199"/>
                <a:gd name="connsiteX94" fmla="*/ 678366 w 806541"/>
                <a:gd name="connsiteY94" fmla="*/ 778082 h 1357199"/>
                <a:gd name="connsiteX95" fmla="*/ 718330 w 806541"/>
                <a:gd name="connsiteY95" fmla="*/ 754545 h 1357199"/>
                <a:gd name="connsiteX96" fmla="*/ 735301 w 806541"/>
                <a:gd name="connsiteY96" fmla="*/ 738124 h 1357199"/>
                <a:gd name="connsiteX97" fmla="*/ 790593 w 806541"/>
                <a:gd name="connsiteY97" fmla="*/ 662039 h 1357199"/>
                <a:gd name="connsiteX98" fmla="*/ 792783 w 806541"/>
                <a:gd name="connsiteY98" fmla="*/ 526292 h 1357199"/>
                <a:gd name="connsiteX99" fmla="*/ 745155 w 806541"/>
                <a:gd name="connsiteY99" fmla="*/ 443091 h 1357199"/>
                <a:gd name="connsiteX100" fmla="*/ 769243 w 806541"/>
                <a:gd name="connsiteY100" fmla="*/ 411891 h 1357199"/>
                <a:gd name="connsiteX101" fmla="*/ 786213 w 806541"/>
                <a:gd name="connsiteY101" fmla="*/ 374123 h 1357199"/>
                <a:gd name="connsiteX102" fmla="*/ 791688 w 806541"/>
                <a:gd name="connsiteY102" fmla="*/ 191848 h 1357199"/>
                <a:gd name="connsiteX103" fmla="*/ 749534 w 806541"/>
                <a:gd name="connsiteY103" fmla="*/ 121785 h 1357199"/>
                <a:gd name="connsiteX104" fmla="*/ 621432 w 806541"/>
                <a:gd name="connsiteY104" fmla="*/ 27637 h 1357199"/>
                <a:gd name="connsiteX105" fmla="*/ 451175 w 806541"/>
                <a:gd name="connsiteY105" fmla="*/ 64859 h 1357199"/>
                <a:gd name="connsiteX106" fmla="*/ 381649 w 806541"/>
                <a:gd name="connsiteY106" fmla="*/ 10669 h 1357199"/>
                <a:gd name="connsiteX107" fmla="*/ 198254 w 806541"/>
                <a:gd name="connsiteY107" fmla="*/ 48437 h 1357199"/>
                <a:gd name="connsiteX108" fmla="*/ 160480 w 806541"/>
                <a:gd name="connsiteY108" fmla="*/ 101532 h 1357199"/>
                <a:gd name="connsiteX109" fmla="*/ 150626 w 806541"/>
                <a:gd name="connsiteY109" fmla="*/ 127259 h 135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806541" h="1357199">
                  <a:moveTo>
                    <a:pt x="310481" y="1048483"/>
                  </a:moveTo>
                  <a:cubicBezTo>
                    <a:pt x="325262" y="1048483"/>
                    <a:pt x="336759" y="1045746"/>
                    <a:pt x="349350" y="1041367"/>
                  </a:cubicBezTo>
                  <a:lnTo>
                    <a:pt x="408474" y="1008525"/>
                  </a:lnTo>
                  <a:cubicBezTo>
                    <a:pt x="446248" y="978419"/>
                    <a:pt x="435299" y="999219"/>
                    <a:pt x="468694" y="1005788"/>
                  </a:cubicBezTo>
                  <a:cubicBezTo>
                    <a:pt x="474716" y="1006883"/>
                    <a:pt x="484022" y="1007977"/>
                    <a:pt x="490592" y="1009072"/>
                  </a:cubicBezTo>
                  <a:cubicBezTo>
                    <a:pt x="512490" y="1012904"/>
                    <a:pt x="515227" y="1008525"/>
                    <a:pt x="515227" y="1041367"/>
                  </a:cubicBezTo>
                  <a:cubicBezTo>
                    <a:pt x="515774" y="1067093"/>
                    <a:pt x="514679" y="1099936"/>
                    <a:pt x="522891" y="1113620"/>
                  </a:cubicBezTo>
                  <a:cubicBezTo>
                    <a:pt x="534935" y="1109241"/>
                    <a:pt x="528366" y="1107051"/>
                    <a:pt x="544242" y="1101578"/>
                  </a:cubicBezTo>
                  <a:cubicBezTo>
                    <a:pt x="553548" y="1098293"/>
                    <a:pt x="560117" y="1097199"/>
                    <a:pt x="568329" y="1092820"/>
                  </a:cubicBezTo>
                  <a:cubicBezTo>
                    <a:pt x="585848" y="1082420"/>
                    <a:pt x="595702" y="1079135"/>
                    <a:pt x="620337" y="1079683"/>
                  </a:cubicBezTo>
                  <a:cubicBezTo>
                    <a:pt x="628548" y="1090083"/>
                    <a:pt x="630191" y="1099388"/>
                    <a:pt x="630738" y="1112525"/>
                  </a:cubicBezTo>
                  <a:cubicBezTo>
                    <a:pt x="622527" y="1117451"/>
                    <a:pt x="614315" y="1124020"/>
                    <a:pt x="604461" y="1128946"/>
                  </a:cubicBezTo>
                  <a:cubicBezTo>
                    <a:pt x="557380" y="1151936"/>
                    <a:pt x="550263" y="1169452"/>
                    <a:pt x="531650" y="1174925"/>
                  </a:cubicBezTo>
                  <a:cubicBezTo>
                    <a:pt x="530555" y="1224736"/>
                    <a:pt x="542599" y="1266883"/>
                    <a:pt x="544242" y="1312862"/>
                  </a:cubicBezTo>
                  <a:cubicBezTo>
                    <a:pt x="497161" y="1303010"/>
                    <a:pt x="409022" y="1307389"/>
                    <a:pt x="354824" y="1310673"/>
                  </a:cubicBezTo>
                  <a:cubicBezTo>
                    <a:pt x="350992" y="1311220"/>
                    <a:pt x="343328" y="1311768"/>
                    <a:pt x="339496" y="1311220"/>
                  </a:cubicBezTo>
                  <a:cubicBezTo>
                    <a:pt x="332379" y="1310673"/>
                    <a:pt x="341686" y="1311768"/>
                    <a:pt x="333474" y="1310673"/>
                  </a:cubicBezTo>
                  <a:lnTo>
                    <a:pt x="328547" y="1308484"/>
                  </a:lnTo>
                  <a:cubicBezTo>
                    <a:pt x="320335" y="1268526"/>
                    <a:pt x="323073" y="1221452"/>
                    <a:pt x="320335" y="1178757"/>
                  </a:cubicBezTo>
                  <a:cubicBezTo>
                    <a:pt x="316503" y="1126209"/>
                    <a:pt x="321978" y="1102672"/>
                    <a:pt x="310481" y="1048483"/>
                  </a:cubicBezTo>
                  <a:close/>
                  <a:moveTo>
                    <a:pt x="165955" y="177617"/>
                  </a:moveTo>
                  <a:cubicBezTo>
                    <a:pt x="170335" y="168312"/>
                    <a:pt x="173072" y="138206"/>
                    <a:pt x="177451" y="125617"/>
                  </a:cubicBezTo>
                  <a:cubicBezTo>
                    <a:pt x="191685" y="83469"/>
                    <a:pt x="237123" y="54459"/>
                    <a:pt x="282561" y="46795"/>
                  </a:cubicBezTo>
                  <a:cubicBezTo>
                    <a:pt x="397525" y="27637"/>
                    <a:pt x="439679" y="99890"/>
                    <a:pt x="453913" y="107006"/>
                  </a:cubicBezTo>
                  <a:lnTo>
                    <a:pt x="458840" y="92227"/>
                  </a:lnTo>
                  <a:cubicBezTo>
                    <a:pt x="477453" y="92227"/>
                    <a:pt x="484570" y="84017"/>
                    <a:pt x="497161" y="78543"/>
                  </a:cubicBezTo>
                  <a:cubicBezTo>
                    <a:pt x="527271" y="65953"/>
                    <a:pt x="536030" y="46795"/>
                    <a:pt x="617600" y="58290"/>
                  </a:cubicBezTo>
                  <a:cubicBezTo>
                    <a:pt x="678366" y="66501"/>
                    <a:pt x="709023" y="98796"/>
                    <a:pt x="737491" y="133827"/>
                  </a:cubicBezTo>
                  <a:cubicBezTo>
                    <a:pt x="807564" y="220859"/>
                    <a:pt x="779644" y="352228"/>
                    <a:pt x="713403" y="418460"/>
                  </a:cubicBezTo>
                  <a:cubicBezTo>
                    <a:pt x="713403" y="445828"/>
                    <a:pt x="714498" y="450755"/>
                    <a:pt x="728731" y="466081"/>
                  </a:cubicBezTo>
                  <a:cubicBezTo>
                    <a:pt x="739680" y="477576"/>
                    <a:pt x="746250" y="489070"/>
                    <a:pt x="755556" y="503302"/>
                  </a:cubicBezTo>
                  <a:cubicBezTo>
                    <a:pt x="797162" y="568439"/>
                    <a:pt x="785119" y="634124"/>
                    <a:pt x="735301" y="691597"/>
                  </a:cubicBezTo>
                  <a:cubicBezTo>
                    <a:pt x="695337" y="737576"/>
                    <a:pt x="663038" y="737029"/>
                    <a:pt x="656468" y="750713"/>
                  </a:cubicBezTo>
                  <a:cubicBezTo>
                    <a:pt x="636213" y="791766"/>
                    <a:pt x="666870" y="770966"/>
                    <a:pt x="667417" y="839387"/>
                  </a:cubicBezTo>
                  <a:cubicBezTo>
                    <a:pt x="667965" y="877156"/>
                    <a:pt x="658111" y="905619"/>
                    <a:pt x="630191" y="928609"/>
                  </a:cubicBezTo>
                  <a:cubicBezTo>
                    <a:pt x="598986" y="954335"/>
                    <a:pt x="589680" y="957619"/>
                    <a:pt x="540409" y="964735"/>
                  </a:cubicBezTo>
                  <a:cubicBezTo>
                    <a:pt x="499351" y="970209"/>
                    <a:pt x="466504" y="966377"/>
                    <a:pt x="434204" y="946672"/>
                  </a:cubicBezTo>
                  <a:cubicBezTo>
                    <a:pt x="423255" y="951051"/>
                    <a:pt x="415591" y="963093"/>
                    <a:pt x="401905" y="972398"/>
                  </a:cubicBezTo>
                  <a:cubicBezTo>
                    <a:pt x="389314" y="980609"/>
                    <a:pt x="381649" y="984988"/>
                    <a:pt x="366321" y="991556"/>
                  </a:cubicBezTo>
                  <a:cubicBezTo>
                    <a:pt x="340043" y="1004146"/>
                    <a:pt x="308839" y="1013998"/>
                    <a:pt x="272707" y="1007977"/>
                  </a:cubicBezTo>
                  <a:cubicBezTo>
                    <a:pt x="237123" y="1001956"/>
                    <a:pt x="185116" y="978967"/>
                    <a:pt x="165955" y="946124"/>
                  </a:cubicBezTo>
                  <a:cubicBezTo>
                    <a:pt x="162123" y="939009"/>
                    <a:pt x="160480" y="933535"/>
                    <a:pt x="157196" y="926967"/>
                  </a:cubicBezTo>
                  <a:cubicBezTo>
                    <a:pt x="155006" y="922588"/>
                    <a:pt x="153364" y="919851"/>
                    <a:pt x="152816" y="915472"/>
                  </a:cubicBezTo>
                  <a:cubicBezTo>
                    <a:pt x="150626" y="901788"/>
                    <a:pt x="163218" y="896314"/>
                    <a:pt x="178546" y="893030"/>
                  </a:cubicBezTo>
                  <a:cubicBezTo>
                    <a:pt x="194422" y="890293"/>
                    <a:pt x="187305" y="877156"/>
                    <a:pt x="179641" y="868398"/>
                  </a:cubicBezTo>
                  <a:cubicBezTo>
                    <a:pt x="175262" y="863472"/>
                    <a:pt x="174714" y="864566"/>
                    <a:pt x="170882" y="858545"/>
                  </a:cubicBezTo>
                  <a:cubicBezTo>
                    <a:pt x="157196" y="837745"/>
                    <a:pt x="168692" y="853619"/>
                    <a:pt x="152816" y="840482"/>
                  </a:cubicBezTo>
                  <a:cubicBezTo>
                    <a:pt x="149532" y="837745"/>
                    <a:pt x="146794" y="834461"/>
                    <a:pt x="143510" y="831177"/>
                  </a:cubicBezTo>
                  <a:cubicBezTo>
                    <a:pt x="113400" y="801619"/>
                    <a:pt x="80006" y="773156"/>
                    <a:pt x="62487" y="732103"/>
                  </a:cubicBezTo>
                  <a:cubicBezTo>
                    <a:pt x="46611" y="694882"/>
                    <a:pt x="35115" y="657113"/>
                    <a:pt x="44421" y="605660"/>
                  </a:cubicBezTo>
                  <a:cubicBezTo>
                    <a:pt x="49349" y="577197"/>
                    <a:pt x="63582" y="551471"/>
                    <a:pt x="80553" y="531765"/>
                  </a:cubicBezTo>
                  <a:cubicBezTo>
                    <a:pt x="88217" y="523007"/>
                    <a:pt x="93144" y="526839"/>
                    <a:pt x="94239" y="513155"/>
                  </a:cubicBezTo>
                  <a:cubicBezTo>
                    <a:pt x="95334" y="486881"/>
                    <a:pt x="101904" y="503849"/>
                    <a:pt x="96429" y="487428"/>
                  </a:cubicBezTo>
                  <a:lnTo>
                    <a:pt x="52086" y="422839"/>
                  </a:lnTo>
                  <a:cubicBezTo>
                    <a:pt x="38400" y="400396"/>
                    <a:pt x="38947" y="400396"/>
                    <a:pt x="29640" y="370839"/>
                  </a:cubicBezTo>
                  <a:cubicBezTo>
                    <a:pt x="11575" y="312270"/>
                    <a:pt x="34020" y="226880"/>
                    <a:pt x="77268" y="195680"/>
                  </a:cubicBezTo>
                  <a:lnTo>
                    <a:pt x="112852" y="175975"/>
                  </a:lnTo>
                  <a:cubicBezTo>
                    <a:pt x="141867" y="165575"/>
                    <a:pt x="155006" y="180901"/>
                    <a:pt x="165955" y="177617"/>
                  </a:cubicBezTo>
                  <a:close/>
                  <a:moveTo>
                    <a:pt x="150626" y="127259"/>
                  </a:moveTo>
                  <a:cubicBezTo>
                    <a:pt x="127086" y="126164"/>
                    <a:pt x="111758" y="129448"/>
                    <a:pt x="93692" y="139301"/>
                  </a:cubicBezTo>
                  <a:cubicBezTo>
                    <a:pt x="75626" y="148606"/>
                    <a:pt x="63035" y="157912"/>
                    <a:pt x="52633" y="171048"/>
                  </a:cubicBezTo>
                  <a:cubicBezTo>
                    <a:pt x="28546" y="201154"/>
                    <a:pt x="14859" y="221954"/>
                    <a:pt x="5005" y="269575"/>
                  </a:cubicBezTo>
                  <a:cubicBezTo>
                    <a:pt x="-3754" y="311175"/>
                    <a:pt x="-1017" y="357702"/>
                    <a:pt x="13217" y="394375"/>
                  </a:cubicBezTo>
                  <a:cubicBezTo>
                    <a:pt x="35662" y="452397"/>
                    <a:pt x="59203" y="468270"/>
                    <a:pt x="65772" y="488523"/>
                  </a:cubicBezTo>
                  <a:cubicBezTo>
                    <a:pt x="57560" y="502755"/>
                    <a:pt x="45516" y="512607"/>
                    <a:pt x="37305" y="527934"/>
                  </a:cubicBezTo>
                  <a:cubicBezTo>
                    <a:pt x="29640" y="541618"/>
                    <a:pt x="23618" y="561871"/>
                    <a:pt x="19239" y="579934"/>
                  </a:cubicBezTo>
                  <a:cubicBezTo>
                    <a:pt x="1721" y="648903"/>
                    <a:pt x="29640" y="741955"/>
                    <a:pt x="69604" y="792313"/>
                  </a:cubicBezTo>
                  <a:cubicBezTo>
                    <a:pt x="79458" y="804356"/>
                    <a:pt x="91502" y="818587"/>
                    <a:pt x="102451" y="829535"/>
                  </a:cubicBezTo>
                  <a:cubicBezTo>
                    <a:pt x="115042" y="842672"/>
                    <a:pt x="125444" y="850335"/>
                    <a:pt x="138583" y="864019"/>
                  </a:cubicBezTo>
                  <a:cubicBezTo>
                    <a:pt x="137488" y="885366"/>
                    <a:pt x="129276" y="920945"/>
                    <a:pt x="134750" y="941746"/>
                  </a:cubicBezTo>
                  <a:cubicBezTo>
                    <a:pt x="144604" y="982251"/>
                    <a:pt x="182378" y="1020567"/>
                    <a:pt x="214678" y="1031514"/>
                  </a:cubicBezTo>
                  <a:cubicBezTo>
                    <a:pt x="242050" y="1040820"/>
                    <a:pt x="255736" y="1047388"/>
                    <a:pt x="285299" y="1049030"/>
                  </a:cubicBezTo>
                  <a:cubicBezTo>
                    <a:pt x="292415" y="1109788"/>
                    <a:pt x="287488" y="1305747"/>
                    <a:pt x="308291" y="1329284"/>
                  </a:cubicBezTo>
                  <a:lnTo>
                    <a:pt x="311576" y="1332568"/>
                  </a:lnTo>
                  <a:cubicBezTo>
                    <a:pt x="341686" y="1368694"/>
                    <a:pt x="309386" y="1353915"/>
                    <a:pt x="422161" y="1352273"/>
                  </a:cubicBezTo>
                  <a:cubicBezTo>
                    <a:pt x="436394" y="1352273"/>
                    <a:pt x="444059" y="1348442"/>
                    <a:pt x="458840" y="1347894"/>
                  </a:cubicBezTo>
                  <a:cubicBezTo>
                    <a:pt x="473073" y="1347894"/>
                    <a:pt x="483475" y="1349536"/>
                    <a:pt x="498256" y="1347894"/>
                  </a:cubicBezTo>
                  <a:cubicBezTo>
                    <a:pt x="528366" y="1345705"/>
                    <a:pt x="557380" y="1357199"/>
                    <a:pt x="571614" y="1357199"/>
                  </a:cubicBezTo>
                  <a:cubicBezTo>
                    <a:pt x="574899" y="1353368"/>
                    <a:pt x="575993" y="1350631"/>
                    <a:pt x="579278" y="1347347"/>
                  </a:cubicBezTo>
                  <a:cubicBezTo>
                    <a:pt x="573804" y="1334210"/>
                    <a:pt x="568877" y="1293705"/>
                    <a:pt x="567782" y="1276189"/>
                  </a:cubicBezTo>
                  <a:cubicBezTo>
                    <a:pt x="566139" y="1249368"/>
                    <a:pt x="561212" y="1224189"/>
                    <a:pt x="555190" y="1201199"/>
                  </a:cubicBezTo>
                  <a:cubicBezTo>
                    <a:pt x="577088" y="1201199"/>
                    <a:pt x="571614" y="1197915"/>
                    <a:pt x="582015" y="1185873"/>
                  </a:cubicBezTo>
                  <a:cubicBezTo>
                    <a:pt x="589680" y="1177115"/>
                    <a:pt x="599534" y="1173830"/>
                    <a:pt x="609388" y="1167262"/>
                  </a:cubicBezTo>
                  <a:cubicBezTo>
                    <a:pt x="630191" y="1153578"/>
                    <a:pt x="647162" y="1147557"/>
                    <a:pt x="665228" y="1132230"/>
                  </a:cubicBezTo>
                  <a:cubicBezTo>
                    <a:pt x="663038" y="1120188"/>
                    <a:pt x="655921" y="1099388"/>
                    <a:pt x="652089" y="1088441"/>
                  </a:cubicBezTo>
                  <a:cubicBezTo>
                    <a:pt x="643330" y="1064904"/>
                    <a:pt x="642782" y="1067641"/>
                    <a:pt x="626359" y="1053409"/>
                  </a:cubicBezTo>
                  <a:cubicBezTo>
                    <a:pt x="603913" y="1034798"/>
                    <a:pt x="593512" y="1036988"/>
                    <a:pt x="559570" y="1053956"/>
                  </a:cubicBezTo>
                  <a:cubicBezTo>
                    <a:pt x="555738" y="1056146"/>
                    <a:pt x="553548" y="1057788"/>
                    <a:pt x="549716" y="1059430"/>
                  </a:cubicBezTo>
                  <a:lnTo>
                    <a:pt x="539862" y="1059978"/>
                  </a:lnTo>
                  <a:cubicBezTo>
                    <a:pt x="534387" y="1044651"/>
                    <a:pt x="548621" y="1057241"/>
                    <a:pt x="527271" y="1009072"/>
                  </a:cubicBezTo>
                  <a:cubicBezTo>
                    <a:pt x="558475" y="1010714"/>
                    <a:pt x="587490" y="1000862"/>
                    <a:pt x="609935" y="990461"/>
                  </a:cubicBezTo>
                  <a:lnTo>
                    <a:pt x="665228" y="942840"/>
                  </a:lnTo>
                  <a:cubicBezTo>
                    <a:pt x="671797" y="933535"/>
                    <a:pt x="677819" y="919851"/>
                    <a:pt x="682746" y="908356"/>
                  </a:cubicBezTo>
                  <a:cubicBezTo>
                    <a:pt x="689315" y="894124"/>
                    <a:pt x="688220" y="880987"/>
                    <a:pt x="690958" y="865114"/>
                  </a:cubicBezTo>
                  <a:cubicBezTo>
                    <a:pt x="698622" y="821871"/>
                    <a:pt x="681103" y="807092"/>
                    <a:pt x="678366" y="778082"/>
                  </a:cubicBezTo>
                  <a:cubicBezTo>
                    <a:pt x="711761" y="768229"/>
                    <a:pt x="696432" y="775892"/>
                    <a:pt x="718330" y="754545"/>
                  </a:cubicBezTo>
                  <a:cubicBezTo>
                    <a:pt x="723804" y="748524"/>
                    <a:pt x="729279" y="743050"/>
                    <a:pt x="735301" y="738124"/>
                  </a:cubicBezTo>
                  <a:cubicBezTo>
                    <a:pt x="781286" y="702545"/>
                    <a:pt x="768695" y="698166"/>
                    <a:pt x="790593" y="662039"/>
                  </a:cubicBezTo>
                  <a:cubicBezTo>
                    <a:pt x="815228" y="622629"/>
                    <a:pt x="806469" y="562965"/>
                    <a:pt x="792783" y="526292"/>
                  </a:cubicBezTo>
                  <a:cubicBezTo>
                    <a:pt x="776907" y="482502"/>
                    <a:pt x="751177" y="464439"/>
                    <a:pt x="745155" y="443091"/>
                  </a:cubicBezTo>
                  <a:cubicBezTo>
                    <a:pt x="751724" y="432691"/>
                    <a:pt x="760483" y="423933"/>
                    <a:pt x="769243" y="411891"/>
                  </a:cubicBezTo>
                  <a:cubicBezTo>
                    <a:pt x="779097" y="397660"/>
                    <a:pt x="779097" y="388354"/>
                    <a:pt x="786213" y="374123"/>
                  </a:cubicBezTo>
                  <a:cubicBezTo>
                    <a:pt x="808111" y="330333"/>
                    <a:pt x="815776" y="241659"/>
                    <a:pt x="791688" y="191848"/>
                  </a:cubicBezTo>
                  <a:cubicBezTo>
                    <a:pt x="777454" y="161743"/>
                    <a:pt x="769790" y="145322"/>
                    <a:pt x="749534" y="121785"/>
                  </a:cubicBezTo>
                  <a:cubicBezTo>
                    <a:pt x="718330" y="85659"/>
                    <a:pt x="680009" y="41322"/>
                    <a:pt x="621432" y="27637"/>
                  </a:cubicBezTo>
                  <a:cubicBezTo>
                    <a:pt x="559023" y="12311"/>
                    <a:pt x="496066" y="16690"/>
                    <a:pt x="451175" y="64859"/>
                  </a:cubicBezTo>
                  <a:cubicBezTo>
                    <a:pt x="428730" y="51174"/>
                    <a:pt x="441869" y="30374"/>
                    <a:pt x="381649" y="10669"/>
                  </a:cubicBezTo>
                  <a:cubicBezTo>
                    <a:pt x="312671" y="-11773"/>
                    <a:pt x="251904" y="1364"/>
                    <a:pt x="198254" y="48437"/>
                  </a:cubicBezTo>
                  <a:cubicBezTo>
                    <a:pt x="185116" y="59932"/>
                    <a:pt x="165407" y="84017"/>
                    <a:pt x="160480" y="101532"/>
                  </a:cubicBezTo>
                  <a:cubicBezTo>
                    <a:pt x="157196" y="112480"/>
                    <a:pt x="156648" y="117954"/>
                    <a:pt x="150626" y="12725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8FD6E660-5D2C-7812-F613-82A4458C13D4}"/>
                </a:ext>
              </a:extLst>
            </p:cNvPr>
            <p:cNvSpPr/>
            <p:nvPr/>
          </p:nvSpPr>
          <p:spPr>
            <a:xfrm>
              <a:off x="4663983" y="670699"/>
              <a:ext cx="180140" cy="196741"/>
            </a:xfrm>
            <a:custGeom>
              <a:avLst/>
              <a:gdLst>
                <a:gd name="connsiteX0" fmla="*/ 74801 w 180140"/>
                <a:gd name="connsiteY0" fmla="*/ 40342 h 196741"/>
                <a:gd name="connsiteX1" fmla="*/ 90129 w 180140"/>
                <a:gd name="connsiteY1" fmla="*/ 154743 h 196741"/>
                <a:gd name="connsiteX2" fmla="*/ 74801 w 180140"/>
                <a:gd name="connsiteY2" fmla="*/ 40342 h 196741"/>
                <a:gd name="connsiteX3" fmla="*/ 84655 w 180140"/>
                <a:gd name="connsiteY3" fmla="*/ 1479 h 196741"/>
                <a:gd name="connsiteX4" fmla="*/ 21151 w 180140"/>
                <a:gd name="connsiteY4" fmla="*/ 33226 h 196741"/>
                <a:gd name="connsiteX5" fmla="*/ 98889 w 180140"/>
                <a:gd name="connsiteY5" fmla="*/ 196343 h 196741"/>
                <a:gd name="connsiteX6" fmla="*/ 143779 w 180140"/>
                <a:gd name="connsiteY6" fmla="*/ 171164 h 196741"/>
                <a:gd name="connsiteX7" fmla="*/ 147611 w 180140"/>
                <a:gd name="connsiteY7" fmla="*/ 28847 h 196741"/>
                <a:gd name="connsiteX8" fmla="*/ 84655 w 180140"/>
                <a:gd name="connsiteY8" fmla="*/ 1479 h 196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140" h="196741">
                  <a:moveTo>
                    <a:pt x="74801" y="40342"/>
                  </a:moveTo>
                  <a:cubicBezTo>
                    <a:pt x="182648" y="6405"/>
                    <a:pt x="138852" y="141058"/>
                    <a:pt x="90129" y="154743"/>
                  </a:cubicBezTo>
                  <a:cubicBezTo>
                    <a:pt x="22246" y="173901"/>
                    <a:pt x="-18813" y="70448"/>
                    <a:pt x="74801" y="40342"/>
                  </a:cubicBezTo>
                  <a:close/>
                  <a:moveTo>
                    <a:pt x="84655" y="1479"/>
                  </a:moveTo>
                  <a:cubicBezTo>
                    <a:pt x="47428" y="6953"/>
                    <a:pt x="40312" y="6953"/>
                    <a:pt x="21151" y="33226"/>
                  </a:cubicBezTo>
                  <a:cubicBezTo>
                    <a:pt x="-25930" y="99458"/>
                    <a:pt x="8012" y="204006"/>
                    <a:pt x="98889" y="196343"/>
                  </a:cubicBezTo>
                  <a:cubicBezTo>
                    <a:pt x="136115" y="193606"/>
                    <a:pt x="131188" y="183206"/>
                    <a:pt x="143779" y="171164"/>
                  </a:cubicBezTo>
                  <a:cubicBezTo>
                    <a:pt x="187028" y="130111"/>
                    <a:pt x="195787" y="70448"/>
                    <a:pt x="147611" y="28847"/>
                  </a:cubicBezTo>
                  <a:cubicBezTo>
                    <a:pt x="126808" y="11332"/>
                    <a:pt x="125166" y="-5090"/>
                    <a:pt x="84655" y="14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2BF855FE-0140-12F6-59FE-565A6DDD4E98}"/>
                </a:ext>
              </a:extLst>
            </p:cNvPr>
            <p:cNvSpPr/>
            <p:nvPr/>
          </p:nvSpPr>
          <p:spPr>
            <a:xfrm>
              <a:off x="4687759" y="337397"/>
              <a:ext cx="173227" cy="185593"/>
            </a:xfrm>
            <a:custGeom>
              <a:avLst/>
              <a:gdLst>
                <a:gd name="connsiteX0" fmla="*/ 134236 w 173227"/>
                <a:gd name="connsiteY0" fmla="*/ 90107 h 185593"/>
                <a:gd name="connsiteX1" fmla="*/ 20914 w 173227"/>
                <a:gd name="connsiteY1" fmla="*/ 79707 h 185593"/>
                <a:gd name="connsiteX2" fmla="*/ 134236 w 173227"/>
                <a:gd name="connsiteY2" fmla="*/ 90107 h 185593"/>
                <a:gd name="connsiteX3" fmla="*/ 80586 w 173227"/>
                <a:gd name="connsiteY3" fmla="*/ 885 h 185593"/>
                <a:gd name="connsiteX4" fmla="*/ 96462 w 173227"/>
                <a:gd name="connsiteY4" fmla="*/ 185349 h 185593"/>
                <a:gd name="connsiteX5" fmla="*/ 165988 w 173227"/>
                <a:gd name="connsiteY5" fmla="*/ 121307 h 185593"/>
                <a:gd name="connsiteX6" fmla="*/ 173105 w 173227"/>
                <a:gd name="connsiteY6" fmla="*/ 85180 h 185593"/>
                <a:gd name="connsiteX7" fmla="*/ 128214 w 173227"/>
                <a:gd name="connsiteY7" fmla="*/ 18948 h 185593"/>
                <a:gd name="connsiteX8" fmla="*/ 80586 w 173227"/>
                <a:gd name="connsiteY8" fmla="*/ 885 h 18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227" h="185593">
                  <a:moveTo>
                    <a:pt x="134236" y="90107"/>
                  </a:moveTo>
                  <a:cubicBezTo>
                    <a:pt x="114528" y="184802"/>
                    <a:pt x="-436" y="148675"/>
                    <a:pt x="20914" y="79707"/>
                  </a:cubicBezTo>
                  <a:cubicBezTo>
                    <a:pt x="40623" y="18401"/>
                    <a:pt x="152849" y="-757"/>
                    <a:pt x="134236" y="90107"/>
                  </a:cubicBezTo>
                  <a:close/>
                  <a:moveTo>
                    <a:pt x="80586" y="885"/>
                  </a:moveTo>
                  <a:cubicBezTo>
                    <a:pt x="-26713" y="17854"/>
                    <a:pt x="-32188" y="193012"/>
                    <a:pt x="96462" y="185349"/>
                  </a:cubicBezTo>
                  <a:cubicBezTo>
                    <a:pt x="121097" y="183707"/>
                    <a:pt x="161609" y="155791"/>
                    <a:pt x="165988" y="121307"/>
                  </a:cubicBezTo>
                  <a:cubicBezTo>
                    <a:pt x="167631" y="109265"/>
                    <a:pt x="174200" y="96675"/>
                    <a:pt x="173105" y="85180"/>
                  </a:cubicBezTo>
                  <a:cubicBezTo>
                    <a:pt x="171463" y="50149"/>
                    <a:pt x="146828" y="32085"/>
                    <a:pt x="128214" y="18948"/>
                  </a:cubicBezTo>
                  <a:cubicBezTo>
                    <a:pt x="119455" y="12927"/>
                    <a:pt x="111791" y="-4041"/>
                    <a:pt x="80586" y="88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9E75D4EC-66DF-47E9-4CC8-D13A0E817EF2}"/>
                </a:ext>
              </a:extLst>
            </p:cNvPr>
            <p:cNvSpPr/>
            <p:nvPr/>
          </p:nvSpPr>
          <p:spPr>
            <a:xfrm>
              <a:off x="4414531" y="331148"/>
              <a:ext cx="165712" cy="172037"/>
            </a:xfrm>
            <a:custGeom>
              <a:avLst/>
              <a:gdLst>
                <a:gd name="connsiteX0" fmla="*/ 114033 w 165712"/>
                <a:gd name="connsiteY0" fmla="*/ 31218 h 172037"/>
                <a:gd name="connsiteX1" fmla="*/ 112390 w 165712"/>
                <a:gd name="connsiteY1" fmla="*/ 116608 h 172037"/>
                <a:gd name="connsiteX2" fmla="*/ 97062 w 165712"/>
                <a:gd name="connsiteY2" fmla="*/ 129745 h 172037"/>
                <a:gd name="connsiteX3" fmla="*/ 73521 w 165712"/>
                <a:gd name="connsiteY3" fmla="*/ 130840 h 172037"/>
                <a:gd name="connsiteX4" fmla="*/ 36842 w 165712"/>
                <a:gd name="connsiteY4" fmla="*/ 114966 h 172037"/>
                <a:gd name="connsiteX5" fmla="*/ 39032 w 165712"/>
                <a:gd name="connsiteY5" fmla="*/ 43808 h 172037"/>
                <a:gd name="connsiteX6" fmla="*/ 114033 w 165712"/>
                <a:gd name="connsiteY6" fmla="*/ 31218 h 172037"/>
                <a:gd name="connsiteX7" fmla="*/ 79543 w 165712"/>
                <a:gd name="connsiteY7" fmla="*/ 1660 h 172037"/>
                <a:gd name="connsiteX8" fmla="*/ 63667 w 165712"/>
                <a:gd name="connsiteY8" fmla="*/ 4397 h 172037"/>
                <a:gd name="connsiteX9" fmla="*/ 49981 w 165712"/>
                <a:gd name="connsiteY9" fmla="*/ 11513 h 172037"/>
                <a:gd name="connsiteX10" fmla="*/ 28083 w 165712"/>
                <a:gd name="connsiteY10" fmla="*/ 148355 h 172037"/>
                <a:gd name="connsiteX11" fmla="*/ 88850 w 165712"/>
                <a:gd name="connsiteY11" fmla="*/ 171892 h 172037"/>
                <a:gd name="connsiteX12" fmla="*/ 144690 w 165712"/>
                <a:gd name="connsiteY12" fmla="*/ 146166 h 172037"/>
                <a:gd name="connsiteX13" fmla="*/ 136478 w 165712"/>
                <a:gd name="connsiteY13" fmla="*/ 25197 h 172037"/>
                <a:gd name="connsiteX14" fmla="*/ 111843 w 165712"/>
                <a:gd name="connsiteY14" fmla="*/ 6587 h 172037"/>
                <a:gd name="connsiteX15" fmla="*/ 79543 w 165712"/>
                <a:gd name="connsiteY15" fmla="*/ 1660 h 17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5712" h="172037">
                  <a:moveTo>
                    <a:pt x="114033" y="31218"/>
                  </a:moveTo>
                  <a:cubicBezTo>
                    <a:pt x="120054" y="60229"/>
                    <a:pt x="132646" y="91429"/>
                    <a:pt x="112390" y="116608"/>
                  </a:cubicBezTo>
                  <a:cubicBezTo>
                    <a:pt x="109653" y="119892"/>
                    <a:pt x="99799" y="129197"/>
                    <a:pt x="97062" y="129745"/>
                  </a:cubicBezTo>
                  <a:cubicBezTo>
                    <a:pt x="88850" y="133576"/>
                    <a:pt x="82281" y="131934"/>
                    <a:pt x="73521" y="130840"/>
                  </a:cubicBezTo>
                  <a:cubicBezTo>
                    <a:pt x="58740" y="129745"/>
                    <a:pt x="47244" y="124818"/>
                    <a:pt x="36842" y="114966"/>
                  </a:cubicBezTo>
                  <a:cubicBezTo>
                    <a:pt x="10017" y="89239"/>
                    <a:pt x="17682" y="65702"/>
                    <a:pt x="39032" y="43808"/>
                  </a:cubicBezTo>
                  <a:cubicBezTo>
                    <a:pt x="67499" y="14797"/>
                    <a:pt x="80091" y="20271"/>
                    <a:pt x="114033" y="31218"/>
                  </a:cubicBezTo>
                  <a:close/>
                  <a:moveTo>
                    <a:pt x="79543" y="1660"/>
                  </a:moveTo>
                  <a:cubicBezTo>
                    <a:pt x="76806" y="2208"/>
                    <a:pt x="66405" y="3302"/>
                    <a:pt x="63667" y="4397"/>
                  </a:cubicBezTo>
                  <a:cubicBezTo>
                    <a:pt x="49981" y="8229"/>
                    <a:pt x="61478" y="3302"/>
                    <a:pt x="49981" y="11513"/>
                  </a:cubicBezTo>
                  <a:cubicBezTo>
                    <a:pt x="-384" y="46545"/>
                    <a:pt x="-21187" y="101282"/>
                    <a:pt x="28083" y="148355"/>
                  </a:cubicBezTo>
                  <a:cubicBezTo>
                    <a:pt x="41222" y="160945"/>
                    <a:pt x="62572" y="173534"/>
                    <a:pt x="88850" y="171892"/>
                  </a:cubicBezTo>
                  <a:cubicBezTo>
                    <a:pt x="122792" y="170250"/>
                    <a:pt x="127719" y="165871"/>
                    <a:pt x="144690" y="146166"/>
                  </a:cubicBezTo>
                  <a:cubicBezTo>
                    <a:pt x="173704" y="114418"/>
                    <a:pt x="174252" y="55850"/>
                    <a:pt x="136478" y="25197"/>
                  </a:cubicBezTo>
                  <a:cubicBezTo>
                    <a:pt x="126076" y="16439"/>
                    <a:pt x="127171" y="12608"/>
                    <a:pt x="111843" y="6587"/>
                  </a:cubicBezTo>
                  <a:cubicBezTo>
                    <a:pt x="98704" y="1113"/>
                    <a:pt x="93777" y="-2171"/>
                    <a:pt x="79543" y="166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CA6FFD27-8491-55E4-8AEB-3C590916706D}"/>
                </a:ext>
              </a:extLst>
            </p:cNvPr>
            <p:cNvSpPr/>
            <p:nvPr/>
          </p:nvSpPr>
          <p:spPr>
            <a:xfrm>
              <a:off x="4387755" y="574158"/>
              <a:ext cx="158891" cy="169663"/>
            </a:xfrm>
            <a:custGeom>
              <a:avLst/>
              <a:gdLst>
                <a:gd name="connsiteX0" fmla="*/ 87159 w 158891"/>
                <a:gd name="connsiteY0" fmla="*/ 18651 h 169663"/>
                <a:gd name="connsiteX1" fmla="*/ 112341 w 158891"/>
                <a:gd name="connsiteY1" fmla="*/ 43830 h 169663"/>
                <a:gd name="connsiteX2" fmla="*/ 112889 w 158891"/>
                <a:gd name="connsiteY2" fmla="*/ 88715 h 169663"/>
                <a:gd name="connsiteX3" fmla="*/ 31319 w 158891"/>
                <a:gd name="connsiteY3" fmla="*/ 65178 h 169663"/>
                <a:gd name="connsiteX4" fmla="*/ 87159 w 158891"/>
                <a:gd name="connsiteY4" fmla="*/ 18651 h 169663"/>
                <a:gd name="connsiteX5" fmla="*/ 70735 w 158891"/>
                <a:gd name="connsiteY5" fmla="*/ 4420 h 169663"/>
                <a:gd name="connsiteX6" fmla="*/ 19823 w 158891"/>
                <a:gd name="connsiteY6" fmla="*/ 35620 h 169663"/>
                <a:gd name="connsiteX7" fmla="*/ 89348 w 158891"/>
                <a:gd name="connsiteY7" fmla="*/ 168631 h 169663"/>
                <a:gd name="connsiteX8" fmla="*/ 117268 w 158891"/>
                <a:gd name="connsiteY8" fmla="*/ 156589 h 169663"/>
                <a:gd name="connsiteX9" fmla="*/ 158327 w 158891"/>
                <a:gd name="connsiteY9" fmla="*/ 73388 h 169663"/>
                <a:gd name="connsiteX10" fmla="*/ 100845 w 158891"/>
                <a:gd name="connsiteY10" fmla="*/ 8799 h 169663"/>
                <a:gd name="connsiteX11" fmla="*/ 70735 w 158891"/>
                <a:gd name="connsiteY11" fmla="*/ 4420 h 16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891" h="169663">
                  <a:moveTo>
                    <a:pt x="87159" y="18651"/>
                  </a:moveTo>
                  <a:cubicBezTo>
                    <a:pt x="100297" y="27409"/>
                    <a:pt x="106319" y="25767"/>
                    <a:pt x="112341" y="43830"/>
                  </a:cubicBezTo>
                  <a:cubicBezTo>
                    <a:pt x="116721" y="57515"/>
                    <a:pt x="117816" y="75031"/>
                    <a:pt x="112889" y="88715"/>
                  </a:cubicBezTo>
                  <a:cubicBezTo>
                    <a:pt x="89896" y="157136"/>
                    <a:pt x="-11929" y="125389"/>
                    <a:pt x="31319" y="65178"/>
                  </a:cubicBezTo>
                  <a:cubicBezTo>
                    <a:pt x="55954" y="30694"/>
                    <a:pt x="52122" y="38357"/>
                    <a:pt x="87159" y="18651"/>
                  </a:cubicBezTo>
                  <a:close/>
                  <a:moveTo>
                    <a:pt x="70735" y="4420"/>
                  </a:moveTo>
                  <a:cubicBezTo>
                    <a:pt x="55407" y="9893"/>
                    <a:pt x="48290" y="-2149"/>
                    <a:pt x="19823" y="35620"/>
                  </a:cubicBezTo>
                  <a:cubicBezTo>
                    <a:pt x="-41492" y="116631"/>
                    <a:pt x="55954" y="178483"/>
                    <a:pt x="89348" y="168631"/>
                  </a:cubicBezTo>
                  <a:cubicBezTo>
                    <a:pt x="92086" y="167536"/>
                    <a:pt x="112889" y="158778"/>
                    <a:pt x="117268" y="156589"/>
                  </a:cubicBezTo>
                  <a:cubicBezTo>
                    <a:pt x="146283" y="142357"/>
                    <a:pt x="162159" y="106778"/>
                    <a:pt x="158327" y="73388"/>
                  </a:cubicBezTo>
                  <a:cubicBezTo>
                    <a:pt x="153947" y="37262"/>
                    <a:pt x="129312" y="21936"/>
                    <a:pt x="100845" y="8799"/>
                  </a:cubicBezTo>
                  <a:cubicBezTo>
                    <a:pt x="65261" y="-7622"/>
                    <a:pt x="72925" y="3872"/>
                    <a:pt x="70735" y="442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A5A89B6-531F-3E9D-5B76-C2592953D0CD}"/>
                </a:ext>
              </a:extLst>
            </p:cNvPr>
            <p:cNvSpPr/>
            <p:nvPr/>
          </p:nvSpPr>
          <p:spPr>
            <a:xfrm>
              <a:off x="4461866" y="868855"/>
              <a:ext cx="159715" cy="168096"/>
            </a:xfrm>
            <a:custGeom>
              <a:avLst/>
              <a:gdLst>
                <a:gd name="connsiteX0" fmla="*/ 123632 w 159715"/>
                <a:gd name="connsiteY0" fmla="*/ 44165 h 168096"/>
                <a:gd name="connsiteX1" fmla="*/ 35493 w 159715"/>
                <a:gd name="connsiteY1" fmla="*/ 117513 h 168096"/>
                <a:gd name="connsiteX2" fmla="*/ 26734 w 159715"/>
                <a:gd name="connsiteY2" fmla="*/ 50733 h 168096"/>
                <a:gd name="connsiteX3" fmla="*/ 87501 w 159715"/>
                <a:gd name="connsiteY3" fmla="*/ 15702 h 168096"/>
                <a:gd name="connsiteX4" fmla="*/ 95712 w 159715"/>
                <a:gd name="connsiteY4" fmla="*/ 26649 h 168096"/>
                <a:gd name="connsiteX5" fmla="*/ 123632 w 159715"/>
                <a:gd name="connsiteY5" fmla="*/ 44165 h 168096"/>
                <a:gd name="connsiteX6" fmla="*/ 66150 w 159715"/>
                <a:gd name="connsiteY6" fmla="*/ 923 h 168096"/>
                <a:gd name="connsiteX7" fmla="*/ 32756 w 159715"/>
                <a:gd name="connsiteY7" fmla="*/ 147618 h 168096"/>
                <a:gd name="connsiteX8" fmla="*/ 95712 w 159715"/>
                <a:gd name="connsiteY8" fmla="*/ 167871 h 168096"/>
                <a:gd name="connsiteX9" fmla="*/ 159216 w 159715"/>
                <a:gd name="connsiteY9" fmla="*/ 68797 h 168096"/>
                <a:gd name="connsiteX10" fmla="*/ 66150 w 159715"/>
                <a:gd name="connsiteY10" fmla="*/ 923 h 1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715" h="168096">
                  <a:moveTo>
                    <a:pt x="123632" y="44165"/>
                  </a:moveTo>
                  <a:cubicBezTo>
                    <a:pt x="124727" y="101639"/>
                    <a:pt x="91880" y="158018"/>
                    <a:pt x="35493" y="117513"/>
                  </a:cubicBezTo>
                  <a:cubicBezTo>
                    <a:pt x="13595" y="101639"/>
                    <a:pt x="11953" y="77007"/>
                    <a:pt x="26734" y="50733"/>
                  </a:cubicBezTo>
                  <a:cubicBezTo>
                    <a:pt x="38230" y="29386"/>
                    <a:pt x="61223" y="25007"/>
                    <a:pt x="87501" y="15702"/>
                  </a:cubicBezTo>
                  <a:lnTo>
                    <a:pt x="95712" y="26649"/>
                  </a:lnTo>
                  <a:cubicBezTo>
                    <a:pt x="111588" y="46355"/>
                    <a:pt x="111041" y="34312"/>
                    <a:pt x="123632" y="44165"/>
                  </a:cubicBezTo>
                  <a:close/>
                  <a:moveTo>
                    <a:pt x="66150" y="923"/>
                  </a:moveTo>
                  <a:cubicBezTo>
                    <a:pt x="457" y="15702"/>
                    <a:pt x="-26368" y="88502"/>
                    <a:pt x="32756" y="147618"/>
                  </a:cubicBezTo>
                  <a:cubicBezTo>
                    <a:pt x="40968" y="155829"/>
                    <a:pt x="80384" y="170060"/>
                    <a:pt x="95712" y="167871"/>
                  </a:cubicBezTo>
                  <a:cubicBezTo>
                    <a:pt x="131844" y="163492"/>
                    <a:pt x="164143" y="99997"/>
                    <a:pt x="159216" y="68797"/>
                  </a:cubicBezTo>
                  <a:cubicBezTo>
                    <a:pt x="153742" y="34860"/>
                    <a:pt x="98997" y="-6740"/>
                    <a:pt x="66150" y="92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22135F83-C8AB-B807-C9A3-864FEC6DC3C2}"/>
                </a:ext>
              </a:extLst>
            </p:cNvPr>
            <p:cNvSpPr/>
            <p:nvPr/>
          </p:nvSpPr>
          <p:spPr>
            <a:xfrm>
              <a:off x="4619512" y="630030"/>
              <a:ext cx="95731" cy="132463"/>
            </a:xfrm>
            <a:custGeom>
              <a:avLst/>
              <a:gdLst>
                <a:gd name="connsiteX0" fmla="*/ 1023 w 95731"/>
                <a:gd name="connsiteY0" fmla="*/ 132464 h 132463"/>
                <a:gd name="connsiteX1" fmla="*/ 60695 w 95731"/>
                <a:gd name="connsiteY1" fmla="*/ 32295 h 132463"/>
                <a:gd name="connsiteX2" fmla="*/ 95731 w 95731"/>
                <a:gd name="connsiteY2" fmla="*/ 12590 h 132463"/>
                <a:gd name="connsiteX3" fmla="*/ 94089 w 95731"/>
                <a:gd name="connsiteY3" fmla="*/ 0 h 132463"/>
                <a:gd name="connsiteX4" fmla="*/ 27848 w 95731"/>
                <a:gd name="connsiteY4" fmla="*/ 48716 h 132463"/>
                <a:gd name="connsiteX5" fmla="*/ 1023 w 95731"/>
                <a:gd name="connsiteY5" fmla="*/ 132464 h 13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731" h="132463">
                  <a:moveTo>
                    <a:pt x="1023" y="132464"/>
                  </a:moveTo>
                  <a:cubicBezTo>
                    <a:pt x="21278" y="119327"/>
                    <a:pt x="14161" y="73348"/>
                    <a:pt x="60695" y="32295"/>
                  </a:cubicBezTo>
                  <a:cubicBezTo>
                    <a:pt x="73833" y="20800"/>
                    <a:pt x="82592" y="21347"/>
                    <a:pt x="95731" y="12590"/>
                  </a:cubicBezTo>
                  <a:lnTo>
                    <a:pt x="94089" y="0"/>
                  </a:lnTo>
                  <a:cubicBezTo>
                    <a:pt x="67811" y="3832"/>
                    <a:pt x="40439" y="33390"/>
                    <a:pt x="27848" y="48716"/>
                  </a:cubicBezTo>
                  <a:cubicBezTo>
                    <a:pt x="26205" y="50358"/>
                    <a:pt x="-6094" y="118779"/>
                    <a:pt x="1023" y="13246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FAF25E1-1D9F-B018-43CC-36569561B8C8}"/>
                </a:ext>
              </a:extLst>
            </p:cNvPr>
            <p:cNvSpPr/>
            <p:nvPr/>
          </p:nvSpPr>
          <p:spPr>
            <a:xfrm>
              <a:off x="4526012" y="297477"/>
              <a:ext cx="68902" cy="92804"/>
            </a:xfrm>
            <a:custGeom>
              <a:avLst/>
              <a:gdLst>
                <a:gd name="connsiteX0" fmla="*/ 60034 w 68902"/>
                <a:gd name="connsiteY0" fmla="*/ 92805 h 92804"/>
                <a:gd name="connsiteX1" fmla="*/ 50180 w 68902"/>
                <a:gd name="connsiteY1" fmla="*/ 45184 h 92804"/>
                <a:gd name="connsiteX2" fmla="*/ 6931 w 68902"/>
                <a:gd name="connsiteY2" fmla="*/ 17815 h 92804"/>
                <a:gd name="connsiteX3" fmla="*/ 48537 w 68902"/>
                <a:gd name="connsiteY3" fmla="*/ 62700 h 92804"/>
                <a:gd name="connsiteX4" fmla="*/ 60034 w 68902"/>
                <a:gd name="connsiteY4" fmla="*/ 92805 h 9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02" h="92804">
                  <a:moveTo>
                    <a:pt x="60034" y="92805"/>
                  </a:moveTo>
                  <a:cubicBezTo>
                    <a:pt x="83026" y="92258"/>
                    <a:pt x="54559" y="51205"/>
                    <a:pt x="50180" y="45184"/>
                  </a:cubicBezTo>
                  <a:cubicBezTo>
                    <a:pt x="-5113" y="-28711"/>
                    <a:pt x="-6208" y="7963"/>
                    <a:pt x="6931" y="17815"/>
                  </a:cubicBezTo>
                  <a:cubicBezTo>
                    <a:pt x="22807" y="29857"/>
                    <a:pt x="37588" y="44636"/>
                    <a:pt x="48537" y="62700"/>
                  </a:cubicBezTo>
                  <a:cubicBezTo>
                    <a:pt x="54559" y="73100"/>
                    <a:pt x="55654" y="82952"/>
                    <a:pt x="60034" y="9280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5E083CC-E7F6-051A-2294-4987C96DB344}"/>
                </a:ext>
              </a:extLst>
            </p:cNvPr>
            <p:cNvSpPr/>
            <p:nvPr/>
          </p:nvSpPr>
          <p:spPr>
            <a:xfrm>
              <a:off x="4573478" y="1326788"/>
              <a:ext cx="16399" cy="102046"/>
            </a:xfrm>
            <a:custGeom>
              <a:avLst/>
              <a:gdLst>
                <a:gd name="connsiteX0" fmla="*/ 3261 w 16399"/>
                <a:gd name="connsiteY0" fmla="*/ 1139 h 102046"/>
                <a:gd name="connsiteX1" fmla="*/ 524 w 16399"/>
                <a:gd name="connsiteY1" fmla="*/ 53139 h 102046"/>
                <a:gd name="connsiteX2" fmla="*/ 524 w 16399"/>
                <a:gd name="connsiteY2" fmla="*/ 101855 h 102046"/>
                <a:gd name="connsiteX3" fmla="*/ 16400 w 16399"/>
                <a:gd name="connsiteY3" fmla="*/ 7160 h 102046"/>
                <a:gd name="connsiteX4" fmla="*/ 3261 w 16399"/>
                <a:gd name="connsiteY4" fmla="*/ 1139 h 102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9" h="102046">
                  <a:moveTo>
                    <a:pt x="3261" y="1139"/>
                  </a:moveTo>
                  <a:cubicBezTo>
                    <a:pt x="-2761" y="13728"/>
                    <a:pt x="1619" y="37265"/>
                    <a:pt x="524" y="53139"/>
                  </a:cubicBezTo>
                  <a:lnTo>
                    <a:pt x="524" y="101855"/>
                  </a:lnTo>
                  <a:cubicBezTo>
                    <a:pt x="16400" y="106234"/>
                    <a:pt x="5998" y="34528"/>
                    <a:pt x="16400" y="7160"/>
                  </a:cubicBezTo>
                  <a:cubicBezTo>
                    <a:pt x="12567" y="2234"/>
                    <a:pt x="10925" y="-2145"/>
                    <a:pt x="3261" y="113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6746852-32CF-3909-3D64-DB2AAF1494B2}"/>
                </a:ext>
              </a:extLst>
            </p:cNvPr>
            <p:cNvSpPr/>
            <p:nvPr/>
          </p:nvSpPr>
          <p:spPr>
            <a:xfrm>
              <a:off x="4898638" y="718704"/>
              <a:ext cx="49868" cy="83257"/>
            </a:xfrm>
            <a:custGeom>
              <a:avLst/>
              <a:gdLst>
                <a:gd name="connsiteX0" fmla="*/ 0 w 49868"/>
                <a:gd name="connsiteY0" fmla="*/ 83200 h 83257"/>
                <a:gd name="connsiteX1" fmla="*/ 36132 w 49868"/>
                <a:gd name="connsiteY1" fmla="*/ 49263 h 83257"/>
                <a:gd name="connsiteX2" fmla="*/ 38869 w 49868"/>
                <a:gd name="connsiteY2" fmla="*/ 0 h 83257"/>
                <a:gd name="connsiteX3" fmla="*/ 26278 w 49868"/>
                <a:gd name="connsiteY3" fmla="*/ 48169 h 83257"/>
                <a:gd name="connsiteX4" fmla="*/ 0 w 49868"/>
                <a:gd name="connsiteY4" fmla="*/ 83200 h 8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68" h="83257">
                  <a:moveTo>
                    <a:pt x="0" y="83200"/>
                  </a:moveTo>
                  <a:cubicBezTo>
                    <a:pt x="13686" y="84295"/>
                    <a:pt x="22993" y="69516"/>
                    <a:pt x="36132" y="49263"/>
                  </a:cubicBezTo>
                  <a:cubicBezTo>
                    <a:pt x="42701" y="39411"/>
                    <a:pt x="61862" y="4379"/>
                    <a:pt x="38869" y="0"/>
                  </a:cubicBezTo>
                  <a:cubicBezTo>
                    <a:pt x="34489" y="26274"/>
                    <a:pt x="39416" y="25726"/>
                    <a:pt x="26278" y="48169"/>
                  </a:cubicBezTo>
                  <a:cubicBezTo>
                    <a:pt x="19161" y="59116"/>
                    <a:pt x="2190" y="71158"/>
                    <a:pt x="0" y="832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4BBC9D4-5F07-6A23-9110-9130D0A0EFC8}"/>
                </a:ext>
              </a:extLst>
            </p:cNvPr>
            <p:cNvSpPr/>
            <p:nvPr/>
          </p:nvSpPr>
          <p:spPr>
            <a:xfrm>
              <a:off x="4599457" y="1362959"/>
              <a:ext cx="14454" cy="52000"/>
            </a:xfrm>
            <a:custGeom>
              <a:avLst/>
              <a:gdLst>
                <a:gd name="connsiteX0" fmla="*/ 4655 w 14454"/>
                <a:gd name="connsiteY0" fmla="*/ 52000 h 52000"/>
                <a:gd name="connsiteX1" fmla="*/ 13414 w 14454"/>
                <a:gd name="connsiteY1" fmla="*/ 7663 h 52000"/>
                <a:gd name="connsiteX2" fmla="*/ 4655 w 14454"/>
                <a:gd name="connsiteY2" fmla="*/ 0 h 52000"/>
                <a:gd name="connsiteX3" fmla="*/ 2465 w 14454"/>
                <a:gd name="connsiteY3" fmla="*/ 29011 h 52000"/>
                <a:gd name="connsiteX4" fmla="*/ 4655 w 14454"/>
                <a:gd name="connsiteY4" fmla="*/ 52000 h 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4" h="52000">
                  <a:moveTo>
                    <a:pt x="4655" y="52000"/>
                  </a:moveTo>
                  <a:cubicBezTo>
                    <a:pt x="15056" y="46526"/>
                    <a:pt x="15604" y="21347"/>
                    <a:pt x="13414" y="7663"/>
                  </a:cubicBezTo>
                  <a:cubicBezTo>
                    <a:pt x="11772" y="-1642"/>
                    <a:pt x="12319" y="547"/>
                    <a:pt x="4655" y="0"/>
                  </a:cubicBezTo>
                  <a:cubicBezTo>
                    <a:pt x="1370" y="8758"/>
                    <a:pt x="3560" y="19705"/>
                    <a:pt x="2465" y="29011"/>
                  </a:cubicBezTo>
                  <a:cubicBezTo>
                    <a:pt x="1370" y="42147"/>
                    <a:pt x="-3557" y="43790"/>
                    <a:pt x="4655" y="520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3CE3E93C-5CF8-6021-ED43-C61143B6C6E5}"/>
                </a:ext>
              </a:extLst>
            </p:cNvPr>
            <p:cNvSpPr/>
            <p:nvPr/>
          </p:nvSpPr>
          <p:spPr>
            <a:xfrm>
              <a:off x="4319712" y="788767"/>
              <a:ext cx="29026" cy="63494"/>
            </a:xfrm>
            <a:custGeom>
              <a:avLst/>
              <a:gdLst>
                <a:gd name="connsiteX0" fmla="*/ 822 w 29026"/>
                <a:gd name="connsiteY0" fmla="*/ 63495 h 63494"/>
                <a:gd name="connsiteX1" fmla="*/ 9581 w 29026"/>
                <a:gd name="connsiteY1" fmla="*/ 48169 h 63494"/>
                <a:gd name="connsiteX2" fmla="*/ 17793 w 29026"/>
                <a:gd name="connsiteY2" fmla="*/ 31747 h 63494"/>
                <a:gd name="connsiteX3" fmla="*/ 24909 w 29026"/>
                <a:gd name="connsiteY3" fmla="*/ 0 h 63494"/>
                <a:gd name="connsiteX4" fmla="*/ 822 w 29026"/>
                <a:gd name="connsiteY4" fmla="*/ 63495 h 6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6" h="63494">
                  <a:moveTo>
                    <a:pt x="822" y="63495"/>
                  </a:moveTo>
                  <a:cubicBezTo>
                    <a:pt x="10128" y="58021"/>
                    <a:pt x="4106" y="61305"/>
                    <a:pt x="9581" y="48169"/>
                  </a:cubicBezTo>
                  <a:cubicBezTo>
                    <a:pt x="12318" y="41600"/>
                    <a:pt x="15603" y="37221"/>
                    <a:pt x="17793" y="31747"/>
                  </a:cubicBezTo>
                  <a:cubicBezTo>
                    <a:pt x="30931" y="6021"/>
                    <a:pt x="31479" y="4926"/>
                    <a:pt x="24909" y="0"/>
                  </a:cubicBezTo>
                  <a:cubicBezTo>
                    <a:pt x="23815" y="1095"/>
                    <a:pt x="-5200" y="50358"/>
                    <a:pt x="822" y="634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C17F26F-BE26-E216-AE01-FA31E5823FBD}"/>
                </a:ext>
              </a:extLst>
            </p:cNvPr>
            <p:cNvSpPr/>
            <p:nvPr/>
          </p:nvSpPr>
          <p:spPr>
            <a:xfrm>
              <a:off x="4679402" y="1206914"/>
              <a:ext cx="27629" cy="33570"/>
            </a:xfrm>
            <a:custGeom>
              <a:avLst/>
              <a:gdLst>
                <a:gd name="connsiteX0" fmla="*/ 20513 w 27629"/>
                <a:gd name="connsiteY0" fmla="*/ 31244 h 33570"/>
                <a:gd name="connsiteX1" fmla="*/ 11753 w 27629"/>
                <a:gd name="connsiteY1" fmla="*/ 15371 h 33570"/>
                <a:gd name="connsiteX2" fmla="*/ 27629 w 27629"/>
                <a:gd name="connsiteY2" fmla="*/ 7708 h 33570"/>
                <a:gd name="connsiteX3" fmla="*/ 804 w 27629"/>
                <a:gd name="connsiteY3" fmla="*/ 13181 h 33570"/>
                <a:gd name="connsiteX4" fmla="*/ 20513 w 27629"/>
                <a:gd name="connsiteY4" fmla="*/ 31244 h 3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29" h="33570">
                  <a:moveTo>
                    <a:pt x="20513" y="31244"/>
                  </a:moveTo>
                  <a:cubicBezTo>
                    <a:pt x="13396" y="22487"/>
                    <a:pt x="15586" y="29055"/>
                    <a:pt x="11753" y="15371"/>
                  </a:cubicBezTo>
                  <a:cubicBezTo>
                    <a:pt x="20513" y="12087"/>
                    <a:pt x="20513" y="13729"/>
                    <a:pt x="27629" y="7708"/>
                  </a:cubicBezTo>
                  <a:cubicBezTo>
                    <a:pt x="18870" y="-8714"/>
                    <a:pt x="2994" y="4971"/>
                    <a:pt x="804" y="13181"/>
                  </a:cubicBezTo>
                  <a:cubicBezTo>
                    <a:pt x="-3028" y="24129"/>
                    <a:pt x="7374" y="39455"/>
                    <a:pt x="20513" y="3124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EFE689E2-D927-17B9-A6A9-325F025625F3}"/>
                </a:ext>
              </a:extLst>
            </p:cNvPr>
            <p:cNvSpPr/>
            <p:nvPr/>
          </p:nvSpPr>
          <p:spPr>
            <a:xfrm>
              <a:off x="4340241" y="805736"/>
              <a:ext cx="28065" cy="59663"/>
            </a:xfrm>
            <a:custGeom>
              <a:avLst/>
              <a:gdLst>
                <a:gd name="connsiteX0" fmla="*/ 0 w 28065"/>
                <a:gd name="connsiteY0" fmla="*/ 59663 h 59663"/>
                <a:gd name="connsiteX1" fmla="*/ 17518 w 28065"/>
                <a:gd name="connsiteY1" fmla="*/ 35032 h 59663"/>
                <a:gd name="connsiteX2" fmla="*/ 25730 w 28065"/>
                <a:gd name="connsiteY2" fmla="*/ 0 h 59663"/>
                <a:gd name="connsiteX3" fmla="*/ 12591 w 28065"/>
                <a:gd name="connsiteY3" fmla="*/ 29558 h 59663"/>
                <a:gd name="connsiteX4" fmla="*/ 0 w 28065"/>
                <a:gd name="connsiteY4" fmla="*/ 59663 h 5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5" h="59663">
                  <a:moveTo>
                    <a:pt x="0" y="59663"/>
                  </a:moveTo>
                  <a:cubicBezTo>
                    <a:pt x="7117" y="57474"/>
                    <a:pt x="13686" y="42147"/>
                    <a:pt x="17518" y="35032"/>
                  </a:cubicBezTo>
                  <a:cubicBezTo>
                    <a:pt x="23540" y="24632"/>
                    <a:pt x="32299" y="12042"/>
                    <a:pt x="25730" y="0"/>
                  </a:cubicBezTo>
                  <a:cubicBezTo>
                    <a:pt x="11496" y="7116"/>
                    <a:pt x="26278" y="547"/>
                    <a:pt x="12591" y="29558"/>
                  </a:cubicBezTo>
                  <a:cubicBezTo>
                    <a:pt x="7664" y="40505"/>
                    <a:pt x="4380" y="48716"/>
                    <a:pt x="0" y="596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4640473E-80C5-EDDD-F1CA-46CDDAD8D071}"/>
                </a:ext>
              </a:extLst>
            </p:cNvPr>
            <p:cNvSpPr/>
            <p:nvPr/>
          </p:nvSpPr>
          <p:spPr>
            <a:xfrm>
              <a:off x="4605206" y="411067"/>
              <a:ext cx="14789" cy="14794"/>
            </a:xfrm>
            <a:custGeom>
              <a:avLst/>
              <a:gdLst>
                <a:gd name="connsiteX0" fmla="*/ 0 w 14789"/>
                <a:gd name="connsiteY0" fmla="*/ 4942 h 14794"/>
                <a:gd name="connsiteX1" fmla="*/ 9854 w 14789"/>
                <a:gd name="connsiteY1" fmla="*/ 14794 h 14794"/>
                <a:gd name="connsiteX2" fmla="*/ 12591 w 14789"/>
                <a:gd name="connsiteY2" fmla="*/ 15 h 14794"/>
                <a:gd name="connsiteX3" fmla="*/ 0 w 14789"/>
                <a:gd name="connsiteY3" fmla="*/ 4942 h 1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89" h="14794">
                  <a:moveTo>
                    <a:pt x="0" y="4942"/>
                  </a:moveTo>
                  <a:cubicBezTo>
                    <a:pt x="3832" y="14247"/>
                    <a:pt x="0" y="13152"/>
                    <a:pt x="9854" y="14794"/>
                  </a:cubicBezTo>
                  <a:cubicBezTo>
                    <a:pt x="15876" y="8226"/>
                    <a:pt x="15876" y="13152"/>
                    <a:pt x="12591" y="15"/>
                  </a:cubicBezTo>
                  <a:cubicBezTo>
                    <a:pt x="4380" y="15"/>
                    <a:pt x="4927" y="-532"/>
                    <a:pt x="0" y="49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B2CEE5B-9E06-9185-C275-262206F8B583}"/>
                </a:ext>
              </a:extLst>
            </p:cNvPr>
            <p:cNvSpPr/>
            <p:nvPr/>
          </p:nvSpPr>
          <p:spPr>
            <a:xfrm>
              <a:off x="4534038" y="917798"/>
              <a:ext cx="18065" cy="14927"/>
            </a:xfrm>
            <a:custGeom>
              <a:avLst/>
              <a:gdLst>
                <a:gd name="connsiteX0" fmla="*/ 0 w 18065"/>
                <a:gd name="connsiteY0" fmla="*/ 4527 h 14927"/>
                <a:gd name="connsiteX1" fmla="*/ 6569 w 18065"/>
                <a:gd name="connsiteY1" fmla="*/ 14927 h 14927"/>
                <a:gd name="connsiteX2" fmla="*/ 18066 w 18065"/>
                <a:gd name="connsiteY2" fmla="*/ 2885 h 14927"/>
                <a:gd name="connsiteX3" fmla="*/ 0 w 18065"/>
                <a:gd name="connsiteY3" fmla="*/ 4527 h 1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65" h="14927">
                  <a:moveTo>
                    <a:pt x="0" y="4527"/>
                  </a:moveTo>
                  <a:lnTo>
                    <a:pt x="6569" y="14927"/>
                  </a:lnTo>
                  <a:cubicBezTo>
                    <a:pt x="14234" y="9454"/>
                    <a:pt x="12591" y="10548"/>
                    <a:pt x="18066" y="2885"/>
                  </a:cubicBezTo>
                  <a:cubicBezTo>
                    <a:pt x="10402" y="-946"/>
                    <a:pt x="5474" y="-1494"/>
                    <a:pt x="0" y="452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1F5B74BC-C836-CECA-2078-DA2C42F3E3BE}"/>
                </a:ext>
              </a:extLst>
            </p:cNvPr>
            <p:cNvSpPr/>
            <p:nvPr/>
          </p:nvSpPr>
          <p:spPr>
            <a:xfrm>
              <a:off x="4453418" y="621059"/>
              <a:ext cx="12285" cy="14855"/>
            </a:xfrm>
            <a:custGeom>
              <a:avLst/>
              <a:gdLst>
                <a:gd name="connsiteX0" fmla="*/ 692 w 12285"/>
                <a:gd name="connsiteY0" fmla="*/ 14444 h 14855"/>
                <a:gd name="connsiteX1" fmla="*/ 11641 w 12285"/>
                <a:gd name="connsiteY1" fmla="*/ 9518 h 14855"/>
                <a:gd name="connsiteX2" fmla="*/ 8357 w 12285"/>
                <a:gd name="connsiteY2" fmla="*/ 1308 h 14855"/>
                <a:gd name="connsiteX3" fmla="*/ 692 w 12285"/>
                <a:gd name="connsiteY3" fmla="*/ 14444 h 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5" h="14855">
                  <a:moveTo>
                    <a:pt x="692" y="14444"/>
                  </a:moveTo>
                  <a:cubicBezTo>
                    <a:pt x="11094" y="13350"/>
                    <a:pt x="7809" y="18276"/>
                    <a:pt x="11641" y="9518"/>
                  </a:cubicBezTo>
                  <a:cubicBezTo>
                    <a:pt x="13284" y="5139"/>
                    <a:pt x="11641" y="2950"/>
                    <a:pt x="8357" y="1308"/>
                  </a:cubicBezTo>
                  <a:cubicBezTo>
                    <a:pt x="-1497" y="-4166"/>
                    <a:pt x="-402" y="8971"/>
                    <a:pt x="692" y="1444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DD90F26-00F7-FB32-B98E-C67959C26C03}"/>
                </a:ext>
              </a:extLst>
            </p:cNvPr>
            <p:cNvSpPr/>
            <p:nvPr/>
          </p:nvSpPr>
          <p:spPr>
            <a:xfrm>
              <a:off x="4603016" y="456514"/>
              <a:ext cx="13412" cy="15873"/>
            </a:xfrm>
            <a:custGeom>
              <a:avLst/>
              <a:gdLst>
                <a:gd name="connsiteX0" fmla="*/ 0 w 13412"/>
                <a:gd name="connsiteY0" fmla="*/ 10947 h 15873"/>
                <a:gd name="connsiteX1" fmla="*/ 8212 w 13412"/>
                <a:gd name="connsiteY1" fmla="*/ 15874 h 15873"/>
                <a:gd name="connsiteX2" fmla="*/ 7117 w 13412"/>
                <a:gd name="connsiteY2" fmla="*/ 0 h 15873"/>
                <a:gd name="connsiteX3" fmla="*/ 0 w 13412"/>
                <a:gd name="connsiteY3" fmla="*/ 10947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2" h="15873">
                  <a:moveTo>
                    <a:pt x="0" y="10947"/>
                  </a:moveTo>
                  <a:lnTo>
                    <a:pt x="8212" y="15874"/>
                  </a:lnTo>
                  <a:cubicBezTo>
                    <a:pt x="14781" y="7116"/>
                    <a:pt x="15876" y="6021"/>
                    <a:pt x="7117" y="0"/>
                  </a:cubicBezTo>
                  <a:cubicBezTo>
                    <a:pt x="-1642" y="3832"/>
                    <a:pt x="2737" y="-2189"/>
                    <a:pt x="0" y="1094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58333633-EBC1-9047-5742-A377E62E63F8}"/>
                </a:ext>
              </a:extLst>
            </p:cNvPr>
            <p:cNvSpPr/>
            <p:nvPr/>
          </p:nvSpPr>
          <p:spPr>
            <a:xfrm>
              <a:off x="4445899" y="642072"/>
              <a:ext cx="14233" cy="14231"/>
            </a:xfrm>
            <a:custGeom>
              <a:avLst/>
              <a:gdLst>
                <a:gd name="connsiteX0" fmla="*/ 0 w 14233"/>
                <a:gd name="connsiteY0" fmla="*/ 8211 h 14231"/>
                <a:gd name="connsiteX1" fmla="*/ 14234 w 14233"/>
                <a:gd name="connsiteY1" fmla="*/ 14232 h 14231"/>
                <a:gd name="connsiteX2" fmla="*/ 5474 w 14233"/>
                <a:gd name="connsiteY2" fmla="*/ 0 h 14231"/>
                <a:gd name="connsiteX3" fmla="*/ 0 w 14233"/>
                <a:gd name="connsiteY3" fmla="*/ 8211 h 1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33" h="14231">
                  <a:moveTo>
                    <a:pt x="0" y="8211"/>
                  </a:moveTo>
                  <a:cubicBezTo>
                    <a:pt x="6022" y="13684"/>
                    <a:pt x="4927" y="13137"/>
                    <a:pt x="14234" y="14232"/>
                  </a:cubicBezTo>
                  <a:cubicBezTo>
                    <a:pt x="12591" y="2737"/>
                    <a:pt x="12591" y="4926"/>
                    <a:pt x="5474" y="0"/>
                  </a:cubicBezTo>
                  <a:lnTo>
                    <a:pt x="0" y="8211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84604FF-169A-B240-6CD7-EFD10A6CD5F3}"/>
                </a:ext>
              </a:extLst>
            </p:cNvPr>
            <p:cNvSpPr/>
            <p:nvPr/>
          </p:nvSpPr>
          <p:spPr>
            <a:xfrm>
              <a:off x="4741457" y="743336"/>
              <a:ext cx="11928" cy="13136"/>
            </a:xfrm>
            <a:custGeom>
              <a:avLst/>
              <a:gdLst>
                <a:gd name="connsiteX0" fmla="*/ 9371 w 11928"/>
                <a:gd name="connsiteY0" fmla="*/ 13137 h 13136"/>
                <a:gd name="connsiteX1" fmla="*/ 2801 w 11928"/>
                <a:gd name="connsiteY1" fmla="*/ 0 h 13136"/>
                <a:gd name="connsiteX2" fmla="*/ 9371 w 11928"/>
                <a:gd name="connsiteY2" fmla="*/ 13137 h 1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28" h="13136">
                  <a:moveTo>
                    <a:pt x="9371" y="13137"/>
                  </a:moveTo>
                  <a:cubicBezTo>
                    <a:pt x="14298" y="3284"/>
                    <a:pt x="12108" y="2189"/>
                    <a:pt x="2801" y="0"/>
                  </a:cubicBezTo>
                  <a:cubicBezTo>
                    <a:pt x="-2673" y="11495"/>
                    <a:pt x="64" y="12042"/>
                    <a:pt x="9371" y="1313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51058604-ABAC-1E44-8090-C7A99DEAFC6D}"/>
                </a:ext>
              </a:extLst>
            </p:cNvPr>
            <p:cNvSpPr/>
            <p:nvPr/>
          </p:nvSpPr>
          <p:spPr>
            <a:xfrm>
              <a:off x="4524236" y="940875"/>
              <a:ext cx="10283" cy="13745"/>
            </a:xfrm>
            <a:custGeom>
              <a:avLst/>
              <a:gdLst>
                <a:gd name="connsiteX0" fmla="*/ 6517 w 10283"/>
                <a:gd name="connsiteY0" fmla="*/ 13745 h 13745"/>
                <a:gd name="connsiteX1" fmla="*/ 3780 w 10283"/>
                <a:gd name="connsiteY1" fmla="*/ 61 h 13745"/>
                <a:gd name="connsiteX2" fmla="*/ 1043 w 10283"/>
                <a:gd name="connsiteY2" fmla="*/ 8271 h 13745"/>
                <a:gd name="connsiteX3" fmla="*/ 6517 w 10283"/>
                <a:gd name="connsiteY3" fmla="*/ 13745 h 1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3" h="13745">
                  <a:moveTo>
                    <a:pt x="6517" y="13745"/>
                  </a:moveTo>
                  <a:cubicBezTo>
                    <a:pt x="13087" y="4987"/>
                    <a:pt x="10350" y="4440"/>
                    <a:pt x="3780" y="61"/>
                  </a:cubicBezTo>
                  <a:cubicBezTo>
                    <a:pt x="3233" y="608"/>
                    <a:pt x="-2242" y="-2676"/>
                    <a:pt x="1043" y="8271"/>
                  </a:cubicBezTo>
                  <a:cubicBezTo>
                    <a:pt x="3233" y="15935"/>
                    <a:pt x="-599" y="9913"/>
                    <a:pt x="6517" y="1374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CB3D0A88-F370-6010-91F8-79085509E3D6}"/>
                </a:ext>
              </a:extLst>
            </p:cNvPr>
            <p:cNvSpPr/>
            <p:nvPr/>
          </p:nvSpPr>
          <p:spPr>
            <a:xfrm>
              <a:off x="4731119" y="764758"/>
              <a:ext cx="13686" cy="10239"/>
            </a:xfrm>
            <a:custGeom>
              <a:avLst/>
              <a:gdLst>
                <a:gd name="connsiteX0" fmla="*/ 0 w 13686"/>
                <a:gd name="connsiteY0" fmla="*/ 4852 h 10239"/>
                <a:gd name="connsiteX1" fmla="*/ 13686 w 13686"/>
                <a:gd name="connsiteY1" fmla="*/ 1020 h 10239"/>
                <a:gd name="connsiteX2" fmla="*/ 0 w 13686"/>
                <a:gd name="connsiteY2" fmla="*/ 4852 h 1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86" h="10239">
                  <a:moveTo>
                    <a:pt x="0" y="4852"/>
                  </a:moveTo>
                  <a:cubicBezTo>
                    <a:pt x="7117" y="13062"/>
                    <a:pt x="9307" y="11968"/>
                    <a:pt x="13686" y="1020"/>
                  </a:cubicBezTo>
                  <a:cubicBezTo>
                    <a:pt x="8212" y="-75"/>
                    <a:pt x="1095" y="-1717"/>
                    <a:pt x="0" y="485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0" name="图形 2">
            <a:extLst>
              <a:ext uri="{FF2B5EF4-FFF2-40B4-BE49-F238E27FC236}">
                <a16:creationId xmlns:a16="http://schemas.microsoft.com/office/drawing/2014/main" id="{9DF074D5-6B86-2C5F-13EB-9ED65808BFDE}"/>
              </a:ext>
            </a:extLst>
          </p:cNvPr>
          <p:cNvGrpSpPr/>
          <p:nvPr/>
        </p:nvGrpSpPr>
        <p:grpSpPr>
          <a:xfrm>
            <a:off x="4876550" y="3102697"/>
            <a:ext cx="1115954" cy="662617"/>
            <a:chOff x="4114985" y="1794834"/>
            <a:chExt cx="1115954" cy="662617"/>
          </a:xfrm>
          <a:solidFill>
            <a:srgbClr val="212121"/>
          </a:solidFill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A151123-461B-04C9-D2B1-541DB08DF62D}"/>
                </a:ext>
              </a:extLst>
            </p:cNvPr>
            <p:cNvSpPr/>
            <p:nvPr/>
          </p:nvSpPr>
          <p:spPr>
            <a:xfrm>
              <a:off x="4114985" y="1794834"/>
              <a:ext cx="1115954" cy="662617"/>
            </a:xfrm>
            <a:custGeom>
              <a:avLst/>
              <a:gdLst>
                <a:gd name="connsiteX0" fmla="*/ 955552 w 1115954"/>
                <a:gd name="connsiteY0" fmla="*/ 285727 h 662617"/>
                <a:gd name="connsiteX1" fmla="*/ 969238 w 1115954"/>
                <a:gd name="connsiteY1" fmla="*/ 180085 h 662617"/>
                <a:gd name="connsiteX2" fmla="*/ 990041 w 1115954"/>
                <a:gd name="connsiteY2" fmla="*/ 88674 h 662617"/>
                <a:gd name="connsiteX3" fmla="*/ 957194 w 1115954"/>
                <a:gd name="connsiteY3" fmla="*/ 76632 h 662617"/>
                <a:gd name="connsiteX4" fmla="*/ 894238 w 1115954"/>
                <a:gd name="connsiteY4" fmla="*/ 135748 h 662617"/>
                <a:gd name="connsiteX5" fmla="*/ 827449 w 1115954"/>
                <a:gd name="connsiteY5" fmla="*/ 193769 h 662617"/>
                <a:gd name="connsiteX6" fmla="*/ 816500 w 1115954"/>
                <a:gd name="connsiteY6" fmla="*/ 18063 h 662617"/>
                <a:gd name="connsiteX7" fmla="*/ 783653 w 1115954"/>
                <a:gd name="connsiteY7" fmla="*/ 6568 h 662617"/>
                <a:gd name="connsiteX8" fmla="*/ 746427 w 1115954"/>
                <a:gd name="connsiteY8" fmla="*/ 54737 h 662617"/>
                <a:gd name="connsiteX9" fmla="*/ 686755 w 1115954"/>
                <a:gd name="connsiteY9" fmla="*/ 120421 h 662617"/>
                <a:gd name="connsiteX10" fmla="*/ 628178 w 1115954"/>
                <a:gd name="connsiteY10" fmla="*/ 186653 h 662617"/>
                <a:gd name="connsiteX11" fmla="*/ 603543 w 1115954"/>
                <a:gd name="connsiteY11" fmla="*/ 139579 h 662617"/>
                <a:gd name="connsiteX12" fmla="*/ 564127 w 1115954"/>
                <a:gd name="connsiteY12" fmla="*/ 37769 h 662617"/>
                <a:gd name="connsiteX13" fmla="*/ 552083 w 1115954"/>
                <a:gd name="connsiteY13" fmla="*/ 16968 h 662617"/>
                <a:gd name="connsiteX14" fmla="*/ 535659 w 1115954"/>
                <a:gd name="connsiteY14" fmla="*/ 0 h 662617"/>
                <a:gd name="connsiteX15" fmla="*/ 521973 w 1115954"/>
                <a:gd name="connsiteY15" fmla="*/ 25726 h 662617"/>
                <a:gd name="connsiteX16" fmla="*/ 475440 w 1115954"/>
                <a:gd name="connsiteY16" fmla="*/ 97979 h 662617"/>
                <a:gd name="connsiteX17" fmla="*/ 454089 w 1115954"/>
                <a:gd name="connsiteY17" fmla="*/ 195411 h 662617"/>
                <a:gd name="connsiteX18" fmla="*/ 445878 w 1115954"/>
                <a:gd name="connsiteY18" fmla="*/ 230443 h 662617"/>
                <a:gd name="connsiteX19" fmla="*/ 342958 w 1115954"/>
                <a:gd name="connsiteY19" fmla="*/ 116590 h 662617"/>
                <a:gd name="connsiteX20" fmla="*/ 310111 w 1115954"/>
                <a:gd name="connsiteY20" fmla="*/ 81011 h 662617"/>
                <a:gd name="connsiteX21" fmla="*/ 299162 w 1115954"/>
                <a:gd name="connsiteY21" fmla="*/ 119874 h 662617"/>
                <a:gd name="connsiteX22" fmla="*/ 289308 w 1115954"/>
                <a:gd name="connsiteY22" fmla="*/ 162569 h 662617"/>
                <a:gd name="connsiteX23" fmla="*/ 281643 w 1115954"/>
                <a:gd name="connsiteY23" fmla="*/ 249601 h 662617"/>
                <a:gd name="connsiteX24" fmla="*/ 149161 w 1115954"/>
                <a:gd name="connsiteY24" fmla="*/ 173516 h 662617"/>
                <a:gd name="connsiteX25" fmla="*/ 98248 w 1115954"/>
                <a:gd name="connsiteY25" fmla="*/ 171874 h 662617"/>
                <a:gd name="connsiteX26" fmla="*/ 126168 w 1115954"/>
                <a:gd name="connsiteY26" fmla="*/ 241938 h 662617"/>
                <a:gd name="connsiteX27" fmla="*/ 124526 w 1115954"/>
                <a:gd name="connsiteY27" fmla="*/ 348675 h 662617"/>
                <a:gd name="connsiteX28" fmla="*/ 64307 w 1115954"/>
                <a:gd name="connsiteY28" fmla="*/ 319117 h 662617"/>
                <a:gd name="connsiteX29" fmla="*/ 16679 w 1115954"/>
                <a:gd name="connsiteY29" fmla="*/ 302148 h 662617"/>
                <a:gd name="connsiteX30" fmla="*/ 1897 w 1115954"/>
                <a:gd name="connsiteY30" fmla="*/ 310906 h 662617"/>
                <a:gd name="connsiteX31" fmla="*/ 27628 w 1115954"/>
                <a:gd name="connsiteY31" fmla="*/ 465812 h 662617"/>
                <a:gd name="connsiteX32" fmla="*/ 115219 w 1115954"/>
                <a:gd name="connsiteY32" fmla="*/ 576381 h 662617"/>
                <a:gd name="connsiteX33" fmla="*/ 104270 w 1115954"/>
                <a:gd name="connsiteY33" fmla="*/ 590612 h 662617"/>
                <a:gd name="connsiteX34" fmla="*/ 73066 w 1115954"/>
                <a:gd name="connsiteY34" fmla="*/ 622360 h 662617"/>
                <a:gd name="connsiteX35" fmla="*/ 78540 w 1115954"/>
                <a:gd name="connsiteY35" fmla="*/ 643160 h 662617"/>
                <a:gd name="connsiteX36" fmla="*/ 85110 w 1115954"/>
                <a:gd name="connsiteY36" fmla="*/ 661770 h 662617"/>
                <a:gd name="connsiteX37" fmla="*/ 194052 w 1115954"/>
                <a:gd name="connsiteY37" fmla="*/ 646444 h 662617"/>
                <a:gd name="connsiteX38" fmla="*/ 227993 w 1115954"/>
                <a:gd name="connsiteY38" fmla="*/ 645349 h 662617"/>
                <a:gd name="connsiteX39" fmla="*/ 252081 w 1115954"/>
                <a:gd name="connsiteY39" fmla="*/ 641518 h 662617"/>
                <a:gd name="connsiteX40" fmla="*/ 312848 w 1115954"/>
                <a:gd name="connsiteY40" fmla="*/ 642613 h 662617"/>
                <a:gd name="connsiteX41" fmla="*/ 432192 w 1115954"/>
                <a:gd name="connsiteY41" fmla="*/ 643160 h 662617"/>
                <a:gd name="connsiteX42" fmla="*/ 492958 w 1115954"/>
                <a:gd name="connsiteY42" fmla="*/ 639876 h 662617"/>
                <a:gd name="connsiteX43" fmla="*/ 615039 w 1115954"/>
                <a:gd name="connsiteY43" fmla="*/ 630023 h 662617"/>
                <a:gd name="connsiteX44" fmla="*/ 795150 w 1115954"/>
                <a:gd name="connsiteY44" fmla="*/ 624002 h 662617"/>
                <a:gd name="connsiteX45" fmla="*/ 922705 w 1115954"/>
                <a:gd name="connsiteY45" fmla="*/ 622907 h 662617"/>
                <a:gd name="connsiteX46" fmla="*/ 1048618 w 1115954"/>
                <a:gd name="connsiteY46" fmla="*/ 624002 h 662617"/>
                <a:gd name="connsiteX47" fmla="*/ 1048618 w 1115954"/>
                <a:gd name="connsiteY47" fmla="*/ 619076 h 662617"/>
                <a:gd name="connsiteX48" fmla="*/ 1052450 w 1115954"/>
                <a:gd name="connsiteY48" fmla="*/ 613055 h 662617"/>
                <a:gd name="connsiteX49" fmla="*/ 1074896 w 1115954"/>
                <a:gd name="connsiteY49" fmla="*/ 618528 h 662617"/>
                <a:gd name="connsiteX50" fmla="*/ 1064494 w 1115954"/>
                <a:gd name="connsiteY50" fmla="*/ 600465 h 662617"/>
                <a:gd name="connsiteX51" fmla="*/ 1072158 w 1115954"/>
                <a:gd name="connsiteY51" fmla="*/ 598276 h 662617"/>
                <a:gd name="connsiteX52" fmla="*/ 1008107 w 1115954"/>
                <a:gd name="connsiteY52" fmla="*/ 553391 h 662617"/>
                <a:gd name="connsiteX53" fmla="*/ 987304 w 1115954"/>
                <a:gd name="connsiteY53" fmla="*/ 536970 h 662617"/>
                <a:gd name="connsiteX54" fmla="*/ 991683 w 1115954"/>
                <a:gd name="connsiteY54" fmla="*/ 531496 h 662617"/>
                <a:gd name="connsiteX55" fmla="*/ 994968 w 1115954"/>
                <a:gd name="connsiteY55" fmla="*/ 529307 h 662617"/>
                <a:gd name="connsiteX56" fmla="*/ 997158 w 1115954"/>
                <a:gd name="connsiteY56" fmla="*/ 528212 h 662617"/>
                <a:gd name="connsiteX57" fmla="*/ 1011939 w 1115954"/>
                <a:gd name="connsiteY57" fmla="*/ 515623 h 662617"/>
                <a:gd name="connsiteX58" fmla="*/ 1015224 w 1115954"/>
                <a:gd name="connsiteY58" fmla="*/ 512886 h 662617"/>
                <a:gd name="connsiteX59" fmla="*/ 1033837 w 1115954"/>
                <a:gd name="connsiteY59" fmla="*/ 480044 h 662617"/>
                <a:gd name="connsiteX60" fmla="*/ 1052450 w 1115954"/>
                <a:gd name="connsiteY60" fmla="*/ 446654 h 662617"/>
                <a:gd name="connsiteX61" fmla="*/ 1091319 w 1115954"/>
                <a:gd name="connsiteY61" fmla="*/ 329517 h 662617"/>
                <a:gd name="connsiteX62" fmla="*/ 1115954 w 1115954"/>
                <a:gd name="connsiteY62" fmla="*/ 253432 h 662617"/>
                <a:gd name="connsiteX63" fmla="*/ 1110480 w 1115954"/>
                <a:gd name="connsiteY63" fmla="*/ 245769 h 662617"/>
                <a:gd name="connsiteX64" fmla="*/ 1091319 w 1115954"/>
                <a:gd name="connsiteY64" fmla="*/ 229895 h 662617"/>
                <a:gd name="connsiteX65" fmla="*/ 1028362 w 1115954"/>
                <a:gd name="connsiteY65" fmla="*/ 261096 h 662617"/>
                <a:gd name="connsiteX66" fmla="*/ 955552 w 1115954"/>
                <a:gd name="connsiteY66" fmla="*/ 285727 h 662617"/>
                <a:gd name="connsiteX67" fmla="*/ 130548 w 1115954"/>
                <a:gd name="connsiteY67" fmla="*/ 612507 h 662617"/>
                <a:gd name="connsiteX68" fmla="*/ 264125 w 1115954"/>
                <a:gd name="connsiteY68" fmla="*/ 523833 h 662617"/>
                <a:gd name="connsiteX69" fmla="*/ 312300 w 1115954"/>
                <a:gd name="connsiteY69" fmla="*/ 499202 h 662617"/>
                <a:gd name="connsiteX70" fmla="*/ 425622 w 1115954"/>
                <a:gd name="connsiteY70" fmla="*/ 466359 h 662617"/>
                <a:gd name="connsiteX71" fmla="*/ 486936 w 1115954"/>
                <a:gd name="connsiteY71" fmla="*/ 453770 h 662617"/>
                <a:gd name="connsiteX72" fmla="*/ 694419 w 1115954"/>
                <a:gd name="connsiteY72" fmla="*/ 447749 h 662617"/>
                <a:gd name="connsiteX73" fmla="*/ 809383 w 1115954"/>
                <a:gd name="connsiteY73" fmla="*/ 479496 h 662617"/>
                <a:gd name="connsiteX74" fmla="*/ 981282 w 1115954"/>
                <a:gd name="connsiteY74" fmla="*/ 564339 h 662617"/>
                <a:gd name="connsiteX75" fmla="*/ 1000990 w 1115954"/>
                <a:gd name="connsiteY75" fmla="*/ 583497 h 662617"/>
                <a:gd name="connsiteX76" fmla="*/ 804456 w 1115954"/>
                <a:gd name="connsiteY76" fmla="*/ 577475 h 662617"/>
                <a:gd name="connsiteX77" fmla="*/ 743689 w 1115954"/>
                <a:gd name="connsiteY77" fmla="*/ 580212 h 662617"/>
                <a:gd name="connsiteX78" fmla="*/ 621061 w 1115954"/>
                <a:gd name="connsiteY78" fmla="*/ 588970 h 662617"/>
                <a:gd name="connsiteX79" fmla="*/ 494053 w 1115954"/>
                <a:gd name="connsiteY79" fmla="*/ 597181 h 662617"/>
                <a:gd name="connsiteX80" fmla="*/ 512119 w 1115954"/>
                <a:gd name="connsiteY80" fmla="*/ 555033 h 662617"/>
                <a:gd name="connsiteX81" fmla="*/ 478177 w 1115954"/>
                <a:gd name="connsiteY81" fmla="*/ 598276 h 662617"/>
                <a:gd name="connsiteX82" fmla="*/ 446973 w 1115954"/>
                <a:gd name="connsiteY82" fmla="*/ 598276 h 662617"/>
                <a:gd name="connsiteX83" fmla="*/ 470513 w 1115954"/>
                <a:gd name="connsiteY83" fmla="*/ 550654 h 662617"/>
                <a:gd name="connsiteX84" fmla="*/ 442046 w 1115954"/>
                <a:gd name="connsiteY84" fmla="*/ 586781 h 662617"/>
                <a:gd name="connsiteX85" fmla="*/ 391680 w 1115954"/>
                <a:gd name="connsiteY85" fmla="*/ 602107 h 662617"/>
                <a:gd name="connsiteX86" fmla="*/ 433834 w 1115954"/>
                <a:gd name="connsiteY86" fmla="*/ 541349 h 662617"/>
                <a:gd name="connsiteX87" fmla="*/ 410841 w 1115954"/>
                <a:gd name="connsiteY87" fmla="*/ 558318 h 662617"/>
                <a:gd name="connsiteX88" fmla="*/ 358834 w 1115954"/>
                <a:gd name="connsiteY88" fmla="*/ 604297 h 662617"/>
                <a:gd name="connsiteX89" fmla="*/ 215402 w 1115954"/>
                <a:gd name="connsiteY89" fmla="*/ 605391 h 662617"/>
                <a:gd name="connsiteX90" fmla="*/ 130548 w 1115954"/>
                <a:gd name="connsiteY90" fmla="*/ 612507 h 662617"/>
                <a:gd name="connsiteX91" fmla="*/ 644601 w 1115954"/>
                <a:gd name="connsiteY91" fmla="*/ 349222 h 662617"/>
                <a:gd name="connsiteX92" fmla="*/ 641864 w 1115954"/>
                <a:gd name="connsiteY92" fmla="*/ 244127 h 662617"/>
                <a:gd name="connsiteX93" fmla="*/ 658835 w 1115954"/>
                <a:gd name="connsiteY93" fmla="*/ 205811 h 662617"/>
                <a:gd name="connsiteX94" fmla="*/ 712485 w 1115954"/>
                <a:gd name="connsiteY94" fmla="*/ 152169 h 662617"/>
                <a:gd name="connsiteX95" fmla="*/ 784201 w 1115954"/>
                <a:gd name="connsiteY95" fmla="*/ 73895 h 662617"/>
                <a:gd name="connsiteX96" fmla="*/ 785843 w 1115954"/>
                <a:gd name="connsiteY96" fmla="*/ 72253 h 662617"/>
                <a:gd name="connsiteX97" fmla="*/ 790223 w 1115954"/>
                <a:gd name="connsiteY97" fmla="*/ 68969 h 662617"/>
                <a:gd name="connsiteX98" fmla="*/ 688945 w 1115954"/>
                <a:gd name="connsiteY98" fmla="*/ 396843 h 662617"/>
                <a:gd name="connsiteX99" fmla="*/ 680185 w 1115954"/>
                <a:gd name="connsiteY99" fmla="*/ 413264 h 662617"/>
                <a:gd name="connsiteX100" fmla="*/ 633652 w 1115954"/>
                <a:gd name="connsiteY100" fmla="*/ 406149 h 662617"/>
                <a:gd name="connsiteX101" fmla="*/ 701536 w 1115954"/>
                <a:gd name="connsiteY101" fmla="*/ 293390 h 662617"/>
                <a:gd name="connsiteX102" fmla="*/ 752449 w 1115954"/>
                <a:gd name="connsiteY102" fmla="*/ 174611 h 662617"/>
                <a:gd name="connsiteX103" fmla="*/ 739310 w 1115954"/>
                <a:gd name="connsiteY103" fmla="*/ 197053 h 662617"/>
                <a:gd name="connsiteX104" fmla="*/ 662120 w 1115954"/>
                <a:gd name="connsiteY104" fmla="*/ 330612 h 662617"/>
                <a:gd name="connsiteX105" fmla="*/ 648981 w 1115954"/>
                <a:gd name="connsiteY105" fmla="*/ 345938 h 662617"/>
                <a:gd name="connsiteX106" fmla="*/ 646791 w 1115954"/>
                <a:gd name="connsiteY106" fmla="*/ 347580 h 662617"/>
                <a:gd name="connsiteX107" fmla="*/ 644601 w 1115954"/>
                <a:gd name="connsiteY107" fmla="*/ 349222 h 662617"/>
                <a:gd name="connsiteX108" fmla="*/ 86752 w 1115954"/>
                <a:gd name="connsiteY108" fmla="*/ 418191 h 662617"/>
                <a:gd name="connsiteX109" fmla="*/ 69781 w 1115954"/>
                <a:gd name="connsiteY109" fmla="*/ 409980 h 662617"/>
                <a:gd name="connsiteX110" fmla="*/ 91131 w 1115954"/>
                <a:gd name="connsiteY110" fmla="*/ 444465 h 662617"/>
                <a:gd name="connsiteX111" fmla="*/ 157920 w 1115954"/>
                <a:gd name="connsiteY111" fmla="*/ 544633 h 662617"/>
                <a:gd name="connsiteX112" fmla="*/ 136022 w 1115954"/>
                <a:gd name="connsiteY112" fmla="*/ 559412 h 662617"/>
                <a:gd name="connsiteX113" fmla="*/ 94416 w 1115954"/>
                <a:gd name="connsiteY113" fmla="*/ 517812 h 662617"/>
                <a:gd name="connsiteX114" fmla="*/ 75803 w 1115954"/>
                <a:gd name="connsiteY114" fmla="*/ 496465 h 662617"/>
                <a:gd name="connsiteX115" fmla="*/ 36387 w 1115954"/>
                <a:gd name="connsiteY115" fmla="*/ 336633 h 662617"/>
                <a:gd name="connsiteX116" fmla="*/ 97701 w 1115954"/>
                <a:gd name="connsiteY116" fmla="*/ 361812 h 662617"/>
                <a:gd name="connsiteX117" fmla="*/ 140402 w 1115954"/>
                <a:gd name="connsiteY117" fmla="*/ 405054 h 662617"/>
                <a:gd name="connsiteX118" fmla="*/ 187482 w 1115954"/>
                <a:gd name="connsiteY118" fmla="*/ 488254 h 662617"/>
                <a:gd name="connsiteX119" fmla="*/ 209928 w 1115954"/>
                <a:gd name="connsiteY119" fmla="*/ 509602 h 662617"/>
                <a:gd name="connsiteX120" fmla="*/ 190767 w 1115954"/>
                <a:gd name="connsiteY120" fmla="*/ 521644 h 662617"/>
                <a:gd name="connsiteX121" fmla="*/ 172701 w 1115954"/>
                <a:gd name="connsiteY121" fmla="*/ 532591 h 662617"/>
                <a:gd name="connsiteX122" fmla="*/ 117409 w 1115954"/>
                <a:gd name="connsiteY122" fmla="*/ 472928 h 662617"/>
                <a:gd name="connsiteX123" fmla="*/ 86752 w 1115954"/>
                <a:gd name="connsiteY123" fmla="*/ 418191 h 662617"/>
                <a:gd name="connsiteX124" fmla="*/ 835113 w 1115954"/>
                <a:gd name="connsiteY124" fmla="*/ 454865 h 662617"/>
                <a:gd name="connsiteX125" fmla="*/ 860296 w 1115954"/>
                <a:gd name="connsiteY125" fmla="*/ 428043 h 662617"/>
                <a:gd name="connsiteX126" fmla="*/ 886026 w 1115954"/>
                <a:gd name="connsiteY126" fmla="*/ 405054 h 662617"/>
                <a:gd name="connsiteX127" fmla="*/ 936939 w 1115954"/>
                <a:gd name="connsiteY127" fmla="*/ 354696 h 662617"/>
                <a:gd name="connsiteX128" fmla="*/ 965953 w 1115954"/>
                <a:gd name="connsiteY128" fmla="*/ 332254 h 662617"/>
                <a:gd name="connsiteX129" fmla="*/ 1066684 w 1115954"/>
                <a:gd name="connsiteY129" fmla="*/ 283538 h 662617"/>
                <a:gd name="connsiteX130" fmla="*/ 1048618 w 1115954"/>
                <a:gd name="connsiteY130" fmla="*/ 350317 h 662617"/>
                <a:gd name="connsiteX131" fmla="*/ 1027267 w 1115954"/>
                <a:gd name="connsiteY131" fmla="*/ 411075 h 662617"/>
                <a:gd name="connsiteX132" fmla="*/ 953909 w 1115954"/>
                <a:gd name="connsiteY132" fmla="*/ 503033 h 662617"/>
                <a:gd name="connsiteX133" fmla="*/ 953909 w 1115954"/>
                <a:gd name="connsiteY133" fmla="*/ 518360 h 662617"/>
                <a:gd name="connsiteX134" fmla="*/ 913946 w 1115954"/>
                <a:gd name="connsiteY134" fmla="*/ 490991 h 662617"/>
                <a:gd name="connsiteX135" fmla="*/ 981829 w 1115954"/>
                <a:gd name="connsiteY135" fmla="*/ 400128 h 662617"/>
                <a:gd name="connsiteX136" fmla="*/ 988946 w 1115954"/>
                <a:gd name="connsiteY136" fmla="*/ 369475 h 662617"/>
                <a:gd name="connsiteX137" fmla="*/ 971428 w 1115954"/>
                <a:gd name="connsiteY137" fmla="*/ 399033 h 662617"/>
                <a:gd name="connsiteX138" fmla="*/ 901902 w 1115954"/>
                <a:gd name="connsiteY138" fmla="*/ 484970 h 662617"/>
                <a:gd name="connsiteX139" fmla="*/ 835113 w 1115954"/>
                <a:gd name="connsiteY139" fmla="*/ 454865 h 662617"/>
                <a:gd name="connsiteX140" fmla="*/ 371972 w 1115954"/>
                <a:gd name="connsiteY140" fmla="*/ 435707 h 662617"/>
                <a:gd name="connsiteX141" fmla="*/ 338031 w 1115954"/>
                <a:gd name="connsiteY141" fmla="*/ 374401 h 662617"/>
                <a:gd name="connsiteX142" fmla="*/ 316133 w 1115954"/>
                <a:gd name="connsiteY142" fmla="*/ 216759 h 662617"/>
                <a:gd name="connsiteX143" fmla="*/ 331461 w 1115954"/>
                <a:gd name="connsiteY143" fmla="*/ 139032 h 662617"/>
                <a:gd name="connsiteX144" fmla="*/ 428359 w 1115954"/>
                <a:gd name="connsiteY144" fmla="*/ 253980 h 662617"/>
                <a:gd name="connsiteX145" fmla="*/ 454637 w 1115954"/>
                <a:gd name="connsiteY145" fmla="*/ 335538 h 662617"/>
                <a:gd name="connsiteX146" fmla="*/ 478725 w 1115954"/>
                <a:gd name="connsiteY146" fmla="*/ 416001 h 662617"/>
                <a:gd name="connsiteX147" fmla="*/ 434929 w 1115954"/>
                <a:gd name="connsiteY147" fmla="*/ 424759 h 662617"/>
                <a:gd name="connsiteX148" fmla="*/ 411936 w 1115954"/>
                <a:gd name="connsiteY148" fmla="*/ 377138 h 662617"/>
                <a:gd name="connsiteX149" fmla="*/ 379089 w 1115954"/>
                <a:gd name="connsiteY149" fmla="*/ 275327 h 662617"/>
                <a:gd name="connsiteX150" fmla="*/ 356644 w 1115954"/>
                <a:gd name="connsiteY150" fmla="*/ 232632 h 662617"/>
                <a:gd name="connsiteX151" fmla="*/ 368140 w 1115954"/>
                <a:gd name="connsiteY151" fmla="*/ 281348 h 662617"/>
                <a:gd name="connsiteX152" fmla="*/ 416863 w 1115954"/>
                <a:gd name="connsiteY152" fmla="*/ 424212 h 662617"/>
                <a:gd name="connsiteX153" fmla="*/ 412483 w 1115954"/>
                <a:gd name="connsiteY153" fmla="*/ 426401 h 662617"/>
                <a:gd name="connsiteX154" fmla="*/ 371972 w 1115954"/>
                <a:gd name="connsiteY154" fmla="*/ 435707 h 662617"/>
                <a:gd name="connsiteX155" fmla="*/ 233468 w 1115954"/>
                <a:gd name="connsiteY155" fmla="*/ 497559 h 662617"/>
                <a:gd name="connsiteX156" fmla="*/ 161205 w 1115954"/>
                <a:gd name="connsiteY156" fmla="*/ 374401 h 662617"/>
                <a:gd name="connsiteX157" fmla="*/ 163942 w 1115954"/>
                <a:gd name="connsiteY157" fmla="*/ 280801 h 662617"/>
                <a:gd name="connsiteX158" fmla="*/ 144234 w 1115954"/>
                <a:gd name="connsiteY158" fmla="*/ 202527 h 662617"/>
                <a:gd name="connsiteX159" fmla="*/ 282191 w 1115954"/>
                <a:gd name="connsiteY159" fmla="*/ 290106 h 662617"/>
                <a:gd name="connsiteX160" fmla="*/ 327629 w 1115954"/>
                <a:gd name="connsiteY160" fmla="*/ 409980 h 662617"/>
                <a:gd name="connsiteX161" fmla="*/ 347885 w 1115954"/>
                <a:gd name="connsiteY161" fmla="*/ 446654 h 662617"/>
                <a:gd name="connsiteX162" fmla="*/ 290950 w 1115954"/>
                <a:gd name="connsiteY162" fmla="*/ 466907 h 662617"/>
                <a:gd name="connsiteX163" fmla="*/ 234563 w 1115954"/>
                <a:gd name="connsiteY163" fmla="*/ 319117 h 662617"/>
                <a:gd name="connsiteX164" fmla="*/ 205001 w 1115954"/>
                <a:gd name="connsiteY164" fmla="*/ 285727 h 662617"/>
                <a:gd name="connsiteX165" fmla="*/ 245512 w 1115954"/>
                <a:gd name="connsiteY165" fmla="*/ 373306 h 662617"/>
                <a:gd name="connsiteX166" fmla="*/ 276169 w 1115954"/>
                <a:gd name="connsiteY166" fmla="*/ 472928 h 662617"/>
                <a:gd name="connsiteX167" fmla="*/ 233468 w 1115954"/>
                <a:gd name="connsiteY167" fmla="*/ 497559 h 662617"/>
                <a:gd name="connsiteX168" fmla="*/ 778179 w 1115954"/>
                <a:gd name="connsiteY168" fmla="*/ 349222 h 662617"/>
                <a:gd name="connsiteX169" fmla="*/ 809383 w 1115954"/>
                <a:gd name="connsiteY169" fmla="*/ 289559 h 662617"/>
                <a:gd name="connsiteX170" fmla="*/ 822522 w 1115954"/>
                <a:gd name="connsiteY170" fmla="*/ 274232 h 662617"/>
                <a:gd name="connsiteX171" fmla="*/ 841135 w 1115954"/>
                <a:gd name="connsiteY171" fmla="*/ 232085 h 662617"/>
                <a:gd name="connsiteX172" fmla="*/ 936391 w 1115954"/>
                <a:gd name="connsiteY172" fmla="*/ 145600 h 662617"/>
                <a:gd name="connsiteX173" fmla="*/ 925442 w 1115954"/>
                <a:gd name="connsiteY173" fmla="*/ 245222 h 662617"/>
                <a:gd name="connsiteX174" fmla="*/ 844420 w 1115954"/>
                <a:gd name="connsiteY174" fmla="*/ 384801 h 662617"/>
                <a:gd name="connsiteX175" fmla="*/ 798982 w 1115954"/>
                <a:gd name="connsiteY175" fmla="*/ 433517 h 662617"/>
                <a:gd name="connsiteX176" fmla="*/ 795150 w 1115954"/>
                <a:gd name="connsiteY176" fmla="*/ 442822 h 662617"/>
                <a:gd name="connsiteX177" fmla="*/ 767230 w 1115954"/>
                <a:gd name="connsiteY177" fmla="*/ 432970 h 662617"/>
                <a:gd name="connsiteX178" fmla="*/ 883836 w 1115954"/>
                <a:gd name="connsiteY178" fmla="*/ 256717 h 662617"/>
                <a:gd name="connsiteX179" fmla="*/ 854821 w 1115954"/>
                <a:gd name="connsiteY179" fmla="*/ 303243 h 662617"/>
                <a:gd name="connsiteX180" fmla="*/ 771609 w 1115954"/>
                <a:gd name="connsiteY180" fmla="*/ 406149 h 662617"/>
                <a:gd name="connsiteX181" fmla="*/ 755733 w 1115954"/>
                <a:gd name="connsiteY181" fmla="*/ 428591 h 662617"/>
                <a:gd name="connsiteX182" fmla="*/ 730551 w 1115954"/>
                <a:gd name="connsiteY182" fmla="*/ 422022 h 662617"/>
                <a:gd name="connsiteX183" fmla="*/ 724529 w 1115954"/>
                <a:gd name="connsiteY183" fmla="*/ 418191 h 662617"/>
                <a:gd name="connsiteX184" fmla="*/ 778179 w 1115954"/>
                <a:gd name="connsiteY184" fmla="*/ 349222 h 662617"/>
                <a:gd name="connsiteX185" fmla="*/ 503907 w 1115954"/>
                <a:gd name="connsiteY185" fmla="*/ 413264 h 662617"/>
                <a:gd name="connsiteX186" fmla="*/ 480367 w 1115954"/>
                <a:gd name="connsiteY186" fmla="*/ 326780 h 662617"/>
                <a:gd name="connsiteX187" fmla="*/ 479820 w 1115954"/>
                <a:gd name="connsiteY187" fmla="*/ 222780 h 662617"/>
                <a:gd name="connsiteX188" fmla="*/ 498433 w 1115954"/>
                <a:gd name="connsiteY188" fmla="*/ 130274 h 662617"/>
                <a:gd name="connsiteX189" fmla="*/ 530185 w 1115954"/>
                <a:gd name="connsiteY189" fmla="*/ 79916 h 662617"/>
                <a:gd name="connsiteX190" fmla="*/ 535659 w 1115954"/>
                <a:gd name="connsiteY190" fmla="*/ 72800 h 662617"/>
                <a:gd name="connsiteX191" fmla="*/ 541681 w 1115954"/>
                <a:gd name="connsiteY191" fmla="*/ 66232 h 662617"/>
                <a:gd name="connsiteX192" fmla="*/ 559200 w 1115954"/>
                <a:gd name="connsiteY192" fmla="*/ 105095 h 662617"/>
                <a:gd name="connsiteX193" fmla="*/ 576170 w 1115954"/>
                <a:gd name="connsiteY193" fmla="*/ 142864 h 662617"/>
                <a:gd name="connsiteX194" fmla="*/ 606280 w 1115954"/>
                <a:gd name="connsiteY194" fmla="*/ 220043 h 662617"/>
                <a:gd name="connsiteX195" fmla="*/ 613397 w 1115954"/>
                <a:gd name="connsiteY195" fmla="*/ 314190 h 662617"/>
                <a:gd name="connsiteX196" fmla="*/ 596426 w 1115954"/>
                <a:gd name="connsiteY196" fmla="*/ 406149 h 662617"/>
                <a:gd name="connsiteX197" fmla="*/ 559200 w 1115954"/>
                <a:gd name="connsiteY197" fmla="*/ 406696 h 662617"/>
                <a:gd name="connsiteX198" fmla="*/ 544966 w 1115954"/>
                <a:gd name="connsiteY198" fmla="*/ 135748 h 662617"/>
                <a:gd name="connsiteX199" fmla="*/ 532922 w 1115954"/>
                <a:gd name="connsiteY199" fmla="*/ 201432 h 662617"/>
                <a:gd name="connsiteX200" fmla="*/ 527448 w 1115954"/>
                <a:gd name="connsiteY200" fmla="*/ 271496 h 662617"/>
                <a:gd name="connsiteX201" fmla="*/ 543324 w 1115954"/>
                <a:gd name="connsiteY201" fmla="*/ 400675 h 662617"/>
                <a:gd name="connsiteX202" fmla="*/ 542776 w 1115954"/>
                <a:gd name="connsiteY202" fmla="*/ 407791 h 662617"/>
                <a:gd name="connsiteX203" fmla="*/ 503907 w 1115954"/>
                <a:gd name="connsiteY203" fmla="*/ 413264 h 662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</a:cxnLst>
              <a:rect l="l" t="t" r="r" b="b"/>
              <a:pathLst>
                <a:path w="1115954" h="662617">
                  <a:moveTo>
                    <a:pt x="955552" y="285727"/>
                  </a:moveTo>
                  <a:cubicBezTo>
                    <a:pt x="959384" y="251790"/>
                    <a:pt x="965406" y="215116"/>
                    <a:pt x="969238" y="180085"/>
                  </a:cubicBezTo>
                  <a:cubicBezTo>
                    <a:pt x="975260" y="131369"/>
                    <a:pt x="990588" y="130274"/>
                    <a:pt x="990041" y="88674"/>
                  </a:cubicBezTo>
                  <a:cubicBezTo>
                    <a:pt x="981829" y="81011"/>
                    <a:pt x="969785" y="79916"/>
                    <a:pt x="957194" y="76632"/>
                  </a:cubicBezTo>
                  <a:cubicBezTo>
                    <a:pt x="948435" y="88674"/>
                    <a:pt x="907376" y="124800"/>
                    <a:pt x="894238" y="135748"/>
                  </a:cubicBezTo>
                  <a:lnTo>
                    <a:pt x="827449" y="193769"/>
                  </a:lnTo>
                  <a:cubicBezTo>
                    <a:pt x="828544" y="166948"/>
                    <a:pt x="822522" y="31200"/>
                    <a:pt x="816500" y="18063"/>
                  </a:cubicBezTo>
                  <a:cubicBezTo>
                    <a:pt x="807193" y="14232"/>
                    <a:pt x="794055" y="7116"/>
                    <a:pt x="783653" y="6568"/>
                  </a:cubicBezTo>
                  <a:lnTo>
                    <a:pt x="746427" y="54737"/>
                  </a:lnTo>
                  <a:cubicBezTo>
                    <a:pt x="722339" y="85390"/>
                    <a:pt x="710295" y="95242"/>
                    <a:pt x="686755" y="120421"/>
                  </a:cubicBezTo>
                  <a:cubicBezTo>
                    <a:pt x="671974" y="136295"/>
                    <a:pt x="646244" y="151622"/>
                    <a:pt x="628178" y="186653"/>
                  </a:cubicBezTo>
                  <a:cubicBezTo>
                    <a:pt x="620514" y="180632"/>
                    <a:pt x="607922" y="149432"/>
                    <a:pt x="603543" y="139579"/>
                  </a:cubicBezTo>
                  <a:cubicBezTo>
                    <a:pt x="578360" y="85937"/>
                    <a:pt x="577813" y="91958"/>
                    <a:pt x="564127" y="37769"/>
                  </a:cubicBezTo>
                  <a:cubicBezTo>
                    <a:pt x="561389" y="26821"/>
                    <a:pt x="557010" y="26274"/>
                    <a:pt x="552083" y="16968"/>
                  </a:cubicBezTo>
                  <a:cubicBezTo>
                    <a:pt x="544418" y="3284"/>
                    <a:pt x="549893" y="1642"/>
                    <a:pt x="535659" y="0"/>
                  </a:cubicBezTo>
                  <a:cubicBezTo>
                    <a:pt x="527448" y="18611"/>
                    <a:pt x="535659" y="10947"/>
                    <a:pt x="521973" y="25726"/>
                  </a:cubicBezTo>
                  <a:cubicBezTo>
                    <a:pt x="505550" y="43242"/>
                    <a:pt x="484747" y="74442"/>
                    <a:pt x="475440" y="97979"/>
                  </a:cubicBezTo>
                  <a:cubicBezTo>
                    <a:pt x="461206" y="134653"/>
                    <a:pt x="458469" y="156000"/>
                    <a:pt x="454089" y="195411"/>
                  </a:cubicBezTo>
                  <a:cubicBezTo>
                    <a:pt x="451900" y="215116"/>
                    <a:pt x="454089" y="221138"/>
                    <a:pt x="445878" y="230443"/>
                  </a:cubicBezTo>
                  <a:cubicBezTo>
                    <a:pt x="422337" y="189937"/>
                    <a:pt x="380184" y="145600"/>
                    <a:pt x="342958" y="116590"/>
                  </a:cubicBezTo>
                  <a:cubicBezTo>
                    <a:pt x="302994" y="84842"/>
                    <a:pt x="324344" y="93600"/>
                    <a:pt x="310111" y="81011"/>
                  </a:cubicBezTo>
                  <a:cubicBezTo>
                    <a:pt x="299709" y="89769"/>
                    <a:pt x="301899" y="103453"/>
                    <a:pt x="299162" y="119874"/>
                  </a:cubicBezTo>
                  <a:cubicBezTo>
                    <a:pt x="296424" y="135200"/>
                    <a:pt x="294235" y="148337"/>
                    <a:pt x="289308" y="162569"/>
                  </a:cubicBezTo>
                  <a:cubicBezTo>
                    <a:pt x="282191" y="186106"/>
                    <a:pt x="283286" y="224969"/>
                    <a:pt x="281643" y="249601"/>
                  </a:cubicBezTo>
                  <a:cubicBezTo>
                    <a:pt x="260840" y="238106"/>
                    <a:pt x="212117" y="191032"/>
                    <a:pt x="149161" y="173516"/>
                  </a:cubicBezTo>
                  <a:cubicBezTo>
                    <a:pt x="96059" y="158190"/>
                    <a:pt x="93869" y="158190"/>
                    <a:pt x="98248" y="171874"/>
                  </a:cubicBezTo>
                  <a:cubicBezTo>
                    <a:pt x="99343" y="175706"/>
                    <a:pt x="120146" y="206906"/>
                    <a:pt x="126168" y="241938"/>
                  </a:cubicBezTo>
                  <a:cubicBezTo>
                    <a:pt x="130000" y="264927"/>
                    <a:pt x="125621" y="321306"/>
                    <a:pt x="124526" y="348675"/>
                  </a:cubicBezTo>
                  <a:cubicBezTo>
                    <a:pt x="103723" y="339369"/>
                    <a:pt x="93869" y="327875"/>
                    <a:pt x="64307" y="319117"/>
                  </a:cubicBezTo>
                  <a:lnTo>
                    <a:pt x="16679" y="302148"/>
                  </a:lnTo>
                  <a:cubicBezTo>
                    <a:pt x="13941" y="300506"/>
                    <a:pt x="4635" y="288464"/>
                    <a:pt x="1897" y="310906"/>
                  </a:cubicBezTo>
                  <a:cubicBezTo>
                    <a:pt x="-4672" y="362906"/>
                    <a:pt x="6277" y="420380"/>
                    <a:pt x="27628" y="465812"/>
                  </a:cubicBezTo>
                  <a:cubicBezTo>
                    <a:pt x="51715" y="518907"/>
                    <a:pt x="77445" y="534781"/>
                    <a:pt x="115219" y="576381"/>
                  </a:cubicBezTo>
                  <a:cubicBezTo>
                    <a:pt x="111387" y="586233"/>
                    <a:pt x="111387" y="584044"/>
                    <a:pt x="104270" y="590612"/>
                  </a:cubicBezTo>
                  <a:lnTo>
                    <a:pt x="73066" y="622360"/>
                  </a:lnTo>
                  <a:lnTo>
                    <a:pt x="78540" y="643160"/>
                  </a:lnTo>
                  <a:cubicBezTo>
                    <a:pt x="79635" y="650276"/>
                    <a:pt x="82372" y="655749"/>
                    <a:pt x="85110" y="661770"/>
                  </a:cubicBezTo>
                  <a:cubicBezTo>
                    <a:pt x="121789" y="666697"/>
                    <a:pt x="156278" y="648634"/>
                    <a:pt x="194052" y="646444"/>
                  </a:cubicBezTo>
                  <a:cubicBezTo>
                    <a:pt x="205001" y="645897"/>
                    <a:pt x="216497" y="646444"/>
                    <a:pt x="227993" y="645349"/>
                  </a:cubicBezTo>
                  <a:cubicBezTo>
                    <a:pt x="241132" y="644802"/>
                    <a:pt x="239490" y="642065"/>
                    <a:pt x="252081" y="641518"/>
                  </a:cubicBezTo>
                  <a:cubicBezTo>
                    <a:pt x="275074" y="639876"/>
                    <a:pt x="290950" y="642613"/>
                    <a:pt x="312848" y="642613"/>
                  </a:cubicBezTo>
                  <a:cubicBezTo>
                    <a:pt x="348979" y="643707"/>
                    <a:pt x="392775" y="647539"/>
                    <a:pt x="432192" y="643160"/>
                  </a:cubicBezTo>
                  <a:cubicBezTo>
                    <a:pt x="448068" y="641518"/>
                    <a:pt x="478177" y="639328"/>
                    <a:pt x="492958" y="639876"/>
                  </a:cubicBezTo>
                  <a:cubicBezTo>
                    <a:pt x="531280" y="641518"/>
                    <a:pt x="577813" y="632760"/>
                    <a:pt x="615039" y="630023"/>
                  </a:cubicBezTo>
                  <a:cubicBezTo>
                    <a:pt x="674711" y="625097"/>
                    <a:pt x="737120" y="626739"/>
                    <a:pt x="795150" y="624002"/>
                  </a:cubicBezTo>
                  <a:cubicBezTo>
                    <a:pt x="837303" y="622360"/>
                    <a:pt x="878909" y="619076"/>
                    <a:pt x="922705" y="622907"/>
                  </a:cubicBezTo>
                  <a:cubicBezTo>
                    <a:pt x="956647" y="625644"/>
                    <a:pt x="1011392" y="625097"/>
                    <a:pt x="1048618" y="624002"/>
                  </a:cubicBezTo>
                  <a:cubicBezTo>
                    <a:pt x="1050808" y="617434"/>
                    <a:pt x="1048071" y="621812"/>
                    <a:pt x="1048618" y="619076"/>
                  </a:cubicBezTo>
                  <a:cubicBezTo>
                    <a:pt x="1051903" y="607581"/>
                    <a:pt x="1040406" y="626191"/>
                    <a:pt x="1052450" y="613055"/>
                  </a:cubicBezTo>
                  <a:cubicBezTo>
                    <a:pt x="1060114" y="620718"/>
                    <a:pt x="1060114" y="620718"/>
                    <a:pt x="1074896" y="618528"/>
                  </a:cubicBezTo>
                  <a:cubicBezTo>
                    <a:pt x="1073253" y="610318"/>
                    <a:pt x="1069421" y="608128"/>
                    <a:pt x="1064494" y="600465"/>
                  </a:cubicBezTo>
                  <a:lnTo>
                    <a:pt x="1072158" y="598276"/>
                  </a:lnTo>
                  <a:cubicBezTo>
                    <a:pt x="1039311" y="570360"/>
                    <a:pt x="1039311" y="577475"/>
                    <a:pt x="1008107" y="553391"/>
                  </a:cubicBezTo>
                  <a:lnTo>
                    <a:pt x="987304" y="536970"/>
                  </a:lnTo>
                  <a:cubicBezTo>
                    <a:pt x="989494" y="534233"/>
                    <a:pt x="988399" y="534233"/>
                    <a:pt x="991683" y="531496"/>
                  </a:cubicBezTo>
                  <a:cubicBezTo>
                    <a:pt x="992231" y="530949"/>
                    <a:pt x="994421" y="529854"/>
                    <a:pt x="994968" y="529307"/>
                  </a:cubicBezTo>
                  <a:cubicBezTo>
                    <a:pt x="995516" y="528760"/>
                    <a:pt x="996610" y="528760"/>
                    <a:pt x="997158" y="528212"/>
                  </a:cubicBezTo>
                  <a:lnTo>
                    <a:pt x="1011939" y="515623"/>
                  </a:lnTo>
                  <a:cubicBezTo>
                    <a:pt x="1013034" y="515075"/>
                    <a:pt x="1014676" y="513433"/>
                    <a:pt x="1015224" y="512886"/>
                  </a:cubicBezTo>
                  <a:cubicBezTo>
                    <a:pt x="1023983" y="503033"/>
                    <a:pt x="1027815" y="492633"/>
                    <a:pt x="1033837" y="480044"/>
                  </a:cubicBezTo>
                  <a:cubicBezTo>
                    <a:pt x="1039859" y="468001"/>
                    <a:pt x="1046428" y="459791"/>
                    <a:pt x="1052450" y="446654"/>
                  </a:cubicBezTo>
                  <a:cubicBezTo>
                    <a:pt x="1075443" y="396843"/>
                    <a:pt x="1076538" y="366191"/>
                    <a:pt x="1091319" y="329517"/>
                  </a:cubicBezTo>
                  <a:cubicBezTo>
                    <a:pt x="1100626" y="305433"/>
                    <a:pt x="1111575" y="280801"/>
                    <a:pt x="1115954" y="253432"/>
                  </a:cubicBezTo>
                  <a:cubicBezTo>
                    <a:pt x="1115954" y="252885"/>
                    <a:pt x="1111027" y="246317"/>
                    <a:pt x="1110480" y="245769"/>
                  </a:cubicBezTo>
                  <a:cubicBezTo>
                    <a:pt x="1099531" y="234274"/>
                    <a:pt x="1102268" y="249601"/>
                    <a:pt x="1091319" y="229895"/>
                  </a:cubicBezTo>
                  <a:cubicBezTo>
                    <a:pt x="1065041" y="231538"/>
                    <a:pt x="1050260" y="252885"/>
                    <a:pt x="1028362" y="261096"/>
                  </a:cubicBezTo>
                  <a:cubicBezTo>
                    <a:pt x="1007012" y="269306"/>
                    <a:pt x="978545" y="279159"/>
                    <a:pt x="955552" y="285727"/>
                  </a:cubicBezTo>
                  <a:close/>
                  <a:moveTo>
                    <a:pt x="130548" y="612507"/>
                  </a:moveTo>
                  <a:cubicBezTo>
                    <a:pt x="154088" y="588423"/>
                    <a:pt x="229088" y="538065"/>
                    <a:pt x="264125" y="523833"/>
                  </a:cubicBezTo>
                  <a:cubicBezTo>
                    <a:pt x="283833" y="516170"/>
                    <a:pt x="294235" y="507959"/>
                    <a:pt x="312300" y="499202"/>
                  </a:cubicBezTo>
                  <a:cubicBezTo>
                    <a:pt x="332556" y="489896"/>
                    <a:pt x="402629" y="469644"/>
                    <a:pt x="425622" y="466359"/>
                  </a:cubicBezTo>
                  <a:cubicBezTo>
                    <a:pt x="446425" y="463075"/>
                    <a:pt x="465038" y="456507"/>
                    <a:pt x="486936" y="453770"/>
                  </a:cubicBezTo>
                  <a:cubicBezTo>
                    <a:pt x="556462" y="445012"/>
                    <a:pt x="622156" y="437896"/>
                    <a:pt x="694419" y="447749"/>
                  </a:cubicBezTo>
                  <a:cubicBezTo>
                    <a:pt x="730003" y="452675"/>
                    <a:pt x="778179" y="471286"/>
                    <a:pt x="809383" y="479496"/>
                  </a:cubicBezTo>
                  <a:cubicBezTo>
                    <a:pt x="883836" y="499202"/>
                    <a:pt x="923800" y="528212"/>
                    <a:pt x="981282" y="564339"/>
                  </a:cubicBezTo>
                  <a:cubicBezTo>
                    <a:pt x="1005917" y="579665"/>
                    <a:pt x="998253" y="572002"/>
                    <a:pt x="1000990" y="583497"/>
                  </a:cubicBezTo>
                  <a:cubicBezTo>
                    <a:pt x="934201" y="584044"/>
                    <a:pt x="861391" y="577475"/>
                    <a:pt x="804456" y="577475"/>
                  </a:cubicBezTo>
                  <a:cubicBezTo>
                    <a:pt x="783106" y="577475"/>
                    <a:pt x="762303" y="579665"/>
                    <a:pt x="743689" y="580212"/>
                  </a:cubicBezTo>
                  <a:cubicBezTo>
                    <a:pt x="699346" y="581854"/>
                    <a:pt x="646244" y="588970"/>
                    <a:pt x="621061" y="588970"/>
                  </a:cubicBezTo>
                  <a:cubicBezTo>
                    <a:pt x="576170" y="588423"/>
                    <a:pt x="537849" y="593897"/>
                    <a:pt x="494053" y="597181"/>
                  </a:cubicBezTo>
                  <a:cubicBezTo>
                    <a:pt x="498980" y="577475"/>
                    <a:pt x="515951" y="568718"/>
                    <a:pt x="512119" y="555033"/>
                  </a:cubicBezTo>
                  <a:cubicBezTo>
                    <a:pt x="499528" y="557223"/>
                    <a:pt x="500623" y="568170"/>
                    <a:pt x="478177" y="598276"/>
                  </a:cubicBezTo>
                  <a:lnTo>
                    <a:pt x="446973" y="598276"/>
                  </a:lnTo>
                  <a:cubicBezTo>
                    <a:pt x="451900" y="588423"/>
                    <a:pt x="478177" y="566528"/>
                    <a:pt x="470513" y="550654"/>
                  </a:cubicBezTo>
                  <a:cubicBezTo>
                    <a:pt x="454089" y="552296"/>
                    <a:pt x="465586" y="562149"/>
                    <a:pt x="442046" y="586781"/>
                  </a:cubicBezTo>
                  <a:cubicBezTo>
                    <a:pt x="422885" y="606486"/>
                    <a:pt x="427265" y="601560"/>
                    <a:pt x="391680" y="602107"/>
                  </a:cubicBezTo>
                  <a:cubicBezTo>
                    <a:pt x="399892" y="580212"/>
                    <a:pt x="427265" y="564886"/>
                    <a:pt x="433834" y="541349"/>
                  </a:cubicBezTo>
                  <a:cubicBezTo>
                    <a:pt x="419600" y="532044"/>
                    <a:pt x="419053" y="547370"/>
                    <a:pt x="410841" y="558318"/>
                  </a:cubicBezTo>
                  <a:cubicBezTo>
                    <a:pt x="392228" y="583497"/>
                    <a:pt x="379637" y="603202"/>
                    <a:pt x="358834" y="604297"/>
                  </a:cubicBezTo>
                  <a:cubicBezTo>
                    <a:pt x="313395" y="605939"/>
                    <a:pt x="251534" y="601560"/>
                    <a:pt x="215402" y="605391"/>
                  </a:cubicBezTo>
                  <a:lnTo>
                    <a:pt x="130548" y="612507"/>
                  </a:lnTo>
                  <a:close/>
                  <a:moveTo>
                    <a:pt x="644601" y="349222"/>
                  </a:moveTo>
                  <a:cubicBezTo>
                    <a:pt x="646244" y="307622"/>
                    <a:pt x="644054" y="282443"/>
                    <a:pt x="641864" y="244127"/>
                  </a:cubicBezTo>
                  <a:cubicBezTo>
                    <a:pt x="639674" y="211832"/>
                    <a:pt x="647339" y="222780"/>
                    <a:pt x="658835" y="205811"/>
                  </a:cubicBezTo>
                  <a:cubicBezTo>
                    <a:pt x="674711" y="182822"/>
                    <a:pt x="688397" y="174611"/>
                    <a:pt x="712485" y="152169"/>
                  </a:cubicBezTo>
                  <a:lnTo>
                    <a:pt x="784201" y="73895"/>
                  </a:lnTo>
                  <a:cubicBezTo>
                    <a:pt x="784748" y="73348"/>
                    <a:pt x="785296" y="72800"/>
                    <a:pt x="785843" y="72253"/>
                  </a:cubicBezTo>
                  <a:lnTo>
                    <a:pt x="790223" y="68969"/>
                  </a:lnTo>
                  <a:cubicBezTo>
                    <a:pt x="800077" y="315285"/>
                    <a:pt x="769967" y="260548"/>
                    <a:pt x="688945" y="396843"/>
                  </a:cubicBezTo>
                  <a:lnTo>
                    <a:pt x="680185" y="413264"/>
                  </a:lnTo>
                  <a:cubicBezTo>
                    <a:pt x="676353" y="409433"/>
                    <a:pt x="640769" y="406149"/>
                    <a:pt x="633652" y="406149"/>
                  </a:cubicBezTo>
                  <a:cubicBezTo>
                    <a:pt x="635842" y="378780"/>
                    <a:pt x="686755" y="311454"/>
                    <a:pt x="701536" y="293390"/>
                  </a:cubicBezTo>
                  <a:cubicBezTo>
                    <a:pt x="710295" y="282990"/>
                    <a:pt x="765587" y="193222"/>
                    <a:pt x="752449" y="174611"/>
                  </a:cubicBezTo>
                  <a:cubicBezTo>
                    <a:pt x="740952" y="177348"/>
                    <a:pt x="743689" y="183916"/>
                    <a:pt x="739310" y="197053"/>
                  </a:cubicBezTo>
                  <a:cubicBezTo>
                    <a:pt x="721792" y="247411"/>
                    <a:pt x="692777" y="288464"/>
                    <a:pt x="662120" y="330612"/>
                  </a:cubicBezTo>
                  <a:lnTo>
                    <a:pt x="648981" y="345938"/>
                  </a:lnTo>
                  <a:cubicBezTo>
                    <a:pt x="648434" y="346485"/>
                    <a:pt x="647339" y="348127"/>
                    <a:pt x="646791" y="347580"/>
                  </a:cubicBezTo>
                  <a:cubicBezTo>
                    <a:pt x="646244" y="347033"/>
                    <a:pt x="645149" y="348675"/>
                    <a:pt x="644601" y="349222"/>
                  </a:cubicBezTo>
                  <a:close/>
                  <a:moveTo>
                    <a:pt x="86752" y="418191"/>
                  </a:moveTo>
                  <a:cubicBezTo>
                    <a:pt x="81277" y="411075"/>
                    <a:pt x="81277" y="409433"/>
                    <a:pt x="69781" y="409980"/>
                  </a:cubicBezTo>
                  <a:cubicBezTo>
                    <a:pt x="70328" y="423117"/>
                    <a:pt x="83467" y="428591"/>
                    <a:pt x="91131" y="444465"/>
                  </a:cubicBezTo>
                  <a:cubicBezTo>
                    <a:pt x="134927" y="537517"/>
                    <a:pt x="148614" y="520549"/>
                    <a:pt x="157920" y="544633"/>
                  </a:cubicBezTo>
                  <a:cubicBezTo>
                    <a:pt x="150803" y="550107"/>
                    <a:pt x="144234" y="556128"/>
                    <a:pt x="136022" y="559412"/>
                  </a:cubicBezTo>
                  <a:cubicBezTo>
                    <a:pt x="118504" y="549012"/>
                    <a:pt x="107007" y="533686"/>
                    <a:pt x="94416" y="517812"/>
                  </a:cubicBezTo>
                  <a:cubicBezTo>
                    <a:pt x="86752" y="509054"/>
                    <a:pt x="81825" y="505223"/>
                    <a:pt x="75803" y="496465"/>
                  </a:cubicBezTo>
                  <a:cubicBezTo>
                    <a:pt x="45146" y="451580"/>
                    <a:pt x="31460" y="396843"/>
                    <a:pt x="36387" y="336633"/>
                  </a:cubicBezTo>
                  <a:cubicBezTo>
                    <a:pt x="51168" y="334443"/>
                    <a:pt x="85657" y="354148"/>
                    <a:pt x="97701" y="361812"/>
                  </a:cubicBezTo>
                  <a:cubicBezTo>
                    <a:pt x="137117" y="386991"/>
                    <a:pt x="134927" y="380422"/>
                    <a:pt x="140402" y="405054"/>
                  </a:cubicBezTo>
                  <a:cubicBezTo>
                    <a:pt x="146424" y="434065"/>
                    <a:pt x="167227" y="468549"/>
                    <a:pt x="187482" y="488254"/>
                  </a:cubicBezTo>
                  <a:cubicBezTo>
                    <a:pt x="196789" y="497012"/>
                    <a:pt x="202811" y="499749"/>
                    <a:pt x="209928" y="509602"/>
                  </a:cubicBezTo>
                  <a:cubicBezTo>
                    <a:pt x="203358" y="517265"/>
                    <a:pt x="199526" y="517265"/>
                    <a:pt x="190767" y="521644"/>
                  </a:cubicBezTo>
                  <a:cubicBezTo>
                    <a:pt x="181460" y="527117"/>
                    <a:pt x="182555" y="528760"/>
                    <a:pt x="172701" y="532591"/>
                  </a:cubicBezTo>
                  <a:cubicBezTo>
                    <a:pt x="150256" y="515623"/>
                    <a:pt x="132738" y="499749"/>
                    <a:pt x="117409" y="472928"/>
                  </a:cubicBezTo>
                  <a:cubicBezTo>
                    <a:pt x="102628" y="447749"/>
                    <a:pt x="111934" y="450486"/>
                    <a:pt x="86752" y="418191"/>
                  </a:cubicBezTo>
                  <a:close/>
                  <a:moveTo>
                    <a:pt x="835113" y="454865"/>
                  </a:moveTo>
                  <a:cubicBezTo>
                    <a:pt x="841135" y="446107"/>
                    <a:pt x="851537" y="436254"/>
                    <a:pt x="860296" y="428043"/>
                  </a:cubicBezTo>
                  <a:cubicBezTo>
                    <a:pt x="870150" y="418191"/>
                    <a:pt x="876719" y="416001"/>
                    <a:pt x="886026" y="405054"/>
                  </a:cubicBezTo>
                  <a:cubicBezTo>
                    <a:pt x="924347" y="356885"/>
                    <a:pt x="892048" y="378233"/>
                    <a:pt x="936939" y="354696"/>
                  </a:cubicBezTo>
                  <a:cubicBezTo>
                    <a:pt x="948982" y="348675"/>
                    <a:pt x="955552" y="339369"/>
                    <a:pt x="965953" y="332254"/>
                  </a:cubicBezTo>
                  <a:cubicBezTo>
                    <a:pt x="1031100" y="282990"/>
                    <a:pt x="1004822" y="312001"/>
                    <a:pt x="1066684" y="283538"/>
                  </a:cubicBezTo>
                  <a:cubicBezTo>
                    <a:pt x="1066136" y="291201"/>
                    <a:pt x="1052450" y="336085"/>
                    <a:pt x="1048618" y="350317"/>
                  </a:cubicBezTo>
                  <a:cubicBezTo>
                    <a:pt x="1043143" y="371664"/>
                    <a:pt x="1035479" y="391917"/>
                    <a:pt x="1027267" y="411075"/>
                  </a:cubicBezTo>
                  <a:cubicBezTo>
                    <a:pt x="1013581" y="443370"/>
                    <a:pt x="982924" y="494823"/>
                    <a:pt x="953909" y="503033"/>
                  </a:cubicBezTo>
                  <a:cubicBezTo>
                    <a:pt x="955552" y="520002"/>
                    <a:pt x="957194" y="513433"/>
                    <a:pt x="953909" y="518360"/>
                  </a:cubicBezTo>
                  <a:cubicBezTo>
                    <a:pt x="944055" y="506865"/>
                    <a:pt x="924895" y="503581"/>
                    <a:pt x="913946" y="490991"/>
                  </a:cubicBezTo>
                  <a:lnTo>
                    <a:pt x="981829" y="400128"/>
                  </a:lnTo>
                  <a:cubicBezTo>
                    <a:pt x="1004275" y="368380"/>
                    <a:pt x="998800" y="372759"/>
                    <a:pt x="988946" y="369475"/>
                  </a:cubicBezTo>
                  <a:cubicBezTo>
                    <a:pt x="986756" y="371117"/>
                    <a:pt x="976355" y="390275"/>
                    <a:pt x="971428" y="399033"/>
                  </a:cubicBezTo>
                  <a:cubicBezTo>
                    <a:pt x="963216" y="413812"/>
                    <a:pt x="913946" y="471833"/>
                    <a:pt x="901902" y="484970"/>
                  </a:cubicBezTo>
                  <a:cubicBezTo>
                    <a:pt x="892048" y="482233"/>
                    <a:pt x="842778" y="460886"/>
                    <a:pt x="835113" y="454865"/>
                  </a:cubicBezTo>
                  <a:close/>
                  <a:moveTo>
                    <a:pt x="371972" y="435707"/>
                  </a:moveTo>
                  <a:cubicBezTo>
                    <a:pt x="364308" y="418191"/>
                    <a:pt x="345147" y="393559"/>
                    <a:pt x="338031" y="374401"/>
                  </a:cubicBezTo>
                  <a:cubicBezTo>
                    <a:pt x="310111" y="299959"/>
                    <a:pt x="313395" y="286822"/>
                    <a:pt x="316133" y="216759"/>
                  </a:cubicBezTo>
                  <a:cubicBezTo>
                    <a:pt x="316680" y="215116"/>
                    <a:pt x="325987" y="147790"/>
                    <a:pt x="331461" y="139032"/>
                  </a:cubicBezTo>
                  <a:cubicBezTo>
                    <a:pt x="361571" y="154358"/>
                    <a:pt x="407556" y="216759"/>
                    <a:pt x="428359" y="253980"/>
                  </a:cubicBezTo>
                  <a:cubicBezTo>
                    <a:pt x="456279" y="303243"/>
                    <a:pt x="446425" y="270401"/>
                    <a:pt x="454637" y="335538"/>
                  </a:cubicBezTo>
                  <a:cubicBezTo>
                    <a:pt x="459017" y="369475"/>
                    <a:pt x="471608" y="387538"/>
                    <a:pt x="478725" y="416001"/>
                  </a:cubicBezTo>
                  <a:lnTo>
                    <a:pt x="434929" y="424759"/>
                  </a:lnTo>
                  <a:lnTo>
                    <a:pt x="411936" y="377138"/>
                  </a:lnTo>
                  <a:cubicBezTo>
                    <a:pt x="385658" y="318569"/>
                    <a:pt x="393870" y="330064"/>
                    <a:pt x="379089" y="275327"/>
                  </a:cubicBezTo>
                  <a:cubicBezTo>
                    <a:pt x="370877" y="245769"/>
                    <a:pt x="372520" y="232085"/>
                    <a:pt x="356644" y="232632"/>
                  </a:cubicBezTo>
                  <a:cubicBezTo>
                    <a:pt x="350074" y="245769"/>
                    <a:pt x="360476" y="238653"/>
                    <a:pt x="368140" y="281348"/>
                  </a:cubicBezTo>
                  <a:cubicBezTo>
                    <a:pt x="375257" y="321854"/>
                    <a:pt x="398797" y="385896"/>
                    <a:pt x="416863" y="424212"/>
                  </a:cubicBezTo>
                  <a:lnTo>
                    <a:pt x="412483" y="426401"/>
                  </a:lnTo>
                  <a:cubicBezTo>
                    <a:pt x="397155" y="432970"/>
                    <a:pt x="389491" y="434612"/>
                    <a:pt x="371972" y="435707"/>
                  </a:cubicBezTo>
                  <a:close/>
                  <a:moveTo>
                    <a:pt x="233468" y="497559"/>
                  </a:moveTo>
                  <a:cubicBezTo>
                    <a:pt x="190767" y="466907"/>
                    <a:pt x="169964" y="426401"/>
                    <a:pt x="161205" y="374401"/>
                  </a:cubicBezTo>
                  <a:cubicBezTo>
                    <a:pt x="156278" y="342106"/>
                    <a:pt x="165037" y="312001"/>
                    <a:pt x="163942" y="280801"/>
                  </a:cubicBezTo>
                  <a:cubicBezTo>
                    <a:pt x="162300" y="243580"/>
                    <a:pt x="151898" y="229895"/>
                    <a:pt x="144234" y="202527"/>
                  </a:cubicBezTo>
                  <a:cubicBezTo>
                    <a:pt x="192409" y="208001"/>
                    <a:pt x="255366" y="255622"/>
                    <a:pt x="282191" y="290106"/>
                  </a:cubicBezTo>
                  <a:cubicBezTo>
                    <a:pt x="293140" y="303790"/>
                    <a:pt x="302446" y="360170"/>
                    <a:pt x="327629" y="409980"/>
                  </a:cubicBezTo>
                  <a:cubicBezTo>
                    <a:pt x="339125" y="433517"/>
                    <a:pt x="344600" y="426949"/>
                    <a:pt x="347885" y="446654"/>
                  </a:cubicBezTo>
                  <a:cubicBezTo>
                    <a:pt x="328724" y="452675"/>
                    <a:pt x="310111" y="461433"/>
                    <a:pt x="290950" y="466907"/>
                  </a:cubicBezTo>
                  <a:cubicBezTo>
                    <a:pt x="248796" y="411075"/>
                    <a:pt x="276716" y="383706"/>
                    <a:pt x="234563" y="319117"/>
                  </a:cubicBezTo>
                  <a:cubicBezTo>
                    <a:pt x="214307" y="288464"/>
                    <a:pt x="219782" y="282990"/>
                    <a:pt x="205001" y="285727"/>
                  </a:cubicBezTo>
                  <a:cubicBezTo>
                    <a:pt x="203906" y="301054"/>
                    <a:pt x="238942" y="342106"/>
                    <a:pt x="245512" y="373306"/>
                  </a:cubicBezTo>
                  <a:cubicBezTo>
                    <a:pt x="257008" y="431875"/>
                    <a:pt x="247702" y="420380"/>
                    <a:pt x="276169" y="472928"/>
                  </a:cubicBezTo>
                  <a:cubicBezTo>
                    <a:pt x="264125" y="480591"/>
                    <a:pt x="247702" y="493728"/>
                    <a:pt x="233468" y="497559"/>
                  </a:cubicBezTo>
                  <a:close/>
                  <a:moveTo>
                    <a:pt x="778179" y="349222"/>
                  </a:moveTo>
                  <a:cubicBezTo>
                    <a:pt x="802814" y="312548"/>
                    <a:pt x="796792" y="313643"/>
                    <a:pt x="809383" y="289559"/>
                  </a:cubicBezTo>
                  <a:cubicBezTo>
                    <a:pt x="814310" y="280254"/>
                    <a:pt x="817047" y="280801"/>
                    <a:pt x="822522" y="274232"/>
                  </a:cubicBezTo>
                  <a:cubicBezTo>
                    <a:pt x="830734" y="264380"/>
                    <a:pt x="833471" y="244127"/>
                    <a:pt x="841135" y="232085"/>
                  </a:cubicBezTo>
                  <a:cubicBezTo>
                    <a:pt x="849894" y="216759"/>
                    <a:pt x="929274" y="148885"/>
                    <a:pt x="936391" y="145600"/>
                  </a:cubicBezTo>
                  <a:cubicBezTo>
                    <a:pt x="934749" y="172969"/>
                    <a:pt x="932012" y="223874"/>
                    <a:pt x="925442" y="245222"/>
                  </a:cubicBezTo>
                  <a:cubicBezTo>
                    <a:pt x="908471" y="298317"/>
                    <a:pt x="884931" y="348675"/>
                    <a:pt x="844420" y="384801"/>
                  </a:cubicBezTo>
                  <a:cubicBezTo>
                    <a:pt x="834018" y="394106"/>
                    <a:pt x="803909" y="421475"/>
                    <a:pt x="798982" y="433517"/>
                  </a:cubicBezTo>
                  <a:lnTo>
                    <a:pt x="795150" y="442822"/>
                  </a:lnTo>
                  <a:cubicBezTo>
                    <a:pt x="786390" y="438991"/>
                    <a:pt x="774347" y="438443"/>
                    <a:pt x="767230" y="432970"/>
                  </a:cubicBezTo>
                  <a:cubicBezTo>
                    <a:pt x="775441" y="412170"/>
                    <a:pt x="899712" y="291748"/>
                    <a:pt x="883836" y="256717"/>
                  </a:cubicBezTo>
                  <a:cubicBezTo>
                    <a:pt x="871245" y="258906"/>
                    <a:pt x="871792" y="272590"/>
                    <a:pt x="854821" y="303243"/>
                  </a:cubicBezTo>
                  <a:cubicBezTo>
                    <a:pt x="826354" y="353601"/>
                    <a:pt x="807193" y="366738"/>
                    <a:pt x="771609" y="406149"/>
                  </a:cubicBezTo>
                  <a:lnTo>
                    <a:pt x="755733" y="428591"/>
                  </a:lnTo>
                  <a:lnTo>
                    <a:pt x="730551" y="422022"/>
                  </a:lnTo>
                  <a:cubicBezTo>
                    <a:pt x="726171" y="419286"/>
                    <a:pt x="727813" y="420928"/>
                    <a:pt x="724529" y="418191"/>
                  </a:cubicBezTo>
                  <a:lnTo>
                    <a:pt x="778179" y="349222"/>
                  </a:lnTo>
                  <a:close/>
                  <a:moveTo>
                    <a:pt x="503907" y="413264"/>
                  </a:moveTo>
                  <a:cubicBezTo>
                    <a:pt x="501170" y="392464"/>
                    <a:pt x="484199" y="365643"/>
                    <a:pt x="480367" y="326780"/>
                  </a:cubicBezTo>
                  <a:cubicBezTo>
                    <a:pt x="476535" y="293938"/>
                    <a:pt x="478725" y="258906"/>
                    <a:pt x="479820" y="222780"/>
                  </a:cubicBezTo>
                  <a:cubicBezTo>
                    <a:pt x="480914" y="188843"/>
                    <a:pt x="485841" y="156000"/>
                    <a:pt x="498433" y="130274"/>
                  </a:cubicBezTo>
                  <a:cubicBezTo>
                    <a:pt x="511572" y="103453"/>
                    <a:pt x="513761" y="101263"/>
                    <a:pt x="530185" y="79916"/>
                  </a:cubicBezTo>
                  <a:cubicBezTo>
                    <a:pt x="531827" y="77727"/>
                    <a:pt x="534564" y="74442"/>
                    <a:pt x="535659" y="72800"/>
                  </a:cubicBezTo>
                  <a:lnTo>
                    <a:pt x="541681" y="66232"/>
                  </a:lnTo>
                  <a:cubicBezTo>
                    <a:pt x="548798" y="74442"/>
                    <a:pt x="555367" y="94148"/>
                    <a:pt x="559200" y="105095"/>
                  </a:cubicBezTo>
                  <a:cubicBezTo>
                    <a:pt x="564674" y="118232"/>
                    <a:pt x="570696" y="131369"/>
                    <a:pt x="576170" y="142864"/>
                  </a:cubicBezTo>
                  <a:cubicBezTo>
                    <a:pt x="588214" y="167495"/>
                    <a:pt x="598068" y="191580"/>
                    <a:pt x="606280" y="220043"/>
                  </a:cubicBezTo>
                  <a:cubicBezTo>
                    <a:pt x="615587" y="256169"/>
                    <a:pt x="615039" y="276969"/>
                    <a:pt x="613397" y="314190"/>
                  </a:cubicBezTo>
                  <a:cubicBezTo>
                    <a:pt x="611207" y="355791"/>
                    <a:pt x="599163" y="371117"/>
                    <a:pt x="596426" y="406149"/>
                  </a:cubicBezTo>
                  <a:lnTo>
                    <a:pt x="559200" y="406696"/>
                  </a:lnTo>
                  <a:cubicBezTo>
                    <a:pt x="513214" y="258906"/>
                    <a:pt x="560842" y="192674"/>
                    <a:pt x="544966" y="135748"/>
                  </a:cubicBezTo>
                  <a:cubicBezTo>
                    <a:pt x="525258" y="134653"/>
                    <a:pt x="537302" y="147243"/>
                    <a:pt x="532922" y="201432"/>
                  </a:cubicBezTo>
                  <a:cubicBezTo>
                    <a:pt x="531280" y="223327"/>
                    <a:pt x="527995" y="249053"/>
                    <a:pt x="527448" y="271496"/>
                  </a:cubicBezTo>
                  <a:cubicBezTo>
                    <a:pt x="525805" y="385896"/>
                    <a:pt x="540039" y="372212"/>
                    <a:pt x="543324" y="400675"/>
                  </a:cubicBezTo>
                  <a:cubicBezTo>
                    <a:pt x="543871" y="406149"/>
                    <a:pt x="543324" y="403959"/>
                    <a:pt x="542776" y="407791"/>
                  </a:cubicBezTo>
                  <a:lnTo>
                    <a:pt x="503907" y="413264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1FB7894-21C6-D0D3-50C7-A0B128C1CB26}"/>
                </a:ext>
              </a:extLst>
            </p:cNvPr>
            <p:cNvSpPr/>
            <p:nvPr/>
          </p:nvSpPr>
          <p:spPr>
            <a:xfrm>
              <a:off x="4740426" y="2268309"/>
              <a:ext cx="62956" cy="50905"/>
            </a:xfrm>
            <a:custGeom>
              <a:avLst/>
              <a:gdLst>
                <a:gd name="connsiteX0" fmla="*/ 52008 w 62956"/>
                <a:gd name="connsiteY0" fmla="*/ 14232 h 50905"/>
                <a:gd name="connsiteX1" fmla="*/ 38321 w 62956"/>
                <a:gd name="connsiteY1" fmla="*/ 23537 h 50905"/>
                <a:gd name="connsiteX2" fmla="*/ 52008 w 62956"/>
                <a:gd name="connsiteY2" fmla="*/ 14232 h 50905"/>
                <a:gd name="connsiteX3" fmla="*/ 0 w 62956"/>
                <a:gd name="connsiteY3" fmla="*/ 36126 h 50905"/>
                <a:gd name="connsiteX4" fmla="*/ 4927 w 62956"/>
                <a:gd name="connsiteY4" fmla="*/ 43790 h 50905"/>
                <a:gd name="connsiteX5" fmla="*/ 38321 w 62956"/>
                <a:gd name="connsiteY5" fmla="*/ 23537 h 50905"/>
                <a:gd name="connsiteX6" fmla="*/ 35584 w 62956"/>
                <a:gd name="connsiteY6" fmla="*/ 29558 h 50905"/>
                <a:gd name="connsiteX7" fmla="*/ 26278 w 62956"/>
                <a:gd name="connsiteY7" fmla="*/ 50905 h 50905"/>
                <a:gd name="connsiteX8" fmla="*/ 44891 w 62956"/>
                <a:gd name="connsiteY8" fmla="*/ 36126 h 50905"/>
                <a:gd name="connsiteX9" fmla="*/ 62957 w 62956"/>
                <a:gd name="connsiteY9" fmla="*/ 17516 h 50905"/>
                <a:gd name="connsiteX10" fmla="*/ 60219 w 62956"/>
                <a:gd name="connsiteY10" fmla="*/ 13684 h 50905"/>
                <a:gd name="connsiteX11" fmla="*/ 59124 w 62956"/>
                <a:gd name="connsiteY11" fmla="*/ 12042 h 50905"/>
                <a:gd name="connsiteX12" fmla="*/ 57482 w 62956"/>
                <a:gd name="connsiteY12" fmla="*/ 9853 h 50905"/>
                <a:gd name="connsiteX13" fmla="*/ 50913 w 62956"/>
                <a:gd name="connsiteY13" fmla="*/ 0 h 50905"/>
                <a:gd name="connsiteX14" fmla="*/ 0 w 62956"/>
                <a:gd name="connsiteY14" fmla="*/ 36126 h 5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956" h="50905">
                  <a:moveTo>
                    <a:pt x="52008" y="14232"/>
                  </a:moveTo>
                  <a:cubicBezTo>
                    <a:pt x="45986" y="22990"/>
                    <a:pt x="45986" y="21347"/>
                    <a:pt x="38321" y="23537"/>
                  </a:cubicBezTo>
                  <a:cubicBezTo>
                    <a:pt x="41059" y="17516"/>
                    <a:pt x="39964" y="16968"/>
                    <a:pt x="52008" y="14232"/>
                  </a:cubicBezTo>
                  <a:close/>
                  <a:moveTo>
                    <a:pt x="0" y="36126"/>
                  </a:moveTo>
                  <a:lnTo>
                    <a:pt x="4927" y="43790"/>
                  </a:lnTo>
                  <a:cubicBezTo>
                    <a:pt x="16971" y="38316"/>
                    <a:pt x="19708" y="25726"/>
                    <a:pt x="38321" y="23537"/>
                  </a:cubicBezTo>
                  <a:cubicBezTo>
                    <a:pt x="35584" y="32295"/>
                    <a:pt x="39964" y="22990"/>
                    <a:pt x="35584" y="29558"/>
                  </a:cubicBezTo>
                  <a:cubicBezTo>
                    <a:pt x="26825" y="41600"/>
                    <a:pt x="19161" y="38863"/>
                    <a:pt x="26278" y="50905"/>
                  </a:cubicBezTo>
                  <a:cubicBezTo>
                    <a:pt x="36679" y="49811"/>
                    <a:pt x="36679" y="44337"/>
                    <a:pt x="44891" y="36126"/>
                  </a:cubicBezTo>
                  <a:cubicBezTo>
                    <a:pt x="52555" y="29011"/>
                    <a:pt x="58029" y="27916"/>
                    <a:pt x="62957" y="17516"/>
                  </a:cubicBezTo>
                  <a:lnTo>
                    <a:pt x="60219" y="13684"/>
                  </a:lnTo>
                  <a:cubicBezTo>
                    <a:pt x="60219" y="13684"/>
                    <a:pt x="59672" y="12590"/>
                    <a:pt x="59124" y="12042"/>
                  </a:cubicBezTo>
                  <a:cubicBezTo>
                    <a:pt x="58577" y="11495"/>
                    <a:pt x="58029" y="10400"/>
                    <a:pt x="57482" y="9853"/>
                  </a:cubicBezTo>
                  <a:lnTo>
                    <a:pt x="50913" y="0"/>
                  </a:lnTo>
                  <a:cubicBezTo>
                    <a:pt x="38869" y="3832"/>
                    <a:pt x="6022" y="27369"/>
                    <a:pt x="0" y="361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30169860-3B5D-64FC-33E5-00AE39D70922}"/>
                </a:ext>
              </a:extLst>
            </p:cNvPr>
            <p:cNvSpPr/>
            <p:nvPr/>
          </p:nvSpPr>
          <p:spPr>
            <a:xfrm>
              <a:off x="4791886" y="2293488"/>
              <a:ext cx="34489" cy="31747"/>
            </a:xfrm>
            <a:custGeom>
              <a:avLst/>
              <a:gdLst>
                <a:gd name="connsiteX0" fmla="*/ 0 w 34489"/>
                <a:gd name="connsiteY0" fmla="*/ 31747 h 31747"/>
                <a:gd name="connsiteX1" fmla="*/ 9307 w 34489"/>
                <a:gd name="connsiteY1" fmla="*/ 26821 h 31747"/>
                <a:gd name="connsiteX2" fmla="*/ 34489 w 34489"/>
                <a:gd name="connsiteY2" fmla="*/ 0 h 31747"/>
                <a:gd name="connsiteX3" fmla="*/ 15329 w 34489"/>
                <a:gd name="connsiteY3" fmla="*/ 11495 h 31747"/>
                <a:gd name="connsiteX4" fmla="*/ 0 w 34489"/>
                <a:gd name="connsiteY4" fmla="*/ 31747 h 3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9" h="31747">
                  <a:moveTo>
                    <a:pt x="0" y="31747"/>
                  </a:moveTo>
                  <a:cubicBezTo>
                    <a:pt x="8759" y="29558"/>
                    <a:pt x="1642" y="32295"/>
                    <a:pt x="9307" y="26821"/>
                  </a:cubicBezTo>
                  <a:cubicBezTo>
                    <a:pt x="18066" y="21347"/>
                    <a:pt x="32299" y="10400"/>
                    <a:pt x="34489" y="0"/>
                  </a:cubicBezTo>
                  <a:cubicBezTo>
                    <a:pt x="22993" y="0"/>
                    <a:pt x="23540" y="4926"/>
                    <a:pt x="15329" y="11495"/>
                  </a:cubicBezTo>
                  <a:cubicBezTo>
                    <a:pt x="7117" y="18063"/>
                    <a:pt x="0" y="18611"/>
                    <a:pt x="0" y="3174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F468BB4-331D-3422-E6F5-AABC3D5AF3E5}"/>
                </a:ext>
              </a:extLst>
            </p:cNvPr>
            <p:cNvSpPr/>
            <p:nvPr/>
          </p:nvSpPr>
          <p:spPr>
            <a:xfrm>
              <a:off x="4413506" y="2326330"/>
              <a:ext cx="12685" cy="13832"/>
            </a:xfrm>
            <a:custGeom>
              <a:avLst/>
              <a:gdLst>
                <a:gd name="connsiteX0" fmla="*/ 12685 w 12685"/>
                <a:gd name="connsiteY0" fmla="*/ 5474 h 13832"/>
                <a:gd name="connsiteX1" fmla="*/ 94 w 12685"/>
                <a:gd name="connsiteY1" fmla="*/ 0 h 13832"/>
                <a:gd name="connsiteX2" fmla="*/ 12685 w 12685"/>
                <a:gd name="connsiteY2" fmla="*/ 5474 h 1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85" h="13832">
                  <a:moveTo>
                    <a:pt x="12685" y="5474"/>
                  </a:moveTo>
                  <a:cubicBezTo>
                    <a:pt x="7758" y="-547"/>
                    <a:pt x="10495" y="547"/>
                    <a:pt x="94" y="0"/>
                  </a:cubicBezTo>
                  <a:cubicBezTo>
                    <a:pt x="-1001" y="15874"/>
                    <a:pt x="7758" y="18611"/>
                    <a:pt x="12685" y="54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C2BABD2-2679-0440-2BF6-7A083971CE01}"/>
                </a:ext>
              </a:extLst>
            </p:cNvPr>
            <p:cNvSpPr/>
            <p:nvPr/>
          </p:nvSpPr>
          <p:spPr>
            <a:xfrm>
              <a:off x="4385586" y="2342284"/>
              <a:ext cx="10495" cy="11414"/>
            </a:xfrm>
            <a:custGeom>
              <a:avLst/>
              <a:gdLst>
                <a:gd name="connsiteX0" fmla="*/ 94 w 10495"/>
                <a:gd name="connsiteY0" fmla="*/ 7583 h 11414"/>
                <a:gd name="connsiteX1" fmla="*/ 8853 w 10495"/>
                <a:gd name="connsiteY1" fmla="*/ 11415 h 11414"/>
                <a:gd name="connsiteX2" fmla="*/ 10495 w 10495"/>
                <a:gd name="connsiteY2" fmla="*/ 467 h 11414"/>
                <a:gd name="connsiteX3" fmla="*/ 94 w 10495"/>
                <a:gd name="connsiteY3" fmla="*/ 7583 h 1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95" h="11414">
                  <a:moveTo>
                    <a:pt x="94" y="7583"/>
                  </a:moveTo>
                  <a:lnTo>
                    <a:pt x="8853" y="11415"/>
                  </a:lnTo>
                  <a:lnTo>
                    <a:pt x="10495" y="467"/>
                  </a:lnTo>
                  <a:cubicBezTo>
                    <a:pt x="1189" y="-80"/>
                    <a:pt x="-454" y="-1722"/>
                    <a:pt x="94" y="758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6" name="图形 2">
            <a:extLst>
              <a:ext uri="{FF2B5EF4-FFF2-40B4-BE49-F238E27FC236}">
                <a16:creationId xmlns:a16="http://schemas.microsoft.com/office/drawing/2014/main" id="{6BC998B7-AE87-DCE4-23E3-1952D4D1692F}"/>
              </a:ext>
            </a:extLst>
          </p:cNvPr>
          <p:cNvGrpSpPr/>
          <p:nvPr/>
        </p:nvGrpSpPr>
        <p:grpSpPr>
          <a:xfrm>
            <a:off x="3254256" y="2748304"/>
            <a:ext cx="895943" cy="1168072"/>
            <a:chOff x="2744660" y="1440441"/>
            <a:chExt cx="895943" cy="1168072"/>
          </a:xfrm>
          <a:solidFill>
            <a:srgbClr val="212121"/>
          </a:solidFill>
        </p:grpSpPr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BDC515B0-DDB6-BC83-4524-45DCA7373EEE}"/>
                </a:ext>
              </a:extLst>
            </p:cNvPr>
            <p:cNvSpPr/>
            <p:nvPr/>
          </p:nvSpPr>
          <p:spPr>
            <a:xfrm>
              <a:off x="2744660" y="1440441"/>
              <a:ext cx="895943" cy="1168072"/>
            </a:xfrm>
            <a:custGeom>
              <a:avLst/>
              <a:gdLst>
                <a:gd name="connsiteX0" fmla="*/ 210538 w 895943"/>
                <a:gd name="connsiteY0" fmla="*/ 903405 h 1168072"/>
                <a:gd name="connsiteX1" fmla="*/ 323313 w 895943"/>
                <a:gd name="connsiteY1" fmla="*/ 982774 h 1168072"/>
                <a:gd name="connsiteX2" fmla="*/ 380795 w 895943"/>
                <a:gd name="connsiteY2" fmla="*/ 1048458 h 1168072"/>
                <a:gd name="connsiteX3" fmla="*/ 390649 w 895943"/>
                <a:gd name="connsiteY3" fmla="*/ 1062690 h 1168072"/>
                <a:gd name="connsiteX4" fmla="*/ 398313 w 895943"/>
                <a:gd name="connsiteY4" fmla="*/ 1105932 h 1168072"/>
                <a:gd name="connsiteX5" fmla="*/ 358349 w 895943"/>
                <a:gd name="connsiteY5" fmla="*/ 1092248 h 1168072"/>
                <a:gd name="connsiteX6" fmla="*/ 184808 w 895943"/>
                <a:gd name="connsiteY6" fmla="*/ 988795 h 1168072"/>
                <a:gd name="connsiteX7" fmla="*/ 210538 w 895943"/>
                <a:gd name="connsiteY7" fmla="*/ 903405 h 1168072"/>
                <a:gd name="connsiteX8" fmla="*/ 440467 w 895943"/>
                <a:gd name="connsiteY8" fmla="*/ 830057 h 1168072"/>
                <a:gd name="connsiteX9" fmla="*/ 478241 w 895943"/>
                <a:gd name="connsiteY9" fmla="*/ 825678 h 1168072"/>
                <a:gd name="connsiteX10" fmla="*/ 478241 w 895943"/>
                <a:gd name="connsiteY10" fmla="*/ 976205 h 1168072"/>
                <a:gd name="connsiteX11" fmla="*/ 456343 w 895943"/>
                <a:gd name="connsiteY11" fmla="*/ 1135490 h 1168072"/>
                <a:gd name="connsiteX12" fmla="*/ 430065 w 895943"/>
                <a:gd name="connsiteY12" fmla="*/ 1116879 h 1168072"/>
                <a:gd name="connsiteX13" fmla="*/ 422401 w 895943"/>
                <a:gd name="connsiteY13" fmla="*/ 1076921 h 1168072"/>
                <a:gd name="connsiteX14" fmla="*/ 428423 w 895943"/>
                <a:gd name="connsiteY14" fmla="*/ 993174 h 1168072"/>
                <a:gd name="connsiteX15" fmla="*/ 431707 w 895943"/>
                <a:gd name="connsiteY15" fmla="*/ 914352 h 1168072"/>
                <a:gd name="connsiteX16" fmla="*/ 440467 w 895943"/>
                <a:gd name="connsiteY16" fmla="*/ 830057 h 1168072"/>
                <a:gd name="connsiteX17" fmla="*/ 528606 w 895943"/>
                <a:gd name="connsiteY17" fmla="*/ 960879 h 1168072"/>
                <a:gd name="connsiteX18" fmla="*/ 546672 w 895943"/>
                <a:gd name="connsiteY18" fmla="*/ 927489 h 1168072"/>
                <a:gd name="connsiteX19" fmla="*/ 593205 w 895943"/>
                <a:gd name="connsiteY19" fmla="*/ 864542 h 1168072"/>
                <a:gd name="connsiteX20" fmla="*/ 820396 w 895943"/>
                <a:gd name="connsiteY20" fmla="*/ 821299 h 1168072"/>
                <a:gd name="connsiteX21" fmla="*/ 740468 w 895943"/>
                <a:gd name="connsiteY21" fmla="*/ 931868 h 1168072"/>
                <a:gd name="connsiteX22" fmla="*/ 713643 w 895943"/>
                <a:gd name="connsiteY22" fmla="*/ 969637 h 1168072"/>
                <a:gd name="connsiteX23" fmla="*/ 673132 w 895943"/>
                <a:gd name="connsiteY23" fmla="*/ 993721 h 1168072"/>
                <a:gd name="connsiteX24" fmla="*/ 617840 w 895943"/>
                <a:gd name="connsiteY24" fmla="*/ 999742 h 1168072"/>
                <a:gd name="connsiteX25" fmla="*/ 528606 w 895943"/>
                <a:gd name="connsiteY25" fmla="*/ 960879 h 1168072"/>
                <a:gd name="connsiteX26" fmla="*/ 115830 w 895943"/>
                <a:gd name="connsiteY26" fmla="*/ 299108 h 1168072"/>
                <a:gd name="connsiteX27" fmla="*/ 108166 w 895943"/>
                <a:gd name="connsiteY27" fmla="*/ 279950 h 1168072"/>
                <a:gd name="connsiteX28" fmla="*/ 95027 w 895943"/>
                <a:gd name="connsiteY28" fmla="*/ 265171 h 1168072"/>
                <a:gd name="connsiteX29" fmla="*/ 126779 w 895943"/>
                <a:gd name="connsiteY29" fmla="*/ 160076 h 1168072"/>
                <a:gd name="connsiteX30" fmla="*/ 253239 w 895943"/>
                <a:gd name="connsiteY30" fmla="*/ 131613 h 1168072"/>
                <a:gd name="connsiteX31" fmla="*/ 292108 w 895943"/>
                <a:gd name="connsiteY31" fmla="*/ 144203 h 1168072"/>
                <a:gd name="connsiteX32" fmla="*/ 323313 w 895943"/>
                <a:gd name="connsiteY32" fmla="*/ 79066 h 1168072"/>
                <a:gd name="connsiteX33" fmla="*/ 390649 w 895943"/>
                <a:gd name="connsiteY33" fmla="*/ 40750 h 1168072"/>
                <a:gd name="connsiteX34" fmla="*/ 470029 w 895943"/>
                <a:gd name="connsiteY34" fmla="*/ 67023 h 1168072"/>
                <a:gd name="connsiteX35" fmla="*/ 525321 w 895943"/>
                <a:gd name="connsiteY35" fmla="*/ 115739 h 1168072"/>
                <a:gd name="connsiteX36" fmla="*/ 537365 w 895943"/>
                <a:gd name="connsiteY36" fmla="*/ 99866 h 1168072"/>
                <a:gd name="connsiteX37" fmla="*/ 652876 w 895943"/>
                <a:gd name="connsiteY37" fmla="*/ 61550 h 1168072"/>
                <a:gd name="connsiteX38" fmla="*/ 673679 w 895943"/>
                <a:gd name="connsiteY38" fmla="*/ 141466 h 1168072"/>
                <a:gd name="connsiteX39" fmla="*/ 665468 w 895943"/>
                <a:gd name="connsiteY39" fmla="*/ 180329 h 1168072"/>
                <a:gd name="connsiteX40" fmla="*/ 768935 w 895943"/>
                <a:gd name="connsiteY40" fmla="*/ 197297 h 1168072"/>
                <a:gd name="connsiteX41" fmla="*/ 809447 w 895943"/>
                <a:gd name="connsiteY41" fmla="*/ 209340 h 1168072"/>
                <a:gd name="connsiteX42" fmla="*/ 840651 w 895943"/>
                <a:gd name="connsiteY42" fmla="*/ 318266 h 1168072"/>
                <a:gd name="connsiteX43" fmla="*/ 785359 w 895943"/>
                <a:gd name="connsiteY43" fmla="*/ 363151 h 1168072"/>
                <a:gd name="connsiteX44" fmla="*/ 808352 w 895943"/>
                <a:gd name="connsiteY44" fmla="*/ 397088 h 1168072"/>
                <a:gd name="connsiteX45" fmla="*/ 844483 w 895943"/>
                <a:gd name="connsiteY45" fmla="*/ 517509 h 1168072"/>
                <a:gd name="connsiteX46" fmla="*/ 793571 w 895943"/>
                <a:gd name="connsiteY46" fmla="*/ 580457 h 1168072"/>
                <a:gd name="connsiteX47" fmla="*/ 699410 w 895943"/>
                <a:gd name="connsiteY47" fmla="*/ 576078 h 1168072"/>
                <a:gd name="connsiteX48" fmla="*/ 696672 w 895943"/>
                <a:gd name="connsiteY48" fmla="*/ 591951 h 1168072"/>
                <a:gd name="connsiteX49" fmla="*/ 687913 w 895943"/>
                <a:gd name="connsiteY49" fmla="*/ 591951 h 1168072"/>
                <a:gd name="connsiteX50" fmla="*/ 582803 w 895943"/>
                <a:gd name="connsiteY50" fmla="*/ 699236 h 1168072"/>
                <a:gd name="connsiteX51" fmla="*/ 568569 w 895943"/>
                <a:gd name="connsiteY51" fmla="*/ 679531 h 1168072"/>
                <a:gd name="connsiteX52" fmla="*/ 545577 w 895943"/>
                <a:gd name="connsiteY52" fmla="*/ 668036 h 1168072"/>
                <a:gd name="connsiteX53" fmla="*/ 525321 w 895943"/>
                <a:gd name="connsiteY53" fmla="*/ 659278 h 1168072"/>
                <a:gd name="connsiteX54" fmla="*/ 457437 w 895943"/>
                <a:gd name="connsiteY54" fmla="*/ 778057 h 1168072"/>
                <a:gd name="connsiteX55" fmla="*/ 403788 w 895943"/>
                <a:gd name="connsiteY55" fmla="*/ 783531 h 1168072"/>
                <a:gd name="connsiteX56" fmla="*/ 291013 w 895943"/>
                <a:gd name="connsiteY56" fmla="*/ 688836 h 1168072"/>
                <a:gd name="connsiteX57" fmla="*/ 281159 w 895943"/>
                <a:gd name="connsiteY57" fmla="*/ 668583 h 1168072"/>
                <a:gd name="connsiteX58" fmla="*/ 251050 w 895943"/>
                <a:gd name="connsiteY58" fmla="*/ 687194 h 1168072"/>
                <a:gd name="connsiteX59" fmla="*/ 158531 w 895943"/>
                <a:gd name="connsiteY59" fmla="*/ 677341 h 1168072"/>
                <a:gd name="connsiteX60" fmla="*/ 149772 w 895943"/>
                <a:gd name="connsiteY60" fmla="*/ 595236 h 1168072"/>
                <a:gd name="connsiteX61" fmla="*/ 158531 w 895943"/>
                <a:gd name="connsiteY61" fmla="*/ 558562 h 1168072"/>
                <a:gd name="connsiteX62" fmla="*/ 167290 w 895943"/>
                <a:gd name="connsiteY62" fmla="*/ 521888 h 1168072"/>
                <a:gd name="connsiteX63" fmla="*/ 148129 w 895943"/>
                <a:gd name="connsiteY63" fmla="*/ 510941 h 1168072"/>
                <a:gd name="connsiteX64" fmla="*/ 131706 w 895943"/>
                <a:gd name="connsiteY64" fmla="*/ 496709 h 1168072"/>
                <a:gd name="connsiteX65" fmla="*/ 51779 w 895943"/>
                <a:gd name="connsiteY65" fmla="*/ 482477 h 1168072"/>
                <a:gd name="connsiteX66" fmla="*/ 28238 w 895943"/>
                <a:gd name="connsiteY66" fmla="*/ 410224 h 1168072"/>
                <a:gd name="connsiteX67" fmla="*/ 115830 w 895943"/>
                <a:gd name="connsiteY67" fmla="*/ 299108 h 1168072"/>
                <a:gd name="connsiteX68" fmla="*/ 711453 w 895943"/>
                <a:gd name="connsiteY68" fmla="*/ 161718 h 1168072"/>
                <a:gd name="connsiteX69" fmla="*/ 639738 w 895943"/>
                <a:gd name="connsiteY69" fmla="*/ 31992 h 1168072"/>
                <a:gd name="connsiteX70" fmla="*/ 563642 w 895943"/>
                <a:gd name="connsiteY70" fmla="*/ 26518 h 1168072"/>
                <a:gd name="connsiteX71" fmla="*/ 509992 w 895943"/>
                <a:gd name="connsiteY71" fmla="*/ 72497 h 1168072"/>
                <a:gd name="connsiteX72" fmla="*/ 456890 w 895943"/>
                <a:gd name="connsiteY72" fmla="*/ 26518 h 1168072"/>
                <a:gd name="connsiteX73" fmla="*/ 421853 w 895943"/>
                <a:gd name="connsiteY73" fmla="*/ 9002 h 1168072"/>
                <a:gd name="connsiteX74" fmla="*/ 312911 w 895943"/>
                <a:gd name="connsiteY74" fmla="*/ 31992 h 1168072"/>
                <a:gd name="connsiteX75" fmla="*/ 283896 w 895943"/>
                <a:gd name="connsiteY75" fmla="*/ 100413 h 1168072"/>
                <a:gd name="connsiteX76" fmla="*/ 236816 w 895943"/>
                <a:gd name="connsiteY76" fmla="*/ 91108 h 1168072"/>
                <a:gd name="connsiteX77" fmla="*/ 74771 w 895943"/>
                <a:gd name="connsiteY77" fmla="*/ 150771 h 1168072"/>
                <a:gd name="connsiteX78" fmla="*/ 71487 w 895943"/>
                <a:gd name="connsiteY78" fmla="*/ 276666 h 1168072"/>
                <a:gd name="connsiteX79" fmla="*/ 1961 w 895943"/>
                <a:gd name="connsiteY79" fmla="*/ 435403 h 1168072"/>
                <a:gd name="connsiteX80" fmla="*/ 122947 w 895943"/>
                <a:gd name="connsiteY80" fmla="*/ 545425 h 1168072"/>
                <a:gd name="connsiteX81" fmla="*/ 146487 w 895943"/>
                <a:gd name="connsiteY81" fmla="*/ 701973 h 1168072"/>
                <a:gd name="connsiteX82" fmla="*/ 204517 w 895943"/>
                <a:gd name="connsiteY82" fmla="*/ 741383 h 1168072"/>
                <a:gd name="connsiteX83" fmla="*/ 277875 w 895943"/>
                <a:gd name="connsiteY83" fmla="*/ 728247 h 1168072"/>
                <a:gd name="connsiteX84" fmla="*/ 286086 w 895943"/>
                <a:gd name="connsiteY84" fmla="*/ 736457 h 1168072"/>
                <a:gd name="connsiteX85" fmla="*/ 404335 w 895943"/>
                <a:gd name="connsiteY85" fmla="*/ 821847 h 1168072"/>
                <a:gd name="connsiteX86" fmla="*/ 395028 w 895943"/>
                <a:gd name="connsiteY86" fmla="*/ 915447 h 1168072"/>
                <a:gd name="connsiteX87" fmla="*/ 390101 w 895943"/>
                <a:gd name="connsiteY87" fmla="*/ 1012332 h 1168072"/>
                <a:gd name="connsiteX88" fmla="*/ 309079 w 895943"/>
                <a:gd name="connsiteY88" fmla="*/ 949931 h 1168072"/>
                <a:gd name="connsiteX89" fmla="*/ 251050 w 895943"/>
                <a:gd name="connsiteY89" fmla="*/ 908879 h 1168072"/>
                <a:gd name="connsiteX90" fmla="*/ 200684 w 895943"/>
                <a:gd name="connsiteY90" fmla="*/ 861805 h 1168072"/>
                <a:gd name="connsiteX91" fmla="*/ 172765 w 895943"/>
                <a:gd name="connsiteY91" fmla="*/ 847026 h 1168072"/>
                <a:gd name="connsiteX92" fmla="*/ 176597 w 895943"/>
                <a:gd name="connsiteY92" fmla="*/ 868373 h 1168072"/>
                <a:gd name="connsiteX93" fmla="*/ 157983 w 895943"/>
                <a:gd name="connsiteY93" fmla="*/ 931868 h 1168072"/>
                <a:gd name="connsiteX94" fmla="*/ 164553 w 895943"/>
                <a:gd name="connsiteY94" fmla="*/ 1029300 h 1168072"/>
                <a:gd name="connsiteX95" fmla="*/ 188641 w 895943"/>
                <a:gd name="connsiteY95" fmla="*/ 1062690 h 1168072"/>
                <a:gd name="connsiteX96" fmla="*/ 301962 w 895943"/>
                <a:gd name="connsiteY96" fmla="*/ 1113595 h 1168072"/>
                <a:gd name="connsiteX97" fmla="*/ 427875 w 895943"/>
                <a:gd name="connsiteY97" fmla="*/ 1146985 h 1168072"/>
                <a:gd name="connsiteX98" fmla="*/ 431160 w 895943"/>
                <a:gd name="connsiteY98" fmla="*/ 1149722 h 1168072"/>
                <a:gd name="connsiteX99" fmla="*/ 432802 w 895943"/>
                <a:gd name="connsiteY99" fmla="*/ 1150816 h 1168072"/>
                <a:gd name="connsiteX100" fmla="*/ 434445 w 895943"/>
                <a:gd name="connsiteY100" fmla="*/ 1152458 h 1168072"/>
                <a:gd name="connsiteX101" fmla="*/ 530248 w 895943"/>
                <a:gd name="connsiteY101" fmla="*/ 1002479 h 1168072"/>
                <a:gd name="connsiteX102" fmla="*/ 652876 w 895943"/>
                <a:gd name="connsiteY102" fmla="*/ 1041890 h 1168072"/>
                <a:gd name="connsiteX103" fmla="*/ 714738 w 895943"/>
                <a:gd name="connsiteY103" fmla="*/ 1026016 h 1168072"/>
                <a:gd name="connsiteX104" fmla="*/ 756892 w 895943"/>
                <a:gd name="connsiteY104" fmla="*/ 988795 h 1168072"/>
                <a:gd name="connsiteX105" fmla="*/ 788644 w 895943"/>
                <a:gd name="connsiteY105" fmla="*/ 941173 h 1168072"/>
                <a:gd name="connsiteX106" fmla="*/ 821490 w 895943"/>
                <a:gd name="connsiteY106" fmla="*/ 894100 h 1168072"/>
                <a:gd name="connsiteX107" fmla="*/ 839556 w 895943"/>
                <a:gd name="connsiteY107" fmla="*/ 872752 h 1168072"/>
                <a:gd name="connsiteX108" fmla="*/ 895943 w 895943"/>
                <a:gd name="connsiteY108" fmla="*/ 811447 h 1168072"/>
                <a:gd name="connsiteX109" fmla="*/ 858169 w 895943"/>
                <a:gd name="connsiteY109" fmla="*/ 790099 h 1168072"/>
                <a:gd name="connsiteX110" fmla="*/ 599774 w 895943"/>
                <a:gd name="connsiteY110" fmla="*/ 825678 h 1168072"/>
                <a:gd name="connsiteX111" fmla="*/ 562548 w 895943"/>
                <a:gd name="connsiteY111" fmla="*/ 846478 h 1168072"/>
                <a:gd name="connsiteX112" fmla="*/ 528606 w 895943"/>
                <a:gd name="connsiteY112" fmla="*/ 874394 h 1168072"/>
                <a:gd name="connsiteX113" fmla="*/ 524774 w 895943"/>
                <a:gd name="connsiteY113" fmla="*/ 792836 h 1168072"/>
                <a:gd name="connsiteX114" fmla="*/ 537365 w 895943"/>
                <a:gd name="connsiteY114" fmla="*/ 775868 h 1168072"/>
                <a:gd name="connsiteX115" fmla="*/ 548314 w 895943"/>
                <a:gd name="connsiteY115" fmla="*/ 758899 h 1168072"/>
                <a:gd name="connsiteX116" fmla="*/ 564737 w 895943"/>
                <a:gd name="connsiteY116" fmla="*/ 719489 h 1168072"/>
                <a:gd name="connsiteX117" fmla="*/ 685723 w 895943"/>
                <a:gd name="connsiteY117" fmla="*/ 740289 h 1168072"/>
                <a:gd name="connsiteX118" fmla="*/ 731709 w 895943"/>
                <a:gd name="connsiteY118" fmla="*/ 624246 h 1168072"/>
                <a:gd name="connsiteX119" fmla="*/ 865834 w 895943"/>
                <a:gd name="connsiteY119" fmla="*/ 591404 h 1168072"/>
                <a:gd name="connsiteX120" fmla="*/ 881162 w 895943"/>
                <a:gd name="connsiteY120" fmla="*/ 575530 h 1168072"/>
                <a:gd name="connsiteX121" fmla="*/ 887732 w 895943"/>
                <a:gd name="connsiteY121" fmla="*/ 555278 h 1168072"/>
                <a:gd name="connsiteX122" fmla="*/ 835724 w 895943"/>
                <a:gd name="connsiteY122" fmla="*/ 390519 h 1168072"/>
                <a:gd name="connsiteX123" fmla="*/ 864191 w 895943"/>
                <a:gd name="connsiteY123" fmla="*/ 363698 h 1168072"/>
                <a:gd name="connsiteX124" fmla="*/ 880615 w 895943"/>
                <a:gd name="connsiteY124" fmla="*/ 319908 h 1168072"/>
                <a:gd name="connsiteX125" fmla="*/ 876783 w 895943"/>
                <a:gd name="connsiteY125" fmla="*/ 273929 h 1168072"/>
                <a:gd name="connsiteX126" fmla="*/ 800687 w 895943"/>
                <a:gd name="connsiteY126" fmla="*/ 179782 h 1168072"/>
                <a:gd name="connsiteX127" fmla="*/ 756892 w 895943"/>
                <a:gd name="connsiteY127" fmla="*/ 165003 h 1168072"/>
                <a:gd name="connsiteX128" fmla="*/ 711453 w 895943"/>
                <a:gd name="connsiteY128" fmla="*/ 161718 h 116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895943" h="1168072">
                  <a:moveTo>
                    <a:pt x="210538" y="903405"/>
                  </a:moveTo>
                  <a:lnTo>
                    <a:pt x="323313" y="982774"/>
                  </a:lnTo>
                  <a:cubicBezTo>
                    <a:pt x="357255" y="1006858"/>
                    <a:pt x="361634" y="1015068"/>
                    <a:pt x="380795" y="1048458"/>
                  </a:cubicBezTo>
                  <a:cubicBezTo>
                    <a:pt x="387364" y="1060500"/>
                    <a:pt x="386817" y="1051195"/>
                    <a:pt x="390649" y="1062690"/>
                  </a:cubicBezTo>
                  <a:cubicBezTo>
                    <a:pt x="392839" y="1069258"/>
                    <a:pt x="396671" y="1097721"/>
                    <a:pt x="398313" y="1105932"/>
                  </a:cubicBezTo>
                  <a:cubicBezTo>
                    <a:pt x="384079" y="1101553"/>
                    <a:pt x="389006" y="1099911"/>
                    <a:pt x="358349" y="1092248"/>
                  </a:cubicBezTo>
                  <a:cubicBezTo>
                    <a:pt x="280612" y="1071995"/>
                    <a:pt x="180976" y="1080206"/>
                    <a:pt x="184808" y="988795"/>
                  </a:cubicBezTo>
                  <a:cubicBezTo>
                    <a:pt x="185903" y="963616"/>
                    <a:pt x="201779" y="916542"/>
                    <a:pt x="210538" y="903405"/>
                  </a:cubicBezTo>
                  <a:close/>
                  <a:moveTo>
                    <a:pt x="440467" y="830057"/>
                  </a:moveTo>
                  <a:cubicBezTo>
                    <a:pt x="456343" y="827868"/>
                    <a:pt x="464007" y="828415"/>
                    <a:pt x="478241" y="825678"/>
                  </a:cubicBezTo>
                  <a:lnTo>
                    <a:pt x="478241" y="976205"/>
                  </a:lnTo>
                  <a:cubicBezTo>
                    <a:pt x="478241" y="1033132"/>
                    <a:pt x="484810" y="1098269"/>
                    <a:pt x="456343" y="1135490"/>
                  </a:cubicBezTo>
                  <a:cubicBezTo>
                    <a:pt x="439919" y="1135490"/>
                    <a:pt x="435540" y="1130016"/>
                    <a:pt x="430065" y="1116879"/>
                  </a:cubicBezTo>
                  <a:cubicBezTo>
                    <a:pt x="424591" y="1103742"/>
                    <a:pt x="423496" y="1093890"/>
                    <a:pt x="422401" y="1076921"/>
                  </a:cubicBezTo>
                  <a:cubicBezTo>
                    <a:pt x="421306" y="1045721"/>
                    <a:pt x="424043" y="1021637"/>
                    <a:pt x="428423" y="993174"/>
                  </a:cubicBezTo>
                  <a:cubicBezTo>
                    <a:pt x="432255" y="965258"/>
                    <a:pt x="424591" y="971279"/>
                    <a:pt x="431707" y="914352"/>
                  </a:cubicBezTo>
                  <a:cubicBezTo>
                    <a:pt x="434992" y="886436"/>
                    <a:pt x="439919" y="856878"/>
                    <a:pt x="440467" y="830057"/>
                  </a:cubicBezTo>
                  <a:close/>
                  <a:moveTo>
                    <a:pt x="528606" y="960879"/>
                  </a:moveTo>
                  <a:cubicBezTo>
                    <a:pt x="540102" y="947742"/>
                    <a:pt x="540650" y="949384"/>
                    <a:pt x="546672" y="927489"/>
                  </a:cubicBezTo>
                  <a:cubicBezTo>
                    <a:pt x="553241" y="901763"/>
                    <a:pt x="571307" y="878773"/>
                    <a:pt x="593205" y="864542"/>
                  </a:cubicBezTo>
                  <a:cubicBezTo>
                    <a:pt x="639738" y="833889"/>
                    <a:pt x="784264" y="817468"/>
                    <a:pt x="820396" y="821299"/>
                  </a:cubicBezTo>
                  <a:lnTo>
                    <a:pt x="740468" y="931868"/>
                  </a:lnTo>
                  <a:cubicBezTo>
                    <a:pt x="729519" y="949384"/>
                    <a:pt x="727877" y="957047"/>
                    <a:pt x="713643" y="969637"/>
                  </a:cubicBezTo>
                  <a:cubicBezTo>
                    <a:pt x="701052" y="980584"/>
                    <a:pt x="693388" y="988795"/>
                    <a:pt x="673132" y="993721"/>
                  </a:cubicBezTo>
                  <a:cubicBezTo>
                    <a:pt x="653424" y="998100"/>
                    <a:pt x="644117" y="1004121"/>
                    <a:pt x="617840" y="999742"/>
                  </a:cubicBezTo>
                  <a:cubicBezTo>
                    <a:pt x="593752" y="995363"/>
                    <a:pt x="538460" y="976753"/>
                    <a:pt x="528606" y="960879"/>
                  </a:cubicBezTo>
                  <a:close/>
                  <a:moveTo>
                    <a:pt x="115830" y="299108"/>
                  </a:moveTo>
                  <a:cubicBezTo>
                    <a:pt x="115283" y="287066"/>
                    <a:pt x="113640" y="287614"/>
                    <a:pt x="108166" y="279950"/>
                  </a:cubicBezTo>
                  <a:lnTo>
                    <a:pt x="95027" y="265171"/>
                  </a:lnTo>
                  <a:cubicBezTo>
                    <a:pt x="72034" y="243277"/>
                    <a:pt x="94479" y="180329"/>
                    <a:pt x="126779" y="160076"/>
                  </a:cubicBezTo>
                  <a:cubicBezTo>
                    <a:pt x="174954" y="129971"/>
                    <a:pt x="193568" y="126139"/>
                    <a:pt x="253239" y="131613"/>
                  </a:cubicBezTo>
                  <a:cubicBezTo>
                    <a:pt x="276780" y="133255"/>
                    <a:pt x="275685" y="134350"/>
                    <a:pt x="292108" y="144203"/>
                  </a:cubicBezTo>
                  <a:cubicBezTo>
                    <a:pt x="328240" y="166097"/>
                    <a:pt x="294298" y="118476"/>
                    <a:pt x="323313" y="79066"/>
                  </a:cubicBezTo>
                  <a:cubicBezTo>
                    <a:pt x="340284" y="55529"/>
                    <a:pt x="359992" y="41297"/>
                    <a:pt x="390649" y="40750"/>
                  </a:cubicBezTo>
                  <a:cubicBezTo>
                    <a:pt x="428970" y="40202"/>
                    <a:pt x="440467" y="49508"/>
                    <a:pt x="470029" y="67023"/>
                  </a:cubicBezTo>
                  <a:cubicBezTo>
                    <a:pt x="510540" y="91108"/>
                    <a:pt x="501233" y="112455"/>
                    <a:pt x="525321" y="115739"/>
                  </a:cubicBezTo>
                  <a:cubicBezTo>
                    <a:pt x="530248" y="98223"/>
                    <a:pt x="521489" y="108076"/>
                    <a:pt x="537365" y="99866"/>
                  </a:cubicBezTo>
                  <a:cubicBezTo>
                    <a:pt x="563095" y="87276"/>
                    <a:pt x="599774" y="18307"/>
                    <a:pt x="652876" y="61550"/>
                  </a:cubicBezTo>
                  <a:cubicBezTo>
                    <a:pt x="670942" y="76329"/>
                    <a:pt x="681344" y="109171"/>
                    <a:pt x="673679" y="141466"/>
                  </a:cubicBezTo>
                  <a:cubicBezTo>
                    <a:pt x="669847" y="156792"/>
                    <a:pt x="662730" y="166645"/>
                    <a:pt x="665468" y="180329"/>
                  </a:cubicBezTo>
                  <a:cubicBezTo>
                    <a:pt x="676964" y="246561"/>
                    <a:pt x="721855" y="189087"/>
                    <a:pt x="768935" y="197297"/>
                  </a:cubicBezTo>
                  <a:lnTo>
                    <a:pt x="809447" y="209340"/>
                  </a:lnTo>
                  <a:cubicBezTo>
                    <a:pt x="840651" y="224666"/>
                    <a:pt x="855980" y="279403"/>
                    <a:pt x="840651" y="318266"/>
                  </a:cubicBezTo>
                  <a:cubicBezTo>
                    <a:pt x="831892" y="341256"/>
                    <a:pt x="807804" y="353845"/>
                    <a:pt x="785359" y="363151"/>
                  </a:cubicBezTo>
                  <a:cubicBezTo>
                    <a:pt x="790833" y="385045"/>
                    <a:pt x="801235" y="390519"/>
                    <a:pt x="808352" y="397088"/>
                  </a:cubicBezTo>
                  <a:cubicBezTo>
                    <a:pt x="843388" y="431025"/>
                    <a:pt x="862002" y="464961"/>
                    <a:pt x="844483" y="517509"/>
                  </a:cubicBezTo>
                  <a:cubicBezTo>
                    <a:pt x="835724" y="544330"/>
                    <a:pt x="821490" y="570604"/>
                    <a:pt x="793571" y="580457"/>
                  </a:cubicBezTo>
                  <a:cubicBezTo>
                    <a:pt x="754154" y="594141"/>
                    <a:pt x="701052" y="576078"/>
                    <a:pt x="699410" y="576078"/>
                  </a:cubicBezTo>
                  <a:cubicBezTo>
                    <a:pt x="696125" y="581004"/>
                    <a:pt x="695577" y="581004"/>
                    <a:pt x="696672" y="591951"/>
                  </a:cubicBezTo>
                  <a:lnTo>
                    <a:pt x="687913" y="591951"/>
                  </a:lnTo>
                  <a:cubicBezTo>
                    <a:pt x="700504" y="636836"/>
                    <a:pt x="675869" y="745215"/>
                    <a:pt x="582803" y="699236"/>
                  </a:cubicBezTo>
                  <a:cubicBezTo>
                    <a:pt x="571307" y="693762"/>
                    <a:pt x="570759" y="693215"/>
                    <a:pt x="568569" y="679531"/>
                  </a:cubicBezTo>
                  <a:cubicBezTo>
                    <a:pt x="562548" y="676246"/>
                    <a:pt x="548861" y="668583"/>
                    <a:pt x="545577" y="668036"/>
                  </a:cubicBezTo>
                  <a:cubicBezTo>
                    <a:pt x="519847" y="660373"/>
                    <a:pt x="543387" y="664752"/>
                    <a:pt x="525321" y="659278"/>
                  </a:cubicBezTo>
                  <a:cubicBezTo>
                    <a:pt x="528606" y="689383"/>
                    <a:pt x="491379" y="770941"/>
                    <a:pt x="457437" y="778057"/>
                  </a:cubicBezTo>
                  <a:cubicBezTo>
                    <a:pt x="439372" y="781341"/>
                    <a:pt x="424043" y="787362"/>
                    <a:pt x="403788" y="783531"/>
                  </a:cubicBezTo>
                  <a:cubicBezTo>
                    <a:pt x="294845" y="763278"/>
                    <a:pt x="302510" y="701973"/>
                    <a:pt x="291013" y="688836"/>
                  </a:cubicBezTo>
                  <a:cubicBezTo>
                    <a:pt x="279517" y="675699"/>
                    <a:pt x="286634" y="685004"/>
                    <a:pt x="281159" y="668583"/>
                  </a:cubicBezTo>
                  <a:cubicBezTo>
                    <a:pt x="259261" y="670225"/>
                    <a:pt x="263641" y="676246"/>
                    <a:pt x="251050" y="687194"/>
                  </a:cubicBezTo>
                  <a:cubicBezTo>
                    <a:pt x="216560" y="715657"/>
                    <a:pt x="170027" y="706352"/>
                    <a:pt x="158531" y="677341"/>
                  </a:cubicBezTo>
                  <a:cubicBezTo>
                    <a:pt x="148129" y="651067"/>
                    <a:pt x="144845" y="628078"/>
                    <a:pt x="149772" y="595236"/>
                  </a:cubicBezTo>
                  <a:cubicBezTo>
                    <a:pt x="151414" y="582646"/>
                    <a:pt x="155794" y="574983"/>
                    <a:pt x="158531" y="558562"/>
                  </a:cubicBezTo>
                  <a:cubicBezTo>
                    <a:pt x="161268" y="544878"/>
                    <a:pt x="167290" y="538309"/>
                    <a:pt x="167290" y="521888"/>
                  </a:cubicBezTo>
                  <a:lnTo>
                    <a:pt x="148129" y="510941"/>
                  </a:lnTo>
                  <a:cubicBezTo>
                    <a:pt x="144297" y="508751"/>
                    <a:pt x="136086" y="500541"/>
                    <a:pt x="131706" y="496709"/>
                  </a:cubicBezTo>
                  <a:cubicBezTo>
                    <a:pt x="92290" y="501635"/>
                    <a:pt x="79698" y="503825"/>
                    <a:pt x="51779" y="482477"/>
                  </a:cubicBezTo>
                  <a:cubicBezTo>
                    <a:pt x="31523" y="467698"/>
                    <a:pt x="23859" y="444161"/>
                    <a:pt x="28238" y="410224"/>
                  </a:cubicBezTo>
                  <a:cubicBezTo>
                    <a:pt x="38092" y="329214"/>
                    <a:pt x="104881" y="312793"/>
                    <a:pt x="115830" y="299108"/>
                  </a:cubicBezTo>
                  <a:close/>
                  <a:moveTo>
                    <a:pt x="711453" y="161718"/>
                  </a:moveTo>
                  <a:cubicBezTo>
                    <a:pt x="724592" y="111908"/>
                    <a:pt x="692840" y="54434"/>
                    <a:pt x="639738" y="31992"/>
                  </a:cubicBezTo>
                  <a:cubicBezTo>
                    <a:pt x="610175" y="19950"/>
                    <a:pt x="598132" y="7907"/>
                    <a:pt x="563642" y="26518"/>
                  </a:cubicBezTo>
                  <a:cubicBezTo>
                    <a:pt x="540650" y="39108"/>
                    <a:pt x="528606" y="57171"/>
                    <a:pt x="509992" y="72497"/>
                  </a:cubicBezTo>
                  <a:cubicBezTo>
                    <a:pt x="493022" y="66476"/>
                    <a:pt x="467292" y="32539"/>
                    <a:pt x="456890" y="26518"/>
                  </a:cubicBezTo>
                  <a:cubicBezTo>
                    <a:pt x="451416" y="23234"/>
                    <a:pt x="428970" y="10644"/>
                    <a:pt x="421853" y="9002"/>
                  </a:cubicBezTo>
                  <a:cubicBezTo>
                    <a:pt x="359444" y="-9061"/>
                    <a:pt x="350685" y="792"/>
                    <a:pt x="312911" y="31992"/>
                  </a:cubicBezTo>
                  <a:cubicBezTo>
                    <a:pt x="288824" y="51150"/>
                    <a:pt x="284991" y="71950"/>
                    <a:pt x="283896" y="100413"/>
                  </a:cubicBezTo>
                  <a:cubicBezTo>
                    <a:pt x="276232" y="100960"/>
                    <a:pt x="251050" y="92750"/>
                    <a:pt x="236816" y="91108"/>
                  </a:cubicBezTo>
                  <a:cubicBezTo>
                    <a:pt x="176597" y="83992"/>
                    <a:pt x="103786" y="104792"/>
                    <a:pt x="74771" y="150771"/>
                  </a:cubicBezTo>
                  <a:cubicBezTo>
                    <a:pt x="35355" y="214266"/>
                    <a:pt x="64917" y="239992"/>
                    <a:pt x="71487" y="276666"/>
                  </a:cubicBezTo>
                  <a:cubicBezTo>
                    <a:pt x="20027" y="304035"/>
                    <a:pt x="-7893" y="376835"/>
                    <a:pt x="1961" y="435403"/>
                  </a:cubicBezTo>
                  <a:cubicBezTo>
                    <a:pt x="12910" y="497256"/>
                    <a:pt x="63822" y="543235"/>
                    <a:pt x="122947" y="545425"/>
                  </a:cubicBezTo>
                  <a:cubicBezTo>
                    <a:pt x="108713" y="596878"/>
                    <a:pt x="118567" y="666394"/>
                    <a:pt x="146487" y="701973"/>
                  </a:cubicBezTo>
                  <a:cubicBezTo>
                    <a:pt x="158531" y="717846"/>
                    <a:pt x="179334" y="734815"/>
                    <a:pt x="204517" y="741383"/>
                  </a:cubicBezTo>
                  <a:cubicBezTo>
                    <a:pt x="258166" y="755068"/>
                    <a:pt x="261451" y="734268"/>
                    <a:pt x="277875" y="728247"/>
                  </a:cubicBezTo>
                  <a:lnTo>
                    <a:pt x="286086" y="736457"/>
                  </a:lnTo>
                  <a:cubicBezTo>
                    <a:pt x="320576" y="783531"/>
                    <a:pt x="350685" y="803784"/>
                    <a:pt x="404335" y="821847"/>
                  </a:cubicBezTo>
                  <a:cubicBezTo>
                    <a:pt x="403240" y="850857"/>
                    <a:pt x="396671" y="884794"/>
                    <a:pt x="395028" y="915447"/>
                  </a:cubicBezTo>
                  <a:cubicBezTo>
                    <a:pt x="392839" y="959784"/>
                    <a:pt x="398313" y="949931"/>
                    <a:pt x="390101" y="1012332"/>
                  </a:cubicBezTo>
                  <a:cubicBezTo>
                    <a:pt x="341926" y="963068"/>
                    <a:pt x="327692" y="964710"/>
                    <a:pt x="309079" y="949931"/>
                  </a:cubicBezTo>
                  <a:lnTo>
                    <a:pt x="251050" y="908879"/>
                  </a:lnTo>
                  <a:cubicBezTo>
                    <a:pt x="204517" y="877679"/>
                    <a:pt x="217655" y="868921"/>
                    <a:pt x="200684" y="861805"/>
                  </a:cubicBezTo>
                  <a:cubicBezTo>
                    <a:pt x="174954" y="850857"/>
                    <a:pt x="183166" y="851405"/>
                    <a:pt x="172765" y="847026"/>
                  </a:cubicBezTo>
                  <a:cubicBezTo>
                    <a:pt x="172765" y="861257"/>
                    <a:pt x="178239" y="853594"/>
                    <a:pt x="176597" y="868373"/>
                  </a:cubicBezTo>
                  <a:cubicBezTo>
                    <a:pt x="176049" y="879321"/>
                    <a:pt x="164005" y="906142"/>
                    <a:pt x="157983" y="931868"/>
                  </a:cubicBezTo>
                  <a:cubicBezTo>
                    <a:pt x="151414" y="960331"/>
                    <a:pt x="154151" y="1004121"/>
                    <a:pt x="164553" y="1029300"/>
                  </a:cubicBezTo>
                  <a:cubicBezTo>
                    <a:pt x="168932" y="1039700"/>
                    <a:pt x="181524" y="1053932"/>
                    <a:pt x="188641" y="1062690"/>
                  </a:cubicBezTo>
                  <a:cubicBezTo>
                    <a:pt x="214371" y="1095532"/>
                    <a:pt x="259809" y="1105385"/>
                    <a:pt x="301962" y="1113595"/>
                  </a:cubicBezTo>
                  <a:cubicBezTo>
                    <a:pt x="327145" y="1117974"/>
                    <a:pt x="409810" y="1133848"/>
                    <a:pt x="427875" y="1146985"/>
                  </a:cubicBezTo>
                  <a:lnTo>
                    <a:pt x="431160" y="1149722"/>
                  </a:lnTo>
                  <a:cubicBezTo>
                    <a:pt x="431707" y="1149722"/>
                    <a:pt x="432255" y="1150269"/>
                    <a:pt x="432802" y="1150816"/>
                  </a:cubicBezTo>
                  <a:cubicBezTo>
                    <a:pt x="433350" y="1151364"/>
                    <a:pt x="433897" y="1151911"/>
                    <a:pt x="434445" y="1152458"/>
                  </a:cubicBezTo>
                  <a:cubicBezTo>
                    <a:pt x="523131" y="1214311"/>
                    <a:pt x="529701" y="1077469"/>
                    <a:pt x="530248" y="1002479"/>
                  </a:cubicBezTo>
                  <a:cubicBezTo>
                    <a:pt x="555431" y="1004668"/>
                    <a:pt x="609081" y="1045174"/>
                    <a:pt x="652876" y="1041890"/>
                  </a:cubicBezTo>
                  <a:cubicBezTo>
                    <a:pt x="669847" y="1040795"/>
                    <a:pt x="704337" y="1035869"/>
                    <a:pt x="714738" y="1026016"/>
                  </a:cubicBezTo>
                  <a:cubicBezTo>
                    <a:pt x="730614" y="1011237"/>
                    <a:pt x="742658" y="1007953"/>
                    <a:pt x="756892" y="988795"/>
                  </a:cubicBezTo>
                  <a:cubicBezTo>
                    <a:pt x="765651" y="976205"/>
                    <a:pt x="762366" y="976205"/>
                    <a:pt x="788644" y="941173"/>
                  </a:cubicBezTo>
                  <a:cubicBezTo>
                    <a:pt x="800687" y="925847"/>
                    <a:pt x="808899" y="909973"/>
                    <a:pt x="821490" y="894100"/>
                  </a:cubicBezTo>
                  <a:lnTo>
                    <a:pt x="839556" y="872752"/>
                  </a:lnTo>
                  <a:cubicBezTo>
                    <a:pt x="867476" y="835531"/>
                    <a:pt x="888279" y="826773"/>
                    <a:pt x="895943" y="811447"/>
                  </a:cubicBezTo>
                  <a:cubicBezTo>
                    <a:pt x="889921" y="799405"/>
                    <a:pt x="872951" y="790647"/>
                    <a:pt x="858169" y="790099"/>
                  </a:cubicBezTo>
                  <a:cubicBezTo>
                    <a:pt x="788644" y="789552"/>
                    <a:pt x="664920" y="806520"/>
                    <a:pt x="599774" y="825678"/>
                  </a:cubicBezTo>
                  <a:cubicBezTo>
                    <a:pt x="582803" y="830605"/>
                    <a:pt x="575686" y="836078"/>
                    <a:pt x="562548" y="846478"/>
                  </a:cubicBezTo>
                  <a:cubicBezTo>
                    <a:pt x="536817" y="867279"/>
                    <a:pt x="550504" y="866731"/>
                    <a:pt x="528606" y="874394"/>
                  </a:cubicBezTo>
                  <a:lnTo>
                    <a:pt x="524774" y="792836"/>
                  </a:lnTo>
                  <a:cubicBezTo>
                    <a:pt x="534080" y="785720"/>
                    <a:pt x="532438" y="787362"/>
                    <a:pt x="537365" y="775868"/>
                  </a:cubicBezTo>
                  <a:cubicBezTo>
                    <a:pt x="543387" y="763278"/>
                    <a:pt x="541744" y="768205"/>
                    <a:pt x="548314" y="758899"/>
                  </a:cubicBezTo>
                  <a:cubicBezTo>
                    <a:pt x="557073" y="746310"/>
                    <a:pt x="554336" y="735362"/>
                    <a:pt x="564737" y="719489"/>
                  </a:cubicBezTo>
                  <a:cubicBezTo>
                    <a:pt x="586088" y="726057"/>
                    <a:pt x="639738" y="769847"/>
                    <a:pt x="685723" y="740289"/>
                  </a:cubicBezTo>
                  <a:cubicBezTo>
                    <a:pt x="722402" y="716752"/>
                    <a:pt x="734446" y="669131"/>
                    <a:pt x="731709" y="624246"/>
                  </a:cubicBezTo>
                  <a:cubicBezTo>
                    <a:pt x="778789" y="632457"/>
                    <a:pt x="837914" y="636288"/>
                    <a:pt x="865834" y="591404"/>
                  </a:cubicBezTo>
                  <a:cubicBezTo>
                    <a:pt x="872403" y="581004"/>
                    <a:pt x="875688" y="584836"/>
                    <a:pt x="881162" y="575530"/>
                  </a:cubicBezTo>
                  <a:cubicBezTo>
                    <a:pt x="883899" y="571151"/>
                    <a:pt x="885542" y="561299"/>
                    <a:pt x="887732" y="555278"/>
                  </a:cubicBezTo>
                  <a:cubicBezTo>
                    <a:pt x="920578" y="462772"/>
                    <a:pt x="843936" y="411319"/>
                    <a:pt x="835724" y="390519"/>
                  </a:cubicBezTo>
                  <a:cubicBezTo>
                    <a:pt x="848315" y="378477"/>
                    <a:pt x="845578" y="385045"/>
                    <a:pt x="864191" y="363698"/>
                  </a:cubicBezTo>
                  <a:cubicBezTo>
                    <a:pt x="872403" y="354393"/>
                    <a:pt x="878425" y="331403"/>
                    <a:pt x="880615" y="319908"/>
                  </a:cubicBezTo>
                  <a:cubicBezTo>
                    <a:pt x="883899" y="295277"/>
                    <a:pt x="883352" y="296919"/>
                    <a:pt x="876783" y="273929"/>
                  </a:cubicBezTo>
                  <a:cubicBezTo>
                    <a:pt x="862002" y="221929"/>
                    <a:pt x="846126" y="198940"/>
                    <a:pt x="800687" y="179782"/>
                  </a:cubicBezTo>
                  <a:cubicBezTo>
                    <a:pt x="785906" y="173213"/>
                    <a:pt x="774410" y="169929"/>
                    <a:pt x="756892" y="165003"/>
                  </a:cubicBezTo>
                  <a:cubicBezTo>
                    <a:pt x="731161" y="157339"/>
                    <a:pt x="736636" y="161718"/>
                    <a:pt x="711453" y="16171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EED4FA7-DE6D-5D6F-A950-98411DD910AD}"/>
                </a:ext>
              </a:extLst>
            </p:cNvPr>
            <p:cNvSpPr/>
            <p:nvPr/>
          </p:nvSpPr>
          <p:spPr>
            <a:xfrm>
              <a:off x="2972048" y="1626231"/>
              <a:ext cx="461992" cy="423677"/>
            </a:xfrm>
            <a:custGeom>
              <a:avLst/>
              <a:gdLst>
                <a:gd name="connsiteX0" fmla="*/ 414539 w 461992"/>
                <a:gd name="connsiteY0" fmla="*/ 208013 h 423677"/>
                <a:gd name="connsiteX1" fmla="*/ 23662 w 461992"/>
                <a:gd name="connsiteY1" fmla="*/ 211845 h 423677"/>
                <a:gd name="connsiteX2" fmla="*/ 219100 w 461992"/>
                <a:gd name="connsiteY2" fmla="*/ 43255 h 423677"/>
                <a:gd name="connsiteX3" fmla="*/ 357605 w 461992"/>
                <a:gd name="connsiteY3" fmla="*/ 86497 h 423677"/>
                <a:gd name="connsiteX4" fmla="*/ 414539 w 461992"/>
                <a:gd name="connsiteY4" fmla="*/ 208013 h 423677"/>
                <a:gd name="connsiteX5" fmla="*/ 384977 w 461992"/>
                <a:gd name="connsiteY5" fmla="*/ 367845 h 423677"/>
                <a:gd name="connsiteX6" fmla="*/ 459430 w 461992"/>
                <a:gd name="connsiteY6" fmla="*/ 220055 h 423677"/>
                <a:gd name="connsiteX7" fmla="*/ 441912 w 461992"/>
                <a:gd name="connsiteY7" fmla="*/ 130834 h 423677"/>
                <a:gd name="connsiteX8" fmla="*/ 326948 w 461992"/>
                <a:gd name="connsiteY8" fmla="*/ 23549 h 423677"/>
                <a:gd name="connsiteX9" fmla="*/ 245378 w 461992"/>
                <a:gd name="connsiteY9" fmla="*/ 13 h 423677"/>
                <a:gd name="connsiteX10" fmla="*/ 72932 w 461992"/>
                <a:gd name="connsiteY10" fmla="*/ 50918 h 423677"/>
                <a:gd name="connsiteX11" fmla="*/ 22019 w 461992"/>
                <a:gd name="connsiteY11" fmla="*/ 111676 h 423677"/>
                <a:gd name="connsiteX12" fmla="*/ 121 w 461992"/>
                <a:gd name="connsiteY12" fmla="*/ 198708 h 423677"/>
                <a:gd name="connsiteX13" fmla="*/ 60341 w 461992"/>
                <a:gd name="connsiteY13" fmla="*/ 359635 h 423677"/>
                <a:gd name="connsiteX14" fmla="*/ 130414 w 461992"/>
                <a:gd name="connsiteY14" fmla="*/ 402330 h 423677"/>
                <a:gd name="connsiteX15" fmla="*/ 218553 w 461992"/>
                <a:gd name="connsiteY15" fmla="*/ 423677 h 423677"/>
                <a:gd name="connsiteX16" fmla="*/ 245925 w 461992"/>
                <a:gd name="connsiteY16" fmla="*/ 420940 h 423677"/>
                <a:gd name="connsiteX17" fmla="*/ 384977 w 461992"/>
                <a:gd name="connsiteY17" fmla="*/ 367845 h 42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1992" h="423677">
                  <a:moveTo>
                    <a:pt x="414539" y="208013"/>
                  </a:moveTo>
                  <a:cubicBezTo>
                    <a:pt x="358152" y="469109"/>
                    <a:pt x="9975" y="404519"/>
                    <a:pt x="23662" y="211845"/>
                  </a:cubicBezTo>
                  <a:cubicBezTo>
                    <a:pt x="31873" y="94708"/>
                    <a:pt x="106874" y="55297"/>
                    <a:pt x="219100" y="43255"/>
                  </a:cubicBezTo>
                  <a:cubicBezTo>
                    <a:pt x="286437" y="35592"/>
                    <a:pt x="314356" y="72813"/>
                    <a:pt x="357605" y="86497"/>
                  </a:cubicBezTo>
                  <a:cubicBezTo>
                    <a:pt x="407970" y="101823"/>
                    <a:pt x="429320" y="139592"/>
                    <a:pt x="414539" y="208013"/>
                  </a:cubicBezTo>
                  <a:close/>
                  <a:moveTo>
                    <a:pt x="384977" y="367845"/>
                  </a:moveTo>
                  <a:cubicBezTo>
                    <a:pt x="389357" y="338287"/>
                    <a:pt x="447934" y="326245"/>
                    <a:pt x="459430" y="220055"/>
                  </a:cubicBezTo>
                  <a:cubicBezTo>
                    <a:pt x="464905" y="175718"/>
                    <a:pt x="462715" y="162034"/>
                    <a:pt x="441912" y="130834"/>
                  </a:cubicBezTo>
                  <a:cubicBezTo>
                    <a:pt x="421656" y="100181"/>
                    <a:pt x="358152" y="39971"/>
                    <a:pt x="326948" y="23549"/>
                  </a:cubicBezTo>
                  <a:cubicBezTo>
                    <a:pt x="313809" y="16981"/>
                    <a:pt x="256327" y="-535"/>
                    <a:pt x="245378" y="13"/>
                  </a:cubicBezTo>
                  <a:cubicBezTo>
                    <a:pt x="178042" y="4392"/>
                    <a:pt x="113990" y="16981"/>
                    <a:pt x="72932" y="50918"/>
                  </a:cubicBezTo>
                  <a:cubicBezTo>
                    <a:pt x="58698" y="62960"/>
                    <a:pt x="29136" y="89234"/>
                    <a:pt x="22019" y="111676"/>
                  </a:cubicBezTo>
                  <a:cubicBezTo>
                    <a:pt x="12165" y="141234"/>
                    <a:pt x="1216" y="162581"/>
                    <a:pt x="121" y="198708"/>
                  </a:cubicBezTo>
                  <a:cubicBezTo>
                    <a:pt x="-1521" y="260013"/>
                    <a:pt x="13260" y="320224"/>
                    <a:pt x="60341" y="359635"/>
                  </a:cubicBezTo>
                  <a:cubicBezTo>
                    <a:pt x="83333" y="378793"/>
                    <a:pt x="100852" y="389740"/>
                    <a:pt x="130414" y="402330"/>
                  </a:cubicBezTo>
                  <a:cubicBezTo>
                    <a:pt x="152859" y="412182"/>
                    <a:pt x="186801" y="423677"/>
                    <a:pt x="218553" y="423677"/>
                  </a:cubicBezTo>
                  <a:cubicBezTo>
                    <a:pt x="233334" y="423677"/>
                    <a:pt x="232787" y="420940"/>
                    <a:pt x="245925" y="420940"/>
                  </a:cubicBezTo>
                  <a:cubicBezTo>
                    <a:pt x="346656" y="420940"/>
                    <a:pt x="357057" y="372772"/>
                    <a:pt x="384977" y="36784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E70CCD0-E461-F73B-3BB3-FB4CD619DAD6}"/>
                </a:ext>
              </a:extLst>
            </p:cNvPr>
            <p:cNvSpPr/>
            <p:nvPr/>
          </p:nvSpPr>
          <p:spPr>
            <a:xfrm>
              <a:off x="3049359" y="1717268"/>
              <a:ext cx="94612" cy="157481"/>
            </a:xfrm>
            <a:custGeom>
              <a:avLst/>
              <a:gdLst>
                <a:gd name="connsiteX0" fmla="*/ 0 w 94612"/>
                <a:gd name="connsiteY0" fmla="*/ 150366 h 157481"/>
                <a:gd name="connsiteX1" fmla="*/ 6569 w 94612"/>
                <a:gd name="connsiteY1" fmla="*/ 157482 h 157481"/>
                <a:gd name="connsiteX2" fmla="*/ 36679 w 94612"/>
                <a:gd name="connsiteY2" fmla="*/ 64429 h 157481"/>
                <a:gd name="connsiteX3" fmla="*/ 94161 w 94612"/>
                <a:gd name="connsiteY3" fmla="*/ 12976 h 157481"/>
                <a:gd name="connsiteX4" fmla="*/ 84307 w 94612"/>
                <a:gd name="connsiteY4" fmla="*/ 2029 h 157481"/>
                <a:gd name="connsiteX5" fmla="*/ 0 w 94612"/>
                <a:gd name="connsiteY5" fmla="*/ 150366 h 15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12" h="157481">
                  <a:moveTo>
                    <a:pt x="0" y="150366"/>
                  </a:moveTo>
                  <a:lnTo>
                    <a:pt x="6569" y="157482"/>
                  </a:lnTo>
                  <a:cubicBezTo>
                    <a:pt x="25730" y="137777"/>
                    <a:pt x="3285" y="124092"/>
                    <a:pt x="36679" y="64429"/>
                  </a:cubicBezTo>
                  <a:cubicBezTo>
                    <a:pt x="59672" y="23376"/>
                    <a:pt x="83212" y="20639"/>
                    <a:pt x="94161" y="12976"/>
                  </a:cubicBezTo>
                  <a:cubicBezTo>
                    <a:pt x="95803" y="-1255"/>
                    <a:pt x="93066" y="-1803"/>
                    <a:pt x="84307" y="2029"/>
                  </a:cubicBezTo>
                  <a:cubicBezTo>
                    <a:pt x="15876" y="31587"/>
                    <a:pt x="11496" y="116429"/>
                    <a:pt x="0" y="15036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0CC7901-4549-FF5E-CE51-CB0D6762623A}"/>
                </a:ext>
              </a:extLst>
            </p:cNvPr>
            <p:cNvSpPr/>
            <p:nvPr/>
          </p:nvSpPr>
          <p:spPr>
            <a:xfrm>
              <a:off x="3102929" y="1774581"/>
              <a:ext cx="49349" cy="82652"/>
            </a:xfrm>
            <a:custGeom>
              <a:avLst/>
              <a:gdLst>
                <a:gd name="connsiteX0" fmla="*/ 8291 w 49349"/>
                <a:gd name="connsiteY0" fmla="*/ 82653 h 82652"/>
                <a:gd name="connsiteX1" fmla="*/ 35116 w 49349"/>
                <a:gd name="connsiteY1" fmla="*/ 22442 h 82652"/>
                <a:gd name="connsiteX2" fmla="*/ 49350 w 49349"/>
                <a:gd name="connsiteY2" fmla="*/ 7663 h 82652"/>
                <a:gd name="connsiteX3" fmla="*/ 41686 w 49349"/>
                <a:gd name="connsiteY3" fmla="*/ 0 h 82652"/>
                <a:gd name="connsiteX4" fmla="*/ 80 w 49349"/>
                <a:gd name="connsiteY4" fmla="*/ 74442 h 82652"/>
                <a:gd name="connsiteX5" fmla="*/ 8291 w 49349"/>
                <a:gd name="connsiteY5" fmla="*/ 82653 h 8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349" h="82652">
                  <a:moveTo>
                    <a:pt x="8291" y="82653"/>
                  </a:moveTo>
                  <a:cubicBezTo>
                    <a:pt x="11576" y="78821"/>
                    <a:pt x="19788" y="41600"/>
                    <a:pt x="35116" y="22442"/>
                  </a:cubicBezTo>
                  <a:cubicBezTo>
                    <a:pt x="42781" y="12590"/>
                    <a:pt x="42781" y="18063"/>
                    <a:pt x="49350" y="7663"/>
                  </a:cubicBezTo>
                  <a:lnTo>
                    <a:pt x="41686" y="0"/>
                  </a:lnTo>
                  <a:cubicBezTo>
                    <a:pt x="22525" y="17516"/>
                    <a:pt x="-1563" y="59116"/>
                    <a:pt x="80" y="74442"/>
                  </a:cubicBezTo>
                  <a:cubicBezTo>
                    <a:pt x="1722" y="85937"/>
                    <a:pt x="3364" y="81558"/>
                    <a:pt x="8291" y="826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FAB173C1-7699-2329-6779-2C7F3488710C}"/>
                </a:ext>
              </a:extLst>
            </p:cNvPr>
            <p:cNvSpPr/>
            <p:nvPr/>
          </p:nvSpPr>
          <p:spPr>
            <a:xfrm>
              <a:off x="3147802" y="1806876"/>
              <a:ext cx="23374" cy="51452"/>
            </a:xfrm>
            <a:custGeom>
              <a:avLst/>
              <a:gdLst>
                <a:gd name="connsiteX0" fmla="*/ 98 w 23374"/>
                <a:gd name="connsiteY0" fmla="*/ 51453 h 51452"/>
                <a:gd name="connsiteX1" fmla="*/ 20354 w 23374"/>
                <a:gd name="connsiteY1" fmla="*/ 10400 h 51452"/>
                <a:gd name="connsiteX2" fmla="*/ 18164 w 23374"/>
                <a:gd name="connsiteY2" fmla="*/ 0 h 51452"/>
                <a:gd name="connsiteX3" fmla="*/ 98 w 23374"/>
                <a:gd name="connsiteY3" fmla="*/ 51453 h 5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74" h="51452">
                  <a:moveTo>
                    <a:pt x="98" y="51453"/>
                  </a:moveTo>
                  <a:cubicBezTo>
                    <a:pt x="7762" y="46526"/>
                    <a:pt x="12689" y="27916"/>
                    <a:pt x="20354" y="10400"/>
                  </a:cubicBezTo>
                  <a:cubicBezTo>
                    <a:pt x="24186" y="2189"/>
                    <a:pt x="25281" y="6568"/>
                    <a:pt x="18164" y="0"/>
                  </a:cubicBezTo>
                  <a:cubicBezTo>
                    <a:pt x="7215" y="6568"/>
                    <a:pt x="-997" y="35032"/>
                    <a:pt x="98" y="514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8151C293-1AD8-57BC-E2A9-F09CBEFC5B66}"/>
                </a:ext>
              </a:extLst>
            </p:cNvPr>
            <p:cNvSpPr/>
            <p:nvPr/>
          </p:nvSpPr>
          <p:spPr>
            <a:xfrm>
              <a:off x="3345529" y="1544138"/>
              <a:ext cx="16970" cy="17789"/>
            </a:xfrm>
            <a:custGeom>
              <a:avLst/>
              <a:gdLst>
                <a:gd name="connsiteX0" fmla="*/ 0 w 16970"/>
                <a:gd name="connsiteY0" fmla="*/ 15326 h 17789"/>
                <a:gd name="connsiteX1" fmla="*/ 16971 w 16970"/>
                <a:gd name="connsiteY1" fmla="*/ 13684 h 17789"/>
                <a:gd name="connsiteX2" fmla="*/ 3285 w 16970"/>
                <a:gd name="connsiteY2" fmla="*/ 0 h 17789"/>
                <a:gd name="connsiteX3" fmla="*/ 0 w 16970"/>
                <a:gd name="connsiteY3" fmla="*/ 15326 h 1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0" h="17789">
                  <a:moveTo>
                    <a:pt x="0" y="15326"/>
                  </a:moveTo>
                  <a:cubicBezTo>
                    <a:pt x="13139" y="18063"/>
                    <a:pt x="6569" y="19705"/>
                    <a:pt x="16971" y="13684"/>
                  </a:cubicBezTo>
                  <a:cubicBezTo>
                    <a:pt x="16423" y="1642"/>
                    <a:pt x="16423" y="547"/>
                    <a:pt x="3285" y="0"/>
                  </a:cubicBezTo>
                  <a:lnTo>
                    <a:pt x="0" y="15326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5E1D582B-2FBE-8B25-04C0-A03005B725B7}"/>
                </a:ext>
              </a:extLst>
            </p:cNvPr>
            <p:cNvSpPr/>
            <p:nvPr/>
          </p:nvSpPr>
          <p:spPr>
            <a:xfrm>
              <a:off x="3311237" y="1563296"/>
              <a:ext cx="16091" cy="17245"/>
            </a:xfrm>
            <a:custGeom>
              <a:avLst/>
              <a:gdLst>
                <a:gd name="connsiteX0" fmla="*/ 13489 w 16091"/>
                <a:gd name="connsiteY0" fmla="*/ 14232 h 17245"/>
                <a:gd name="connsiteX1" fmla="*/ 13489 w 16091"/>
                <a:gd name="connsiteY1" fmla="*/ 5474 h 17245"/>
                <a:gd name="connsiteX2" fmla="*/ 4182 w 16091"/>
                <a:gd name="connsiteY2" fmla="*/ 0 h 17245"/>
                <a:gd name="connsiteX3" fmla="*/ 13489 w 16091"/>
                <a:gd name="connsiteY3" fmla="*/ 14232 h 1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91" h="17245">
                  <a:moveTo>
                    <a:pt x="13489" y="14232"/>
                  </a:moveTo>
                  <a:cubicBezTo>
                    <a:pt x="15131" y="10947"/>
                    <a:pt x="18416" y="13137"/>
                    <a:pt x="13489" y="5474"/>
                  </a:cubicBezTo>
                  <a:cubicBezTo>
                    <a:pt x="9657" y="-547"/>
                    <a:pt x="10204" y="1642"/>
                    <a:pt x="4182" y="0"/>
                  </a:cubicBezTo>
                  <a:cubicBezTo>
                    <a:pt x="-3482" y="10947"/>
                    <a:pt x="-745" y="22990"/>
                    <a:pt x="13489" y="142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F65C001-1A5D-541A-0D9E-ACECB8CBAC64}"/>
                </a:ext>
              </a:extLst>
            </p:cNvPr>
            <p:cNvSpPr/>
            <p:nvPr/>
          </p:nvSpPr>
          <p:spPr>
            <a:xfrm>
              <a:off x="3523997" y="1920181"/>
              <a:ext cx="13163" cy="14231"/>
            </a:xfrm>
            <a:custGeom>
              <a:avLst/>
              <a:gdLst>
                <a:gd name="connsiteX0" fmla="*/ 12591 w 13163"/>
                <a:gd name="connsiteY0" fmla="*/ 547 h 14231"/>
                <a:gd name="connsiteX1" fmla="*/ 0 w 13163"/>
                <a:gd name="connsiteY1" fmla="*/ 0 h 14231"/>
                <a:gd name="connsiteX2" fmla="*/ 4380 w 13163"/>
                <a:gd name="connsiteY2" fmla="*/ 14232 h 14231"/>
                <a:gd name="connsiteX3" fmla="*/ 12591 w 13163"/>
                <a:gd name="connsiteY3" fmla="*/ 547 h 1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3" h="14231">
                  <a:moveTo>
                    <a:pt x="12591" y="547"/>
                  </a:moveTo>
                  <a:lnTo>
                    <a:pt x="0" y="0"/>
                  </a:lnTo>
                  <a:cubicBezTo>
                    <a:pt x="547" y="10947"/>
                    <a:pt x="-547" y="6568"/>
                    <a:pt x="4380" y="14232"/>
                  </a:cubicBezTo>
                  <a:cubicBezTo>
                    <a:pt x="12591" y="10400"/>
                    <a:pt x="14234" y="13684"/>
                    <a:pt x="12591" y="54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98D91780-BFBA-4BEA-EDF6-C9D59182B159}"/>
                </a:ext>
              </a:extLst>
            </p:cNvPr>
            <p:cNvSpPr/>
            <p:nvPr/>
          </p:nvSpPr>
          <p:spPr>
            <a:xfrm>
              <a:off x="3099177" y="2134750"/>
              <a:ext cx="13843" cy="12817"/>
            </a:xfrm>
            <a:custGeom>
              <a:avLst/>
              <a:gdLst>
                <a:gd name="connsiteX0" fmla="*/ 12044 w 13843"/>
                <a:gd name="connsiteY0" fmla="*/ 12590 h 12817"/>
                <a:gd name="connsiteX1" fmla="*/ 11496 w 13843"/>
                <a:gd name="connsiteY1" fmla="*/ 0 h 12817"/>
                <a:gd name="connsiteX2" fmla="*/ 0 w 13843"/>
                <a:gd name="connsiteY2" fmla="*/ 1642 h 12817"/>
                <a:gd name="connsiteX3" fmla="*/ 12044 w 13843"/>
                <a:gd name="connsiteY3" fmla="*/ 12590 h 12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3" h="12817">
                  <a:moveTo>
                    <a:pt x="12044" y="12590"/>
                  </a:moveTo>
                  <a:cubicBezTo>
                    <a:pt x="14781" y="6021"/>
                    <a:pt x="14234" y="8211"/>
                    <a:pt x="11496" y="0"/>
                  </a:cubicBezTo>
                  <a:lnTo>
                    <a:pt x="0" y="1642"/>
                  </a:lnTo>
                  <a:cubicBezTo>
                    <a:pt x="1095" y="13684"/>
                    <a:pt x="547" y="13137"/>
                    <a:pt x="12044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BF7B86C6-6644-6F12-3F9D-BB36E99208F7}"/>
                </a:ext>
              </a:extLst>
            </p:cNvPr>
            <p:cNvSpPr/>
            <p:nvPr/>
          </p:nvSpPr>
          <p:spPr>
            <a:xfrm>
              <a:off x="2852278" y="1812897"/>
              <a:ext cx="13412" cy="16968"/>
            </a:xfrm>
            <a:custGeom>
              <a:avLst/>
              <a:gdLst>
                <a:gd name="connsiteX0" fmla="*/ 6022 w 13412"/>
                <a:gd name="connsiteY0" fmla="*/ 16968 h 16968"/>
                <a:gd name="connsiteX1" fmla="*/ 4380 w 13412"/>
                <a:gd name="connsiteY1" fmla="*/ 0 h 16968"/>
                <a:gd name="connsiteX2" fmla="*/ 0 w 13412"/>
                <a:gd name="connsiteY2" fmla="*/ 12590 h 16968"/>
                <a:gd name="connsiteX3" fmla="*/ 6022 w 13412"/>
                <a:gd name="connsiteY3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2" h="16968">
                  <a:moveTo>
                    <a:pt x="6022" y="16968"/>
                  </a:moveTo>
                  <a:cubicBezTo>
                    <a:pt x="15329" y="10947"/>
                    <a:pt x="16971" y="6021"/>
                    <a:pt x="4380" y="0"/>
                  </a:cubicBezTo>
                  <a:lnTo>
                    <a:pt x="0" y="12590"/>
                  </a:lnTo>
                  <a:lnTo>
                    <a:pt x="6022" y="16968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BC37BC7-671B-6486-F479-054C80174F55}"/>
                </a:ext>
              </a:extLst>
            </p:cNvPr>
            <p:cNvSpPr/>
            <p:nvPr/>
          </p:nvSpPr>
          <p:spPr>
            <a:xfrm>
              <a:off x="3141716" y="2164556"/>
              <a:ext cx="13394" cy="13502"/>
            </a:xfrm>
            <a:custGeom>
              <a:avLst/>
              <a:gdLst>
                <a:gd name="connsiteX0" fmla="*/ 3447 w 13394"/>
                <a:gd name="connsiteY0" fmla="*/ 2490 h 13502"/>
                <a:gd name="connsiteX1" fmla="*/ 2899 w 13394"/>
                <a:gd name="connsiteY1" fmla="*/ 11795 h 13502"/>
                <a:gd name="connsiteX2" fmla="*/ 13301 w 13394"/>
                <a:gd name="connsiteY2" fmla="*/ 848 h 13502"/>
                <a:gd name="connsiteX3" fmla="*/ 3447 w 13394"/>
                <a:gd name="connsiteY3" fmla="*/ 2490 h 1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4" h="13502">
                  <a:moveTo>
                    <a:pt x="3447" y="2490"/>
                  </a:moveTo>
                  <a:cubicBezTo>
                    <a:pt x="-3670" y="9058"/>
                    <a:pt x="2352" y="10700"/>
                    <a:pt x="2899" y="11795"/>
                  </a:cubicBezTo>
                  <a:cubicBezTo>
                    <a:pt x="12206" y="15627"/>
                    <a:pt x="13848" y="13437"/>
                    <a:pt x="13301" y="848"/>
                  </a:cubicBezTo>
                  <a:cubicBezTo>
                    <a:pt x="7826" y="-247"/>
                    <a:pt x="7279" y="-795"/>
                    <a:pt x="3447" y="24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E6F2539C-B61E-35BB-30D3-7C5837148475}"/>
                </a:ext>
              </a:extLst>
            </p:cNvPr>
            <p:cNvSpPr/>
            <p:nvPr/>
          </p:nvSpPr>
          <p:spPr>
            <a:xfrm>
              <a:off x="2826319" y="1858876"/>
              <a:ext cx="13616" cy="12279"/>
            </a:xfrm>
            <a:custGeom>
              <a:avLst/>
              <a:gdLst>
                <a:gd name="connsiteX0" fmla="*/ 9536 w 13616"/>
                <a:gd name="connsiteY0" fmla="*/ 12042 h 12279"/>
                <a:gd name="connsiteX1" fmla="*/ 12820 w 13616"/>
                <a:gd name="connsiteY1" fmla="*/ 0 h 12279"/>
                <a:gd name="connsiteX2" fmla="*/ 9536 w 13616"/>
                <a:gd name="connsiteY2" fmla="*/ 12042 h 1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16" h="12279">
                  <a:moveTo>
                    <a:pt x="9536" y="12042"/>
                  </a:moveTo>
                  <a:cubicBezTo>
                    <a:pt x="12273" y="8758"/>
                    <a:pt x="15010" y="16968"/>
                    <a:pt x="12820" y="0"/>
                  </a:cubicBezTo>
                  <a:cubicBezTo>
                    <a:pt x="-7983" y="547"/>
                    <a:pt x="777" y="14232"/>
                    <a:pt x="9536" y="120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2CE1591-5258-2223-3B08-64BBA34349C0}"/>
                </a:ext>
              </a:extLst>
            </p:cNvPr>
            <p:cNvSpPr/>
            <p:nvPr/>
          </p:nvSpPr>
          <p:spPr>
            <a:xfrm>
              <a:off x="3156112" y="1529359"/>
              <a:ext cx="13603" cy="16968"/>
            </a:xfrm>
            <a:custGeom>
              <a:avLst/>
              <a:gdLst>
                <a:gd name="connsiteX0" fmla="*/ 0 w 13603"/>
                <a:gd name="connsiteY0" fmla="*/ 16968 h 16968"/>
                <a:gd name="connsiteX1" fmla="*/ 3832 w 13603"/>
                <a:gd name="connsiteY1" fmla="*/ 0 h 16968"/>
                <a:gd name="connsiteX2" fmla="*/ 0 w 13603"/>
                <a:gd name="connsiteY2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03" h="16968">
                  <a:moveTo>
                    <a:pt x="0" y="16968"/>
                  </a:moveTo>
                  <a:cubicBezTo>
                    <a:pt x="11496" y="13137"/>
                    <a:pt x="21898" y="4926"/>
                    <a:pt x="3832" y="0"/>
                  </a:cubicBezTo>
                  <a:lnTo>
                    <a:pt x="0" y="16968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584A24A-1419-CC08-7F3B-E11CDF3E3901}"/>
                </a:ext>
              </a:extLst>
            </p:cNvPr>
            <p:cNvSpPr/>
            <p:nvPr/>
          </p:nvSpPr>
          <p:spPr>
            <a:xfrm>
              <a:off x="3161733" y="2122161"/>
              <a:ext cx="11623" cy="15360"/>
            </a:xfrm>
            <a:custGeom>
              <a:avLst/>
              <a:gdLst>
                <a:gd name="connsiteX0" fmla="*/ 10802 w 11623"/>
                <a:gd name="connsiteY0" fmla="*/ 10947 h 15360"/>
                <a:gd name="connsiteX1" fmla="*/ 4233 w 11623"/>
                <a:gd name="connsiteY1" fmla="*/ 0 h 15360"/>
                <a:gd name="connsiteX2" fmla="*/ 401 w 11623"/>
                <a:gd name="connsiteY2" fmla="*/ 9305 h 15360"/>
                <a:gd name="connsiteX3" fmla="*/ 10802 w 11623"/>
                <a:gd name="connsiteY3" fmla="*/ 10947 h 1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23" h="15360">
                  <a:moveTo>
                    <a:pt x="10802" y="10947"/>
                  </a:moveTo>
                  <a:cubicBezTo>
                    <a:pt x="12992" y="2189"/>
                    <a:pt x="10802" y="3832"/>
                    <a:pt x="4233" y="0"/>
                  </a:cubicBezTo>
                  <a:cubicBezTo>
                    <a:pt x="2590" y="2737"/>
                    <a:pt x="-1242" y="4926"/>
                    <a:pt x="401" y="9305"/>
                  </a:cubicBezTo>
                  <a:cubicBezTo>
                    <a:pt x="5328" y="21895"/>
                    <a:pt x="10802" y="10947"/>
                    <a:pt x="10802" y="1094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3DC4219-28B4-3E29-447D-D16260C7FEDD}"/>
                </a:ext>
              </a:extLst>
            </p:cNvPr>
            <p:cNvSpPr/>
            <p:nvPr/>
          </p:nvSpPr>
          <p:spPr>
            <a:xfrm>
              <a:off x="3493887" y="1683552"/>
              <a:ext cx="14309" cy="14944"/>
            </a:xfrm>
            <a:custGeom>
              <a:avLst/>
              <a:gdLst>
                <a:gd name="connsiteX0" fmla="*/ 2737 w 14309"/>
                <a:gd name="connsiteY0" fmla="*/ 14944 h 14944"/>
                <a:gd name="connsiteX1" fmla="*/ 0 w 14309"/>
                <a:gd name="connsiteY1" fmla="*/ 2902 h 14944"/>
                <a:gd name="connsiteX2" fmla="*/ 2737 w 14309"/>
                <a:gd name="connsiteY2" fmla="*/ 14944 h 1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09" h="14944">
                  <a:moveTo>
                    <a:pt x="2737" y="14944"/>
                  </a:moveTo>
                  <a:cubicBezTo>
                    <a:pt x="16423" y="7281"/>
                    <a:pt x="20803" y="-5856"/>
                    <a:pt x="0" y="2902"/>
                  </a:cubicBezTo>
                  <a:lnTo>
                    <a:pt x="2737" y="14944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238B653-C2CC-9183-9673-EE8EE4C78273}"/>
                </a:ext>
              </a:extLst>
            </p:cNvPr>
            <p:cNvSpPr/>
            <p:nvPr/>
          </p:nvSpPr>
          <p:spPr>
            <a:xfrm>
              <a:off x="3150546" y="1580812"/>
              <a:ext cx="13777" cy="12589"/>
            </a:xfrm>
            <a:custGeom>
              <a:avLst/>
              <a:gdLst>
                <a:gd name="connsiteX0" fmla="*/ 6113 w 13777"/>
                <a:gd name="connsiteY0" fmla="*/ 12590 h 12589"/>
                <a:gd name="connsiteX1" fmla="*/ 13778 w 13777"/>
                <a:gd name="connsiteY1" fmla="*/ 0 h 12589"/>
                <a:gd name="connsiteX2" fmla="*/ 1734 w 13777"/>
                <a:gd name="connsiteY2" fmla="*/ 547 h 12589"/>
                <a:gd name="connsiteX3" fmla="*/ 6113 w 13777"/>
                <a:gd name="connsiteY3" fmla="*/ 1259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7" h="12589">
                  <a:moveTo>
                    <a:pt x="6113" y="12590"/>
                  </a:moveTo>
                  <a:cubicBezTo>
                    <a:pt x="9946" y="9853"/>
                    <a:pt x="10493" y="14232"/>
                    <a:pt x="13778" y="0"/>
                  </a:cubicBezTo>
                  <a:lnTo>
                    <a:pt x="1734" y="547"/>
                  </a:lnTo>
                  <a:cubicBezTo>
                    <a:pt x="1734" y="1642"/>
                    <a:pt x="-4288" y="5474"/>
                    <a:pt x="6113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EB9BB73-7210-C2E9-4DE4-71FF4AB7577E}"/>
                </a:ext>
              </a:extLst>
            </p:cNvPr>
            <p:cNvSpPr/>
            <p:nvPr/>
          </p:nvSpPr>
          <p:spPr>
            <a:xfrm>
              <a:off x="3483140" y="1931676"/>
              <a:ext cx="13151" cy="14231"/>
            </a:xfrm>
            <a:custGeom>
              <a:avLst/>
              <a:gdLst>
                <a:gd name="connsiteX0" fmla="*/ 3630 w 13151"/>
                <a:gd name="connsiteY0" fmla="*/ 14232 h 14231"/>
                <a:gd name="connsiteX1" fmla="*/ 2535 w 13151"/>
                <a:gd name="connsiteY1" fmla="*/ 0 h 14231"/>
                <a:gd name="connsiteX2" fmla="*/ 3630 w 13151"/>
                <a:gd name="connsiteY2" fmla="*/ 14232 h 1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1" h="14231">
                  <a:moveTo>
                    <a:pt x="3630" y="14232"/>
                  </a:moveTo>
                  <a:cubicBezTo>
                    <a:pt x="16769" y="9853"/>
                    <a:pt x="16222" y="4379"/>
                    <a:pt x="2535" y="0"/>
                  </a:cubicBezTo>
                  <a:cubicBezTo>
                    <a:pt x="-202" y="7663"/>
                    <a:pt x="-1844" y="5474"/>
                    <a:pt x="3630" y="142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A4D83CEF-09BD-7C09-FA16-C59FCF3F423B}"/>
                </a:ext>
              </a:extLst>
            </p:cNvPr>
            <p:cNvSpPr/>
            <p:nvPr/>
          </p:nvSpPr>
          <p:spPr>
            <a:xfrm>
              <a:off x="3508121" y="1959592"/>
              <a:ext cx="12043" cy="12589"/>
            </a:xfrm>
            <a:custGeom>
              <a:avLst/>
              <a:gdLst>
                <a:gd name="connsiteX0" fmla="*/ 12044 w 12043"/>
                <a:gd name="connsiteY0" fmla="*/ 0 h 12589"/>
                <a:gd name="connsiteX1" fmla="*/ 0 w 12043"/>
                <a:gd name="connsiteY1" fmla="*/ 1095 h 12589"/>
                <a:gd name="connsiteX2" fmla="*/ 6022 w 12043"/>
                <a:gd name="connsiteY2" fmla="*/ 12590 h 12589"/>
                <a:gd name="connsiteX3" fmla="*/ 12044 w 12043"/>
                <a:gd name="connsiteY3" fmla="*/ 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43" h="12589">
                  <a:moveTo>
                    <a:pt x="12044" y="0"/>
                  </a:moveTo>
                  <a:lnTo>
                    <a:pt x="0" y="1095"/>
                  </a:lnTo>
                  <a:cubicBezTo>
                    <a:pt x="2190" y="14232"/>
                    <a:pt x="-2737" y="7116"/>
                    <a:pt x="6022" y="12590"/>
                  </a:cubicBezTo>
                  <a:cubicBezTo>
                    <a:pt x="10402" y="9853"/>
                    <a:pt x="12044" y="13684"/>
                    <a:pt x="12044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E3D63363-FEDB-E225-086A-160F2106DD91}"/>
                </a:ext>
              </a:extLst>
            </p:cNvPr>
            <p:cNvSpPr/>
            <p:nvPr/>
          </p:nvSpPr>
          <p:spPr>
            <a:xfrm>
              <a:off x="3488616" y="1722581"/>
              <a:ext cx="12880" cy="12614"/>
            </a:xfrm>
            <a:custGeom>
              <a:avLst/>
              <a:gdLst>
                <a:gd name="connsiteX0" fmla="*/ 6913 w 12880"/>
                <a:gd name="connsiteY0" fmla="*/ 12590 h 12614"/>
                <a:gd name="connsiteX1" fmla="*/ 11840 w 12880"/>
                <a:gd name="connsiteY1" fmla="*/ 9853 h 12614"/>
                <a:gd name="connsiteX2" fmla="*/ 9103 w 12880"/>
                <a:gd name="connsiteY2" fmla="*/ 0 h 12614"/>
                <a:gd name="connsiteX3" fmla="*/ 6913 w 12880"/>
                <a:gd name="connsiteY3" fmla="*/ 12590 h 1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0" h="12614">
                  <a:moveTo>
                    <a:pt x="6913" y="12590"/>
                  </a:moveTo>
                  <a:cubicBezTo>
                    <a:pt x="10198" y="12590"/>
                    <a:pt x="10198" y="12590"/>
                    <a:pt x="11840" y="9853"/>
                  </a:cubicBezTo>
                  <a:cubicBezTo>
                    <a:pt x="14577" y="3832"/>
                    <a:pt x="11292" y="2737"/>
                    <a:pt x="9103" y="0"/>
                  </a:cubicBezTo>
                  <a:cubicBezTo>
                    <a:pt x="-4036" y="4379"/>
                    <a:pt x="-1299" y="13137"/>
                    <a:pt x="6913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50950591-7169-F1F2-7459-7966C205E7A5}"/>
                </a:ext>
              </a:extLst>
            </p:cNvPr>
            <p:cNvSpPr/>
            <p:nvPr/>
          </p:nvSpPr>
          <p:spPr>
            <a:xfrm>
              <a:off x="2986950" y="1996696"/>
              <a:ext cx="12591" cy="11147"/>
            </a:xfrm>
            <a:custGeom>
              <a:avLst/>
              <a:gdLst>
                <a:gd name="connsiteX0" fmla="*/ 12591 w 12591"/>
                <a:gd name="connsiteY0" fmla="*/ 9422 h 11147"/>
                <a:gd name="connsiteX1" fmla="*/ 0 w 12591"/>
                <a:gd name="connsiteY1" fmla="*/ 117 h 11147"/>
                <a:gd name="connsiteX2" fmla="*/ 12591 w 12591"/>
                <a:gd name="connsiteY2" fmla="*/ 9422 h 1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91" h="11147">
                  <a:moveTo>
                    <a:pt x="12591" y="9422"/>
                  </a:moveTo>
                  <a:cubicBezTo>
                    <a:pt x="11496" y="664"/>
                    <a:pt x="10402" y="-430"/>
                    <a:pt x="0" y="117"/>
                  </a:cubicBezTo>
                  <a:cubicBezTo>
                    <a:pt x="547" y="12159"/>
                    <a:pt x="-547" y="12707"/>
                    <a:pt x="12591" y="942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6FDA7F7F-F87F-2C02-017F-DBAE35C1278F}"/>
                </a:ext>
              </a:extLst>
            </p:cNvPr>
            <p:cNvSpPr/>
            <p:nvPr/>
          </p:nvSpPr>
          <p:spPr>
            <a:xfrm>
              <a:off x="3542062" y="1688644"/>
              <a:ext cx="13138" cy="12589"/>
            </a:xfrm>
            <a:custGeom>
              <a:avLst/>
              <a:gdLst>
                <a:gd name="connsiteX0" fmla="*/ 13139 w 13138"/>
                <a:gd name="connsiteY0" fmla="*/ 0 h 12589"/>
                <a:gd name="connsiteX1" fmla="*/ 0 w 13138"/>
                <a:gd name="connsiteY1" fmla="*/ 5474 h 12589"/>
                <a:gd name="connsiteX2" fmla="*/ 5474 w 13138"/>
                <a:gd name="connsiteY2" fmla="*/ 12590 h 12589"/>
                <a:gd name="connsiteX3" fmla="*/ 13139 w 13138"/>
                <a:gd name="connsiteY3" fmla="*/ 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38" h="12589">
                  <a:moveTo>
                    <a:pt x="13139" y="0"/>
                  </a:moveTo>
                  <a:cubicBezTo>
                    <a:pt x="3832" y="0"/>
                    <a:pt x="5474" y="0"/>
                    <a:pt x="0" y="5474"/>
                  </a:cubicBezTo>
                  <a:lnTo>
                    <a:pt x="5474" y="12590"/>
                  </a:lnTo>
                  <a:cubicBezTo>
                    <a:pt x="12591" y="9853"/>
                    <a:pt x="13139" y="9305"/>
                    <a:pt x="13139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20BBB9CA-0010-E5E5-F779-D3FD86A9EACC}"/>
                </a:ext>
              </a:extLst>
            </p:cNvPr>
            <p:cNvSpPr/>
            <p:nvPr/>
          </p:nvSpPr>
          <p:spPr>
            <a:xfrm>
              <a:off x="3113115" y="1551232"/>
              <a:ext cx="13981" cy="13706"/>
            </a:xfrm>
            <a:custGeom>
              <a:avLst/>
              <a:gdLst>
                <a:gd name="connsiteX0" fmla="*/ 7412 w 13981"/>
                <a:gd name="connsiteY0" fmla="*/ 13706 h 13706"/>
                <a:gd name="connsiteX1" fmla="*/ 13982 w 13981"/>
                <a:gd name="connsiteY1" fmla="*/ 22 h 13706"/>
                <a:gd name="connsiteX2" fmla="*/ 7412 w 13981"/>
                <a:gd name="connsiteY2" fmla="*/ 13706 h 1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81" h="13706">
                  <a:moveTo>
                    <a:pt x="7412" y="13706"/>
                  </a:moveTo>
                  <a:lnTo>
                    <a:pt x="13982" y="22"/>
                  </a:lnTo>
                  <a:cubicBezTo>
                    <a:pt x="-2442" y="-525"/>
                    <a:pt x="-4084" y="9327"/>
                    <a:pt x="7412" y="1370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1D039F6D-AAD0-C554-E7D1-98ACEA95BEE9}"/>
                </a:ext>
              </a:extLst>
            </p:cNvPr>
            <p:cNvSpPr/>
            <p:nvPr/>
          </p:nvSpPr>
          <p:spPr>
            <a:xfrm>
              <a:off x="3103817" y="1605991"/>
              <a:ext cx="11406" cy="13136"/>
            </a:xfrm>
            <a:custGeom>
              <a:avLst/>
              <a:gdLst>
                <a:gd name="connsiteX0" fmla="*/ 11236 w 11406"/>
                <a:gd name="connsiteY0" fmla="*/ 7663 h 13136"/>
                <a:gd name="connsiteX1" fmla="*/ 4119 w 11406"/>
                <a:gd name="connsiteY1" fmla="*/ 0 h 13136"/>
                <a:gd name="connsiteX2" fmla="*/ 2476 w 11406"/>
                <a:gd name="connsiteY2" fmla="*/ 13137 h 13136"/>
                <a:gd name="connsiteX3" fmla="*/ 11236 w 11406"/>
                <a:gd name="connsiteY3" fmla="*/ 7663 h 1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06" h="13136">
                  <a:moveTo>
                    <a:pt x="11236" y="7663"/>
                  </a:moveTo>
                  <a:cubicBezTo>
                    <a:pt x="12331" y="1095"/>
                    <a:pt x="7951" y="1642"/>
                    <a:pt x="4119" y="0"/>
                  </a:cubicBezTo>
                  <a:cubicBezTo>
                    <a:pt x="-1356" y="4926"/>
                    <a:pt x="-808" y="6568"/>
                    <a:pt x="2476" y="13137"/>
                  </a:cubicBezTo>
                  <a:cubicBezTo>
                    <a:pt x="7951" y="12042"/>
                    <a:pt x="10141" y="12042"/>
                    <a:pt x="11236" y="76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93A6823-5636-F994-2AC7-8B8F4F045BDE}"/>
                </a:ext>
              </a:extLst>
            </p:cNvPr>
            <p:cNvSpPr/>
            <p:nvPr/>
          </p:nvSpPr>
          <p:spPr>
            <a:xfrm>
              <a:off x="2873679" y="1850665"/>
              <a:ext cx="11309" cy="15326"/>
            </a:xfrm>
            <a:custGeom>
              <a:avLst/>
              <a:gdLst>
                <a:gd name="connsiteX0" fmla="*/ 5424 w 11309"/>
                <a:gd name="connsiteY0" fmla="*/ 0 h 15326"/>
                <a:gd name="connsiteX1" fmla="*/ 4877 w 11309"/>
                <a:gd name="connsiteY1" fmla="*/ 15326 h 15326"/>
                <a:gd name="connsiteX2" fmla="*/ 5424 w 11309"/>
                <a:gd name="connsiteY2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9" h="15326">
                  <a:moveTo>
                    <a:pt x="5424" y="0"/>
                  </a:moveTo>
                  <a:cubicBezTo>
                    <a:pt x="-2787" y="7116"/>
                    <a:pt x="-598" y="7116"/>
                    <a:pt x="4877" y="15326"/>
                  </a:cubicBezTo>
                  <a:cubicBezTo>
                    <a:pt x="13636" y="8758"/>
                    <a:pt x="13089" y="6021"/>
                    <a:pt x="5424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C1BCD70-571F-3F41-5A2D-72E9728A1906}"/>
                </a:ext>
              </a:extLst>
            </p:cNvPr>
            <p:cNvSpPr/>
            <p:nvPr/>
          </p:nvSpPr>
          <p:spPr>
            <a:xfrm>
              <a:off x="3014870" y="2033487"/>
              <a:ext cx="12591" cy="12042"/>
            </a:xfrm>
            <a:custGeom>
              <a:avLst/>
              <a:gdLst>
                <a:gd name="connsiteX0" fmla="*/ 10402 w 12591"/>
                <a:gd name="connsiteY0" fmla="*/ 0 h 12042"/>
                <a:gd name="connsiteX1" fmla="*/ 0 w 12591"/>
                <a:gd name="connsiteY1" fmla="*/ 6568 h 12042"/>
                <a:gd name="connsiteX2" fmla="*/ 12591 w 12591"/>
                <a:gd name="connsiteY2" fmla="*/ 12042 h 12042"/>
                <a:gd name="connsiteX3" fmla="*/ 10402 w 12591"/>
                <a:gd name="connsiteY3" fmla="*/ 0 h 1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1" h="12042">
                  <a:moveTo>
                    <a:pt x="10402" y="0"/>
                  </a:moveTo>
                  <a:cubicBezTo>
                    <a:pt x="-547" y="2189"/>
                    <a:pt x="5474" y="0"/>
                    <a:pt x="0" y="6568"/>
                  </a:cubicBezTo>
                  <a:lnTo>
                    <a:pt x="12591" y="12042"/>
                  </a:lnTo>
                  <a:lnTo>
                    <a:pt x="10402" y="0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CEFB855E-0464-F05F-3818-D8153A1EFD91}"/>
                </a:ext>
              </a:extLst>
            </p:cNvPr>
            <p:cNvSpPr/>
            <p:nvPr/>
          </p:nvSpPr>
          <p:spPr>
            <a:xfrm>
              <a:off x="3194570" y="2180857"/>
              <a:ext cx="10846" cy="10272"/>
            </a:xfrm>
            <a:custGeom>
              <a:avLst/>
              <a:gdLst>
                <a:gd name="connsiteX0" fmla="*/ 10812 w 10846"/>
                <a:gd name="connsiteY0" fmla="*/ 10273 h 10272"/>
                <a:gd name="connsiteX1" fmla="*/ 8075 w 10846"/>
                <a:gd name="connsiteY1" fmla="*/ 420 h 10272"/>
                <a:gd name="connsiteX2" fmla="*/ 10812 w 10846"/>
                <a:gd name="connsiteY2" fmla="*/ 10273 h 1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46" h="10272">
                  <a:moveTo>
                    <a:pt x="10812" y="10273"/>
                  </a:moveTo>
                  <a:cubicBezTo>
                    <a:pt x="10812" y="-1770"/>
                    <a:pt x="11360" y="4799"/>
                    <a:pt x="8075" y="420"/>
                  </a:cubicBezTo>
                  <a:cubicBezTo>
                    <a:pt x="-1779" y="-2317"/>
                    <a:pt x="-4516" y="9178"/>
                    <a:pt x="10812" y="1027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3" name="图形 2">
            <a:extLst>
              <a:ext uri="{FF2B5EF4-FFF2-40B4-BE49-F238E27FC236}">
                <a16:creationId xmlns:a16="http://schemas.microsoft.com/office/drawing/2014/main" id="{5F8D8EFD-F591-58CF-1AC7-6A8DC93F5401}"/>
              </a:ext>
            </a:extLst>
          </p:cNvPr>
          <p:cNvGrpSpPr/>
          <p:nvPr/>
        </p:nvGrpSpPr>
        <p:grpSpPr>
          <a:xfrm>
            <a:off x="1362214" y="1194877"/>
            <a:ext cx="1348364" cy="1005124"/>
            <a:chOff x="1032014" y="318577"/>
            <a:chExt cx="1348364" cy="1005124"/>
          </a:xfrm>
          <a:solidFill>
            <a:srgbClr val="212121"/>
          </a:solidFill>
        </p:grpSpPr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008F326C-31EA-3CAA-C847-1231AB0CD4EA}"/>
                </a:ext>
              </a:extLst>
            </p:cNvPr>
            <p:cNvSpPr/>
            <p:nvPr/>
          </p:nvSpPr>
          <p:spPr>
            <a:xfrm>
              <a:off x="1032014" y="318577"/>
              <a:ext cx="1348364" cy="1005124"/>
            </a:xfrm>
            <a:custGeom>
              <a:avLst/>
              <a:gdLst>
                <a:gd name="connsiteX0" fmla="*/ 25730 w 1348364"/>
                <a:gd name="connsiteY0" fmla="*/ 833645 h 1005124"/>
                <a:gd name="connsiteX1" fmla="*/ 192154 w 1348364"/>
                <a:gd name="connsiteY1" fmla="*/ 765223 h 1005124"/>
                <a:gd name="connsiteX2" fmla="*/ 196534 w 1348364"/>
                <a:gd name="connsiteY2" fmla="*/ 832550 h 1005124"/>
                <a:gd name="connsiteX3" fmla="*/ 62957 w 1348364"/>
                <a:gd name="connsiteY3" fmla="*/ 834192 h 1005124"/>
                <a:gd name="connsiteX4" fmla="*/ 32847 w 1348364"/>
                <a:gd name="connsiteY4" fmla="*/ 837476 h 1005124"/>
                <a:gd name="connsiteX5" fmla="*/ 25730 w 1348364"/>
                <a:gd name="connsiteY5" fmla="*/ 833645 h 1005124"/>
                <a:gd name="connsiteX6" fmla="*/ 270987 w 1348364"/>
                <a:gd name="connsiteY6" fmla="*/ 890571 h 1005124"/>
                <a:gd name="connsiteX7" fmla="*/ 268250 w 1348364"/>
                <a:gd name="connsiteY7" fmla="*/ 688044 h 1005124"/>
                <a:gd name="connsiteX8" fmla="*/ 268250 w 1348364"/>
                <a:gd name="connsiteY8" fmla="*/ 736213 h 1005124"/>
                <a:gd name="connsiteX9" fmla="*/ 266060 w 1348364"/>
                <a:gd name="connsiteY9" fmla="*/ 786571 h 1005124"/>
                <a:gd name="connsiteX10" fmla="*/ 270987 w 1348364"/>
                <a:gd name="connsiteY10" fmla="*/ 890571 h 1005124"/>
                <a:gd name="connsiteX11" fmla="*/ 292337 w 1348364"/>
                <a:gd name="connsiteY11" fmla="*/ 919034 h 1005124"/>
                <a:gd name="connsiteX12" fmla="*/ 286863 w 1348364"/>
                <a:gd name="connsiteY12" fmla="*/ 827624 h 1005124"/>
                <a:gd name="connsiteX13" fmla="*/ 295622 w 1348364"/>
                <a:gd name="connsiteY13" fmla="*/ 736760 h 1005124"/>
                <a:gd name="connsiteX14" fmla="*/ 310403 w 1348364"/>
                <a:gd name="connsiteY14" fmla="*/ 648086 h 1005124"/>
                <a:gd name="connsiteX15" fmla="*/ 367885 w 1348364"/>
                <a:gd name="connsiteY15" fmla="*/ 603202 h 1005124"/>
                <a:gd name="connsiteX16" fmla="*/ 345987 w 1348364"/>
                <a:gd name="connsiteY16" fmla="*/ 875792 h 1005124"/>
                <a:gd name="connsiteX17" fmla="*/ 370075 w 1348364"/>
                <a:gd name="connsiteY17" fmla="*/ 956803 h 1005124"/>
                <a:gd name="connsiteX18" fmla="*/ 292337 w 1348364"/>
                <a:gd name="connsiteY18" fmla="*/ 919034 h 1005124"/>
                <a:gd name="connsiteX19" fmla="*/ 389783 w 1348364"/>
                <a:gd name="connsiteY19" fmla="*/ 582402 h 1005124"/>
                <a:gd name="connsiteX20" fmla="*/ 493251 w 1348364"/>
                <a:gd name="connsiteY20" fmla="*/ 524928 h 1005124"/>
                <a:gd name="connsiteX21" fmla="*/ 482849 w 1348364"/>
                <a:gd name="connsiteY21" fmla="*/ 582402 h 1005124"/>
                <a:gd name="connsiteX22" fmla="*/ 470805 w 1348364"/>
                <a:gd name="connsiteY22" fmla="*/ 765223 h 1005124"/>
                <a:gd name="connsiteX23" fmla="*/ 525550 w 1348364"/>
                <a:gd name="connsiteY23" fmla="*/ 973771 h 1005124"/>
                <a:gd name="connsiteX24" fmla="*/ 395805 w 1348364"/>
                <a:gd name="connsiteY24" fmla="*/ 966656 h 1005124"/>
                <a:gd name="connsiteX25" fmla="*/ 380476 w 1348364"/>
                <a:gd name="connsiteY25" fmla="*/ 922866 h 1005124"/>
                <a:gd name="connsiteX26" fmla="*/ 361863 w 1348364"/>
                <a:gd name="connsiteY26" fmla="*/ 776171 h 1005124"/>
                <a:gd name="connsiteX27" fmla="*/ 371717 w 1348364"/>
                <a:gd name="connsiteY27" fmla="*/ 702823 h 1005124"/>
                <a:gd name="connsiteX28" fmla="*/ 373360 w 1348364"/>
                <a:gd name="connsiteY28" fmla="*/ 677097 h 1005124"/>
                <a:gd name="connsiteX29" fmla="*/ 389783 w 1348364"/>
                <a:gd name="connsiteY29" fmla="*/ 582402 h 1005124"/>
                <a:gd name="connsiteX30" fmla="*/ 599456 w 1348364"/>
                <a:gd name="connsiteY30" fmla="*/ 492633 h 1005124"/>
                <a:gd name="connsiteX31" fmla="*/ 567156 w 1348364"/>
                <a:gd name="connsiteY31" fmla="*/ 738402 h 1005124"/>
                <a:gd name="connsiteX32" fmla="*/ 614784 w 1348364"/>
                <a:gd name="connsiteY32" fmla="*/ 966656 h 1005124"/>
                <a:gd name="connsiteX33" fmla="*/ 548543 w 1348364"/>
                <a:gd name="connsiteY33" fmla="*/ 972129 h 1005124"/>
                <a:gd name="connsiteX34" fmla="*/ 537594 w 1348364"/>
                <a:gd name="connsiteY34" fmla="*/ 948045 h 1005124"/>
                <a:gd name="connsiteX35" fmla="*/ 501462 w 1348364"/>
                <a:gd name="connsiteY35" fmla="*/ 818866 h 1005124"/>
                <a:gd name="connsiteX36" fmla="*/ 503105 w 1348364"/>
                <a:gd name="connsiteY36" fmla="*/ 638234 h 1005124"/>
                <a:gd name="connsiteX37" fmla="*/ 503105 w 1348364"/>
                <a:gd name="connsiteY37" fmla="*/ 573097 h 1005124"/>
                <a:gd name="connsiteX38" fmla="*/ 510769 w 1348364"/>
                <a:gd name="connsiteY38" fmla="*/ 514528 h 1005124"/>
                <a:gd name="connsiteX39" fmla="*/ 599456 w 1348364"/>
                <a:gd name="connsiteY39" fmla="*/ 492633 h 1005124"/>
                <a:gd name="connsiteX40" fmla="*/ 639967 w 1348364"/>
                <a:gd name="connsiteY40" fmla="*/ 962824 h 1005124"/>
                <a:gd name="connsiteX41" fmla="*/ 625186 w 1348364"/>
                <a:gd name="connsiteY41" fmla="*/ 929982 h 1005124"/>
                <a:gd name="connsiteX42" fmla="*/ 613142 w 1348364"/>
                <a:gd name="connsiteY42" fmla="*/ 896592 h 1005124"/>
                <a:gd name="connsiteX43" fmla="*/ 592886 w 1348364"/>
                <a:gd name="connsiteY43" fmla="*/ 693518 h 1005124"/>
                <a:gd name="connsiteX44" fmla="*/ 599456 w 1348364"/>
                <a:gd name="connsiteY44" fmla="*/ 655749 h 1005124"/>
                <a:gd name="connsiteX45" fmla="*/ 618616 w 1348364"/>
                <a:gd name="connsiteY45" fmla="*/ 493180 h 1005124"/>
                <a:gd name="connsiteX46" fmla="*/ 643799 w 1348364"/>
                <a:gd name="connsiteY46" fmla="*/ 472380 h 1005124"/>
                <a:gd name="connsiteX47" fmla="*/ 676098 w 1348364"/>
                <a:gd name="connsiteY47" fmla="*/ 459791 h 1005124"/>
                <a:gd name="connsiteX48" fmla="*/ 718799 w 1348364"/>
                <a:gd name="connsiteY48" fmla="*/ 457601 h 1005124"/>
                <a:gd name="connsiteX49" fmla="*/ 755478 w 1348364"/>
                <a:gd name="connsiteY49" fmla="*/ 448296 h 1005124"/>
                <a:gd name="connsiteX50" fmla="*/ 714420 w 1348364"/>
                <a:gd name="connsiteY50" fmla="*/ 566528 h 1005124"/>
                <a:gd name="connsiteX51" fmla="*/ 719347 w 1348364"/>
                <a:gd name="connsiteY51" fmla="*/ 842403 h 1005124"/>
                <a:gd name="connsiteX52" fmla="*/ 757121 w 1348364"/>
                <a:gd name="connsiteY52" fmla="*/ 962824 h 1005124"/>
                <a:gd name="connsiteX53" fmla="*/ 639967 w 1348364"/>
                <a:gd name="connsiteY53" fmla="*/ 962824 h 1005124"/>
                <a:gd name="connsiteX54" fmla="*/ 725369 w 1348364"/>
                <a:gd name="connsiteY54" fmla="*/ 707202 h 1005124"/>
                <a:gd name="connsiteX55" fmla="*/ 750551 w 1348364"/>
                <a:gd name="connsiteY55" fmla="*/ 528212 h 1005124"/>
                <a:gd name="connsiteX56" fmla="*/ 774639 w 1348364"/>
                <a:gd name="connsiteY56" fmla="*/ 448296 h 1005124"/>
                <a:gd name="connsiteX57" fmla="*/ 795989 w 1348364"/>
                <a:gd name="connsiteY57" fmla="*/ 441180 h 1005124"/>
                <a:gd name="connsiteX58" fmla="*/ 817340 w 1348364"/>
                <a:gd name="connsiteY58" fmla="*/ 438991 h 1005124"/>
                <a:gd name="connsiteX59" fmla="*/ 857851 w 1348364"/>
                <a:gd name="connsiteY59" fmla="*/ 432422 h 1005124"/>
                <a:gd name="connsiteX60" fmla="*/ 834311 w 1348364"/>
                <a:gd name="connsiteY60" fmla="*/ 490444 h 1005124"/>
                <a:gd name="connsiteX61" fmla="*/ 817887 w 1348364"/>
                <a:gd name="connsiteY61" fmla="*/ 556675 h 1005124"/>
                <a:gd name="connsiteX62" fmla="*/ 821719 w 1348364"/>
                <a:gd name="connsiteY62" fmla="*/ 844592 h 1005124"/>
                <a:gd name="connsiteX63" fmla="*/ 864420 w 1348364"/>
                <a:gd name="connsiteY63" fmla="*/ 961729 h 1005124"/>
                <a:gd name="connsiteX64" fmla="*/ 779018 w 1348364"/>
                <a:gd name="connsiteY64" fmla="*/ 961182 h 1005124"/>
                <a:gd name="connsiteX65" fmla="*/ 741792 w 1348364"/>
                <a:gd name="connsiteY65" fmla="*/ 843497 h 1005124"/>
                <a:gd name="connsiteX66" fmla="*/ 725369 w 1348364"/>
                <a:gd name="connsiteY66" fmla="*/ 707202 h 1005124"/>
                <a:gd name="connsiteX67" fmla="*/ 855661 w 1348364"/>
                <a:gd name="connsiteY67" fmla="*/ 891666 h 1005124"/>
                <a:gd name="connsiteX68" fmla="*/ 837048 w 1348364"/>
                <a:gd name="connsiteY68" fmla="*/ 821055 h 1005124"/>
                <a:gd name="connsiteX69" fmla="*/ 823362 w 1348364"/>
                <a:gd name="connsiteY69" fmla="*/ 698444 h 1005124"/>
                <a:gd name="connsiteX70" fmla="*/ 826099 w 1348364"/>
                <a:gd name="connsiteY70" fmla="*/ 655749 h 1005124"/>
                <a:gd name="connsiteX71" fmla="*/ 832668 w 1348364"/>
                <a:gd name="connsiteY71" fmla="*/ 614697 h 1005124"/>
                <a:gd name="connsiteX72" fmla="*/ 842522 w 1348364"/>
                <a:gd name="connsiteY72" fmla="*/ 579665 h 1005124"/>
                <a:gd name="connsiteX73" fmla="*/ 880296 w 1348364"/>
                <a:gd name="connsiteY73" fmla="*/ 437896 h 1005124"/>
                <a:gd name="connsiteX74" fmla="*/ 916428 w 1348364"/>
                <a:gd name="connsiteY74" fmla="*/ 429138 h 1005124"/>
                <a:gd name="connsiteX75" fmla="*/ 960224 w 1348364"/>
                <a:gd name="connsiteY75" fmla="*/ 429686 h 1005124"/>
                <a:gd name="connsiteX76" fmla="*/ 952012 w 1348364"/>
                <a:gd name="connsiteY76" fmla="*/ 450486 h 1005124"/>
                <a:gd name="connsiteX77" fmla="*/ 934494 w 1348364"/>
                <a:gd name="connsiteY77" fmla="*/ 524928 h 1005124"/>
                <a:gd name="connsiteX78" fmla="*/ 986501 w 1348364"/>
                <a:gd name="connsiteY78" fmla="*/ 457601 h 1005124"/>
                <a:gd name="connsiteX79" fmla="*/ 1000735 w 1348364"/>
                <a:gd name="connsiteY79" fmla="*/ 433517 h 1005124"/>
                <a:gd name="connsiteX80" fmla="*/ 1117341 w 1348364"/>
                <a:gd name="connsiteY80" fmla="*/ 471833 h 1005124"/>
                <a:gd name="connsiteX81" fmla="*/ 1091064 w 1348364"/>
                <a:gd name="connsiteY81" fmla="*/ 539160 h 1005124"/>
                <a:gd name="connsiteX82" fmla="*/ 1102013 w 1348364"/>
                <a:gd name="connsiteY82" fmla="*/ 541896 h 1005124"/>
                <a:gd name="connsiteX83" fmla="*/ 1145809 w 1348364"/>
                <a:gd name="connsiteY83" fmla="*/ 499202 h 1005124"/>
                <a:gd name="connsiteX84" fmla="*/ 1179750 w 1348364"/>
                <a:gd name="connsiteY84" fmla="*/ 527117 h 1005124"/>
                <a:gd name="connsiteX85" fmla="*/ 1224641 w 1348364"/>
                <a:gd name="connsiteY85" fmla="*/ 647539 h 1005124"/>
                <a:gd name="connsiteX86" fmla="*/ 1201648 w 1348364"/>
                <a:gd name="connsiteY86" fmla="*/ 830908 h 1005124"/>
                <a:gd name="connsiteX87" fmla="*/ 1064786 w 1348364"/>
                <a:gd name="connsiteY87" fmla="*/ 917392 h 1005124"/>
                <a:gd name="connsiteX88" fmla="*/ 879749 w 1348364"/>
                <a:gd name="connsiteY88" fmla="*/ 960087 h 1005124"/>
                <a:gd name="connsiteX89" fmla="*/ 855661 w 1348364"/>
                <a:gd name="connsiteY89" fmla="*/ 891666 h 1005124"/>
                <a:gd name="connsiteX90" fmla="*/ 522265 w 1348364"/>
                <a:gd name="connsiteY90" fmla="*/ 466907 h 1005124"/>
                <a:gd name="connsiteX91" fmla="*/ 417703 w 1348364"/>
                <a:gd name="connsiteY91" fmla="*/ 515075 h 1005124"/>
                <a:gd name="connsiteX92" fmla="*/ 369527 w 1348364"/>
                <a:gd name="connsiteY92" fmla="*/ 261096 h 1005124"/>
                <a:gd name="connsiteX93" fmla="*/ 368980 w 1348364"/>
                <a:gd name="connsiteY93" fmla="*/ 188295 h 1005124"/>
                <a:gd name="connsiteX94" fmla="*/ 368432 w 1348364"/>
                <a:gd name="connsiteY94" fmla="*/ 178990 h 1005124"/>
                <a:gd name="connsiteX95" fmla="*/ 368432 w 1348364"/>
                <a:gd name="connsiteY95" fmla="*/ 176253 h 1005124"/>
                <a:gd name="connsiteX96" fmla="*/ 367338 w 1348364"/>
                <a:gd name="connsiteY96" fmla="*/ 168043 h 1005124"/>
                <a:gd name="connsiteX97" fmla="*/ 385951 w 1348364"/>
                <a:gd name="connsiteY97" fmla="*/ 175158 h 1005124"/>
                <a:gd name="connsiteX98" fmla="*/ 448907 w 1348364"/>
                <a:gd name="connsiteY98" fmla="*/ 202527 h 1005124"/>
                <a:gd name="connsiteX99" fmla="*/ 451097 w 1348364"/>
                <a:gd name="connsiteY99" fmla="*/ 203622 h 1005124"/>
                <a:gd name="connsiteX100" fmla="*/ 462594 w 1348364"/>
                <a:gd name="connsiteY100" fmla="*/ 208548 h 1005124"/>
                <a:gd name="connsiteX101" fmla="*/ 603835 w 1348364"/>
                <a:gd name="connsiteY101" fmla="*/ 336633 h 1005124"/>
                <a:gd name="connsiteX102" fmla="*/ 638324 w 1348364"/>
                <a:gd name="connsiteY102" fmla="*/ 436254 h 1005124"/>
                <a:gd name="connsiteX103" fmla="*/ 560039 w 1348364"/>
                <a:gd name="connsiteY103" fmla="*/ 461980 h 1005124"/>
                <a:gd name="connsiteX104" fmla="*/ 531572 w 1348364"/>
                <a:gd name="connsiteY104" fmla="*/ 397391 h 1005124"/>
                <a:gd name="connsiteX105" fmla="*/ 500367 w 1348364"/>
                <a:gd name="connsiteY105" fmla="*/ 342654 h 1005124"/>
                <a:gd name="connsiteX106" fmla="*/ 460951 w 1348364"/>
                <a:gd name="connsiteY106" fmla="*/ 296675 h 1005124"/>
                <a:gd name="connsiteX107" fmla="*/ 411681 w 1348364"/>
                <a:gd name="connsiteY107" fmla="*/ 261643 h 1005124"/>
                <a:gd name="connsiteX108" fmla="*/ 439053 w 1348364"/>
                <a:gd name="connsiteY108" fmla="*/ 311454 h 1005124"/>
                <a:gd name="connsiteX109" fmla="*/ 522265 w 1348364"/>
                <a:gd name="connsiteY109" fmla="*/ 466907 h 1005124"/>
                <a:gd name="connsiteX110" fmla="*/ 679383 w 1348364"/>
                <a:gd name="connsiteY110" fmla="*/ 429686 h 1005124"/>
                <a:gd name="connsiteX111" fmla="*/ 671171 w 1348364"/>
                <a:gd name="connsiteY111" fmla="*/ 401770 h 1005124"/>
                <a:gd name="connsiteX112" fmla="*/ 577010 w 1348364"/>
                <a:gd name="connsiteY112" fmla="*/ 259453 h 1005124"/>
                <a:gd name="connsiteX113" fmla="*/ 570988 w 1348364"/>
                <a:gd name="connsiteY113" fmla="*/ 145600 h 1005124"/>
                <a:gd name="connsiteX114" fmla="*/ 586317 w 1348364"/>
                <a:gd name="connsiteY114" fmla="*/ 92506 h 1005124"/>
                <a:gd name="connsiteX115" fmla="*/ 607120 w 1348364"/>
                <a:gd name="connsiteY115" fmla="*/ 47074 h 1005124"/>
                <a:gd name="connsiteX116" fmla="*/ 700186 w 1348364"/>
                <a:gd name="connsiteY116" fmla="*/ 101811 h 1005124"/>
                <a:gd name="connsiteX117" fmla="*/ 841428 w 1348364"/>
                <a:gd name="connsiteY117" fmla="*/ 404507 h 1005124"/>
                <a:gd name="connsiteX118" fmla="*/ 774091 w 1348364"/>
                <a:gd name="connsiteY118" fmla="*/ 409433 h 1005124"/>
                <a:gd name="connsiteX119" fmla="*/ 753836 w 1348364"/>
                <a:gd name="connsiteY119" fmla="*/ 350864 h 1005124"/>
                <a:gd name="connsiteX120" fmla="*/ 746719 w 1348364"/>
                <a:gd name="connsiteY120" fmla="*/ 333348 h 1005124"/>
                <a:gd name="connsiteX121" fmla="*/ 712777 w 1348364"/>
                <a:gd name="connsiteY121" fmla="*/ 264927 h 1005124"/>
                <a:gd name="connsiteX122" fmla="*/ 671171 w 1348364"/>
                <a:gd name="connsiteY122" fmla="*/ 203074 h 1005124"/>
                <a:gd name="connsiteX123" fmla="*/ 610952 w 1348364"/>
                <a:gd name="connsiteY123" fmla="*/ 161474 h 1005124"/>
                <a:gd name="connsiteX124" fmla="*/ 629018 w 1348364"/>
                <a:gd name="connsiteY124" fmla="*/ 193769 h 1005124"/>
                <a:gd name="connsiteX125" fmla="*/ 743982 w 1348364"/>
                <a:gd name="connsiteY125" fmla="*/ 416001 h 1005124"/>
                <a:gd name="connsiteX126" fmla="*/ 679383 w 1348364"/>
                <a:gd name="connsiteY126" fmla="*/ 429686 h 1005124"/>
                <a:gd name="connsiteX127" fmla="*/ 531572 w 1348364"/>
                <a:gd name="connsiteY127" fmla="*/ 213474 h 1005124"/>
                <a:gd name="connsiteX128" fmla="*/ 479017 w 1348364"/>
                <a:gd name="connsiteY128" fmla="*/ 186106 h 1005124"/>
                <a:gd name="connsiteX129" fmla="*/ 369527 w 1348364"/>
                <a:gd name="connsiteY129" fmla="*/ 136843 h 1005124"/>
                <a:gd name="connsiteX130" fmla="*/ 340513 w 1348364"/>
                <a:gd name="connsiteY130" fmla="*/ 124800 h 1005124"/>
                <a:gd name="connsiteX131" fmla="*/ 327921 w 1348364"/>
                <a:gd name="connsiteY131" fmla="*/ 116042 h 1005124"/>
                <a:gd name="connsiteX132" fmla="*/ 320257 w 1348364"/>
                <a:gd name="connsiteY132" fmla="*/ 134653 h 1005124"/>
                <a:gd name="connsiteX133" fmla="*/ 330111 w 1348364"/>
                <a:gd name="connsiteY133" fmla="*/ 218948 h 1005124"/>
                <a:gd name="connsiteX134" fmla="*/ 361863 w 1348364"/>
                <a:gd name="connsiteY134" fmla="*/ 492086 h 1005124"/>
                <a:gd name="connsiteX135" fmla="*/ 391425 w 1348364"/>
                <a:gd name="connsiteY135" fmla="*/ 528760 h 1005124"/>
                <a:gd name="connsiteX136" fmla="*/ 385403 w 1348364"/>
                <a:gd name="connsiteY136" fmla="*/ 534781 h 1005124"/>
                <a:gd name="connsiteX137" fmla="*/ 379381 w 1348364"/>
                <a:gd name="connsiteY137" fmla="*/ 538612 h 1005124"/>
                <a:gd name="connsiteX138" fmla="*/ 367338 w 1348364"/>
                <a:gd name="connsiteY138" fmla="*/ 546823 h 1005124"/>
                <a:gd name="connsiteX139" fmla="*/ 213505 w 1348364"/>
                <a:gd name="connsiteY139" fmla="*/ 706107 h 1005124"/>
                <a:gd name="connsiteX140" fmla="*/ 171899 w 1348364"/>
                <a:gd name="connsiteY140" fmla="*/ 753729 h 1005124"/>
                <a:gd name="connsiteX141" fmla="*/ 45438 w 1348364"/>
                <a:gd name="connsiteY141" fmla="*/ 806276 h 1005124"/>
                <a:gd name="connsiteX142" fmla="*/ 0 w 1348364"/>
                <a:gd name="connsiteY142" fmla="*/ 848424 h 1005124"/>
                <a:gd name="connsiteX143" fmla="*/ 97993 w 1348364"/>
                <a:gd name="connsiteY143" fmla="*/ 861013 h 1005124"/>
                <a:gd name="connsiteX144" fmla="*/ 210767 w 1348364"/>
                <a:gd name="connsiteY144" fmla="*/ 869224 h 1005124"/>
                <a:gd name="connsiteX145" fmla="*/ 538141 w 1348364"/>
                <a:gd name="connsiteY145" fmla="*/ 1004972 h 1005124"/>
                <a:gd name="connsiteX146" fmla="*/ 637777 w 1348364"/>
                <a:gd name="connsiteY146" fmla="*/ 992382 h 1005124"/>
                <a:gd name="connsiteX147" fmla="*/ 971173 w 1348364"/>
                <a:gd name="connsiteY147" fmla="*/ 978150 h 1005124"/>
                <a:gd name="connsiteX148" fmla="*/ 1102560 w 1348364"/>
                <a:gd name="connsiteY148" fmla="*/ 938192 h 1005124"/>
                <a:gd name="connsiteX149" fmla="*/ 1181393 w 1348364"/>
                <a:gd name="connsiteY149" fmla="*/ 903708 h 1005124"/>
                <a:gd name="connsiteX150" fmla="*/ 1210407 w 1348364"/>
                <a:gd name="connsiteY150" fmla="*/ 873603 h 1005124"/>
                <a:gd name="connsiteX151" fmla="*/ 1233948 w 1348364"/>
                <a:gd name="connsiteY151" fmla="*/ 849518 h 1005124"/>
                <a:gd name="connsiteX152" fmla="*/ 1235590 w 1348364"/>
                <a:gd name="connsiteY152" fmla="*/ 847876 h 1005124"/>
                <a:gd name="connsiteX153" fmla="*/ 1237780 w 1348364"/>
                <a:gd name="connsiteY153" fmla="*/ 846234 h 1005124"/>
                <a:gd name="connsiteX154" fmla="*/ 1268984 w 1348364"/>
                <a:gd name="connsiteY154" fmla="*/ 761939 h 1005124"/>
                <a:gd name="connsiteX155" fmla="*/ 1271174 w 1348364"/>
                <a:gd name="connsiteY155" fmla="*/ 735118 h 1005124"/>
                <a:gd name="connsiteX156" fmla="*/ 1276649 w 1348364"/>
                <a:gd name="connsiteY156" fmla="*/ 711034 h 1005124"/>
                <a:gd name="connsiteX157" fmla="*/ 1264605 w 1348364"/>
                <a:gd name="connsiteY157" fmla="*/ 607033 h 1005124"/>
                <a:gd name="connsiteX158" fmla="*/ 1163327 w 1348364"/>
                <a:gd name="connsiteY158" fmla="*/ 473475 h 1005124"/>
                <a:gd name="connsiteX159" fmla="*/ 1199459 w 1348364"/>
                <a:gd name="connsiteY159" fmla="*/ 423117 h 1005124"/>
                <a:gd name="connsiteX160" fmla="*/ 1218619 w 1348364"/>
                <a:gd name="connsiteY160" fmla="*/ 397938 h 1005124"/>
                <a:gd name="connsiteX161" fmla="*/ 1291430 w 1348364"/>
                <a:gd name="connsiteY161" fmla="*/ 336085 h 1005124"/>
                <a:gd name="connsiteX162" fmla="*/ 1348364 w 1348364"/>
                <a:gd name="connsiteY162" fmla="*/ 304885 h 1005124"/>
                <a:gd name="connsiteX163" fmla="*/ 1283218 w 1348364"/>
                <a:gd name="connsiteY163" fmla="*/ 314738 h 1005124"/>
                <a:gd name="connsiteX164" fmla="*/ 1176466 w 1348364"/>
                <a:gd name="connsiteY164" fmla="*/ 400128 h 1005124"/>
                <a:gd name="connsiteX165" fmla="*/ 1129933 w 1348364"/>
                <a:gd name="connsiteY165" fmla="*/ 451580 h 1005124"/>
                <a:gd name="connsiteX166" fmla="*/ 1117889 w 1348364"/>
                <a:gd name="connsiteY166" fmla="*/ 443917 h 1005124"/>
                <a:gd name="connsiteX167" fmla="*/ 1105297 w 1348364"/>
                <a:gd name="connsiteY167" fmla="*/ 436254 h 1005124"/>
                <a:gd name="connsiteX168" fmla="*/ 1077925 w 1348364"/>
                <a:gd name="connsiteY168" fmla="*/ 423117 h 1005124"/>
                <a:gd name="connsiteX169" fmla="*/ 1016063 w 1348364"/>
                <a:gd name="connsiteY169" fmla="*/ 405054 h 1005124"/>
                <a:gd name="connsiteX170" fmla="*/ 1047815 w 1348364"/>
                <a:gd name="connsiteY170" fmla="*/ 357433 h 1005124"/>
                <a:gd name="connsiteX171" fmla="*/ 1083947 w 1348364"/>
                <a:gd name="connsiteY171" fmla="*/ 314190 h 1005124"/>
                <a:gd name="connsiteX172" fmla="*/ 1125006 w 1348364"/>
                <a:gd name="connsiteY172" fmla="*/ 276422 h 1005124"/>
                <a:gd name="connsiteX173" fmla="*/ 1147451 w 1348364"/>
                <a:gd name="connsiteY173" fmla="*/ 257264 h 1005124"/>
                <a:gd name="connsiteX174" fmla="*/ 1169896 w 1348364"/>
                <a:gd name="connsiteY174" fmla="*/ 239748 h 1005124"/>
                <a:gd name="connsiteX175" fmla="*/ 1084494 w 1348364"/>
                <a:gd name="connsiteY175" fmla="*/ 280254 h 1005124"/>
                <a:gd name="connsiteX176" fmla="*/ 988144 w 1348364"/>
                <a:gd name="connsiteY176" fmla="*/ 393559 h 1005124"/>
                <a:gd name="connsiteX177" fmla="*/ 985406 w 1348364"/>
                <a:gd name="connsiteY177" fmla="*/ 397938 h 1005124"/>
                <a:gd name="connsiteX178" fmla="*/ 983764 w 1348364"/>
                <a:gd name="connsiteY178" fmla="*/ 400128 h 1005124"/>
                <a:gd name="connsiteX179" fmla="*/ 981574 w 1348364"/>
                <a:gd name="connsiteY179" fmla="*/ 402317 h 1005124"/>
                <a:gd name="connsiteX180" fmla="*/ 874822 w 1348364"/>
                <a:gd name="connsiteY180" fmla="*/ 401222 h 1005124"/>
                <a:gd name="connsiteX181" fmla="*/ 869895 w 1348364"/>
                <a:gd name="connsiteY181" fmla="*/ 281896 h 1005124"/>
                <a:gd name="connsiteX182" fmla="*/ 859493 w 1348364"/>
                <a:gd name="connsiteY182" fmla="*/ 252338 h 1005124"/>
                <a:gd name="connsiteX183" fmla="*/ 794347 w 1348364"/>
                <a:gd name="connsiteY183" fmla="*/ 145053 h 1005124"/>
                <a:gd name="connsiteX184" fmla="*/ 642704 w 1348364"/>
                <a:gd name="connsiteY184" fmla="*/ 36126 h 1005124"/>
                <a:gd name="connsiteX185" fmla="*/ 612047 w 1348364"/>
                <a:gd name="connsiteY185" fmla="*/ 21895 h 1005124"/>
                <a:gd name="connsiteX186" fmla="*/ 589054 w 1348364"/>
                <a:gd name="connsiteY186" fmla="*/ 0 h 1005124"/>
                <a:gd name="connsiteX187" fmla="*/ 531572 w 1348364"/>
                <a:gd name="connsiteY187" fmla="*/ 213474 h 100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348364" h="1005124">
                  <a:moveTo>
                    <a:pt x="25730" y="833645"/>
                  </a:moveTo>
                  <a:cubicBezTo>
                    <a:pt x="61862" y="809560"/>
                    <a:pt x="156023" y="771245"/>
                    <a:pt x="192154" y="765223"/>
                  </a:cubicBezTo>
                  <a:lnTo>
                    <a:pt x="196534" y="832550"/>
                  </a:lnTo>
                  <a:cubicBezTo>
                    <a:pt x="139052" y="832550"/>
                    <a:pt x="130840" y="823245"/>
                    <a:pt x="62957" y="834192"/>
                  </a:cubicBezTo>
                  <a:lnTo>
                    <a:pt x="32847" y="837476"/>
                  </a:lnTo>
                  <a:cubicBezTo>
                    <a:pt x="24088" y="835834"/>
                    <a:pt x="31205" y="838024"/>
                    <a:pt x="25730" y="833645"/>
                  </a:cubicBezTo>
                  <a:close/>
                  <a:moveTo>
                    <a:pt x="270987" y="890571"/>
                  </a:moveTo>
                  <a:cubicBezTo>
                    <a:pt x="194891" y="823792"/>
                    <a:pt x="258395" y="726360"/>
                    <a:pt x="268250" y="688044"/>
                  </a:cubicBezTo>
                  <a:cubicBezTo>
                    <a:pt x="279746" y="701181"/>
                    <a:pt x="271534" y="709939"/>
                    <a:pt x="268250" y="736213"/>
                  </a:cubicBezTo>
                  <a:cubicBezTo>
                    <a:pt x="266607" y="750992"/>
                    <a:pt x="266607" y="770697"/>
                    <a:pt x="266060" y="786571"/>
                  </a:cubicBezTo>
                  <a:cubicBezTo>
                    <a:pt x="264965" y="822697"/>
                    <a:pt x="269892" y="856634"/>
                    <a:pt x="270987" y="890571"/>
                  </a:cubicBezTo>
                  <a:close/>
                  <a:moveTo>
                    <a:pt x="292337" y="919034"/>
                  </a:moveTo>
                  <a:cubicBezTo>
                    <a:pt x="300001" y="888929"/>
                    <a:pt x="290147" y="859371"/>
                    <a:pt x="286863" y="827624"/>
                  </a:cubicBezTo>
                  <a:cubicBezTo>
                    <a:pt x="280293" y="764676"/>
                    <a:pt x="291242" y="758655"/>
                    <a:pt x="295622" y="736760"/>
                  </a:cubicBezTo>
                  <a:cubicBezTo>
                    <a:pt x="300001" y="713771"/>
                    <a:pt x="299454" y="660676"/>
                    <a:pt x="310403" y="648086"/>
                  </a:cubicBezTo>
                  <a:cubicBezTo>
                    <a:pt x="318615" y="638781"/>
                    <a:pt x="356389" y="606486"/>
                    <a:pt x="367885" y="603202"/>
                  </a:cubicBezTo>
                  <a:cubicBezTo>
                    <a:pt x="349819" y="713771"/>
                    <a:pt x="321899" y="741139"/>
                    <a:pt x="345987" y="875792"/>
                  </a:cubicBezTo>
                  <a:cubicBezTo>
                    <a:pt x="353651" y="919582"/>
                    <a:pt x="365695" y="936003"/>
                    <a:pt x="370075" y="956803"/>
                  </a:cubicBezTo>
                  <a:cubicBezTo>
                    <a:pt x="336681" y="952971"/>
                    <a:pt x="314235" y="932719"/>
                    <a:pt x="292337" y="919034"/>
                  </a:cubicBezTo>
                  <a:close/>
                  <a:moveTo>
                    <a:pt x="389783" y="582402"/>
                  </a:moveTo>
                  <a:cubicBezTo>
                    <a:pt x="414966" y="568170"/>
                    <a:pt x="470805" y="531496"/>
                    <a:pt x="493251" y="524928"/>
                  </a:cubicBezTo>
                  <a:cubicBezTo>
                    <a:pt x="491061" y="544633"/>
                    <a:pt x="485586" y="561054"/>
                    <a:pt x="482849" y="582402"/>
                  </a:cubicBezTo>
                  <a:cubicBezTo>
                    <a:pt x="476280" y="643707"/>
                    <a:pt x="464236" y="700634"/>
                    <a:pt x="470805" y="765223"/>
                  </a:cubicBezTo>
                  <a:cubicBezTo>
                    <a:pt x="484491" y="904255"/>
                    <a:pt x="510222" y="908634"/>
                    <a:pt x="525550" y="973771"/>
                  </a:cubicBezTo>
                  <a:lnTo>
                    <a:pt x="395805" y="966656"/>
                  </a:lnTo>
                  <a:cubicBezTo>
                    <a:pt x="392520" y="951329"/>
                    <a:pt x="385403" y="941477"/>
                    <a:pt x="380476" y="922866"/>
                  </a:cubicBezTo>
                  <a:cubicBezTo>
                    <a:pt x="361863" y="853350"/>
                    <a:pt x="364600" y="851161"/>
                    <a:pt x="361863" y="776171"/>
                  </a:cubicBezTo>
                  <a:cubicBezTo>
                    <a:pt x="360221" y="731286"/>
                    <a:pt x="368432" y="721981"/>
                    <a:pt x="371717" y="702823"/>
                  </a:cubicBezTo>
                  <a:cubicBezTo>
                    <a:pt x="373360" y="692971"/>
                    <a:pt x="371717" y="687497"/>
                    <a:pt x="373360" y="677097"/>
                  </a:cubicBezTo>
                  <a:cubicBezTo>
                    <a:pt x="378834" y="640970"/>
                    <a:pt x="388688" y="622907"/>
                    <a:pt x="389783" y="582402"/>
                  </a:cubicBezTo>
                  <a:close/>
                  <a:moveTo>
                    <a:pt x="599456" y="492633"/>
                  </a:moveTo>
                  <a:cubicBezTo>
                    <a:pt x="581937" y="574739"/>
                    <a:pt x="566609" y="648086"/>
                    <a:pt x="567156" y="738402"/>
                  </a:cubicBezTo>
                  <a:cubicBezTo>
                    <a:pt x="568251" y="863203"/>
                    <a:pt x="599456" y="896592"/>
                    <a:pt x="614784" y="966656"/>
                  </a:cubicBezTo>
                  <a:cubicBezTo>
                    <a:pt x="593434" y="968845"/>
                    <a:pt x="572631" y="974866"/>
                    <a:pt x="548543" y="972129"/>
                  </a:cubicBezTo>
                  <a:lnTo>
                    <a:pt x="537594" y="948045"/>
                  </a:lnTo>
                  <a:cubicBezTo>
                    <a:pt x="521170" y="899329"/>
                    <a:pt x="507484" y="874150"/>
                    <a:pt x="501462" y="818866"/>
                  </a:cubicBezTo>
                  <a:cubicBezTo>
                    <a:pt x="488871" y="708297"/>
                    <a:pt x="489966" y="760297"/>
                    <a:pt x="503105" y="638234"/>
                  </a:cubicBezTo>
                  <a:cubicBezTo>
                    <a:pt x="505294" y="615244"/>
                    <a:pt x="500915" y="597181"/>
                    <a:pt x="503105" y="573097"/>
                  </a:cubicBezTo>
                  <a:cubicBezTo>
                    <a:pt x="505294" y="553391"/>
                    <a:pt x="509127" y="539160"/>
                    <a:pt x="510769" y="514528"/>
                  </a:cubicBezTo>
                  <a:lnTo>
                    <a:pt x="599456" y="492633"/>
                  </a:lnTo>
                  <a:close/>
                  <a:moveTo>
                    <a:pt x="639967" y="962824"/>
                  </a:moveTo>
                  <a:cubicBezTo>
                    <a:pt x="633945" y="954613"/>
                    <a:pt x="627923" y="938740"/>
                    <a:pt x="625186" y="929982"/>
                  </a:cubicBezTo>
                  <a:lnTo>
                    <a:pt x="613142" y="896592"/>
                  </a:lnTo>
                  <a:cubicBezTo>
                    <a:pt x="595623" y="847329"/>
                    <a:pt x="591244" y="749897"/>
                    <a:pt x="592886" y="693518"/>
                  </a:cubicBezTo>
                  <a:cubicBezTo>
                    <a:pt x="593434" y="677644"/>
                    <a:pt x="597813" y="669981"/>
                    <a:pt x="599456" y="655749"/>
                  </a:cubicBezTo>
                  <a:lnTo>
                    <a:pt x="618616" y="493180"/>
                  </a:lnTo>
                  <a:cubicBezTo>
                    <a:pt x="621901" y="479496"/>
                    <a:pt x="614237" y="483875"/>
                    <a:pt x="643799" y="472380"/>
                  </a:cubicBezTo>
                  <a:cubicBezTo>
                    <a:pt x="655295" y="468001"/>
                    <a:pt x="664054" y="461433"/>
                    <a:pt x="676098" y="459791"/>
                  </a:cubicBezTo>
                  <a:cubicBezTo>
                    <a:pt x="693617" y="457054"/>
                    <a:pt x="700733" y="463075"/>
                    <a:pt x="718799" y="457601"/>
                  </a:cubicBezTo>
                  <a:cubicBezTo>
                    <a:pt x="733580" y="453222"/>
                    <a:pt x="740150" y="450486"/>
                    <a:pt x="755478" y="448296"/>
                  </a:cubicBezTo>
                  <a:cubicBezTo>
                    <a:pt x="744529" y="485517"/>
                    <a:pt x="723726" y="525475"/>
                    <a:pt x="714420" y="566528"/>
                  </a:cubicBezTo>
                  <a:cubicBezTo>
                    <a:pt x="693069" y="660676"/>
                    <a:pt x="702923" y="750444"/>
                    <a:pt x="719347" y="842403"/>
                  </a:cubicBezTo>
                  <a:cubicBezTo>
                    <a:pt x="731390" y="913013"/>
                    <a:pt x="753288" y="939287"/>
                    <a:pt x="757121" y="962824"/>
                  </a:cubicBezTo>
                  <a:lnTo>
                    <a:pt x="639967" y="962824"/>
                  </a:lnTo>
                  <a:close/>
                  <a:moveTo>
                    <a:pt x="725369" y="707202"/>
                  </a:moveTo>
                  <a:cubicBezTo>
                    <a:pt x="725369" y="630023"/>
                    <a:pt x="731390" y="593897"/>
                    <a:pt x="750551" y="528212"/>
                  </a:cubicBezTo>
                  <a:cubicBezTo>
                    <a:pt x="753836" y="515623"/>
                    <a:pt x="758763" y="468001"/>
                    <a:pt x="774639" y="448296"/>
                  </a:cubicBezTo>
                  <a:cubicBezTo>
                    <a:pt x="781208" y="440086"/>
                    <a:pt x="780661" y="442822"/>
                    <a:pt x="795989" y="441180"/>
                  </a:cubicBezTo>
                  <a:cubicBezTo>
                    <a:pt x="804201" y="440633"/>
                    <a:pt x="809676" y="440086"/>
                    <a:pt x="817340" y="438991"/>
                  </a:cubicBezTo>
                  <a:cubicBezTo>
                    <a:pt x="829931" y="437896"/>
                    <a:pt x="849092" y="435707"/>
                    <a:pt x="857851" y="432422"/>
                  </a:cubicBezTo>
                  <a:cubicBezTo>
                    <a:pt x="853471" y="453222"/>
                    <a:pt x="841428" y="467454"/>
                    <a:pt x="834311" y="490444"/>
                  </a:cubicBezTo>
                  <a:cubicBezTo>
                    <a:pt x="827741" y="511791"/>
                    <a:pt x="823362" y="533686"/>
                    <a:pt x="817887" y="556675"/>
                  </a:cubicBezTo>
                  <a:cubicBezTo>
                    <a:pt x="786135" y="691328"/>
                    <a:pt x="802011" y="717055"/>
                    <a:pt x="821719" y="844592"/>
                  </a:cubicBezTo>
                  <a:cubicBezTo>
                    <a:pt x="829384" y="894950"/>
                    <a:pt x="846355" y="925056"/>
                    <a:pt x="864420" y="961729"/>
                  </a:cubicBezTo>
                  <a:lnTo>
                    <a:pt x="779018" y="961182"/>
                  </a:lnTo>
                  <a:cubicBezTo>
                    <a:pt x="769164" y="943119"/>
                    <a:pt x="745077" y="861561"/>
                    <a:pt x="741792" y="843497"/>
                  </a:cubicBezTo>
                  <a:cubicBezTo>
                    <a:pt x="733033" y="798066"/>
                    <a:pt x="725369" y="757560"/>
                    <a:pt x="725369" y="707202"/>
                  </a:cubicBezTo>
                  <a:close/>
                  <a:moveTo>
                    <a:pt x="855661" y="891666"/>
                  </a:moveTo>
                  <a:cubicBezTo>
                    <a:pt x="849092" y="870866"/>
                    <a:pt x="839238" y="839118"/>
                    <a:pt x="837048" y="821055"/>
                  </a:cubicBezTo>
                  <a:cubicBezTo>
                    <a:pt x="834858" y="801897"/>
                    <a:pt x="818982" y="725265"/>
                    <a:pt x="823362" y="698444"/>
                  </a:cubicBezTo>
                  <a:cubicBezTo>
                    <a:pt x="826099" y="683118"/>
                    <a:pt x="823909" y="671076"/>
                    <a:pt x="826099" y="655749"/>
                  </a:cubicBezTo>
                  <a:cubicBezTo>
                    <a:pt x="828289" y="640423"/>
                    <a:pt x="831573" y="628381"/>
                    <a:pt x="832668" y="614697"/>
                  </a:cubicBezTo>
                  <a:cubicBezTo>
                    <a:pt x="834858" y="591160"/>
                    <a:pt x="839238" y="596633"/>
                    <a:pt x="842522" y="579665"/>
                  </a:cubicBezTo>
                  <a:cubicBezTo>
                    <a:pt x="850734" y="539707"/>
                    <a:pt x="841975" y="491538"/>
                    <a:pt x="880296" y="437896"/>
                  </a:cubicBezTo>
                  <a:cubicBezTo>
                    <a:pt x="887961" y="426949"/>
                    <a:pt x="890150" y="429686"/>
                    <a:pt x="916428" y="429138"/>
                  </a:cubicBezTo>
                  <a:cubicBezTo>
                    <a:pt x="931756" y="428591"/>
                    <a:pt x="945443" y="429138"/>
                    <a:pt x="960224" y="429686"/>
                  </a:cubicBezTo>
                  <a:cubicBezTo>
                    <a:pt x="960224" y="443917"/>
                    <a:pt x="958034" y="440086"/>
                    <a:pt x="952012" y="450486"/>
                  </a:cubicBezTo>
                  <a:cubicBezTo>
                    <a:pt x="943253" y="466907"/>
                    <a:pt x="932304" y="509054"/>
                    <a:pt x="934494" y="524928"/>
                  </a:cubicBezTo>
                  <a:cubicBezTo>
                    <a:pt x="959676" y="520002"/>
                    <a:pt x="977195" y="478949"/>
                    <a:pt x="986501" y="457601"/>
                  </a:cubicBezTo>
                  <a:cubicBezTo>
                    <a:pt x="992523" y="443370"/>
                    <a:pt x="989786" y="441728"/>
                    <a:pt x="1000735" y="433517"/>
                  </a:cubicBezTo>
                  <a:cubicBezTo>
                    <a:pt x="1028107" y="420928"/>
                    <a:pt x="1103655" y="466359"/>
                    <a:pt x="1117341" y="471833"/>
                  </a:cubicBezTo>
                  <a:cubicBezTo>
                    <a:pt x="1111867" y="494275"/>
                    <a:pt x="1087779" y="516170"/>
                    <a:pt x="1091064" y="539160"/>
                  </a:cubicBezTo>
                  <a:cubicBezTo>
                    <a:pt x="1097633" y="542444"/>
                    <a:pt x="1081757" y="542991"/>
                    <a:pt x="1102013" y="541896"/>
                  </a:cubicBezTo>
                  <a:cubicBezTo>
                    <a:pt x="1122268" y="541349"/>
                    <a:pt x="1138692" y="515075"/>
                    <a:pt x="1145809" y="499202"/>
                  </a:cubicBezTo>
                  <a:cubicBezTo>
                    <a:pt x="1166064" y="503033"/>
                    <a:pt x="1169349" y="512886"/>
                    <a:pt x="1179750" y="527117"/>
                  </a:cubicBezTo>
                  <a:cubicBezTo>
                    <a:pt x="1218619" y="581854"/>
                    <a:pt x="1217524" y="585686"/>
                    <a:pt x="1224641" y="647539"/>
                  </a:cubicBezTo>
                  <a:cubicBezTo>
                    <a:pt x="1230663" y="700086"/>
                    <a:pt x="1247086" y="776171"/>
                    <a:pt x="1201648" y="830908"/>
                  </a:cubicBezTo>
                  <a:cubicBezTo>
                    <a:pt x="1137597" y="908634"/>
                    <a:pt x="1106940" y="886740"/>
                    <a:pt x="1064786" y="917392"/>
                  </a:cubicBezTo>
                  <a:cubicBezTo>
                    <a:pt x="1039056" y="936003"/>
                    <a:pt x="918070" y="958445"/>
                    <a:pt x="879749" y="960087"/>
                  </a:cubicBezTo>
                  <a:lnTo>
                    <a:pt x="855661" y="891666"/>
                  </a:lnTo>
                  <a:close/>
                  <a:moveTo>
                    <a:pt x="522265" y="466907"/>
                  </a:moveTo>
                  <a:lnTo>
                    <a:pt x="417703" y="515075"/>
                  </a:lnTo>
                  <a:cubicBezTo>
                    <a:pt x="356936" y="482233"/>
                    <a:pt x="360768" y="321854"/>
                    <a:pt x="369527" y="261096"/>
                  </a:cubicBezTo>
                  <a:cubicBezTo>
                    <a:pt x="373360" y="235917"/>
                    <a:pt x="370075" y="216211"/>
                    <a:pt x="368980" y="188295"/>
                  </a:cubicBezTo>
                  <a:lnTo>
                    <a:pt x="368432" y="178990"/>
                  </a:lnTo>
                  <a:cubicBezTo>
                    <a:pt x="368432" y="177895"/>
                    <a:pt x="368432" y="176801"/>
                    <a:pt x="368432" y="176253"/>
                  </a:cubicBezTo>
                  <a:cubicBezTo>
                    <a:pt x="368432" y="175158"/>
                    <a:pt x="367338" y="170779"/>
                    <a:pt x="367338" y="168043"/>
                  </a:cubicBezTo>
                  <a:cubicBezTo>
                    <a:pt x="377739" y="169137"/>
                    <a:pt x="379381" y="171874"/>
                    <a:pt x="385951" y="175158"/>
                  </a:cubicBezTo>
                  <a:lnTo>
                    <a:pt x="448907" y="202527"/>
                  </a:lnTo>
                  <a:cubicBezTo>
                    <a:pt x="449455" y="202527"/>
                    <a:pt x="450550" y="203074"/>
                    <a:pt x="451097" y="203622"/>
                  </a:cubicBezTo>
                  <a:cubicBezTo>
                    <a:pt x="457667" y="206359"/>
                    <a:pt x="456024" y="205811"/>
                    <a:pt x="462594" y="208548"/>
                  </a:cubicBezTo>
                  <a:cubicBezTo>
                    <a:pt x="516791" y="230990"/>
                    <a:pt x="580295" y="295033"/>
                    <a:pt x="603835" y="336633"/>
                  </a:cubicBezTo>
                  <a:cubicBezTo>
                    <a:pt x="616974" y="359622"/>
                    <a:pt x="641062" y="401222"/>
                    <a:pt x="638324" y="436254"/>
                  </a:cubicBezTo>
                  <a:lnTo>
                    <a:pt x="560039" y="461980"/>
                  </a:lnTo>
                  <a:cubicBezTo>
                    <a:pt x="548543" y="440633"/>
                    <a:pt x="541974" y="419833"/>
                    <a:pt x="531572" y="397391"/>
                  </a:cubicBezTo>
                  <a:cubicBezTo>
                    <a:pt x="523360" y="380422"/>
                    <a:pt x="510222" y="355243"/>
                    <a:pt x="500367" y="342654"/>
                  </a:cubicBezTo>
                  <a:cubicBezTo>
                    <a:pt x="488871" y="326780"/>
                    <a:pt x="473542" y="309811"/>
                    <a:pt x="460951" y="296675"/>
                  </a:cubicBezTo>
                  <a:cubicBezTo>
                    <a:pt x="453287" y="288464"/>
                    <a:pt x="420987" y="262738"/>
                    <a:pt x="411681" y="261643"/>
                  </a:cubicBezTo>
                  <a:cubicBezTo>
                    <a:pt x="410586" y="282443"/>
                    <a:pt x="429199" y="301054"/>
                    <a:pt x="439053" y="311454"/>
                  </a:cubicBezTo>
                  <a:cubicBezTo>
                    <a:pt x="472995" y="346485"/>
                    <a:pt x="520623" y="423664"/>
                    <a:pt x="522265" y="466907"/>
                  </a:cubicBezTo>
                  <a:close/>
                  <a:moveTo>
                    <a:pt x="679383" y="429686"/>
                  </a:moveTo>
                  <a:cubicBezTo>
                    <a:pt x="673361" y="421475"/>
                    <a:pt x="673908" y="412170"/>
                    <a:pt x="671171" y="401770"/>
                  </a:cubicBezTo>
                  <a:cubicBezTo>
                    <a:pt x="659675" y="352506"/>
                    <a:pt x="614784" y="292843"/>
                    <a:pt x="577010" y="259453"/>
                  </a:cubicBezTo>
                  <a:cubicBezTo>
                    <a:pt x="551828" y="236464"/>
                    <a:pt x="561134" y="177895"/>
                    <a:pt x="570988" y="145600"/>
                  </a:cubicBezTo>
                  <a:cubicBezTo>
                    <a:pt x="576463" y="126990"/>
                    <a:pt x="579200" y="110021"/>
                    <a:pt x="586317" y="92506"/>
                  </a:cubicBezTo>
                  <a:lnTo>
                    <a:pt x="607120" y="47074"/>
                  </a:lnTo>
                  <a:cubicBezTo>
                    <a:pt x="627923" y="52000"/>
                    <a:pt x="681573" y="89769"/>
                    <a:pt x="700186" y="101811"/>
                  </a:cubicBezTo>
                  <a:cubicBezTo>
                    <a:pt x="817340" y="181180"/>
                    <a:pt x="845807" y="258906"/>
                    <a:pt x="841428" y="404507"/>
                  </a:cubicBezTo>
                  <a:lnTo>
                    <a:pt x="774091" y="409433"/>
                  </a:lnTo>
                  <a:cubicBezTo>
                    <a:pt x="769712" y="384801"/>
                    <a:pt x="759858" y="368380"/>
                    <a:pt x="753836" y="350864"/>
                  </a:cubicBezTo>
                  <a:cubicBezTo>
                    <a:pt x="751099" y="343748"/>
                    <a:pt x="750004" y="340464"/>
                    <a:pt x="746719" y="333348"/>
                  </a:cubicBezTo>
                  <a:cubicBezTo>
                    <a:pt x="735223" y="309264"/>
                    <a:pt x="727558" y="288464"/>
                    <a:pt x="712777" y="264927"/>
                  </a:cubicBezTo>
                  <a:cubicBezTo>
                    <a:pt x="700733" y="246317"/>
                    <a:pt x="685952" y="220590"/>
                    <a:pt x="671171" y="203074"/>
                  </a:cubicBezTo>
                  <a:cubicBezTo>
                    <a:pt x="658580" y="188843"/>
                    <a:pt x="631208" y="163664"/>
                    <a:pt x="610952" y="161474"/>
                  </a:cubicBezTo>
                  <a:cubicBezTo>
                    <a:pt x="611499" y="174611"/>
                    <a:pt x="621353" y="185011"/>
                    <a:pt x="629018" y="193769"/>
                  </a:cubicBezTo>
                  <a:cubicBezTo>
                    <a:pt x="678288" y="252338"/>
                    <a:pt x="719894" y="339917"/>
                    <a:pt x="743982" y="416001"/>
                  </a:cubicBezTo>
                  <a:lnTo>
                    <a:pt x="679383" y="429686"/>
                  </a:lnTo>
                  <a:close/>
                  <a:moveTo>
                    <a:pt x="531572" y="213474"/>
                  </a:moveTo>
                  <a:cubicBezTo>
                    <a:pt x="518433" y="211285"/>
                    <a:pt x="504200" y="198148"/>
                    <a:pt x="479017" y="186106"/>
                  </a:cubicBezTo>
                  <a:cubicBezTo>
                    <a:pt x="437411" y="165853"/>
                    <a:pt x="412228" y="160379"/>
                    <a:pt x="369527" y="136843"/>
                  </a:cubicBezTo>
                  <a:cubicBezTo>
                    <a:pt x="359673" y="131916"/>
                    <a:pt x="349819" y="129727"/>
                    <a:pt x="340513" y="124800"/>
                  </a:cubicBezTo>
                  <a:cubicBezTo>
                    <a:pt x="332848" y="120421"/>
                    <a:pt x="334491" y="119327"/>
                    <a:pt x="327921" y="116042"/>
                  </a:cubicBezTo>
                  <a:cubicBezTo>
                    <a:pt x="306023" y="105095"/>
                    <a:pt x="315877" y="126442"/>
                    <a:pt x="320257" y="134653"/>
                  </a:cubicBezTo>
                  <a:cubicBezTo>
                    <a:pt x="330659" y="154358"/>
                    <a:pt x="330111" y="195411"/>
                    <a:pt x="330111" y="218948"/>
                  </a:cubicBezTo>
                  <a:cubicBezTo>
                    <a:pt x="331753" y="333896"/>
                    <a:pt x="305476" y="382064"/>
                    <a:pt x="361863" y="492086"/>
                  </a:cubicBezTo>
                  <a:cubicBezTo>
                    <a:pt x="371717" y="511244"/>
                    <a:pt x="382666" y="514528"/>
                    <a:pt x="391425" y="528760"/>
                  </a:cubicBezTo>
                  <a:cubicBezTo>
                    <a:pt x="388141" y="532591"/>
                    <a:pt x="390330" y="530949"/>
                    <a:pt x="385403" y="534781"/>
                  </a:cubicBezTo>
                  <a:cubicBezTo>
                    <a:pt x="382666" y="536970"/>
                    <a:pt x="382666" y="536423"/>
                    <a:pt x="379381" y="538612"/>
                  </a:cubicBezTo>
                  <a:cubicBezTo>
                    <a:pt x="375002" y="541896"/>
                    <a:pt x="372265" y="543539"/>
                    <a:pt x="367338" y="546823"/>
                  </a:cubicBezTo>
                  <a:cubicBezTo>
                    <a:pt x="306571" y="590065"/>
                    <a:pt x="244162" y="634402"/>
                    <a:pt x="213505" y="706107"/>
                  </a:cubicBezTo>
                  <a:cubicBezTo>
                    <a:pt x="196534" y="745518"/>
                    <a:pt x="213505" y="737308"/>
                    <a:pt x="171899" y="753729"/>
                  </a:cubicBezTo>
                  <a:cubicBezTo>
                    <a:pt x="133030" y="769602"/>
                    <a:pt x="82117" y="786571"/>
                    <a:pt x="45438" y="806276"/>
                  </a:cubicBezTo>
                  <a:cubicBezTo>
                    <a:pt x="30110" y="814487"/>
                    <a:pt x="0" y="829266"/>
                    <a:pt x="0" y="848424"/>
                  </a:cubicBezTo>
                  <a:cubicBezTo>
                    <a:pt x="22445" y="868676"/>
                    <a:pt x="65694" y="862108"/>
                    <a:pt x="97993" y="861013"/>
                  </a:cubicBezTo>
                  <a:cubicBezTo>
                    <a:pt x="111679" y="860466"/>
                    <a:pt x="190512" y="864297"/>
                    <a:pt x="210767" y="869224"/>
                  </a:cubicBezTo>
                  <a:cubicBezTo>
                    <a:pt x="246899" y="877434"/>
                    <a:pt x="239235" y="1001140"/>
                    <a:pt x="538141" y="1004972"/>
                  </a:cubicBezTo>
                  <a:cubicBezTo>
                    <a:pt x="635587" y="1006614"/>
                    <a:pt x="593434" y="994572"/>
                    <a:pt x="637777" y="992382"/>
                  </a:cubicBezTo>
                  <a:cubicBezTo>
                    <a:pt x="743982" y="986361"/>
                    <a:pt x="886866" y="993477"/>
                    <a:pt x="971173" y="978150"/>
                  </a:cubicBezTo>
                  <a:cubicBezTo>
                    <a:pt x="1008399" y="971035"/>
                    <a:pt x="1071903" y="958992"/>
                    <a:pt x="1102560" y="938192"/>
                  </a:cubicBezTo>
                  <a:cubicBezTo>
                    <a:pt x="1122816" y="925056"/>
                    <a:pt x="1175371" y="910824"/>
                    <a:pt x="1181393" y="903708"/>
                  </a:cubicBezTo>
                  <a:cubicBezTo>
                    <a:pt x="1189604" y="894950"/>
                    <a:pt x="1192889" y="886192"/>
                    <a:pt x="1210407" y="873603"/>
                  </a:cubicBezTo>
                  <a:cubicBezTo>
                    <a:pt x="1227378" y="862108"/>
                    <a:pt x="1219714" y="862108"/>
                    <a:pt x="1233948" y="849518"/>
                  </a:cubicBezTo>
                  <a:cubicBezTo>
                    <a:pt x="1234495" y="848971"/>
                    <a:pt x="1235043" y="848424"/>
                    <a:pt x="1235590" y="847876"/>
                  </a:cubicBezTo>
                  <a:cubicBezTo>
                    <a:pt x="1236138" y="847329"/>
                    <a:pt x="1237232" y="846782"/>
                    <a:pt x="1237780" y="846234"/>
                  </a:cubicBezTo>
                  <a:cubicBezTo>
                    <a:pt x="1255298" y="830908"/>
                    <a:pt x="1266247" y="784381"/>
                    <a:pt x="1268984" y="761939"/>
                  </a:cubicBezTo>
                  <a:cubicBezTo>
                    <a:pt x="1270079" y="752634"/>
                    <a:pt x="1269532" y="744423"/>
                    <a:pt x="1271174" y="735118"/>
                  </a:cubicBezTo>
                  <a:cubicBezTo>
                    <a:pt x="1273364" y="724718"/>
                    <a:pt x="1275554" y="727455"/>
                    <a:pt x="1276649" y="711034"/>
                  </a:cubicBezTo>
                  <a:cubicBezTo>
                    <a:pt x="1279386" y="663960"/>
                    <a:pt x="1278291" y="643707"/>
                    <a:pt x="1264605" y="607033"/>
                  </a:cubicBezTo>
                  <a:cubicBezTo>
                    <a:pt x="1225189" y="503581"/>
                    <a:pt x="1180298" y="500844"/>
                    <a:pt x="1163327" y="473475"/>
                  </a:cubicBezTo>
                  <a:cubicBezTo>
                    <a:pt x="1169896" y="455959"/>
                    <a:pt x="1186867" y="438443"/>
                    <a:pt x="1199459" y="423117"/>
                  </a:cubicBezTo>
                  <a:cubicBezTo>
                    <a:pt x="1207123" y="414359"/>
                    <a:pt x="1211502" y="406696"/>
                    <a:pt x="1218619" y="397938"/>
                  </a:cubicBezTo>
                  <a:cubicBezTo>
                    <a:pt x="1233948" y="379875"/>
                    <a:pt x="1272817" y="347033"/>
                    <a:pt x="1291430" y="336085"/>
                  </a:cubicBezTo>
                  <a:lnTo>
                    <a:pt x="1348364" y="304885"/>
                  </a:lnTo>
                  <a:cubicBezTo>
                    <a:pt x="1336868" y="280801"/>
                    <a:pt x="1295262" y="307075"/>
                    <a:pt x="1283218" y="314738"/>
                  </a:cubicBezTo>
                  <a:cubicBezTo>
                    <a:pt x="1222451" y="352506"/>
                    <a:pt x="1226831" y="351412"/>
                    <a:pt x="1176466" y="400128"/>
                  </a:cubicBezTo>
                  <a:cubicBezTo>
                    <a:pt x="1149093" y="426949"/>
                    <a:pt x="1146356" y="443917"/>
                    <a:pt x="1129933" y="451580"/>
                  </a:cubicBezTo>
                  <a:cubicBezTo>
                    <a:pt x="1115152" y="446107"/>
                    <a:pt x="1128290" y="452128"/>
                    <a:pt x="1117889" y="443917"/>
                  </a:cubicBezTo>
                  <a:cubicBezTo>
                    <a:pt x="1112414" y="440086"/>
                    <a:pt x="1110772" y="438991"/>
                    <a:pt x="1105297" y="436254"/>
                  </a:cubicBezTo>
                  <a:cubicBezTo>
                    <a:pt x="1096538" y="431875"/>
                    <a:pt x="1087779" y="427496"/>
                    <a:pt x="1077925" y="423117"/>
                  </a:cubicBezTo>
                  <a:cubicBezTo>
                    <a:pt x="1059312" y="414907"/>
                    <a:pt x="1037961" y="409980"/>
                    <a:pt x="1016063" y="405054"/>
                  </a:cubicBezTo>
                  <a:cubicBezTo>
                    <a:pt x="1022085" y="389180"/>
                    <a:pt x="1036866" y="370570"/>
                    <a:pt x="1047815" y="357433"/>
                  </a:cubicBezTo>
                  <a:lnTo>
                    <a:pt x="1083947" y="314190"/>
                  </a:lnTo>
                  <a:cubicBezTo>
                    <a:pt x="1117889" y="277517"/>
                    <a:pt x="1105297" y="298317"/>
                    <a:pt x="1125006" y="276422"/>
                  </a:cubicBezTo>
                  <a:cubicBezTo>
                    <a:pt x="1131575" y="269306"/>
                    <a:pt x="1139239" y="264927"/>
                    <a:pt x="1147451" y="257264"/>
                  </a:cubicBezTo>
                  <a:cubicBezTo>
                    <a:pt x="1156758" y="248506"/>
                    <a:pt x="1164969" y="248506"/>
                    <a:pt x="1169896" y="239748"/>
                  </a:cubicBezTo>
                  <a:cubicBezTo>
                    <a:pt x="1129933" y="223327"/>
                    <a:pt x="1117341" y="255622"/>
                    <a:pt x="1084494" y="280254"/>
                  </a:cubicBezTo>
                  <a:cubicBezTo>
                    <a:pt x="1056575" y="301054"/>
                    <a:pt x="1007304" y="360717"/>
                    <a:pt x="988144" y="393559"/>
                  </a:cubicBezTo>
                  <a:cubicBezTo>
                    <a:pt x="987596" y="394106"/>
                    <a:pt x="985954" y="397391"/>
                    <a:pt x="985406" y="397938"/>
                  </a:cubicBezTo>
                  <a:cubicBezTo>
                    <a:pt x="984859" y="398485"/>
                    <a:pt x="983764" y="399580"/>
                    <a:pt x="983764" y="400128"/>
                  </a:cubicBezTo>
                  <a:cubicBezTo>
                    <a:pt x="983217" y="400675"/>
                    <a:pt x="982669" y="401770"/>
                    <a:pt x="981574" y="402317"/>
                  </a:cubicBezTo>
                  <a:lnTo>
                    <a:pt x="874822" y="401222"/>
                  </a:lnTo>
                  <a:cubicBezTo>
                    <a:pt x="878107" y="344296"/>
                    <a:pt x="881391" y="336633"/>
                    <a:pt x="869895" y="281896"/>
                  </a:cubicBezTo>
                  <a:cubicBezTo>
                    <a:pt x="867158" y="267664"/>
                    <a:pt x="862231" y="264927"/>
                    <a:pt x="859493" y="252338"/>
                  </a:cubicBezTo>
                  <a:cubicBezTo>
                    <a:pt x="850734" y="213474"/>
                    <a:pt x="818982" y="175706"/>
                    <a:pt x="794347" y="145053"/>
                  </a:cubicBezTo>
                  <a:cubicBezTo>
                    <a:pt x="764785" y="108379"/>
                    <a:pt x="688142" y="60211"/>
                    <a:pt x="642704" y="36126"/>
                  </a:cubicBezTo>
                  <a:cubicBezTo>
                    <a:pt x="633945" y="31200"/>
                    <a:pt x="618616" y="26274"/>
                    <a:pt x="612047" y="21895"/>
                  </a:cubicBezTo>
                  <a:cubicBezTo>
                    <a:pt x="596718" y="10947"/>
                    <a:pt x="611499" y="4926"/>
                    <a:pt x="589054" y="0"/>
                  </a:cubicBezTo>
                  <a:cubicBezTo>
                    <a:pt x="550185" y="49263"/>
                    <a:pt x="527192" y="149979"/>
                    <a:pt x="531572" y="2134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6A0717C1-4A72-231C-413D-0CE46F47E7A8}"/>
                </a:ext>
              </a:extLst>
            </p:cNvPr>
            <p:cNvSpPr/>
            <p:nvPr/>
          </p:nvSpPr>
          <p:spPr>
            <a:xfrm>
              <a:off x="2047439" y="916828"/>
              <a:ext cx="76145" cy="112241"/>
            </a:xfrm>
            <a:custGeom>
              <a:avLst/>
              <a:gdLst>
                <a:gd name="connsiteX0" fmla="*/ 62500 w 76145"/>
                <a:gd name="connsiteY0" fmla="*/ 2761 h 112241"/>
                <a:gd name="connsiteX1" fmla="*/ 61405 w 76145"/>
                <a:gd name="connsiteY1" fmla="*/ 4951 h 112241"/>
                <a:gd name="connsiteX2" fmla="*/ 60310 w 76145"/>
                <a:gd name="connsiteY2" fmla="*/ 7687 h 112241"/>
                <a:gd name="connsiteX3" fmla="*/ 59215 w 76145"/>
                <a:gd name="connsiteY3" fmla="*/ 13161 h 112241"/>
                <a:gd name="connsiteX4" fmla="*/ 55930 w 76145"/>
                <a:gd name="connsiteY4" fmla="*/ 54214 h 112241"/>
                <a:gd name="connsiteX5" fmla="*/ 49361 w 76145"/>
                <a:gd name="connsiteY5" fmla="*/ 78298 h 112241"/>
                <a:gd name="connsiteX6" fmla="*/ 43339 w 76145"/>
                <a:gd name="connsiteY6" fmla="*/ 87056 h 112241"/>
                <a:gd name="connsiteX7" fmla="*/ 38412 w 76145"/>
                <a:gd name="connsiteY7" fmla="*/ 89246 h 112241"/>
                <a:gd name="connsiteX8" fmla="*/ 26915 w 76145"/>
                <a:gd name="connsiteY8" fmla="*/ 78298 h 112241"/>
                <a:gd name="connsiteX9" fmla="*/ 14324 w 76145"/>
                <a:gd name="connsiteY9" fmla="*/ 24 h 112241"/>
                <a:gd name="connsiteX10" fmla="*/ 1185 w 76145"/>
                <a:gd name="connsiteY10" fmla="*/ 67898 h 112241"/>
                <a:gd name="connsiteX11" fmla="*/ 70711 w 76145"/>
                <a:gd name="connsiteY11" fmla="*/ 103477 h 112241"/>
                <a:gd name="connsiteX12" fmla="*/ 74543 w 76145"/>
                <a:gd name="connsiteY12" fmla="*/ 47645 h 112241"/>
                <a:gd name="connsiteX13" fmla="*/ 70164 w 76145"/>
                <a:gd name="connsiteY13" fmla="*/ 19182 h 112241"/>
                <a:gd name="connsiteX14" fmla="*/ 62500 w 76145"/>
                <a:gd name="connsiteY14" fmla="*/ 2761 h 11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6145" h="112241">
                  <a:moveTo>
                    <a:pt x="62500" y="2761"/>
                  </a:moveTo>
                  <a:cubicBezTo>
                    <a:pt x="62500" y="3856"/>
                    <a:pt x="61405" y="3856"/>
                    <a:pt x="61405" y="4951"/>
                  </a:cubicBezTo>
                  <a:cubicBezTo>
                    <a:pt x="61405" y="6593"/>
                    <a:pt x="60857" y="6593"/>
                    <a:pt x="60310" y="7687"/>
                  </a:cubicBezTo>
                  <a:cubicBezTo>
                    <a:pt x="59215" y="13708"/>
                    <a:pt x="60857" y="3308"/>
                    <a:pt x="59215" y="13161"/>
                  </a:cubicBezTo>
                  <a:cubicBezTo>
                    <a:pt x="57573" y="25751"/>
                    <a:pt x="60310" y="34509"/>
                    <a:pt x="55930" y="54214"/>
                  </a:cubicBezTo>
                  <a:cubicBezTo>
                    <a:pt x="54835" y="60782"/>
                    <a:pt x="52098" y="72824"/>
                    <a:pt x="49361" y="78298"/>
                  </a:cubicBezTo>
                  <a:cubicBezTo>
                    <a:pt x="48813" y="80488"/>
                    <a:pt x="44434" y="86509"/>
                    <a:pt x="43339" y="87056"/>
                  </a:cubicBezTo>
                  <a:lnTo>
                    <a:pt x="38412" y="89246"/>
                  </a:lnTo>
                  <a:cubicBezTo>
                    <a:pt x="35127" y="89793"/>
                    <a:pt x="29105" y="95267"/>
                    <a:pt x="26915" y="78298"/>
                  </a:cubicBezTo>
                  <a:cubicBezTo>
                    <a:pt x="19799" y="35056"/>
                    <a:pt x="32937" y="-1070"/>
                    <a:pt x="14324" y="24"/>
                  </a:cubicBezTo>
                  <a:cubicBezTo>
                    <a:pt x="-457" y="7687"/>
                    <a:pt x="-1552" y="47098"/>
                    <a:pt x="1185" y="67898"/>
                  </a:cubicBezTo>
                  <a:cubicBezTo>
                    <a:pt x="6660" y="108951"/>
                    <a:pt x="53193" y="123183"/>
                    <a:pt x="70711" y="103477"/>
                  </a:cubicBezTo>
                  <a:cubicBezTo>
                    <a:pt x="78376" y="94172"/>
                    <a:pt x="76186" y="57498"/>
                    <a:pt x="74543" y="47645"/>
                  </a:cubicBezTo>
                  <a:lnTo>
                    <a:pt x="70164" y="19182"/>
                  </a:lnTo>
                  <a:cubicBezTo>
                    <a:pt x="68522" y="3856"/>
                    <a:pt x="72354" y="7687"/>
                    <a:pt x="62500" y="276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BB9C415-5CD7-5683-BBF9-C2D6A0521A48}"/>
                </a:ext>
              </a:extLst>
            </p:cNvPr>
            <p:cNvSpPr/>
            <p:nvPr/>
          </p:nvSpPr>
          <p:spPr>
            <a:xfrm>
              <a:off x="1980225" y="1089274"/>
              <a:ext cx="83252" cy="108914"/>
            </a:xfrm>
            <a:custGeom>
              <a:avLst/>
              <a:gdLst>
                <a:gd name="connsiteX0" fmla="*/ 34458 w 83252"/>
                <a:gd name="connsiteY0" fmla="*/ 94148 h 108914"/>
                <a:gd name="connsiteX1" fmla="*/ 20771 w 83252"/>
                <a:gd name="connsiteY1" fmla="*/ 44884 h 108914"/>
                <a:gd name="connsiteX2" fmla="*/ 13655 w 83252"/>
                <a:gd name="connsiteY2" fmla="*/ 9305 h 108914"/>
                <a:gd name="connsiteX3" fmla="*/ 6538 w 83252"/>
                <a:gd name="connsiteY3" fmla="*/ 6021 h 108914"/>
                <a:gd name="connsiteX4" fmla="*/ 40480 w 83252"/>
                <a:gd name="connsiteY4" fmla="*/ 108379 h 108914"/>
                <a:gd name="connsiteX5" fmla="*/ 79896 w 83252"/>
                <a:gd name="connsiteY5" fmla="*/ 83200 h 108914"/>
                <a:gd name="connsiteX6" fmla="*/ 80443 w 83252"/>
                <a:gd name="connsiteY6" fmla="*/ 16421 h 108914"/>
                <a:gd name="connsiteX7" fmla="*/ 67852 w 83252"/>
                <a:gd name="connsiteY7" fmla="*/ 0 h 108914"/>
                <a:gd name="connsiteX8" fmla="*/ 34458 w 83252"/>
                <a:gd name="connsiteY8" fmla="*/ 94148 h 10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252" h="108914">
                  <a:moveTo>
                    <a:pt x="34458" y="94148"/>
                  </a:moveTo>
                  <a:cubicBezTo>
                    <a:pt x="22961" y="73895"/>
                    <a:pt x="24056" y="72800"/>
                    <a:pt x="20771" y="44884"/>
                  </a:cubicBezTo>
                  <a:cubicBezTo>
                    <a:pt x="19129" y="29011"/>
                    <a:pt x="27341" y="19705"/>
                    <a:pt x="13655" y="9305"/>
                  </a:cubicBezTo>
                  <a:cubicBezTo>
                    <a:pt x="7085" y="4379"/>
                    <a:pt x="15297" y="9853"/>
                    <a:pt x="6538" y="6021"/>
                  </a:cubicBezTo>
                  <a:cubicBezTo>
                    <a:pt x="-8243" y="45979"/>
                    <a:pt x="1611" y="104000"/>
                    <a:pt x="40480" y="108379"/>
                  </a:cubicBezTo>
                  <a:cubicBezTo>
                    <a:pt x="62925" y="111116"/>
                    <a:pt x="76064" y="103453"/>
                    <a:pt x="79896" y="83200"/>
                  </a:cubicBezTo>
                  <a:cubicBezTo>
                    <a:pt x="84823" y="55832"/>
                    <a:pt x="83728" y="43790"/>
                    <a:pt x="80443" y="16421"/>
                  </a:cubicBezTo>
                  <a:cubicBezTo>
                    <a:pt x="78801" y="6568"/>
                    <a:pt x="77159" y="2737"/>
                    <a:pt x="67852" y="0"/>
                  </a:cubicBezTo>
                  <a:cubicBezTo>
                    <a:pt x="47049" y="30105"/>
                    <a:pt x="82633" y="87032"/>
                    <a:pt x="34458" y="9414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0BD01ABE-17B0-F551-7682-6D0F7ECF55E0}"/>
                </a:ext>
              </a:extLst>
            </p:cNvPr>
            <p:cNvSpPr/>
            <p:nvPr/>
          </p:nvSpPr>
          <p:spPr>
            <a:xfrm>
              <a:off x="1919482" y="920684"/>
              <a:ext cx="71126" cy="101949"/>
            </a:xfrm>
            <a:custGeom>
              <a:avLst/>
              <a:gdLst>
                <a:gd name="connsiteX0" fmla="*/ 24032 w 71126"/>
                <a:gd name="connsiteY0" fmla="*/ 85937 h 101949"/>
                <a:gd name="connsiteX1" fmla="*/ 15273 w 71126"/>
                <a:gd name="connsiteY1" fmla="*/ 7663 h 101949"/>
                <a:gd name="connsiteX2" fmla="*/ 2134 w 71126"/>
                <a:gd name="connsiteY2" fmla="*/ 32842 h 101949"/>
                <a:gd name="connsiteX3" fmla="*/ 55784 w 71126"/>
                <a:gd name="connsiteY3" fmla="*/ 100169 h 101949"/>
                <a:gd name="connsiteX4" fmla="*/ 63448 w 71126"/>
                <a:gd name="connsiteY4" fmla="*/ 0 h 101949"/>
                <a:gd name="connsiteX5" fmla="*/ 44287 w 71126"/>
                <a:gd name="connsiteY5" fmla="*/ 72253 h 101949"/>
                <a:gd name="connsiteX6" fmla="*/ 24032 w 71126"/>
                <a:gd name="connsiteY6" fmla="*/ 85937 h 10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26" h="101949">
                  <a:moveTo>
                    <a:pt x="24032" y="85937"/>
                  </a:moveTo>
                  <a:cubicBezTo>
                    <a:pt x="9798" y="41053"/>
                    <a:pt x="21295" y="18611"/>
                    <a:pt x="15273" y="7663"/>
                  </a:cubicBezTo>
                  <a:cubicBezTo>
                    <a:pt x="3776" y="10947"/>
                    <a:pt x="4871" y="18611"/>
                    <a:pt x="2134" y="32842"/>
                  </a:cubicBezTo>
                  <a:cubicBezTo>
                    <a:pt x="-12647" y="116590"/>
                    <a:pt x="54142" y="101263"/>
                    <a:pt x="55784" y="100169"/>
                  </a:cubicBezTo>
                  <a:cubicBezTo>
                    <a:pt x="79872" y="87579"/>
                    <a:pt x="70018" y="8758"/>
                    <a:pt x="63448" y="0"/>
                  </a:cubicBezTo>
                  <a:cubicBezTo>
                    <a:pt x="47025" y="6021"/>
                    <a:pt x="53047" y="46526"/>
                    <a:pt x="44287" y="72253"/>
                  </a:cubicBezTo>
                  <a:cubicBezTo>
                    <a:pt x="40455" y="83748"/>
                    <a:pt x="37171" y="84842"/>
                    <a:pt x="24032" y="8593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44F8FDE5-6B9F-85AD-127E-FA0F496DA4A0}"/>
                </a:ext>
              </a:extLst>
            </p:cNvPr>
            <p:cNvSpPr/>
            <p:nvPr/>
          </p:nvSpPr>
          <p:spPr>
            <a:xfrm>
              <a:off x="1421047" y="681854"/>
              <a:ext cx="27120" cy="59718"/>
            </a:xfrm>
            <a:custGeom>
              <a:avLst/>
              <a:gdLst>
                <a:gd name="connsiteX0" fmla="*/ 11151 w 27120"/>
                <a:gd name="connsiteY0" fmla="*/ 51082 h 59718"/>
                <a:gd name="connsiteX1" fmla="*/ 25384 w 27120"/>
                <a:gd name="connsiteY1" fmla="*/ 724 h 59718"/>
                <a:gd name="connsiteX2" fmla="*/ 12246 w 27120"/>
                <a:gd name="connsiteY2" fmla="*/ 14408 h 59718"/>
                <a:gd name="connsiteX3" fmla="*/ 2939 w 27120"/>
                <a:gd name="connsiteY3" fmla="*/ 56556 h 59718"/>
                <a:gd name="connsiteX4" fmla="*/ 9508 w 27120"/>
                <a:gd name="connsiteY4" fmla="*/ 56556 h 59718"/>
                <a:gd name="connsiteX5" fmla="*/ 11151 w 27120"/>
                <a:gd name="connsiteY5" fmla="*/ 51082 h 5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20" h="59718">
                  <a:moveTo>
                    <a:pt x="11151" y="51082"/>
                  </a:moveTo>
                  <a:cubicBezTo>
                    <a:pt x="18267" y="13313"/>
                    <a:pt x="31954" y="15503"/>
                    <a:pt x="25384" y="724"/>
                  </a:cubicBezTo>
                  <a:cubicBezTo>
                    <a:pt x="8413" y="724"/>
                    <a:pt x="17720" y="-4750"/>
                    <a:pt x="12246" y="14408"/>
                  </a:cubicBezTo>
                  <a:cubicBezTo>
                    <a:pt x="7318" y="31377"/>
                    <a:pt x="-5820" y="50534"/>
                    <a:pt x="2939" y="56556"/>
                  </a:cubicBezTo>
                  <a:cubicBezTo>
                    <a:pt x="12793" y="63671"/>
                    <a:pt x="8413" y="56556"/>
                    <a:pt x="9508" y="56556"/>
                  </a:cubicBezTo>
                  <a:lnTo>
                    <a:pt x="11151" y="51082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15491FC2-5338-ED86-413C-43504810E149}"/>
                </a:ext>
              </a:extLst>
            </p:cNvPr>
            <p:cNvSpPr/>
            <p:nvPr/>
          </p:nvSpPr>
          <p:spPr>
            <a:xfrm>
              <a:off x="1452388" y="703925"/>
              <a:ext cx="16784" cy="66779"/>
            </a:xfrm>
            <a:custGeom>
              <a:avLst/>
              <a:gdLst>
                <a:gd name="connsiteX0" fmla="*/ 1160 w 16784"/>
                <a:gd name="connsiteY0" fmla="*/ 66779 h 66779"/>
                <a:gd name="connsiteX1" fmla="*/ 11014 w 16784"/>
                <a:gd name="connsiteY1" fmla="*/ 30653 h 66779"/>
                <a:gd name="connsiteX2" fmla="*/ 7729 w 16784"/>
                <a:gd name="connsiteY2" fmla="*/ 0 h 66779"/>
                <a:gd name="connsiteX3" fmla="*/ 1160 w 16784"/>
                <a:gd name="connsiteY3" fmla="*/ 66779 h 6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84" h="66779">
                  <a:moveTo>
                    <a:pt x="1160" y="66779"/>
                  </a:moveTo>
                  <a:cubicBezTo>
                    <a:pt x="8824" y="54737"/>
                    <a:pt x="7729" y="45432"/>
                    <a:pt x="11014" y="30653"/>
                  </a:cubicBezTo>
                  <a:cubicBezTo>
                    <a:pt x="16489" y="6021"/>
                    <a:pt x="21963" y="4379"/>
                    <a:pt x="7729" y="0"/>
                  </a:cubicBezTo>
                  <a:cubicBezTo>
                    <a:pt x="3897" y="8758"/>
                    <a:pt x="-2672" y="55832"/>
                    <a:pt x="1160" y="667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963ECDE-2EDA-2499-C915-22441A5530D9}"/>
                </a:ext>
              </a:extLst>
            </p:cNvPr>
            <p:cNvSpPr/>
            <p:nvPr/>
          </p:nvSpPr>
          <p:spPr>
            <a:xfrm>
              <a:off x="2172293" y="1067379"/>
              <a:ext cx="26408" cy="51452"/>
            </a:xfrm>
            <a:custGeom>
              <a:avLst/>
              <a:gdLst>
                <a:gd name="connsiteX0" fmla="*/ 3340 w 26408"/>
                <a:gd name="connsiteY0" fmla="*/ 51453 h 51452"/>
                <a:gd name="connsiteX1" fmla="*/ 10456 w 26408"/>
                <a:gd name="connsiteY1" fmla="*/ 42147 h 51452"/>
                <a:gd name="connsiteX2" fmla="*/ 23595 w 26408"/>
                <a:gd name="connsiteY2" fmla="*/ 0 h 51452"/>
                <a:gd name="connsiteX3" fmla="*/ 9361 w 26408"/>
                <a:gd name="connsiteY3" fmla="*/ 22442 h 51452"/>
                <a:gd name="connsiteX4" fmla="*/ 3340 w 26408"/>
                <a:gd name="connsiteY4" fmla="*/ 51453 h 5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8" h="51452">
                  <a:moveTo>
                    <a:pt x="3340" y="51453"/>
                  </a:moveTo>
                  <a:cubicBezTo>
                    <a:pt x="11551" y="46526"/>
                    <a:pt x="6077" y="52548"/>
                    <a:pt x="10456" y="42147"/>
                  </a:cubicBezTo>
                  <a:cubicBezTo>
                    <a:pt x="23595" y="13684"/>
                    <a:pt x="30712" y="10947"/>
                    <a:pt x="23595" y="0"/>
                  </a:cubicBezTo>
                  <a:cubicBezTo>
                    <a:pt x="9361" y="2189"/>
                    <a:pt x="14289" y="6021"/>
                    <a:pt x="9361" y="22442"/>
                  </a:cubicBezTo>
                  <a:cubicBezTo>
                    <a:pt x="-493" y="52000"/>
                    <a:pt x="-2682" y="39958"/>
                    <a:pt x="3340" y="514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4871DFA0-4C32-6AD5-D8DE-67F369BEF6CE}"/>
                </a:ext>
              </a:extLst>
            </p:cNvPr>
            <p:cNvSpPr/>
            <p:nvPr/>
          </p:nvSpPr>
          <p:spPr>
            <a:xfrm>
              <a:off x="2189599" y="1072305"/>
              <a:ext cx="31471" cy="61305"/>
            </a:xfrm>
            <a:custGeom>
              <a:avLst/>
              <a:gdLst>
                <a:gd name="connsiteX0" fmla="*/ 1909 w 31471"/>
                <a:gd name="connsiteY0" fmla="*/ 61305 h 61305"/>
                <a:gd name="connsiteX1" fmla="*/ 31471 w 31471"/>
                <a:gd name="connsiteY1" fmla="*/ 5474 h 61305"/>
                <a:gd name="connsiteX2" fmla="*/ 27091 w 31471"/>
                <a:gd name="connsiteY2" fmla="*/ 0 h 61305"/>
                <a:gd name="connsiteX3" fmla="*/ 1909 w 31471"/>
                <a:gd name="connsiteY3" fmla="*/ 61305 h 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71" h="61305">
                  <a:moveTo>
                    <a:pt x="1909" y="61305"/>
                  </a:moveTo>
                  <a:cubicBezTo>
                    <a:pt x="7383" y="43790"/>
                    <a:pt x="24354" y="23537"/>
                    <a:pt x="31471" y="5474"/>
                  </a:cubicBezTo>
                  <a:lnTo>
                    <a:pt x="27091" y="0"/>
                  </a:lnTo>
                  <a:cubicBezTo>
                    <a:pt x="19975" y="7663"/>
                    <a:pt x="-7398" y="50358"/>
                    <a:pt x="1909" y="6130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A94A0208-365E-AB2F-45D7-493925D4476B}"/>
                </a:ext>
              </a:extLst>
            </p:cNvPr>
            <p:cNvSpPr/>
            <p:nvPr/>
          </p:nvSpPr>
          <p:spPr>
            <a:xfrm>
              <a:off x="1581861" y="1215169"/>
              <a:ext cx="14454" cy="16968"/>
            </a:xfrm>
            <a:custGeom>
              <a:avLst/>
              <a:gdLst>
                <a:gd name="connsiteX0" fmla="*/ 5813 w 14454"/>
                <a:gd name="connsiteY0" fmla="*/ 16968 h 16968"/>
                <a:gd name="connsiteX1" fmla="*/ 12382 w 14454"/>
                <a:gd name="connsiteY1" fmla="*/ 0 h 16968"/>
                <a:gd name="connsiteX2" fmla="*/ 5813 w 14454"/>
                <a:gd name="connsiteY2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54" h="16968">
                  <a:moveTo>
                    <a:pt x="5813" y="16968"/>
                  </a:moveTo>
                  <a:cubicBezTo>
                    <a:pt x="15119" y="12590"/>
                    <a:pt x="16214" y="12590"/>
                    <a:pt x="12382" y="0"/>
                  </a:cubicBezTo>
                  <a:cubicBezTo>
                    <a:pt x="-1852" y="2189"/>
                    <a:pt x="-3494" y="8211"/>
                    <a:pt x="5813" y="1696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BA1D3552-9D56-C356-C162-382F3C4D43B4}"/>
                </a:ext>
              </a:extLst>
            </p:cNvPr>
            <p:cNvSpPr/>
            <p:nvPr/>
          </p:nvSpPr>
          <p:spPr>
            <a:xfrm>
              <a:off x="1583425" y="1255674"/>
              <a:ext cx="14466" cy="15402"/>
            </a:xfrm>
            <a:custGeom>
              <a:avLst/>
              <a:gdLst>
                <a:gd name="connsiteX0" fmla="*/ 14102 w 14466"/>
                <a:gd name="connsiteY0" fmla="*/ 7663 h 15402"/>
                <a:gd name="connsiteX1" fmla="*/ 10817 w 14466"/>
                <a:gd name="connsiteY1" fmla="*/ 0 h 15402"/>
                <a:gd name="connsiteX2" fmla="*/ 11365 w 14466"/>
                <a:gd name="connsiteY2" fmla="*/ 15326 h 15402"/>
                <a:gd name="connsiteX3" fmla="*/ 14102 w 14466"/>
                <a:gd name="connsiteY3" fmla="*/ 7663 h 1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66" h="15402">
                  <a:moveTo>
                    <a:pt x="14102" y="7663"/>
                  </a:moveTo>
                  <a:cubicBezTo>
                    <a:pt x="14649" y="-7116"/>
                    <a:pt x="15197" y="7116"/>
                    <a:pt x="10817" y="0"/>
                  </a:cubicBezTo>
                  <a:cubicBezTo>
                    <a:pt x="-7248" y="5474"/>
                    <a:pt x="416" y="16421"/>
                    <a:pt x="11365" y="15326"/>
                  </a:cubicBezTo>
                  <a:cubicBezTo>
                    <a:pt x="14649" y="9305"/>
                    <a:pt x="13555" y="21895"/>
                    <a:pt x="14102" y="76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A191559A-ADAC-1287-F34D-82E505CC3140}"/>
                </a:ext>
              </a:extLst>
            </p:cNvPr>
            <p:cNvSpPr/>
            <p:nvPr/>
          </p:nvSpPr>
          <p:spPr>
            <a:xfrm>
              <a:off x="1818211" y="788767"/>
              <a:ext cx="13582" cy="16968"/>
            </a:xfrm>
            <a:custGeom>
              <a:avLst/>
              <a:gdLst>
                <a:gd name="connsiteX0" fmla="*/ 10340 w 13582"/>
                <a:gd name="connsiteY0" fmla="*/ 16968 h 16968"/>
                <a:gd name="connsiteX1" fmla="*/ 9792 w 13582"/>
                <a:gd name="connsiteY1" fmla="*/ 1642 h 16968"/>
                <a:gd name="connsiteX2" fmla="*/ 2675 w 13582"/>
                <a:gd name="connsiteY2" fmla="*/ 0 h 16968"/>
                <a:gd name="connsiteX3" fmla="*/ 10340 w 13582"/>
                <a:gd name="connsiteY3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2" h="16968">
                  <a:moveTo>
                    <a:pt x="10340" y="16968"/>
                  </a:moveTo>
                  <a:cubicBezTo>
                    <a:pt x="13624" y="9305"/>
                    <a:pt x="15814" y="10947"/>
                    <a:pt x="9792" y="1642"/>
                  </a:cubicBezTo>
                  <a:lnTo>
                    <a:pt x="2675" y="0"/>
                  </a:lnTo>
                  <a:cubicBezTo>
                    <a:pt x="-1704" y="12042"/>
                    <a:pt x="-1704" y="12590"/>
                    <a:pt x="10340" y="1696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235CE69E-CAB5-F167-6B43-DE7B9B574D2E}"/>
                </a:ext>
              </a:extLst>
            </p:cNvPr>
            <p:cNvSpPr/>
            <p:nvPr/>
          </p:nvSpPr>
          <p:spPr>
            <a:xfrm>
              <a:off x="1351176" y="1223379"/>
              <a:ext cx="15113" cy="17515"/>
            </a:xfrm>
            <a:custGeom>
              <a:avLst/>
              <a:gdLst>
                <a:gd name="connsiteX0" fmla="*/ 0 w 15113"/>
                <a:gd name="connsiteY0" fmla="*/ 12042 h 17515"/>
                <a:gd name="connsiteX1" fmla="*/ 10402 w 15113"/>
                <a:gd name="connsiteY1" fmla="*/ 17516 h 17515"/>
                <a:gd name="connsiteX2" fmla="*/ 6022 w 15113"/>
                <a:gd name="connsiteY2" fmla="*/ 0 h 17515"/>
                <a:gd name="connsiteX3" fmla="*/ 0 w 15113"/>
                <a:gd name="connsiteY3" fmla="*/ 12042 h 1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3" h="17515">
                  <a:moveTo>
                    <a:pt x="0" y="12042"/>
                  </a:moveTo>
                  <a:lnTo>
                    <a:pt x="10402" y="17516"/>
                  </a:lnTo>
                  <a:cubicBezTo>
                    <a:pt x="17518" y="7663"/>
                    <a:pt x="16971" y="4379"/>
                    <a:pt x="6022" y="0"/>
                  </a:cubicBezTo>
                  <a:lnTo>
                    <a:pt x="0" y="12042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F8ADA0C7-C1CF-FA6F-C8F6-FADEC344939F}"/>
                </a:ext>
              </a:extLst>
            </p:cNvPr>
            <p:cNvSpPr/>
            <p:nvPr/>
          </p:nvSpPr>
          <p:spPr>
            <a:xfrm>
              <a:off x="1569923" y="848978"/>
              <a:ext cx="12869" cy="15873"/>
            </a:xfrm>
            <a:custGeom>
              <a:avLst/>
              <a:gdLst>
                <a:gd name="connsiteX0" fmla="*/ 3517 w 12869"/>
                <a:gd name="connsiteY0" fmla="*/ 15874 h 15873"/>
                <a:gd name="connsiteX1" fmla="*/ 12823 w 12869"/>
                <a:gd name="connsiteY1" fmla="*/ 8758 h 15873"/>
                <a:gd name="connsiteX2" fmla="*/ 3517 w 12869"/>
                <a:gd name="connsiteY2" fmla="*/ 0 h 15873"/>
                <a:gd name="connsiteX3" fmla="*/ 3517 w 12869"/>
                <a:gd name="connsiteY3" fmla="*/ 15874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9" h="15873">
                  <a:moveTo>
                    <a:pt x="3517" y="15874"/>
                  </a:moveTo>
                  <a:cubicBezTo>
                    <a:pt x="11181" y="13684"/>
                    <a:pt x="12276" y="15874"/>
                    <a:pt x="12823" y="8758"/>
                  </a:cubicBezTo>
                  <a:cubicBezTo>
                    <a:pt x="13371" y="547"/>
                    <a:pt x="8991" y="1095"/>
                    <a:pt x="3517" y="0"/>
                  </a:cubicBezTo>
                  <a:cubicBezTo>
                    <a:pt x="-1958" y="8211"/>
                    <a:pt x="-315" y="8211"/>
                    <a:pt x="3517" y="158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57B9E1D3-4BA0-4FF0-7BBD-B66E2D46EFFD}"/>
                </a:ext>
              </a:extLst>
            </p:cNvPr>
            <p:cNvSpPr/>
            <p:nvPr/>
          </p:nvSpPr>
          <p:spPr>
            <a:xfrm>
              <a:off x="1350558" y="1014284"/>
              <a:ext cx="14748" cy="17515"/>
            </a:xfrm>
            <a:custGeom>
              <a:avLst/>
              <a:gdLst>
                <a:gd name="connsiteX0" fmla="*/ 6640 w 14748"/>
                <a:gd name="connsiteY0" fmla="*/ 17516 h 17515"/>
                <a:gd name="connsiteX1" fmla="*/ 8829 w 14748"/>
                <a:gd name="connsiteY1" fmla="*/ 0 h 17515"/>
                <a:gd name="connsiteX2" fmla="*/ 6640 w 14748"/>
                <a:gd name="connsiteY2" fmla="*/ 17516 h 1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48" h="17515">
                  <a:moveTo>
                    <a:pt x="6640" y="17516"/>
                  </a:moveTo>
                  <a:cubicBezTo>
                    <a:pt x="21421" y="11495"/>
                    <a:pt x="12114" y="6568"/>
                    <a:pt x="8829" y="0"/>
                  </a:cubicBezTo>
                  <a:cubicBezTo>
                    <a:pt x="1165" y="7116"/>
                    <a:pt x="-5404" y="8211"/>
                    <a:pt x="6640" y="175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0FFB455-A805-9832-87EE-4C9D67ACC281}"/>
                </a:ext>
              </a:extLst>
            </p:cNvPr>
            <p:cNvSpPr/>
            <p:nvPr/>
          </p:nvSpPr>
          <p:spPr>
            <a:xfrm>
              <a:off x="1824694" y="1239800"/>
              <a:ext cx="14954" cy="15326"/>
            </a:xfrm>
            <a:custGeom>
              <a:avLst/>
              <a:gdLst>
                <a:gd name="connsiteX0" fmla="*/ 1119 w 14954"/>
                <a:gd name="connsiteY0" fmla="*/ 15326 h 15326"/>
                <a:gd name="connsiteX1" fmla="*/ 7141 w 14954"/>
                <a:gd name="connsiteY1" fmla="*/ 0 h 15326"/>
                <a:gd name="connsiteX2" fmla="*/ 2214 w 14954"/>
                <a:gd name="connsiteY2" fmla="*/ 4926 h 15326"/>
                <a:gd name="connsiteX3" fmla="*/ 1119 w 14954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4" h="15326">
                  <a:moveTo>
                    <a:pt x="1119" y="15326"/>
                  </a:moveTo>
                  <a:cubicBezTo>
                    <a:pt x="10426" y="14779"/>
                    <a:pt x="23564" y="10947"/>
                    <a:pt x="7141" y="0"/>
                  </a:cubicBezTo>
                  <a:cubicBezTo>
                    <a:pt x="4404" y="2737"/>
                    <a:pt x="4404" y="-547"/>
                    <a:pt x="2214" y="4926"/>
                  </a:cubicBezTo>
                  <a:cubicBezTo>
                    <a:pt x="-1618" y="14232"/>
                    <a:pt x="571" y="5474"/>
                    <a:pt x="1119" y="153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F596B616-A881-C4E8-6D39-93CF1112C0D6}"/>
                </a:ext>
              </a:extLst>
            </p:cNvPr>
            <p:cNvSpPr/>
            <p:nvPr/>
          </p:nvSpPr>
          <p:spPr>
            <a:xfrm>
              <a:off x="1558376" y="892768"/>
              <a:ext cx="13978" cy="15873"/>
            </a:xfrm>
            <a:custGeom>
              <a:avLst/>
              <a:gdLst>
                <a:gd name="connsiteX0" fmla="*/ 5210 w 13978"/>
                <a:gd name="connsiteY0" fmla="*/ 15874 h 15873"/>
                <a:gd name="connsiteX1" fmla="*/ 1925 w 13978"/>
                <a:gd name="connsiteY1" fmla="*/ 0 h 15873"/>
                <a:gd name="connsiteX2" fmla="*/ 5210 w 13978"/>
                <a:gd name="connsiteY2" fmla="*/ 15874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78" h="15873">
                  <a:moveTo>
                    <a:pt x="5210" y="15874"/>
                  </a:moveTo>
                  <a:cubicBezTo>
                    <a:pt x="18896" y="10400"/>
                    <a:pt x="15611" y="2737"/>
                    <a:pt x="1925" y="0"/>
                  </a:cubicBezTo>
                  <a:cubicBezTo>
                    <a:pt x="-812" y="8211"/>
                    <a:pt x="-1359" y="7663"/>
                    <a:pt x="5210" y="158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7D07A9A8-B47A-CB1B-A098-55F7FA0CFBBA}"/>
                </a:ext>
              </a:extLst>
            </p:cNvPr>
            <p:cNvSpPr/>
            <p:nvPr/>
          </p:nvSpPr>
          <p:spPr>
            <a:xfrm>
              <a:off x="1355555" y="974326"/>
              <a:ext cx="10566" cy="16968"/>
            </a:xfrm>
            <a:custGeom>
              <a:avLst/>
              <a:gdLst>
                <a:gd name="connsiteX0" fmla="*/ 0 w 10566"/>
                <a:gd name="connsiteY0" fmla="*/ 16968 h 16968"/>
                <a:gd name="connsiteX1" fmla="*/ 9854 w 10566"/>
                <a:gd name="connsiteY1" fmla="*/ 15326 h 16968"/>
                <a:gd name="connsiteX2" fmla="*/ 1095 w 10566"/>
                <a:gd name="connsiteY2" fmla="*/ 0 h 16968"/>
                <a:gd name="connsiteX3" fmla="*/ 0 w 10566"/>
                <a:gd name="connsiteY3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66" h="16968">
                  <a:moveTo>
                    <a:pt x="0" y="16968"/>
                  </a:moveTo>
                  <a:lnTo>
                    <a:pt x="9854" y="15326"/>
                  </a:lnTo>
                  <a:cubicBezTo>
                    <a:pt x="11496" y="3284"/>
                    <a:pt x="10949" y="4379"/>
                    <a:pt x="1095" y="0"/>
                  </a:cubicBezTo>
                  <a:lnTo>
                    <a:pt x="0" y="16968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960FAE75-B8DD-98CC-25E5-7FF9CA308AD2}"/>
                </a:ext>
              </a:extLst>
            </p:cNvPr>
            <p:cNvSpPr/>
            <p:nvPr/>
          </p:nvSpPr>
          <p:spPr>
            <a:xfrm>
              <a:off x="1553465" y="935463"/>
              <a:ext cx="13404" cy="16968"/>
            </a:xfrm>
            <a:custGeom>
              <a:avLst/>
              <a:gdLst>
                <a:gd name="connsiteX0" fmla="*/ 3551 w 13404"/>
                <a:gd name="connsiteY0" fmla="*/ 16968 h 16968"/>
                <a:gd name="connsiteX1" fmla="*/ 13405 w 13404"/>
                <a:gd name="connsiteY1" fmla="*/ 12042 h 16968"/>
                <a:gd name="connsiteX2" fmla="*/ 5193 w 13404"/>
                <a:gd name="connsiteY2" fmla="*/ 0 h 16968"/>
                <a:gd name="connsiteX3" fmla="*/ 3551 w 13404"/>
                <a:gd name="connsiteY3" fmla="*/ 16968 h 1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04" h="16968">
                  <a:moveTo>
                    <a:pt x="3551" y="16968"/>
                  </a:moveTo>
                  <a:lnTo>
                    <a:pt x="13405" y="12042"/>
                  </a:lnTo>
                  <a:cubicBezTo>
                    <a:pt x="9025" y="1095"/>
                    <a:pt x="8478" y="4926"/>
                    <a:pt x="5193" y="0"/>
                  </a:cubicBezTo>
                  <a:cubicBezTo>
                    <a:pt x="-829" y="7116"/>
                    <a:pt x="-1924" y="8211"/>
                    <a:pt x="3551" y="1696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9D29E7E4-FD14-410C-34E5-1D460F15AF2E}"/>
                </a:ext>
              </a:extLst>
            </p:cNvPr>
            <p:cNvSpPr/>
            <p:nvPr/>
          </p:nvSpPr>
          <p:spPr>
            <a:xfrm>
              <a:off x="1810442" y="822704"/>
              <a:ext cx="11425" cy="15720"/>
            </a:xfrm>
            <a:custGeom>
              <a:avLst/>
              <a:gdLst>
                <a:gd name="connsiteX0" fmla="*/ 7159 w 11425"/>
                <a:gd name="connsiteY0" fmla="*/ 13684 h 15720"/>
                <a:gd name="connsiteX1" fmla="*/ 10444 w 11425"/>
                <a:gd name="connsiteY1" fmla="*/ 8211 h 15720"/>
                <a:gd name="connsiteX2" fmla="*/ 7159 w 11425"/>
                <a:gd name="connsiteY2" fmla="*/ 0 h 15720"/>
                <a:gd name="connsiteX3" fmla="*/ 42 w 11425"/>
                <a:gd name="connsiteY3" fmla="*/ 7663 h 15720"/>
                <a:gd name="connsiteX4" fmla="*/ 7159 w 11425"/>
                <a:gd name="connsiteY4" fmla="*/ 13684 h 1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5" h="15720">
                  <a:moveTo>
                    <a:pt x="7159" y="13684"/>
                  </a:moveTo>
                  <a:cubicBezTo>
                    <a:pt x="12086" y="8758"/>
                    <a:pt x="12086" y="24084"/>
                    <a:pt x="10444" y="8211"/>
                  </a:cubicBezTo>
                  <a:cubicBezTo>
                    <a:pt x="9896" y="-4926"/>
                    <a:pt x="14276" y="10947"/>
                    <a:pt x="7159" y="0"/>
                  </a:cubicBezTo>
                  <a:cubicBezTo>
                    <a:pt x="4422" y="1642"/>
                    <a:pt x="-505" y="-2189"/>
                    <a:pt x="42" y="7663"/>
                  </a:cubicBezTo>
                  <a:cubicBezTo>
                    <a:pt x="1137" y="22442"/>
                    <a:pt x="-1053" y="12042"/>
                    <a:pt x="7159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CD5A83EB-C7F7-D62A-5837-6779A18DC242}"/>
                </a:ext>
              </a:extLst>
            </p:cNvPr>
            <p:cNvSpPr/>
            <p:nvPr/>
          </p:nvSpPr>
          <p:spPr>
            <a:xfrm>
              <a:off x="1584936" y="879631"/>
              <a:ext cx="12120" cy="15326"/>
            </a:xfrm>
            <a:custGeom>
              <a:avLst/>
              <a:gdLst>
                <a:gd name="connsiteX0" fmla="*/ 1642 w 12120"/>
                <a:gd name="connsiteY0" fmla="*/ 15326 h 15326"/>
                <a:gd name="connsiteX1" fmla="*/ 0 w 12120"/>
                <a:gd name="connsiteY1" fmla="*/ 0 h 15326"/>
                <a:gd name="connsiteX2" fmla="*/ 1642 w 12120"/>
                <a:gd name="connsiteY2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0" h="15326">
                  <a:moveTo>
                    <a:pt x="1642" y="15326"/>
                  </a:moveTo>
                  <a:cubicBezTo>
                    <a:pt x="15876" y="9305"/>
                    <a:pt x="15876" y="1095"/>
                    <a:pt x="0" y="0"/>
                  </a:cubicBezTo>
                  <a:lnTo>
                    <a:pt x="1642" y="15326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02F41B0F-709D-0B5E-5C2E-71E29427A353}"/>
                </a:ext>
              </a:extLst>
            </p:cNvPr>
            <p:cNvSpPr/>
            <p:nvPr/>
          </p:nvSpPr>
          <p:spPr>
            <a:xfrm>
              <a:off x="1785302" y="893315"/>
              <a:ext cx="14233" cy="15873"/>
            </a:xfrm>
            <a:custGeom>
              <a:avLst/>
              <a:gdLst>
                <a:gd name="connsiteX0" fmla="*/ 0 w 14233"/>
                <a:gd name="connsiteY0" fmla="*/ 6568 h 15873"/>
                <a:gd name="connsiteX1" fmla="*/ 7664 w 14233"/>
                <a:gd name="connsiteY1" fmla="*/ 15874 h 15873"/>
                <a:gd name="connsiteX2" fmla="*/ 14234 w 14233"/>
                <a:gd name="connsiteY2" fmla="*/ 6021 h 15873"/>
                <a:gd name="connsiteX3" fmla="*/ 8759 w 14233"/>
                <a:gd name="connsiteY3" fmla="*/ 0 h 15873"/>
                <a:gd name="connsiteX4" fmla="*/ 0 w 14233"/>
                <a:gd name="connsiteY4" fmla="*/ 6568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" h="15873">
                  <a:moveTo>
                    <a:pt x="0" y="6568"/>
                  </a:moveTo>
                  <a:lnTo>
                    <a:pt x="7664" y="15874"/>
                  </a:lnTo>
                  <a:lnTo>
                    <a:pt x="14234" y="6021"/>
                  </a:lnTo>
                  <a:lnTo>
                    <a:pt x="8759" y="0"/>
                  </a:lnTo>
                  <a:cubicBezTo>
                    <a:pt x="-5474" y="5474"/>
                    <a:pt x="7117" y="4379"/>
                    <a:pt x="0" y="656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C2A3FAD-DB92-2BEC-04B9-63969967D00A}"/>
                </a:ext>
              </a:extLst>
            </p:cNvPr>
            <p:cNvSpPr/>
            <p:nvPr/>
          </p:nvSpPr>
          <p:spPr>
            <a:xfrm>
              <a:off x="1338146" y="1110074"/>
              <a:ext cx="11555" cy="17515"/>
            </a:xfrm>
            <a:custGeom>
              <a:avLst/>
              <a:gdLst>
                <a:gd name="connsiteX0" fmla="*/ 7007 w 11555"/>
                <a:gd name="connsiteY0" fmla="*/ 17516 h 17515"/>
                <a:gd name="connsiteX1" fmla="*/ 5365 w 11555"/>
                <a:gd name="connsiteY1" fmla="*/ 0 h 17515"/>
                <a:gd name="connsiteX2" fmla="*/ 7007 w 11555"/>
                <a:gd name="connsiteY2" fmla="*/ 17516 h 1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55" h="17515">
                  <a:moveTo>
                    <a:pt x="7007" y="17516"/>
                  </a:moveTo>
                  <a:cubicBezTo>
                    <a:pt x="13577" y="7116"/>
                    <a:pt x="13029" y="8211"/>
                    <a:pt x="5365" y="0"/>
                  </a:cubicBezTo>
                  <a:cubicBezTo>
                    <a:pt x="-2299" y="6021"/>
                    <a:pt x="-1752" y="10947"/>
                    <a:pt x="7007" y="175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0B4208A7-A67D-FD27-B077-E5B3C7D1D7C6}"/>
                </a:ext>
              </a:extLst>
            </p:cNvPr>
            <p:cNvSpPr/>
            <p:nvPr/>
          </p:nvSpPr>
          <p:spPr>
            <a:xfrm>
              <a:off x="1334302" y="1070116"/>
              <a:ext cx="13418" cy="13684"/>
            </a:xfrm>
            <a:custGeom>
              <a:avLst/>
              <a:gdLst>
                <a:gd name="connsiteX0" fmla="*/ 12494 w 13418"/>
                <a:gd name="connsiteY0" fmla="*/ 13684 h 13684"/>
                <a:gd name="connsiteX1" fmla="*/ 13042 w 13418"/>
                <a:gd name="connsiteY1" fmla="*/ 7663 h 13684"/>
                <a:gd name="connsiteX2" fmla="*/ 9210 w 13418"/>
                <a:gd name="connsiteY2" fmla="*/ 0 h 13684"/>
                <a:gd name="connsiteX3" fmla="*/ 12494 w 13418"/>
                <a:gd name="connsiteY3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8" h="13684">
                  <a:moveTo>
                    <a:pt x="12494" y="13684"/>
                  </a:moveTo>
                  <a:cubicBezTo>
                    <a:pt x="12494" y="12590"/>
                    <a:pt x="14137" y="10947"/>
                    <a:pt x="13042" y="7663"/>
                  </a:cubicBezTo>
                  <a:cubicBezTo>
                    <a:pt x="9757" y="-3832"/>
                    <a:pt x="16874" y="11495"/>
                    <a:pt x="9210" y="0"/>
                  </a:cubicBezTo>
                  <a:cubicBezTo>
                    <a:pt x="-8856" y="18063"/>
                    <a:pt x="3735" y="12042"/>
                    <a:pt x="12494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D397A5B0-C053-1B55-4F90-B9000009DD69}"/>
                </a:ext>
              </a:extLst>
            </p:cNvPr>
            <p:cNvSpPr/>
            <p:nvPr/>
          </p:nvSpPr>
          <p:spPr>
            <a:xfrm>
              <a:off x="1613238" y="1254579"/>
              <a:ext cx="13744" cy="13136"/>
            </a:xfrm>
            <a:custGeom>
              <a:avLst/>
              <a:gdLst>
                <a:gd name="connsiteX0" fmla="*/ 1260 w 13744"/>
                <a:gd name="connsiteY0" fmla="*/ 12042 h 13136"/>
                <a:gd name="connsiteX1" fmla="*/ 10019 w 13744"/>
                <a:gd name="connsiteY1" fmla="*/ 13137 h 13136"/>
                <a:gd name="connsiteX2" fmla="*/ 6734 w 13744"/>
                <a:gd name="connsiteY2" fmla="*/ 0 h 13136"/>
                <a:gd name="connsiteX3" fmla="*/ 1260 w 13744"/>
                <a:gd name="connsiteY3" fmla="*/ 12042 h 1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4" h="13136">
                  <a:moveTo>
                    <a:pt x="1260" y="12042"/>
                  </a:moveTo>
                  <a:lnTo>
                    <a:pt x="10019" y="13137"/>
                  </a:lnTo>
                  <a:cubicBezTo>
                    <a:pt x="12756" y="5474"/>
                    <a:pt x="18231" y="11495"/>
                    <a:pt x="6734" y="0"/>
                  </a:cubicBezTo>
                  <a:cubicBezTo>
                    <a:pt x="-930" y="8211"/>
                    <a:pt x="-930" y="4926"/>
                    <a:pt x="1260" y="120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552931D4-8C25-6F89-0FA7-E0F665B6E868}"/>
                </a:ext>
              </a:extLst>
            </p:cNvPr>
            <p:cNvSpPr/>
            <p:nvPr/>
          </p:nvSpPr>
          <p:spPr>
            <a:xfrm>
              <a:off x="1854280" y="1257864"/>
              <a:ext cx="10948" cy="10947"/>
            </a:xfrm>
            <a:custGeom>
              <a:avLst/>
              <a:gdLst>
                <a:gd name="connsiteX0" fmla="*/ 9854 w 10948"/>
                <a:gd name="connsiteY0" fmla="*/ 0 h 10947"/>
                <a:gd name="connsiteX1" fmla="*/ 0 w 10948"/>
                <a:gd name="connsiteY1" fmla="*/ 10947 h 10947"/>
                <a:gd name="connsiteX2" fmla="*/ 10949 w 10948"/>
                <a:gd name="connsiteY2" fmla="*/ 10947 h 10947"/>
                <a:gd name="connsiteX3" fmla="*/ 9854 w 10948"/>
                <a:gd name="connsiteY3" fmla="*/ 0 h 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48" h="10947">
                  <a:moveTo>
                    <a:pt x="9854" y="0"/>
                  </a:moveTo>
                  <a:cubicBezTo>
                    <a:pt x="1095" y="547"/>
                    <a:pt x="0" y="1642"/>
                    <a:pt x="0" y="10947"/>
                  </a:cubicBezTo>
                  <a:lnTo>
                    <a:pt x="10949" y="10947"/>
                  </a:lnTo>
                  <a:lnTo>
                    <a:pt x="9854" y="0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1B69A623-DF96-7D9D-0175-1573FE80243D}"/>
                </a:ext>
              </a:extLst>
            </p:cNvPr>
            <p:cNvSpPr/>
            <p:nvPr/>
          </p:nvSpPr>
          <p:spPr>
            <a:xfrm>
              <a:off x="1550103" y="996768"/>
              <a:ext cx="10197" cy="14231"/>
            </a:xfrm>
            <a:custGeom>
              <a:avLst/>
              <a:gdLst>
                <a:gd name="connsiteX0" fmla="*/ 9102 w 10197"/>
                <a:gd name="connsiteY0" fmla="*/ 14232 h 14231"/>
                <a:gd name="connsiteX1" fmla="*/ 10197 w 10197"/>
                <a:gd name="connsiteY1" fmla="*/ 0 h 14231"/>
                <a:gd name="connsiteX2" fmla="*/ 9102 w 10197"/>
                <a:gd name="connsiteY2" fmla="*/ 14232 h 14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97" h="14231">
                  <a:moveTo>
                    <a:pt x="9102" y="14232"/>
                  </a:moveTo>
                  <a:lnTo>
                    <a:pt x="10197" y="0"/>
                  </a:lnTo>
                  <a:cubicBezTo>
                    <a:pt x="-4036" y="4379"/>
                    <a:pt x="-2394" y="9305"/>
                    <a:pt x="9102" y="142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EE550CB0-1940-B759-5596-FA7911B6BB36}"/>
                </a:ext>
              </a:extLst>
            </p:cNvPr>
            <p:cNvSpPr/>
            <p:nvPr/>
          </p:nvSpPr>
          <p:spPr>
            <a:xfrm>
              <a:off x="1812127" y="1194497"/>
              <a:ext cx="12329" cy="11800"/>
            </a:xfrm>
            <a:custGeom>
              <a:avLst/>
              <a:gdLst>
                <a:gd name="connsiteX0" fmla="*/ 0 w 12329"/>
                <a:gd name="connsiteY0" fmla="*/ 6988 h 11800"/>
                <a:gd name="connsiteX1" fmla="*/ 12044 w 12329"/>
                <a:gd name="connsiteY1" fmla="*/ 3156 h 11800"/>
                <a:gd name="connsiteX2" fmla="*/ 6022 w 12329"/>
                <a:gd name="connsiteY2" fmla="*/ 967 h 11800"/>
                <a:gd name="connsiteX3" fmla="*/ 0 w 12329"/>
                <a:gd name="connsiteY3" fmla="*/ 6988 h 1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9" h="11800">
                  <a:moveTo>
                    <a:pt x="0" y="6988"/>
                  </a:moveTo>
                  <a:cubicBezTo>
                    <a:pt x="10402" y="14651"/>
                    <a:pt x="8212" y="13009"/>
                    <a:pt x="12044" y="3156"/>
                  </a:cubicBezTo>
                  <a:cubicBezTo>
                    <a:pt x="9854" y="2061"/>
                    <a:pt x="16971" y="-1770"/>
                    <a:pt x="6022" y="967"/>
                  </a:cubicBezTo>
                  <a:cubicBezTo>
                    <a:pt x="2737" y="2061"/>
                    <a:pt x="1095" y="967"/>
                    <a:pt x="0" y="698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4" name="图形 2">
            <a:extLst>
              <a:ext uri="{FF2B5EF4-FFF2-40B4-BE49-F238E27FC236}">
                <a16:creationId xmlns:a16="http://schemas.microsoft.com/office/drawing/2014/main" id="{80C8E1B9-7EAE-CE3E-116A-E25108344E7F}"/>
              </a:ext>
            </a:extLst>
          </p:cNvPr>
          <p:cNvGrpSpPr/>
          <p:nvPr/>
        </p:nvGrpSpPr>
        <p:grpSpPr>
          <a:xfrm>
            <a:off x="10011322" y="2942629"/>
            <a:ext cx="987916" cy="953640"/>
            <a:chOff x="4191753" y="4556863"/>
            <a:chExt cx="987916" cy="953640"/>
          </a:xfrm>
          <a:solidFill>
            <a:srgbClr val="212121"/>
          </a:solidFill>
        </p:grpSpPr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4BA8686C-7308-B5C3-EB77-6998D7A36972}"/>
                </a:ext>
              </a:extLst>
            </p:cNvPr>
            <p:cNvSpPr/>
            <p:nvPr/>
          </p:nvSpPr>
          <p:spPr>
            <a:xfrm>
              <a:off x="4191753" y="4556863"/>
              <a:ext cx="987916" cy="953640"/>
            </a:xfrm>
            <a:custGeom>
              <a:avLst/>
              <a:gdLst>
                <a:gd name="connsiteX0" fmla="*/ 168197 w 987916"/>
                <a:gd name="connsiteY0" fmla="*/ 179537 h 953640"/>
                <a:gd name="connsiteX1" fmla="*/ 307249 w 987916"/>
                <a:gd name="connsiteY1" fmla="*/ 183369 h 953640"/>
                <a:gd name="connsiteX2" fmla="*/ 347760 w 987916"/>
                <a:gd name="connsiteY2" fmla="*/ 182822 h 953640"/>
                <a:gd name="connsiteX3" fmla="*/ 431519 w 987916"/>
                <a:gd name="connsiteY3" fmla="*/ 185558 h 953640"/>
                <a:gd name="connsiteX4" fmla="*/ 703053 w 987916"/>
                <a:gd name="connsiteY4" fmla="*/ 192127 h 953640"/>
                <a:gd name="connsiteX5" fmla="*/ 877142 w 987916"/>
                <a:gd name="connsiteY5" fmla="*/ 174611 h 953640"/>
                <a:gd name="connsiteX6" fmla="*/ 898492 w 987916"/>
                <a:gd name="connsiteY6" fmla="*/ 318022 h 953640"/>
                <a:gd name="connsiteX7" fmla="*/ 928602 w 987916"/>
                <a:gd name="connsiteY7" fmla="*/ 452675 h 953640"/>
                <a:gd name="connsiteX8" fmla="*/ 958712 w 987916"/>
                <a:gd name="connsiteY8" fmla="*/ 743876 h 953640"/>
                <a:gd name="connsiteX9" fmla="*/ 928055 w 987916"/>
                <a:gd name="connsiteY9" fmla="*/ 838571 h 953640"/>
                <a:gd name="connsiteX10" fmla="*/ 788455 w 987916"/>
                <a:gd name="connsiteY10" fmla="*/ 900971 h 953640"/>
                <a:gd name="connsiteX11" fmla="*/ 631338 w 987916"/>
                <a:gd name="connsiteY11" fmla="*/ 909182 h 953640"/>
                <a:gd name="connsiteX12" fmla="*/ 473673 w 987916"/>
                <a:gd name="connsiteY12" fmla="*/ 904803 h 953640"/>
                <a:gd name="connsiteX13" fmla="*/ 278781 w 987916"/>
                <a:gd name="connsiteY13" fmla="*/ 892213 h 953640"/>
                <a:gd name="connsiteX14" fmla="*/ 174219 w 987916"/>
                <a:gd name="connsiteY14" fmla="*/ 877982 h 953640"/>
                <a:gd name="connsiteX15" fmla="*/ 71298 w 987916"/>
                <a:gd name="connsiteY15" fmla="*/ 815034 h 953640"/>
                <a:gd name="connsiteX16" fmla="*/ 37904 w 987916"/>
                <a:gd name="connsiteY16" fmla="*/ 703371 h 953640"/>
                <a:gd name="connsiteX17" fmla="*/ 58160 w 987916"/>
                <a:gd name="connsiteY17" fmla="*/ 558865 h 953640"/>
                <a:gd name="connsiteX18" fmla="*/ 168197 w 987916"/>
                <a:gd name="connsiteY18" fmla="*/ 179537 h 953640"/>
                <a:gd name="connsiteX19" fmla="*/ 335168 w 987916"/>
                <a:gd name="connsiteY19" fmla="*/ 37769 h 953640"/>
                <a:gd name="connsiteX20" fmla="*/ 397577 w 987916"/>
                <a:gd name="connsiteY20" fmla="*/ 31200 h 953640"/>
                <a:gd name="connsiteX21" fmla="*/ 420023 w 987916"/>
                <a:gd name="connsiteY21" fmla="*/ 42695 h 953640"/>
                <a:gd name="connsiteX22" fmla="*/ 438089 w 987916"/>
                <a:gd name="connsiteY22" fmla="*/ 52000 h 953640"/>
                <a:gd name="connsiteX23" fmla="*/ 478600 w 987916"/>
                <a:gd name="connsiteY23" fmla="*/ 38863 h 953640"/>
                <a:gd name="connsiteX24" fmla="*/ 518563 w 987916"/>
                <a:gd name="connsiteY24" fmla="*/ 52548 h 953640"/>
                <a:gd name="connsiteX25" fmla="*/ 555242 w 987916"/>
                <a:gd name="connsiteY25" fmla="*/ 34484 h 953640"/>
                <a:gd name="connsiteX26" fmla="*/ 598491 w 987916"/>
                <a:gd name="connsiteY26" fmla="*/ 52548 h 953640"/>
                <a:gd name="connsiteX27" fmla="*/ 640644 w 987916"/>
                <a:gd name="connsiteY27" fmla="*/ 37769 h 953640"/>
                <a:gd name="connsiteX28" fmla="*/ 689367 w 987916"/>
                <a:gd name="connsiteY28" fmla="*/ 53642 h 953640"/>
                <a:gd name="connsiteX29" fmla="*/ 735353 w 987916"/>
                <a:gd name="connsiteY29" fmla="*/ 40505 h 953640"/>
                <a:gd name="connsiteX30" fmla="*/ 774769 w 987916"/>
                <a:gd name="connsiteY30" fmla="*/ 50905 h 953640"/>
                <a:gd name="connsiteX31" fmla="*/ 814733 w 987916"/>
                <a:gd name="connsiteY31" fmla="*/ 42147 h 953640"/>
                <a:gd name="connsiteX32" fmla="*/ 860171 w 987916"/>
                <a:gd name="connsiteY32" fmla="*/ 43790 h 953640"/>
                <a:gd name="connsiteX33" fmla="*/ 889186 w 987916"/>
                <a:gd name="connsiteY33" fmla="*/ 37221 h 953640"/>
                <a:gd name="connsiteX34" fmla="*/ 896850 w 987916"/>
                <a:gd name="connsiteY34" fmla="*/ 36126 h 953640"/>
                <a:gd name="connsiteX35" fmla="*/ 890828 w 987916"/>
                <a:gd name="connsiteY35" fmla="*/ 93600 h 953640"/>
                <a:gd name="connsiteX36" fmla="*/ 878784 w 987916"/>
                <a:gd name="connsiteY36" fmla="*/ 146148 h 953640"/>
                <a:gd name="connsiteX37" fmla="*/ 845390 w 987916"/>
                <a:gd name="connsiteY37" fmla="*/ 148337 h 953640"/>
                <a:gd name="connsiteX38" fmla="*/ 848127 w 987916"/>
                <a:gd name="connsiteY38" fmla="*/ 90863 h 953640"/>
                <a:gd name="connsiteX39" fmla="*/ 836083 w 987916"/>
                <a:gd name="connsiteY39" fmla="*/ 151622 h 953640"/>
                <a:gd name="connsiteX40" fmla="*/ 814185 w 987916"/>
                <a:gd name="connsiteY40" fmla="*/ 152169 h 953640"/>
                <a:gd name="connsiteX41" fmla="*/ 813090 w 987916"/>
                <a:gd name="connsiteY41" fmla="*/ 118232 h 953640"/>
                <a:gd name="connsiteX42" fmla="*/ 807616 w 987916"/>
                <a:gd name="connsiteY42" fmla="*/ 95790 h 953640"/>
                <a:gd name="connsiteX43" fmla="*/ 802689 w 987916"/>
                <a:gd name="connsiteY43" fmla="*/ 152169 h 953640"/>
                <a:gd name="connsiteX44" fmla="*/ 773674 w 987916"/>
                <a:gd name="connsiteY44" fmla="*/ 118232 h 953640"/>
                <a:gd name="connsiteX45" fmla="*/ 761630 w 987916"/>
                <a:gd name="connsiteY45" fmla="*/ 96337 h 953640"/>
                <a:gd name="connsiteX46" fmla="*/ 763273 w 987916"/>
                <a:gd name="connsiteY46" fmla="*/ 127537 h 953640"/>
                <a:gd name="connsiteX47" fmla="*/ 758346 w 987916"/>
                <a:gd name="connsiteY47" fmla="*/ 153811 h 953640"/>
                <a:gd name="connsiteX48" fmla="*/ 756703 w 987916"/>
                <a:gd name="connsiteY48" fmla="*/ 157095 h 953640"/>
                <a:gd name="connsiteX49" fmla="*/ 726046 w 987916"/>
                <a:gd name="connsiteY49" fmla="*/ 157643 h 953640"/>
                <a:gd name="connsiteX50" fmla="*/ 724404 w 987916"/>
                <a:gd name="connsiteY50" fmla="*/ 95242 h 953640"/>
                <a:gd name="connsiteX51" fmla="*/ 716740 w 987916"/>
                <a:gd name="connsiteY51" fmla="*/ 160927 h 953640"/>
                <a:gd name="connsiteX52" fmla="*/ 685535 w 987916"/>
                <a:gd name="connsiteY52" fmla="*/ 160927 h 953640"/>
                <a:gd name="connsiteX53" fmla="*/ 686083 w 987916"/>
                <a:gd name="connsiteY53" fmla="*/ 124253 h 953640"/>
                <a:gd name="connsiteX54" fmla="*/ 677871 w 987916"/>
                <a:gd name="connsiteY54" fmla="*/ 101263 h 953640"/>
                <a:gd name="connsiteX55" fmla="*/ 674586 w 987916"/>
                <a:gd name="connsiteY55" fmla="*/ 162022 h 953640"/>
                <a:gd name="connsiteX56" fmla="*/ 640644 w 987916"/>
                <a:gd name="connsiteY56" fmla="*/ 160379 h 953640"/>
                <a:gd name="connsiteX57" fmla="*/ 643382 w 987916"/>
                <a:gd name="connsiteY57" fmla="*/ 96337 h 953640"/>
                <a:gd name="connsiteX58" fmla="*/ 635170 w 987916"/>
                <a:gd name="connsiteY58" fmla="*/ 109474 h 953640"/>
                <a:gd name="connsiteX59" fmla="*/ 631885 w 987916"/>
                <a:gd name="connsiteY59" fmla="*/ 162022 h 953640"/>
                <a:gd name="connsiteX60" fmla="*/ 606155 w 987916"/>
                <a:gd name="connsiteY60" fmla="*/ 161474 h 953640"/>
                <a:gd name="connsiteX61" fmla="*/ 601228 w 987916"/>
                <a:gd name="connsiteY61" fmla="*/ 94695 h 953640"/>
                <a:gd name="connsiteX62" fmla="*/ 596301 w 987916"/>
                <a:gd name="connsiteY62" fmla="*/ 161474 h 953640"/>
                <a:gd name="connsiteX63" fmla="*/ 573308 w 987916"/>
                <a:gd name="connsiteY63" fmla="*/ 160927 h 953640"/>
                <a:gd name="connsiteX64" fmla="*/ 561264 w 987916"/>
                <a:gd name="connsiteY64" fmla="*/ 159832 h 953640"/>
                <a:gd name="connsiteX65" fmla="*/ 554148 w 987916"/>
                <a:gd name="connsiteY65" fmla="*/ 146148 h 953640"/>
                <a:gd name="connsiteX66" fmla="*/ 554695 w 987916"/>
                <a:gd name="connsiteY66" fmla="*/ 130821 h 953640"/>
                <a:gd name="connsiteX67" fmla="*/ 551958 w 987916"/>
                <a:gd name="connsiteY67" fmla="*/ 101811 h 953640"/>
                <a:gd name="connsiteX68" fmla="*/ 545388 w 987916"/>
                <a:gd name="connsiteY68" fmla="*/ 130274 h 953640"/>
                <a:gd name="connsiteX69" fmla="*/ 541009 w 987916"/>
                <a:gd name="connsiteY69" fmla="*/ 158190 h 953640"/>
                <a:gd name="connsiteX70" fmla="*/ 492833 w 987916"/>
                <a:gd name="connsiteY70" fmla="*/ 156548 h 953640"/>
                <a:gd name="connsiteX71" fmla="*/ 482432 w 987916"/>
                <a:gd name="connsiteY71" fmla="*/ 100716 h 953640"/>
                <a:gd name="connsiteX72" fmla="*/ 483527 w 987916"/>
                <a:gd name="connsiteY72" fmla="*/ 156548 h 953640"/>
                <a:gd name="connsiteX73" fmla="*/ 458892 w 987916"/>
                <a:gd name="connsiteY73" fmla="*/ 156548 h 953640"/>
                <a:gd name="connsiteX74" fmla="*/ 459439 w 987916"/>
                <a:gd name="connsiteY74" fmla="*/ 124253 h 953640"/>
                <a:gd name="connsiteX75" fmla="*/ 450680 w 987916"/>
                <a:gd name="connsiteY75" fmla="*/ 102906 h 953640"/>
                <a:gd name="connsiteX76" fmla="*/ 448490 w 987916"/>
                <a:gd name="connsiteY76" fmla="*/ 154906 h 953640"/>
                <a:gd name="connsiteX77" fmla="*/ 420570 w 987916"/>
                <a:gd name="connsiteY77" fmla="*/ 152716 h 953640"/>
                <a:gd name="connsiteX78" fmla="*/ 417286 w 987916"/>
                <a:gd name="connsiteY78" fmla="*/ 136843 h 953640"/>
                <a:gd name="connsiteX79" fmla="*/ 407431 w 987916"/>
                <a:gd name="connsiteY79" fmla="*/ 101263 h 953640"/>
                <a:gd name="connsiteX80" fmla="*/ 407431 w 987916"/>
                <a:gd name="connsiteY80" fmla="*/ 152169 h 953640"/>
                <a:gd name="connsiteX81" fmla="*/ 332431 w 987916"/>
                <a:gd name="connsiteY81" fmla="*/ 151622 h 953640"/>
                <a:gd name="connsiteX82" fmla="*/ 335168 w 987916"/>
                <a:gd name="connsiteY82" fmla="*/ 120969 h 953640"/>
                <a:gd name="connsiteX83" fmla="*/ 324219 w 987916"/>
                <a:gd name="connsiteY83" fmla="*/ 97432 h 953640"/>
                <a:gd name="connsiteX84" fmla="*/ 325314 w 987916"/>
                <a:gd name="connsiteY84" fmla="*/ 150527 h 953640"/>
                <a:gd name="connsiteX85" fmla="*/ 304511 w 987916"/>
                <a:gd name="connsiteY85" fmla="*/ 149432 h 953640"/>
                <a:gd name="connsiteX86" fmla="*/ 288088 w 987916"/>
                <a:gd name="connsiteY86" fmla="*/ 120969 h 953640"/>
                <a:gd name="connsiteX87" fmla="*/ 286445 w 987916"/>
                <a:gd name="connsiteY87" fmla="*/ 93600 h 953640"/>
                <a:gd name="connsiteX88" fmla="*/ 278234 w 987916"/>
                <a:gd name="connsiteY88" fmla="*/ 114948 h 953640"/>
                <a:gd name="connsiteX89" fmla="*/ 277686 w 987916"/>
                <a:gd name="connsiteY89" fmla="*/ 146148 h 953640"/>
                <a:gd name="connsiteX90" fmla="*/ 216372 w 987916"/>
                <a:gd name="connsiteY90" fmla="*/ 146695 h 953640"/>
                <a:gd name="connsiteX91" fmla="*/ 163817 w 987916"/>
                <a:gd name="connsiteY91" fmla="*/ 151622 h 953640"/>
                <a:gd name="connsiteX92" fmla="*/ 168197 w 987916"/>
                <a:gd name="connsiteY92" fmla="*/ 42147 h 953640"/>
                <a:gd name="connsiteX93" fmla="*/ 198306 w 987916"/>
                <a:gd name="connsiteY93" fmla="*/ 54190 h 953640"/>
                <a:gd name="connsiteX94" fmla="*/ 228416 w 987916"/>
                <a:gd name="connsiteY94" fmla="*/ 43790 h 953640"/>
                <a:gd name="connsiteX95" fmla="*/ 271117 w 987916"/>
                <a:gd name="connsiteY95" fmla="*/ 42147 h 953640"/>
                <a:gd name="connsiteX96" fmla="*/ 335168 w 987916"/>
                <a:gd name="connsiteY96" fmla="*/ 37769 h 953640"/>
                <a:gd name="connsiteX97" fmla="*/ 187905 w 987916"/>
                <a:gd name="connsiteY97" fmla="*/ 36126 h 953640"/>
                <a:gd name="connsiteX98" fmla="*/ 161627 w 987916"/>
                <a:gd name="connsiteY98" fmla="*/ 12042 h 953640"/>
                <a:gd name="connsiteX99" fmla="*/ 159985 w 987916"/>
                <a:gd name="connsiteY99" fmla="*/ 9853 h 953640"/>
                <a:gd name="connsiteX100" fmla="*/ 148489 w 987916"/>
                <a:gd name="connsiteY100" fmla="*/ 0 h 953640"/>
                <a:gd name="connsiteX101" fmla="*/ 137540 w 987916"/>
                <a:gd name="connsiteY101" fmla="*/ 139579 h 953640"/>
                <a:gd name="connsiteX102" fmla="*/ 139182 w 987916"/>
                <a:gd name="connsiteY102" fmla="*/ 178990 h 953640"/>
                <a:gd name="connsiteX103" fmla="*/ 93744 w 987916"/>
                <a:gd name="connsiteY103" fmla="*/ 331159 h 953640"/>
                <a:gd name="connsiteX104" fmla="*/ 26408 w 987916"/>
                <a:gd name="connsiteY104" fmla="*/ 562149 h 953640"/>
                <a:gd name="connsiteX105" fmla="*/ 13816 w 987916"/>
                <a:gd name="connsiteY105" fmla="*/ 646991 h 953640"/>
                <a:gd name="connsiteX106" fmla="*/ 678 w 987916"/>
                <a:gd name="connsiteY106" fmla="*/ 735118 h 953640"/>
                <a:gd name="connsiteX107" fmla="*/ 124948 w 987916"/>
                <a:gd name="connsiteY107" fmla="*/ 908087 h 953640"/>
                <a:gd name="connsiteX108" fmla="*/ 213087 w 987916"/>
                <a:gd name="connsiteY108" fmla="*/ 932719 h 953640"/>
                <a:gd name="connsiteX109" fmla="*/ 238270 w 987916"/>
                <a:gd name="connsiteY109" fmla="*/ 937645 h 953640"/>
                <a:gd name="connsiteX110" fmla="*/ 377869 w 987916"/>
                <a:gd name="connsiteY110" fmla="*/ 946950 h 953640"/>
                <a:gd name="connsiteX111" fmla="*/ 466556 w 987916"/>
                <a:gd name="connsiteY111" fmla="*/ 949687 h 953640"/>
                <a:gd name="connsiteX112" fmla="*/ 562907 w 987916"/>
                <a:gd name="connsiteY112" fmla="*/ 949140 h 953640"/>
                <a:gd name="connsiteX113" fmla="*/ 843200 w 987916"/>
                <a:gd name="connsiteY113" fmla="*/ 939287 h 953640"/>
                <a:gd name="connsiteX114" fmla="*/ 906157 w 987916"/>
                <a:gd name="connsiteY114" fmla="*/ 902613 h 953640"/>
                <a:gd name="connsiteX115" fmla="*/ 974588 w 987916"/>
                <a:gd name="connsiteY115" fmla="*/ 821603 h 953640"/>
                <a:gd name="connsiteX116" fmla="*/ 982799 w 987916"/>
                <a:gd name="connsiteY116" fmla="*/ 784381 h 953640"/>
                <a:gd name="connsiteX117" fmla="*/ 982799 w 987916"/>
                <a:gd name="connsiteY117" fmla="*/ 599918 h 953640"/>
                <a:gd name="connsiteX118" fmla="*/ 950500 w 987916"/>
                <a:gd name="connsiteY118" fmla="*/ 429686 h 953640"/>
                <a:gd name="connsiteX119" fmla="*/ 934076 w 987916"/>
                <a:gd name="connsiteY119" fmla="*/ 348127 h 953640"/>
                <a:gd name="connsiteX120" fmla="*/ 922580 w 987916"/>
                <a:gd name="connsiteY120" fmla="*/ 307622 h 953640"/>
                <a:gd name="connsiteX121" fmla="*/ 913273 w 987916"/>
                <a:gd name="connsiteY121" fmla="*/ 269853 h 953640"/>
                <a:gd name="connsiteX122" fmla="*/ 904514 w 987916"/>
                <a:gd name="connsiteY122" fmla="*/ 178990 h 953640"/>
                <a:gd name="connsiteX123" fmla="*/ 919843 w 987916"/>
                <a:gd name="connsiteY123" fmla="*/ 27369 h 953640"/>
                <a:gd name="connsiteX124" fmla="*/ 912726 w 987916"/>
                <a:gd name="connsiteY124" fmla="*/ 11495 h 953640"/>
                <a:gd name="connsiteX125" fmla="*/ 895208 w 987916"/>
                <a:gd name="connsiteY125" fmla="*/ 15874 h 953640"/>
                <a:gd name="connsiteX126" fmla="*/ 835536 w 987916"/>
                <a:gd name="connsiteY126" fmla="*/ 26821 h 953640"/>
                <a:gd name="connsiteX127" fmla="*/ 753966 w 987916"/>
                <a:gd name="connsiteY127" fmla="*/ 32295 h 953640"/>
                <a:gd name="connsiteX128" fmla="*/ 735353 w 987916"/>
                <a:gd name="connsiteY128" fmla="*/ 24084 h 953640"/>
                <a:gd name="connsiteX129" fmla="*/ 669659 w 987916"/>
                <a:gd name="connsiteY129" fmla="*/ 34484 h 953640"/>
                <a:gd name="connsiteX130" fmla="*/ 628053 w 987916"/>
                <a:gd name="connsiteY130" fmla="*/ 20253 h 953640"/>
                <a:gd name="connsiteX131" fmla="*/ 588637 w 987916"/>
                <a:gd name="connsiteY131" fmla="*/ 33937 h 953640"/>
                <a:gd name="connsiteX132" fmla="*/ 559622 w 987916"/>
                <a:gd name="connsiteY132" fmla="*/ 19705 h 953640"/>
                <a:gd name="connsiteX133" fmla="*/ 506520 w 987916"/>
                <a:gd name="connsiteY133" fmla="*/ 32842 h 953640"/>
                <a:gd name="connsiteX134" fmla="*/ 469293 w 987916"/>
                <a:gd name="connsiteY134" fmla="*/ 21347 h 953640"/>
                <a:gd name="connsiteX135" fmla="*/ 435899 w 987916"/>
                <a:gd name="connsiteY135" fmla="*/ 32842 h 953640"/>
                <a:gd name="connsiteX136" fmla="*/ 398672 w 987916"/>
                <a:gd name="connsiteY136" fmla="*/ 13137 h 953640"/>
                <a:gd name="connsiteX137" fmla="*/ 359804 w 987916"/>
                <a:gd name="connsiteY137" fmla="*/ 29558 h 953640"/>
                <a:gd name="connsiteX138" fmla="*/ 320387 w 987916"/>
                <a:gd name="connsiteY138" fmla="*/ 15874 h 953640"/>
                <a:gd name="connsiteX139" fmla="*/ 286445 w 987916"/>
                <a:gd name="connsiteY139" fmla="*/ 31747 h 953640"/>
                <a:gd name="connsiteX140" fmla="*/ 273854 w 987916"/>
                <a:gd name="connsiteY140" fmla="*/ 18611 h 953640"/>
                <a:gd name="connsiteX141" fmla="*/ 250861 w 987916"/>
                <a:gd name="connsiteY141" fmla="*/ 22442 h 953640"/>
                <a:gd name="connsiteX142" fmla="*/ 233343 w 987916"/>
                <a:gd name="connsiteY142" fmla="*/ 27916 h 953640"/>
                <a:gd name="connsiteX143" fmla="*/ 187905 w 987916"/>
                <a:gd name="connsiteY143" fmla="*/ 36126 h 9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987916" h="953640">
                  <a:moveTo>
                    <a:pt x="168197" y="179537"/>
                  </a:moveTo>
                  <a:cubicBezTo>
                    <a:pt x="225131" y="173516"/>
                    <a:pt x="295205" y="183916"/>
                    <a:pt x="307249" y="183369"/>
                  </a:cubicBezTo>
                  <a:cubicBezTo>
                    <a:pt x="325862" y="182274"/>
                    <a:pt x="329146" y="181727"/>
                    <a:pt x="347760" y="182822"/>
                  </a:cubicBezTo>
                  <a:lnTo>
                    <a:pt x="431519" y="185558"/>
                  </a:lnTo>
                  <a:cubicBezTo>
                    <a:pt x="499403" y="189937"/>
                    <a:pt x="645571" y="199243"/>
                    <a:pt x="703053" y="192127"/>
                  </a:cubicBezTo>
                  <a:cubicBezTo>
                    <a:pt x="755608" y="185558"/>
                    <a:pt x="833893" y="188843"/>
                    <a:pt x="877142" y="174611"/>
                  </a:cubicBezTo>
                  <a:cubicBezTo>
                    <a:pt x="876594" y="238653"/>
                    <a:pt x="880974" y="265475"/>
                    <a:pt x="898492" y="318022"/>
                  </a:cubicBezTo>
                  <a:cubicBezTo>
                    <a:pt x="911631" y="357433"/>
                    <a:pt x="919295" y="413264"/>
                    <a:pt x="928602" y="452675"/>
                  </a:cubicBezTo>
                  <a:cubicBezTo>
                    <a:pt x="951047" y="542991"/>
                    <a:pt x="968018" y="639328"/>
                    <a:pt x="958712" y="743876"/>
                  </a:cubicBezTo>
                  <a:cubicBezTo>
                    <a:pt x="953785" y="802445"/>
                    <a:pt x="942288" y="803539"/>
                    <a:pt x="928055" y="838571"/>
                  </a:cubicBezTo>
                  <a:cubicBezTo>
                    <a:pt x="913273" y="874150"/>
                    <a:pt x="835536" y="894950"/>
                    <a:pt x="788455" y="900971"/>
                  </a:cubicBezTo>
                  <a:cubicBezTo>
                    <a:pt x="712907" y="910824"/>
                    <a:pt x="689367" y="905350"/>
                    <a:pt x="631338" y="909182"/>
                  </a:cubicBezTo>
                  <a:cubicBezTo>
                    <a:pt x="585352" y="911919"/>
                    <a:pt x="518016" y="910277"/>
                    <a:pt x="473673" y="904803"/>
                  </a:cubicBezTo>
                  <a:cubicBezTo>
                    <a:pt x="406337" y="897140"/>
                    <a:pt x="322030" y="906445"/>
                    <a:pt x="278781" y="892213"/>
                  </a:cubicBezTo>
                  <a:cubicBezTo>
                    <a:pt x="231701" y="876887"/>
                    <a:pt x="194474" y="885645"/>
                    <a:pt x="174219" y="877982"/>
                  </a:cubicBezTo>
                  <a:cubicBezTo>
                    <a:pt x="141372" y="865940"/>
                    <a:pt x="89912" y="836929"/>
                    <a:pt x="71298" y="815034"/>
                  </a:cubicBezTo>
                  <a:cubicBezTo>
                    <a:pt x="18743" y="754276"/>
                    <a:pt x="30240" y="773981"/>
                    <a:pt x="37904" y="703371"/>
                  </a:cubicBezTo>
                  <a:cubicBezTo>
                    <a:pt x="43926" y="648634"/>
                    <a:pt x="45568" y="609770"/>
                    <a:pt x="58160" y="558865"/>
                  </a:cubicBezTo>
                  <a:cubicBezTo>
                    <a:pt x="84437" y="449938"/>
                    <a:pt x="159985" y="271496"/>
                    <a:pt x="168197" y="179537"/>
                  </a:cubicBezTo>
                  <a:close/>
                  <a:moveTo>
                    <a:pt x="335168" y="37769"/>
                  </a:moveTo>
                  <a:cubicBezTo>
                    <a:pt x="366373" y="44337"/>
                    <a:pt x="372395" y="61305"/>
                    <a:pt x="397577" y="31200"/>
                  </a:cubicBezTo>
                  <a:cubicBezTo>
                    <a:pt x="412906" y="33937"/>
                    <a:pt x="407979" y="33937"/>
                    <a:pt x="420023" y="42695"/>
                  </a:cubicBezTo>
                  <a:cubicBezTo>
                    <a:pt x="424950" y="45979"/>
                    <a:pt x="432614" y="50358"/>
                    <a:pt x="438089" y="52000"/>
                  </a:cubicBezTo>
                  <a:cubicBezTo>
                    <a:pt x="458344" y="58569"/>
                    <a:pt x="467651" y="45432"/>
                    <a:pt x="478600" y="38863"/>
                  </a:cubicBezTo>
                  <a:cubicBezTo>
                    <a:pt x="493381" y="43790"/>
                    <a:pt x="501593" y="53095"/>
                    <a:pt x="518563" y="52548"/>
                  </a:cubicBezTo>
                  <a:cubicBezTo>
                    <a:pt x="536082" y="52548"/>
                    <a:pt x="541556" y="41053"/>
                    <a:pt x="555242" y="34484"/>
                  </a:cubicBezTo>
                  <a:cubicBezTo>
                    <a:pt x="571666" y="39411"/>
                    <a:pt x="579878" y="50358"/>
                    <a:pt x="598491" y="52548"/>
                  </a:cubicBezTo>
                  <a:cubicBezTo>
                    <a:pt x="619294" y="54737"/>
                    <a:pt x="625316" y="43790"/>
                    <a:pt x="640644" y="37769"/>
                  </a:cubicBezTo>
                  <a:cubicBezTo>
                    <a:pt x="662542" y="41600"/>
                    <a:pt x="663090" y="51453"/>
                    <a:pt x="689367" y="53642"/>
                  </a:cubicBezTo>
                  <a:cubicBezTo>
                    <a:pt x="715097" y="56379"/>
                    <a:pt x="715097" y="49263"/>
                    <a:pt x="735353" y="40505"/>
                  </a:cubicBezTo>
                  <a:cubicBezTo>
                    <a:pt x="746849" y="44884"/>
                    <a:pt x="757251" y="53095"/>
                    <a:pt x="774769" y="50905"/>
                  </a:cubicBezTo>
                  <a:cubicBezTo>
                    <a:pt x="785718" y="49263"/>
                    <a:pt x="800499" y="42695"/>
                    <a:pt x="814733" y="42147"/>
                  </a:cubicBezTo>
                  <a:cubicBezTo>
                    <a:pt x="826777" y="42147"/>
                    <a:pt x="844842" y="44884"/>
                    <a:pt x="860171" y="43790"/>
                  </a:cubicBezTo>
                  <a:lnTo>
                    <a:pt x="889186" y="37221"/>
                  </a:lnTo>
                  <a:cubicBezTo>
                    <a:pt x="893565" y="36126"/>
                    <a:pt x="891375" y="36126"/>
                    <a:pt x="896850" y="36126"/>
                  </a:cubicBezTo>
                  <a:cubicBezTo>
                    <a:pt x="895208" y="55284"/>
                    <a:pt x="893018" y="74442"/>
                    <a:pt x="890828" y="93600"/>
                  </a:cubicBezTo>
                  <a:cubicBezTo>
                    <a:pt x="887543" y="133558"/>
                    <a:pt x="892470" y="118779"/>
                    <a:pt x="878784" y="146148"/>
                  </a:cubicBezTo>
                  <a:lnTo>
                    <a:pt x="845390" y="148337"/>
                  </a:lnTo>
                  <a:cubicBezTo>
                    <a:pt x="845937" y="134106"/>
                    <a:pt x="854149" y="101811"/>
                    <a:pt x="848127" y="90863"/>
                  </a:cubicBezTo>
                  <a:cubicBezTo>
                    <a:pt x="837178" y="99074"/>
                    <a:pt x="838820" y="133011"/>
                    <a:pt x="836083" y="151622"/>
                  </a:cubicBezTo>
                  <a:lnTo>
                    <a:pt x="814185" y="152169"/>
                  </a:lnTo>
                  <a:cubicBezTo>
                    <a:pt x="811996" y="139032"/>
                    <a:pt x="812543" y="131369"/>
                    <a:pt x="813090" y="118232"/>
                  </a:cubicBezTo>
                  <a:cubicBezTo>
                    <a:pt x="813638" y="105095"/>
                    <a:pt x="816923" y="101263"/>
                    <a:pt x="807616" y="95790"/>
                  </a:cubicBezTo>
                  <a:cubicBezTo>
                    <a:pt x="797214" y="108379"/>
                    <a:pt x="801594" y="134653"/>
                    <a:pt x="802689" y="152169"/>
                  </a:cubicBezTo>
                  <a:cubicBezTo>
                    <a:pt x="759988" y="158190"/>
                    <a:pt x="773127" y="146148"/>
                    <a:pt x="773674" y="118232"/>
                  </a:cubicBezTo>
                  <a:cubicBezTo>
                    <a:pt x="773674" y="91411"/>
                    <a:pt x="764368" y="96885"/>
                    <a:pt x="761630" y="96337"/>
                  </a:cubicBezTo>
                  <a:cubicBezTo>
                    <a:pt x="759441" y="106737"/>
                    <a:pt x="763820" y="114400"/>
                    <a:pt x="763273" y="127537"/>
                  </a:cubicBezTo>
                  <a:lnTo>
                    <a:pt x="758346" y="153811"/>
                  </a:lnTo>
                  <a:cubicBezTo>
                    <a:pt x="758346" y="153264"/>
                    <a:pt x="757251" y="155453"/>
                    <a:pt x="756703" y="157095"/>
                  </a:cubicBezTo>
                  <a:lnTo>
                    <a:pt x="726046" y="157643"/>
                  </a:lnTo>
                  <a:cubicBezTo>
                    <a:pt x="724951" y="111116"/>
                    <a:pt x="735353" y="99074"/>
                    <a:pt x="724404" y="95242"/>
                  </a:cubicBezTo>
                  <a:cubicBezTo>
                    <a:pt x="715097" y="110021"/>
                    <a:pt x="718929" y="139032"/>
                    <a:pt x="716740" y="160927"/>
                  </a:cubicBezTo>
                  <a:lnTo>
                    <a:pt x="685535" y="160927"/>
                  </a:lnTo>
                  <a:cubicBezTo>
                    <a:pt x="684988" y="148337"/>
                    <a:pt x="686083" y="136843"/>
                    <a:pt x="686083" y="124253"/>
                  </a:cubicBezTo>
                  <a:cubicBezTo>
                    <a:pt x="686630" y="110021"/>
                    <a:pt x="688272" y="104000"/>
                    <a:pt x="677871" y="101263"/>
                  </a:cubicBezTo>
                  <a:cubicBezTo>
                    <a:pt x="672944" y="108379"/>
                    <a:pt x="675134" y="148885"/>
                    <a:pt x="674586" y="162022"/>
                  </a:cubicBezTo>
                  <a:lnTo>
                    <a:pt x="640644" y="160379"/>
                  </a:lnTo>
                  <a:cubicBezTo>
                    <a:pt x="640097" y="146148"/>
                    <a:pt x="647761" y="105095"/>
                    <a:pt x="643382" y="96337"/>
                  </a:cubicBezTo>
                  <a:cubicBezTo>
                    <a:pt x="635717" y="100169"/>
                    <a:pt x="637360" y="95242"/>
                    <a:pt x="635170" y="109474"/>
                  </a:cubicBezTo>
                  <a:lnTo>
                    <a:pt x="631885" y="162022"/>
                  </a:lnTo>
                  <a:lnTo>
                    <a:pt x="606155" y="161474"/>
                  </a:lnTo>
                  <a:cubicBezTo>
                    <a:pt x="605608" y="125348"/>
                    <a:pt x="612724" y="99074"/>
                    <a:pt x="601228" y="94695"/>
                  </a:cubicBezTo>
                  <a:cubicBezTo>
                    <a:pt x="594111" y="106737"/>
                    <a:pt x="596848" y="146148"/>
                    <a:pt x="596301" y="161474"/>
                  </a:cubicBezTo>
                  <a:cubicBezTo>
                    <a:pt x="588637" y="161474"/>
                    <a:pt x="580973" y="160927"/>
                    <a:pt x="573308" y="160927"/>
                  </a:cubicBezTo>
                  <a:cubicBezTo>
                    <a:pt x="570024" y="160379"/>
                    <a:pt x="564549" y="160379"/>
                    <a:pt x="561264" y="159832"/>
                  </a:cubicBezTo>
                  <a:cubicBezTo>
                    <a:pt x="550315" y="158190"/>
                    <a:pt x="554148" y="152716"/>
                    <a:pt x="554148" y="146148"/>
                  </a:cubicBezTo>
                  <a:cubicBezTo>
                    <a:pt x="554148" y="140674"/>
                    <a:pt x="554695" y="136843"/>
                    <a:pt x="554695" y="130821"/>
                  </a:cubicBezTo>
                  <a:cubicBezTo>
                    <a:pt x="557432" y="94148"/>
                    <a:pt x="557432" y="110021"/>
                    <a:pt x="551958" y="101811"/>
                  </a:cubicBezTo>
                  <a:cubicBezTo>
                    <a:pt x="542104" y="109474"/>
                    <a:pt x="546483" y="115495"/>
                    <a:pt x="545388" y="130274"/>
                  </a:cubicBezTo>
                  <a:cubicBezTo>
                    <a:pt x="544841" y="140127"/>
                    <a:pt x="542104" y="148337"/>
                    <a:pt x="541009" y="158190"/>
                  </a:cubicBezTo>
                  <a:lnTo>
                    <a:pt x="492833" y="156548"/>
                  </a:lnTo>
                  <a:cubicBezTo>
                    <a:pt x="492286" y="121516"/>
                    <a:pt x="497760" y="104000"/>
                    <a:pt x="482432" y="100716"/>
                  </a:cubicBezTo>
                  <a:cubicBezTo>
                    <a:pt x="478052" y="113306"/>
                    <a:pt x="481884" y="140127"/>
                    <a:pt x="483527" y="156548"/>
                  </a:cubicBezTo>
                  <a:lnTo>
                    <a:pt x="458892" y="156548"/>
                  </a:lnTo>
                  <a:cubicBezTo>
                    <a:pt x="459439" y="146148"/>
                    <a:pt x="459986" y="135200"/>
                    <a:pt x="459439" y="124253"/>
                  </a:cubicBezTo>
                  <a:cubicBezTo>
                    <a:pt x="459439" y="96885"/>
                    <a:pt x="457249" y="105095"/>
                    <a:pt x="450680" y="102906"/>
                  </a:cubicBezTo>
                  <a:cubicBezTo>
                    <a:pt x="445205" y="114400"/>
                    <a:pt x="449585" y="138485"/>
                    <a:pt x="448490" y="154906"/>
                  </a:cubicBezTo>
                  <a:lnTo>
                    <a:pt x="420570" y="152716"/>
                  </a:lnTo>
                  <a:lnTo>
                    <a:pt x="417286" y="136843"/>
                  </a:lnTo>
                  <a:cubicBezTo>
                    <a:pt x="416738" y="106737"/>
                    <a:pt x="424402" y="104000"/>
                    <a:pt x="407431" y="101263"/>
                  </a:cubicBezTo>
                  <a:lnTo>
                    <a:pt x="407431" y="152169"/>
                  </a:lnTo>
                  <a:lnTo>
                    <a:pt x="332431" y="151622"/>
                  </a:lnTo>
                  <a:cubicBezTo>
                    <a:pt x="331336" y="136843"/>
                    <a:pt x="334621" y="135200"/>
                    <a:pt x="335168" y="120969"/>
                  </a:cubicBezTo>
                  <a:cubicBezTo>
                    <a:pt x="335168" y="105642"/>
                    <a:pt x="336811" y="101811"/>
                    <a:pt x="324219" y="97432"/>
                  </a:cubicBezTo>
                  <a:lnTo>
                    <a:pt x="325314" y="150527"/>
                  </a:lnTo>
                  <a:cubicBezTo>
                    <a:pt x="318197" y="149979"/>
                    <a:pt x="311628" y="149979"/>
                    <a:pt x="304511" y="149432"/>
                  </a:cubicBezTo>
                  <a:cubicBezTo>
                    <a:pt x="282613" y="147243"/>
                    <a:pt x="285898" y="142316"/>
                    <a:pt x="288088" y="120969"/>
                  </a:cubicBezTo>
                  <a:cubicBezTo>
                    <a:pt x="291920" y="91411"/>
                    <a:pt x="290278" y="99074"/>
                    <a:pt x="286445" y="93600"/>
                  </a:cubicBezTo>
                  <a:cubicBezTo>
                    <a:pt x="277139" y="98527"/>
                    <a:pt x="279329" y="101811"/>
                    <a:pt x="278234" y="114948"/>
                  </a:cubicBezTo>
                  <a:cubicBezTo>
                    <a:pt x="277686" y="125895"/>
                    <a:pt x="278234" y="135748"/>
                    <a:pt x="277686" y="146148"/>
                  </a:cubicBezTo>
                  <a:cubicBezTo>
                    <a:pt x="257431" y="148337"/>
                    <a:pt x="236628" y="146695"/>
                    <a:pt x="216372" y="146695"/>
                  </a:cubicBezTo>
                  <a:cubicBezTo>
                    <a:pt x="192832" y="146148"/>
                    <a:pt x="182978" y="150527"/>
                    <a:pt x="163817" y="151622"/>
                  </a:cubicBezTo>
                  <a:lnTo>
                    <a:pt x="168197" y="42147"/>
                  </a:lnTo>
                  <a:cubicBezTo>
                    <a:pt x="178598" y="45979"/>
                    <a:pt x="184073" y="54190"/>
                    <a:pt x="198306" y="54190"/>
                  </a:cubicBezTo>
                  <a:cubicBezTo>
                    <a:pt x="210350" y="53642"/>
                    <a:pt x="218014" y="46526"/>
                    <a:pt x="228416" y="43790"/>
                  </a:cubicBezTo>
                  <a:cubicBezTo>
                    <a:pt x="249766" y="52548"/>
                    <a:pt x="252504" y="53642"/>
                    <a:pt x="271117" y="42147"/>
                  </a:cubicBezTo>
                  <a:cubicBezTo>
                    <a:pt x="308891" y="58021"/>
                    <a:pt x="304511" y="50358"/>
                    <a:pt x="335168" y="37769"/>
                  </a:cubicBezTo>
                  <a:close/>
                  <a:moveTo>
                    <a:pt x="187905" y="36126"/>
                  </a:moveTo>
                  <a:cubicBezTo>
                    <a:pt x="185715" y="22442"/>
                    <a:pt x="194474" y="4379"/>
                    <a:pt x="161627" y="12042"/>
                  </a:cubicBezTo>
                  <a:cubicBezTo>
                    <a:pt x="161080" y="10947"/>
                    <a:pt x="160532" y="10400"/>
                    <a:pt x="159985" y="9853"/>
                  </a:cubicBezTo>
                  <a:cubicBezTo>
                    <a:pt x="154511" y="1642"/>
                    <a:pt x="157248" y="2189"/>
                    <a:pt x="148489" y="0"/>
                  </a:cubicBezTo>
                  <a:cubicBezTo>
                    <a:pt x="141372" y="13684"/>
                    <a:pt x="138087" y="111664"/>
                    <a:pt x="137540" y="139579"/>
                  </a:cubicBezTo>
                  <a:cubicBezTo>
                    <a:pt x="135897" y="188843"/>
                    <a:pt x="138635" y="164758"/>
                    <a:pt x="139182" y="178990"/>
                  </a:cubicBezTo>
                  <a:cubicBezTo>
                    <a:pt x="139729" y="200337"/>
                    <a:pt x="101956" y="303790"/>
                    <a:pt x="93744" y="331159"/>
                  </a:cubicBezTo>
                  <a:cubicBezTo>
                    <a:pt x="81152" y="371664"/>
                    <a:pt x="33525" y="522738"/>
                    <a:pt x="26408" y="562149"/>
                  </a:cubicBezTo>
                  <a:cubicBezTo>
                    <a:pt x="20933" y="591707"/>
                    <a:pt x="17101" y="619623"/>
                    <a:pt x="13816" y="646991"/>
                  </a:cubicBezTo>
                  <a:lnTo>
                    <a:pt x="678" y="735118"/>
                  </a:lnTo>
                  <a:cubicBezTo>
                    <a:pt x="-7534" y="813392"/>
                    <a:pt x="60349" y="878529"/>
                    <a:pt x="124948" y="908087"/>
                  </a:cubicBezTo>
                  <a:cubicBezTo>
                    <a:pt x="174766" y="931077"/>
                    <a:pt x="169839" y="927245"/>
                    <a:pt x="213087" y="932719"/>
                  </a:cubicBezTo>
                  <a:cubicBezTo>
                    <a:pt x="238818" y="936550"/>
                    <a:pt x="227869" y="932719"/>
                    <a:pt x="238270" y="937645"/>
                  </a:cubicBezTo>
                  <a:cubicBezTo>
                    <a:pt x="247029" y="942024"/>
                    <a:pt x="359256" y="948592"/>
                    <a:pt x="377869" y="946950"/>
                  </a:cubicBezTo>
                  <a:cubicBezTo>
                    <a:pt x="397577" y="944761"/>
                    <a:pt x="436446" y="949687"/>
                    <a:pt x="466556" y="949687"/>
                  </a:cubicBezTo>
                  <a:cubicBezTo>
                    <a:pt x="498308" y="949140"/>
                    <a:pt x="528418" y="944213"/>
                    <a:pt x="562907" y="949140"/>
                  </a:cubicBezTo>
                  <a:cubicBezTo>
                    <a:pt x="626411" y="958445"/>
                    <a:pt x="786813" y="952424"/>
                    <a:pt x="843200" y="939287"/>
                  </a:cubicBezTo>
                  <a:cubicBezTo>
                    <a:pt x="863456" y="934908"/>
                    <a:pt x="891923" y="913013"/>
                    <a:pt x="906157" y="902613"/>
                  </a:cubicBezTo>
                  <a:cubicBezTo>
                    <a:pt x="926960" y="887834"/>
                    <a:pt x="969661" y="846234"/>
                    <a:pt x="974588" y="821603"/>
                  </a:cubicBezTo>
                  <a:lnTo>
                    <a:pt x="982799" y="784381"/>
                  </a:lnTo>
                  <a:cubicBezTo>
                    <a:pt x="981704" y="717602"/>
                    <a:pt x="994843" y="715413"/>
                    <a:pt x="982799" y="599918"/>
                  </a:cubicBezTo>
                  <a:cubicBezTo>
                    <a:pt x="974588" y="528212"/>
                    <a:pt x="959259" y="484423"/>
                    <a:pt x="950500" y="429686"/>
                  </a:cubicBezTo>
                  <a:lnTo>
                    <a:pt x="934076" y="348127"/>
                  </a:lnTo>
                  <a:cubicBezTo>
                    <a:pt x="931887" y="336633"/>
                    <a:pt x="925317" y="322948"/>
                    <a:pt x="922580" y="307622"/>
                  </a:cubicBezTo>
                  <a:cubicBezTo>
                    <a:pt x="920390" y="296127"/>
                    <a:pt x="917106" y="280801"/>
                    <a:pt x="913273" y="269853"/>
                  </a:cubicBezTo>
                  <a:cubicBezTo>
                    <a:pt x="903967" y="244127"/>
                    <a:pt x="902872" y="209095"/>
                    <a:pt x="904514" y="178990"/>
                  </a:cubicBezTo>
                  <a:lnTo>
                    <a:pt x="919843" y="27369"/>
                  </a:lnTo>
                  <a:cubicBezTo>
                    <a:pt x="919843" y="26821"/>
                    <a:pt x="913821" y="15326"/>
                    <a:pt x="912726" y="11495"/>
                  </a:cubicBezTo>
                  <a:cubicBezTo>
                    <a:pt x="893018" y="13684"/>
                    <a:pt x="911084" y="15874"/>
                    <a:pt x="895208" y="15874"/>
                  </a:cubicBezTo>
                  <a:cubicBezTo>
                    <a:pt x="838273" y="16421"/>
                    <a:pt x="868930" y="24084"/>
                    <a:pt x="835536" y="26821"/>
                  </a:cubicBezTo>
                  <a:cubicBezTo>
                    <a:pt x="830061" y="27369"/>
                    <a:pt x="773674" y="20253"/>
                    <a:pt x="753966" y="32295"/>
                  </a:cubicBezTo>
                  <a:cubicBezTo>
                    <a:pt x="744112" y="24632"/>
                    <a:pt x="749586" y="25179"/>
                    <a:pt x="735353" y="24084"/>
                  </a:cubicBezTo>
                  <a:cubicBezTo>
                    <a:pt x="678966" y="20800"/>
                    <a:pt x="706338" y="47074"/>
                    <a:pt x="669659" y="34484"/>
                  </a:cubicBezTo>
                  <a:cubicBezTo>
                    <a:pt x="655425" y="29558"/>
                    <a:pt x="645571" y="21347"/>
                    <a:pt x="628053" y="20253"/>
                  </a:cubicBezTo>
                  <a:cubicBezTo>
                    <a:pt x="606155" y="19705"/>
                    <a:pt x="607797" y="29558"/>
                    <a:pt x="588637" y="33937"/>
                  </a:cubicBezTo>
                  <a:cubicBezTo>
                    <a:pt x="578783" y="30105"/>
                    <a:pt x="568929" y="22442"/>
                    <a:pt x="559622" y="19705"/>
                  </a:cubicBezTo>
                  <a:cubicBezTo>
                    <a:pt x="532797" y="10947"/>
                    <a:pt x="521848" y="21347"/>
                    <a:pt x="506520" y="32842"/>
                  </a:cubicBezTo>
                  <a:cubicBezTo>
                    <a:pt x="489549" y="30105"/>
                    <a:pt x="487359" y="22990"/>
                    <a:pt x="469293" y="21347"/>
                  </a:cubicBezTo>
                  <a:cubicBezTo>
                    <a:pt x="446300" y="19158"/>
                    <a:pt x="451227" y="26821"/>
                    <a:pt x="435899" y="32842"/>
                  </a:cubicBezTo>
                  <a:cubicBezTo>
                    <a:pt x="416738" y="21347"/>
                    <a:pt x="432614" y="16421"/>
                    <a:pt x="398672" y="13137"/>
                  </a:cubicBezTo>
                  <a:cubicBezTo>
                    <a:pt x="373490" y="10400"/>
                    <a:pt x="374037" y="21347"/>
                    <a:pt x="359804" y="29558"/>
                  </a:cubicBezTo>
                  <a:cubicBezTo>
                    <a:pt x="349949" y="26274"/>
                    <a:pt x="346117" y="12042"/>
                    <a:pt x="320387" y="15874"/>
                  </a:cubicBezTo>
                  <a:cubicBezTo>
                    <a:pt x="305606" y="18063"/>
                    <a:pt x="305059" y="31200"/>
                    <a:pt x="286445" y="31747"/>
                  </a:cubicBezTo>
                  <a:lnTo>
                    <a:pt x="273854" y="18611"/>
                  </a:lnTo>
                  <a:cubicBezTo>
                    <a:pt x="264548" y="21347"/>
                    <a:pt x="258526" y="20800"/>
                    <a:pt x="250861" y="22442"/>
                  </a:cubicBezTo>
                  <a:cubicBezTo>
                    <a:pt x="236628" y="25179"/>
                    <a:pt x="249766" y="29011"/>
                    <a:pt x="233343" y="27916"/>
                  </a:cubicBezTo>
                  <a:cubicBezTo>
                    <a:pt x="190095" y="25726"/>
                    <a:pt x="210350" y="27916"/>
                    <a:pt x="187905" y="361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F150D076-0BC8-26D3-1B36-A72DF2CCC059}"/>
                </a:ext>
              </a:extLst>
            </p:cNvPr>
            <p:cNvSpPr/>
            <p:nvPr/>
          </p:nvSpPr>
          <p:spPr>
            <a:xfrm>
              <a:off x="4393584" y="4802085"/>
              <a:ext cx="571662" cy="444612"/>
            </a:xfrm>
            <a:custGeom>
              <a:avLst/>
              <a:gdLst>
                <a:gd name="connsiteX0" fmla="*/ 63264 w 571662"/>
                <a:gd name="connsiteY0" fmla="*/ 35032 h 444612"/>
                <a:gd name="connsiteX1" fmla="*/ 87899 w 571662"/>
                <a:gd name="connsiteY1" fmla="*/ 39958 h 444612"/>
                <a:gd name="connsiteX2" fmla="*/ 231330 w 571662"/>
                <a:gd name="connsiteY2" fmla="*/ 58021 h 444612"/>
                <a:gd name="connsiteX3" fmla="*/ 295382 w 571662"/>
                <a:gd name="connsiteY3" fmla="*/ 61853 h 444612"/>
                <a:gd name="connsiteX4" fmla="*/ 350126 w 571662"/>
                <a:gd name="connsiteY4" fmla="*/ 69516 h 444612"/>
                <a:gd name="connsiteX5" fmla="*/ 538448 w 571662"/>
                <a:gd name="connsiteY5" fmla="*/ 72253 h 444612"/>
                <a:gd name="connsiteX6" fmla="*/ 542281 w 571662"/>
                <a:gd name="connsiteY6" fmla="*/ 153811 h 444612"/>
                <a:gd name="connsiteX7" fmla="*/ 536806 w 571662"/>
                <a:gd name="connsiteY7" fmla="*/ 324590 h 444612"/>
                <a:gd name="connsiteX8" fmla="*/ 535711 w 571662"/>
                <a:gd name="connsiteY8" fmla="*/ 366738 h 444612"/>
                <a:gd name="connsiteX9" fmla="*/ 533521 w 571662"/>
                <a:gd name="connsiteY9" fmla="*/ 403959 h 444612"/>
                <a:gd name="connsiteX10" fmla="*/ 472207 w 571662"/>
                <a:gd name="connsiteY10" fmla="*/ 401222 h 444612"/>
                <a:gd name="connsiteX11" fmla="*/ 411441 w 571662"/>
                <a:gd name="connsiteY11" fmla="*/ 395201 h 444612"/>
                <a:gd name="connsiteX12" fmla="*/ 347389 w 571662"/>
                <a:gd name="connsiteY12" fmla="*/ 397391 h 444612"/>
                <a:gd name="connsiteX13" fmla="*/ 26585 w 571662"/>
                <a:gd name="connsiteY13" fmla="*/ 403959 h 444612"/>
                <a:gd name="connsiteX14" fmla="*/ 30417 w 571662"/>
                <a:gd name="connsiteY14" fmla="*/ 389180 h 444612"/>
                <a:gd name="connsiteX15" fmla="*/ 68191 w 571662"/>
                <a:gd name="connsiteY15" fmla="*/ 83200 h 444612"/>
                <a:gd name="connsiteX16" fmla="*/ 63264 w 571662"/>
                <a:gd name="connsiteY16" fmla="*/ 35032 h 444612"/>
                <a:gd name="connsiteX17" fmla="*/ 52862 w 571662"/>
                <a:gd name="connsiteY17" fmla="*/ 0 h 444612"/>
                <a:gd name="connsiteX18" fmla="*/ 40271 w 571662"/>
                <a:gd name="connsiteY18" fmla="*/ 101811 h 444612"/>
                <a:gd name="connsiteX19" fmla="*/ 14541 w 571662"/>
                <a:gd name="connsiteY19" fmla="*/ 338822 h 444612"/>
                <a:gd name="connsiteX20" fmla="*/ 10709 w 571662"/>
                <a:gd name="connsiteY20" fmla="*/ 438443 h 444612"/>
                <a:gd name="connsiteX21" fmla="*/ 252681 w 571662"/>
                <a:gd name="connsiteY21" fmla="*/ 434065 h 444612"/>
                <a:gd name="connsiteX22" fmla="*/ 501222 w 571662"/>
                <a:gd name="connsiteY22" fmla="*/ 441180 h 444612"/>
                <a:gd name="connsiteX23" fmla="*/ 562536 w 571662"/>
                <a:gd name="connsiteY23" fmla="*/ 379327 h 444612"/>
                <a:gd name="connsiteX24" fmla="*/ 565821 w 571662"/>
                <a:gd name="connsiteY24" fmla="*/ 251243 h 444612"/>
                <a:gd name="connsiteX25" fmla="*/ 529689 w 571662"/>
                <a:gd name="connsiteY25" fmla="*/ 32842 h 444612"/>
                <a:gd name="connsiteX26" fmla="*/ 404871 w 571662"/>
                <a:gd name="connsiteY26" fmla="*/ 38863 h 444612"/>
                <a:gd name="connsiteX27" fmla="*/ 284980 w 571662"/>
                <a:gd name="connsiteY27" fmla="*/ 27916 h 444612"/>
                <a:gd name="connsiteX28" fmla="*/ 52862 w 571662"/>
                <a:gd name="connsiteY28" fmla="*/ 0 h 44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1662" h="444612">
                  <a:moveTo>
                    <a:pt x="63264" y="35032"/>
                  </a:moveTo>
                  <a:cubicBezTo>
                    <a:pt x="74213" y="36674"/>
                    <a:pt x="75307" y="39411"/>
                    <a:pt x="87899" y="39958"/>
                  </a:cubicBezTo>
                  <a:cubicBezTo>
                    <a:pt x="144286" y="43790"/>
                    <a:pt x="186439" y="54737"/>
                    <a:pt x="231330" y="58021"/>
                  </a:cubicBezTo>
                  <a:cubicBezTo>
                    <a:pt x="251038" y="59663"/>
                    <a:pt x="274031" y="60211"/>
                    <a:pt x="295382" y="61853"/>
                  </a:cubicBezTo>
                  <a:cubicBezTo>
                    <a:pt x="314542" y="63495"/>
                    <a:pt x="330966" y="68421"/>
                    <a:pt x="350126" y="69516"/>
                  </a:cubicBezTo>
                  <a:cubicBezTo>
                    <a:pt x="405419" y="73348"/>
                    <a:pt x="488631" y="79916"/>
                    <a:pt x="538448" y="72253"/>
                  </a:cubicBezTo>
                  <a:cubicBezTo>
                    <a:pt x="538996" y="99621"/>
                    <a:pt x="542828" y="126990"/>
                    <a:pt x="542281" y="153811"/>
                  </a:cubicBezTo>
                  <a:cubicBezTo>
                    <a:pt x="542281" y="207453"/>
                    <a:pt x="536806" y="257811"/>
                    <a:pt x="536806" y="324590"/>
                  </a:cubicBezTo>
                  <a:cubicBezTo>
                    <a:pt x="536806" y="336085"/>
                    <a:pt x="537901" y="356338"/>
                    <a:pt x="535711" y="366738"/>
                  </a:cubicBezTo>
                  <a:cubicBezTo>
                    <a:pt x="529689" y="402317"/>
                    <a:pt x="536806" y="380422"/>
                    <a:pt x="533521" y="403959"/>
                  </a:cubicBezTo>
                  <a:cubicBezTo>
                    <a:pt x="513266" y="402317"/>
                    <a:pt x="493010" y="403412"/>
                    <a:pt x="472207" y="401222"/>
                  </a:cubicBezTo>
                  <a:cubicBezTo>
                    <a:pt x="455236" y="400128"/>
                    <a:pt x="428959" y="395749"/>
                    <a:pt x="411441" y="395201"/>
                  </a:cubicBezTo>
                  <a:cubicBezTo>
                    <a:pt x="388995" y="394654"/>
                    <a:pt x="369287" y="398485"/>
                    <a:pt x="347389" y="397391"/>
                  </a:cubicBezTo>
                  <a:cubicBezTo>
                    <a:pt x="251586" y="393012"/>
                    <a:pt x="106512" y="412717"/>
                    <a:pt x="26585" y="403959"/>
                  </a:cubicBezTo>
                  <a:lnTo>
                    <a:pt x="30417" y="389180"/>
                  </a:lnTo>
                  <a:cubicBezTo>
                    <a:pt x="53957" y="305980"/>
                    <a:pt x="68191" y="169685"/>
                    <a:pt x="68191" y="83200"/>
                  </a:cubicBezTo>
                  <a:cubicBezTo>
                    <a:pt x="68191" y="65137"/>
                    <a:pt x="61621" y="48169"/>
                    <a:pt x="63264" y="35032"/>
                  </a:cubicBezTo>
                  <a:close/>
                  <a:moveTo>
                    <a:pt x="52862" y="0"/>
                  </a:moveTo>
                  <a:cubicBezTo>
                    <a:pt x="38628" y="49263"/>
                    <a:pt x="41913" y="39958"/>
                    <a:pt x="40271" y="101811"/>
                  </a:cubicBezTo>
                  <a:cubicBezTo>
                    <a:pt x="36986" y="195411"/>
                    <a:pt x="32607" y="247411"/>
                    <a:pt x="14541" y="338822"/>
                  </a:cubicBezTo>
                  <a:cubicBezTo>
                    <a:pt x="6876" y="375496"/>
                    <a:pt x="-11737" y="409433"/>
                    <a:pt x="10709" y="438443"/>
                  </a:cubicBezTo>
                  <a:cubicBezTo>
                    <a:pt x="22752" y="454317"/>
                    <a:pt x="217096" y="434612"/>
                    <a:pt x="252681" y="434065"/>
                  </a:cubicBezTo>
                  <a:cubicBezTo>
                    <a:pt x="334798" y="432970"/>
                    <a:pt x="425127" y="437896"/>
                    <a:pt x="501222" y="441180"/>
                  </a:cubicBezTo>
                  <a:cubicBezTo>
                    <a:pt x="552682" y="443370"/>
                    <a:pt x="562536" y="430780"/>
                    <a:pt x="562536" y="379327"/>
                  </a:cubicBezTo>
                  <a:cubicBezTo>
                    <a:pt x="562536" y="334991"/>
                    <a:pt x="563631" y="294485"/>
                    <a:pt x="565821" y="251243"/>
                  </a:cubicBezTo>
                  <a:cubicBezTo>
                    <a:pt x="568011" y="193222"/>
                    <a:pt x="590456" y="38316"/>
                    <a:pt x="529689" y="32842"/>
                  </a:cubicBezTo>
                  <a:cubicBezTo>
                    <a:pt x="513813" y="31200"/>
                    <a:pt x="439908" y="40505"/>
                    <a:pt x="404871" y="38863"/>
                  </a:cubicBezTo>
                  <a:cubicBezTo>
                    <a:pt x="362170" y="36674"/>
                    <a:pt x="325491" y="32295"/>
                    <a:pt x="284980" y="27916"/>
                  </a:cubicBezTo>
                  <a:cubicBezTo>
                    <a:pt x="255965" y="24632"/>
                    <a:pt x="55599" y="8211"/>
                    <a:pt x="52862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5A71C2-C1AB-5AC3-97DF-C729AC0180E6}"/>
                </a:ext>
              </a:extLst>
            </p:cNvPr>
            <p:cNvSpPr/>
            <p:nvPr/>
          </p:nvSpPr>
          <p:spPr>
            <a:xfrm>
              <a:off x="4543082" y="4916049"/>
              <a:ext cx="299396" cy="222639"/>
            </a:xfrm>
            <a:custGeom>
              <a:avLst/>
              <a:gdLst>
                <a:gd name="connsiteX0" fmla="*/ 104277 w 299396"/>
                <a:gd name="connsiteY0" fmla="*/ 199679 h 222639"/>
                <a:gd name="connsiteX1" fmla="*/ 13948 w 299396"/>
                <a:gd name="connsiteY1" fmla="*/ 91847 h 222639"/>
                <a:gd name="connsiteX2" fmla="*/ 22160 w 299396"/>
                <a:gd name="connsiteY2" fmla="*/ 37658 h 222639"/>
                <a:gd name="connsiteX3" fmla="*/ 23803 w 299396"/>
                <a:gd name="connsiteY3" fmla="*/ 35468 h 222639"/>
                <a:gd name="connsiteX4" fmla="*/ 62124 w 299396"/>
                <a:gd name="connsiteY4" fmla="*/ 108268 h 222639"/>
                <a:gd name="connsiteX5" fmla="*/ 110847 w 299396"/>
                <a:gd name="connsiteY5" fmla="*/ 166290 h 222639"/>
                <a:gd name="connsiteX6" fmla="*/ 104277 w 299396"/>
                <a:gd name="connsiteY6" fmla="*/ 199679 h 222639"/>
                <a:gd name="connsiteX7" fmla="*/ 127270 w 299396"/>
                <a:gd name="connsiteY7" fmla="*/ 204606 h 222639"/>
                <a:gd name="connsiteX8" fmla="*/ 148621 w 299396"/>
                <a:gd name="connsiteY8" fmla="*/ 185995 h 222639"/>
                <a:gd name="connsiteX9" fmla="*/ 206650 w 299396"/>
                <a:gd name="connsiteY9" fmla="*/ 133995 h 222639"/>
                <a:gd name="connsiteX10" fmla="*/ 243877 w 299396"/>
                <a:gd name="connsiteY10" fmla="*/ 95679 h 222639"/>
                <a:gd name="connsiteX11" fmla="*/ 260847 w 299396"/>
                <a:gd name="connsiteY11" fmla="*/ 75426 h 222639"/>
                <a:gd name="connsiteX12" fmla="*/ 283840 w 299396"/>
                <a:gd name="connsiteY12" fmla="*/ 60647 h 222639"/>
                <a:gd name="connsiteX13" fmla="*/ 193511 w 299396"/>
                <a:gd name="connsiteY13" fmla="*/ 200774 h 222639"/>
                <a:gd name="connsiteX14" fmla="*/ 127270 w 299396"/>
                <a:gd name="connsiteY14" fmla="*/ 204606 h 222639"/>
                <a:gd name="connsiteX15" fmla="*/ 118511 w 299396"/>
                <a:gd name="connsiteY15" fmla="*/ 194753 h 222639"/>
                <a:gd name="connsiteX16" fmla="*/ 177088 w 299396"/>
                <a:gd name="connsiteY16" fmla="*/ 95132 h 222639"/>
                <a:gd name="connsiteX17" fmla="*/ 283840 w 299396"/>
                <a:gd name="connsiteY17" fmla="*/ 42584 h 222639"/>
                <a:gd name="connsiteX18" fmla="*/ 260847 w 299396"/>
                <a:gd name="connsiteY18" fmla="*/ 60100 h 222639"/>
                <a:gd name="connsiteX19" fmla="*/ 242782 w 299396"/>
                <a:gd name="connsiteY19" fmla="*/ 81447 h 222639"/>
                <a:gd name="connsiteX20" fmla="*/ 202818 w 299396"/>
                <a:gd name="connsiteY20" fmla="*/ 120858 h 222639"/>
                <a:gd name="connsiteX21" fmla="*/ 118511 w 299396"/>
                <a:gd name="connsiteY21" fmla="*/ 194753 h 222639"/>
                <a:gd name="connsiteX22" fmla="*/ 117964 w 299396"/>
                <a:gd name="connsiteY22" fmla="*/ 152605 h 222639"/>
                <a:gd name="connsiteX23" fmla="*/ 86759 w 299396"/>
                <a:gd name="connsiteY23" fmla="*/ 129068 h 222639"/>
                <a:gd name="connsiteX24" fmla="*/ 35299 w 299396"/>
                <a:gd name="connsiteY24" fmla="*/ 23426 h 222639"/>
                <a:gd name="connsiteX25" fmla="*/ 133292 w 299396"/>
                <a:gd name="connsiteY25" fmla="*/ 73784 h 222639"/>
                <a:gd name="connsiteX26" fmla="*/ 138767 w 299396"/>
                <a:gd name="connsiteY26" fmla="*/ 80353 h 222639"/>
                <a:gd name="connsiteX27" fmla="*/ 117964 w 299396"/>
                <a:gd name="connsiteY27" fmla="*/ 152605 h 222639"/>
                <a:gd name="connsiteX28" fmla="*/ 283293 w 299396"/>
                <a:gd name="connsiteY28" fmla="*/ 26163 h 222639"/>
                <a:gd name="connsiteX29" fmla="*/ 188037 w 299396"/>
                <a:gd name="connsiteY29" fmla="*/ 69952 h 222639"/>
                <a:gd name="connsiteX30" fmla="*/ 161212 w 299396"/>
                <a:gd name="connsiteY30" fmla="*/ 91847 h 222639"/>
                <a:gd name="connsiteX31" fmla="*/ 147526 w 299396"/>
                <a:gd name="connsiteY31" fmla="*/ 74331 h 222639"/>
                <a:gd name="connsiteX32" fmla="*/ 142051 w 299396"/>
                <a:gd name="connsiteY32" fmla="*/ 65026 h 222639"/>
                <a:gd name="connsiteX33" fmla="*/ 94423 w 299396"/>
                <a:gd name="connsiteY33" fmla="*/ 33279 h 222639"/>
                <a:gd name="connsiteX34" fmla="*/ 30372 w 299396"/>
                <a:gd name="connsiteY34" fmla="*/ 5363 h 222639"/>
                <a:gd name="connsiteX35" fmla="*/ 9569 w 299396"/>
                <a:gd name="connsiteY35" fmla="*/ 31637 h 222639"/>
                <a:gd name="connsiteX36" fmla="*/ 4094 w 299396"/>
                <a:gd name="connsiteY36" fmla="*/ 111553 h 222639"/>
                <a:gd name="connsiteX37" fmla="*/ 92234 w 299396"/>
                <a:gd name="connsiteY37" fmla="*/ 215006 h 222639"/>
                <a:gd name="connsiteX38" fmla="*/ 96613 w 299396"/>
                <a:gd name="connsiteY38" fmla="*/ 216648 h 222639"/>
                <a:gd name="connsiteX39" fmla="*/ 140956 w 299396"/>
                <a:gd name="connsiteY39" fmla="*/ 221574 h 222639"/>
                <a:gd name="connsiteX40" fmla="*/ 234023 w 299396"/>
                <a:gd name="connsiteY40" fmla="*/ 192016 h 222639"/>
                <a:gd name="connsiteX41" fmla="*/ 298621 w 299396"/>
                <a:gd name="connsiteY41" fmla="*/ 67763 h 222639"/>
                <a:gd name="connsiteX42" fmla="*/ 283293 w 299396"/>
                <a:gd name="connsiteY42" fmla="*/ 26163 h 22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9396" h="222639">
                  <a:moveTo>
                    <a:pt x="104277" y="199679"/>
                  </a:moveTo>
                  <a:cubicBezTo>
                    <a:pt x="51175" y="192016"/>
                    <a:pt x="16138" y="134542"/>
                    <a:pt x="13948" y="91847"/>
                  </a:cubicBezTo>
                  <a:cubicBezTo>
                    <a:pt x="11211" y="50247"/>
                    <a:pt x="22160" y="38205"/>
                    <a:pt x="22160" y="37658"/>
                  </a:cubicBezTo>
                  <a:cubicBezTo>
                    <a:pt x="22708" y="36563"/>
                    <a:pt x="23255" y="36016"/>
                    <a:pt x="23803" y="35468"/>
                  </a:cubicBezTo>
                  <a:cubicBezTo>
                    <a:pt x="33657" y="44226"/>
                    <a:pt x="55554" y="92395"/>
                    <a:pt x="62124" y="108268"/>
                  </a:cubicBezTo>
                  <a:cubicBezTo>
                    <a:pt x="77452" y="143847"/>
                    <a:pt x="75263" y="152058"/>
                    <a:pt x="110847" y="166290"/>
                  </a:cubicBezTo>
                  <a:lnTo>
                    <a:pt x="104277" y="199679"/>
                  </a:lnTo>
                  <a:close/>
                  <a:moveTo>
                    <a:pt x="127270" y="204606"/>
                  </a:moveTo>
                  <a:cubicBezTo>
                    <a:pt x="132197" y="197490"/>
                    <a:pt x="141504" y="191469"/>
                    <a:pt x="148621" y="185995"/>
                  </a:cubicBezTo>
                  <a:lnTo>
                    <a:pt x="206650" y="133995"/>
                  </a:lnTo>
                  <a:cubicBezTo>
                    <a:pt x="218694" y="122500"/>
                    <a:pt x="233475" y="107721"/>
                    <a:pt x="243877" y="95679"/>
                  </a:cubicBezTo>
                  <a:lnTo>
                    <a:pt x="260847" y="75426"/>
                  </a:lnTo>
                  <a:cubicBezTo>
                    <a:pt x="266322" y="70500"/>
                    <a:pt x="271249" y="62837"/>
                    <a:pt x="283840" y="60647"/>
                  </a:cubicBezTo>
                  <a:cubicBezTo>
                    <a:pt x="285483" y="123595"/>
                    <a:pt x="239497" y="185448"/>
                    <a:pt x="193511" y="200774"/>
                  </a:cubicBezTo>
                  <a:cubicBezTo>
                    <a:pt x="174898" y="207342"/>
                    <a:pt x="145883" y="213911"/>
                    <a:pt x="127270" y="204606"/>
                  </a:cubicBezTo>
                  <a:close/>
                  <a:moveTo>
                    <a:pt x="118511" y="194753"/>
                  </a:moveTo>
                  <a:cubicBezTo>
                    <a:pt x="118511" y="159174"/>
                    <a:pt x="157927" y="111005"/>
                    <a:pt x="177088" y="95132"/>
                  </a:cubicBezTo>
                  <a:cubicBezTo>
                    <a:pt x="201723" y="73784"/>
                    <a:pt x="238402" y="40395"/>
                    <a:pt x="283840" y="42584"/>
                  </a:cubicBezTo>
                  <a:cubicBezTo>
                    <a:pt x="276723" y="51889"/>
                    <a:pt x="269607" y="52437"/>
                    <a:pt x="260847" y="60100"/>
                  </a:cubicBezTo>
                  <a:cubicBezTo>
                    <a:pt x="253731" y="66668"/>
                    <a:pt x="248804" y="74879"/>
                    <a:pt x="242782" y="81447"/>
                  </a:cubicBezTo>
                  <a:cubicBezTo>
                    <a:pt x="230190" y="94037"/>
                    <a:pt x="215957" y="107174"/>
                    <a:pt x="202818" y="120858"/>
                  </a:cubicBezTo>
                  <a:cubicBezTo>
                    <a:pt x="180920" y="143300"/>
                    <a:pt x="142599" y="176690"/>
                    <a:pt x="118511" y="194753"/>
                  </a:cubicBezTo>
                  <a:close/>
                  <a:moveTo>
                    <a:pt x="117964" y="152605"/>
                  </a:moveTo>
                  <a:cubicBezTo>
                    <a:pt x="104277" y="148774"/>
                    <a:pt x="92781" y="140563"/>
                    <a:pt x="86759" y="129068"/>
                  </a:cubicBezTo>
                  <a:lnTo>
                    <a:pt x="35299" y="23426"/>
                  </a:lnTo>
                  <a:cubicBezTo>
                    <a:pt x="63766" y="27258"/>
                    <a:pt x="114131" y="52984"/>
                    <a:pt x="133292" y="73784"/>
                  </a:cubicBezTo>
                  <a:cubicBezTo>
                    <a:pt x="137124" y="78163"/>
                    <a:pt x="134934" y="74331"/>
                    <a:pt x="138767" y="80353"/>
                  </a:cubicBezTo>
                  <a:cubicBezTo>
                    <a:pt x="157380" y="107721"/>
                    <a:pt x="146978" y="111005"/>
                    <a:pt x="117964" y="152605"/>
                  </a:cubicBezTo>
                  <a:close/>
                  <a:moveTo>
                    <a:pt x="283293" y="26163"/>
                  </a:moveTo>
                  <a:cubicBezTo>
                    <a:pt x="235117" y="42037"/>
                    <a:pt x="232928" y="36563"/>
                    <a:pt x="188037" y="69952"/>
                  </a:cubicBezTo>
                  <a:cubicBezTo>
                    <a:pt x="178730" y="77068"/>
                    <a:pt x="171613" y="87468"/>
                    <a:pt x="161212" y="91847"/>
                  </a:cubicBezTo>
                  <a:cubicBezTo>
                    <a:pt x="152453" y="85826"/>
                    <a:pt x="153548" y="84731"/>
                    <a:pt x="147526" y="74331"/>
                  </a:cubicBezTo>
                  <a:cubicBezTo>
                    <a:pt x="143694" y="66668"/>
                    <a:pt x="147526" y="71047"/>
                    <a:pt x="142051" y="65026"/>
                  </a:cubicBezTo>
                  <a:cubicBezTo>
                    <a:pt x="133840" y="55721"/>
                    <a:pt x="108109" y="40395"/>
                    <a:pt x="94423" y="33279"/>
                  </a:cubicBezTo>
                  <a:cubicBezTo>
                    <a:pt x="70883" y="21237"/>
                    <a:pt x="46795" y="14668"/>
                    <a:pt x="30372" y="5363"/>
                  </a:cubicBezTo>
                  <a:cubicBezTo>
                    <a:pt x="4642" y="-9416"/>
                    <a:pt x="14496" y="8647"/>
                    <a:pt x="9569" y="31637"/>
                  </a:cubicBezTo>
                  <a:cubicBezTo>
                    <a:pt x="4642" y="54626"/>
                    <a:pt x="-5760" y="71047"/>
                    <a:pt x="4094" y="111553"/>
                  </a:cubicBezTo>
                  <a:cubicBezTo>
                    <a:pt x="16686" y="165195"/>
                    <a:pt x="42963" y="195848"/>
                    <a:pt x="92234" y="215006"/>
                  </a:cubicBezTo>
                  <a:lnTo>
                    <a:pt x="96613" y="216648"/>
                  </a:lnTo>
                  <a:cubicBezTo>
                    <a:pt x="122891" y="226500"/>
                    <a:pt x="110299" y="216648"/>
                    <a:pt x="140956" y="221574"/>
                  </a:cubicBezTo>
                  <a:cubicBezTo>
                    <a:pt x="177088" y="227595"/>
                    <a:pt x="216504" y="206795"/>
                    <a:pt x="234023" y="192016"/>
                  </a:cubicBezTo>
                  <a:cubicBezTo>
                    <a:pt x="272344" y="159174"/>
                    <a:pt x="293147" y="120311"/>
                    <a:pt x="298621" y="67763"/>
                  </a:cubicBezTo>
                  <a:cubicBezTo>
                    <a:pt x="301359" y="41489"/>
                    <a:pt x="296979" y="39847"/>
                    <a:pt x="283293" y="261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35991385-2ABF-5163-522C-1C29893713C5}"/>
                </a:ext>
              </a:extLst>
            </p:cNvPr>
            <p:cNvSpPr/>
            <p:nvPr/>
          </p:nvSpPr>
          <p:spPr>
            <a:xfrm>
              <a:off x="4262054" y="5053328"/>
              <a:ext cx="52312" cy="276421"/>
            </a:xfrm>
            <a:custGeom>
              <a:avLst/>
              <a:gdLst>
                <a:gd name="connsiteX0" fmla="*/ 11947 w 52312"/>
                <a:gd name="connsiteY0" fmla="*/ 276422 h 276421"/>
                <a:gd name="connsiteX1" fmla="*/ 11947 w 52312"/>
                <a:gd name="connsiteY1" fmla="*/ 208001 h 276421"/>
                <a:gd name="connsiteX2" fmla="*/ 17968 w 52312"/>
                <a:gd name="connsiteY2" fmla="*/ 128632 h 276421"/>
                <a:gd name="connsiteX3" fmla="*/ 36582 w 52312"/>
                <a:gd name="connsiteY3" fmla="*/ 62400 h 276421"/>
                <a:gd name="connsiteX4" fmla="*/ 48626 w 52312"/>
                <a:gd name="connsiteY4" fmla="*/ 0 h 276421"/>
                <a:gd name="connsiteX5" fmla="*/ 36034 w 52312"/>
                <a:gd name="connsiteY5" fmla="*/ 27369 h 276421"/>
                <a:gd name="connsiteX6" fmla="*/ 450 w 52312"/>
                <a:gd name="connsiteY6" fmla="*/ 204716 h 276421"/>
                <a:gd name="connsiteX7" fmla="*/ 11947 w 52312"/>
                <a:gd name="connsiteY7" fmla="*/ 276422 h 27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12" h="276421">
                  <a:moveTo>
                    <a:pt x="11947" y="276422"/>
                  </a:moveTo>
                  <a:cubicBezTo>
                    <a:pt x="21253" y="261643"/>
                    <a:pt x="10304" y="234822"/>
                    <a:pt x="11947" y="208001"/>
                  </a:cubicBezTo>
                  <a:cubicBezTo>
                    <a:pt x="13589" y="188843"/>
                    <a:pt x="14684" y="149432"/>
                    <a:pt x="17968" y="128632"/>
                  </a:cubicBezTo>
                  <a:cubicBezTo>
                    <a:pt x="22895" y="95790"/>
                    <a:pt x="25633" y="89221"/>
                    <a:pt x="36582" y="62400"/>
                  </a:cubicBezTo>
                  <a:cubicBezTo>
                    <a:pt x="41509" y="49811"/>
                    <a:pt x="60122" y="7116"/>
                    <a:pt x="48626" y="0"/>
                  </a:cubicBezTo>
                  <a:cubicBezTo>
                    <a:pt x="39866" y="5474"/>
                    <a:pt x="45341" y="-1095"/>
                    <a:pt x="36034" y="27369"/>
                  </a:cubicBezTo>
                  <a:cubicBezTo>
                    <a:pt x="10304" y="107832"/>
                    <a:pt x="4830" y="106190"/>
                    <a:pt x="450" y="204716"/>
                  </a:cubicBezTo>
                  <a:cubicBezTo>
                    <a:pt x="-97" y="221685"/>
                    <a:pt x="-2287" y="267664"/>
                    <a:pt x="11947" y="27642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1ACD3DAB-245A-60FE-5C8D-FDE259C146ED}"/>
                </a:ext>
              </a:extLst>
            </p:cNvPr>
            <p:cNvSpPr/>
            <p:nvPr/>
          </p:nvSpPr>
          <p:spPr>
            <a:xfrm>
              <a:off x="4417399" y="4640063"/>
              <a:ext cx="15159" cy="54764"/>
            </a:xfrm>
            <a:custGeom>
              <a:avLst/>
              <a:gdLst>
                <a:gd name="connsiteX0" fmla="*/ 1675 w 15159"/>
                <a:gd name="connsiteY0" fmla="*/ 54737 h 54764"/>
                <a:gd name="connsiteX1" fmla="*/ 13171 w 15159"/>
                <a:gd name="connsiteY1" fmla="*/ 30653 h 54764"/>
                <a:gd name="connsiteX2" fmla="*/ 10982 w 15159"/>
                <a:gd name="connsiteY2" fmla="*/ 0 h 54764"/>
                <a:gd name="connsiteX3" fmla="*/ 2770 w 15159"/>
                <a:gd name="connsiteY3" fmla="*/ 25179 h 54764"/>
                <a:gd name="connsiteX4" fmla="*/ 1675 w 15159"/>
                <a:gd name="connsiteY4" fmla="*/ 54737 h 5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59" h="54764">
                  <a:moveTo>
                    <a:pt x="1675" y="54737"/>
                  </a:moveTo>
                  <a:cubicBezTo>
                    <a:pt x="15909" y="55284"/>
                    <a:pt x="10434" y="47621"/>
                    <a:pt x="13171" y="30653"/>
                  </a:cubicBezTo>
                  <a:cubicBezTo>
                    <a:pt x="15361" y="17516"/>
                    <a:pt x="17004" y="8211"/>
                    <a:pt x="10982" y="0"/>
                  </a:cubicBezTo>
                  <a:cubicBezTo>
                    <a:pt x="-1610" y="3832"/>
                    <a:pt x="5507" y="9305"/>
                    <a:pt x="2770" y="25179"/>
                  </a:cubicBezTo>
                  <a:cubicBezTo>
                    <a:pt x="580" y="39411"/>
                    <a:pt x="-1610" y="38316"/>
                    <a:pt x="1675" y="5473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A73116CF-9700-050C-B181-C5C142184FC5}"/>
                </a:ext>
              </a:extLst>
            </p:cNvPr>
            <p:cNvSpPr/>
            <p:nvPr/>
          </p:nvSpPr>
          <p:spPr>
            <a:xfrm>
              <a:off x="5035422" y="5093656"/>
              <a:ext cx="57868" cy="52724"/>
            </a:xfrm>
            <a:custGeom>
              <a:avLst/>
              <a:gdLst>
                <a:gd name="connsiteX0" fmla="*/ 78 w 57868"/>
                <a:gd name="connsiteY0" fmla="*/ 52725 h 52724"/>
                <a:gd name="connsiteX1" fmla="*/ 46064 w 57868"/>
                <a:gd name="connsiteY1" fmla="*/ 16598 h 52724"/>
                <a:gd name="connsiteX2" fmla="*/ 56465 w 57868"/>
                <a:gd name="connsiteY2" fmla="*/ 1819 h 52724"/>
                <a:gd name="connsiteX3" fmla="*/ 41684 w 57868"/>
                <a:gd name="connsiteY3" fmla="*/ 8935 h 52724"/>
                <a:gd name="connsiteX4" fmla="*/ 26356 w 57868"/>
                <a:gd name="connsiteY4" fmla="*/ 24261 h 52724"/>
                <a:gd name="connsiteX5" fmla="*/ 11027 w 57868"/>
                <a:gd name="connsiteY5" fmla="*/ 36851 h 52724"/>
                <a:gd name="connsiteX6" fmla="*/ 78 w 57868"/>
                <a:gd name="connsiteY6" fmla="*/ 52725 h 5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68" h="52724">
                  <a:moveTo>
                    <a:pt x="78" y="52725"/>
                  </a:moveTo>
                  <a:cubicBezTo>
                    <a:pt x="11575" y="48893"/>
                    <a:pt x="35115" y="25903"/>
                    <a:pt x="46064" y="16598"/>
                  </a:cubicBezTo>
                  <a:cubicBezTo>
                    <a:pt x="49896" y="13314"/>
                    <a:pt x="61940" y="7293"/>
                    <a:pt x="56465" y="1819"/>
                  </a:cubicBezTo>
                  <a:cubicBezTo>
                    <a:pt x="50991" y="-3655"/>
                    <a:pt x="44969" y="4556"/>
                    <a:pt x="41684" y="8935"/>
                  </a:cubicBezTo>
                  <a:cubicBezTo>
                    <a:pt x="35115" y="17146"/>
                    <a:pt x="34567" y="17693"/>
                    <a:pt x="26356" y="24261"/>
                  </a:cubicBezTo>
                  <a:cubicBezTo>
                    <a:pt x="20334" y="30282"/>
                    <a:pt x="18691" y="32472"/>
                    <a:pt x="11027" y="36851"/>
                  </a:cubicBezTo>
                  <a:cubicBezTo>
                    <a:pt x="1721" y="41777"/>
                    <a:pt x="-469" y="40135"/>
                    <a:pt x="78" y="5272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3EBF3CB7-FA71-F45A-3994-18F13985E0C9}"/>
                </a:ext>
              </a:extLst>
            </p:cNvPr>
            <p:cNvSpPr/>
            <p:nvPr/>
          </p:nvSpPr>
          <p:spPr>
            <a:xfrm>
              <a:off x="5022997" y="5066012"/>
              <a:ext cx="49301" cy="50263"/>
            </a:xfrm>
            <a:custGeom>
              <a:avLst/>
              <a:gdLst>
                <a:gd name="connsiteX0" fmla="*/ 1555 w 49301"/>
                <a:gd name="connsiteY0" fmla="*/ 50264 h 50263"/>
                <a:gd name="connsiteX1" fmla="*/ 40423 w 49301"/>
                <a:gd name="connsiteY1" fmla="*/ 16874 h 50263"/>
                <a:gd name="connsiteX2" fmla="*/ 49183 w 49301"/>
                <a:gd name="connsiteY2" fmla="*/ 453 h 50263"/>
                <a:gd name="connsiteX3" fmla="*/ 21810 w 49301"/>
                <a:gd name="connsiteY3" fmla="*/ 22895 h 50263"/>
                <a:gd name="connsiteX4" fmla="*/ 1555 w 49301"/>
                <a:gd name="connsiteY4" fmla="*/ 50264 h 5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01" h="50263">
                  <a:moveTo>
                    <a:pt x="1555" y="50264"/>
                  </a:moveTo>
                  <a:lnTo>
                    <a:pt x="40423" y="16874"/>
                  </a:lnTo>
                  <a:cubicBezTo>
                    <a:pt x="48635" y="10853"/>
                    <a:pt x="49730" y="13042"/>
                    <a:pt x="49183" y="453"/>
                  </a:cubicBezTo>
                  <a:cubicBezTo>
                    <a:pt x="30569" y="-1737"/>
                    <a:pt x="44256" y="3737"/>
                    <a:pt x="21810" y="22895"/>
                  </a:cubicBezTo>
                  <a:cubicBezTo>
                    <a:pt x="13599" y="30011"/>
                    <a:pt x="-5562" y="37674"/>
                    <a:pt x="1555" y="5026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4C59E70-E63C-76A0-A2E8-486AB0315806}"/>
                </a:ext>
              </a:extLst>
            </p:cNvPr>
            <p:cNvSpPr/>
            <p:nvPr/>
          </p:nvSpPr>
          <p:spPr>
            <a:xfrm>
              <a:off x="4303198" y="5231771"/>
              <a:ext cx="10783" cy="73894"/>
            </a:xfrm>
            <a:custGeom>
              <a:avLst/>
              <a:gdLst>
                <a:gd name="connsiteX0" fmla="*/ 4196 w 10783"/>
                <a:gd name="connsiteY0" fmla="*/ 73895 h 73894"/>
                <a:gd name="connsiteX1" fmla="*/ 10218 w 10783"/>
                <a:gd name="connsiteY1" fmla="*/ 16421 h 73894"/>
                <a:gd name="connsiteX2" fmla="*/ 6386 w 10783"/>
                <a:gd name="connsiteY2" fmla="*/ 0 h 73894"/>
                <a:gd name="connsiteX3" fmla="*/ 364 w 10783"/>
                <a:gd name="connsiteY3" fmla="*/ 59116 h 73894"/>
                <a:gd name="connsiteX4" fmla="*/ 4196 w 10783"/>
                <a:gd name="connsiteY4" fmla="*/ 73895 h 7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3" h="73894">
                  <a:moveTo>
                    <a:pt x="4196" y="73895"/>
                  </a:moveTo>
                  <a:cubicBezTo>
                    <a:pt x="9123" y="61853"/>
                    <a:pt x="10218" y="31747"/>
                    <a:pt x="10218" y="16421"/>
                  </a:cubicBezTo>
                  <a:cubicBezTo>
                    <a:pt x="10218" y="2737"/>
                    <a:pt x="12956" y="7663"/>
                    <a:pt x="6386" y="0"/>
                  </a:cubicBezTo>
                  <a:cubicBezTo>
                    <a:pt x="-2920" y="10947"/>
                    <a:pt x="2554" y="35032"/>
                    <a:pt x="364" y="59116"/>
                  </a:cubicBezTo>
                  <a:cubicBezTo>
                    <a:pt x="-1278" y="78274"/>
                    <a:pt x="3102" y="72800"/>
                    <a:pt x="4196" y="738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799135DD-EEC4-5C3B-06F9-9A40F1ED4417}"/>
                </a:ext>
              </a:extLst>
            </p:cNvPr>
            <p:cNvSpPr/>
            <p:nvPr/>
          </p:nvSpPr>
          <p:spPr>
            <a:xfrm>
              <a:off x="5044260" y="5122297"/>
              <a:ext cx="61314" cy="58021"/>
            </a:xfrm>
            <a:custGeom>
              <a:avLst/>
              <a:gdLst>
                <a:gd name="connsiteX0" fmla="*/ 0 w 61314"/>
                <a:gd name="connsiteY0" fmla="*/ 58021 h 58021"/>
                <a:gd name="connsiteX1" fmla="*/ 61314 w 61314"/>
                <a:gd name="connsiteY1" fmla="*/ 2737 h 58021"/>
                <a:gd name="connsiteX2" fmla="*/ 56387 w 61314"/>
                <a:gd name="connsiteY2" fmla="*/ 0 h 58021"/>
                <a:gd name="connsiteX3" fmla="*/ 0 w 61314"/>
                <a:gd name="connsiteY3" fmla="*/ 58021 h 5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314" h="58021">
                  <a:moveTo>
                    <a:pt x="0" y="58021"/>
                  </a:moveTo>
                  <a:cubicBezTo>
                    <a:pt x="8759" y="57474"/>
                    <a:pt x="58029" y="12590"/>
                    <a:pt x="61314" y="2737"/>
                  </a:cubicBezTo>
                  <a:lnTo>
                    <a:pt x="56387" y="0"/>
                  </a:lnTo>
                  <a:cubicBezTo>
                    <a:pt x="56387" y="0"/>
                    <a:pt x="1095" y="51453"/>
                    <a:pt x="0" y="580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4" name="图形 2">
            <a:extLst>
              <a:ext uri="{FF2B5EF4-FFF2-40B4-BE49-F238E27FC236}">
                <a16:creationId xmlns:a16="http://schemas.microsoft.com/office/drawing/2014/main" id="{C8FC93EA-935B-7765-E86B-3B73A4F154B4}"/>
              </a:ext>
            </a:extLst>
          </p:cNvPr>
          <p:cNvGrpSpPr/>
          <p:nvPr/>
        </p:nvGrpSpPr>
        <p:grpSpPr>
          <a:xfrm>
            <a:off x="8435603" y="1145340"/>
            <a:ext cx="888799" cy="1201817"/>
            <a:chOff x="2748263" y="2899427"/>
            <a:chExt cx="888799" cy="1201817"/>
          </a:xfrm>
          <a:solidFill>
            <a:srgbClr val="212121"/>
          </a:solidFill>
        </p:grpSpPr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CF576D1-F5EF-0C46-D480-05B1083C3160}"/>
                </a:ext>
              </a:extLst>
            </p:cNvPr>
            <p:cNvSpPr/>
            <p:nvPr/>
          </p:nvSpPr>
          <p:spPr>
            <a:xfrm>
              <a:off x="2748263" y="2899427"/>
              <a:ext cx="888799" cy="1201817"/>
            </a:xfrm>
            <a:custGeom>
              <a:avLst/>
              <a:gdLst>
                <a:gd name="connsiteX0" fmla="*/ 290147 w 888799"/>
                <a:gd name="connsiteY0" fmla="*/ 1096930 h 1201817"/>
                <a:gd name="connsiteX1" fmla="*/ 372812 w 888799"/>
                <a:gd name="connsiteY1" fmla="*/ 1036172 h 1201817"/>
                <a:gd name="connsiteX2" fmla="*/ 458214 w 888799"/>
                <a:gd name="connsiteY2" fmla="*/ 979793 h 1201817"/>
                <a:gd name="connsiteX3" fmla="*/ 538689 w 888799"/>
                <a:gd name="connsiteY3" fmla="*/ 1015919 h 1201817"/>
                <a:gd name="connsiteX4" fmla="*/ 631208 w 888799"/>
                <a:gd name="connsiteY4" fmla="*/ 1037814 h 1201817"/>
                <a:gd name="connsiteX5" fmla="*/ 715515 w 888799"/>
                <a:gd name="connsiteY5" fmla="*/ 1050403 h 1201817"/>
                <a:gd name="connsiteX6" fmla="*/ 804749 w 888799"/>
                <a:gd name="connsiteY6" fmla="*/ 1079961 h 1201817"/>
                <a:gd name="connsiteX7" fmla="*/ 832121 w 888799"/>
                <a:gd name="connsiteY7" fmla="*/ 1145098 h 1201817"/>
                <a:gd name="connsiteX8" fmla="*/ 729748 w 888799"/>
                <a:gd name="connsiteY8" fmla="*/ 1155498 h 1201817"/>
                <a:gd name="connsiteX9" fmla="*/ 627375 w 888799"/>
                <a:gd name="connsiteY9" fmla="*/ 1153856 h 1201817"/>
                <a:gd name="connsiteX10" fmla="*/ 534309 w 888799"/>
                <a:gd name="connsiteY10" fmla="*/ 1164804 h 1201817"/>
                <a:gd name="connsiteX11" fmla="*/ 442338 w 888799"/>
                <a:gd name="connsiteY11" fmla="*/ 1161519 h 1201817"/>
                <a:gd name="connsiteX12" fmla="*/ 343250 w 888799"/>
                <a:gd name="connsiteY12" fmla="*/ 1157140 h 1201817"/>
                <a:gd name="connsiteX13" fmla="*/ 242519 w 888799"/>
                <a:gd name="connsiteY13" fmla="*/ 1150572 h 1201817"/>
                <a:gd name="connsiteX14" fmla="*/ 140147 w 888799"/>
                <a:gd name="connsiteY14" fmla="*/ 1151667 h 1201817"/>
                <a:gd name="connsiteX15" fmla="*/ 39964 w 888799"/>
                <a:gd name="connsiteY15" fmla="*/ 1146740 h 1201817"/>
                <a:gd name="connsiteX16" fmla="*/ 99088 w 888799"/>
                <a:gd name="connsiteY16" fmla="*/ 1084888 h 1201817"/>
                <a:gd name="connsiteX17" fmla="*/ 197629 w 888799"/>
                <a:gd name="connsiteY17" fmla="*/ 1101309 h 1201817"/>
                <a:gd name="connsiteX18" fmla="*/ 239782 w 888799"/>
                <a:gd name="connsiteY18" fmla="*/ 1085982 h 1201817"/>
                <a:gd name="connsiteX19" fmla="*/ 290147 w 888799"/>
                <a:gd name="connsiteY19" fmla="*/ 1096930 h 1201817"/>
                <a:gd name="connsiteX20" fmla="*/ 500915 w 888799"/>
                <a:gd name="connsiteY20" fmla="*/ 868129 h 1201817"/>
                <a:gd name="connsiteX21" fmla="*/ 540331 w 888799"/>
                <a:gd name="connsiteY21" fmla="*/ 776718 h 1201817"/>
                <a:gd name="connsiteX22" fmla="*/ 636135 w 888799"/>
                <a:gd name="connsiteY22" fmla="*/ 741687 h 1201817"/>
                <a:gd name="connsiteX23" fmla="*/ 617521 w 888799"/>
                <a:gd name="connsiteY23" fmla="*/ 759202 h 1201817"/>
                <a:gd name="connsiteX24" fmla="*/ 598908 w 888799"/>
                <a:gd name="connsiteY24" fmla="*/ 774529 h 1201817"/>
                <a:gd name="connsiteX25" fmla="*/ 500915 w 888799"/>
                <a:gd name="connsiteY25" fmla="*/ 868129 h 1201817"/>
                <a:gd name="connsiteX26" fmla="*/ 691974 w 888799"/>
                <a:gd name="connsiteY26" fmla="*/ 728550 h 1201817"/>
                <a:gd name="connsiteX27" fmla="*/ 520076 w 888799"/>
                <a:gd name="connsiteY27" fmla="*/ 891119 h 1201817"/>
                <a:gd name="connsiteX28" fmla="*/ 588507 w 888799"/>
                <a:gd name="connsiteY28" fmla="*/ 800255 h 1201817"/>
                <a:gd name="connsiteX29" fmla="*/ 691974 w 888799"/>
                <a:gd name="connsiteY29" fmla="*/ 728550 h 1201817"/>
                <a:gd name="connsiteX30" fmla="*/ 391973 w 888799"/>
                <a:gd name="connsiteY30" fmla="*/ 634402 h 1201817"/>
                <a:gd name="connsiteX31" fmla="*/ 245257 w 888799"/>
                <a:gd name="connsiteY31" fmla="*/ 518907 h 1201817"/>
                <a:gd name="connsiteX32" fmla="*/ 243614 w 888799"/>
                <a:gd name="connsiteY32" fmla="*/ 440086 h 1201817"/>
                <a:gd name="connsiteX33" fmla="*/ 251826 w 888799"/>
                <a:gd name="connsiteY33" fmla="*/ 455412 h 1201817"/>
                <a:gd name="connsiteX34" fmla="*/ 391973 w 888799"/>
                <a:gd name="connsiteY34" fmla="*/ 634402 h 1201817"/>
                <a:gd name="connsiteX35" fmla="*/ 403469 w 888799"/>
                <a:gd name="connsiteY35" fmla="*/ 565981 h 1201817"/>
                <a:gd name="connsiteX36" fmla="*/ 417703 w 888799"/>
                <a:gd name="connsiteY36" fmla="*/ 600465 h 1201817"/>
                <a:gd name="connsiteX37" fmla="*/ 412228 w 888799"/>
                <a:gd name="connsiteY37" fmla="*/ 637139 h 1201817"/>
                <a:gd name="connsiteX38" fmla="*/ 402922 w 888799"/>
                <a:gd name="connsiteY38" fmla="*/ 622360 h 1201817"/>
                <a:gd name="connsiteX39" fmla="*/ 343250 w 888799"/>
                <a:gd name="connsiteY39" fmla="*/ 564886 h 1201817"/>
                <a:gd name="connsiteX40" fmla="*/ 319710 w 888799"/>
                <a:gd name="connsiteY40" fmla="*/ 542444 h 1201817"/>
                <a:gd name="connsiteX41" fmla="*/ 256753 w 888799"/>
                <a:gd name="connsiteY41" fmla="*/ 420380 h 1201817"/>
                <a:gd name="connsiteX42" fmla="*/ 395257 w 888799"/>
                <a:gd name="connsiteY42" fmla="*/ 549560 h 1201817"/>
                <a:gd name="connsiteX43" fmla="*/ 403469 w 888799"/>
                <a:gd name="connsiteY43" fmla="*/ 565981 h 1201817"/>
                <a:gd name="connsiteX44" fmla="*/ 445623 w 888799"/>
                <a:gd name="connsiteY44" fmla="*/ 315285 h 1201817"/>
                <a:gd name="connsiteX45" fmla="*/ 499273 w 888799"/>
                <a:gd name="connsiteY45" fmla="*/ 454865 h 1201817"/>
                <a:gd name="connsiteX46" fmla="*/ 455477 w 888799"/>
                <a:gd name="connsiteY46" fmla="*/ 782739 h 1201817"/>
                <a:gd name="connsiteX47" fmla="*/ 478470 w 888799"/>
                <a:gd name="connsiteY47" fmla="*/ 958445 h 1201817"/>
                <a:gd name="connsiteX48" fmla="*/ 441791 w 888799"/>
                <a:gd name="connsiteY48" fmla="*/ 954066 h 1201817"/>
                <a:gd name="connsiteX49" fmla="*/ 452739 w 888799"/>
                <a:gd name="connsiteY49" fmla="*/ 631665 h 1201817"/>
                <a:gd name="connsiteX50" fmla="*/ 474090 w 888799"/>
                <a:gd name="connsiteY50" fmla="*/ 460886 h 1201817"/>
                <a:gd name="connsiteX51" fmla="*/ 445623 w 888799"/>
                <a:gd name="connsiteY51" fmla="*/ 315285 h 1201817"/>
                <a:gd name="connsiteX52" fmla="*/ 542521 w 888799"/>
                <a:gd name="connsiteY52" fmla="*/ 511791 h 1201817"/>
                <a:gd name="connsiteX53" fmla="*/ 551280 w 888799"/>
                <a:gd name="connsiteY53" fmla="*/ 476212 h 1201817"/>
                <a:gd name="connsiteX54" fmla="*/ 618616 w 888799"/>
                <a:gd name="connsiteY54" fmla="*/ 406149 h 1201817"/>
                <a:gd name="connsiteX55" fmla="*/ 647631 w 888799"/>
                <a:gd name="connsiteY55" fmla="*/ 386991 h 1201817"/>
                <a:gd name="connsiteX56" fmla="*/ 659127 w 888799"/>
                <a:gd name="connsiteY56" fmla="*/ 372759 h 1201817"/>
                <a:gd name="connsiteX57" fmla="*/ 706208 w 888799"/>
                <a:gd name="connsiteY57" fmla="*/ 353054 h 1201817"/>
                <a:gd name="connsiteX58" fmla="*/ 732485 w 888799"/>
                <a:gd name="connsiteY58" fmla="*/ 334443 h 1201817"/>
                <a:gd name="connsiteX59" fmla="*/ 653105 w 888799"/>
                <a:gd name="connsiteY59" fmla="*/ 437896 h 1201817"/>
                <a:gd name="connsiteX60" fmla="*/ 542521 w 888799"/>
                <a:gd name="connsiteY60" fmla="*/ 511791 h 1201817"/>
                <a:gd name="connsiteX61" fmla="*/ 551828 w 888799"/>
                <a:gd name="connsiteY61" fmla="*/ 520002 h 1201817"/>
                <a:gd name="connsiteX62" fmla="*/ 678835 w 888799"/>
                <a:gd name="connsiteY62" fmla="*/ 429686 h 1201817"/>
                <a:gd name="connsiteX63" fmla="*/ 762595 w 888799"/>
                <a:gd name="connsiteY63" fmla="*/ 301054 h 1201817"/>
                <a:gd name="connsiteX64" fmla="*/ 719347 w 888799"/>
                <a:gd name="connsiteY64" fmla="*/ 485517 h 1201817"/>
                <a:gd name="connsiteX65" fmla="*/ 551828 w 888799"/>
                <a:gd name="connsiteY65" fmla="*/ 520002 h 1201817"/>
                <a:gd name="connsiteX66" fmla="*/ 393615 w 888799"/>
                <a:gd name="connsiteY66" fmla="*/ 319117 h 1201817"/>
                <a:gd name="connsiteX67" fmla="*/ 297812 w 888799"/>
                <a:gd name="connsiteY67" fmla="*/ 225516 h 1201817"/>
                <a:gd name="connsiteX68" fmla="*/ 290147 w 888799"/>
                <a:gd name="connsiteY68" fmla="*/ 145600 h 1201817"/>
                <a:gd name="connsiteX69" fmla="*/ 310950 w 888799"/>
                <a:gd name="connsiteY69" fmla="*/ 72253 h 1201817"/>
                <a:gd name="connsiteX70" fmla="*/ 347082 w 888799"/>
                <a:gd name="connsiteY70" fmla="*/ 201980 h 1201817"/>
                <a:gd name="connsiteX71" fmla="*/ 393615 w 888799"/>
                <a:gd name="connsiteY71" fmla="*/ 319117 h 1201817"/>
                <a:gd name="connsiteX72" fmla="*/ 418798 w 888799"/>
                <a:gd name="connsiteY72" fmla="*/ 323496 h 1201817"/>
                <a:gd name="connsiteX73" fmla="*/ 323542 w 888799"/>
                <a:gd name="connsiteY73" fmla="*/ 62400 h 1201817"/>
                <a:gd name="connsiteX74" fmla="*/ 411681 w 888799"/>
                <a:gd name="connsiteY74" fmla="*/ 160927 h 1201817"/>
                <a:gd name="connsiteX75" fmla="*/ 418798 w 888799"/>
                <a:gd name="connsiteY75" fmla="*/ 323496 h 1201817"/>
                <a:gd name="connsiteX76" fmla="*/ 303286 w 888799"/>
                <a:gd name="connsiteY76" fmla="*/ 9853 h 1201817"/>
                <a:gd name="connsiteX77" fmla="*/ 287958 w 888799"/>
                <a:gd name="connsiteY77" fmla="*/ 0 h 1201817"/>
                <a:gd name="connsiteX78" fmla="*/ 290147 w 888799"/>
                <a:gd name="connsiteY78" fmla="*/ 41053 h 1201817"/>
                <a:gd name="connsiteX79" fmla="*/ 262228 w 888799"/>
                <a:gd name="connsiteY79" fmla="*/ 163664 h 1201817"/>
                <a:gd name="connsiteX80" fmla="*/ 322447 w 888799"/>
                <a:gd name="connsiteY80" fmla="*/ 302148 h 1201817"/>
                <a:gd name="connsiteX81" fmla="*/ 418798 w 888799"/>
                <a:gd name="connsiteY81" fmla="*/ 357980 h 1201817"/>
                <a:gd name="connsiteX82" fmla="*/ 425915 w 888799"/>
                <a:gd name="connsiteY82" fmla="*/ 376043 h 1201817"/>
                <a:gd name="connsiteX83" fmla="*/ 446170 w 888799"/>
                <a:gd name="connsiteY83" fmla="*/ 481138 h 1201817"/>
                <a:gd name="connsiteX84" fmla="*/ 440148 w 888799"/>
                <a:gd name="connsiteY84" fmla="*/ 523833 h 1201817"/>
                <a:gd name="connsiteX85" fmla="*/ 430294 w 888799"/>
                <a:gd name="connsiteY85" fmla="*/ 563244 h 1201817"/>
                <a:gd name="connsiteX86" fmla="*/ 326826 w 888799"/>
                <a:gd name="connsiteY86" fmla="*/ 450486 h 1201817"/>
                <a:gd name="connsiteX87" fmla="*/ 246899 w 888799"/>
                <a:gd name="connsiteY87" fmla="*/ 368380 h 1201817"/>
                <a:gd name="connsiteX88" fmla="*/ 217884 w 888799"/>
                <a:gd name="connsiteY88" fmla="*/ 347580 h 1201817"/>
                <a:gd name="connsiteX89" fmla="*/ 210767 w 888799"/>
                <a:gd name="connsiteY89" fmla="*/ 471833 h 1201817"/>
                <a:gd name="connsiteX90" fmla="*/ 267702 w 888799"/>
                <a:gd name="connsiteY90" fmla="*/ 607033 h 1201817"/>
                <a:gd name="connsiteX91" fmla="*/ 404564 w 888799"/>
                <a:gd name="connsiteY91" fmla="*/ 663413 h 1201817"/>
                <a:gd name="connsiteX92" fmla="*/ 385951 w 888799"/>
                <a:gd name="connsiteY92" fmla="*/ 822697 h 1201817"/>
                <a:gd name="connsiteX93" fmla="*/ 398542 w 888799"/>
                <a:gd name="connsiteY93" fmla="*/ 897687 h 1201817"/>
                <a:gd name="connsiteX94" fmla="*/ 418250 w 888799"/>
                <a:gd name="connsiteY94" fmla="*/ 962824 h 1201817"/>
                <a:gd name="connsiteX95" fmla="*/ 384308 w 888799"/>
                <a:gd name="connsiteY95" fmla="*/ 996214 h 1201817"/>
                <a:gd name="connsiteX96" fmla="*/ 339965 w 888799"/>
                <a:gd name="connsiteY96" fmla="*/ 1016466 h 1201817"/>
                <a:gd name="connsiteX97" fmla="*/ 264965 w 888799"/>
                <a:gd name="connsiteY97" fmla="*/ 1071203 h 1201817"/>
                <a:gd name="connsiteX98" fmla="*/ 179015 w 888799"/>
                <a:gd name="connsiteY98" fmla="*/ 1079961 h 1201817"/>
                <a:gd name="connsiteX99" fmla="*/ 63504 w 888799"/>
                <a:gd name="connsiteY99" fmla="*/ 1075582 h 1201817"/>
                <a:gd name="connsiteX100" fmla="*/ 0 w 888799"/>
                <a:gd name="connsiteY100" fmla="*/ 1146740 h 1201817"/>
                <a:gd name="connsiteX101" fmla="*/ 22993 w 888799"/>
                <a:gd name="connsiteY101" fmla="*/ 1160425 h 1201817"/>
                <a:gd name="connsiteX102" fmla="*/ 41059 w 888799"/>
                <a:gd name="connsiteY102" fmla="*/ 1175751 h 1201817"/>
                <a:gd name="connsiteX103" fmla="*/ 137409 w 888799"/>
                <a:gd name="connsiteY103" fmla="*/ 1184509 h 1201817"/>
                <a:gd name="connsiteX104" fmla="*/ 164782 w 888799"/>
                <a:gd name="connsiteY104" fmla="*/ 1179035 h 1201817"/>
                <a:gd name="connsiteX105" fmla="*/ 226643 w 888799"/>
                <a:gd name="connsiteY105" fmla="*/ 1187793 h 1201817"/>
                <a:gd name="connsiteX106" fmla="*/ 282483 w 888799"/>
                <a:gd name="connsiteY106" fmla="*/ 1174109 h 1201817"/>
                <a:gd name="connsiteX107" fmla="*/ 336133 w 888799"/>
                <a:gd name="connsiteY107" fmla="*/ 1187246 h 1201817"/>
                <a:gd name="connsiteX108" fmla="*/ 394163 w 888799"/>
                <a:gd name="connsiteY108" fmla="*/ 1175751 h 1201817"/>
                <a:gd name="connsiteX109" fmla="*/ 450550 w 888799"/>
                <a:gd name="connsiteY109" fmla="*/ 1188341 h 1201817"/>
                <a:gd name="connsiteX110" fmla="*/ 500915 w 888799"/>
                <a:gd name="connsiteY110" fmla="*/ 1178488 h 1201817"/>
                <a:gd name="connsiteX111" fmla="*/ 555660 w 888799"/>
                <a:gd name="connsiteY111" fmla="*/ 1194362 h 1201817"/>
                <a:gd name="connsiteX112" fmla="*/ 662412 w 888799"/>
                <a:gd name="connsiteY112" fmla="*/ 1178488 h 1201817"/>
                <a:gd name="connsiteX113" fmla="*/ 723726 w 888799"/>
                <a:gd name="connsiteY113" fmla="*/ 1188341 h 1201817"/>
                <a:gd name="connsiteX114" fmla="*/ 784493 w 888799"/>
                <a:gd name="connsiteY114" fmla="*/ 1177941 h 1201817"/>
                <a:gd name="connsiteX115" fmla="*/ 847449 w 888799"/>
                <a:gd name="connsiteY115" fmla="*/ 1177941 h 1201817"/>
                <a:gd name="connsiteX116" fmla="*/ 886866 w 888799"/>
                <a:gd name="connsiteY116" fmla="*/ 1151119 h 1201817"/>
                <a:gd name="connsiteX117" fmla="*/ 867705 w 888799"/>
                <a:gd name="connsiteY117" fmla="*/ 1099667 h 1201817"/>
                <a:gd name="connsiteX118" fmla="*/ 857304 w 888799"/>
                <a:gd name="connsiteY118" fmla="*/ 1092003 h 1201817"/>
                <a:gd name="connsiteX119" fmla="*/ 852376 w 888799"/>
                <a:gd name="connsiteY119" fmla="*/ 1083793 h 1201817"/>
                <a:gd name="connsiteX120" fmla="*/ 829384 w 888799"/>
                <a:gd name="connsiteY120" fmla="*/ 1071203 h 1201817"/>
                <a:gd name="connsiteX121" fmla="*/ 724274 w 888799"/>
                <a:gd name="connsiteY121" fmla="*/ 1032340 h 1201817"/>
                <a:gd name="connsiteX122" fmla="*/ 679383 w 888799"/>
                <a:gd name="connsiteY122" fmla="*/ 1004424 h 1201817"/>
                <a:gd name="connsiteX123" fmla="*/ 561134 w 888799"/>
                <a:gd name="connsiteY123" fmla="*/ 1006066 h 1201817"/>
                <a:gd name="connsiteX124" fmla="*/ 515696 w 888799"/>
                <a:gd name="connsiteY124" fmla="*/ 981435 h 1201817"/>
                <a:gd name="connsiteX125" fmla="*/ 506937 w 888799"/>
                <a:gd name="connsiteY125" fmla="*/ 920129 h 1201817"/>
                <a:gd name="connsiteX126" fmla="*/ 531572 w 888799"/>
                <a:gd name="connsiteY126" fmla="*/ 931624 h 1201817"/>
                <a:gd name="connsiteX127" fmla="*/ 562229 w 888799"/>
                <a:gd name="connsiteY127" fmla="*/ 929434 h 1201817"/>
                <a:gd name="connsiteX128" fmla="*/ 602740 w 888799"/>
                <a:gd name="connsiteY128" fmla="*/ 903161 h 1201817"/>
                <a:gd name="connsiteX129" fmla="*/ 684857 w 888799"/>
                <a:gd name="connsiteY129" fmla="*/ 787118 h 1201817"/>
                <a:gd name="connsiteX130" fmla="*/ 718799 w 888799"/>
                <a:gd name="connsiteY130" fmla="*/ 732929 h 1201817"/>
                <a:gd name="connsiteX131" fmla="*/ 720442 w 888799"/>
                <a:gd name="connsiteY131" fmla="*/ 730739 h 1201817"/>
                <a:gd name="connsiteX132" fmla="*/ 751099 w 888799"/>
                <a:gd name="connsiteY132" fmla="*/ 703918 h 1201817"/>
                <a:gd name="connsiteX133" fmla="*/ 780113 w 888799"/>
                <a:gd name="connsiteY133" fmla="*/ 673265 h 1201817"/>
                <a:gd name="connsiteX134" fmla="*/ 745077 w 888799"/>
                <a:gd name="connsiteY134" fmla="*/ 667244 h 1201817"/>
                <a:gd name="connsiteX135" fmla="*/ 592886 w 888799"/>
                <a:gd name="connsiteY135" fmla="*/ 723623 h 1201817"/>
                <a:gd name="connsiteX136" fmla="*/ 485586 w 888799"/>
                <a:gd name="connsiteY136" fmla="*/ 819960 h 1201817"/>
                <a:gd name="connsiteX137" fmla="*/ 519528 w 888799"/>
                <a:gd name="connsiteY137" fmla="*/ 659034 h 1201817"/>
                <a:gd name="connsiteX138" fmla="*/ 556207 w 888799"/>
                <a:gd name="connsiteY138" fmla="*/ 561054 h 1201817"/>
                <a:gd name="connsiteX139" fmla="*/ 572083 w 888799"/>
                <a:gd name="connsiteY139" fmla="*/ 564339 h 1201817"/>
                <a:gd name="connsiteX140" fmla="*/ 702376 w 888799"/>
                <a:gd name="connsiteY140" fmla="*/ 547918 h 1201817"/>
                <a:gd name="connsiteX141" fmla="*/ 757668 w 888799"/>
                <a:gd name="connsiteY141" fmla="*/ 488254 h 1201817"/>
                <a:gd name="connsiteX142" fmla="*/ 789967 w 888799"/>
                <a:gd name="connsiteY142" fmla="*/ 325138 h 1201817"/>
                <a:gd name="connsiteX143" fmla="*/ 804201 w 888799"/>
                <a:gd name="connsiteY143" fmla="*/ 262738 h 1201817"/>
                <a:gd name="connsiteX144" fmla="*/ 810223 w 888799"/>
                <a:gd name="connsiteY144" fmla="*/ 234822 h 1201817"/>
                <a:gd name="connsiteX145" fmla="*/ 790515 w 888799"/>
                <a:gd name="connsiteY145" fmla="*/ 222232 h 1201817"/>
                <a:gd name="connsiteX146" fmla="*/ 778471 w 888799"/>
                <a:gd name="connsiteY146" fmla="*/ 239201 h 1201817"/>
                <a:gd name="connsiteX147" fmla="*/ 763142 w 888799"/>
                <a:gd name="connsiteY147" fmla="*/ 255074 h 1201817"/>
                <a:gd name="connsiteX148" fmla="*/ 668434 w 888799"/>
                <a:gd name="connsiteY148" fmla="*/ 343201 h 1201817"/>
                <a:gd name="connsiteX149" fmla="*/ 591791 w 888799"/>
                <a:gd name="connsiteY149" fmla="*/ 388633 h 1201817"/>
                <a:gd name="connsiteX150" fmla="*/ 533214 w 888799"/>
                <a:gd name="connsiteY150" fmla="*/ 452128 h 1201817"/>
                <a:gd name="connsiteX151" fmla="*/ 502010 w 888799"/>
                <a:gd name="connsiteY151" fmla="*/ 363454 h 1201817"/>
                <a:gd name="connsiteX152" fmla="*/ 447265 w 888799"/>
                <a:gd name="connsiteY152" fmla="*/ 302148 h 1201817"/>
                <a:gd name="connsiteX153" fmla="*/ 413323 w 888799"/>
                <a:gd name="connsiteY153" fmla="*/ 113306 h 1201817"/>
                <a:gd name="connsiteX154" fmla="*/ 303286 w 888799"/>
                <a:gd name="connsiteY154" fmla="*/ 9853 h 120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888799" h="1201817">
                  <a:moveTo>
                    <a:pt x="290147" y="1096930"/>
                  </a:moveTo>
                  <a:cubicBezTo>
                    <a:pt x="312045" y="1077224"/>
                    <a:pt x="333396" y="1038361"/>
                    <a:pt x="372812" y="1036172"/>
                  </a:cubicBezTo>
                  <a:cubicBezTo>
                    <a:pt x="423725" y="1033982"/>
                    <a:pt x="428652" y="995119"/>
                    <a:pt x="458214" y="979793"/>
                  </a:cubicBezTo>
                  <a:cubicBezTo>
                    <a:pt x="511864" y="977603"/>
                    <a:pt x="499273" y="1009350"/>
                    <a:pt x="538689" y="1015919"/>
                  </a:cubicBezTo>
                  <a:cubicBezTo>
                    <a:pt x="571536" y="1020845"/>
                    <a:pt x="569893" y="1046572"/>
                    <a:pt x="631208" y="1037814"/>
                  </a:cubicBezTo>
                  <a:cubicBezTo>
                    <a:pt x="695806" y="1027961"/>
                    <a:pt x="655843" y="1010445"/>
                    <a:pt x="715515" y="1050403"/>
                  </a:cubicBezTo>
                  <a:cubicBezTo>
                    <a:pt x="751099" y="1074488"/>
                    <a:pt x="778471" y="1062993"/>
                    <a:pt x="804749" y="1079961"/>
                  </a:cubicBezTo>
                  <a:cubicBezTo>
                    <a:pt x="821172" y="1090909"/>
                    <a:pt x="874822" y="1116635"/>
                    <a:pt x="832121" y="1145098"/>
                  </a:cubicBezTo>
                  <a:cubicBezTo>
                    <a:pt x="808581" y="1160972"/>
                    <a:pt x="764237" y="1144551"/>
                    <a:pt x="729748" y="1155498"/>
                  </a:cubicBezTo>
                  <a:cubicBezTo>
                    <a:pt x="688142" y="1168635"/>
                    <a:pt x="673361" y="1141814"/>
                    <a:pt x="627375" y="1153856"/>
                  </a:cubicBezTo>
                  <a:cubicBezTo>
                    <a:pt x="584127" y="1164804"/>
                    <a:pt x="594529" y="1186698"/>
                    <a:pt x="534309" y="1164804"/>
                  </a:cubicBezTo>
                  <a:cubicBezTo>
                    <a:pt x="469710" y="1140719"/>
                    <a:pt x="487229" y="1158235"/>
                    <a:pt x="442338" y="1161519"/>
                  </a:cubicBezTo>
                  <a:cubicBezTo>
                    <a:pt x="404564" y="1164804"/>
                    <a:pt x="407849" y="1137983"/>
                    <a:pt x="343250" y="1157140"/>
                  </a:cubicBezTo>
                  <a:cubicBezTo>
                    <a:pt x="309308" y="1166993"/>
                    <a:pt x="286863" y="1142361"/>
                    <a:pt x="242519" y="1150572"/>
                  </a:cubicBezTo>
                  <a:cubicBezTo>
                    <a:pt x="195986" y="1159877"/>
                    <a:pt x="163687" y="1146740"/>
                    <a:pt x="140147" y="1151667"/>
                  </a:cubicBezTo>
                  <a:cubicBezTo>
                    <a:pt x="123176" y="1155498"/>
                    <a:pt x="41059" y="1172467"/>
                    <a:pt x="39964" y="1146740"/>
                  </a:cubicBezTo>
                  <a:cubicBezTo>
                    <a:pt x="39416" y="1120467"/>
                    <a:pt x="74453" y="1089814"/>
                    <a:pt x="99088" y="1084888"/>
                  </a:cubicBezTo>
                  <a:cubicBezTo>
                    <a:pt x="134672" y="1078319"/>
                    <a:pt x="171899" y="1104593"/>
                    <a:pt x="197629" y="1101309"/>
                  </a:cubicBezTo>
                  <a:cubicBezTo>
                    <a:pt x="217337" y="1099119"/>
                    <a:pt x="216789" y="1083245"/>
                    <a:pt x="239782" y="1085982"/>
                  </a:cubicBezTo>
                  <a:cubicBezTo>
                    <a:pt x="257848" y="1088172"/>
                    <a:pt x="269344" y="1096930"/>
                    <a:pt x="290147" y="1096930"/>
                  </a:cubicBezTo>
                  <a:close/>
                  <a:moveTo>
                    <a:pt x="500915" y="868129"/>
                  </a:moveTo>
                  <a:cubicBezTo>
                    <a:pt x="500367" y="836929"/>
                    <a:pt x="522265" y="788760"/>
                    <a:pt x="540331" y="776718"/>
                  </a:cubicBezTo>
                  <a:cubicBezTo>
                    <a:pt x="575368" y="753181"/>
                    <a:pt x="580842" y="744423"/>
                    <a:pt x="636135" y="741687"/>
                  </a:cubicBezTo>
                  <a:cubicBezTo>
                    <a:pt x="627923" y="754823"/>
                    <a:pt x="629565" y="750992"/>
                    <a:pt x="617521" y="759202"/>
                  </a:cubicBezTo>
                  <a:cubicBezTo>
                    <a:pt x="612047" y="763581"/>
                    <a:pt x="604383" y="769602"/>
                    <a:pt x="598908" y="774529"/>
                  </a:cubicBezTo>
                  <a:cubicBezTo>
                    <a:pt x="578653" y="793139"/>
                    <a:pt x="512959" y="861013"/>
                    <a:pt x="500915" y="868129"/>
                  </a:cubicBezTo>
                  <a:close/>
                  <a:moveTo>
                    <a:pt x="691974" y="728550"/>
                  </a:moveTo>
                  <a:cubicBezTo>
                    <a:pt x="678835" y="769055"/>
                    <a:pt x="575915" y="945308"/>
                    <a:pt x="520076" y="891119"/>
                  </a:cubicBezTo>
                  <a:cubicBezTo>
                    <a:pt x="499820" y="871413"/>
                    <a:pt x="572631" y="816676"/>
                    <a:pt x="588507" y="800255"/>
                  </a:cubicBezTo>
                  <a:cubicBezTo>
                    <a:pt x="611499" y="777266"/>
                    <a:pt x="652011" y="737855"/>
                    <a:pt x="691974" y="728550"/>
                  </a:cubicBezTo>
                  <a:close/>
                  <a:moveTo>
                    <a:pt x="391973" y="634402"/>
                  </a:moveTo>
                  <a:cubicBezTo>
                    <a:pt x="309856" y="617981"/>
                    <a:pt x="262775" y="597181"/>
                    <a:pt x="245257" y="518907"/>
                  </a:cubicBezTo>
                  <a:cubicBezTo>
                    <a:pt x="241972" y="503033"/>
                    <a:pt x="239782" y="452675"/>
                    <a:pt x="243614" y="440086"/>
                  </a:cubicBezTo>
                  <a:lnTo>
                    <a:pt x="251826" y="455412"/>
                  </a:lnTo>
                  <a:cubicBezTo>
                    <a:pt x="291242" y="570907"/>
                    <a:pt x="368432" y="584044"/>
                    <a:pt x="391973" y="634402"/>
                  </a:cubicBezTo>
                  <a:close/>
                  <a:moveTo>
                    <a:pt x="403469" y="565981"/>
                  </a:moveTo>
                  <a:cubicBezTo>
                    <a:pt x="408396" y="578023"/>
                    <a:pt x="412776" y="589518"/>
                    <a:pt x="417703" y="600465"/>
                  </a:cubicBezTo>
                  <a:cubicBezTo>
                    <a:pt x="423725" y="612507"/>
                    <a:pt x="419345" y="626191"/>
                    <a:pt x="412228" y="637139"/>
                  </a:cubicBezTo>
                  <a:cubicBezTo>
                    <a:pt x="406206" y="630023"/>
                    <a:pt x="407301" y="628928"/>
                    <a:pt x="402922" y="622360"/>
                  </a:cubicBezTo>
                  <a:cubicBezTo>
                    <a:pt x="386498" y="600465"/>
                    <a:pt x="363505" y="582402"/>
                    <a:pt x="343250" y="564886"/>
                  </a:cubicBezTo>
                  <a:cubicBezTo>
                    <a:pt x="334491" y="557223"/>
                    <a:pt x="328469" y="550654"/>
                    <a:pt x="319710" y="542444"/>
                  </a:cubicBezTo>
                  <a:cubicBezTo>
                    <a:pt x="280293" y="505770"/>
                    <a:pt x="268250" y="474023"/>
                    <a:pt x="256753" y="420380"/>
                  </a:cubicBezTo>
                  <a:cubicBezTo>
                    <a:pt x="326279" y="490991"/>
                    <a:pt x="355294" y="483875"/>
                    <a:pt x="395257" y="549560"/>
                  </a:cubicBezTo>
                  <a:lnTo>
                    <a:pt x="403469" y="565981"/>
                  </a:lnTo>
                  <a:close/>
                  <a:moveTo>
                    <a:pt x="445623" y="315285"/>
                  </a:moveTo>
                  <a:cubicBezTo>
                    <a:pt x="468615" y="331159"/>
                    <a:pt x="489418" y="417643"/>
                    <a:pt x="499273" y="454865"/>
                  </a:cubicBezTo>
                  <a:cubicBezTo>
                    <a:pt x="529930" y="568718"/>
                    <a:pt x="457667" y="703918"/>
                    <a:pt x="455477" y="782739"/>
                  </a:cubicBezTo>
                  <a:cubicBezTo>
                    <a:pt x="453287" y="838571"/>
                    <a:pt x="471353" y="903708"/>
                    <a:pt x="478470" y="958445"/>
                  </a:cubicBezTo>
                  <a:lnTo>
                    <a:pt x="441791" y="954066"/>
                  </a:lnTo>
                  <a:cubicBezTo>
                    <a:pt x="394710" y="809013"/>
                    <a:pt x="413323" y="775076"/>
                    <a:pt x="452739" y="631665"/>
                  </a:cubicBezTo>
                  <a:cubicBezTo>
                    <a:pt x="464783" y="588970"/>
                    <a:pt x="480112" y="509602"/>
                    <a:pt x="474090" y="460886"/>
                  </a:cubicBezTo>
                  <a:cubicBezTo>
                    <a:pt x="459856" y="347033"/>
                    <a:pt x="414966" y="350317"/>
                    <a:pt x="445623" y="315285"/>
                  </a:cubicBezTo>
                  <a:close/>
                  <a:moveTo>
                    <a:pt x="542521" y="511791"/>
                  </a:moveTo>
                  <a:cubicBezTo>
                    <a:pt x="541974" y="483328"/>
                    <a:pt x="535952" y="498654"/>
                    <a:pt x="551280" y="476212"/>
                  </a:cubicBezTo>
                  <a:cubicBezTo>
                    <a:pt x="568798" y="449938"/>
                    <a:pt x="592886" y="424759"/>
                    <a:pt x="618616" y="406149"/>
                  </a:cubicBezTo>
                  <a:cubicBezTo>
                    <a:pt x="629565" y="399033"/>
                    <a:pt x="641609" y="396843"/>
                    <a:pt x="647631" y="386991"/>
                  </a:cubicBezTo>
                  <a:cubicBezTo>
                    <a:pt x="656390" y="373306"/>
                    <a:pt x="642704" y="381517"/>
                    <a:pt x="659127" y="372759"/>
                  </a:cubicBezTo>
                  <a:lnTo>
                    <a:pt x="706208" y="353054"/>
                  </a:lnTo>
                  <a:cubicBezTo>
                    <a:pt x="717704" y="346485"/>
                    <a:pt x="716609" y="337727"/>
                    <a:pt x="732485" y="334443"/>
                  </a:cubicBezTo>
                  <a:cubicBezTo>
                    <a:pt x="713325" y="376591"/>
                    <a:pt x="684310" y="413812"/>
                    <a:pt x="653105" y="437896"/>
                  </a:cubicBezTo>
                  <a:cubicBezTo>
                    <a:pt x="626828" y="457601"/>
                    <a:pt x="572631" y="500296"/>
                    <a:pt x="542521" y="511791"/>
                  </a:cubicBezTo>
                  <a:close/>
                  <a:moveTo>
                    <a:pt x="551828" y="520002"/>
                  </a:moveTo>
                  <a:cubicBezTo>
                    <a:pt x="591244" y="505770"/>
                    <a:pt x="650916" y="453770"/>
                    <a:pt x="678835" y="429686"/>
                  </a:cubicBezTo>
                  <a:cubicBezTo>
                    <a:pt x="728653" y="386443"/>
                    <a:pt x="728653" y="347033"/>
                    <a:pt x="762595" y="301054"/>
                  </a:cubicBezTo>
                  <a:cubicBezTo>
                    <a:pt x="762595" y="358527"/>
                    <a:pt x="745077" y="447749"/>
                    <a:pt x="719347" y="485517"/>
                  </a:cubicBezTo>
                  <a:cubicBezTo>
                    <a:pt x="696901" y="518360"/>
                    <a:pt x="591791" y="558865"/>
                    <a:pt x="551828" y="520002"/>
                  </a:cubicBezTo>
                  <a:close/>
                  <a:moveTo>
                    <a:pt x="393615" y="319117"/>
                  </a:moveTo>
                  <a:cubicBezTo>
                    <a:pt x="360768" y="315833"/>
                    <a:pt x="309856" y="255622"/>
                    <a:pt x="297812" y="225516"/>
                  </a:cubicBezTo>
                  <a:cubicBezTo>
                    <a:pt x="286315" y="197601"/>
                    <a:pt x="284126" y="182274"/>
                    <a:pt x="290147" y="145600"/>
                  </a:cubicBezTo>
                  <a:cubicBezTo>
                    <a:pt x="293980" y="123706"/>
                    <a:pt x="297264" y="86484"/>
                    <a:pt x="310950" y="72253"/>
                  </a:cubicBezTo>
                  <a:cubicBezTo>
                    <a:pt x="320805" y="90316"/>
                    <a:pt x="337775" y="172969"/>
                    <a:pt x="347082" y="201980"/>
                  </a:cubicBezTo>
                  <a:cubicBezTo>
                    <a:pt x="360768" y="246317"/>
                    <a:pt x="376097" y="279159"/>
                    <a:pt x="393615" y="319117"/>
                  </a:cubicBezTo>
                  <a:close/>
                  <a:moveTo>
                    <a:pt x="418798" y="323496"/>
                  </a:moveTo>
                  <a:cubicBezTo>
                    <a:pt x="388688" y="319117"/>
                    <a:pt x="330111" y="109474"/>
                    <a:pt x="323542" y="62400"/>
                  </a:cubicBezTo>
                  <a:cubicBezTo>
                    <a:pt x="348177" y="71705"/>
                    <a:pt x="396352" y="129727"/>
                    <a:pt x="411681" y="160927"/>
                  </a:cubicBezTo>
                  <a:cubicBezTo>
                    <a:pt x="442338" y="222780"/>
                    <a:pt x="407301" y="274232"/>
                    <a:pt x="418798" y="323496"/>
                  </a:cubicBezTo>
                  <a:close/>
                  <a:moveTo>
                    <a:pt x="303286" y="9853"/>
                  </a:moveTo>
                  <a:cubicBezTo>
                    <a:pt x="297264" y="3832"/>
                    <a:pt x="296169" y="1095"/>
                    <a:pt x="287958" y="0"/>
                  </a:cubicBezTo>
                  <a:cubicBezTo>
                    <a:pt x="286315" y="19705"/>
                    <a:pt x="297264" y="13684"/>
                    <a:pt x="290147" y="41053"/>
                  </a:cubicBezTo>
                  <a:cubicBezTo>
                    <a:pt x="280841" y="81558"/>
                    <a:pt x="263322" y="119327"/>
                    <a:pt x="262228" y="163664"/>
                  </a:cubicBezTo>
                  <a:cubicBezTo>
                    <a:pt x="261133" y="228253"/>
                    <a:pt x="291790" y="270401"/>
                    <a:pt x="322447" y="302148"/>
                  </a:cubicBezTo>
                  <a:cubicBezTo>
                    <a:pt x="365695" y="345391"/>
                    <a:pt x="414418" y="353601"/>
                    <a:pt x="418798" y="357980"/>
                  </a:cubicBezTo>
                  <a:cubicBezTo>
                    <a:pt x="420440" y="360170"/>
                    <a:pt x="422630" y="370570"/>
                    <a:pt x="425915" y="376043"/>
                  </a:cubicBezTo>
                  <a:cubicBezTo>
                    <a:pt x="441791" y="406696"/>
                    <a:pt x="448360" y="441728"/>
                    <a:pt x="446170" y="481138"/>
                  </a:cubicBezTo>
                  <a:cubicBezTo>
                    <a:pt x="445075" y="494275"/>
                    <a:pt x="442338" y="510696"/>
                    <a:pt x="440148" y="523833"/>
                  </a:cubicBezTo>
                  <a:cubicBezTo>
                    <a:pt x="438506" y="535328"/>
                    <a:pt x="437411" y="553939"/>
                    <a:pt x="430294" y="563244"/>
                  </a:cubicBezTo>
                  <a:cubicBezTo>
                    <a:pt x="406206" y="508507"/>
                    <a:pt x="373907" y="487159"/>
                    <a:pt x="326826" y="450486"/>
                  </a:cubicBezTo>
                  <a:cubicBezTo>
                    <a:pt x="265512" y="402864"/>
                    <a:pt x="260585" y="380422"/>
                    <a:pt x="246899" y="368380"/>
                  </a:cubicBezTo>
                  <a:cubicBezTo>
                    <a:pt x="236498" y="359075"/>
                    <a:pt x="231023" y="347033"/>
                    <a:pt x="217884" y="347580"/>
                  </a:cubicBezTo>
                  <a:cubicBezTo>
                    <a:pt x="211862" y="370570"/>
                    <a:pt x="210220" y="443917"/>
                    <a:pt x="210767" y="471833"/>
                  </a:cubicBezTo>
                  <a:cubicBezTo>
                    <a:pt x="210767" y="532591"/>
                    <a:pt x="233213" y="567075"/>
                    <a:pt x="267702" y="607033"/>
                  </a:cubicBezTo>
                  <a:cubicBezTo>
                    <a:pt x="296169" y="639328"/>
                    <a:pt x="358031" y="661223"/>
                    <a:pt x="404564" y="663413"/>
                  </a:cubicBezTo>
                  <a:cubicBezTo>
                    <a:pt x="402922" y="706655"/>
                    <a:pt x="382119" y="728550"/>
                    <a:pt x="385951" y="822697"/>
                  </a:cubicBezTo>
                  <a:cubicBezTo>
                    <a:pt x="387046" y="847329"/>
                    <a:pt x="391973" y="876340"/>
                    <a:pt x="398542" y="897687"/>
                  </a:cubicBezTo>
                  <a:lnTo>
                    <a:pt x="418250" y="962824"/>
                  </a:lnTo>
                  <a:cubicBezTo>
                    <a:pt x="407301" y="980887"/>
                    <a:pt x="395257" y="981982"/>
                    <a:pt x="384308" y="996214"/>
                  </a:cubicBezTo>
                  <a:cubicBezTo>
                    <a:pt x="368432" y="1015919"/>
                    <a:pt x="371170" y="1012087"/>
                    <a:pt x="339965" y="1016466"/>
                  </a:cubicBezTo>
                  <a:cubicBezTo>
                    <a:pt x="313140" y="1019751"/>
                    <a:pt x="278651" y="1048761"/>
                    <a:pt x="264965" y="1071203"/>
                  </a:cubicBezTo>
                  <a:cubicBezTo>
                    <a:pt x="234855" y="1071751"/>
                    <a:pt x="198176" y="1055877"/>
                    <a:pt x="179015" y="1079961"/>
                  </a:cubicBezTo>
                  <a:cubicBezTo>
                    <a:pt x="142336" y="1075035"/>
                    <a:pt x="99636" y="1053688"/>
                    <a:pt x="63504" y="1075582"/>
                  </a:cubicBezTo>
                  <a:cubicBezTo>
                    <a:pt x="43796" y="1087624"/>
                    <a:pt x="8212" y="1125940"/>
                    <a:pt x="0" y="1146740"/>
                  </a:cubicBezTo>
                  <a:cubicBezTo>
                    <a:pt x="17518" y="1153309"/>
                    <a:pt x="10949" y="1145646"/>
                    <a:pt x="22993" y="1160425"/>
                  </a:cubicBezTo>
                  <a:cubicBezTo>
                    <a:pt x="26825" y="1165351"/>
                    <a:pt x="35584" y="1172467"/>
                    <a:pt x="41059" y="1175751"/>
                  </a:cubicBezTo>
                  <a:cubicBezTo>
                    <a:pt x="65146" y="1189435"/>
                    <a:pt x="108395" y="1187246"/>
                    <a:pt x="137409" y="1184509"/>
                  </a:cubicBezTo>
                  <a:cubicBezTo>
                    <a:pt x="147811" y="1183414"/>
                    <a:pt x="155475" y="1180130"/>
                    <a:pt x="164782" y="1179035"/>
                  </a:cubicBezTo>
                  <a:cubicBezTo>
                    <a:pt x="186132" y="1176298"/>
                    <a:pt x="206935" y="1186698"/>
                    <a:pt x="226643" y="1187793"/>
                  </a:cubicBezTo>
                  <a:cubicBezTo>
                    <a:pt x="235950" y="1187793"/>
                    <a:pt x="269344" y="1176846"/>
                    <a:pt x="282483" y="1174109"/>
                  </a:cubicBezTo>
                  <a:cubicBezTo>
                    <a:pt x="300549" y="1170825"/>
                    <a:pt x="311498" y="1185604"/>
                    <a:pt x="336133" y="1187246"/>
                  </a:cubicBezTo>
                  <a:cubicBezTo>
                    <a:pt x="371170" y="1189983"/>
                    <a:pt x="370622" y="1181225"/>
                    <a:pt x="394163" y="1175751"/>
                  </a:cubicBezTo>
                  <a:cubicBezTo>
                    <a:pt x="415513" y="1171372"/>
                    <a:pt x="431389" y="1185604"/>
                    <a:pt x="450550" y="1188341"/>
                  </a:cubicBezTo>
                  <a:cubicBezTo>
                    <a:pt x="483397" y="1192720"/>
                    <a:pt x="482302" y="1181225"/>
                    <a:pt x="500915" y="1178488"/>
                  </a:cubicBezTo>
                  <a:cubicBezTo>
                    <a:pt x="516791" y="1175751"/>
                    <a:pt x="540879" y="1189983"/>
                    <a:pt x="555660" y="1194362"/>
                  </a:cubicBezTo>
                  <a:cubicBezTo>
                    <a:pt x="625733" y="1215162"/>
                    <a:pt x="614784" y="1186698"/>
                    <a:pt x="662412" y="1178488"/>
                  </a:cubicBezTo>
                  <a:cubicBezTo>
                    <a:pt x="694711" y="1173014"/>
                    <a:pt x="702376" y="1185604"/>
                    <a:pt x="723726" y="1188341"/>
                  </a:cubicBezTo>
                  <a:cubicBezTo>
                    <a:pt x="750551" y="1191625"/>
                    <a:pt x="758215" y="1178488"/>
                    <a:pt x="784493" y="1177941"/>
                  </a:cubicBezTo>
                  <a:cubicBezTo>
                    <a:pt x="812960" y="1177941"/>
                    <a:pt x="817340" y="1183414"/>
                    <a:pt x="847449" y="1177941"/>
                  </a:cubicBezTo>
                  <a:cubicBezTo>
                    <a:pt x="862231" y="1174656"/>
                    <a:pt x="880844" y="1163709"/>
                    <a:pt x="886866" y="1151119"/>
                  </a:cubicBezTo>
                  <a:cubicBezTo>
                    <a:pt x="891793" y="1116088"/>
                    <a:pt x="887961" y="1114446"/>
                    <a:pt x="867705" y="1099667"/>
                  </a:cubicBezTo>
                  <a:cubicBezTo>
                    <a:pt x="863325" y="1096930"/>
                    <a:pt x="860041" y="1095288"/>
                    <a:pt x="857304" y="1092003"/>
                  </a:cubicBezTo>
                  <a:lnTo>
                    <a:pt x="852376" y="1083793"/>
                  </a:lnTo>
                  <a:cubicBezTo>
                    <a:pt x="847997" y="1079961"/>
                    <a:pt x="834858" y="1074488"/>
                    <a:pt x="829384" y="1071203"/>
                  </a:cubicBezTo>
                  <a:cubicBezTo>
                    <a:pt x="765880" y="1032340"/>
                    <a:pt x="754383" y="1049309"/>
                    <a:pt x="724274" y="1032340"/>
                  </a:cubicBezTo>
                  <a:cubicBezTo>
                    <a:pt x="705113" y="1021940"/>
                    <a:pt x="703471" y="1013729"/>
                    <a:pt x="679383" y="1004424"/>
                  </a:cubicBezTo>
                  <a:cubicBezTo>
                    <a:pt x="631755" y="985266"/>
                    <a:pt x="597266" y="1028508"/>
                    <a:pt x="561134" y="1006066"/>
                  </a:cubicBezTo>
                  <a:cubicBezTo>
                    <a:pt x="540879" y="993477"/>
                    <a:pt x="538689" y="990193"/>
                    <a:pt x="515696" y="981435"/>
                  </a:cubicBezTo>
                  <a:cubicBezTo>
                    <a:pt x="514054" y="956256"/>
                    <a:pt x="506937" y="945856"/>
                    <a:pt x="506937" y="920129"/>
                  </a:cubicBezTo>
                  <a:cubicBezTo>
                    <a:pt x="515696" y="923961"/>
                    <a:pt x="517338" y="930529"/>
                    <a:pt x="531572" y="931624"/>
                  </a:cubicBezTo>
                  <a:cubicBezTo>
                    <a:pt x="538141" y="932171"/>
                    <a:pt x="557302" y="931624"/>
                    <a:pt x="562229" y="929434"/>
                  </a:cubicBezTo>
                  <a:cubicBezTo>
                    <a:pt x="577558" y="923413"/>
                    <a:pt x="590149" y="913013"/>
                    <a:pt x="602740" y="903161"/>
                  </a:cubicBezTo>
                  <a:cubicBezTo>
                    <a:pt x="639419" y="875792"/>
                    <a:pt x="663507" y="828718"/>
                    <a:pt x="684857" y="787118"/>
                  </a:cubicBezTo>
                  <a:lnTo>
                    <a:pt x="718799" y="732929"/>
                  </a:lnTo>
                  <a:cubicBezTo>
                    <a:pt x="719347" y="732381"/>
                    <a:pt x="719894" y="731286"/>
                    <a:pt x="720442" y="730739"/>
                  </a:cubicBezTo>
                  <a:cubicBezTo>
                    <a:pt x="729201" y="719244"/>
                    <a:pt x="737412" y="710486"/>
                    <a:pt x="751099" y="703918"/>
                  </a:cubicBezTo>
                  <a:lnTo>
                    <a:pt x="780113" y="673265"/>
                  </a:lnTo>
                  <a:lnTo>
                    <a:pt x="745077" y="667244"/>
                  </a:lnTo>
                  <a:cubicBezTo>
                    <a:pt x="703471" y="694613"/>
                    <a:pt x="648726" y="712676"/>
                    <a:pt x="592886" y="723623"/>
                  </a:cubicBezTo>
                  <a:cubicBezTo>
                    <a:pt x="506389" y="740592"/>
                    <a:pt x="502010" y="805181"/>
                    <a:pt x="485586" y="819960"/>
                  </a:cubicBezTo>
                  <a:cubicBezTo>
                    <a:pt x="483397" y="762487"/>
                    <a:pt x="502557" y="708844"/>
                    <a:pt x="519528" y="659034"/>
                  </a:cubicBezTo>
                  <a:cubicBezTo>
                    <a:pt x="547995" y="576381"/>
                    <a:pt x="522265" y="555033"/>
                    <a:pt x="556207" y="561054"/>
                  </a:cubicBezTo>
                  <a:cubicBezTo>
                    <a:pt x="562229" y="562149"/>
                    <a:pt x="567704" y="563244"/>
                    <a:pt x="572083" y="564339"/>
                  </a:cubicBezTo>
                  <a:cubicBezTo>
                    <a:pt x="615332" y="575286"/>
                    <a:pt x="665149" y="569265"/>
                    <a:pt x="702376" y="547918"/>
                  </a:cubicBezTo>
                  <a:cubicBezTo>
                    <a:pt x="731938" y="531496"/>
                    <a:pt x="740697" y="521644"/>
                    <a:pt x="757668" y="488254"/>
                  </a:cubicBezTo>
                  <a:cubicBezTo>
                    <a:pt x="779566" y="445559"/>
                    <a:pt x="776829" y="368927"/>
                    <a:pt x="789967" y="325138"/>
                  </a:cubicBezTo>
                  <a:lnTo>
                    <a:pt x="804201" y="262738"/>
                  </a:lnTo>
                  <a:cubicBezTo>
                    <a:pt x="806938" y="251243"/>
                    <a:pt x="809676" y="248506"/>
                    <a:pt x="810223" y="234822"/>
                  </a:cubicBezTo>
                  <a:lnTo>
                    <a:pt x="790515" y="222232"/>
                  </a:lnTo>
                  <a:cubicBezTo>
                    <a:pt x="783398" y="228801"/>
                    <a:pt x="783945" y="229895"/>
                    <a:pt x="778471" y="239201"/>
                  </a:cubicBezTo>
                  <a:cubicBezTo>
                    <a:pt x="772449" y="249053"/>
                    <a:pt x="771902" y="247959"/>
                    <a:pt x="763142" y="255074"/>
                  </a:cubicBezTo>
                  <a:cubicBezTo>
                    <a:pt x="730296" y="281348"/>
                    <a:pt x="705113" y="323496"/>
                    <a:pt x="668434" y="343201"/>
                  </a:cubicBezTo>
                  <a:cubicBezTo>
                    <a:pt x="638324" y="359075"/>
                    <a:pt x="616974" y="371117"/>
                    <a:pt x="591791" y="388633"/>
                  </a:cubicBezTo>
                  <a:cubicBezTo>
                    <a:pt x="574273" y="401770"/>
                    <a:pt x="547448" y="445012"/>
                    <a:pt x="533214" y="452128"/>
                  </a:cubicBezTo>
                  <a:cubicBezTo>
                    <a:pt x="525550" y="415454"/>
                    <a:pt x="516791" y="394654"/>
                    <a:pt x="502010" y="363454"/>
                  </a:cubicBezTo>
                  <a:cubicBezTo>
                    <a:pt x="490513" y="338275"/>
                    <a:pt x="480112" y="306527"/>
                    <a:pt x="447265" y="302148"/>
                  </a:cubicBezTo>
                  <a:cubicBezTo>
                    <a:pt x="459309" y="231538"/>
                    <a:pt x="472448" y="183916"/>
                    <a:pt x="413323" y="113306"/>
                  </a:cubicBezTo>
                  <a:cubicBezTo>
                    <a:pt x="380476" y="73895"/>
                    <a:pt x="338323" y="45979"/>
                    <a:pt x="303286" y="98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9A3A1DE-602F-A62D-4B6E-09FDC1ED2644}"/>
                </a:ext>
              </a:extLst>
            </p:cNvPr>
            <p:cNvSpPr/>
            <p:nvPr/>
          </p:nvSpPr>
          <p:spPr>
            <a:xfrm>
              <a:off x="3176875" y="3925198"/>
              <a:ext cx="40475" cy="48168"/>
            </a:xfrm>
            <a:custGeom>
              <a:avLst/>
              <a:gdLst>
                <a:gd name="connsiteX0" fmla="*/ 4967 w 40475"/>
                <a:gd name="connsiteY0" fmla="*/ 48169 h 48168"/>
                <a:gd name="connsiteX1" fmla="*/ 24675 w 40475"/>
                <a:gd name="connsiteY1" fmla="*/ 23537 h 48168"/>
                <a:gd name="connsiteX2" fmla="*/ 37266 w 40475"/>
                <a:gd name="connsiteY2" fmla="*/ 0 h 48168"/>
                <a:gd name="connsiteX3" fmla="*/ 2777 w 40475"/>
                <a:gd name="connsiteY3" fmla="*/ 36126 h 48168"/>
                <a:gd name="connsiteX4" fmla="*/ 4967 w 40475"/>
                <a:gd name="connsiteY4" fmla="*/ 48169 h 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75" h="48168">
                  <a:moveTo>
                    <a:pt x="4967" y="48169"/>
                  </a:moveTo>
                  <a:cubicBezTo>
                    <a:pt x="13726" y="39958"/>
                    <a:pt x="16463" y="32295"/>
                    <a:pt x="24675" y="23537"/>
                  </a:cubicBezTo>
                  <a:cubicBezTo>
                    <a:pt x="31792" y="15874"/>
                    <a:pt x="47121" y="13137"/>
                    <a:pt x="37266" y="0"/>
                  </a:cubicBezTo>
                  <a:cubicBezTo>
                    <a:pt x="30150" y="2189"/>
                    <a:pt x="6609" y="30105"/>
                    <a:pt x="2777" y="36126"/>
                  </a:cubicBezTo>
                  <a:cubicBezTo>
                    <a:pt x="-2150" y="43790"/>
                    <a:pt x="40" y="43242"/>
                    <a:pt x="4967" y="4816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477D98D3-B70D-991F-5C8A-BA44E4B7DAB4}"/>
                </a:ext>
              </a:extLst>
            </p:cNvPr>
            <p:cNvSpPr/>
            <p:nvPr/>
          </p:nvSpPr>
          <p:spPr>
            <a:xfrm>
              <a:off x="3414564" y="3979681"/>
              <a:ext cx="28445" cy="37475"/>
            </a:xfrm>
            <a:custGeom>
              <a:avLst/>
              <a:gdLst>
                <a:gd name="connsiteX0" fmla="*/ 490 w 28445"/>
                <a:gd name="connsiteY0" fmla="*/ 37475 h 37475"/>
                <a:gd name="connsiteX1" fmla="*/ 28410 w 28445"/>
                <a:gd name="connsiteY1" fmla="*/ 254 h 37475"/>
                <a:gd name="connsiteX2" fmla="*/ 10344 w 28445"/>
                <a:gd name="connsiteY2" fmla="*/ 12843 h 37475"/>
                <a:gd name="connsiteX3" fmla="*/ 490 w 28445"/>
                <a:gd name="connsiteY3" fmla="*/ 37475 h 3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5" h="37475">
                  <a:moveTo>
                    <a:pt x="490" y="37475"/>
                  </a:moveTo>
                  <a:cubicBezTo>
                    <a:pt x="4870" y="35833"/>
                    <a:pt x="29505" y="12843"/>
                    <a:pt x="28410" y="254"/>
                  </a:cubicBezTo>
                  <a:cubicBezTo>
                    <a:pt x="15271" y="-1388"/>
                    <a:pt x="16366" y="5180"/>
                    <a:pt x="10344" y="12843"/>
                  </a:cubicBezTo>
                  <a:cubicBezTo>
                    <a:pt x="3775" y="21601"/>
                    <a:pt x="-1699" y="22149"/>
                    <a:pt x="490" y="3747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5EB8EA21-E1B5-69FF-126D-6562FFE61AB3}"/>
                </a:ext>
              </a:extLst>
            </p:cNvPr>
            <p:cNvSpPr/>
            <p:nvPr/>
          </p:nvSpPr>
          <p:spPr>
            <a:xfrm>
              <a:off x="3208119" y="3943809"/>
              <a:ext cx="36131" cy="44884"/>
            </a:xfrm>
            <a:custGeom>
              <a:avLst/>
              <a:gdLst>
                <a:gd name="connsiteX0" fmla="*/ 0 w 36131"/>
                <a:gd name="connsiteY0" fmla="*/ 44884 h 44884"/>
                <a:gd name="connsiteX1" fmla="*/ 36132 w 36131"/>
                <a:gd name="connsiteY1" fmla="*/ 3832 h 44884"/>
                <a:gd name="connsiteX2" fmla="*/ 31752 w 36131"/>
                <a:gd name="connsiteY2" fmla="*/ 0 h 44884"/>
                <a:gd name="connsiteX3" fmla="*/ 0 w 36131"/>
                <a:gd name="connsiteY3" fmla="*/ 44884 h 4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1" h="44884">
                  <a:moveTo>
                    <a:pt x="0" y="44884"/>
                  </a:moveTo>
                  <a:cubicBezTo>
                    <a:pt x="8212" y="44337"/>
                    <a:pt x="34489" y="12042"/>
                    <a:pt x="36132" y="3832"/>
                  </a:cubicBezTo>
                  <a:lnTo>
                    <a:pt x="31752" y="0"/>
                  </a:lnTo>
                  <a:cubicBezTo>
                    <a:pt x="25183" y="5474"/>
                    <a:pt x="1642" y="34484"/>
                    <a:pt x="0" y="448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465730C5-894F-C659-FEDC-07BB6829602F}"/>
                </a:ext>
              </a:extLst>
            </p:cNvPr>
            <p:cNvSpPr/>
            <p:nvPr/>
          </p:nvSpPr>
          <p:spPr>
            <a:xfrm>
              <a:off x="3441879" y="4000735"/>
              <a:ext cx="22318" cy="35579"/>
            </a:xfrm>
            <a:custGeom>
              <a:avLst/>
              <a:gdLst>
                <a:gd name="connsiteX0" fmla="*/ 0 w 22318"/>
                <a:gd name="connsiteY0" fmla="*/ 35579 h 35579"/>
                <a:gd name="connsiteX1" fmla="*/ 14234 w 22318"/>
                <a:gd name="connsiteY1" fmla="*/ 20253 h 35579"/>
                <a:gd name="connsiteX2" fmla="*/ 20803 w 22318"/>
                <a:gd name="connsiteY2" fmla="*/ 0 h 35579"/>
                <a:gd name="connsiteX3" fmla="*/ 0 w 22318"/>
                <a:gd name="connsiteY3" fmla="*/ 35579 h 3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8" h="35579">
                  <a:moveTo>
                    <a:pt x="0" y="35579"/>
                  </a:moveTo>
                  <a:cubicBezTo>
                    <a:pt x="8759" y="32295"/>
                    <a:pt x="9307" y="27916"/>
                    <a:pt x="14234" y="20253"/>
                  </a:cubicBezTo>
                  <a:cubicBezTo>
                    <a:pt x="19161" y="13137"/>
                    <a:pt x="25183" y="8211"/>
                    <a:pt x="20803" y="0"/>
                  </a:cubicBezTo>
                  <a:cubicBezTo>
                    <a:pt x="13139" y="3284"/>
                    <a:pt x="1642" y="27369"/>
                    <a:pt x="0" y="355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0" name="图形 2">
            <a:extLst>
              <a:ext uri="{FF2B5EF4-FFF2-40B4-BE49-F238E27FC236}">
                <a16:creationId xmlns:a16="http://schemas.microsoft.com/office/drawing/2014/main" id="{C373DA3E-7B0F-5829-327F-AA4F5BC19861}"/>
              </a:ext>
            </a:extLst>
          </p:cNvPr>
          <p:cNvGrpSpPr/>
          <p:nvPr/>
        </p:nvGrpSpPr>
        <p:grpSpPr>
          <a:xfrm>
            <a:off x="6784817" y="1140422"/>
            <a:ext cx="1056376" cy="1109755"/>
            <a:chOff x="1184402" y="2894509"/>
            <a:chExt cx="1056376" cy="1109755"/>
          </a:xfrm>
          <a:solidFill>
            <a:srgbClr val="212121"/>
          </a:solidFill>
        </p:grpSpPr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C4E3059A-59D8-1B40-5EB9-DA44355D3C42}"/>
                </a:ext>
              </a:extLst>
            </p:cNvPr>
            <p:cNvSpPr/>
            <p:nvPr/>
          </p:nvSpPr>
          <p:spPr>
            <a:xfrm>
              <a:off x="1184402" y="2894509"/>
              <a:ext cx="1056376" cy="1109755"/>
            </a:xfrm>
            <a:custGeom>
              <a:avLst/>
              <a:gdLst>
                <a:gd name="connsiteX0" fmla="*/ 160752 w 1056376"/>
                <a:gd name="connsiteY0" fmla="*/ 802983 h 1109755"/>
                <a:gd name="connsiteX1" fmla="*/ 200715 w 1056376"/>
                <a:gd name="connsiteY1" fmla="*/ 859910 h 1109755"/>
                <a:gd name="connsiteX2" fmla="*/ 287212 w 1056376"/>
                <a:gd name="connsiteY2" fmla="*/ 1065174 h 1109755"/>
                <a:gd name="connsiteX3" fmla="*/ 165131 w 1056376"/>
                <a:gd name="connsiteY3" fmla="*/ 1066816 h 1109755"/>
                <a:gd name="connsiteX4" fmla="*/ 120241 w 1056376"/>
                <a:gd name="connsiteY4" fmla="*/ 973215 h 1109755"/>
                <a:gd name="connsiteX5" fmla="*/ 194146 w 1056376"/>
                <a:gd name="connsiteY5" fmla="*/ 990184 h 1109755"/>
                <a:gd name="connsiteX6" fmla="*/ 169511 w 1056376"/>
                <a:gd name="connsiteY6" fmla="*/ 904794 h 1109755"/>
                <a:gd name="connsiteX7" fmla="*/ 160752 w 1056376"/>
                <a:gd name="connsiteY7" fmla="*/ 802983 h 1109755"/>
                <a:gd name="connsiteX8" fmla="*/ 802908 w 1056376"/>
                <a:gd name="connsiteY8" fmla="*/ 840204 h 1109755"/>
                <a:gd name="connsiteX9" fmla="*/ 847251 w 1056376"/>
                <a:gd name="connsiteY9" fmla="*/ 788204 h 1109755"/>
                <a:gd name="connsiteX10" fmla="*/ 857653 w 1056376"/>
                <a:gd name="connsiteY10" fmla="*/ 776709 h 1109755"/>
                <a:gd name="connsiteX11" fmla="*/ 859295 w 1056376"/>
                <a:gd name="connsiteY11" fmla="*/ 775615 h 1109755"/>
                <a:gd name="connsiteX12" fmla="*/ 877909 w 1056376"/>
                <a:gd name="connsiteY12" fmla="*/ 759194 h 1109755"/>
                <a:gd name="connsiteX13" fmla="*/ 816594 w 1056376"/>
                <a:gd name="connsiteY13" fmla="*/ 914647 h 1109755"/>
                <a:gd name="connsiteX14" fmla="*/ 826996 w 1056376"/>
                <a:gd name="connsiteY14" fmla="*/ 938731 h 1109755"/>
                <a:gd name="connsiteX15" fmla="*/ 835755 w 1056376"/>
                <a:gd name="connsiteY15" fmla="*/ 937636 h 1109755"/>
                <a:gd name="connsiteX16" fmla="*/ 879551 w 1056376"/>
                <a:gd name="connsiteY16" fmla="*/ 920668 h 1109755"/>
                <a:gd name="connsiteX17" fmla="*/ 918967 w 1056376"/>
                <a:gd name="connsiteY17" fmla="*/ 886184 h 1109755"/>
                <a:gd name="connsiteX18" fmla="*/ 879551 w 1056376"/>
                <a:gd name="connsiteY18" fmla="*/ 1012079 h 1109755"/>
                <a:gd name="connsiteX19" fmla="*/ 862033 w 1056376"/>
                <a:gd name="connsiteY19" fmla="*/ 1022479 h 1109755"/>
                <a:gd name="connsiteX20" fmla="*/ 845609 w 1056376"/>
                <a:gd name="connsiteY20" fmla="*/ 1035616 h 1109755"/>
                <a:gd name="connsiteX21" fmla="*/ 714222 w 1056376"/>
                <a:gd name="connsiteY21" fmla="*/ 1033426 h 1109755"/>
                <a:gd name="connsiteX22" fmla="*/ 663309 w 1056376"/>
                <a:gd name="connsiteY22" fmla="*/ 909720 h 1109755"/>
                <a:gd name="connsiteX23" fmla="*/ 641411 w 1056376"/>
                <a:gd name="connsiteY23" fmla="*/ 871952 h 1109755"/>
                <a:gd name="connsiteX24" fmla="*/ 721886 w 1056376"/>
                <a:gd name="connsiteY24" fmla="*/ 931068 h 1109755"/>
                <a:gd name="connsiteX25" fmla="*/ 733382 w 1056376"/>
                <a:gd name="connsiteY25" fmla="*/ 865931 h 1109755"/>
                <a:gd name="connsiteX26" fmla="*/ 764587 w 1056376"/>
                <a:gd name="connsiteY26" fmla="*/ 775067 h 1109755"/>
                <a:gd name="connsiteX27" fmla="*/ 777178 w 1056376"/>
                <a:gd name="connsiteY27" fmla="*/ 745509 h 1109755"/>
                <a:gd name="connsiteX28" fmla="*/ 812762 w 1056376"/>
                <a:gd name="connsiteY28" fmla="*/ 695699 h 1109755"/>
                <a:gd name="connsiteX29" fmla="*/ 787032 w 1056376"/>
                <a:gd name="connsiteY29" fmla="*/ 810646 h 1109755"/>
                <a:gd name="connsiteX30" fmla="*/ 802908 w 1056376"/>
                <a:gd name="connsiteY30" fmla="*/ 840204 h 1109755"/>
                <a:gd name="connsiteX31" fmla="*/ 378089 w 1056376"/>
                <a:gd name="connsiteY31" fmla="*/ 459235 h 1109755"/>
                <a:gd name="connsiteX32" fmla="*/ 506739 w 1056376"/>
                <a:gd name="connsiteY32" fmla="*/ 453214 h 1109755"/>
                <a:gd name="connsiteX33" fmla="*/ 760207 w 1056376"/>
                <a:gd name="connsiteY33" fmla="*/ 449382 h 1109755"/>
                <a:gd name="connsiteX34" fmla="*/ 747068 w 1056376"/>
                <a:gd name="connsiteY34" fmla="*/ 509593 h 1109755"/>
                <a:gd name="connsiteX35" fmla="*/ 772799 w 1056376"/>
                <a:gd name="connsiteY35" fmla="*/ 691320 h 1109755"/>
                <a:gd name="connsiteX36" fmla="*/ 716411 w 1056376"/>
                <a:gd name="connsiteY36" fmla="*/ 827615 h 1109755"/>
                <a:gd name="connsiteX37" fmla="*/ 702178 w 1056376"/>
                <a:gd name="connsiteY37" fmla="*/ 877426 h 1109755"/>
                <a:gd name="connsiteX38" fmla="*/ 660024 w 1056376"/>
                <a:gd name="connsiteY38" fmla="*/ 843489 h 1109755"/>
                <a:gd name="connsiteX39" fmla="*/ 608017 w 1056376"/>
                <a:gd name="connsiteY39" fmla="*/ 823783 h 1109755"/>
                <a:gd name="connsiteX40" fmla="*/ 682470 w 1056376"/>
                <a:gd name="connsiteY40" fmla="*/ 1034521 h 1109755"/>
                <a:gd name="connsiteX41" fmla="*/ 647433 w 1056376"/>
                <a:gd name="connsiteY41" fmla="*/ 1049300 h 1109755"/>
                <a:gd name="connsiteX42" fmla="*/ 445972 w 1056376"/>
                <a:gd name="connsiteY42" fmla="*/ 1064079 h 1109755"/>
                <a:gd name="connsiteX43" fmla="*/ 328271 w 1056376"/>
                <a:gd name="connsiteY43" fmla="*/ 1037258 h 1109755"/>
                <a:gd name="connsiteX44" fmla="*/ 308563 w 1056376"/>
                <a:gd name="connsiteY44" fmla="*/ 1010984 h 1109755"/>
                <a:gd name="connsiteX45" fmla="*/ 230825 w 1056376"/>
                <a:gd name="connsiteY45" fmla="*/ 853889 h 1109755"/>
                <a:gd name="connsiteX46" fmla="*/ 212212 w 1056376"/>
                <a:gd name="connsiteY46" fmla="*/ 825425 h 1109755"/>
                <a:gd name="connsiteX47" fmla="*/ 229730 w 1056376"/>
                <a:gd name="connsiteY47" fmla="*/ 784373 h 1109755"/>
                <a:gd name="connsiteX48" fmla="*/ 242869 w 1056376"/>
                <a:gd name="connsiteY48" fmla="*/ 742225 h 1109755"/>
                <a:gd name="connsiteX49" fmla="*/ 270241 w 1056376"/>
                <a:gd name="connsiteY49" fmla="*/ 626183 h 1109755"/>
                <a:gd name="connsiteX50" fmla="*/ 273526 w 1056376"/>
                <a:gd name="connsiteY50" fmla="*/ 547909 h 1109755"/>
                <a:gd name="connsiteX51" fmla="*/ 251628 w 1056376"/>
                <a:gd name="connsiteY51" fmla="*/ 465803 h 1109755"/>
                <a:gd name="connsiteX52" fmla="*/ 251628 w 1056376"/>
                <a:gd name="connsiteY52" fmla="*/ 463614 h 1109755"/>
                <a:gd name="connsiteX53" fmla="*/ 378089 w 1056376"/>
                <a:gd name="connsiteY53" fmla="*/ 459235 h 1109755"/>
                <a:gd name="connsiteX54" fmla="*/ 408746 w 1056376"/>
                <a:gd name="connsiteY54" fmla="*/ 421466 h 1109755"/>
                <a:gd name="connsiteX55" fmla="*/ 479914 w 1056376"/>
                <a:gd name="connsiteY55" fmla="*/ 325677 h 1109755"/>
                <a:gd name="connsiteX56" fmla="*/ 524805 w 1056376"/>
                <a:gd name="connsiteY56" fmla="*/ 315824 h 1109755"/>
                <a:gd name="connsiteX57" fmla="*/ 606922 w 1056376"/>
                <a:gd name="connsiteY57" fmla="*/ 343740 h 1109755"/>
                <a:gd name="connsiteX58" fmla="*/ 642506 w 1056376"/>
                <a:gd name="connsiteY58" fmla="*/ 417087 h 1109755"/>
                <a:gd name="connsiteX59" fmla="*/ 522067 w 1056376"/>
                <a:gd name="connsiteY59" fmla="*/ 418182 h 1109755"/>
                <a:gd name="connsiteX60" fmla="*/ 408746 w 1056376"/>
                <a:gd name="connsiteY60" fmla="*/ 421466 h 1109755"/>
                <a:gd name="connsiteX61" fmla="*/ 23342 w 1056376"/>
                <a:gd name="connsiteY61" fmla="*/ 445551 h 1109755"/>
                <a:gd name="connsiteX62" fmla="*/ 44693 w 1056376"/>
                <a:gd name="connsiteY62" fmla="*/ 351950 h 1109755"/>
                <a:gd name="connsiteX63" fmla="*/ 55642 w 1056376"/>
                <a:gd name="connsiteY63" fmla="*/ 326224 h 1109755"/>
                <a:gd name="connsiteX64" fmla="*/ 68233 w 1056376"/>
                <a:gd name="connsiteY64" fmla="*/ 299403 h 1109755"/>
                <a:gd name="connsiteX65" fmla="*/ 109839 w 1056376"/>
                <a:gd name="connsiteY65" fmla="*/ 229887 h 1109755"/>
                <a:gd name="connsiteX66" fmla="*/ 164584 w 1056376"/>
                <a:gd name="connsiteY66" fmla="*/ 325129 h 1109755"/>
                <a:gd name="connsiteX67" fmla="*/ 129547 w 1056376"/>
                <a:gd name="connsiteY67" fmla="*/ 439530 h 1109755"/>
                <a:gd name="connsiteX68" fmla="*/ 23342 w 1056376"/>
                <a:gd name="connsiteY68" fmla="*/ 445551 h 1109755"/>
                <a:gd name="connsiteX69" fmla="*/ 980281 w 1056376"/>
                <a:gd name="connsiteY69" fmla="*/ 307066 h 1109755"/>
                <a:gd name="connsiteX70" fmla="*/ 883930 w 1056376"/>
                <a:gd name="connsiteY70" fmla="*/ 293382 h 1109755"/>
                <a:gd name="connsiteX71" fmla="*/ 870244 w 1056376"/>
                <a:gd name="connsiteY71" fmla="*/ 139571 h 1109755"/>
                <a:gd name="connsiteX72" fmla="*/ 945792 w 1056376"/>
                <a:gd name="connsiteY72" fmla="*/ 228245 h 1109755"/>
                <a:gd name="connsiteX73" fmla="*/ 946887 w 1056376"/>
                <a:gd name="connsiteY73" fmla="*/ 229339 h 1109755"/>
                <a:gd name="connsiteX74" fmla="*/ 949624 w 1056376"/>
                <a:gd name="connsiteY74" fmla="*/ 232076 h 1109755"/>
                <a:gd name="connsiteX75" fmla="*/ 980281 w 1056376"/>
                <a:gd name="connsiteY75" fmla="*/ 307066 h 1109755"/>
                <a:gd name="connsiteX76" fmla="*/ 265314 w 1056376"/>
                <a:gd name="connsiteY76" fmla="*/ 83739 h 1109755"/>
                <a:gd name="connsiteX77" fmla="*/ 274073 w 1056376"/>
                <a:gd name="connsiteY77" fmla="*/ 96876 h 1109755"/>
                <a:gd name="connsiteX78" fmla="*/ 296519 w 1056376"/>
                <a:gd name="connsiteY78" fmla="*/ 134097 h 1109755"/>
                <a:gd name="connsiteX79" fmla="*/ 338672 w 1056376"/>
                <a:gd name="connsiteY79" fmla="*/ 169129 h 1109755"/>
                <a:gd name="connsiteX80" fmla="*/ 466775 w 1056376"/>
                <a:gd name="connsiteY80" fmla="*/ 190476 h 1109755"/>
                <a:gd name="connsiteX81" fmla="*/ 531374 w 1056376"/>
                <a:gd name="connsiteY81" fmla="*/ 176244 h 1109755"/>
                <a:gd name="connsiteX82" fmla="*/ 577360 w 1056376"/>
                <a:gd name="connsiteY82" fmla="*/ 142855 h 1109755"/>
                <a:gd name="connsiteX83" fmla="*/ 640864 w 1056376"/>
                <a:gd name="connsiteY83" fmla="*/ 49802 h 1109755"/>
                <a:gd name="connsiteX84" fmla="*/ 827543 w 1056376"/>
                <a:gd name="connsiteY84" fmla="*/ 110560 h 1109755"/>
                <a:gd name="connsiteX85" fmla="*/ 847799 w 1056376"/>
                <a:gd name="connsiteY85" fmla="*/ 123697 h 1109755"/>
                <a:gd name="connsiteX86" fmla="*/ 833565 w 1056376"/>
                <a:gd name="connsiteY86" fmla="*/ 163655 h 1109755"/>
                <a:gd name="connsiteX87" fmla="*/ 829186 w 1056376"/>
                <a:gd name="connsiteY87" fmla="*/ 212371 h 1109755"/>
                <a:gd name="connsiteX88" fmla="*/ 911850 w 1056376"/>
                <a:gd name="connsiteY88" fmla="*/ 340456 h 1109755"/>
                <a:gd name="connsiteX89" fmla="*/ 995062 w 1056376"/>
                <a:gd name="connsiteY89" fmla="*/ 343740 h 1109755"/>
                <a:gd name="connsiteX90" fmla="*/ 1013128 w 1056376"/>
                <a:gd name="connsiteY90" fmla="*/ 401214 h 1109755"/>
                <a:gd name="connsiteX91" fmla="*/ 848346 w 1056376"/>
                <a:gd name="connsiteY91" fmla="*/ 411066 h 1109755"/>
                <a:gd name="connsiteX92" fmla="*/ 678090 w 1056376"/>
                <a:gd name="connsiteY92" fmla="*/ 415993 h 1109755"/>
                <a:gd name="connsiteX93" fmla="*/ 656192 w 1056376"/>
                <a:gd name="connsiteY93" fmla="*/ 367277 h 1109755"/>
                <a:gd name="connsiteX94" fmla="*/ 462396 w 1056376"/>
                <a:gd name="connsiteY94" fmla="*/ 302687 h 1109755"/>
                <a:gd name="connsiteX95" fmla="*/ 422979 w 1056376"/>
                <a:gd name="connsiteY95" fmla="*/ 332792 h 1109755"/>
                <a:gd name="connsiteX96" fmla="*/ 370972 w 1056376"/>
                <a:gd name="connsiteY96" fmla="*/ 421466 h 1109755"/>
                <a:gd name="connsiteX97" fmla="*/ 272431 w 1056376"/>
                <a:gd name="connsiteY97" fmla="*/ 422014 h 1109755"/>
                <a:gd name="connsiteX98" fmla="*/ 228635 w 1056376"/>
                <a:gd name="connsiteY98" fmla="*/ 429129 h 1109755"/>
                <a:gd name="connsiteX99" fmla="*/ 178817 w 1056376"/>
                <a:gd name="connsiteY99" fmla="*/ 432961 h 1109755"/>
                <a:gd name="connsiteX100" fmla="*/ 167321 w 1056376"/>
                <a:gd name="connsiteY100" fmla="*/ 249045 h 1109755"/>
                <a:gd name="connsiteX101" fmla="*/ 148708 w 1056376"/>
                <a:gd name="connsiteY101" fmla="*/ 228792 h 1109755"/>
                <a:gd name="connsiteX102" fmla="*/ 124620 w 1056376"/>
                <a:gd name="connsiteY102" fmla="*/ 216202 h 1109755"/>
                <a:gd name="connsiteX103" fmla="*/ 183744 w 1056376"/>
                <a:gd name="connsiteY103" fmla="*/ 136834 h 1109755"/>
                <a:gd name="connsiteX104" fmla="*/ 219329 w 1056376"/>
                <a:gd name="connsiteY104" fmla="*/ 111107 h 1109755"/>
                <a:gd name="connsiteX105" fmla="*/ 265314 w 1056376"/>
                <a:gd name="connsiteY105" fmla="*/ 83739 h 1109755"/>
                <a:gd name="connsiteX106" fmla="*/ 291044 w 1056376"/>
                <a:gd name="connsiteY106" fmla="*/ 70602 h 1109755"/>
                <a:gd name="connsiteX107" fmla="*/ 427359 w 1056376"/>
                <a:gd name="connsiteY107" fmla="*/ 40497 h 1109755"/>
                <a:gd name="connsiteX108" fmla="*/ 584476 w 1056376"/>
                <a:gd name="connsiteY108" fmla="*/ 47065 h 1109755"/>
                <a:gd name="connsiteX109" fmla="*/ 546703 w 1056376"/>
                <a:gd name="connsiteY109" fmla="*/ 105634 h 1109755"/>
                <a:gd name="connsiteX110" fmla="*/ 448162 w 1056376"/>
                <a:gd name="connsiteY110" fmla="*/ 160918 h 1109755"/>
                <a:gd name="connsiteX111" fmla="*/ 314037 w 1056376"/>
                <a:gd name="connsiteY111" fmla="*/ 111655 h 1109755"/>
                <a:gd name="connsiteX112" fmla="*/ 302541 w 1056376"/>
                <a:gd name="connsiteY112" fmla="*/ 92497 h 1109755"/>
                <a:gd name="connsiteX113" fmla="*/ 291044 w 1056376"/>
                <a:gd name="connsiteY113" fmla="*/ 70602 h 1109755"/>
                <a:gd name="connsiteX114" fmla="*/ 799623 w 1056376"/>
                <a:gd name="connsiteY114" fmla="*/ 446645 h 1109755"/>
                <a:gd name="connsiteX115" fmla="*/ 937033 w 1056376"/>
                <a:gd name="connsiteY115" fmla="*/ 437887 h 1109755"/>
                <a:gd name="connsiteX116" fmla="*/ 1056377 w 1056376"/>
                <a:gd name="connsiteY116" fmla="*/ 413803 h 1109755"/>
                <a:gd name="connsiteX117" fmla="*/ 1042690 w 1056376"/>
                <a:gd name="connsiteY117" fmla="*/ 365635 h 1109755"/>
                <a:gd name="connsiteX118" fmla="*/ 1008749 w 1056376"/>
                <a:gd name="connsiteY118" fmla="*/ 277508 h 1109755"/>
                <a:gd name="connsiteX119" fmla="*/ 877361 w 1056376"/>
                <a:gd name="connsiteY119" fmla="*/ 107276 h 1109755"/>
                <a:gd name="connsiteX120" fmla="*/ 708747 w 1056376"/>
                <a:gd name="connsiteY120" fmla="*/ 35023 h 1109755"/>
                <a:gd name="connsiteX121" fmla="*/ 657834 w 1056376"/>
                <a:gd name="connsiteY121" fmla="*/ 24623 h 1109755"/>
                <a:gd name="connsiteX122" fmla="*/ 612944 w 1056376"/>
                <a:gd name="connsiteY122" fmla="*/ 9297 h 1109755"/>
                <a:gd name="connsiteX123" fmla="*/ 497432 w 1056376"/>
                <a:gd name="connsiteY123" fmla="*/ 3823 h 1109755"/>
                <a:gd name="connsiteX124" fmla="*/ 386300 w 1056376"/>
                <a:gd name="connsiteY124" fmla="*/ 4370 h 1109755"/>
                <a:gd name="connsiteX125" fmla="*/ 214949 w 1056376"/>
                <a:gd name="connsiteY125" fmla="*/ 76623 h 1109755"/>
                <a:gd name="connsiteX126" fmla="*/ 151445 w 1056376"/>
                <a:gd name="connsiteY126" fmla="*/ 131907 h 1109755"/>
                <a:gd name="connsiteX127" fmla="*/ 1444 w 1056376"/>
                <a:gd name="connsiteY127" fmla="*/ 404498 h 1109755"/>
                <a:gd name="connsiteX128" fmla="*/ 1444 w 1056376"/>
                <a:gd name="connsiteY128" fmla="*/ 461972 h 1109755"/>
                <a:gd name="connsiteX129" fmla="*/ 107102 w 1056376"/>
                <a:gd name="connsiteY129" fmla="*/ 480035 h 1109755"/>
                <a:gd name="connsiteX130" fmla="*/ 222613 w 1056376"/>
                <a:gd name="connsiteY130" fmla="*/ 466351 h 1109755"/>
                <a:gd name="connsiteX131" fmla="*/ 224803 w 1056376"/>
                <a:gd name="connsiteY131" fmla="*/ 469087 h 1109755"/>
                <a:gd name="connsiteX132" fmla="*/ 228635 w 1056376"/>
                <a:gd name="connsiteY132" fmla="*/ 475656 h 1109755"/>
                <a:gd name="connsiteX133" fmla="*/ 225898 w 1056376"/>
                <a:gd name="connsiteY133" fmla="*/ 638772 h 1109755"/>
                <a:gd name="connsiteX134" fmla="*/ 185934 w 1056376"/>
                <a:gd name="connsiteY134" fmla="*/ 782731 h 1109755"/>
                <a:gd name="connsiteX135" fmla="*/ 164584 w 1056376"/>
                <a:gd name="connsiteY135" fmla="*/ 681467 h 1109755"/>
                <a:gd name="connsiteX136" fmla="*/ 136117 w 1056376"/>
                <a:gd name="connsiteY136" fmla="*/ 647530 h 1109755"/>
                <a:gd name="connsiteX137" fmla="*/ 123525 w 1056376"/>
                <a:gd name="connsiteY137" fmla="*/ 663951 h 1109755"/>
                <a:gd name="connsiteX138" fmla="*/ 121883 w 1056376"/>
                <a:gd name="connsiteY138" fmla="*/ 813931 h 1109755"/>
                <a:gd name="connsiteX139" fmla="*/ 137759 w 1056376"/>
                <a:gd name="connsiteY139" fmla="*/ 916836 h 1109755"/>
                <a:gd name="connsiteX140" fmla="*/ 147065 w 1056376"/>
                <a:gd name="connsiteY140" fmla="*/ 948584 h 1109755"/>
                <a:gd name="connsiteX141" fmla="*/ 82467 w 1056376"/>
                <a:gd name="connsiteY141" fmla="*/ 921763 h 1109755"/>
                <a:gd name="connsiteX142" fmla="*/ 88489 w 1056376"/>
                <a:gd name="connsiteY142" fmla="*/ 960078 h 1109755"/>
                <a:gd name="connsiteX143" fmla="*/ 141044 w 1056376"/>
                <a:gd name="connsiteY143" fmla="*/ 1081047 h 1109755"/>
                <a:gd name="connsiteX144" fmla="*/ 321701 w 1056376"/>
                <a:gd name="connsiteY144" fmla="*/ 1089258 h 1109755"/>
                <a:gd name="connsiteX145" fmla="*/ 321701 w 1056376"/>
                <a:gd name="connsiteY145" fmla="*/ 1065721 h 1109755"/>
                <a:gd name="connsiteX146" fmla="*/ 417505 w 1056376"/>
                <a:gd name="connsiteY146" fmla="*/ 1090900 h 1109755"/>
                <a:gd name="connsiteX147" fmla="*/ 631557 w 1056376"/>
                <a:gd name="connsiteY147" fmla="*/ 1102395 h 1109755"/>
                <a:gd name="connsiteX148" fmla="*/ 708200 w 1056376"/>
                <a:gd name="connsiteY148" fmla="*/ 1063531 h 1109755"/>
                <a:gd name="connsiteX149" fmla="*/ 863675 w 1056376"/>
                <a:gd name="connsiteY149" fmla="*/ 1066268 h 1109755"/>
                <a:gd name="connsiteX150" fmla="*/ 869149 w 1056376"/>
                <a:gd name="connsiteY150" fmla="*/ 1062437 h 1109755"/>
                <a:gd name="connsiteX151" fmla="*/ 873529 w 1056376"/>
                <a:gd name="connsiteY151" fmla="*/ 1060247 h 1109755"/>
                <a:gd name="connsiteX152" fmla="*/ 896522 w 1056376"/>
                <a:gd name="connsiteY152" fmla="*/ 1047658 h 1109755"/>
                <a:gd name="connsiteX153" fmla="*/ 913493 w 1056376"/>
                <a:gd name="connsiteY153" fmla="*/ 1013173 h 1109755"/>
                <a:gd name="connsiteX154" fmla="*/ 963858 w 1056376"/>
                <a:gd name="connsiteY154" fmla="*/ 859362 h 1109755"/>
                <a:gd name="connsiteX155" fmla="*/ 1003274 w 1056376"/>
                <a:gd name="connsiteY155" fmla="*/ 796962 h 1109755"/>
                <a:gd name="connsiteX156" fmla="*/ 983566 w 1056376"/>
                <a:gd name="connsiteY156" fmla="*/ 790394 h 1109755"/>
                <a:gd name="connsiteX157" fmla="*/ 892690 w 1056376"/>
                <a:gd name="connsiteY157" fmla="*/ 873047 h 1109755"/>
                <a:gd name="connsiteX158" fmla="*/ 858200 w 1056376"/>
                <a:gd name="connsiteY158" fmla="*/ 898226 h 1109755"/>
                <a:gd name="connsiteX159" fmla="*/ 900901 w 1056376"/>
                <a:gd name="connsiteY159" fmla="*/ 811741 h 1109755"/>
                <a:gd name="connsiteX160" fmla="*/ 920062 w 1056376"/>
                <a:gd name="connsiteY160" fmla="*/ 766309 h 1109755"/>
                <a:gd name="connsiteX161" fmla="*/ 911850 w 1056376"/>
                <a:gd name="connsiteY161" fmla="*/ 711025 h 1109755"/>
                <a:gd name="connsiteX162" fmla="*/ 897069 w 1056376"/>
                <a:gd name="connsiteY162" fmla="*/ 701172 h 1109755"/>
                <a:gd name="connsiteX163" fmla="*/ 862033 w 1056376"/>
                <a:gd name="connsiteY163" fmla="*/ 723615 h 1109755"/>
                <a:gd name="connsiteX164" fmla="*/ 828091 w 1056376"/>
                <a:gd name="connsiteY164" fmla="*/ 750436 h 1109755"/>
                <a:gd name="connsiteX165" fmla="*/ 864770 w 1056376"/>
                <a:gd name="connsiteY165" fmla="*/ 659025 h 1109755"/>
                <a:gd name="connsiteX166" fmla="*/ 869149 w 1056376"/>
                <a:gd name="connsiteY166" fmla="*/ 614688 h 1109755"/>
                <a:gd name="connsiteX167" fmla="*/ 872434 w 1056376"/>
                <a:gd name="connsiteY167" fmla="*/ 597172 h 1109755"/>
                <a:gd name="connsiteX168" fmla="*/ 827543 w 1056376"/>
                <a:gd name="connsiteY168" fmla="*/ 621804 h 1109755"/>
                <a:gd name="connsiteX169" fmla="*/ 794696 w 1056376"/>
                <a:gd name="connsiteY169" fmla="*/ 662309 h 1109755"/>
                <a:gd name="connsiteX170" fmla="*/ 785390 w 1056376"/>
                <a:gd name="connsiteY170" fmla="*/ 490435 h 1109755"/>
                <a:gd name="connsiteX171" fmla="*/ 791412 w 1056376"/>
                <a:gd name="connsiteY171" fmla="*/ 467993 h 1109755"/>
                <a:gd name="connsiteX172" fmla="*/ 799623 w 1056376"/>
                <a:gd name="connsiteY172" fmla="*/ 446645 h 110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1056376" h="1109755">
                  <a:moveTo>
                    <a:pt x="160752" y="802983"/>
                  </a:moveTo>
                  <a:cubicBezTo>
                    <a:pt x="173343" y="809004"/>
                    <a:pt x="193599" y="848415"/>
                    <a:pt x="200715" y="859910"/>
                  </a:cubicBezTo>
                  <a:cubicBezTo>
                    <a:pt x="240132" y="924499"/>
                    <a:pt x="276263" y="962815"/>
                    <a:pt x="287212" y="1065174"/>
                  </a:cubicBezTo>
                  <a:cubicBezTo>
                    <a:pt x="262030" y="1064626"/>
                    <a:pt x="206737" y="1079953"/>
                    <a:pt x="165131" y="1066816"/>
                  </a:cubicBezTo>
                  <a:cubicBezTo>
                    <a:pt x="134474" y="1057510"/>
                    <a:pt x="126262" y="1010437"/>
                    <a:pt x="120241" y="973215"/>
                  </a:cubicBezTo>
                  <a:cubicBezTo>
                    <a:pt x="166774" y="981973"/>
                    <a:pt x="171701" y="1005510"/>
                    <a:pt x="194146" y="990184"/>
                  </a:cubicBezTo>
                  <a:cubicBezTo>
                    <a:pt x="186482" y="960626"/>
                    <a:pt x="172796" y="939278"/>
                    <a:pt x="169511" y="904794"/>
                  </a:cubicBezTo>
                  <a:cubicBezTo>
                    <a:pt x="165679" y="863741"/>
                    <a:pt x="156920" y="888373"/>
                    <a:pt x="160752" y="802983"/>
                  </a:cubicBezTo>
                  <a:close/>
                  <a:moveTo>
                    <a:pt x="802908" y="840204"/>
                  </a:moveTo>
                  <a:cubicBezTo>
                    <a:pt x="819332" y="835825"/>
                    <a:pt x="835755" y="806815"/>
                    <a:pt x="847251" y="788204"/>
                  </a:cubicBezTo>
                  <a:cubicBezTo>
                    <a:pt x="853821" y="777804"/>
                    <a:pt x="851084" y="783278"/>
                    <a:pt x="857653" y="776709"/>
                  </a:cubicBezTo>
                  <a:cubicBezTo>
                    <a:pt x="858200" y="776709"/>
                    <a:pt x="858748" y="775615"/>
                    <a:pt x="859295" y="775615"/>
                  </a:cubicBezTo>
                  <a:cubicBezTo>
                    <a:pt x="864770" y="769046"/>
                    <a:pt x="865317" y="763573"/>
                    <a:pt x="877909" y="759194"/>
                  </a:cubicBezTo>
                  <a:cubicBezTo>
                    <a:pt x="872981" y="789846"/>
                    <a:pt x="810025" y="887826"/>
                    <a:pt x="816594" y="914647"/>
                  </a:cubicBezTo>
                  <a:lnTo>
                    <a:pt x="826996" y="938731"/>
                  </a:lnTo>
                  <a:lnTo>
                    <a:pt x="835755" y="937636"/>
                  </a:lnTo>
                  <a:cubicBezTo>
                    <a:pt x="860390" y="933257"/>
                    <a:pt x="863675" y="938184"/>
                    <a:pt x="879551" y="920668"/>
                  </a:cubicBezTo>
                  <a:cubicBezTo>
                    <a:pt x="892690" y="906984"/>
                    <a:pt x="903639" y="896036"/>
                    <a:pt x="918967" y="886184"/>
                  </a:cubicBezTo>
                  <a:cubicBezTo>
                    <a:pt x="918420" y="898226"/>
                    <a:pt x="891047" y="995658"/>
                    <a:pt x="879551" y="1012079"/>
                  </a:cubicBezTo>
                  <a:cubicBezTo>
                    <a:pt x="872981" y="1021931"/>
                    <a:pt x="872981" y="1017552"/>
                    <a:pt x="862033" y="1022479"/>
                  </a:cubicBezTo>
                  <a:cubicBezTo>
                    <a:pt x="852178" y="1027405"/>
                    <a:pt x="853273" y="1030142"/>
                    <a:pt x="845609" y="1035616"/>
                  </a:cubicBezTo>
                  <a:cubicBezTo>
                    <a:pt x="811667" y="1028500"/>
                    <a:pt x="739404" y="1045468"/>
                    <a:pt x="714222" y="1033426"/>
                  </a:cubicBezTo>
                  <a:cubicBezTo>
                    <a:pt x="706557" y="1027405"/>
                    <a:pt x="703820" y="969931"/>
                    <a:pt x="663309" y="909720"/>
                  </a:cubicBezTo>
                  <a:lnTo>
                    <a:pt x="641411" y="871952"/>
                  </a:lnTo>
                  <a:cubicBezTo>
                    <a:pt x="691229" y="888373"/>
                    <a:pt x="696156" y="931068"/>
                    <a:pt x="721886" y="931068"/>
                  </a:cubicBezTo>
                  <a:cubicBezTo>
                    <a:pt x="729550" y="915194"/>
                    <a:pt x="715864" y="918478"/>
                    <a:pt x="733382" y="865931"/>
                  </a:cubicBezTo>
                  <a:lnTo>
                    <a:pt x="764587" y="775067"/>
                  </a:lnTo>
                  <a:cubicBezTo>
                    <a:pt x="768966" y="761383"/>
                    <a:pt x="771156" y="757004"/>
                    <a:pt x="777178" y="745509"/>
                  </a:cubicBezTo>
                  <a:cubicBezTo>
                    <a:pt x="783200" y="735109"/>
                    <a:pt x="801813" y="702815"/>
                    <a:pt x="812762" y="695699"/>
                  </a:cubicBezTo>
                  <a:cubicBezTo>
                    <a:pt x="806740" y="726899"/>
                    <a:pt x="786485" y="748794"/>
                    <a:pt x="787032" y="810646"/>
                  </a:cubicBezTo>
                  <a:cubicBezTo>
                    <a:pt x="787580" y="831447"/>
                    <a:pt x="788127" y="834731"/>
                    <a:pt x="802908" y="840204"/>
                  </a:cubicBezTo>
                  <a:close/>
                  <a:moveTo>
                    <a:pt x="378089" y="459235"/>
                  </a:moveTo>
                  <a:cubicBezTo>
                    <a:pt x="424622" y="458687"/>
                    <a:pt x="481556" y="452666"/>
                    <a:pt x="506739" y="453214"/>
                  </a:cubicBezTo>
                  <a:cubicBezTo>
                    <a:pt x="596520" y="454308"/>
                    <a:pt x="676448" y="445003"/>
                    <a:pt x="760207" y="449382"/>
                  </a:cubicBezTo>
                  <a:cubicBezTo>
                    <a:pt x="755828" y="470730"/>
                    <a:pt x="749258" y="486603"/>
                    <a:pt x="747068" y="509593"/>
                  </a:cubicBezTo>
                  <a:cubicBezTo>
                    <a:pt x="739404" y="580204"/>
                    <a:pt x="752543" y="627825"/>
                    <a:pt x="772799" y="691320"/>
                  </a:cubicBezTo>
                  <a:cubicBezTo>
                    <a:pt x="742141" y="748246"/>
                    <a:pt x="737214" y="771783"/>
                    <a:pt x="716411" y="827615"/>
                  </a:cubicBezTo>
                  <a:cubicBezTo>
                    <a:pt x="711484" y="841299"/>
                    <a:pt x="707105" y="867026"/>
                    <a:pt x="702178" y="877426"/>
                  </a:cubicBezTo>
                  <a:cubicBezTo>
                    <a:pt x="683564" y="862647"/>
                    <a:pt x="688492" y="857720"/>
                    <a:pt x="660024" y="843489"/>
                  </a:cubicBezTo>
                  <a:cubicBezTo>
                    <a:pt x="643053" y="834731"/>
                    <a:pt x="627725" y="828162"/>
                    <a:pt x="608017" y="823783"/>
                  </a:cubicBezTo>
                  <a:cubicBezTo>
                    <a:pt x="583929" y="869762"/>
                    <a:pt x="675900" y="916836"/>
                    <a:pt x="682470" y="1034521"/>
                  </a:cubicBezTo>
                  <a:cubicBezTo>
                    <a:pt x="650170" y="1043279"/>
                    <a:pt x="676995" y="1032879"/>
                    <a:pt x="647433" y="1049300"/>
                  </a:cubicBezTo>
                  <a:cubicBezTo>
                    <a:pt x="590498" y="1081047"/>
                    <a:pt x="507834" y="1076668"/>
                    <a:pt x="445972" y="1064079"/>
                  </a:cubicBezTo>
                  <a:cubicBezTo>
                    <a:pt x="419147" y="1058605"/>
                    <a:pt x="352906" y="1047110"/>
                    <a:pt x="328271" y="1037258"/>
                  </a:cubicBezTo>
                  <a:cubicBezTo>
                    <a:pt x="312395" y="1031237"/>
                    <a:pt x="312395" y="1028500"/>
                    <a:pt x="308563" y="1010984"/>
                  </a:cubicBezTo>
                  <a:cubicBezTo>
                    <a:pt x="294329" y="944205"/>
                    <a:pt x="266957" y="906436"/>
                    <a:pt x="230825" y="853889"/>
                  </a:cubicBezTo>
                  <a:lnTo>
                    <a:pt x="212212" y="825425"/>
                  </a:lnTo>
                  <a:cubicBezTo>
                    <a:pt x="229183" y="803531"/>
                    <a:pt x="212759" y="823783"/>
                    <a:pt x="229730" y="784373"/>
                  </a:cubicBezTo>
                  <a:cubicBezTo>
                    <a:pt x="236299" y="769046"/>
                    <a:pt x="237942" y="758646"/>
                    <a:pt x="242869" y="742225"/>
                  </a:cubicBezTo>
                  <a:cubicBezTo>
                    <a:pt x="263124" y="677088"/>
                    <a:pt x="259840" y="671614"/>
                    <a:pt x="270241" y="626183"/>
                  </a:cubicBezTo>
                  <a:lnTo>
                    <a:pt x="273526" y="547909"/>
                  </a:lnTo>
                  <a:cubicBezTo>
                    <a:pt x="274621" y="463066"/>
                    <a:pt x="253270" y="477845"/>
                    <a:pt x="251628" y="465803"/>
                  </a:cubicBezTo>
                  <a:cubicBezTo>
                    <a:pt x="251628" y="464709"/>
                    <a:pt x="251628" y="464709"/>
                    <a:pt x="251628" y="463614"/>
                  </a:cubicBezTo>
                  <a:lnTo>
                    <a:pt x="378089" y="459235"/>
                  </a:lnTo>
                  <a:close/>
                  <a:moveTo>
                    <a:pt x="408746" y="421466"/>
                  </a:moveTo>
                  <a:cubicBezTo>
                    <a:pt x="418052" y="387529"/>
                    <a:pt x="449257" y="334982"/>
                    <a:pt x="479914" y="325677"/>
                  </a:cubicBezTo>
                  <a:cubicBezTo>
                    <a:pt x="491410" y="322392"/>
                    <a:pt x="514951" y="315824"/>
                    <a:pt x="524805" y="315824"/>
                  </a:cubicBezTo>
                  <a:cubicBezTo>
                    <a:pt x="553272" y="315276"/>
                    <a:pt x="591046" y="330603"/>
                    <a:pt x="606922" y="343740"/>
                  </a:cubicBezTo>
                  <a:cubicBezTo>
                    <a:pt x="617871" y="353592"/>
                    <a:pt x="640864" y="395740"/>
                    <a:pt x="642506" y="417087"/>
                  </a:cubicBezTo>
                  <a:cubicBezTo>
                    <a:pt x="602542" y="416540"/>
                    <a:pt x="562031" y="419277"/>
                    <a:pt x="522067" y="418182"/>
                  </a:cubicBezTo>
                  <a:cubicBezTo>
                    <a:pt x="485388" y="416540"/>
                    <a:pt x="449257" y="423108"/>
                    <a:pt x="408746" y="421466"/>
                  </a:cubicBezTo>
                  <a:close/>
                  <a:moveTo>
                    <a:pt x="23342" y="445551"/>
                  </a:moveTo>
                  <a:cubicBezTo>
                    <a:pt x="24437" y="384792"/>
                    <a:pt x="37576" y="375487"/>
                    <a:pt x="44693" y="351950"/>
                  </a:cubicBezTo>
                  <a:cubicBezTo>
                    <a:pt x="53452" y="324034"/>
                    <a:pt x="50715" y="337171"/>
                    <a:pt x="55642" y="326224"/>
                  </a:cubicBezTo>
                  <a:cubicBezTo>
                    <a:pt x="62758" y="310350"/>
                    <a:pt x="50715" y="326771"/>
                    <a:pt x="68233" y="299403"/>
                  </a:cubicBezTo>
                  <a:lnTo>
                    <a:pt x="109839" y="229887"/>
                  </a:lnTo>
                  <a:cubicBezTo>
                    <a:pt x="137211" y="244666"/>
                    <a:pt x="164036" y="281887"/>
                    <a:pt x="164584" y="325129"/>
                  </a:cubicBezTo>
                  <a:cubicBezTo>
                    <a:pt x="165679" y="393003"/>
                    <a:pt x="131189" y="418182"/>
                    <a:pt x="129547" y="439530"/>
                  </a:cubicBezTo>
                  <a:cubicBezTo>
                    <a:pt x="104912" y="440624"/>
                    <a:pt x="41408" y="440624"/>
                    <a:pt x="23342" y="445551"/>
                  </a:cubicBezTo>
                  <a:close/>
                  <a:moveTo>
                    <a:pt x="980281" y="307066"/>
                  </a:moveTo>
                  <a:cubicBezTo>
                    <a:pt x="925536" y="317466"/>
                    <a:pt x="924989" y="316919"/>
                    <a:pt x="883930" y="293382"/>
                  </a:cubicBezTo>
                  <a:cubicBezTo>
                    <a:pt x="839587" y="267655"/>
                    <a:pt x="854916" y="160371"/>
                    <a:pt x="870244" y="139571"/>
                  </a:cubicBezTo>
                  <a:cubicBezTo>
                    <a:pt x="903091" y="154897"/>
                    <a:pt x="934296" y="215655"/>
                    <a:pt x="945792" y="228245"/>
                  </a:cubicBezTo>
                  <a:cubicBezTo>
                    <a:pt x="945792" y="228792"/>
                    <a:pt x="946887" y="229339"/>
                    <a:pt x="946887" y="229339"/>
                  </a:cubicBezTo>
                  <a:lnTo>
                    <a:pt x="949624" y="232076"/>
                  </a:lnTo>
                  <a:cubicBezTo>
                    <a:pt x="949624" y="232624"/>
                    <a:pt x="980281" y="298855"/>
                    <a:pt x="980281" y="307066"/>
                  </a:cubicBezTo>
                  <a:close/>
                  <a:moveTo>
                    <a:pt x="265314" y="83739"/>
                  </a:moveTo>
                  <a:cubicBezTo>
                    <a:pt x="272431" y="90307"/>
                    <a:pt x="269694" y="88118"/>
                    <a:pt x="274073" y="96876"/>
                  </a:cubicBezTo>
                  <a:lnTo>
                    <a:pt x="296519" y="134097"/>
                  </a:lnTo>
                  <a:cubicBezTo>
                    <a:pt x="306373" y="146686"/>
                    <a:pt x="328271" y="163108"/>
                    <a:pt x="338672" y="169129"/>
                  </a:cubicBezTo>
                  <a:cubicBezTo>
                    <a:pt x="378089" y="192666"/>
                    <a:pt x="418052" y="190476"/>
                    <a:pt x="466775" y="190476"/>
                  </a:cubicBezTo>
                  <a:cubicBezTo>
                    <a:pt x="505096" y="190476"/>
                    <a:pt x="504002" y="192118"/>
                    <a:pt x="531374" y="176244"/>
                  </a:cubicBezTo>
                  <a:cubicBezTo>
                    <a:pt x="545608" y="167487"/>
                    <a:pt x="566411" y="154350"/>
                    <a:pt x="577360" y="142855"/>
                  </a:cubicBezTo>
                  <a:cubicBezTo>
                    <a:pt x="649623" y="69507"/>
                    <a:pt x="628272" y="70602"/>
                    <a:pt x="640864" y="49802"/>
                  </a:cubicBezTo>
                  <a:cubicBezTo>
                    <a:pt x="684659" y="50897"/>
                    <a:pt x="783747" y="89213"/>
                    <a:pt x="827543" y="110560"/>
                  </a:cubicBezTo>
                  <a:cubicBezTo>
                    <a:pt x="839587" y="116581"/>
                    <a:pt x="840682" y="119318"/>
                    <a:pt x="847799" y="123697"/>
                  </a:cubicBezTo>
                  <a:cubicBezTo>
                    <a:pt x="841229" y="139571"/>
                    <a:pt x="836302" y="142855"/>
                    <a:pt x="833565" y="163655"/>
                  </a:cubicBezTo>
                  <a:cubicBezTo>
                    <a:pt x="831375" y="180623"/>
                    <a:pt x="829186" y="195402"/>
                    <a:pt x="829186" y="212371"/>
                  </a:cubicBezTo>
                  <a:cubicBezTo>
                    <a:pt x="830281" y="273676"/>
                    <a:pt x="854916" y="318561"/>
                    <a:pt x="911850" y="340456"/>
                  </a:cubicBezTo>
                  <a:cubicBezTo>
                    <a:pt x="966595" y="361803"/>
                    <a:pt x="957836" y="350308"/>
                    <a:pt x="995062" y="343740"/>
                  </a:cubicBezTo>
                  <a:cubicBezTo>
                    <a:pt x="1001632" y="354687"/>
                    <a:pt x="1013676" y="386435"/>
                    <a:pt x="1013128" y="401214"/>
                  </a:cubicBezTo>
                  <a:cubicBezTo>
                    <a:pt x="956194" y="402308"/>
                    <a:pt x="905281" y="409424"/>
                    <a:pt x="848346" y="411066"/>
                  </a:cubicBezTo>
                  <a:cubicBezTo>
                    <a:pt x="792507" y="412708"/>
                    <a:pt x="736119" y="415993"/>
                    <a:pt x="678090" y="415993"/>
                  </a:cubicBezTo>
                  <a:cubicBezTo>
                    <a:pt x="674805" y="398477"/>
                    <a:pt x="664404" y="380961"/>
                    <a:pt x="656192" y="367277"/>
                  </a:cubicBezTo>
                  <a:cubicBezTo>
                    <a:pt x="616776" y="299950"/>
                    <a:pt x="534111" y="275866"/>
                    <a:pt x="462396" y="302687"/>
                  </a:cubicBezTo>
                  <a:cubicBezTo>
                    <a:pt x="441045" y="310350"/>
                    <a:pt x="435023" y="319655"/>
                    <a:pt x="422979" y="332792"/>
                  </a:cubicBezTo>
                  <a:cubicBezTo>
                    <a:pt x="370424" y="389171"/>
                    <a:pt x="388490" y="412161"/>
                    <a:pt x="370972" y="421466"/>
                  </a:cubicBezTo>
                  <a:cubicBezTo>
                    <a:pt x="341957" y="431319"/>
                    <a:pt x="303636" y="420372"/>
                    <a:pt x="272431" y="422014"/>
                  </a:cubicBezTo>
                  <a:cubicBezTo>
                    <a:pt x="255460" y="422561"/>
                    <a:pt x="242321" y="427487"/>
                    <a:pt x="228635" y="429129"/>
                  </a:cubicBezTo>
                  <a:cubicBezTo>
                    <a:pt x="211117" y="430772"/>
                    <a:pt x="195241" y="430772"/>
                    <a:pt x="178817" y="432961"/>
                  </a:cubicBezTo>
                  <a:cubicBezTo>
                    <a:pt x="182650" y="402308"/>
                    <a:pt x="234657" y="343192"/>
                    <a:pt x="167321" y="249045"/>
                  </a:cubicBezTo>
                  <a:cubicBezTo>
                    <a:pt x="162394" y="241929"/>
                    <a:pt x="155277" y="235908"/>
                    <a:pt x="148708" y="228792"/>
                  </a:cubicBezTo>
                  <a:cubicBezTo>
                    <a:pt x="139949" y="220034"/>
                    <a:pt x="136664" y="222224"/>
                    <a:pt x="124620" y="216202"/>
                  </a:cubicBezTo>
                  <a:cubicBezTo>
                    <a:pt x="124073" y="194308"/>
                    <a:pt x="167868" y="152160"/>
                    <a:pt x="183744" y="136834"/>
                  </a:cubicBezTo>
                  <a:lnTo>
                    <a:pt x="219329" y="111107"/>
                  </a:lnTo>
                  <a:cubicBezTo>
                    <a:pt x="231920" y="101802"/>
                    <a:pt x="251628" y="88118"/>
                    <a:pt x="265314" y="83739"/>
                  </a:cubicBezTo>
                  <a:close/>
                  <a:moveTo>
                    <a:pt x="291044" y="70602"/>
                  </a:moveTo>
                  <a:cubicBezTo>
                    <a:pt x="335935" y="56918"/>
                    <a:pt x="364950" y="40497"/>
                    <a:pt x="427359" y="40497"/>
                  </a:cubicBezTo>
                  <a:lnTo>
                    <a:pt x="584476" y="47065"/>
                  </a:lnTo>
                  <a:cubicBezTo>
                    <a:pt x="579549" y="77718"/>
                    <a:pt x="556557" y="94139"/>
                    <a:pt x="546703" y="105634"/>
                  </a:cubicBezTo>
                  <a:cubicBezTo>
                    <a:pt x="528089" y="127529"/>
                    <a:pt x="484293" y="162560"/>
                    <a:pt x="448162" y="160918"/>
                  </a:cubicBezTo>
                  <a:cubicBezTo>
                    <a:pt x="369877" y="157087"/>
                    <a:pt x="344694" y="162560"/>
                    <a:pt x="314037" y="111655"/>
                  </a:cubicBezTo>
                  <a:cubicBezTo>
                    <a:pt x="309658" y="104539"/>
                    <a:pt x="306920" y="100707"/>
                    <a:pt x="302541" y="92497"/>
                  </a:cubicBezTo>
                  <a:lnTo>
                    <a:pt x="291044" y="70602"/>
                  </a:lnTo>
                  <a:close/>
                  <a:moveTo>
                    <a:pt x="799623" y="446645"/>
                  </a:moveTo>
                  <a:cubicBezTo>
                    <a:pt x="845062" y="442266"/>
                    <a:pt x="892690" y="443908"/>
                    <a:pt x="937033" y="437887"/>
                  </a:cubicBezTo>
                  <a:cubicBezTo>
                    <a:pt x="1041048" y="424203"/>
                    <a:pt x="1007106" y="458687"/>
                    <a:pt x="1056377" y="413803"/>
                  </a:cubicBezTo>
                  <a:cubicBezTo>
                    <a:pt x="1053639" y="393550"/>
                    <a:pt x="1048165" y="380961"/>
                    <a:pt x="1042690" y="365635"/>
                  </a:cubicBezTo>
                  <a:lnTo>
                    <a:pt x="1008749" y="277508"/>
                  </a:lnTo>
                  <a:cubicBezTo>
                    <a:pt x="978639" y="210181"/>
                    <a:pt x="941412" y="148876"/>
                    <a:pt x="877361" y="107276"/>
                  </a:cubicBezTo>
                  <a:cubicBezTo>
                    <a:pt x="853821" y="91949"/>
                    <a:pt x="745426" y="45423"/>
                    <a:pt x="708747" y="35023"/>
                  </a:cubicBezTo>
                  <a:cubicBezTo>
                    <a:pt x="694513" y="31191"/>
                    <a:pt x="671521" y="29549"/>
                    <a:pt x="657834" y="24623"/>
                  </a:cubicBezTo>
                  <a:cubicBezTo>
                    <a:pt x="643601" y="19149"/>
                    <a:pt x="629915" y="11486"/>
                    <a:pt x="612944" y="9297"/>
                  </a:cubicBezTo>
                  <a:cubicBezTo>
                    <a:pt x="573527" y="4918"/>
                    <a:pt x="537943" y="6012"/>
                    <a:pt x="497432" y="3823"/>
                  </a:cubicBezTo>
                  <a:cubicBezTo>
                    <a:pt x="450352" y="1633"/>
                    <a:pt x="445972" y="-3840"/>
                    <a:pt x="386300" y="4370"/>
                  </a:cubicBezTo>
                  <a:cubicBezTo>
                    <a:pt x="315679" y="13676"/>
                    <a:pt x="268599" y="43781"/>
                    <a:pt x="214949" y="76623"/>
                  </a:cubicBezTo>
                  <a:cubicBezTo>
                    <a:pt x="187577" y="93044"/>
                    <a:pt x="173343" y="110013"/>
                    <a:pt x="151445" y="131907"/>
                  </a:cubicBezTo>
                  <a:cubicBezTo>
                    <a:pt x="96153" y="188287"/>
                    <a:pt x="11298" y="322940"/>
                    <a:pt x="1444" y="404498"/>
                  </a:cubicBezTo>
                  <a:cubicBezTo>
                    <a:pt x="-745" y="418729"/>
                    <a:pt x="-198" y="447193"/>
                    <a:pt x="1444" y="461972"/>
                  </a:cubicBezTo>
                  <a:cubicBezTo>
                    <a:pt x="32649" y="491530"/>
                    <a:pt x="56737" y="481130"/>
                    <a:pt x="107102" y="480035"/>
                  </a:cubicBezTo>
                  <a:lnTo>
                    <a:pt x="222613" y="466351"/>
                  </a:lnTo>
                  <a:cubicBezTo>
                    <a:pt x="223161" y="467445"/>
                    <a:pt x="224256" y="467993"/>
                    <a:pt x="224803" y="469087"/>
                  </a:cubicBezTo>
                  <a:lnTo>
                    <a:pt x="228635" y="475656"/>
                  </a:lnTo>
                  <a:cubicBezTo>
                    <a:pt x="239584" y="498098"/>
                    <a:pt x="229730" y="614688"/>
                    <a:pt x="225898" y="638772"/>
                  </a:cubicBezTo>
                  <a:lnTo>
                    <a:pt x="185934" y="782731"/>
                  </a:lnTo>
                  <a:cubicBezTo>
                    <a:pt x="166226" y="746604"/>
                    <a:pt x="160204" y="734562"/>
                    <a:pt x="164584" y="681467"/>
                  </a:cubicBezTo>
                  <a:cubicBezTo>
                    <a:pt x="139401" y="666141"/>
                    <a:pt x="150350" y="666688"/>
                    <a:pt x="136117" y="647530"/>
                  </a:cubicBezTo>
                  <a:cubicBezTo>
                    <a:pt x="128452" y="653004"/>
                    <a:pt x="126262" y="655193"/>
                    <a:pt x="123525" y="663951"/>
                  </a:cubicBezTo>
                  <a:cubicBezTo>
                    <a:pt x="130095" y="681467"/>
                    <a:pt x="118598" y="782183"/>
                    <a:pt x="121883" y="813931"/>
                  </a:cubicBezTo>
                  <a:lnTo>
                    <a:pt x="137759" y="916836"/>
                  </a:lnTo>
                  <a:cubicBezTo>
                    <a:pt x="141044" y="928878"/>
                    <a:pt x="145423" y="934899"/>
                    <a:pt x="147065" y="948584"/>
                  </a:cubicBezTo>
                  <a:cubicBezTo>
                    <a:pt x="122978" y="942563"/>
                    <a:pt x="99985" y="932710"/>
                    <a:pt x="82467" y="921763"/>
                  </a:cubicBezTo>
                  <a:cubicBezTo>
                    <a:pt x="75350" y="932710"/>
                    <a:pt x="84109" y="946942"/>
                    <a:pt x="88489" y="960078"/>
                  </a:cubicBezTo>
                  <a:cubicBezTo>
                    <a:pt x="99985" y="996205"/>
                    <a:pt x="98343" y="1043826"/>
                    <a:pt x="141044" y="1081047"/>
                  </a:cubicBezTo>
                  <a:cubicBezTo>
                    <a:pt x="185387" y="1119911"/>
                    <a:pt x="289402" y="1113890"/>
                    <a:pt x="321701" y="1089258"/>
                  </a:cubicBezTo>
                  <a:cubicBezTo>
                    <a:pt x="320059" y="1076668"/>
                    <a:pt x="320606" y="1079405"/>
                    <a:pt x="321701" y="1065721"/>
                  </a:cubicBezTo>
                  <a:cubicBezTo>
                    <a:pt x="381921" y="1084332"/>
                    <a:pt x="349074" y="1077763"/>
                    <a:pt x="417505" y="1090900"/>
                  </a:cubicBezTo>
                  <a:cubicBezTo>
                    <a:pt x="495242" y="1105679"/>
                    <a:pt x="543965" y="1118268"/>
                    <a:pt x="631557" y="1102395"/>
                  </a:cubicBezTo>
                  <a:cubicBezTo>
                    <a:pt x="653455" y="1098563"/>
                    <a:pt x="692871" y="1083237"/>
                    <a:pt x="708200" y="1063531"/>
                  </a:cubicBezTo>
                  <a:cubicBezTo>
                    <a:pt x="750901" y="1077216"/>
                    <a:pt x="817689" y="1067363"/>
                    <a:pt x="863675" y="1066268"/>
                  </a:cubicBezTo>
                  <a:cubicBezTo>
                    <a:pt x="864222" y="1065721"/>
                    <a:pt x="868054" y="1062984"/>
                    <a:pt x="869149" y="1062437"/>
                  </a:cubicBezTo>
                  <a:lnTo>
                    <a:pt x="873529" y="1060247"/>
                  </a:lnTo>
                  <a:cubicBezTo>
                    <a:pt x="881193" y="1058058"/>
                    <a:pt x="887215" y="1062437"/>
                    <a:pt x="896522" y="1047658"/>
                  </a:cubicBezTo>
                  <a:cubicBezTo>
                    <a:pt x="902544" y="1037805"/>
                    <a:pt x="907471" y="1025216"/>
                    <a:pt x="913493" y="1013173"/>
                  </a:cubicBezTo>
                  <a:cubicBezTo>
                    <a:pt x="923894" y="991826"/>
                    <a:pt x="939223" y="899868"/>
                    <a:pt x="963858" y="859362"/>
                  </a:cubicBezTo>
                  <a:cubicBezTo>
                    <a:pt x="972070" y="845678"/>
                    <a:pt x="1001084" y="809004"/>
                    <a:pt x="1003274" y="796962"/>
                  </a:cubicBezTo>
                  <a:lnTo>
                    <a:pt x="983566" y="790394"/>
                  </a:lnTo>
                  <a:lnTo>
                    <a:pt x="892690" y="873047"/>
                  </a:lnTo>
                  <a:cubicBezTo>
                    <a:pt x="874624" y="891110"/>
                    <a:pt x="872981" y="894941"/>
                    <a:pt x="858200" y="898226"/>
                  </a:cubicBezTo>
                  <a:cubicBezTo>
                    <a:pt x="860938" y="878520"/>
                    <a:pt x="888310" y="841847"/>
                    <a:pt x="900901" y="811741"/>
                  </a:cubicBezTo>
                  <a:cubicBezTo>
                    <a:pt x="908018" y="795867"/>
                    <a:pt x="913493" y="782183"/>
                    <a:pt x="920062" y="766309"/>
                  </a:cubicBezTo>
                  <a:cubicBezTo>
                    <a:pt x="939770" y="717046"/>
                    <a:pt x="926084" y="717594"/>
                    <a:pt x="911850" y="711025"/>
                  </a:cubicBezTo>
                  <a:lnTo>
                    <a:pt x="897069" y="701172"/>
                  </a:lnTo>
                  <a:cubicBezTo>
                    <a:pt x="888857" y="705551"/>
                    <a:pt x="869697" y="717046"/>
                    <a:pt x="862033" y="723615"/>
                  </a:cubicBezTo>
                  <a:cubicBezTo>
                    <a:pt x="849989" y="734562"/>
                    <a:pt x="841777" y="743867"/>
                    <a:pt x="828091" y="750436"/>
                  </a:cubicBezTo>
                  <a:cubicBezTo>
                    <a:pt x="831375" y="733467"/>
                    <a:pt x="855463" y="676541"/>
                    <a:pt x="864770" y="659025"/>
                  </a:cubicBezTo>
                  <a:cubicBezTo>
                    <a:pt x="887763" y="613593"/>
                    <a:pt x="872434" y="640414"/>
                    <a:pt x="869149" y="614688"/>
                  </a:cubicBezTo>
                  <a:cubicBezTo>
                    <a:pt x="867507" y="599362"/>
                    <a:pt x="875171" y="604835"/>
                    <a:pt x="872434" y="597172"/>
                  </a:cubicBezTo>
                  <a:cubicBezTo>
                    <a:pt x="863127" y="584035"/>
                    <a:pt x="830281" y="618520"/>
                    <a:pt x="827543" y="621804"/>
                  </a:cubicBezTo>
                  <a:cubicBezTo>
                    <a:pt x="816594" y="635488"/>
                    <a:pt x="804550" y="647530"/>
                    <a:pt x="794696" y="662309"/>
                  </a:cubicBezTo>
                  <a:cubicBezTo>
                    <a:pt x="773893" y="643151"/>
                    <a:pt x="773893" y="528751"/>
                    <a:pt x="785390" y="490435"/>
                  </a:cubicBezTo>
                  <a:cubicBezTo>
                    <a:pt x="788674" y="477845"/>
                    <a:pt x="791412" y="490982"/>
                    <a:pt x="791412" y="467993"/>
                  </a:cubicBezTo>
                  <a:cubicBezTo>
                    <a:pt x="790864" y="459235"/>
                    <a:pt x="795791" y="455403"/>
                    <a:pt x="799623" y="44664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70D2A299-A6C5-8B12-C386-A0EC9466D8BB}"/>
                </a:ext>
              </a:extLst>
            </p:cNvPr>
            <p:cNvSpPr/>
            <p:nvPr/>
          </p:nvSpPr>
          <p:spPr>
            <a:xfrm>
              <a:off x="1453115" y="3386039"/>
              <a:ext cx="53838" cy="265474"/>
            </a:xfrm>
            <a:custGeom>
              <a:avLst/>
              <a:gdLst>
                <a:gd name="connsiteX0" fmla="*/ 48062 w 53838"/>
                <a:gd name="connsiteY0" fmla="*/ 139032 h 265474"/>
                <a:gd name="connsiteX1" fmla="*/ 52441 w 53838"/>
                <a:gd name="connsiteY1" fmla="*/ 61853 h 265474"/>
                <a:gd name="connsiteX2" fmla="*/ 40945 w 53838"/>
                <a:gd name="connsiteY2" fmla="*/ 0 h 265474"/>
                <a:gd name="connsiteX3" fmla="*/ 40398 w 53838"/>
                <a:gd name="connsiteY3" fmla="*/ 29011 h 265474"/>
                <a:gd name="connsiteX4" fmla="*/ 34376 w 53838"/>
                <a:gd name="connsiteY4" fmla="*/ 147790 h 265474"/>
                <a:gd name="connsiteX5" fmla="*/ 4813 w 53838"/>
                <a:gd name="connsiteY5" fmla="*/ 265475 h 265474"/>
                <a:gd name="connsiteX6" fmla="*/ 16857 w 53838"/>
                <a:gd name="connsiteY6" fmla="*/ 235369 h 265474"/>
                <a:gd name="connsiteX7" fmla="*/ 48062 w 53838"/>
                <a:gd name="connsiteY7" fmla="*/ 139032 h 26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38" h="265474">
                  <a:moveTo>
                    <a:pt x="48062" y="139032"/>
                  </a:moveTo>
                  <a:cubicBezTo>
                    <a:pt x="55726" y="108927"/>
                    <a:pt x="51894" y="94148"/>
                    <a:pt x="52441" y="61853"/>
                  </a:cubicBezTo>
                  <a:cubicBezTo>
                    <a:pt x="52989" y="36674"/>
                    <a:pt x="59011" y="16968"/>
                    <a:pt x="40945" y="0"/>
                  </a:cubicBezTo>
                  <a:cubicBezTo>
                    <a:pt x="29996" y="12042"/>
                    <a:pt x="37660" y="10400"/>
                    <a:pt x="40398" y="29011"/>
                  </a:cubicBezTo>
                  <a:cubicBezTo>
                    <a:pt x="45325" y="55284"/>
                    <a:pt x="38208" y="124253"/>
                    <a:pt x="34376" y="147790"/>
                  </a:cubicBezTo>
                  <a:cubicBezTo>
                    <a:pt x="22332" y="220043"/>
                    <a:pt x="-12705" y="255622"/>
                    <a:pt x="4813" y="265475"/>
                  </a:cubicBezTo>
                  <a:cubicBezTo>
                    <a:pt x="14120" y="255074"/>
                    <a:pt x="10835" y="250696"/>
                    <a:pt x="16857" y="235369"/>
                  </a:cubicBezTo>
                  <a:cubicBezTo>
                    <a:pt x="41492" y="173516"/>
                    <a:pt x="31638" y="203622"/>
                    <a:pt x="48062" y="1390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E7796936-151C-17E2-EF7C-A14E79BAF17E}"/>
                </a:ext>
              </a:extLst>
            </p:cNvPr>
            <p:cNvSpPr/>
            <p:nvPr/>
          </p:nvSpPr>
          <p:spPr>
            <a:xfrm>
              <a:off x="1955528" y="3022585"/>
              <a:ext cx="37441" cy="122081"/>
            </a:xfrm>
            <a:custGeom>
              <a:avLst/>
              <a:gdLst>
                <a:gd name="connsiteX0" fmla="*/ 31783 w 37441"/>
                <a:gd name="connsiteY0" fmla="*/ 0 h 122081"/>
                <a:gd name="connsiteX1" fmla="*/ 6600 w 37441"/>
                <a:gd name="connsiteY1" fmla="*/ 122064 h 122081"/>
                <a:gd name="connsiteX2" fmla="*/ 26855 w 37441"/>
                <a:gd name="connsiteY2" fmla="*/ 24632 h 122081"/>
                <a:gd name="connsiteX3" fmla="*/ 31783 w 37441"/>
                <a:gd name="connsiteY3" fmla="*/ 0 h 12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41" h="122081">
                  <a:moveTo>
                    <a:pt x="31783" y="0"/>
                  </a:moveTo>
                  <a:cubicBezTo>
                    <a:pt x="3863" y="9305"/>
                    <a:pt x="-8729" y="123706"/>
                    <a:pt x="6600" y="122064"/>
                  </a:cubicBezTo>
                  <a:cubicBezTo>
                    <a:pt x="21928" y="120969"/>
                    <a:pt x="6052" y="54190"/>
                    <a:pt x="26855" y="24632"/>
                  </a:cubicBezTo>
                  <a:cubicBezTo>
                    <a:pt x="33972" y="14232"/>
                    <a:pt x="43826" y="10400"/>
                    <a:pt x="31783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00237512-B8F3-1F13-EED3-DB2E79512C64}"/>
                </a:ext>
              </a:extLst>
            </p:cNvPr>
            <p:cNvSpPr/>
            <p:nvPr/>
          </p:nvSpPr>
          <p:spPr>
            <a:xfrm>
              <a:off x="1882291" y="3488944"/>
              <a:ext cx="13595" cy="111116"/>
            </a:xfrm>
            <a:custGeom>
              <a:avLst/>
              <a:gdLst>
                <a:gd name="connsiteX0" fmla="*/ 10310 w 13595"/>
                <a:gd name="connsiteY0" fmla="*/ 0 h 111116"/>
                <a:gd name="connsiteX1" fmla="*/ 1004 w 13595"/>
                <a:gd name="connsiteY1" fmla="*/ 26821 h 111116"/>
                <a:gd name="connsiteX2" fmla="*/ 10310 w 13595"/>
                <a:gd name="connsiteY2" fmla="*/ 111116 h 111116"/>
                <a:gd name="connsiteX3" fmla="*/ 10310 w 13595"/>
                <a:gd name="connsiteY3" fmla="*/ 0 h 11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95" h="111116">
                  <a:moveTo>
                    <a:pt x="10310" y="0"/>
                  </a:moveTo>
                  <a:cubicBezTo>
                    <a:pt x="-1734" y="5474"/>
                    <a:pt x="2099" y="10400"/>
                    <a:pt x="1004" y="26821"/>
                  </a:cubicBezTo>
                  <a:cubicBezTo>
                    <a:pt x="-91" y="43242"/>
                    <a:pt x="-2828" y="105095"/>
                    <a:pt x="10310" y="111116"/>
                  </a:cubicBezTo>
                  <a:cubicBezTo>
                    <a:pt x="14690" y="104548"/>
                    <a:pt x="14690" y="7663"/>
                    <a:pt x="10310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C89D95D4-B8C7-8B62-3CBE-52E13288965E}"/>
                </a:ext>
              </a:extLst>
            </p:cNvPr>
            <p:cNvSpPr/>
            <p:nvPr/>
          </p:nvSpPr>
          <p:spPr>
            <a:xfrm>
              <a:off x="1248588" y="3192817"/>
              <a:ext cx="44669" cy="85800"/>
            </a:xfrm>
            <a:custGeom>
              <a:avLst/>
              <a:gdLst>
                <a:gd name="connsiteX0" fmla="*/ 2952 w 44669"/>
                <a:gd name="connsiteY0" fmla="*/ 84842 h 85800"/>
                <a:gd name="connsiteX1" fmla="*/ 9521 w 44669"/>
                <a:gd name="connsiteY1" fmla="*/ 82653 h 85800"/>
                <a:gd name="connsiteX2" fmla="*/ 36346 w 44669"/>
                <a:gd name="connsiteY2" fmla="*/ 20800 h 85800"/>
                <a:gd name="connsiteX3" fmla="*/ 39084 w 44669"/>
                <a:gd name="connsiteY3" fmla="*/ 0 h 85800"/>
                <a:gd name="connsiteX4" fmla="*/ 5689 w 44669"/>
                <a:gd name="connsiteY4" fmla="*/ 59663 h 85800"/>
                <a:gd name="connsiteX5" fmla="*/ 1310 w 44669"/>
                <a:gd name="connsiteY5" fmla="*/ 71158 h 85800"/>
                <a:gd name="connsiteX6" fmla="*/ 215 w 44669"/>
                <a:gd name="connsiteY6" fmla="*/ 78821 h 85800"/>
                <a:gd name="connsiteX7" fmla="*/ 2952 w 44669"/>
                <a:gd name="connsiteY7" fmla="*/ 84842 h 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69" h="85800">
                  <a:moveTo>
                    <a:pt x="2952" y="84842"/>
                  </a:moveTo>
                  <a:cubicBezTo>
                    <a:pt x="3499" y="85390"/>
                    <a:pt x="5689" y="87579"/>
                    <a:pt x="9521" y="82653"/>
                  </a:cubicBezTo>
                  <a:cubicBezTo>
                    <a:pt x="14996" y="74990"/>
                    <a:pt x="12259" y="49263"/>
                    <a:pt x="36346" y="20800"/>
                  </a:cubicBezTo>
                  <a:cubicBezTo>
                    <a:pt x="43463" y="12590"/>
                    <a:pt x="49485" y="9853"/>
                    <a:pt x="39084" y="0"/>
                  </a:cubicBezTo>
                  <a:cubicBezTo>
                    <a:pt x="23755" y="14232"/>
                    <a:pt x="13901" y="38863"/>
                    <a:pt x="5689" y="59663"/>
                  </a:cubicBezTo>
                  <a:cubicBezTo>
                    <a:pt x="4594" y="61305"/>
                    <a:pt x="1857" y="69516"/>
                    <a:pt x="1310" y="71158"/>
                  </a:cubicBezTo>
                  <a:cubicBezTo>
                    <a:pt x="215" y="74990"/>
                    <a:pt x="-333" y="72800"/>
                    <a:pt x="215" y="78821"/>
                  </a:cubicBezTo>
                  <a:cubicBezTo>
                    <a:pt x="762" y="84295"/>
                    <a:pt x="762" y="82106"/>
                    <a:pt x="2952" y="848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0287FD-70B0-8DE1-3740-018F6B251FE6}"/>
                </a:ext>
              </a:extLst>
            </p:cNvPr>
            <p:cNvSpPr/>
            <p:nvPr/>
          </p:nvSpPr>
          <p:spPr>
            <a:xfrm>
              <a:off x="1493603" y="3532734"/>
              <a:ext cx="34179" cy="94147"/>
            </a:xfrm>
            <a:custGeom>
              <a:avLst/>
              <a:gdLst>
                <a:gd name="connsiteX0" fmla="*/ 3193 w 34179"/>
                <a:gd name="connsiteY0" fmla="*/ 94148 h 94147"/>
                <a:gd name="connsiteX1" fmla="*/ 13595 w 34179"/>
                <a:gd name="connsiteY1" fmla="*/ 74442 h 94147"/>
                <a:gd name="connsiteX2" fmla="*/ 31113 w 34179"/>
                <a:gd name="connsiteY2" fmla="*/ 0 h 94147"/>
                <a:gd name="connsiteX3" fmla="*/ 15785 w 34179"/>
                <a:gd name="connsiteY3" fmla="*/ 48169 h 94147"/>
                <a:gd name="connsiteX4" fmla="*/ 3193 w 34179"/>
                <a:gd name="connsiteY4" fmla="*/ 94148 h 9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9" h="94147">
                  <a:moveTo>
                    <a:pt x="3193" y="94148"/>
                  </a:moveTo>
                  <a:cubicBezTo>
                    <a:pt x="11952" y="90316"/>
                    <a:pt x="10310" y="84842"/>
                    <a:pt x="13595" y="74442"/>
                  </a:cubicBezTo>
                  <a:cubicBezTo>
                    <a:pt x="20712" y="54190"/>
                    <a:pt x="42062" y="13684"/>
                    <a:pt x="31113" y="0"/>
                  </a:cubicBezTo>
                  <a:cubicBezTo>
                    <a:pt x="20164" y="6021"/>
                    <a:pt x="20164" y="34484"/>
                    <a:pt x="15785" y="48169"/>
                  </a:cubicBezTo>
                  <a:cubicBezTo>
                    <a:pt x="7025" y="77727"/>
                    <a:pt x="-6113" y="82653"/>
                    <a:pt x="3193" y="9414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94B0F6E0-468D-642F-BAB7-BCD80339D314}"/>
                </a:ext>
              </a:extLst>
            </p:cNvPr>
            <p:cNvSpPr/>
            <p:nvPr/>
          </p:nvSpPr>
          <p:spPr>
            <a:xfrm>
              <a:off x="1580258" y="2965647"/>
              <a:ext cx="39166" cy="48727"/>
            </a:xfrm>
            <a:custGeom>
              <a:avLst/>
              <a:gdLst>
                <a:gd name="connsiteX0" fmla="*/ 1393 w 39166"/>
                <a:gd name="connsiteY0" fmla="*/ 48727 h 48727"/>
                <a:gd name="connsiteX1" fmla="*/ 11794 w 39166"/>
                <a:gd name="connsiteY1" fmla="*/ 39969 h 48727"/>
                <a:gd name="connsiteX2" fmla="*/ 18364 w 39166"/>
                <a:gd name="connsiteY2" fmla="*/ 24643 h 48727"/>
                <a:gd name="connsiteX3" fmla="*/ 39167 w 39166"/>
                <a:gd name="connsiteY3" fmla="*/ 559 h 48727"/>
                <a:gd name="connsiteX4" fmla="*/ 1393 w 39166"/>
                <a:gd name="connsiteY4" fmla="*/ 48727 h 4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66" h="48727">
                  <a:moveTo>
                    <a:pt x="1393" y="48727"/>
                  </a:moveTo>
                  <a:cubicBezTo>
                    <a:pt x="13984" y="45990"/>
                    <a:pt x="9057" y="48180"/>
                    <a:pt x="11794" y="39969"/>
                  </a:cubicBezTo>
                  <a:cubicBezTo>
                    <a:pt x="15079" y="30664"/>
                    <a:pt x="10699" y="34496"/>
                    <a:pt x="18364" y="24643"/>
                  </a:cubicBezTo>
                  <a:cubicBezTo>
                    <a:pt x="27670" y="13148"/>
                    <a:pt x="37524" y="13696"/>
                    <a:pt x="39167" y="559"/>
                  </a:cubicBezTo>
                  <a:cubicBezTo>
                    <a:pt x="23291" y="-4915"/>
                    <a:pt x="-6819" y="31211"/>
                    <a:pt x="1393" y="4872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AB24FFD8-61A2-96F3-8697-7BED404055AE}"/>
                </a:ext>
              </a:extLst>
            </p:cNvPr>
            <p:cNvSpPr/>
            <p:nvPr/>
          </p:nvSpPr>
          <p:spPr>
            <a:xfrm>
              <a:off x="1692236" y="3239605"/>
              <a:ext cx="41606" cy="28201"/>
            </a:xfrm>
            <a:custGeom>
              <a:avLst/>
              <a:gdLst>
                <a:gd name="connsiteX0" fmla="*/ 0 w 41606"/>
                <a:gd name="connsiteY0" fmla="*/ 12328 h 28201"/>
                <a:gd name="connsiteX1" fmla="*/ 38869 w 41606"/>
                <a:gd name="connsiteY1" fmla="*/ 28202 h 28201"/>
                <a:gd name="connsiteX2" fmla="*/ 41606 w 41606"/>
                <a:gd name="connsiteY2" fmla="*/ 13970 h 28201"/>
                <a:gd name="connsiteX3" fmla="*/ 547 w 41606"/>
                <a:gd name="connsiteY3" fmla="*/ 286 h 28201"/>
                <a:gd name="connsiteX4" fmla="*/ 0 w 41606"/>
                <a:gd name="connsiteY4" fmla="*/ 12328 h 2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06" h="28201">
                  <a:moveTo>
                    <a:pt x="0" y="12328"/>
                  </a:moveTo>
                  <a:cubicBezTo>
                    <a:pt x="29015" y="17802"/>
                    <a:pt x="18613" y="15065"/>
                    <a:pt x="38869" y="28202"/>
                  </a:cubicBezTo>
                  <a:lnTo>
                    <a:pt x="41606" y="13970"/>
                  </a:lnTo>
                  <a:cubicBezTo>
                    <a:pt x="32299" y="9044"/>
                    <a:pt x="15329" y="-1904"/>
                    <a:pt x="547" y="286"/>
                  </a:cubicBezTo>
                  <a:lnTo>
                    <a:pt x="0" y="12328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8CB6BCBB-1112-7FA0-AD74-E329F12123CA}"/>
                </a:ext>
              </a:extLst>
            </p:cNvPr>
            <p:cNvSpPr/>
            <p:nvPr/>
          </p:nvSpPr>
          <p:spPr>
            <a:xfrm>
              <a:off x="1526146" y="3573786"/>
              <a:ext cx="25989" cy="62400"/>
            </a:xfrm>
            <a:custGeom>
              <a:avLst/>
              <a:gdLst>
                <a:gd name="connsiteX0" fmla="*/ 2951 w 25989"/>
                <a:gd name="connsiteY0" fmla="*/ 62400 h 62400"/>
                <a:gd name="connsiteX1" fmla="*/ 24301 w 25989"/>
                <a:gd name="connsiteY1" fmla="*/ 0 h 62400"/>
                <a:gd name="connsiteX2" fmla="*/ 16637 w 25989"/>
                <a:gd name="connsiteY2" fmla="*/ 15326 h 62400"/>
                <a:gd name="connsiteX3" fmla="*/ 2951 w 25989"/>
                <a:gd name="connsiteY3" fmla="*/ 62400 h 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9" h="62400">
                  <a:moveTo>
                    <a:pt x="2951" y="62400"/>
                  </a:moveTo>
                  <a:cubicBezTo>
                    <a:pt x="14447" y="54737"/>
                    <a:pt x="31418" y="12590"/>
                    <a:pt x="24301" y="0"/>
                  </a:cubicBezTo>
                  <a:cubicBezTo>
                    <a:pt x="15542" y="4379"/>
                    <a:pt x="19922" y="2189"/>
                    <a:pt x="16637" y="15326"/>
                  </a:cubicBezTo>
                  <a:cubicBezTo>
                    <a:pt x="6783" y="51453"/>
                    <a:pt x="-5808" y="52548"/>
                    <a:pt x="2951" y="624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5D42E8B7-E6BC-E229-FB74-CD5DCC5195A5}"/>
                </a:ext>
              </a:extLst>
            </p:cNvPr>
            <p:cNvSpPr/>
            <p:nvPr/>
          </p:nvSpPr>
          <p:spPr>
            <a:xfrm>
              <a:off x="1850007" y="3546965"/>
              <a:ext cx="11937" cy="72252"/>
            </a:xfrm>
            <a:custGeom>
              <a:avLst/>
              <a:gdLst>
                <a:gd name="connsiteX0" fmla="*/ 2631 w 11937"/>
                <a:gd name="connsiteY0" fmla="*/ 32842 h 72252"/>
                <a:gd name="connsiteX1" fmla="*/ 8652 w 11937"/>
                <a:gd name="connsiteY1" fmla="*/ 72253 h 72252"/>
                <a:gd name="connsiteX2" fmla="*/ 11937 w 11937"/>
                <a:gd name="connsiteY2" fmla="*/ 63495 h 72252"/>
                <a:gd name="connsiteX3" fmla="*/ 8105 w 11937"/>
                <a:gd name="connsiteY3" fmla="*/ 0 h 72252"/>
                <a:gd name="connsiteX4" fmla="*/ 2631 w 11937"/>
                <a:gd name="connsiteY4" fmla="*/ 32842 h 7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37" h="72252">
                  <a:moveTo>
                    <a:pt x="2631" y="32842"/>
                  </a:moveTo>
                  <a:cubicBezTo>
                    <a:pt x="3178" y="46526"/>
                    <a:pt x="3725" y="61305"/>
                    <a:pt x="8652" y="72253"/>
                  </a:cubicBezTo>
                  <a:cubicBezTo>
                    <a:pt x="11390" y="68969"/>
                    <a:pt x="10842" y="71705"/>
                    <a:pt x="11937" y="63495"/>
                  </a:cubicBezTo>
                  <a:lnTo>
                    <a:pt x="8105" y="0"/>
                  </a:lnTo>
                  <a:cubicBezTo>
                    <a:pt x="-5581" y="4379"/>
                    <a:pt x="2083" y="16421"/>
                    <a:pt x="2631" y="328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2D1F4AB0-8208-BB31-A38A-CE38FA0F3780}"/>
                </a:ext>
              </a:extLst>
            </p:cNvPr>
            <p:cNvSpPr/>
            <p:nvPr/>
          </p:nvSpPr>
          <p:spPr>
            <a:xfrm>
              <a:off x="1272891" y="3223470"/>
              <a:ext cx="26489" cy="60210"/>
            </a:xfrm>
            <a:custGeom>
              <a:avLst/>
              <a:gdLst>
                <a:gd name="connsiteX0" fmla="*/ 0 w 26489"/>
                <a:gd name="connsiteY0" fmla="*/ 60211 h 60210"/>
                <a:gd name="connsiteX1" fmla="*/ 7664 w 26489"/>
                <a:gd name="connsiteY1" fmla="*/ 47074 h 60210"/>
                <a:gd name="connsiteX2" fmla="*/ 13139 w 26489"/>
                <a:gd name="connsiteY2" fmla="*/ 31200 h 60210"/>
                <a:gd name="connsiteX3" fmla="*/ 26278 w 26489"/>
                <a:gd name="connsiteY3" fmla="*/ 0 h 60210"/>
                <a:gd name="connsiteX4" fmla="*/ 9307 w 26489"/>
                <a:gd name="connsiteY4" fmla="*/ 23537 h 60210"/>
                <a:gd name="connsiteX5" fmla="*/ 0 w 26489"/>
                <a:gd name="connsiteY5" fmla="*/ 60211 h 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89" h="60210">
                  <a:moveTo>
                    <a:pt x="0" y="60211"/>
                  </a:moveTo>
                  <a:lnTo>
                    <a:pt x="7664" y="47074"/>
                  </a:lnTo>
                  <a:cubicBezTo>
                    <a:pt x="9854" y="39958"/>
                    <a:pt x="10402" y="37769"/>
                    <a:pt x="13139" y="31200"/>
                  </a:cubicBezTo>
                  <a:cubicBezTo>
                    <a:pt x="19708" y="16968"/>
                    <a:pt x="27920" y="15326"/>
                    <a:pt x="26278" y="0"/>
                  </a:cubicBezTo>
                  <a:cubicBezTo>
                    <a:pt x="13686" y="1095"/>
                    <a:pt x="15876" y="9853"/>
                    <a:pt x="9307" y="23537"/>
                  </a:cubicBezTo>
                  <a:cubicBezTo>
                    <a:pt x="3832" y="36126"/>
                    <a:pt x="1095" y="45432"/>
                    <a:pt x="0" y="602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E4849B73-D6F4-B0C2-24D9-BEBE8F797C83}"/>
                </a:ext>
              </a:extLst>
            </p:cNvPr>
            <p:cNvSpPr/>
            <p:nvPr/>
          </p:nvSpPr>
          <p:spPr>
            <a:xfrm>
              <a:off x="1605739" y="2975332"/>
              <a:ext cx="35512" cy="46705"/>
            </a:xfrm>
            <a:custGeom>
              <a:avLst/>
              <a:gdLst>
                <a:gd name="connsiteX0" fmla="*/ 0 w 35512"/>
                <a:gd name="connsiteY0" fmla="*/ 46705 h 46705"/>
                <a:gd name="connsiteX1" fmla="*/ 30657 w 35512"/>
                <a:gd name="connsiteY1" fmla="*/ 12768 h 46705"/>
                <a:gd name="connsiteX2" fmla="*/ 34489 w 35512"/>
                <a:gd name="connsiteY2" fmla="*/ 7842 h 46705"/>
                <a:gd name="connsiteX3" fmla="*/ 0 w 35512"/>
                <a:gd name="connsiteY3" fmla="*/ 46705 h 4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12" h="46705">
                  <a:moveTo>
                    <a:pt x="0" y="46705"/>
                  </a:moveTo>
                  <a:lnTo>
                    <a:pt x="30657" y="12768"/>
                  </a:lnTo>
                  <a:cubicBezTo>
                    <a:pt x="31205" y="12221"/>
                    <a:pt x="34489" y="8389"/>
                    <a:pt x="34489" y="7842"/>
                  </a:cubicBezTo>
                  <a:cubicBezTo>
                    <a:pt x="42153" y="-16242"/>
                    <a:pt x="4380" y="20431"/>
                    <a:pt x="0" y="4670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E298CBFD-9924-3FF1-3E4A-44870CB959BC}"/>
                </a:ext>
              </a:extLst>
            </p:cNvPr>
            <p:cNvSpPr/>
            <p:nvPr/>
          </p:nvSpPr>
          <p:spPr>
            <a:xfrm>
              <a:off x="2064234" y="3098122"/>
              <a:ext cx="19989" cy="38315"/>
            </a:xfrm>
            <a:custGeom>
              <a:avLst/>
              <a:gdLst>
                <a:gd name="connsiteX0" fmla="*/ 7931 w 19989"/>
                <a:gd name="connsiteY0" fmla="*/ 38316 h 38315"/>
                <a:gd name="connsiteX1" fmla="*/ 17237 w 19989"/>
                <a:gd name="connsiteY1" fmla="*/ 0 h 38315"/>
                <a:gd name="connsiteX2" fmla="*/ 3004 w 19989"/>
                <a:gd name="connsiteY2" fmla="*/ 18611 h 38315"/>
                <a:gd name="connsiteX3" fmla="*/ 7931 w 19989"/>
                <a:gd name="connsiteY3" fmla="*/ 38316 h 3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89" h="38315">
                  <a:moveTo>
                    <a:pt x="7931" y="38316"/>
                  </a:moveTo>
                  <a:cubicBezTo>
                    <a:pt x="17785" y="4926"/>
                    <a:pt x="23807" y="11495"/>
                    <a:pt x="17237" y="0"/>
                  </a:cubicBezTo>
                  <a:cubicBezTo>
                    <a:pt x="12858" y="1642"/>
                    <a:pt x="10668" y="-1642"/>
                    <a:pt x="3004" y="18611"/>
                  </a:cubicBezTo>
                  <a:cubicBezTo>
                    <a:pt x="-1376" y="29558"/>
                    <a:pt x="-1923" y="32842"/>
                    <a:pt x="7931" y="383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02FCFB07-ACF9-A0E9-C3DE-E333582EA812}"/>
                </a:ext>
              </a:extLst>
            </p:cNvPr>
            <p:cNvSpPr/>
            <p:nvPr/>
          </p:nvSpPr>
          <p:spPr>
            <a:xfrm>
              <a:off x="1681240" y="3261645"/>
              <a:ext cx="38368" cy="25866"/>
            </a:xfrm>
            <a:custGeom>
              <a:avLst/>
              <a:gdLst>
                <a:gd name="connsiteX0" fmla="*/ 3332 w 38368"/>
                <a:gd name="connsiteY0" fmla="*/ 141 h 25866"/>
                <a:gd name="connsiteX1" fmla="*/ 2784 w 38368"/>
                <a:gd name="connsiteY1" fmla="*/ 9993 h 25866"/>
                <a:gd name="connsiteX2" fmla="*/ 38368 w 38368"/>
                <a:gd name="connsiteY2" fmla="*/ 25867 h 25866"/>
                <a:gd name="connsiteX3" fmla="*/ 21397 w 38368"/>
                <a:gd name="connsiteY3" fmla="*/ 10541 h 25866"/>
                <a:gd name="connsiteX4" fmla="*/ 3332 w 38368"/>
                <a:gd name="connsiteY4" fmla="*/ 141 h 2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8" h="25866">
                  <a:moveTo>
                    <a:pt x="3332" y="141"/>
                  </a:moveTo>
                  <a:cubicBezTo>
                    <a:pt x="3332" y="688"/>
                    <a:pt x="-3785" y="688"/>
                    <a:pt x="2784" y="9993"/>
                  </a:cubicBezTo>
                  <a:cubicBezTo>
                    <a:pt x="7164" y="15467"/>
                    <a:pt x="29062" y="23677"/>
                    <a:pt x="38368" y="25867"/>
                  </a:cubicBezTo>
                  <a:cubicBezTo>
                    <a:pt x="32894" y="16014"/>
                    <a:pt x="29062" y="16562"/>
                    <a:pt x="21397" y="10541"/>
                  </a:cubicBezTo>
                  <a:cubicBezTo>
                    <a:pt x="13733" y="4520"/>
                    <a:pt x="10449" y="-954"/>
                    <a:pt x="3332" y="14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38013BD4-8ADD-30A8-37CA-D5E09FEBB3AB}"/>
                </a:ext>
              </a:extLst>
            </p:cNvPr>
            <p:cNvSpPr/>
            <p:nvPr/>
          </p:nvSpPr>
          <p:spPr>
            <a:xfrm>
              <a:off x="2086841" y="3117280"/>
              <a:ext cx="14658" cy="34894"/>
            </a:xfrm>
            <a:custGeom>
              <a:avLst/>
              <a:gdLst>
                <a:gd name="connsiteX0" fmla="*/ 3937 w 14658"/>
                <a:gd name="connsiteY0" fmla="*/ 34484 h 34894"/>
                <a:gd name="connsiteX1" fmla="*/ 9959 w 14658"/>
                <a:gd name="connsiteY1" fmla="*/ 0 h 34894"/>
                <a:gd name="connsiteX2" fmla="*/ 105 w 14658"/>
                <a:gd name="connsiteY2" fmla="*/ 27916 h 34894"/>
                <a:gd name="connsiteX3" fmla="*/ 3937 w 14658"/>
                <a:gd name="connsiteY3" fmla="*/ 34484 h 3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58" h="34894">
                  <a:moveTo>
                    <a:pt x="3937" y="34484"/>
                  </a:moveTo>
                  <a:cubicBezTo>
                    <a:pt x="17623" y="4926"/>
                    <a:pt x="16528" y="4926"/>
                    <a:pt x="9959" y="0"/>
                  </a:cubicBezTo>
                  <a:cubicBezTo>
                    <a:pt x="3937" y="5474"/>
                    <a:pt x="105" y="21895"/>
                    <a:pt x="105" y="27916"/>
                  </a:cubicBezTo>
                  <a:cubicBezTo>
                    <a:pt x="-443" y="39411"/>
                    <a:pt x="1200" y="32842"/>
                    <a:pt x="3937" y="344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5D1BEABB-129D-DC32-633C-2B0B2CDA6869}"/>
                </a:ext>
              </a:extLst>
            </p:cNvPr>
            <p:cNvSpPr/>
            <p:nvPr/>
          </p:nvSpPr>
          <p:spPr>
            <a:xfrm>
              <a:off x="1412712" y="3914063"/>
              <a:ext cx="14732" cy="17703"/>
            </a:xfrm>
            <a:custGeom>
              <a:avLst/>
              <a:gdLst>
                <a:gd name="connsiteX0" fmla="*/ 5253 w 14732"/>
                <a:gd name="connsiteY0" fmla="*/ 17703 h 17703"/>
                <a:gd name="connsiteX1" fmla="*/ 3610 w 14732"/>
                <a:gd name="connsiteY1" fmla="*/ 735 h 17703"/>
                <a:gd name="connsiteX2" fmla="*/ 873 w 14732"/>
                <a:gd name="connsiteY2" fmla="*/ 10040 h 17703"/>
                <a:gd name="connsiteX3" fmla="*/ 5253 w 14732"/>
                <a:gd name="connsiteY3" fmla="*/ 17703 h 1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32" h="17703">
                  <a:moveTo>
                    <a:pt x="5253" y="17703"/>
                  </a:moveTo>
                  <a:cubicBezTo>
                    <a:pt x="18939" y="12777"/>
                    <a:pt x="17296" y="-3644"/>
                    <a:pt x="3610" y="735"/>
                  </a:cubicBezTo>
                  <a:cubicBezTo>
                    <a:pt x="-222" y="6756"/>
                    <a:pt x="-769" y="-6381"/>
                    <a:pt x="873" y="10040"/>
                  </a:cubicBezTo>
                  <a:cubicBezTo>
                    <a:pt x="1968" y="16608"/>
                    <a:pt x="1968" y="12777"/>
                    <a:pt x="5253" y="1770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40A63B95-32AD-335A-9CB2-A3A87CFC0CF8}"/>
                </a:ext>
              </a:extLst>
            </p:cNvPr>
            <p:cNvSpPr/>
            <p:nvPr/>
          </p:nvSpPr>
          <p:spPr>
            <a:xfrm>
              <a:off x="1953291" y="3163806"/>
              <a:ext cx="15132" cy="18610"/>
            </a:xfrm>
            <a:custGeom>
              <a:avLst/>
              <a:gdLst>
                <a:gd name="connsiteX0" fmla="*/ 9384 w 15132"/>
                <a:gd name="connsiteY0" fmla="*/ 18611 h 18610"/>
                <a:gd name="connsiteX1" fmla="*/ 9384 w 15132"/>
                <a:gd name="connsiteY1" fmla="*/ 0 h 18610"/>
                <a:gd name="connsiteX2" fmla="*/ 9384 w 15132"/>
                <a:gd name="connsiteY2" fmla="*/ 18611 h 1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32" h="18610">
                  <a:moveTo>
                    <a:pt x="9384" y="18611"/>
                  </a:moveTo>
                  <a:cubicBezTo>
                    <a:pt x="17048" y="10947"/>
                    <a:pt x="17048" y="8758"/>
                    <a:pt x="9384" y="0"/>
                  </a:cubicBezTo>
                  <a:cubicBezTo>
                    <a:pt x="-7587" y="3832"/>
                    <a:pt x="2267" y="13137"/>
                    <a:pt x="9384" y="186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336F6163-C32F-58EA-B925-D15ABD9B987F}"/>
                </a:ext>
              </a:extLst>
            </p:cNvPr>
            <p:cNvSpPr/>
            <p:nvPr/>
          </p:nvSpPr>
          <p:spPr>
            <a:xfrm>
              <a:off x="1417417" y="3868957"/>
              <a:ext cx="16622" cy="15187"/>
            </a:xfrm>
            <a:custGeom>
              <a:avLst/>
              <a:gdLst>
                <a:gd name="connsiteX0" fmla="*/ 0 w 16622"/>
                <a:gd name="connsiteY0" fmla="*/ 3693 h 15187"/>
                <a:gd name="connsiteX1" fmla="*/ 3832 w 16622"/>
                <a:gd name="connsiteY1" fmla="*/ 15188 h 15187"/>
                <a:gd name="connsiteX2" fmla="*/ 0 w 16622"/>
                <a:gd name="connsiteY2" fmla="*/ 3693 h 1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22" h="15187">
                  <a:moveTo>
                    <a:pt x="0" y="3693"/>
                  </a:moveTo>
                  <a:lnTo>
                    <a:pt x="3832" y="15188"/>
                  </a:lnTo>
                  <a:cubicBezTo>
                    <a:pt x="28467" y="10809"/>
                    <a:pt x="12044" y="-7802"/>
                    <a:pt x="0" y="369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58F7046F-92C4-B705-E7D3-3A59EC5E1FEA}"/>
                </a:ext>
              </a:extLst>
            </p:cNvPr>
            <p:cNvSpPr/>
            <p:nvPr/>
          </p:nvSpPr>
          <p:spPr>
            <a:xfrm>
              <a:off x="1772042" y="3164354"/>
              <a:ext cx="12094" cy="18063"/>
            </a:xfrm>
            <a:custGeom>
              <a:avLst/>
              <a:gdLst>
                <a:gd name="connsiteX0" fmla="*/ 7238 w 12094"/>
                <a:gd name="connsiteY0" fmla="*/ 18063 h 18063"/>
                <a:gd name="connsiteX1" fmla="*/ 11617 w 12094"/>
                <a:gd name="connsiteY1" fmla="*/ 7663 h 18063"/>
                <a:gd name="connsiteX2" fmla="*/ 668 w 12094"/>
                <a:gd name="connsiteY2" fmla="*/ 0 h 18063"/>
                <a:gd name="connsiteX3" fmla="*/ 7238 w 12094"/>
                <a:gd name="connsiteY3" fmla="*/ 18063 h 1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4" h="18063">
                  <a:moveTo>
                    <a:pt x="7238" y="18063"/>
                  </a:moveTo>
                  <a:cubicBezTo>
                    <a:pt x="7785" y="18063"/>
                    <a:pt x="13807" y="15326"/>
                    <a:pt x="11617" y="7663"/>
                  </a:cubicBezTo>
                  <a:cubicBezTo>
                    <a:pt x="9975" y="547"/>
                    <a:pt x="7238" y="1642"/>
                    <a:pt x="668" y="0"/>
                  </a:cubicBezTo>
                  <a:cubicBezTo>
                    <a:pt x="-974" y="10400"/>
                    <a:pt x="121" y="11495"/>
                    <a:pt x="7238" y="180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84D4AC80-46ED-5D4C-C579-5CA8DCF875E7}"/>
                </a:ext>
              </a:extLst>
            </p:cNvPr>
            <p:cNvSpPr/>
            <p:nvPr/>
          </p:nvSpPr>
          <p:spPr>
            <a:xfrm>
              <a:off x="1733127" y="3153872"/>
              <a:ext cx="15495" cy="15407"/>
            </a:xfrm>
            <a:custGeom>
              <a:avLst/>
              <a:gdLst>
                <a:gd name="connsiteX0" fmla="*/ 10021 w 15495"/>
                <a:gd name="connsiteY0" fmla="*/ 15408 h 15407"/>
                <a:gd name="connsiteX1" fmla="*/ 15495 w 15495"/>
                <a:gd name="connsiteY1" fmla="*/ 629 h 15407"/>
                <a:gd name="connsiteX2" fmla="*/ 10021 w 15495"/>
                <a:gd name="connsiteY2" fmla="*/ 15408 h 1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95" h="15407">
                  <a:moveTo>
                    <a:pt x="10021" y="15408"/>
                  </a:moveTo>
                  <a:lnTo>
                    <a:pt x="15495" y="629"/>
                  </a:lnTo>
                  <a:cubicBezTo>
                    <a:pt x="-5308" y="-3203"/>
                    <a:pt x="-3118" y="11576"/>
                    <a:pt x="10021" y="1540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56A8F2FC-1A80-A03E-6045-F8E828CDF0A3}"/>
                </a:ext>
              </a:extLst>
            </p:cNvPr>
            <p:cNvSpPr/>
            <p:nvPr/>
          </p:nvSpPr>
          <p:spPr>
            <a:xfrm>
              <a:off x="1965695" y="3190080"/>
              <a:ext cx="11940" cy="13684"/>
            </a:xfrm>
            <a:custGeom>
              <a:avLst/>
              <a:gdLst>
                <a:gd name="connsiteX0" fmla="*/ 3002 w 11940"/>
                <a:gd name="connsiteY0" fmla="*/ 13684 h 13684"/>
                <a:gd name="connsiteX1" fmla="*/ 11762 w 11940"/>
                <a:gd name="connsiteY1" fmla="*/ 0 h 13684"/>
                <a:gd name="connsiteX2" fmla="*/ 3002 w 11940"/>
                <a:gd name="connsiteY2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40" h="13684">
                  <a:moveTo>
                    <a:pt x="3002" y="13684"/>
                  </a:moveTo>
                  <a:cubicBezTo>
                    <a:pt x="13951" y="10400"/>
                    <a:pt x="11762" y="12590"/>
                    <a:pt x="11762" y="0"/>
                  </a:cubicBezTo>
                  <a:cubicBezTo>
                    <a:pt x="-1925" y="547"/>
                    <a:pt x="-1925" y="2189"/>
                    <a:pt x="3002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9389FA62-9A8C-7B90-8569-55631B63885A}"/>
                </a:ext>
              </a:extLst>
            </p:cNvPr>
            <p:cNvSpPr/>
            <p:nvPr/>
          </p:nvSpPr>
          <p:spPr>
            <a:xfrm>
              <a:off x="1969230" y="3863571"/>
              <a:ext cx="13153" cy="12475"/>
            </a:xfrm>
            <a:custGeom>
              <a:avLst/>
              <a:gdLst>
                <a:gd name="connsiteX0" fmla="*/ 8774 w 13153"/>
                <a:gd name="connsiteY0" fmla="*/ 12364 h 12475"/>
                <a:gd name="connsiteX1" fmla="*/ 13153 w 13153"/>
                <a:gd name="connsiteY1" fmla="*/ 1963 h 12475"/>
                <a:gd name="connsiteX2" fmla="*/ 1109 w 13153"/>
                <a:gd name="connsiteY2" fmla="*/ 4700 h 12475"/>
                <a:gd name="connsiteX3" fmla="*/ 8774 w 13153"/>
                <a:gd name="connsiteY3" fmla="*/ 12364 h 1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53" h="12475">
                  <a:moveTo>
                    <a:pt x="8774" y="12364"/>
                  </a:moveTo>
                  <a:cubicBezTo>
                    <a:pt x="12606" y="7437"/>
                    <a:pt x="10963" y="18385"/>
                    <a:pt x="13153" y="1963"/>
                  </a:cubicBezTo>
                  <a:cubicBezTo>
                    <a:pt x="8774" y="1416"/>
                    <a:pt x="4941" y="-3510"/>
                    <a:pt x="1109" y="4700"/>
                  </a:cubicBezTo>
                  <a:cubicBezTo>
                    <a:pt x="-3270" y="14006"/>
                    <a:pt x="6584" y="12364"/>
                    <a:pt x="8774" y="1236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A97BBFD6-2957-0FF0-97BB-F2C9E60BA369}"/>
                </a:ext>
              </a:extLst>
            </p:cNvPr>
            <p:cNvSpPr/>
            <p:nvPr/>
          </p:nvSpPr>
          <p:spPr>
            <a:xfrm>
              <a:off x="1935238" y="3842545"/>
              <a:ext cx="10526" cy="16453"/>
            </a:xfrm>
            <a:custGeom>
              <a:avLst/>
              <a:gdLst>
                <a:gd name="connsiteX0" fmla="*/ 2802 w 10526"/>
                <a:gd name="connsiteY0" fmla="*/ 15326 h 16453"/>
                <a:gd name="connsiteX1" fmla="*/ 10467 w 10526"/>
                <a:gd name="connsiteY1" fmla="*/ 7663 h 16453"/>
                <a:gd name="connsiteX2" fmla="*/ 2802 w 10526"/>
                <a:gd name="connsiteY2" fmla="*/ 0 h 16453"/>
                <a:gd name="connsiteX3" fmla="*/ 2802 w 10526"/>
                <a:gd name="connsiteY3" fmla="*/ 15326 h 16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26" h="16453">
                  <a:moveTo>
                    <a:pt x="2802" y="15326"/>
                  </a:moveTo>
                  <a:cubicBezTo>
                    <a:pt x="7729" y="13137"/>
                    <a:pt x="8277" y="22990"/>
                    <a:pt x="10467" y="7663"/>
                  </a:cubicBezTo>
                  <a:cubicBezTo>
                    <a:pt x="11014" y="1642"/>
                    <a:pt x="7729" y="2189"/>
                    <a:pt x="2802" y="0"/>
                  </a:cubicBezTo>
                  <a:cubicBezTo>
                    <a:pt x="-3220" y="14232"/>
                    <a:pt x="2255" y="13684"/>
                    <a:pt x="2802" y="153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FC54B739-C89D-7913-80A7-2FF3CC11554B}"/>
                </a:ext>
              </a:extLst>
            </p:cNvPr>
            <p:cNvSpPr/>
            <p:nvPr/>
          </p:nvSpPr>
          <p:spPr>
            <a:xfrm>
              <a:off x="1354456" y="3938335"/>
              <a:ext cx="14717" cy="12589"/>
            </a:xfrm>
            <a:custGeom>
              <a:avLst/>
              <a:gdLst>
                <a:gd name="connsiteX0" fmla="*/ 3837 w 14717"/>
                <a:gd name="connsiteY0" fmla="*/ 12590 h 12589"/>
                <a:gd name="connsiteX1" fmla="*/ 9859 w 14717"/>
                <a:gd name="connsiteY1" fmla="*/ 0 h 12589"/>
                <a:gd name="connsiteX2" fmla="*/ 3289 w 14717"/>
                <a:gd name="connsiteY2" fmla="*/ 1095 h 12589"/>
                <a:gd name="connsiteX3" fmla="*/ 3837 w 14717"/>
                <a:gd name="connsiteY3" fmla="*/ 1259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7" h="12589">
                  <a:moveTo>
                    <a:pt x="3837" y="12590"/>
                  </a:moveTo>
                  <a:cubicBezTo>
                    <a:pt x="24093" y="7663"/>
                    <a:pt x="9859" y="0"/>
                    <a:pt x="9859" y="0"/>
                  </a:cubicBezTo>
                  <a:lnTo>
                    <a:pt x="3289" y="1095"/>
                  </a:lnTo>
                  <a:cubicBezTo>
                    <a:pt x="-2185" y="8758"/>
                    <a:pt x="5" y="6021"/>
                    <a:pt x="3837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0AC57A88-C68C-30C3-D656-7D1B4B6F6440}"/>
                </a:ext>
              </a:extLst>
            </p:cNvPr>
            <p:cNvSpPr/>
            <p:nvPr/>
          </p:nvSpPr>
          <p:spPr>
            <a:xfrm>
              <a:off x="1929218" y="3886335"/>
              <a:ext cx="12106" cy="13684"/>
            </a:xfrm>
            <a:custGeom>
              <a:avLst/>
              <a:gdLst>
                <a:gd name="connsiteX0" fmla="*/ 12107 w 12106"/>
                <a:gd name="connsiteY0" fmla="*/ 13684 h 13684"/>
                <a:gd name="connsiteX1" fmla="*/ 6085 w 12106"/>
                <a:gd name="connsiteY1" fmla="*/ 0 h 13684"/>
                <a:gd name="connsiteX2" fmla="*/ 12107 w 12106"/>
                <a:gd name="connsiteY2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6" h="13684">
                  <a:moveTo>
                    <a:pt x="12107" y="13684"/>
                  </a:moveTo>
                  <a:cubicBezTo>
                    <a:pt x="11559" y="1095"/>
                    <a:pt x="13749" y="5474"/>
                    <a:pt x="6085" y="0"/>
                  </a:cubicBezTo>
                  <a:cubicBezTo>
                    <a:pt x="-3769" y="6568"/>
                    <a:pt x="-1579" y="12590"/>
                    <a:pt x="12107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6" name="图形 2">
            <a:extLst>
              <a:ext uri="{FF2B5EF4-FFF2-40B4-BE49-F238E27FC236}">
                <a16:creationId xmlns:a16="http://schemas.microsoft.com/office/drawing/2014/main" id="{4C7AAEFC-62BB-0B8C-A4B9-5208D3A77520}"/>
              </a:ext>
            </a:extLst>
          </p:cNvPr>
          <p:cNvGrpSpPr/>
          <p:nvPr/>
        </p:nvGrpSpPr>
        <p:grpSpPr>
          <a:xfrm>
            <a:off x="1475099" y="4540483"/>
            <a:ext cx="882869" cy="1222112"/>
            <a:chOff x="1232971" y="5731101"/>
            <a:chExt cx="882869" cy="1222112"/>
          </a:xfrm>
          <a:solidFill>
            <a:srgbClr val="212121"/>
          </a:solidFill>
        </p:grpSpPr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BEA1D190-5E85-1D6D-9AEE-36E21FE8EA4B}"/>
                </a:ext>
              </a:extLst>
            </p:cNvPr>
            <p:cNvSpPr/>
            <p:nvPr/>
          </p:nvSpPr>
          <p:spPr>
            <a:xfrm>
              <a:off x="1232971" y="5731101"/>
              <a:ext cx="882869" cy="1222112"/>
            </a:xfrm>
            <a:custGeom>
              <a:avLst/>
              <a:gdLst>
                <a:gd name="connsiteX0" fmla="*/ 158168 w 882869"/>
                <a:gd name="connsiteY0" fmla="*/ 1099537 h 1222112"/>
                <a:gd name="connsiteX1" fmla="*/ 234263 w 882869"/>
                <a:gd name="connsiteY1" fmla="*/ 1105011 h 1222112"/>
                <a:gd name="connsiteX2" fmla="*/ 315286 w 882869"/>
                <a:gd name="connsiteY2" fmla="*/ 1099537 h 1222112"/>
                <a:gd name="connsiteX3" fmla="*/ 391381 w 882869"/>
                <a:gd name="connsiteY3" fmla="*/ 1107200 h 1222112"/>
                <a:gd name="connsiteX4" fmla="*/ 635543 w 882869"/>
                <a:gd name="connsiteY4" fmla="*/ 1098443 h 1222112"/>
                <a:gd name="connsiteX5" fmla="*/ 714923 w 882869"/>
                <a:gd name="connsiteY5" fmla="*/ 1143874 h 1222112"/>
                <a:gd name="connsiteX6" fmla="*/ 701237 w 882869"/>
                <a:gd name="connsiteY6" fmla="*/ 1171243 h 1222112"/>
                <a:gd name="connsiteX7" fmla="*/ 709996 w 882869"/>
                <a:gd name="connsiteY7" fmla="*/ 1186569 h 1222112"/>
                <a:gd name="connsiteX8" fmla="*/ 681528 w 882869"/>
                <a:gd name="connsiteY8" fmla="*/ 1169053 h 1222112"/>
                <a:gd name="connsiteX9" fmla="*/ 677696 w 882869"/>
                <a:gd name="connsiteY9" fmla="*/ 1173980 h 1222112"/>
                <a:gd name="connsiteX10" fmla="*/ 676054 w 882869"/>
                <a:gd name="connsiteY10" fmla="*/ 1175622 h 1222112"/>
                <a:gd name="connsiteX11" fmla="*/ 672222 w 882869"/>
                <a:gd name="connsiteY11" fmla="*/ 1180001 h 1222112"/>
                <a:gd name="connsiteX12" fmla="*/ 409994 w 882869"/>
                <a:gd name="connsiteY12" fmla="*/ 1178906 h 1222112"/>
                <a:gd name="connsiteX13" fmla="*/ 158168 w 882869"/>
                <a:gd name="connsiteY13" fmla="*/ 1181643 h 1222112"/>
                <a:gd name="connsiteX14" fmla="*/ 166927 w 882869"/>
                <a:gd name="connsiteY14" fmla="*/ 1117600 h 1222112"/>
                <a:gd name="connsiteX15" fmla="*/ 158168 w 882869"/>
                <a:gd name="connsiteY15" fmla="*/ 1099537 h 1222112"/>
                <a:gd name="connsiteX16" fmla="*/ 168570 w 882869"/>
                <a:gd name="connsiteY16" fmla="*/ 1077095 h 1222112"/>
                <a:gd name="connsiteX17" fmla="*/ 136818 w 882869"/>
                <a:gd name="connsiteY17" fmla="*/ 974189 h 1222112"/>
                <a:gd name="connsiteX18" fmla="*/ 101234 w 882869"/>
                <a:gd name="connsiteY18" fmla="*/ 738273 h 1222112"/>
                <a:gd name="connsiteX19" fmla="*/ 91380 w 882869"/>
                <a:gd name="connsiteY19" fmla="*/ 646315 h 1222112"/>
                <a:gd name="connsiteX20" fmla="*/ 82073 w 882869"/>
                <a:gd name="connsiteY20" fmla="*/ 617304 h 1222112"/>
                <a:gd name="connsiteX21" fmla="*/ 269300 w 882869"/>
                <a:gd name="connsiteY21" fmla="*/ 606357 h 1222112"/>
                <a:gd name="connsiteX22" fmla="*/ 782806 w 882869"/>
                <a:gd name="connsiteY22" fmla="*/ 579536 h 1222112"/>
                <a:gd name="connsiteX23" fmla="*/ 824960 w 882869"/>
                <a:gd name="connsiteY23" fmla="*/ 570230 h 1222112"/>
                <a:gd name="connsiteX24" fmla="*/ 768025 w 882869"/>
                <a:gd name="connsiteY24" fmla="*/ 812168 h 1222112"/>
                <a:gd name="connsiteX25" fmla="*/ 743390 w 882869"/>
                <a:gd name="connsiteY25" fmla="*/ 936968 h 1222112"/>
                <a:gd name="connsiteX26" fmla="*/ 718755 w 882869"/>
                <a:gd name="connsiteY26" fmla="*/ 1065053 h 1222112"/>
                <a:gd name="connsiteX27" fmla="*/ 670032 w 882869"/>
                <a:gd name="connsiteY27" fmla="*/ 1072716 h 1222112"/>
                <a:gd name="connsiteX28" fmla="*/ 451053 w 882869"/>
                <a:gd name="connsiteY28" fmla="*/ 1076000 h 1222112"/>
                <a:gd name="connsiteX29" fmla="*/ 312549 w 882869"/>
                <a:gd name="connsiteY29" fmla="*/ 1074358 h 1222112"/>
                <a:gd name="connsiteX30" fmla="*/ 168570 w 882869"/>
                <a:gd name="connsiteY30" fmla="*/ 1077095 h 1222112"/>
                <a:gd name="connsiteX31" fmla="*/ 395213 w 882869"/>
                <a:gd name="connsiteY31" fmla="*/ 494693 h 1222112"/>
                <a:gd name="connsiteX32" fmla="*/ 389191 w 882869"/>
                <a:gd name="connsiteY32" fmla="*/ 434483 h 1222112"/>
                <a:gd name="connsiteX33" fmla="*/ 766383 w 882869"/>
                <a:gd name="connsiteY33" fmla="*/ 460756 h 1222112"/>
                <a:gd name="connsiteX34" fmla="*/ 838646 w 882869"/>
                <a:gd name="connsiteY34" fmla="*/ 470609 h 1222112"/>
                <a:gd name="connsiteX35" fmla="*/ 859449 w 882869"/>
                <a:gd name="connsiteY35" fmla="*/ 502904 h 1222112"/>
                <a:gd name="connsiteX36" fmla="*/ 782806 w 882869"/>
                <a:gd name="connsiteY36" fmla="*/ 543957 h 1222112"/>
                <a:gd name="connsiteX37" fmla="*/ 776784 w 882869"/>
                <a:gd name="connsiteY37" fmla="*/ 549430 h 1222112"/>
                <a:gd name="connsiteX38" fmla="*/ 630616 w 882869"/>
                <a:gd name="connsiteY38" fmla="*/ 563115 h 1222112"/>
                <a:gd name="connsiteX39" fmla="*/ 486090 w 882869"/>
                <a:gd name="connsiteY39" fmla="*/ 572967 h 1222112"/>
                <a:gd name="connsiteX40" fmla="*/ 336089 w 882869"/>
                <a:gd name="connsiteY40" fmla="*/ 578988 h 1222112"/>
                <a:gd name="connsiteX41" fmla="*/ 183351 w 882869"/>
                <a:gd name="connsiteY41" fmla="*/ 583367 h 1222112"/>
                <a:gd name="connsiteX42" fmla="*/ 181708 w 882869"/>
                <a:gd name="connsiteY42" fmla="*/ 547788 h 1222112"/>
                <a:gd name="connsiteX43" fmla="*/ 175139 w 882869"/>
                <a:gd name="connsiteY43" fmla="*/ 539578 h 1222112"/>
                <a:gd name="connsiteX44" fmla="*/ 174044 w 882869"/>
                <a:gd name="connsiteY44" fmla="*/ 558736 h 1222112"/>
                <a:gd name="connsiteX45" fmla="*/ 175139 w 882869"/>
                <a:gd name="connsiteY45" fmla="*/ 585557 h 1222112"/>
                <a:gd name="connsiteX46" fmla="*/ 155431 w 882869"/>
                <a:gd name="connsiteY46" fmla="*/ 586651 h 1222112"/>
                <a:gd name="connsiteX47" fmla="*/ 152146 w 882869"/>
                <a:gd name="connsiteY47" fmla="*/ 535199 h 1222112"/>
                <a:gd name="connsiteX48" fmla="*/ 141745 w 882869"/>
                <a:gd name="connsiteY48" fmla="*/ 588841 h 1222112"/>
                <a:gd name="connsiteX49" fmla="*/ 113825 w 882869"/>
                <a:gd name="connsiteY49" fmla="*/ 589388 h 1222112"/>
                <a:gd name="connsiteX50" fmla="*/ 117110 w 882869"/>
                <a:gd name="connsiteY50" fmla="*/ 524251 h 1222112"/>
                <a:gd name="connsiteX51" fmla="*/ 103423 w 882869"/>
                <a:gd name="connsiteY51" fmla="*/ 520420 h 1222112"/>
                <a:gd name="connsiteX52" fmla="*/ 102328 w 882869"/>
                <a:gd name="connsiteY52" fmla="*/ 587199 h 1222112"/>
                <a:gd name="connsiteX53" fmla="*/ 76598 w 882869"/>
                <a:gd name="connsiteY53" fmla="*/ 574609 h 1222112"/>
                <a:gd name="connsiteX54" fmla="*/ 71124 w 882869"/>
                <a:gd name="connsiteY54" fmla="*/ 531914 h 1222112"/>
                <a:gd name="connsiteX55" fmla="*/ 65649 w 882869"/>
                <a:gd name="connsiteY55" fmla="*/ 574062 h 1222112"/>
                <a:gd name="connsiteX56" fmla="*/ 53058 w 882869"/>
                <a:gd name="connsiteY56" fmla="*/ 580083 h 1222112"/>
                <a:gd name="connsiteX57" fmla="*/ 51416 w 882869"/>
                <a:gd name="connsiteY57" fmla="*/ 577894 h 1222112"/>
                <a:gd name="connsiteX58" fmla="*/ 50321 w 882869"/>
                <a:gd name="connsiteY58" fmla="*/ 575704 h 1222112"/>
                <a:gd name="connsiteX59" fmla="*/ 30065 w 882869"/>
                <a:gd name="connsiteY59" fmla="*/ 501809 h 1222112"/>
                <a:gd name="connsiteX60" fmla="*/ 205249 w 882869"/>
                <a:gd name="connsiteY60" fmla="*/ 444335 h 1222112"/>
                <a:gd name="connsiteX61" fmla="*/ 316381 w 882869"/>
                <a:gd name="connsiteY61" fmla="*/ 438314 h 1222112"/>
                <a:gd name="connsiteX62" fmla="*/ 317476 w 882869"/>
                <a:gd name="connsiteY62" fmla="*/ 497977 h 1222112"/>
                <a:gd name="connsiteX63" fmla="*/ 326782 w 882869"/>
                <a:gd name="connsiteY63" fmla="*/ 454188 h 1222112"/>
                <a:gd name="connsiteX64" fmla="*/ 332257 w 882869"/>
                <a:gd name="connsiteY64" fmla="*/ 437219 h 1222112"/>
                <a:gd name="connsiteX65" fmla="*/ 343753 w 882869"/>
                <a:gd name="connsiteY65" fmla="*/ 436672 h 1222112"/>
                <a:gd name="connsiteX66" fmla="*/ 345395 w 882869"/>
                <a:gd name="connsiteY66" fmla="*/ 439409 h 1222112"/>
                <a:gd name="connsiteX67" fmla="*/ 349228 w 882869"/>
                <a:gd name="connsiteY67" fmla="*/ 448167 h 1222112"/>
                <a:gd name="connsiteX68" fmla="*/ 349775 w 882869"/>
                <a:gd name="connsiteY68" fmla="*/ 463493 h 1222112"/>
                <a:gd name="connsiteX69" fmla="*/ 351417 w 882869"/>
                <a:gd name="connsiteY69" fmla="*/ 490862 h 1222112"/>
                <a:gd name="connsiteX70" fmla="*/ 362366 w 882869"/>
                <a:gd name="connsiteY70" fmla="*/ 437219 h 1222112"/>
                <a:gd name="connsiteX71" fmla="*/ 387001 w 882869"/>
                <a:gd name="connsiteY71" fmla="*/ 434483 h 1222112"/>
                <a:gd name="connsiteX72" fmla="*/ 382074 w 882869"/>
                <a:gd name="connsiteY72" fmla="*/ 446525 h 1222112"/>
                <a:gd name="connsiteX73" fmla="*/ 387001 w 882869"/>
                <a:gd name="connsiteY73" fmla="*/ 481009 h 1222112"/>
                <a:gd name="connsiteX74" fmla="*/ 395213 w 882869"/>
                <a:gd name="connsiteY74" fmla="*/ 494693 h 1222112"/>
                <a:gd name="connsiteX75" fmla="*/ 107803 w 882869"/>
                <a:gd name="connsiteY75" fmla="*/ 423535 h 1222112"/>
                <a:gd name="connsiteX76" fmla="*/ 146124 w 882869"/>
                <a:gd name="connsiteY76" fmla="*/ 294903 h 1222112"/>
                <a:gd name="connsiteX77" fmla="*/ 634995 w 882869"/>
                <a:gd name="connsiteY77" fmla="*/ 149303 h 1222112"/>
                <a:gd name="connsiteX78" fmla="*/ 742295 w 882869"/>
                <a:gd name="connsiteY78" fmla="*/ 289977 h 1222112"/>
                <a:gd name="connsiteX79" fmla="*/ 765288 w 882869"/>
                <a:gd name="connsiteY79" fmla="*/ 428461 h 1222112"/>
                <a:gd name="connsiteX80" fmla="*/ 684266 w 882869"/>
                <a:gd name="connsiteY80" fmla="*/ 417514 h 1222112"/>
                <a:gd name="connsiteX81" fmla="*/ 608170 w 882869"/>
                <a:gd name="connsiteY81" fmla="*/ 409851 h 1222112"/>
                <a:gd name="connsiteX82" fmla="*/ 268205 w 882869"/>
                <a:gd name="connsiteY82" fmla="*/ 410946 h 1222112"/>
                <a:gd name="connsiteX83" fmla="*/ 187183 w 882869"/>
                <a:gd name="connsiteY83" fmla="*/ 417514 h 1222112"/>
                <a:gd name="connsiteX84" fmla="*/ 107803 w 882869"/>
                <a:gd name="connsiteY84" fmla="*/ 423535 h 1222112"/>
                <a:gd name="connsiteX85" fmla="*/ 47036 w 882869"/>
                <a:gd name="connsiteY85" fmla="*/ 440504 h 1222112"/>
                <a:gd name="connsiteX86" fmla="*/ 43204 w 882869"/>
                <a:gd name="connsiteY86" fmla="*/ 341430 h 1222112"/>
                <a:gd name="connsiteX87" fmla="*/ 103423 w 882869"/>
                <a:gd name="connsiteY87" fmla="*/ 199661 h 1222112"/>
                <a:gd name="connsiteX88" fmla="*/ 129701 w 882869"/>
                <a:gd name="connsiteY88" fmla="*/ 173934 h 1222112"/>
                <a:gd name="connsiteX89" fmla="*/ 269848 w 882869"/>
                <a:gd name="connsiteY89" fmla="*/ 63913 h 1222112"/>
                <a:gd name="connsiteX90" fmla="*/ 434082 w 882869"/>
                <a:gd name="connsiteY90" fmla="*/ 25597 h 1222112"/>
                <a:gd name="connsiteX91" fmla="*/ 613645 w 882869"/>
                <a:gd name="connsiteY91" fmla="*/ 48587 h 1222112"/>
                <a:gd name="connsiteX92" fmla="*/ 802514 w 882869"/>
                <a:gd name="connsiteY92" fmla="*/ 263156 h 1222112"/>
                <a:gd name="connsiteX93" fmla="*/ 809631 w 882869"/>
                <a:gd name="connsiteY93" fmla="*/ 309135 h 1222112"/>
                <a:gd name="connsiteX94" fmla="*/ 822770 w 882869"/>
                <a:gd name="connsiteY94" fmla="*/ 418061 h 1222112"/>
                <a:gd name="connsiteX95" fmla="*/ 816748 w 882869"/>
                <a:gd name="connsiteY95" fmla="*/ 439956 h 1222112"/>
                <a:gd name="connsiteX96" fmla="*/ 805252 w 882869"/>
                <a:gd name="connsiteY96" fmla="*/ 402735 h 1222112"/>
                <a:gd name="connsiteX97" fmla="*/ 778427 w 882869"/>
                <a:gd name="connsiteY97" fmla="*/ 293261 h 1222112"/>
                <a:gd name="connsiteX98" fmla="*/ 603243 w 882869"/>
                <a:gd name="connsiteY98" fmla="*/ 99492 h 1222112"/>
                <a:gd name="connsiteX99" fmla="*/ 449410 w 882869"/>
                <a:gd name="connsiteY99" fmla="*/ 70481 h 1222112"/>
                <a:gd name="connsiteX100" fmla="*/ 299957 w 882869"/>
                <a:gd name="connsiteY100" fmla="*/ 106608 h 1222112"/>
                <a:gd name="connsiteX101" fmla="*/ 144482 w 882869"/>
                <a:gd name="connsiteY101" fmla="*/ 225387 h 1222112"/>
                <a:gd name="connsiteX102" fmla="*/ 87000 w 882869"/>
                <a:gd name="connsiteY102" fmla="*/ 350735 h 1222112"/>
                <a:gd name="connsiteX103" fmla="*/ 47036 w 882869"/>
                <a:gd name="connsiteY103" fmla="*/ 440504 h 1222112"/>
                <a:gd name="connsiteX104" fmla="*/ 845763 w 882869"/>
                <a:gd name="connsiteY104" fmla="*/ 570230 h 1222112"/>
                <a:gd name="connsiteX105" fmla="*/ 879705 w 882869"/>
                <a:gd name="connsiteY105" fmla="*/ 533557 h 1222112"/>
                <a:gd name="connsiteX106" fmla="*/ 864923 w 882869"/>
                <a:gd name="connsiteY106" fmla="*/ 451998 h 1222112"/>
                <a:gd name="connsiteX107" fmla="*/ 863281 w 882869"/>
                <a:gd name="connsiteY107" fmla="*/ 424082 h 1222112"/>
                <a:gd name="connsiteX108" fmla="*/ 858902 w 882869"/>
                <a:gd name="connsiteY108" fmla="*/ 361682 h 1222112"/>
                <a:gd name="connsiteX109" fmla="*/ 791018 w 882869"/>
                <a:gd name="connsiteY109" fmla="*/ 158608 h 1222112"/>
                <a:gd name="connsiteX110" fmla="*/ 727514 w 882869"/>
                <a:gd name="connsiteY110" fmla="*/ 85260 h 1222112"/>
                <a:gd name="connsiteX111" fmla="*/ 644302 w 882869"/>
                <a:gd name="connsiteY111" fmla="*/ 31618 h 1222112"/>
                <a:gd name="connsiteX112" fmla="*/ 198679 w 882869"/>
                <a:gd name="connsiteY112" fmla="*/ 69387 h 1222112"/>
                <a:gd name="connsiteX113" fmla="*/ 177329 w 882869"/>
                <a:gd name="connsiteY113" fmla="*/ 85260 h 1222112"/>
                <a:gd name="connsiteX114" fmla="*/ 139007 w 882869"/>
                <a:gd name="connsiteY114" fmla="*/ 113176 h 1222112"/>
                <a:gd name="connsiteX115" fmla="*/ 59628 w 882869"/>
                <a:gd name="connsiteY115" fmla="*/ 201850 h 1222112"/>
                <a:gd name="connsiteX116" fmla="*/ 12547 w 882869"/>
                <a:gd name="connsiteY116" fmla="*/ 415872 h 1222112"/>
                <a:gd name="connsiteX117" fmla="*/ 18569 w 882869"/>
                <a:gd name="connsiteY117" fmla="*/ 471704 h 1222112"/>
                <a:gd name="connsiteX118" fmla="*/ 50868 w 882869"/>
                <a:gd name="connsiteY118" fmla="*/ 606904 h 1222112"/>
                <a:gd name="connsiteX119" fmla="*/ 73314 w 882869"/>
                <a:gd name="connsiteY119" fmla="*/ 757978 h 1222112"/>
                <a:gd name="connsiteX120" fmla="*/ 83715 w 882869"/>
                <a:gd name="connsiteY120" fmla="*/ 832968 h 1222112"/>
                <a:gd name="connsiteX121" fmla="*/ 125869 w 882869"/>
                <a:gd name="connsiteY121" fmla="*/ 1046442 h 1222112"/>
                <a:gd name="connsiteX122" fmla="*/ 137365 w 882869"/>
                <a:gd name="connsiteY122" fmla="*/ 1112674 h 1222112"/>
                <a:gd name="connsiteX123" fmla="*/ 183898 w 882869"/>
                <a:gd name="connsiteY123" fmla="*/ 1219411 h 1222112"/>
                <a:gd name="connsiteX124" fmla="*/ 222767 w 882869"/>
                <a:gd name="connsiteY124" fmla="*/ 1221601 h 1222112"/>
                <a:gd name="connsiteX125" fmla="*/ 259993 w 882869"/>
                <a:gd name="connsiteY125" fmla="*/ 1216127 h 1222112"/>
                <a:gd name="connsiteX126" fmla="*/ 425323 w 882869"/>
                <a:gd name="connsiteY126" fmla="*/ 1210106 h 1222112"/>
                <a:gd name="connsiteX127" fmla="*/ 592842 w 882869"/>
                <a:gd name="connsiteY127" fmla="*/ 1207369 h 1222112"/>
                <a:gd name="connsiteX128" fmla="*/ 717113 w 882869"/>
                <a:gd name="connsiteY128" fmla="*/ 1209559 h 1222112"/>
                <a:gd name="connsiteX129" fmla="*/ 744485 w 882869"/>
                <a:gd name="connsiteY129" fmla="*/ 1195327 h 1222112"/>
                <a:gd name="connsiteX130" fmla="*/ 753792 w 882869"/>
                <a:gd name="connsiteY130" fmla="*/ 1155369 h 1222112"/>
                <a:gd name="connsiteX131" fmla="*/ 748865 w 882869"/>
                <a:gd name="connsiteY131" fmla="*/ 1112674 h 1222112"/>
                <a:gd name="connsiteX132" fmla="*/ 742295 w 882869"/>
                <a:gd name="connsiteY132" fmla="*/ 1095158 h 1222112"/>
                <a:gd name="connsiteX133" fmla="*/ 752149 w 882869"/>
                <a:gd name="connsiteY133" fmla="*/ 1034948 h 1222112"/>
                <a:gd name="connsiteX134" fmla="*/ 818938 w 882869"/>
                <a:gd name="connsiteY134" fmla="*/ 720210 h 1222112"/>
                <a:gd name="connsiteX135" fmla="*/ 836456 w 882869"/>
                <a:gd name="connsiteY135" fmla="*/ 643031 h 1222112"/>
                <a:gd name="connsiteX136" fmla="*/ 845763 w 882869"/>
                <a:gd name="connsiteY136" fmla="*/ 570230 h 122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882869" h="1222112">
                  <a:moveTo>
                    <a:pt x="158168" y="1099537"/>
                  </a:moveTo>
                  <a:cubicBezTo>
                    <a:pt x="189373" y="1108295"/>
                    <a:pt x="192110" y="1108295"/>
                    <a:pt x="234263" y="1105011"/>
                  </a:cubicBezTo>
                  <a:cubicBezTo>
                    <a:pt x="260541" y="1102821"/>
                    <a:pt x="286818" y="1097895"/>
                    <a:pt x="315286" y="1099537"/>
                  </a:cubicBezTo>
                  <a:cubicBezTo>
                    <a:pt x="343206" y="1101179"/>
                    <a:pt x="359629" y="1107748"/>
                    <a:pt x="391381" y="1107200"/>
                  </a:cubicBezTo>
                  <a:cubicBezTo>
                    <a:pt x="479520" y="1106106"/>
                    <a:pt x="551236" y="1097348"/>
                    <a:pt x="635543" y="1098443"/>
                  </a:cubicBezTo>
                  <a:cubicBezTo>
                    <a:pt x="680434" y="1098990"/>
                    <a:pt x="716018" y="1087495"/>
                    <a:pt x="714923" y="1143874"/>
                  </a:cubicBezTo>
                  <a:cubicBezTo>
                    <a:pt x="714375" y="1167411"/>
                    <a:pt x="711638" y="1161390"/>
                    <a:pt x="701237" y="1171243"/>
                  </a:cubicBezTo>
                  <a:cubicBezTo>
                    <a:pt x="706164" y="1183832"/>
                    <a:pt x="705616" y="1171790"/>
                    <a:pt x="709996" y="1186569"/>
                  </a:cubicBezTo>
                  <a:cubicBezTo>
                    <a:pt x="689740" y="1184380"/>
                    <a:pt x="691382" y="1180001"/>
                    <a:pt x="681528" y="1169053"/>
                  </a:cubicBezTo>
                  <a:lnTo>
                    <a:pt x="677696" y="1173980"/>
                  </a:lnTo>
                  <a:cubicBezTo>
                    <a:pt x="677149" y="1174527"/>
                    <a:pt x="676601" y="1175074"/>
                    <a:pt x="676054" y="1175622"/>
                  </a:cubicBezTo>
                  <a:lnTo>
                    <a:pt x="672222" y="1180001"/>
                  </a:lnTo>
                  <a:cubicBezTo>
                    <a:pt x="583535" y="1175622"/>
                    <a:pt x="497038" y="1181095"/>
                    <a:pt x="409994" y="1178906"/>
                  </a:cubicBezTo>
                  <a:cubicBezTo>
                    <a:pt x="342111" y="1177264"/>
                    <a:pt x="214008" y="1187664"/>
                    <a:pt x="158168" y="1181643"/>
                  </a:cubicBezTo>
                  <a:cubicBezTo>
                    <a:pt x="158716" y="1159201"/>
                    <a:pt x="168022" y="1123074"/>
                    <a:pt x="166927" y="1117600"/>
                  </a:cubicBezTo>
                  <a:lnTo>
                    <a:pt x="158168" y="1099537"/>
                  </a:lnTo>
                  <a:close/>
                  <a:moveTo>
                    <a:pt x="168570" y="1077095"/>
                  </a:moveTo>
                  <a:cubicBezTo>
                    <a:pt x="157073" y="1060127"/>
                    <a:pt x="143387" y="998274"/>
                    <a:pt x="136818" y="974189"/>
                  </a:cubicBezTo>
                  <a:lnTo>
                    <a:pt x="101234" y="738273"/>
                  </a:lnTo>
                  <a:cubicBezTo>
                    <a:pt x="96307" y="697768"/>
                    <a:pt x="91927" y="690652"/>
                    <a:pt x="91380" y="646315"/>
                  </a:cubicBezTo>
                  <a:cubicBezTo>
                    <a:pt x="91380" y="620588"/>
                    <a:pt x="88642" y="637009"/>
                    <a:pt x="82073" y="617304"/>
                  </a:cubicBezTo>
                  <a:cubicBezTo>
                    <a:pt x="143935" y="621136"/>
                    <a:pt x="203606" y="605262"/>
                    <a:pt x="269300" y="606357"/>
                  </a:cubicBezTo>
                  <a:cubicBezTo>
                    <a:pt x="313643" y="606904"/>
                    <a:pt x="746127" y="588294"/>
                    <a:pt x="782806" y="579536"/>
                  </a:cubicBezTo>
                  <a:cubicBezTo>
                    <a:pt x="793755" y="576799"/>
                    <a:pt x="815106" y="570778"/>
                    <a:pt x="824960" y="570230"/>
                  </a:cubicBezTo>
                  <a:cubicBezTo>
                    <a:pt x="805799" y="650146"/>
                    <a:pt x="784996" y="730610"/>
                    <a:pt x="768025" y="812168"/>
                  </a:cubicBezTo>
                  <a:cubicBezTo>
                    <a:pt x="759813" y="853221"/>
                    <a:pt x="754339" y="898105"/>
                    <a:pt x="743390" y="936968"/>
                  </a:cubicBezTo>
                  <a:cubicBezTo>
                    <a:pt x="725324" y="1001011"/>
                    <a:pt x="727514" y="997726"/>
                    <a:pt x="718755" y="1065053"/>
                  </a:cubicBezTo>
                  <a:cubicBezTo>
                    <a:pt x="715470" y="1088042"/>
                    <a:pt x="717660" y="1078190"/>
                    <a:pt x="670032" y="1072716"/>
                  </a:cubicBezTo>
                  <a:cubicBezTo>
                    <a:pt x="624594" y="1067242"/>
                    <a:pt x="495396" y="1071621"/>
                    <a:pt x="451053" y="1076000"/>
                  </a:cubicBezTo>
                  <a:cubicBezTo>
                    <a:pt x="397403" y="1080927"/>
                    <a:pt x="362914" y="1082021"/>
                    <a:pt x="312549" y="1074358"/>
                  </a:cubicBezTo>
                  <a:cubicBezTo>
                    <a:pt x="264373" y="1067242"/>
                    <a:pt x="217293" y="1077642"/>
                    <a:pt x="168570" y="1077095"/>
                  </a:cubicBezTo>
                  <a:close/>
                  <a:moveTo>
                    <a:pt x="395213" y="494693"/>
                  </a:moveTo>
                  <a:cubicBezTo>
                    <a:pt x="393571" y="473893"/>
                    <a:pt x="395761" y="450356"/>
                    <a:pt x="389191" y="434483"/>
                  </a:cubicBezTo>
                  <a:cubicBezTo>
                    <a:pt x="488827" y="432840"/>
                    <a:pt x="673317" y="438861"/>
                    <a:pt x="766383" y="460756"/>
                  </a:cubicBezTo>
                  <a:cubicBezTo>
                    <a:pt x="788828" y="465683"/>
                    <a:pt x="834814" y="468967"/>
                    <a:pt x="838646" y="470609"/>
                  </a:cubicBezTo>
                  <a:cubicBezTo>
                    <a:pt x="852880" y="475535"/>
                    <a:pt x="859996" y="499620"/>
                    <a:pt x="859449" y="502904"/>
                  </a:cubicBezTo>
                  <a:cubicBezTo>
                    <a:pt x="853975" y="534104"/>
                    <a:pt x="792660" y="537935"/>
                    <a:pt x="782806" y="543957"/>
                  </a:cubicBezTo>
                  <a:lnTo>
                    <a:pt x="776784" y="549430"/>
                  </a:lnTo>
                  <a:cubicBezTo>
                    <a:pt x="766930" y="558736"/>
                    <a:pt x="653609" y="560925"/>
                    <a:pt x="630616" y="563115"/>
                  </a:cubicBezTo>
                  <a:cubicBezTo>
                    <a:pt x="586272" y="568041"/>
                    <a:pt x="532075" y="570230"/>
                    <a:pt x="486090" y="572967"/>
                  </a:cubicBezTo>
                  <a:cubicBezTo>
                    <a:pt x="439009" y="575704"/>
                    <a:pt x="382074" y="573515"/>
                    <a:pt x="336089" y="578988"/>
                  </a:cubicBezTo>
                  <a:lnTo>
                    <a:pt x="183351" y="583367"/>
                  </a:lnTo>
                  <a:lnTo>
                    <a:pt x="181708" y="547788"/>
                  </a:lnTo>
                  <a:cubicBezTo>
                    <a:pt x="177329" y="533557"/>
                    <a:pt x="183351" y="543957"/>
                    <a:pt x="175139" y="539578"/>
                  </a:cubicBezTo>
                  <a:cubicBezTo>
                    <a:pt x="171854" y="545051"/>
                    <a:pt x="170759" y="529725"/>
                    <a:pt x="174044" y="558736"/>
                  </a:cubicBezTo>
                  <a:cubicBezTo>
                    <a:pt x="175139" y="568041"/>
                    <a:pt x="175687" y="576251"/>
                    <a:pt x="175139" y="585557"/>
                  </a:cubicBezTo>
                  <a:lnTo>
                    <a:pt x="155431" y="586651"/>
                  </a:lnTo>
                  <a:cubicBezTo>
                    <a:pt x="154883" y="564757"/>
                    <a:pt x="149956" y="557641"/>
                    <a:pt x="152146" y="535199"/>
                  </a:cubicBezTo>
                  <a:cubicBezTo>
                    <a:pt x="130796" y="526988"/>
                    <a:pt x="143935" y="535746"/>
                    <a:pt x="141745" y="588841"/>
                  </a:cubicBezTo>
                  <a:lnTo>
                    <a:pt x="113825" y="589388"/>
                  </a:lnTo>
                  <a:cubicBezTo>
                    <a:pt x="111635" y="566399"/>
                    <a:pt x="111635" y="542862"/>
                    <a:pt x="117110" y="524251"/>
                  </a:cubicBezTo>
                  <a:lnTo>
                    <a:pt x="103423" y="520420"/>
                  </a:lnTo>
                  <a:lnTo>
                    <a:pt x="102328" y="587199"/>
                  </a:lnTo>
                  <a:cubicBezTo>
                    <a:pt x="90832" y="583915"/>
                    <a:pt x="85905" y="580083"/>
                    <a:pt x="76598" y="574609"/>
                  </a:cubicBezTo>
                  <a:cubicBezTo>
                    <a:pt x="75504" y="564209"/>
                    <a:pt x="74956" y="538483"/>
                    <a:pt x="71124" y="531914"/>
                  </a:cubicBezTo>
                  <a:cubicBezTo>
                    <a:pt x="59080" y="536841"/>
                    <a:pt x="66744" y="536293"/>
                    <a:pt x="65649" y="574062"/>
                  </a:cubicBezTo>
                  <a:cubicBezTo>
                    <a:pt x="54153" y="577894"/>
                    <a:pt x="64555" y="575157"/>
                    <a:pt x="53058" y="580083"/>
                  </a:cubicBezTo>
                  <a:cubicBezTo>
                    <a:pt x="52511" y="579536"/>
                    <a:pt x="51963" y="577346"/>
                    <a:pt x="51416" y="577894"/>
                  </a:cubicBezTo>
                  <a:cubicBezTo>
                    <a:pt x="51416" y="578441"/>
                    <a:pt x="50868" y="576251"/>
                    <a:pt x="50321" y="575704"/>
                  </a:cubicBezTo>
                  <a:cubicBezTo>
                    <a:pt x="35540" y="553809"/>
                    <a:pt x="9810" y="558736"/>
                    <a:pt x="30065" y="501809"/>
                  </a:cubicBezTo>
                  <a:cubicBezTo>
                    <a:pt x="51416" y="441598"/>
                    <a:pt x="134080" y="449809"/>
                    <a:pt x="205249" y="444335"/>
                  </a:cubicBezTo>
                  <a:cubicBezTo>
                    <a:pt x="240285" y="441598"/>
                    <a:pt x="281891" y="439409"/>
                    <a:pt x="316381" y="438314"/>
                  </a:cubicBezTo>
                  <a:cubicBezTo>
                    <a:pt x="317476" y="456377"/>
                    <a:pt x="312549" y="481556"/>
                    <a:pt x="317476" y="497977"/>
                  </a:cubicBezTo>
                  <a:cubicBezTo>
                    <a:pt x="333899" y="497430"/>
                    <a:pt x="320213" y="488125"/>
                    <a:pt x="326782" y="454188"/>
                  </a:cubicBezTo>
                  <a:lnTo>
                    <a:pt x="332257" y="437219"/>
                  </a:lnTo>
                  <a:lnTo>
                    <a:pt x="343753" y="436672"/>
                  </a:lnTo>
                  <a:cubicBezTo>
                    <a:pt x="344300" y="438314"/>
                    <a:pt x="345395" y="438314"/>
                    <a:pt x="345395" y="439409"/>
                  </a:cubicBezTo>
                  <a:lnTo>
                    <a:pt x="349228" y="448167"/>
                  </a:lnTo>
                  <a:cubicBezTo>
                    <a:pt x="349775" y="452546"/>
                    <a:pt x="349228" y="458567"/>
                    <a:pt x="349775" y="463493"/>
                  </a:cubicBezTo>
                  <a:cubicBezTo>
                    <a:pt x="349775" y="473346"/>
                    <a:pt x="349775" y="483198"/>
                    <a:pt x="351417" y="490862"/>
                  </a:cubicBezTo>
                  <a:cubicBezTo>
                    <a:pt x="373315" y="485935"/>
                    <a:pt x="350322" y="460209"/>
                    <a:pt x="362366" y="437219"/>
                  </a:cubicBezTo>
                  <a:lnTo>
                    <a:pt x="387001" y="434483"/>
                  </a:lnTo>
                  <a:cubicBezTo>
                    <a:pt x="385359" y="438861"/>
                    <a:pt x="381527" y="441598"/>
                    <a:pt x="382074" y="446525"/>
                  </a:cubicBezTo>
                  <a:lnTo>
                    <a:pt x="387001" y="481009"/>
                  </a:lnTo>
                  <a:cubicBezTo>
                    <a:pt x="389191" y="494146"/>
                    <a:pt x="387549" y="489767"/>
                    <a:pt x="395213" y="494693"/>
                  </a:cubicBezTo>
                  <a:close/>
                  <a:moveTo>
                    <a:pt x="107803" y="423535"/>
                  </a:moveTo>
                  <a:cubicBezTo>
                    <a:pt x="102328" y="363324"/>
                    <a:pt x="129701" y="342524"/>
                    <a:pt x="146124" y="294903"/>
                  </a:cubicBezTo>
                  <a:cubicBezTo>
                    <a:pt x="202511" y="132334"/>
                    <a:pt x="465834" y="22313"/>
                    <a:pt x="634995" y="149303"/>
                  </a:cubicBezTo>
                  <a:cubicBezTo>
                    <a:pt x="682076" y="184882"/>
                    <a:pt x="717660" y="233598"/>
                    <a:pt x="742295" y="289977"/>
                  </a:cubicBezTo>
                  <a:cubicBezTo>
                    <a:pt x="757076" y="322819"/>
                    <a:pt x="769668" y="390146"/>
                    <a:pt x="765288" y="428461"/>
                  </a:cubicBezTo>
                  <a:cubicBezTo>
                    <a:pt x="724777" y="422988"/>
                    <a:pt x="751054" y="419704"/>
                    <a:pt x="684266" y="417514"/>
                  </a:cubicBezTo>
                  <a:cubicBezTo>
                    <a:pt x="656346" y="416967"/>
                    <a:pt x="632806" y="410946"/>
                    <a:pt x="608170" y="409851"/>
                  </a:cubicBezTo>
                  <a:cubicBezTo>
                    <a:pt x="514009" y="407114"/>
                    <a:pt x="359082" y="400546"/>
                    <a:pt x="268205" y="410946"/>
                  </a:cubicBezTo>
                  <a:cubicBezTo>
                    <a:pt x="242475" y="413682"/>
                    <a:pt x="212366" y="415872"/>
                    <a:pt x="187183" y="417514"/>
                  </a:cubicBezTo>
                  <a:cubicBezTo>
                    <a:pt x="159263" y="419704"/>
                    <a:pt x="132986" y="417514"/>
                    <a:pt x="107803" y="423535"/>
                  </a:cubicBezTo>
                  <a:close/>
                  <a:moveTo>
                    <a:pt x="47036" y="440504"/>
                  </a:moveTo>
                  <a:cubicBezTo>
                    <a:pt x="43752" y="409304"/>
                    <a:pt x="42657" y="374819"/>
                    <a:pt x="43204" y="341430"/>
                  </a:cubicBezTo>
                  <a:cubicBezTo>
                    <a:pt x="43752" y="296545"/>
                    <a:pt x="77146" y="232503"/>
                    <a:pt x="103423" y="199661"/>
                  </a:cubicBezTo>
                  <a:cubicBezTo>
                    <a:pt x="108898" y="192545"/>
                    <a:pt x="121489" y="182692"/>
                    <a:pt x="129701" y="173934"/>
                  </a:cubicBezTo>
                  <a:cubicBezTo>
                    <a:pt x="160905" y="139450"/>
                    <a:pt x="225504" y="84166"/>
                    <a:pt x="269848" y="63913"/>
                  </a:cubicBezTo>
                  <a:cubicBezTo>
                    <a:pt x="321308" y="39829"/>
                    <a:pt x="366198" y="26144"/>
                    <a:pt x="434082" y="25597"/>
                  </a:cubicBezTo>
                  <a:cubicBezTo>
                    <a:pt x="504703" y="25597"/>
                    <a:pt x="552331" y="33260"/>
                    <a:pt x="613645" y="48587"/>
                  </a:cubicBezTo>
                  <a:cubicBezTo>
                    <a:pt x="701237" y="71576"/>
                    <a:pt x="784996" y="180503"/>
                    <a:pt x="802514" y="263156"/>
                  </a:cubicBezTo>
                  <a:cubicBezTo>
                    <a:pt x="805799" y="279029"/>
                    <a:pt x="804704" y="290524"/>
                    <a:pt x="809631" y="309135"/>
                  </a:cubicBezTo>
                  <a:cubicBezTo>
                    <a:pt x="816201" y="335956"/>
                    <a:pt x="818938" y="386314"/>
                    <a:pt x="822770" y="418061"/>
                  </a:cubicBezTo>
                  <a:cubicBezTo>
                    <a:pt x="824960" y="438314"/>
                    <a:pt x="820580" y="436672"/>
                    <a:pt x="816748" y="439956"/>
                  </a:cubicBezTo>
                  <a:cubicBezTo>
                    <a:pt x="809631" y="434483"/>
                    <a:pt x="807989" y="443788"/>
                    <a:pt x="805252" y="402735"/>
                  </a:cubicBezTo>
                  <a:cubicBezTo>
                    <a:pt x="803062" y="368798"/>
                    <a:pt x="791018" y="321177"/>
                    <a:pt x="778427" y="293261"/>
                  </a:cubicBezTo>
                  <a:cubicBezTo>
                    <a:pt x="743938" y="214987"/>
                    <a:pt x="683718" y="134524"/>
                    <a:pt x="603243" y="99492"/>
                  </a:cubicBezTo>
                  <a:cubicBezTo>
                    <a:pt x="554521" y="78145"/>
                    <a:pt x="512914" y="68839"/>
                    <a:pt x="449410" y="70481"/>
                  </a:cubicBezTo>
                  <a:cubicBezTo>
                    <a:pt x="389739" y="72124"/>
                    <a:pt x="344848" y="84166"/>
                    <a:pt x="299957" y="106608"/>
                  </a:cubicBezTo>
                  <a:cubicBezTo>
                    <a:pt x="246855" y="132882"/>
                    <a:pt x="178971" y="175029"/>
                    <a:pt x="144482" y="225387"/>
                  </a:cubicBezTo>
                  <a:cubicBezTo>
                    <a:pt x="113277" y="270271"/>
                    <a:pt x="102876" y="299282"/>
                    <a:pt x="87000" y="350735"/>
                  </a:cubicBezTo>
                  <a:cubicBezTo>
                    <a:pt x="67839" y="413682"/>
                    <a:pt x="96854" y="426272"/>
                    <a:pt x="47036" y="440504"/>
                  </a:cubicBezTo>
                  <a:close/>
                  <a:moveTo>
                    <a:pt x="845763" y="570230"/>
                  </a:moveTo>
                  <a:cubicBezTo>
                    <a:pt x="859449" y="555451"/>
                    <a:pt x="870945" y="555451"/>
                    <a:pt x="879705" y="533557"/>
                  </a:cubicBezTo>
                  <a:cubicBezTo>
                    <a:pt x="892843" y="500167"/>
                    <a:pt x="860544" y="486483"/>
                    <a:pt x="864923" y="451998"/>
                  </a:cubicBezTo>
                  <a:cubicBezTo>
                    <a:pt x="866566" y="440504"/>
                    <a:pt x="863829" y="434483"/>
                    <a:pt x="863281" y="424082"/>
                  </a:cubicBezTo>
                  <a:cubicBezTo>
                    <a:pt x="862186" y="401093"/>
                    <a:pt x="861639" y="383577"/>
                    <a:pt x="858902" y="361682"/>
                  </a:cubicBezTo>
                  <a:cubicBezTo>
                    <a:pt x="849595" y="286145"/>
                    <a:pt x="829887" y="210608"/>
                    <a:pt x="791018" y="158608"/>
                  </a:cubicBezTo>
                  <a:lnTo>
                    <a:pt x="727514" y="85260"/>
                  </a:lnTo>
                  <a:cubicBezTo>
                    <a:pt x="705616" y="64460"/>
                    <a:pt x="677149" y="40376"/>
                    <a:pt x="644302" y="31618"/>
                  </a:cubicBezTo>
                  <a:cubicBezTo>
                    <a:pt x="474046" y="-13814"/>
                    <a:pt x="350322" y="-17645"/>
                    <a:pt x="198679" y="69387"/>
                  </a:cubicBezTo>
                  <a:cubicBezTo>
                    <a:pt x="186635" y="76502"/>
                    <a:pt x="187183" y="80334"/>
                    <a:pt x="177329" y="85260"/>
                  </a:cubicBezTo>
                  <a:cubicBezTo>
                    <a:pt x="149956" y="97850"/>
                    <a:pt x="158168" y="97303"/>
                    <a:pt x="139007" y="113176"/>
                  </a:cubicBezTo>
                  <a:cubicBezTo>
                    <a:pt x="109445" y="138355"/>
                    <a:pt x="82620" y="169555"/>
                    <a:pt x="59628" y="201850"/>
                  </a:cubicBezTo>
                  <a:cubicBezTo>
                    <a:pt x="16927" y="261514"/>
                    <a:pt x="503" y="320630"/>
                    <a:pt x="12547" y="415872"/>
                  </a:cubicBezTo>
                  <a:cubicBezTo>
                    <a:pt x="19116" y="465683"/>
                    <a:pt x="29518" y="451998"/>
                    <a:pt x="18569" y="471704"/>
                  </a:cubicBezTo>
                  <a:cubicBezTo>
                    <a:pt x="-17563" y="535746"/>
                    <a:pt x="2145" y="574062"/>
                    <a:pt x="50868" y="606904"/>
                  </a:cubicBezTo>
                  <a:cubicBezTo>
                    <a:pt x="55795" y="659452"/>
                    <a:pt x="62912" y="706525"/>
                    <a:pt x="73314" y="757978"/>
                  </a:cubicBezTo>
                  <a:cubicBezTo>
                    <a:pt x="78241" y="783705"/>
                    <a:pt x="80431" y="806694"/>
                    <a:pt x="83715" y="832968"/>
                  </a:cubicBezTo>
                  <a:cubicBezTo>
                    <a:pt x="91380" y="895368"/>
                    <a:pt x="104518" y="993895"/>
                    <a:pt x="125869" y="1046442"/>
                  </a:cubicBezTo>
                  <a:cubicBezTo>
                    <a:pt x="139555" y="1079832"/>
                    <a:pt x="143387" y="1072169"/>
                    <a:pt x="137365" y="1112674"/>
                  </a:cubicBezTo>
                  <a:cubicBezTo>
                    <a:pt x="125321" y="1190401"/>
                    <a:pt x="112730" y="1212295"/>
                    <a:pt x="183898" y="1219411"/>
                  </a:cubicBezTo>
                  <a:cubicBezTo>
                    <a:pt x="196490" y="1220506"/>
                    <a:pt x="210176" y="1223243"/>
                    <a:pt x="222767" y="1221601"/>
                  </a:cubicBezTo>
                  <a:cubicBezTo>
                    <a:pt x="234811" y="1219411"/>
                    <a:pt x="245212" y="1216127"/>
                    <a:pt x="259993" y="1216127"/>
                  </a:cubicBezTo>
                  <a:cubicBezTo>
                    <a:pt x="314191" y="1217222"/>
                    <a:pt x="372220" y="1210106"/>
                    <a:pt x="425323" y="1210106"/>
                  </a:cubicBezTo>
                  <a:cubicBezTo>
                    <a:pt x="482257" y="1209559"/>
                    <a:pt x="535360" y="1206822"/>
                    <a:pt x="592842" y="1207369"/>
                  </a:cubicBezTo>
                  <a:cubicBezTo>
                    <a:pt x="609813" y="1207369"/>
                    <a:pt x="706711" y="1212295"/>
                    <a:pt x="717113" y="1209559"/>
                  </a:cubicBezTo>
                  <a:cubicBezTo>
                    <a:pt x="735178" y="1204632"/>
                    <a:pt x="714375" y="1198064"/>
                    <a:pt x="744485" y="1195327"/>
                  </a:cubicBezTo>
                  <a:cubicBezTo>
                    <a:pt x="746127" y="1183285"/>
                    <a:pt x="752149" y="1170148"/>
                    <a:pt x="753792" y="1155369"/>
                  </a:cubicBezTo>
                  <a:cubicBezTo>
                    <a:pt x="754886" y="1147158"/>
                    <a:pt x="751054" y="1118695"/>
                    <a:pt x="748865" y="1112674"/>
                  </a:cubicBezTo>
                  <a:cubicBezTo>
                    <a:pt x="744485" y="1099537"/>
                    <a:pt x="742843" y="1109937"/>
                    <a:pt x="742295" y="1095158"/>
                  </a:cubicBezTo>
                  <a:lnTo>
                    <a:pt x="752149" y="1034948"/>
                  </a:lnTo>
                  <a:cubicBezTo>
                    <a:pt x="766930" y="945179"/>
                    <a:pt x="797587" y="803957"/>
                    <a:pt x="818938" y="720210"/>
                  </a:cubicBezTo>
                  <a:cubicBezTo>
                    <a:pt x="827150" y="687915"/>
                    <a:pt x="824960" y="684083"/>
                    <a:pt x="836456" y="643031"/>
                  </a:cubicBezTo>
                  <a:cubicBezTo>
                    <a:pt x="846310" y="609094"/>
                    <a:pt x="849595" y="609641"/>
                    <a:pt x="845763" y="57023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E131FDD0-2646-9D35-F57B-12FCD5B6B20D}"/>
                </a:ext>
              </a:extLst>
            </p:cNvPr>
            <p:cNvSpPr/>
            <p:nvPr/>
          </p:nvSpPr>
          <p:spPr>
            <a:xfrm>
              <a:off x="1365272" y="6397121"/>
              <a:ext cx="36714" cy="201979"/>
            </a:xfrm>
            <a:custGeom>
              <a:avLst/>
              <a:gdLst>
                <a:gd name="connsiteX0" fmla="*/ 30247 w 36714"/>
                <a:gd name="connsiteY0" fmla="*/ 201980 h 201979"/>
                <a:gd name="connsiteX1" fmla="*/ 34079 w 36714"/>
                <a:gd name="connsiteY1" fmla="*/ 181180 h 201979"/>
                <a:gd name="connsiteX2" fmla="*/ 32984 w 36714"/>
                <a:gd name="connsiteY2" fmla="*/ 157095 h 201979"/>
                <a:gd name="connsiteX3" fmla="*/ 28057 w 36714"/>
                <a:gd name="connsiteY3" fmla="*/ 132464 h 201979"/>
                <a:gd name="connsiteX4" fmla="*/ 24772 w 36714"/>
                <a:gd name="connsiteY4" fmla="*/ 104548 h 201979"/>
                <a:gd name="connsiteX5" fmla="*/ 16013 w 36714"/>
                <a:gd name="connsiteY5" fmla="*/ 52000 h 201979"/>
                <a:gd name="connsiteX6" fmla="*/ 8349 w 36714"/>
                <a:gd name="connsiteY6" fmla="*/ 0 h 201979"/>
                <a:gd name="connsiteX7" fmla="*/ 3969 w 36714"/>
                <a:gd name="connsiteY7" fmla="*/ 47621 h 201979"/>
                <a:gd name="connsiteX8" fmla="*/ 20392 w 36714"/>
                <a:gd name="connsiteY8" fmla="*/ 152169 h 201979"/>
                <a:gd name="connsiteX9" fmla="*/ 30247 w 36714"/>
                <a:gd name="connsiteY9" fmla="*/ 201980 h 20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14" h="201979">
                  <a:moveTo>
                    <a:pt x="30247" y="201980"/>
                  </a:moveTo>
                  <a:cubicBezTo>
                    <a:pt x="41195" y="195959"/>
                    <a:pt x="35174" y="193769"/>
                    <a:pt x="34079" y="181180"/>
                  </a:cubicBezTo>
                  <a:cubicBezTo>
                    <a:pt x="32436" y="168590"/>
                    <a:pt x="34079" y="169137"/>
                    <a:pt x="32984" y="157095"/>
                  </a:cubicBezTo>
                  <a:cubicBezTo>
                    <a:pt x="31341" y="146148"/>
                    <a:pt x="29152" y="141221"/>
                    <a:pt x="28057" y="132464"/>
                  </a:cubicBezTo>
                  <a:cubicBezTo>
                    <a:pt x="26414" y="122611"/>
                    <a:pt x="26414" y="114400"/>
                    <a:pt x="24772" y="104548"/>
                  </a:cubicBezTo>
                  <a:cubicBezTo>
                    <a:pt x="21487" y="87579"/>
                    <a:pt x="19845" y="68969"/>
                    <a:pt x="16013" y="52000"/>
                  </a:cubicBezTo>
                  <a:cubicBezTo>
                    <a:pt x="12181" y="32842"/>
                    <a:pt x="18203" y="10947"/>
                    <a:pt x="8349" y="0"/>
                  </a:cubicBezTo>
                  <a:cubicBezTo>
                    <a:pt x="-4243" y="12042"/>
                    <a:pt x="137" y="20253"/>
                    <a:pt x="3969" y="47621"/>
                  </a:cubicBezTo>
                  <a:lnTo>
                    <a:pt x="20392" y="152169"/>
                  </a:lnTo>
                  <a:cubicBezTo>
                    <a:pt x="23677" y="167495"/>
                    <a:pt x="20940" y="193769"/>
                    <a:pt x="30247" y="20198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0C849E28-B85A-ABDA-09A1-2CB6192BDC1B}"/>
                </a:ext>
              </a:extLst>
            </p:cNvPr>
            <p:cNvSpPr/>
            <p:nvPr/>
          </p:nvSpPr>
          <p:spPr>
            <a:xfrm>
              <a:off x="1942841" y="6425037"/>
              <a:ext cx="58246" cy="159284"/>
            </a:xfrm>
            <a:custGeom>
              <a:avLst/>
              <a:gdLst>
                <a:gd name="connsiteX0" fmla="*/ 126 w 58246"/>
                <a:gd name="connsiteY0" fmla="*/ 159285 h 159284"/>
                <a:gd name="connsiteX1" fmla="*/ 17097 w 58246"/>
                <a:gd name="connsiteY1" fmla="*/ 123706 h 159284"/>
                <a:gd name="connsiteX2" fmla="*/ 46659 w 58246"/>
                <a:gd name="connsiteY2" fmla="*/ 37221 h 159284"/>
                <a:gd name="connsiteX3" fmla="*/ 47754 w 58246"/>
                <a:gd name="connsiteY3" fmla="*/ 0 h 159284"/>
                <a:gd name="connsiteX4" fmla="*/ 126 w 58246"/>
                <a:gd name="connsiteY4" fmla="*/ 159285 h 15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46" h="159284">
                  <a:moveTo>
                    <a:pt x="126" y="159285"/>
                  </a:moveTo>
                  <a:cubicBezTo>
                    <a:pt x="15455" y="156548"/>
                    <a:pt x="13812" y="141769"/>
                    <a:pt x="17097" y="123706"/>
                  </a:cubicBezTo>
                  <a:cubicBezTo>
                    <a:pt x="20382" y="104000"/>
                    <a:pt x="39542" y="58569"/>
                    <a:pt x="46659" y="37221"/>
                  </a:cubicBezTo>
                  <a:cubicBezTo>
                    <a:pt x="58703" y="3284"/>
                    <a:pt x="64725" y="6568"/>
                    <a:pt x="47754" y="0"/>
                  </a:cubicBezTo>
                  <a:cubicBezTo>
                    <a:pt x="40090" y="14232"/>
                    <a:pt x="-2611" y="143411"/>
                    <a:pt x="126" y="15928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B284F653-EF14-C737-F72D-1BCC903B90FA}"/>
                </a:ext>
              </a:extLst>
            </p:cNvPr>
            <p:cNvSpPr/>
            <p:nvPr/>
          </p:nvSpPr>
          <p:spPr>
            <a:xfrm>
              <a:off x="1388544" y="6627596"/>
              <a:ext cx="56817" cy="60493"/>
            </a:xfrm>
            <a:custGeom>
              <a:avLst/>
              <a:gdLst>
                <a:gd name="connsiteX0" fmla="*/ 56793 w 56817"/>
                <a:gd name="connsiteY0" fmla="*/ 39379 h 60493"/>
                <a:gd name="connsiteX1" fmla="*/ 8617 w 56817"/>
                <a:gd name="connsiteY1" fmla="*/ 38832 h 60493"/>
                <a:gd name="connsiteX2" fmla="*/ 30515 w 56817"/>
                <a:gd name="connsiteY2" fmla="*/ 6537 h 60493"/>
                <a:gd name="connsiteX3" fmla="*/ 3143 w 56817"/>
                <a:gd name="connsiteY3" fmla="*/ 43758 h 60493"/>
                <a:gd name="connsiteX4" fmla="*/ 56793 w 56817"/>
                <a:gd name="connsiteY4" fmla="*/ 39379 h 6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17" h="60493">
                  <a:moveTo>
                    <a:pt x="56793" y="39379"/>
                  </a:moveTo>
                  <a:cubicBezTo>
                    <a:pt x="40369" y="49779"/>
                    <a:pt x="35990" y="59632"/>
                    <a:pt x="8617" y="38832"/>
                  </a:cubicBezTo>
                  <a:cubicBezTo>
                    <a:pt x="9165" y="14748"/>
                    <a:pt x="16282" y="16390"/>
                    <a:pt x="30515" y="6537"/>
                  </a:cubicBezTo>
                  <a:cubicBezTo>
                    <a:pt x="21756" y="-15905"/>
                    <a:pt x="-9996" y="25148"/>
                    <a:pt x="3143" y="43758"/>
                  </a:cubicBezTo>
                  <a:cubicBezTo>
                    <a:pt x="21756" y="70032"/>
                    <a:pt x="57888" y="62916"/>
                    <a:pt x="56793" y="393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99F12A46-6236-392E-53EA-8532A58BABB7}"/>
                </a:ext>
              </a:extLst>
            </p:cNvPr>
            <p:cNvSpPr/>
            <p:nvPr/>
          </p:nvSpPr>
          <p:spPr>
            <a:xfrm>
              <a:off x="1894620" y="6478132"/>
              <a:ext cx="39951" cy="87579"/>
            </a:xfrm>
            <a:custGeom>
              <a:avLst/>
              <a:gdLst>
                <a:gd name="connsiteX0" fmla="*/ 3456 w 39951"/>
                <a:gd name="connsiteY0" fmla="*/ 87579 h 87579"/>
                <a:gd name="connsiteX1" fmla="*/ 33018 w 39951"/>
                <a:gd name="connsiteY1" fmla="*/ 22442 h 87579"/>
                <a:gd name="connsiteX2" fmla="*/ 38492 w 39951"/>
                <a:gd name="connsiteY2" fmla="*/ 0 h 87579"/>
                <a:gd name="connsiteX3" fmla="*/ 24806 w 39951"/>
                <a:gd name="connsiteY3" fmla="*/ 20253 h 87579"/>
                <a:gd name="connsiteX4" fmla="*/ 14405 w 39951"/>
                <a:gd name="connsiteY4" fmla="*/ 43242 h 87579"/>
                <a:gd name="connsiteX5" fmla="*/ 3456 w 39951"/>
                <a:gd name="connsiteY5" fmla="*/ 87579 h 8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951" h="87579">
                  <a:moveTo>
                    <a:pt x="3456" y="87579"/>
                  </a:moveTo>
                  <a:lnTo>
                    <a:pt x="33018" y="22442"/>
                  </a:lnTo>
                  <a:cubicBezTo>
                    <a:pt x="37945" y="12042"/>
                    <a:pt x="42325" y="12042"/>
                    <a:pt x="38492" y="0"/>
                  </a:cubicBezTo>
                  <a:cubicBezTo>
                    <a:pt x="24259" y="3284"/>
                    <a:pt x="30828" y="3832"/>
                    <a:pt x="24806" y="20253"/>
                  </a:cubicBezTo>
                  <a:cubicBezTo>
                    <a:pt x="22069" y="27369"/>
                    <a:pt x="17689" y="36674"/>
                    <a:pt x="14405" y="43242"/>
                  </a:cubicBezTo>
                  <a:cubicBezTo>
                    <a:pt x="8930" y="54190"/>
                    <a:pt x="-6946" y="74990"/>
                    <a:pt x="3456" y="875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3729C0D1-1870-1DE6-2CD1-9BD79E3A2245}"/>
                </a:ext>
              </a:extLst>
            </p:cNvPr>
            <p:cNvSpPr/>
            <p:nvPr/>
          </p:nvSpPr>
          <p:spPr>
            <a:xfrm>
              <a:off x="1618800" y="6440804"/>
              <a:ext cx="43623" cy="60317"/>
            </a:xfrm>
            <a:custGeom>
              <a:avLst/>
              <a:gdLst>
                <a:gd name="connsiteX0" fmla="*/ 2815 w 43623"/>
                <a:gd name="connsiteY0" fmla="*/ 60318 h 60317"/>
                <a:gd name="connsiteX1" fmla="*/ 24166 w 43623"/>
                <a:gd name="connsiteY1" fmla="*/ 31854 h 60317"/>
                <a:gd name="connsiteX2" fmla="*/ 36210 w 43623"/>
                <a:gd name="connsiteY2" fmla="*/ 15981 h 60317"/>
                <a:gd name="connsiteX3" fmla="*/ 42779 w 43623"/>
                <a:gd name="connsiteY3" fmla="*/ 654 h 60317"/>
                <a:gd name="connsiteX4" fmla="*/ 16502 w 43623"/>
                <a:gd name="connsiteY4" fmla="*/ 26381 h 60317"/>
                <a:gd name="connsiteX5" fmla="*/ 2815 w 43623"/>
                <a:gd name="connsiteY5" fmla="*/ 60318 h 6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23" h="60317">
                  <a:moveTo>
                    <a:pt x="2815" y="60318"/>
                  </a:moveTo>
                  <a:cubicBezTo>
                    <a:pt x="8837" y="56486"/>
                    <a:pt x="18691" y="40065"/>
                    <a:pt x="24166" y="31854"/>
                  </a:cubicBezTo>
                  <a:cubicBezTo>
                    <a:pt x="28545" y="25286"/>
                    <a:pt x="30735" y="22002"/>
                    <a:pt x="36210" y="15981"/>
                  </a:cubicBezTo>
                  <a:cubicBezTo>
                    <a:pt x="41137" y="10507"/>
                    <a:pt x="45516" y="8318"/>
                    <a:pt x="42779" y="654"/>
                  </a:cubicBezTo>
                  <a:cubicBezTo>
                    <a:pt x="31283" y="-3725"/>
                    <a:pt x="23071" y="14886"/>
                    <a:pt x="16502" y="26381"/>
                  </a:cubicBezTo>
                  <a:cubicBezTo>
                    <a:pt x="7742" y="40065"/>
                    <a:pt x="-5944" y="49370"/>
                    <a:pt x="2815" y="6031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156634B5-5AC0-D882-889C-64A331A28BF9}"/>
                </a:ext>
              </a:extLst>
            </p:cNvPr>
            <p:cNvSpPr/>
            <p:nvPr/>
          </p:nvSpPr>
          <p:spPr>
            <a:xfrm>
              <a:off x="1629279" y="6445837"/>
              <a:ext cx="48048" cy="73894"/>
            </a:xfrm>
            <a:custGeom>
              <a:avLst/>
              <a:gdLst>
                <a:gd name="connsiteX0" fmla="*/ 0 w 48048"/>
                <a:gd name="connsiteY0" fmla="*/ 73895 h 73894"/>
                <a:gd name="connsiteX1" fmla="*/ 14781 w 48048"/>
                <a:gd name="connsiteY1" fmla="*/ 58569 h 73894"/>
                <a:gd name="connsiteX2" fmla="*/ 41606 w 48048"/>
                <a:gd name="connsiteY2" fmla="*/ 17516 h 73894"/>
                <a:gd name="connsiteX3" fmla="*/ 44343 w 48048"/>
                <a:gd name="connsiteY3" fmla="*/ 0 h 73894"/>
                <a:gd name="connsiteX4" fmla="*/ 20256 w 48048"/>
                <a:gd name="connsiteY4" fmla="*/ 36126 h 73894"/>
                <a:gd name="connsiteX5" fmla="*/ 0 w 48048"/>
                <a:gd name="connsiteY5" fmla="*/ 73895 h 7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48" h="73894">
                  <a:moveTo>
                    <a:pt x="0" y="73895"/>
                  </a:moveTo>
                  <a:cubicBezTo>
                    <a:pt x="7664" y="72800"/>
                    <a:pt x="7664" y="68969"/>
                    <a:pt x="14781" y="58569"/>
                  </a:cubicBezTo>
                  <a:lnTo>
                    <a:pt x="41606" y="17516"/>
                  </a:lnTo>
                  <a:cubicBezTo>
                    <a:pt x="47081" y="9853"/>
                    <a:pt x="51460" y="7116"/>
                    <a:pt x="44343" y="0"/>
                  </a:cubicBezTo>
                  <a:cubicBezTo>
                    <a:pt x="35584" y="6021"/>
                    <a:pt x="26278" y="25726"/>
                    <a:pt x="20256" y="36126"/>
                  </a:cubicBezTo>
                  <a:cubicBezTo>
                    <a:pt x="10949" y="50905"/>
                    <a:pt x="7117" y="56926"/>
                    <a:pt x="0" y="738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DF1A04D0-0BAF-A227-9FDA-36F69C4A6413}"/>
                </a:ext>
              </a:extLst>
            </p:cNvPr>
            <p:cNvSpPr/>
            <p:nvPr/>
          </p:nvSpPr>
          <p:spPr>
            <a:xfrm>
              <a:off x="1783357" y="6213752"/>
              <a:ext cx="18975" cy="52000"/>
            </a:xfrm>
            <a:custGeom>
              <a:avLst/>
              <a:gdLst>
                <a:gd name="connsiteX0" fmla="*/ 7419 w 18975"/>
                <a:gd name="connsiteY0" fmla="*/ 52000 h 52000"/>
                <a:gd name="connsiteX1" fmla="*/ 18368 w 18975"/>
                <a:gd name="connsiteY1" fmla="*/ 0 h 52000"/>
                <a:gd name="connsiteX2" fmla="*/ 4134 w 18975"/>
                <a:gd name="connsiteY2" fmla="*/ 24084 h 52000"/>
                <a:gd name="connsiteX3" fmla="*/ 7419 w 18975"/>
                <a:gd name="connsiteY3" fmla="*/ 52000 h 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75" h="52000">
                  <a:moveTo>
                    <a:pt x="7419" y="52000"/>
                  </a:moveTo>
                  <a:cubicBezTo>
                    <a:pt x="10704" y="45979"/>
                    <a:pt x="21653" y="7663"/>
                    <a:pt x="18368" y="0"/>
                  </a:cubicBezTo>
                  <a:cubicBezTo>
                    <a:pt x="4682" y="1095"/>
                    <a:pt x="6872" y="10947"/>
                    <a:pt x="4134" y="24084"/>
                  </a:cubicBezTo>
                  <a:cubicBezTo>
                    <a:pt x="850" y="37769"/>
                    <a:pt x="-4625" y="45432"/>
                    <a:pt x="7419" y="520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1B94E7C2-C7FA-B4E5-5EBF-710C02C136B3}"/>
                </a:ext>
              </a:extLst>
            </p:cNvPr>
            <p:cNvSpPr/>
            <p:nvPr/>
          </p:nvSpPr>
          <p:spPr>
            <a:xfrm>
              <a:off x="1821650" y="6211016"/>
              <a:ext cx="17386" cy="50358"/>
            </a:xfrm>
            <a:custGeom>
              <a:avLst/>
              <a:gdLst>
                <a:gd name="connsiteX0" fmla="*/ 4163 w 17386"/>
                <a:gd name="connsiteY0" fmla="*/ 50358 h 50358"/>
                <a:gd name="connsiteX1" fmla="*/ 13469 w 17386"/>
                <a:gd name="connsiteY1" fmla="*/ 23537 h 50358"/>
                <a:gd name="connsiteX2" fmla="*/ 10185 w 17386"/>
                <a:gd name="connsiteY2" fmla="*/ 0 h 50358"/>
                <a:gd name="connsiteX3" fmla="*/ 4163 w 17386"/>
                <a:gd name="connsiteY3" fmla="*/ 50358 h 5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86" h="50358">
                  <a:moveTo>
                    <a:pt x="4163" y="50358"/>
                  </a:moveTo>
                  <a:cubicBezTo>
                    <a:pt x="10185" y="42147"/>
                    <a:pt x="9637" y="36126"/>
                    <a:pt x="13469" y="23537"/>
                  </a:cubicBezTo>
                  <a:cubicBezTo>
                    <a:pt x="16754" y="10947"/>
                    <a:pt x="21681" y="5474"/>
                    <a:pt x="10185" y="0"/>
                  </a:cubicBezTo>
                  <a:cubicBezTo>
                    <a:pt x="3068" y="11495"/>
                    <a:pt x="-5144" y="40505"/>
                    <a:pt x="4163" y="5035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A164EEE4-585F-39EC-4255-A692050CBC31}"/>
                </a:ext>
              </a:extLst>
            </p:cNvPr>
            <p:cNvSpPr/>
            <p:nvPr/>
          </p:nvSpPr>
          <p:spPr>
            <a:xfrm>
              <a:off x="1931383" y="6613333"/>
              <a:ext cx="11583" cy="14778"/>
            </a:xfrm>
            <a:custGeom>
              <a:avLst/>
              <a:gdLst>
                <a:gd name="connsiteX0" fmla="*/ 1730 w 11583"/>
                <a:gd name="connsiteY0" fmla="*/ 1095 h 14778"/>
                <a:gd name="connsiteX1" fmla="*/ 88 w 11583"/>
                <a:gd name="connsiteY1" fmla="*/ 8211 h 14778"/>
                <a:gd name="connsiteX2" fmla="*/ 1182 w 11583"/>
                <a:gd name="connsiteY2" fmla="*/ 14779 h 14778"/>
                <a:gd name="connsiteX3" fmla="*/ 11584 w 11583"/>
                <a:gd name="connsiteY3" fmla="*/ 13684 h 14778"/>
                <a:gd name="connsiteX4" fmla="*/ 11037 w 11583"/>
                <a:gd name="connsiteY4" fmla="*/ 0 h 14778"/>
                <a:gd name="connsiteX5" fmla="*/ 1730 w 11583"/>
                <a:gd name="connsiteY5" fmla="*/ 1095 h 1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83" h="14778">
                  <a:moveTo>
                    <a:pt x="1730" y="1095"/>
                  </a:moveTo>
                  <a:cubicBezTo>
                    <a:pt x="635" y="4926"/>
                    <a:pt x="88" y="2737"/>
                    <a:pt x="88" y="8211"/>
                  </a:cubicBezTo>
                  <a:cubicBezTo>
                    <a:pt x="88" y="13684"/>
                    <a:pt x="-460" y="8211"/>
                    <a:pt x="1182" y="14779"/>
                  </a:cubicBezTo>
                  <a:lnTo>
                    <a:pt x="11584" y="13684"/>
                  </a:lnTo>
                  <a:lnTo>
                    <a:pt x="11037" y="0"/>
                  </a:lnTo>
                  <a:lnTo>
                    <a:pt x="1730" y="1095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5A1B384A-36B1-AECB-4C13-3A3DA0EC3E0B}"/>
                </a:ext>
              </a:extLst>
            </p:cNvPr>
            <p:cNvSpPr/>
            <p:nvPr/>
          </p:nvSpPr>
          <p:spPr>
            <a:xfrm>
              <a:off x="1917123" y="6656575"/>
              <a:ext cx="12004" cy="13684"/>
            </a:xfrm>
            <a:custGeom>
              <a:avLst/>
              <a:gdLst>
                <a:gd name="connsiteX0" fmla="*/ 661 w 12004"/>
                <a:gd name="connsiteY0" fmla="*/ 13684 h 13684"/>
                <a:gd name="connsiteX1" fmla="*/ 3946 w 12004"/>
                <a:gd name="connsiteY1" fmla="*/ 0 h 13684"/>
                <a:gd name="connsiteX2" fmla="*/ 661 w 12004"/>
                <a:gd name="connsiteY2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4" h="13684">
                  <a:moveTo>
                    <a:pt x="661" y="13684"/>
                  </a:moveTo>
                  <a:cubicBezTo>
                    <a:pt x="18727" y="11495"/>
                    <a:pt x="11610" y="6021"/>
                    <a:pt x="3946" y="0"/>
                  </a:cubicBezTo>
                  <a:cubicBezTo>
                    <a:pt x="-1529" y="7663"/>
                    <a:pt x="113" y="1642"/>
                    <a:pt x="661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8" name="图形 2">
            <a:extLst>
              <a:ext uri="{FF2B5EF4-FFF2-40B4-BE49-F238E27FC236}">
                <a16:creationId xmlns:a16="http://schemas.microsoft.com/office/drawing/2014/main" id="{4D9712D1-FCF6-B375-B868-476D0EC456BB}"/>
              </a:ext>
            </a:extLst>
          </p:cNvPr>
          <p:cNvGrpSpPr/>
          <p:nvPr/>
        </p:nvGrpSpPr>
        <p:grpSpPr>
          <a:xfrm>
            <a:off x="9823424" y="1054360"/>
            <a:ext cx="1327865" cy="1383867"/>
            <a:chOff x="4021870" y="2808447"/>
            <a:chExt cx="1327865" cy="1383867"/>
          </a:xfrm>
          <a:solidFill>
            <a:srgbClr val="212121"/>
          </a:solidFill>
        </p:grpSpPr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2468A562-408F-5E9C-1694-25494758C2AF}"/>
                </a:ext>
              </a:extLst>
            </p:cNvPr>
            <p:cNvSpPr/>
            <p:nvPr/>
          </p:nvSpPr>
          <p:spPr>
            <a:xfrm>
              <a:off x="4021870" y="2808447"/>
              <a:ext cx="1327865" cy="1383867"/>
            </a:xfrm>
            <a:custGeom>
              <a:avLst/>
              <a:gdLst>
                <a:gd name="connsiteX0" fmla="*/ 135524 w 1327865"/>
                <a:gd name="connsiteY0" fmla="*/ 383823 h 1383867"/>
                <a:gd name="connsiteX1" fmla="*/ 284977 w 1327865"/>
                <a:gd name="connsiteY1" fmla="*/ 335107 h 1383867"/>
                <a:gd name="connsiteX2" fmla="*/ 351766 w 1327865"/>
                <a:gd name="connsiteY2" fmla="*/ 191148 h 1383867"/>
                <a:gd name="connsiteX3" fmla="*/ 459066 w 1327865"/>
                <a:gd name="connsiteY3" fmla="*/ 203191 h 1383867"/>
                <a:gd name="connsiteX4" fmla="*/ 553227 w 1327865"/>
                <a:gd name="connsiteY4" fmla="*/ 172538 h 1383867"/>
                <a:gd name="connsiteX5" fmla="*/ 691183 w 1327865"/>
                <a:gd name="connsiteY5" fmla="*/ 60874 h 1383867"/>
                <a:gd name="connsiteX6" fmla="*/ 744286 w 1327865"/>
                <a:gd name="connsiteY6" fmla="*/ 138601 h 1383867"/>
                <a:gd name="connsiteX7" fmla="*/ 822571 w 1327865"/>
                <a:gd name="connsiteY7" fmla="*/ 191148 h 1383867"/>
                <a:gd name="connsiteX8" fmla="*/ 1033338 w 1327865"/>
                <a:gd name="connsiteY8" fmla="*/ 215780 h 1383867"/>
                <a:gd name="connsiteX9" fmla="*/ 1117098 w 1327865"/>
                <a:gd name="connsiteY9" fmla="*/ 428160 h 1383867"/>
                <a:gd name="connsiteX10" fmla="*/ 1191551 w 1327865"/>
                <a:gd name="connsiteY10" fmla="*/ 503149 h 1383867"/>
                <a:gd name="connsiteX11" fmla="*/ 1288449 w 1327865"/>
                <a:gd name="connsiteY11" fmla="*/ 560076 h 1383867"/>
                <a:gd name="connsiteX12" fmla="*/ 1203047 w 1327865"/>
                <a:gd name="connsiteY12" fmla="*/ 1014940 h 1383867"/>
                <a:gd name="connsiteX13" fmla="*/ 1101222 w 1327865"/>
                <a:gd name="connsiteY13" fmla="*/ 1083362 h 1383867"/>
                <a:gd name="connsiteX14" fmla="*/ 1051404 w 1327865"/>
                <a:gd name="connsiteY14" fmla="*/ 1205973 h 1383867"/>
                <a:gd name="connsiteX15" fmla="*/ 878958 w 1327865"/>
                <a:gd name="connsiteY15" fmla="*/ 1227867 h 1383867"/>
                <a:gd name="connsiteX16" fmla="*/ 779870 w 1327865"/>
                <a:gd name="connsiteY16" fmla="*/ 1346647 h 1383867"/>
                <a:gd name="connsiteX17" fmla="*/ 623847 w 1327865"/>
                <a:gd name="connsiteY17" fmla="*/ 1229510 h 1383867"/>
                <a:gd name="connsiteX18" fmla="*/ 401036 w 1327865"/>
                <a:gd name="connsiteY18" fmla="*/ 1243194 h 1383867"/>
                <a:gd name="connsiteX19" fmla="*/ 328773 w 1327865"/>
                <a:gd name="connsiteY19" fmla="*/ 1093762 h 1383867"/>
                <a:gd name="connsiteX20" fmla="*/ 177130 w 1327865"/>
                <a:gd name="connsiteY20" fmla="*/ 1024793 h 1383867"/>
                <a:gd name="connsiteX21" fmla="*/ 149210 w 1327865"/>
                <a:gd name="connsiteY21" fmla="*/ 840329 h 1383867"/>
                <a:gd name="connsiteX22" fmla="*/ 41910 w 1327865"/>
                <a:gd name="connsiteY22" fmla="*/ 720455 h 1383867"/>
                <a:gd name="connsiteX23" fmla="*/ 125122 w 1327865"/>
                <a:gd name="connsiteY23" fmla="*/ 581423 h 1383867"/>
                <a:gd name="connsiteX24" fmla="*/ 142093 w 1327865"/>
                <a:gd name="connsiteY24" fmla="*/ 485086 h 1383867"/>
                <a:gd name="connsiteX25" fmla="*/ 135524 w 1327865"/>
                <a:gd name="connsiteY25" fmla="*/ 383823 h 1383867"/>
                <a:gd name="connsiteX26" fmla="*/ 1299946 w 1327865"/>
                <a:gd name="connsiteY26" fmla="*/ 522855 h 1383867"/>
                <a:gd name="connsiteX27" fmla="*/ 1269836 w 1327865"/>
                <a:gd name="connsiteY27" fmla="*/ 516286 h 1383867"/>
                <a:gd name="connsiteX28" fmla="*/ 1216734 w 1327865"/>
                <a:gd name="connsiteY28" fmla="*/ 490012 h 1383867"/>
                <a:gd name="connsiteX29" fmla="*/ 1071112 w 1327865"/>
                <a:gd name="connsiteY29" fmla="*/ 277085 h 1383867"/>
                <a:gd name="connsiteX30" fmla="*/ 1063996 w 1327865"/>
                <a:gd name="connsiteY30" fmla="*/ 173085 h 1383867"/>
                <a:gd name="connsiteX31" fmla="*/ 1042098 w 1327865"/>
                <a:gd name="connsiteY31" fmla="*/ 156117 h 1383867"/>
                <a:gd name="connsiteX32" fmla="*/ 992280 w 1327865"/>
                <a:gd name="connsiteY32" fmla="*/ 178559 h 1383867"/>
                <a:gd name="connsiteX33" fmla="*/ 932061 w 1327865"/>
                <a:gd name="connsiteY33" fmla="*/ 188959 h 1383867"/>
                <a:gd name="connsiteX34" fmla="*/ 824761 w 1327865"/>
                <a:gd name="connsiteY34" fmla="*/ 156117 h 1383867"/>
                <a:gd name="connsiteX35" fmla="*/ 741001 w 1327865"/>
                <a:gd name="connsiteY35" fmla="*/ 98643 h 1383867"/>
                <a:gd name="connsiteX36" fmla="*/ 717461 w 1327865"/>
                <a:gd name="connsiteY36" fmla="*/ 52116 h 1383867"/>
                <a:gd name="connsiteX37" fmla="*/ 703227 w 1327865"/>
                <a:gd name="connsiteY37" fmla="*/ 30222 h 1383867"/>
                <a:gd name="connsiteX38" fmla="*/ 681329 w 1327865"/>
                <a:gd name="connsiteY38" fmla="*/ 17085 h 1383867"/>
                <a:gd name="connsiteX39" fmla="*/ 667643 w 1327865"/>
                <a:gd name="connsiteY39" fmla="*/ 37337 h 1383867"/>
                <a:gd name="connsiteX40" fmla="*/ 549942 w 1327865"/>
                <a:gd name="connsiteY40" fmla="*/ 129843 h 1383867"/>
                <a:gd name="connsiteX41" fmla="*/ 352313 w 1327865"/>
                <a:gd name="connsiteY41" fmla="*/ 146811 h 1383867"/>
                <a:gd name="connsiteX42" fmla="*/ 337532 w 1327865"/>
                <a:gd name="connsiteY42" fmla="*/ 150096 h 1383867"/>
                <a:gd name="connsiteX43" fmla="*/ 331510 w 1327865"/>
                <a:gd name="connsiteY43" fmla="*/ 152832 h 1383867"/>
                <a:gd name="connsiteX44" fmla="*/ 318919 w 1327865"/>
                <a:gd name="connsiteY44" fmla="*/ 197169 h 1383867"/>
                <a:gd name="connsiteX45" fmla="*/ 263079 w 1327865"/>
                <a:gd name="connsiteY45" fmla="*/ 294601 h 1383867"/>
                <a:gd name="connsiteX46" fmla="*/ 144830 w 1327865"/>
                <a:gd name="connsiteY46" fmla="*/ 341675 h 1383867"/>
                <a:gd name="connsiteX47" fmla="*/ 134976 w 1327865"/>
                <a:gd name="connsiteY47" fmla="*/ 339486 h 1383867"/>
                <a:gd name="connsiteX48" fmla="*/ 112531 w 1327865"/>
                <a:gd name="connsiteY48" fmla="*/ 340580 h 1383867"/>
                <a:gd name="connsiteX49" fmla="*/ 113078 w 1327865"/>
                <a:gd name="connsiteY49" fmla="*/ 394770 h 1383867"/>
                <a:gd name="connsiteX50" fmla="*/ 98845 w 1327865"/>
                <a:gd name="connsiteY50" fmla="*/ 569381 h 1383867"/>
                <a:gd name="connsiteX51" fmla="*/ 77494 w 1327865"/>
                <a:gd name="connsiteY51" fmla="*/ 618097 h 1383867"/>
                <a:gd name="connsiteX52" fmla="*/ 3041 w 1327865"/>
                <a:gd name="connsiteY52" fmla="*/ 712245 h 1383867"/>
                <a:gd name="connsiteX53" fmla="*/ 12895 w 1327865"/>
                <a:gd name="connsiteY53" fmla="*/ 741803 h 1383867"/>
                <a:gd name="connsiteX54" fmla="*/ 113626 w 1327865"/>
                <a:gd name="connsiteY54" fmla="*/ 842519 h 1383867"/>
                <a:gd name="connsiteX55" fmla="*/ 124575 w 1327865"/>
                <a:gd name="connsiteY55" fmla="*/ 1020961 h 1383867"/>
                <a:gd name="connsiteX56" fmla="*/ 137166 w 1327865"/>
                <a:gd name="connsiteY56" fmla="*/ 1039025 h 1383867"/>
                <a:gd name="connsiteX57" fmla="*/ 196838 w 1327865"/>
                <a:gd name="connsiteY57" fmla="*/ 1058183 h 1383867"/>
                <a:gd name="connsiteX58" fmla="*/ 310160 w 1327865"/>
                <a:gd name="connsiteY58" fmla="*/ 1118941 h 1383867"/>
                <a:gd name="connsiteX59" fmla="*/ 333153 w 1327865"/>
                <a:gd name="connsiteY59" fmla="*/ 1153972 h 1383867"/>
                <a:gd name="connsiteX60" fmla="*/ 356145 w 1327865"/>
                <a:gd name="connsiteY60" fmla="*/ 1244289 h 1383867"/>
                <a:gd name="connsiteX61" fmla="*/ 374759 w 1327865"/>
                <a:gd name="connsiteY61" fmla="*/ 1270562 h 1383867"/>
                <a:gd name="connsiteX62" fmla="*/ 435525 w 1327865"/>
                <a:gd name="connsiteY62" fmla="*/ 1274941 h 1383867"/>
                <a:gd name="connsiteX63" fmla="*/ 493007 w 1327865"/>
                <a:gd name="connsiteY63" fmla="*/ 1256331 h 1383867"/>
                <a:gd name="connsiteX64" fmla="*/ 617278 w 1327865"/>
                <a:gd name="connsiteY64" fmla="*/ 1253594 h 1383867"/>
                <a:gd name="connsiteX65" fmla="*/ 705965 w 1327865"/>
                <a:gd name="connsiteY65" fmla="*/ 1317636 h 1383867"/>
                <a:gd name="connsiteX66" fmla="*/ 745381 w 1327865"/>
                <a:gd name="connsiteY66" fmla="*/ 1354857 h 1383867"/>
                <a:gd name="connsiteX67" fmla="*/ 788629 w 1327865"/>
                <a:gd name="connsiteY67" fmla="*/ 1383868 h 1383867"/>
                <a:gd name="connsiteX68" fmla="*/ 892644 w 1327865"/>
                <a:gd name="connsiteY68" fmla="*/ 1262352 h 1383867"/>
                <a:gd name="connsiteX69" fmla="*/ 984068 w 1327865"/>
                <a:gd name="connsiteY69" fmla="*/ 1240457 h 1383867"/>
                <a:gd name="connsiteX70" fmla="*/ 1032244 w 1327865"/>
                <a:gd name="connsiteY70" fmla="*/ 1247573 h 1383867"/>
                <a:gd name="connsiteX71" fmla="*/ 1085893 w 1327865"/>
                <a:gd name="connsiteY71" fmla="*/ 1249215 h 1383867"/>
                <a:gd name="connsiteX72" fmla="*/ 1076587 w 1327865"/>
                <a:gd name="connsiteY72" fmla="*/ 1208162 h 1383867"/>
                <a:gd name="connsiteX73" fmla="*/ 1177865 w 1327865"/>
                <a:gd name="connsiteY73" fmla="*/ 1063109 h 1383867"/>
                <a:gd name="connsiteX74" fmla="*/ 1238084 w 1327865"/>
                <a:gd name="connsiteY74" fmla="*/ 1028077 h 1383867"/>
                <a:gd name="connsiteX75" fmla="*/ 1211259 w 1327865"/>
                <a:gd name="connsiteY75" fmla="*/ 971698 h 1383867"/>
                <a:gd name="connsiteX76" fmla="*/ 1217281 w 1327865"/>
                <a:gd name="connsiteY76" fmla="*/ 684329 h 1383867"/>
                <a:gd name="connsiteX77" fmla="*/ 1297208 w 1327865"/>
                <a:gd name="connsiteY77" fmla="*/ 593465 h 1383867"/>
                <a:gd name="connsiteX78" fmla="*/ 1320201 w 1327865"/>
                <a:gd name="connsiteY78" fmla="*/ 573760 h 1383867"/>
                <a:gd name="connsiteX79" fmla="*/ 1327865 w 1327865"/>
                <a:gd name="connsiteY79" fmla="*/ 543107 h 1383867"/>
                <a:gd name="connsiteX80" fmla="*/ 1310347 w 1327865"/>
                <a:gd name="connsiteY80" fmla="*/ 537634 h 1383867"/>
                <a:gd name="connsiteX81" fmla="*/ 1299946 w 1327865"/>
                <a:gd name="connsiteY81" fmla="*/ 522855 h 138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327865" h="1383867">
                  <a:moveTo>
                    <a:pt x="135524" y="383823"/>
                  </a:moveTo>
                  <a:cubicBezTo>
                    <a:pt x="177130" y="394223"/>
                    <a:pt x="261984" y="356454"/>
                    <a:pt x="284977" y="335107"/>
                  </a:cubicBezTo>
                  <a:cubicBezTo>
                    <a:pt x="304685" y="315949"/>
                    <a:pt x="350671" y="228370"/>
                    <a:pt x="351766" y="191148"/>
                  </a:cubicBezTo>
                  <a:cubicBezTo>
                    <a:pt x="391729" y="194980"/>
                    <a:pt x="412532" y="213043"/>
                    <a:pt x="459066" y="203191"/>
                  </a:cubicBezTo>
                  <a:cubicBezTo>
                    <a:pt x="486985" y="197169"/>
                    <a:pt x="525307" y="182938"/>
                    <a:pt x="553227" y="172538"/>
                  </a:cubicBezTo>
                  <a:cubicBezTo>
                    <a:pt x="625490" y="145717"/>
                    <a:pt x="646293" y="106306"/>
                    <a:pt x="691183" y="60874"/>
                  </a:cubicBezTo>
                  <a:cubicBezTo>
                    <a:pt x="712534" y="99190"/>
                    <a:pt x="710344" y="109043"/>
                    <a:pt x="744286" y="138601"/>
                  </a:cubicBezTo>
                  <a:cubicBezTo>
                    <a:pt x="762352" y="155022"/>
                    <a:pt x="797936" y="177464"/>
                    <a:pt x="822571" y="191148"/>
                  </a:cubicBezTo>
                  <a:cubicBezTo>
                    <a:pt x="894834" y="231106"/>
                    <a:pt x="940820" y="248622"/>
                    <a:pt x="1033338" y="215780"/>
                  </a:cubicBezTo>
                  <a:cubicBezTo>
                    <a:pt x="1044287" y="326349"/>
                    <a:pt x="1061258" y="359191"/>
                    <a:pt x="1117098" y="428160"/>
                  </a:cubicBezTo>
                  <a:cubicBezTo>
                    <a:pt x="1137901" y="453886"/>
                    <a:pt x="1164726" y="483991"/>
                    <a:pt x="1191551" y="503149"/>
                  </a:cubicBezTo>
                  <a:cubicBezTo>
                    <a:pt x="1210712" y="516834"/>
                    <a:pt x="1279143" y="544202"/>
                    <a:pt x="1288449" y="560076"/>
                  </a:cubicBezTo>
                  <a:cubicBezTo>
                    <a:pt x="1167463" y="620834"/>
                    <a:pt x="1124762" y="864414"/>
                    <a:pt x="1203047" y="1014940"/>
                  </a:cubicBezTo>
                  <a:cubicBezTo>
                    <a:pt x="1181697" y="1026983"/>
                    <a:pt x="1134616" y="1035740"/>
                    <a:pt x="1101222" y="1083362"/>
                  </a:cubicBezTo>
                  <a:cubicBezTo>
                    <a:pt x="1053594" y="1152330"/>
                    <a:pt x="1061258" y="1187909"/>
                    <a:pt x="1051404" y="1205973"/>
                  </a:cubicBezTo>
                  <a:cubicBezTo>
                    <a:pt x="974214" y="1201046"/>
                    <a:pt x="945747" y="1187909"/>
                    <a:pt x="878958" y="1227867"/>
                  </a:cubicBezTo>
                  <a:cubicBezTo>
                    <a:pt x="799031" y="1276036"/>
                    <a:pt x="799578" y="1323657"/>
                    <a:pt x="779870" y="1346647"/>
                  </a:cubicBezTo>
                  <a:cubicBezTo>
                    <a:pt x="728410" y="1311615"/>
                    <a:pt x="704322" y="1260710"/>
                    <a:pt x="623847" y="1229510"/>
                  </a:cubicBezTo>
                  <a:cubicBezTo>
                    <a:pt x="525854" y="1191741"/>
                    <a:pt x="488080" y="1222941"/>
                    <a:pt x="401036" y="1243194"/>
                  </a:cubicBezTo>
                  <a:cubicBezTo>
                    <a:pt x="387897" y="1225131"/>
                    <a:pt x="390087" y="1158351"/>
                    <a:pt x="328773" y="1093762"/>
                  </a:cubicBezTo>
                  <a:cubicBezTo>
                    <a:pt x="267459" y="1029719"/>
                    <a:pt x="231327" y="1054898"/>
                    <a:pt x="177130" y="1024793"/>
                  </a:cubicBezTo>
                  <a:cubicBezTo>
                    <a:pt x="177677" y="935024"/>
                    <a:pt x="188626" y="917509"/>
                    <a:pt x="149210" y="840329"/>
                  </a:cubicBezTo>
                  <a:cubicBezTo>
                    <a:pt x="119648" y="781213"/>
                    <a:pt x="47932" y="732497"/>
                    <a:pt x="41910" y="720455"/>
                  </a:cubicBezTo>
                  <a:cubicBezTo>
                    <a:pt x="75852" y="694729"/>
                    <a:pt x="107604" y="631234"/>
                    <a:pt x="125122" y="581423"/>
                  </a:cubicBezTo>
                  <a:cubicBezTo>
                    <a:pt x="137166" y="548581"/>
                    <a:pt x="138808" y="525592"/>
                    <a:pt x="142093" y="485086"/>
                  </a:cubicBezTo>
                  <a:cubicBezTo>
                    <a:pt x="144830" y="440749"/>
                    <a:pt x="135524" y="416665"/>
                    <a:pt x="135524" y="383823"/>
                  </a:cubicBezTo>
                  <a:close/>
                  <a:moveTo>
                    <a:pt x="1299946" y="522855"/>
                  </a:moveTo>
                  <a:cubicBezTo>
                    <a:pt x="1281332" y="521760"/>
                    <a:pt x="1288449" y="525592"/>
                    <a:pt x="1269836" y="516286"/>
                  </a:cubicBezTo>
                  <a:lnTo>
                    <a:pt x="1216734" y="490012"/>
                  </a:lnTo>
                  <a:cubicBezTo>
                    <a:pt x="1163084" y="458812"/>
                    <a:pt x="1077682" y="349338"/>
                    <a:pt x="1071112" y="277085"/>
                  </a:cubicBezTo>
                  <a:cubicBezTo>
                    <a:pt x="1068923" y="249717"/>
                    <a:pt x="1076587" y="185675"/>
                    <a:pt x="1063996" y="173085"/>
                  </a:cubicBezTo>
                  <a:lnTo>
                    <a:pt x="1042098" y="156117"/>
                  </a:lnTo>
                  <a:cubicBezTo>
                    <a:pt x="1019652" y="157759"/>
                    <a:pt x="1009251" y="170348"/>
                    <a:pt x="992280" y="178559"/>
                  </a:cubicBezTo>
                  <a:cubicBezTo>
                    <a:pt x="976404" y="186222"/>
                    <a:pt x="952864" y="190054"/>
                    <a:pt x="932061" y="188959"/>
                  </a:cubicBezTo>
                  <a:cubicBezTo>
                    <a:pt x="882243" y="185675"/>
                    <a:pt x="871841" y="184580"/>
                    <a:pt x="824761" y="156117"/>
                  </a:cubicBezTo>
                  <a:cubicBezTo>
                    <a:pt x="799578" y="140790"/>
                    <a:pt x="758520" y="116706"/>
                    <a:pt x="741001" y="98643"/>
                  </a:cubicBezTo>
                  <a:cubicBezTo>
                    <a:pt x="724030" y="81127"/>
                    <a:pt x="727862" y="76201"/>
                    <a:pt x="717461" y="52116"/>
                  </a:cubicBezTo>
                  <a:cubicBezTo>
                    <a:pt x="710892" y="37885"/>
                    <a:pt x="705965" y="35148"/>
                    <a:pt x="703227" y="30222"/>
                  </a:cubicBezTo>
                  <a:cubicBezTo>
                    <a:pt x="696111" y="18179"/>
                    <a:pt x="697753" y="-22873"/>
                    <a:pt x="681329" y="17085"/>
                  </a:cubicBezTo>
                  <a:cubicBezTo>
                    <a:pt x="677497" y="26390"/>
                    <a:pt x="674213" y="29127"/>
                    <a:pt x="667643" y="37337"/>
                  </a:cubicBezTo>
                  <a:cubicBezTo>
                    <a:pt x="631512" y="82222"/>
                    <a:pt x="611256" y="106853"/>
                    <a:pt x="549942" y="129843"/>
                  </a:cubicBezTo>
                  <a:cubicBezTo>
                    <a:pt x="395562" y="188412"/>
                    <a:pt x="409248" y="147906"/>
                    <a:pt x="352313" y="146811"/>
                  </a:cubicBezTo>
                  <a:cubicBezTo>
                    <a:pt x="345744" y="146811"/>
                    <a:pt x="341912" y="147906"/>
                    <a:pt x="337532" y="150096"/>
                  </a:cubicBezTo>
                  <a:cubicBezTo>
                    <a:pt x="336985" y="150096"/>
                    <a:pt x="331510" y="152832"/>
                    <a:pt x="331510" y="152832"/>
                  </a:cubicBezTo>
                  <a:cubicBezTo>
                    <a:pt x="321109" y="158306"/>
                    <a:pt x="327678" y="176369"/>
                    <a:pt x="318919" y="197169"/>
                  </a:cubicBezTo>
                  <a:cubicBezTo>
                    <a:pt x="306328" y="226727"/>
                    <a:pt x="284977" y="275443"/>
                    <a:pt x="263079" y="294601"/>
                  </a:cubicBezTo>
                  <a:cubicBezTo>
                    <a:pt x="240634" y="314307"/>
                    <a:pt x="173845" y="344412"/>
                    <a:pt x="144830" y="341675"/>
                  </a:cubicBezTo>
                  <a:cubicBezTo>
                    <a:pt x="131144" y="340033"/>
                    <a:pt x="144830" y="341128"/>
                    <a:pt x="134976" y="339486"/>
                  </a:cubicBezTo>
                  <a:cubicBezTo>
                    <a:pt x="124575" y="337844"/>
                    <a:pt x="122385" y="337844"/>
                    <a:pt x="112531" y="340580"/>
                  </a:cubicBezTo>
                  <a:cubicBezTo>
                    <a:pt x="110889" y="371781"/>
                    <a:pt x="98845" y="350433"/>
                    <a:pt x="113078" y="394770"/>
                  </a:cubicBezTo>
                  <a:cubicBezTo>
                    <a:pt x="128954" y="443486"/>
                    <a:pt x="115816" y="527781"/>
                    <a:pt x="98845" y="569381"/>
                  </a:cubicBezTo>
                  <a:cubicBezTo>
                    <a:pt x="90086" y="590181"/>
                    <a:pt x="87348" y="600034"/>
                    <a:pt x="77494" y="618097"/>
                  </a:cubicBezTo>
                  <a:cubicBezTo>
                    <a:pt x="51764" y="664076"/>
                    <a:pt x="27129" y="681045"/>
                    <a:pt x="3041" y="712245"/>
                  </a:cubicBezTo>
                  <a:cubicBezTo>
                    <a:pt x="-2981" y="721003"/>
                    <a:pt x="-243" y="734687"/>
                    <a:pt x="12895" y="741803"/>
                  </a:cubicBezTo>
                  <a:cubicBezTo>
                    <a:pt x="58881" y="764792"/>
                    <a:pt x="87348" y="793803"/>
                    <a:pt x="113626" y="842519"/>
                  </a:cubicBezTo>
                  <a:cubicBezTo>
                    <a:pt x="138261" y="889593"/>
                    <a:pt x="149757" y="992498"/>
                    <a:pt x="124575" y="1020961"/>
                  </a:cubicBezTo>
                  <a:cubicBezTo>
                    <a:pt x="134976" y="1030267"/>
                    <a:pt x="130049" y="1024793"/>
                    <a:pt x="137166" y="1039025"/>
                  </a:cubicBezTo>
                  <a:cubicBezTo>
                    <a:pt x="151400" y="1067488"/>
                    <a:pt x="174393" y="1058730"/>
                    <a:pt x="196838" y="1058183"/>
                  </a:cubicBezTo>
                  <a:cubicBezTo>
                    <a:pt x="241729" y="1057088"/>
                    <a:pt x="286072" y="1086099"/>
                    <a:pt x="310160" y="1118941"/>
                  </a:cubicBezTo>
                  <a:cubicBezTo>
                    <a:pt x="320014" y="1132625"/>
                    <a:pt x="324393" y="1139741"/>
                    <a:pt x="333153" y="1153972"/>
                  </a:cubicBezTo>
                  <a:cubicBezTo>
                    <a:pt x="349028" y="1181341"/>
                    <a:pt x="353408" y="1207067"/>
                    <a:pt x="356145" y="1244289"/>
                  </a:cubicBezTo>
                  <a:lnTo>
                    <a:pt x="374759" y="1270562"/>
                  </a:lnTo>
                  <a:cubicBezTo>
                    <a:pt x="403773" y="1273299"/>
                    <a:pt x="399394" y="1288625"/>
                    <a:pt x="435525" y="1274941"/>
                  </a:cubicBezTo>
                  <a:cubicBezTo>
                    <a:pt x="454686" y="1267825"/>
                    <a:pt x="473299" y="1264541"/>
                    <a:pt x="493007" y="1256331"/>
                  </a:cubicBezTo>
                  <a:cubicBezTo>
                    <a:pt x="536803" y="1238815"/>
                    <a:pt x="571292" y="1233888"/>
                    <a:pt x="617278" y="1253594"/>
                  </a:cubicBezTo>
                  <a:cubicBezTo>
                    <a:pt x="654504" y="1270015"/>
                    <a:pt x="680782" y="1295741"/>
                    <a:pt x="705965" y="1317636"/>
                  </a:cubicBezTo>
                  <a:cubicBezTo>
                    <a:pt x="719651" y="1329678"/>
                    <a:pt x="734432" y="1340626"/>
                    <a:pt x="745381" y="1354857"/>
                  </a:cubicBezTo>
                  <a:cubicBezTo>
                    <a:pt x="756330" y="1369089"/>
                    <a:pt x="768374" y="1382773"/>
                    <a:pt x="788629" y="1383868"/>
                  </a:cubicBezTo>
                  <a:cubicBezTo>
                    <a:pt x="803410" y="1364710"/>
                    <a:pt x="813264" y="1298478"/>
                    <a:pt x="892644" y="1262352"/>
                  </a:cubicBezTo>
                  <a:cubicBezTo>
                    <a:pt x="918374" y="1250310"/>
                    <a:pt x="950126" y="1240457"/>
                    <a:pt x="984068" y="1240457"/>
                  </a:cubicBezTo>
                  <a:cubicBezTo>
                    <a:pt x="999397" y="1240457"/>
                    <a:pt x="1016368" y="1244836"/>
                    <a:pt x="1032244" y="1247573"/>
                  </a:cubicBezTo>
                  <a:cubicBezTo>
                    <a:pt x="1067280" y="1254141"/>
                    <a:pt x="1071112" y="1261257"/>
                    <a:pt x="1085893" y="1249215"/>
                  </a:cubicBezTo>
                  <a:cubicBezTo>
                    <a:pt x="1088083" y="1218562"/>
                    <a:pt x="1076587" y="1231699"/>
                    <a:pt x="1076587" y="1208162"/>
                  </a:cubicBezTo>
                  <a:cubicBezTo>
                    <a:pt x="1076587" y="1153972"/>
                    <a:pt x="1127500" y="1078435"/>
                    <a:pt x="1177865" y="1063109"/>
                  </a:cubicBezTo>
                  <a:cubicBezTo>
                    <a:pt x="1205785" y="1054351"/>
                    <a:pt x="1223850" y="1065298"/>
                    <a:pt x="1238084" y="1028077"/>
                  </a:cubicBezTo>
                  <a:cubicBezTo>
                    <a:pt x="1223850" y="1010561"/>
                    <a:pt x="1220566" y="999614"/>
                    <a:pt x="1211259" y="971698"/>
                  </a:cubicBezTo>
                  <a:cubicBezTo>
                    <a:pt x="1182244" y="884666"/>
                    <a:pt x="1174580" y="766982"/>
                    <a:pt x="1217281" y="684329"/>
                  </a:cubicBezTo>
                  <a:cubicBezTo>
                    <a:pt x="1230420" y="658602"/>
                    <a:pt x="1276405" y="607150"/>
                    <a:pt x="1297208" y="593465"/>
                  </a:cubicBezTo>
                  <a:cubicBezTo>
                    <a:pt x="1310895" y="584708"/>
                    <a:pt x="1315274" y="591276"/>
                    <a:pt x="1320201" y="573760"/>
                  </a:cubicBezTo>
                  <a:cubicBezTo>
                    <a:pt x="1322938" y="563907"/>
                    <a:pt x="1326223" y="550771"/>
                    <a:pt x="1327865" y="543107"/>
                  </a:cubicBezTo>
                  <a:cubicBezTo>
                    <a:pt x="1313632" y="535444"/>
                    <a:pt x="1323486" y="541465"/>
                    <a:pt x="1310347" y="537634"/>
                  </a:cubicBezTo>
                  <a:cubicBezTo>
                    <a:pt x="1300493" y="534897"/>
                    <a:pt x="1302683" y="536539"/>
                    <a:pt x="1299946" y="52285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C6FF8D83-D842-9173-BA0F-6A9A8EA3C251}"/>
                </a:ext>
              </a:extLst>
            </p:cNvPr>
            <p:cNvSpPr/>
            <p:nvPr/>
          </p:nvSpPr>
          <p:spPr>
            <a:xfrm>
              <a:off x="4262903" y="3094479"/>
              <a:ext cx="790382" cy="812644"/>
            </a:xfrm>
            <a:custGeom>
              <a:avLst/>
              <a:gdLst>
                <a:gd name="connsiteX0" fmla="*/ 763291 w 790382"/>
                <a:gd name="connsiteY0" fmla="*/ 384612 h 812644"/>
                <a:gd name="connsiteX1" fmla="*/ 664750 w 790382"/>
                <a:gd name="connsiteY1" fmla="*/ 655013 h 812644"/>
                <a:gd name="connsiteX2" fmla="*/ 404165 w 790382"/>
                <a:gd name="connsiteY2" fmla="*/ 763392 h 812644"/>
                <a:gd name="connsiteX3" fmla="*/ 144127 w 790382"/>
                <a:gd name="connsiteY3" fmla="*/ 657202 h 812644"/>
                <a:gd name="connsiteX4" fmla="*/ 23141 w 790382"/>
                <a:gd name="connsiteY4" fmla="*/ 408696 h 812644"/>
                <a:gd name="connsiteX5" fmla="*/ 391027 w 790382"/>
                <a:gd name="connsiteY5" fmla="*/ 41411 h 812644"/>
                <a:gd name="connsiteX6" fmla="*/ 667488 w 790382"/>
                <a:gd name="connsiteY6" fmla="*/ 115306 h 812644"/>
                <a:gd name="connsiteX7" fmla="*/ 763291 w 790382"/>
                <a:gd name="connsiteY7" fmla="*/ 384612 h 812644"/>
                <a:gd name="connsiteX8" fmla="*/ 458910 w 790382"/>
                <a:gd name="connsiteY8" fmla="*/ 2548 h 812644"/>
                <a:gd name="connsiteX9" fmla="*/ 283179 w 790382"/>
                <a:gd name="connsiteY9" fmla="*/ 29369 h 812644"/>
                <a:gd name="connsiteX10" fmla="*/ 3981 w 790382"/>
                <a:gd name="connsiteY10" fmla="*/ 352865 h 812644"/>
                <a:gd name="connsiteX11" fmla="*/ 97047 w 790382"/>
                <a:gd name="connsiteY11" fmla="*/ 652276 h 812644"/>
                <a:gd name="connsiteX12" fmla="*/ 509823 w 790382"/>
                <a:gd name="connsiteY12" fmla="*/ 789666 h 812644"/>
                <a:gd name="connsiteX13" fmla="*/ 646137 w 790382"/>
                <a:gd name="connsiteY13" fmla="*/ 723981 h 812644"/>
                <a:gd name="connsiteX14" fmla="*/ 779715 w 790382"/>
                <a:gd name="connsiteY14" fmla="*/ 455223 h 812644"/>
                <a:gd name="connsiteX15" fmla="*/ 718400 w 790382"/>
                <a:gd name="connsiteY15" fmla="*/ 143769 h 812644"/>
                <a:gd name="connsiteX16" fmla="*/ 458910 w 790382"/>
                <a:gd name="connsiteY16" fmla="*/ 2548 h 81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382" h="812644">
                  <a:moveTo>
                    <a:pt x="763291" y="384612"/>
                  </a:moveTo>
                  <a:cubicBezTo>
                    <a:pt x="745773" y="477665"/>
                    <a:pt x="725517" y="612865"/>
                    <a:pt x="664750" y="655013"/>
                  </a:cubicBezTo>
                  <a:cubicBezTo>
                    <a:pt x="585918" y="709203"/>
                    <a:pt x="530626" y="750803"/>
                    <a:pt x="404165" y="763392"/>
                  </a:cubicBezTo>
                  <a:cubicBezTo>
                    <a:pt x="270041" y="777076"/>
                    <a:pt x="204894" y="719055"/>
                    <a:pt x="144127" y="657202"/>
                  </a:cubicBezTo>
                  <a:cubicBezTo>
                    <a:pt x="87740" y="599728"/>
                    <a:pt x="29711" y="525286"/>
                    <a:pt x="23141" y="408696"/>
                  </a:cubicBezTo>
                  <a:cubicBezTo>
                    <a:pt x="11098" y="184822"/>
                    <a:pt x="192850" y="67685"/>
                    <a:pt x="391027" y="41411"/>
                  </a:cubicBezTo>
                  <a:cubicBezTo>
                    <a:pt x="489020" y="28274"/>
                    <a:pt x="619860" y="56737"/>
                    <a:pt x="667488" y="115306"/>
                  </a:cubicBezTo>
                  <a:cubicBezTo>
                    <a:pt x="709094" y="166759"/>
                    <a:pt x="781357" y="288275"/>
                    <a:pt x="763291" y="384612"/>
                  </a:cubicBezTo>
                  <a:close/>
                  <a:moveTo>
                    <a:pt x="458910" y="2548"/>
                  </a:moveTo>
                  <a:cubicBezTo>
                    <a:pt x="382267" y="13495"/>
                    <a:pt x="358727" y="4737"/>
                    <a:pt x="283179" y="29369"/>
                  </a:cubicBezTo>
                  <a:cubicBezTo>
                    <a:pt x="136463" y="76990"/>
                    <a:pt x="26974" y="180990"/>
                    <a:pt x="3981" y="352865"/>
                  </a:cubicBezTo>
                  <a:cubicBezTo>
                    <a:pt x="-15180" y="492444"/>
                    <a:pt x="37923" y="574549"/>
                    <a:pt x="97047" y="652276"/>
                  </a:cubicBezTo>
                  <a:cubicBezTo>
                    <a:pt x="204894" y="795140"/>
                    <a:pt x="330807" y="847140"/>
                    <a:pt x="509823" y="789666"/>
                  </a:cubicBezTo>
                  <a:cubicBezTo>
                    <a:pt x="584823" y="765582"/>
                    <a:pt x="587013" y="759561"/>
                    <a:pt x="646137" y="723981"/>
                  </a:cubicBezTo>
                  <a:cubicBezTo>
                    <a:pt x="734824" y="670339"/>
                    <a:pt x="752342" y="574002"/>
                    <a:pt x="779715" y="455223"/>
                  </a:cubicBezTo>
                  <a:cubicBezTo>
                    <a:pt x="808729" y="328780"/>
                    <a:pt x="775335" y="232443"/>
                    <a:pt x="718400" y="143769"/>
                  </a:cubicBezTo>
                  <a:cubicBezTo>
                    <a:pt x="671867" y="70969"/>
                    <a:pt x="590845" y="-16063"/>
                    <a:pt x="458910" y="254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3A28A976-B261-3095-3C90-5E3C19871CF7}"/>
                </a:ext>
              </a:extLst>
            </p:cNvPr>
            <p:cNvSpPr/>
            <p:nvPr/>
          </p:nvSpPr>
          <p:spPr>
            <a:xfrm>
              <a:off x="4379077" y="3202567"/>
              <a:ext cx="221202" cy="194419"/>
            </a:xfrm>
            <a:custGeom>
              <a:avLst/>
              <a:gdLst>
                <a:gd name="connsiteX0" fmla="*/ 7150 w 221202"/>
                <a:gd name="connsiteY0" fmla="*/ 194419 h 194419"/>
                <a:gd name="connsiteX1" fmla="*/ 42187 w 221202"/>
                <a:gd name="connsiteY1" fmla="*/ 128735 h 194419"/>
                <a:gd name="connsiteX2" fmla="*/ 88173 w 221202"/>
                <a:gd name="connsiteY2" fmla="*/ 70714 h 194419"/>
                <a:gd name="connsiteX3" fmla="*/ 116092 w 221202"/>
                <a:gd name="connsiteY3" fmla="*/ 46629 h 194419"/>
                <a:gd name="connsiteX4" fmla="*/ 188903 w 221202"/>
                <a:gd name="connsiteY4" fmla="*/ 14882 h 194419"/>
                <a:gd name="connsiteX5" fmla="*/ 221202 w 221202"/>
                <a:gd name="connsiteY5" fmla="*/ 2292 h 194419"/>
                <a:gd name="connsiteX6" fmla="*/ 76676 w 221202"/>
                <a:gd name="connsiteY6" fmla="*/ 65240 h 194419"/>
                <a:gd name="connsiteX7" fmla="*/ 3318 w 221202"/>
                <a:gd name="connsiteY7" fmla="*/ 181282 h 194419"/>
                <a:gd name="connsiteX8" fmla="*/ 7150 w 221202"/>
                <a:gd name="connsiteY8" fmla="*/ 194419 h 19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02" h="194419">
                  <a:moveTo>
                    <a:pt x="7150" y="194419"/>
                  </a:moveTo>
                  <a:lnTo>
                    <a:pt x="42187" y="128735"/>
                  </a:lnTo>
                  <a:cubicBezTo>
                    <a:pt x="50946" y="112314"/>
                    <a:pt x="75581" y="81114"/>
                    <a:pt x="88173" y="70714"/>
                  </a:cubicBezTo>
                  <a:cubicBezTo>
                    <a:pt x="100216" y="59766"/>
                    <a:pt x="102954" y="55387"/>
                    <a:pt x="116092" y="46629"/>
                  </a:cubicBezTo>
                  <a:cubicBezTo>
                    <a:pt x="133063" y="36229"/>
                    <a:pt x="168647" y="18166"/>
                    <a:pt x="188903" y="14882"/>
                  </a:cubicBezTo>
                  <a:cubicBezTo>
                    <a:pt x="211348" y="11050"/>
                    <a:pt x="221202" y="28019"/>
                    <a:pt x="221202" y="2292"/>
                  </a:cubicBezTo>
                  <a:cubicBezTo>
                    <a:pt x="172480" y="-11939"/>
                    <a:pt x="98574" y="43893"/>
                    <a:pt x="76676" y="65240"/>
                  </a:cubicBezTo>
                  <a:cubicBezTo>
                    <a:pt x="44924" y="95893"/>
                    <a:pt x="22479" y="140230"/>
                    <a:pt x="3318" y="181282"/>
                  </a:cubicBezTo>
                  <a:cubicBezTo>
                    <a:pt x="-1609" y="190588"/>
                    <a:pt x="-1609" y="190588"/>
                    <a:pt x="7150" y="19441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CF53C8E0-95B7-3B01-427B-4A4EC6F47AC7}"/>
                </a:ext>
              </a:extLst>
            </p:cNvPr>
            <p:cNvSpPr/>
            <p:nvPr/>
          </p:nvSpPr>
          <p:spPr>
            <a:xfrm>
              <a:off x="4886595" y="3456102"/>
              <a:ext cx="59937" cy="181179"/>
            </a:xfrm>
            <a:custGeom>
              <a:avLst/>
              <a:gdLst>
                <a:gd name="connsiteX0" fmla="*/ 0 w 59937"/>
                <a:gd name="connsiteY0" fmla="*/ 178990 h 181179"/>
                <a:gd name="connsiteX1" fmla="*/ 12591 w 59937"/>
                <a:gd name="connsiteY1" fmla="*/ 181180 h 181179"/>
                <a:gd name="connsiteX2" fmla="*/ 59672 w 59937"/>
                <a:gd name="connsiteY2" fmla="*/ 47621 h 181179"/>
                <a:gd name="connsiteX3" fmla="*/ 46533 w 59937"/>
                <a:gd name="connsiteY3" fmla="*/ 0 h 181179"/>
                <a:gd name="connsiteX4" fmla="*/ 22445 w 59937"/>
                <a:gd name="connsiteY4" fmla="*/ 142316 h 181179"/>
                <a:gd name="connsiteX5" fmla="*/ 0 w 59937"/>
                <a:gd name="connsiteY5" fmla="*/ 178990 h 18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37" h="181179">
                  <a:moveTo>
                    <a:pt x="0" y="178990"/>
                  </a:moveTo>
                  <a:cubicBezTo>
                    <a:pt x="6569" y="182274"/>
                    <a:pt x="3832" y="178443"/>
                    <a:pt x="12591" y="181180"/>
                  </a:cubicBezTo>
                  <a:cubicBezTo>
                    <a:pt x="35584" y="136843"/>
                    <a:pt x="58577" y="117137"/>
                    <a:pt x="59672" y="47621"/>
                  </a:cubicBezTo>
                  <a:cubicBezTo>
                    <a:pt x="60219" y="18063"/>
                    <a:pt x="61314" y="1642"/>
                    <a:pt x="46533" y="0"/>
                  </a:cubicBezTo>
                  <a:cubicBezTo>
                    <a:pt x="38869" y="12042"/>
                    <a:pt x="59124" y="77179"/>
                    <a:pt x="22445" y="142316"/>
                  </a:cubicBezTo>
                  <a:cubicBezTo>
                    <a:pt x="7117" y="169685"/>
                    <a:pt x="3285" y="165853"/>
                    <a:pt x="0" y="1789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7290C947-548B-A5D2-2157-7DD9487F1764}"/>
                </a:ext>
              </a:extLst>
            </p:cNvPr>
            <p:cNvSpPr/>
            <p:nvPr/>
          </p:nvSpPr>
          <p:spPr>
            <a:xfrm>
              <a:off x="4436953" y="3294794"/>
              <a:ext cx="80113" cy="90149"/>
            </a:xfrm>
            <a:custGeom>
              <a:avLst/>
              <a:gdLst>
                <a:gd name="connsiteX0" fmla="*/ 1281 w 80113"/>
                <a:gd name="connsiteY0" fmla="*/ 90150 h 90149"/>
                <a:gd name="connsiteX1" fmla="*/ 18800 w 80113"/>
                <a:gd name="connsiteY1" fmla="*/ 67708 h 90149"/>
                <a:gd name="connsiteX2" fmla="*/ 80114 w 80113"/>
                <a:gd name="connsiteY2" fmla="*/ 7497 h 90149"/>
                <a:gd name="connsiteX3" fmla="*/ 57668 w 80113"/>
                <a:gd name="connsiteY3" fmla="*/ 12423 h 90149"/>
                <a:gd name="connsiteX4" fmla="*/ 13873 w 80113"/>
                <a:gd name="connsiteY4" fmla="*/ 59497 h 90149"/>
                <a:gd name="connsiteX5" fmla="*/ 1281 w 80113"/>
                <a:gd name="connsiteY5" fmla="*/ 90150 h 9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113" h="90149">
                  <a:moveTo>
                    <a:pt x="1281" y="90150"/>
                  </a:moveTo>
                  <a:cubicBezTo>
                    <a:pt x="15515" y="85223"/>
                    <a:pt x="2376" y="92887"/>
                    <a:pt x="18800" y="67708"/>
                  </a:cubicBezTo>
                  <a:cubicBezTo>
                    <a:pt x="46720" y="23918"/>
                    <a:pt x="73544" y="19539"/>
                    <a:pt x="80114" y="7497"/>
                  </a:cubicBezTo>
                  <a:cubicBezTo>
                    <a:pt x="76829" y="-3451"/>
                    <a:pt x="76829" y="-2903"/>
                    <a:pt x="57668" y="12423"/>
                  </a:cubicBezTo>
                  <a:cubicBezTo>
                    <a:pt x="40698" y="26107"/>
                    <a:pt x="27011" y="41981"/>
                    <a:pt x="13873" y="59497"/>
                  </a:cubicBezTo>
                  <a:cubicBezTo>
                    <a:pt x="2376" y="75371"/>
                    <a:pt x="-2551" y="80844"/>
                    <a:pt x="1281" y="9015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4C81A45E-41B3-1AE4-64FC-E92E2C8BF869}"/>
                </a:ext>
              </a:extLst>
            </p:cNvPr>
            <p:cNvSpPr/>
            <p:nvPr/>
          </p:nvSpPr>
          <p:spPr>
            <a:xfrm>
              <a:off x="4248605" y="3700776"/>
              <a:ext cx="26062" cy="59115"/>
            </a:xfrm>
            <a:custGeom>
              <a:avLst/>
              <a:gdLst>
                <a:gd name="connsiteX0" fmla="*/ 213 w 26062"/>
                <a:gd name="connsiteY0" fmla="*/ 59116 h 59115"/>
                <a:gd name="connsiteX1" fmla="*/ 18278 w 26062"/>
                <a:gd name="connsiteY1" fmla="*/ 29011 h 59115"/>
                <a:gd name="connsiteX2" fmla="*/ 18826 w 26062"/>
                <a:gd name="connsiteY2" fmla="*/ 0 h 59115"/>
                <a:gd name="connsiteX3" fmla="*/ 213 w 26062"/>
                <a:gd name="connsiteY3" fmla="*/ 59116 h 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62" h="59115">
                  <a:moveTo>
                    <a:pt x="213" y="59116"/>
                  </a:moveTo>
                  <a:cubicBezTo>
                    <a:pt x="12804" y="54190"/>
                    <a:pt x="8424" y="60211"/>
                    <a:pt x="18278" y="29011"/>
                  </a:cubicBezTo>
                  <a:cubicBezTo>
                    <a:pt x="22658" y="15874"/>
                    <a:pt x="33059" y="3832"/>
                    <a:pt x="18826" y="0"/>
                  </a:cubicBezTo>
                  <a:cubicBezTo>
                    <a:pt x="13351" y="3832"/>
                    <a:pt x="-1977" y="52548"/>
                    <a:pt x="213" y="591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3B2E0FEE-CF17-E59E-2D5A-B9EDB1EC4B64}"/>
                </a:ext>
              </a:extLst>
            </p:cNvPr>
            <p:cNvSpPr/>
            <p:nvPr/>
          </p:nvSpPr>
          <p:spPr>
            <a:xfrm>
              <a:off x="5181557" y="3358123"/>
              <a:ext cx="42812" cy="40505"/>
            </a:xfrm>
            <a:custGeom>
              <a:avLst/>
              <a:gdLst>
                <a:gd name="connsiteX0" fmla="*/ 112 w 42812"/>
                <a:gd name="connsiteY0" fmla="*/ 40505 h 40505"/>
                <a:gd name="connsiteX1" fmla="*/ 42813 w 42812"/>
                <a:gd name="connsiteY1" fmla="*/ 8211 h 40505"/>
                <a:gd name="connsiteX2" fmla="*/ 35148 w 42812"/>
                <a:gd name="connsiteY2" fmla="*/ 0 h 40505"/>
                <a:gd name="connsiteX3" fmla="*/ 14345 w 42812"/>
                <a:gd name="connsiteY3" fmla="*/ 18063 h 40505"/>
                <a:gd name="connsiteX4" fmla="*/ 112 w 42812"/>
                <a:gd name="connsiteY4" fmla="*/ 40505 h 4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12" h="40505">
                  <a:moveTo>
                    <a:pt x="112" y="40505"/>
                  </a:moveTo>
                  <a:cubicBezTo>
                    <a:pt x="9966" y="39411"/>
                    <a:pt x="34053" y="15326"/>
                    <a:pt x="42813" y="8211"/>
                  </a:cubicBezTo>
                  <a:cubicBezTo>
                    <a:pt x="36243" y="-1095"/>
                    <a:pt x="43360" y="6021"/>
                    <a:pt x="35148" y="0"/>
                  </a:cubicBezTo>
                  <a:cubicBezTo>
                    <a:pt x="26937" y="4926"/>
                    <a:pt x="22557" y="11495"/>
                    <a:pt x="14345" y="18063"/>
                  </a:cubicBezTo>
                  <a:cubicBezTo>
                    <a:pt x="6134" y="24632"/>
                    <a:pt x="-983" y="26821"/>
                    <a:pt x="112" y="4050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42A1C556-80DC-772B-FD23-C51AEAAD0F6B}"/>
                </a:ext>
              </a:extLst>
            </p:cNvPr>
            <p:cNvSpPr/>
            <p:nvPr/>
          </p:nvSpPr>
          <p:spPr>
            <a:xfrm>
              <a:off x="5184954" y="3373996"/>
              <a:ext cx="54197" cy="45979"/>
            </a:xfrm>
            <a:custGeom>
              <a:avLst/>
              <a:gdLst>
                <a:gd name="connsiteX0" fmla="*/ 0 w 54197"/>
                <a:gd name="connsiteY0" fmla="*/ 45979 h 45979"/>
                <a:gd name="connsiteX1" fmla="*/ 54197 w 54197"/>
                <a:gd name="connsiteY1" fmla="*/ 4379 h 45979"/>
                <a:gd name="connsiteX2" fmla="*/ 49818 w 54197"/>
                <a:gd name="connsiteY2" fmla="*/ 0 h 45979"/>
                <a:gd name="connsiteX3" fmla="*/ 0 w 54197"/>
                <a:gd name="connsiteY3" fmla="*/ 45979 h 4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97" h="45979">
                  <a:moveTo>
                    <a:pt x="0" y="45979"/>
                  </a:moveTo>
                  <a:cubicBezTo>
                    <a:pt x="7664" y="45979"/>
                    <a:pt x="50913" y="12590"/>
                    <a:pt x="54197" y="4379"/>
                  </a:cubicBezTo>
                  <a:lnTo>
                    <a:pt x="49818" y="0"/>
                  </a:lnTo>
                  <a:cubicBezTo>
                    <a:pt x="39964" y="3832"/>
                    <a:pt x="8759" y="31200"/>
                    <a:pt x="0" y="459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38DA7909-794A-FC09-CA59-9286D19AF2A0}"/>
                </a:ext>
              </a:extLst>
            </p:cNvPr>
            <p:cNvSpPr/>
            <p:nvPr/>
          </p:nvSpPr>
          <p:spPr>
            <a:xfrm>
              <a:off x="4737753" y="3475807"/>
              <a:ext cx="31244" cy="48168"/>
            </a:xfrm>
            <a:custGeom>
              <a:avLst/>
              <a:gdLst>
                <a:gd name="connsiteX0" fmla="*/ 2673 w 31244"/>
                <a:gd name="connsiteY0" fmla="*/ 48169 h 48168"/>
                <a:gd name="connsiteX1" fmla="*/ 30593 w 31244"/>
                <a:gd name="connsiteY1" fmla="*/ 0 h 48168"/>
                <a:gd name="connsiteX2" fmla="*/ 11432 w 31244"/>
                <a:gd name="connsiteY2" fmla="*/ 20800 h 48168"/>
                <a:gd name="connsiteX3" fmla="*/ 2673 w 31244"/>
                <a:gd name="connsiteY3" fmla="*/ 33937 h 48168"/>
                <a:gd name="connsiteX4" fmla="*/ 2673 w 31244"/>
                <a:gd name="connsiteY4" fmla="*/ 48169 h 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44" h="48168">
                  <a:moveTo>
                    <a:pt x="2673" y="48169"/>
                  </a:moveTo>
                  <a:cubicBezTo>
                    <a:pt x="16359" y="31200"/>
                    <a:pt x="34972" y="13137"/>
                    <a:pt x="30593" y="0"/>
                  </a:cubicBezTo>
                  <a:cubicBezTo>
                    <a:pt x="16359" y="4926"/>
                    <a:pt x="32782" y="-3832"/>
                    <a:pt x="11432" y="20800"/>
                  </a:cubicBezTo>
                  <a:cubicBezTo>
                    <a:pt x="8147" y="24632"/>
                    <a:pt x="4315" y="30105"/>
                    <a:pt x="2673" y="33937"/>
                  </a:cubicBezTo>
                  <a:cubicBezTo>
                    <a:pt x="-612" y="42147"/>
                    <a:pt x="-1159" y="42147"/>
                    <a:pt x="2673" y="4816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A3B7754A-1617-96D3-BB00-32E52AAC7980}"/>
                </a:ext>
              </a:extLst>
            </p:cNvPr>
            <p:cNvSpPr/>
            <p:nvPr/>
          </p:nvSpPr>
          <p:spPr>
            <a:xfrm>
              <a:off x="4715791" y="3456102"/>
              <a:ext cx="35036" cy="41600"/>
            </a:xfrm>
            <a:custGeom>
              <a:avLst/>
              <a:gdLst>
                <a:gd name="connsiteX0" fmla="*/ 0 w 35036"/>
                <a:gd name="connsiteY0" fmla="*/ 41600 h 41600"/>
                <a:gd name="connsiteX1" fmla="*/ 17518 w 35036"/>
                <a:gd name="connsiteY1" fmla="*/ 25179 h 41600"/>
                <a:gd name="connsiteX2" fmla="*/ 35037 w 35036"/>
                <a:gd name="connsiteY2" fmla="*/ 7663 h 41600"/>
                <a:gd name="connsiteX3" fmla="*/ 27920 w 35036"/>
                <a:gd name="connsiteY3" fmla="*/ 0 h 41600"/>
                <a:gd name="connsiteX4" fmla="*/ 0 w 35036"/>
                <a:gd name="connsiteY4" fmla="*/ 41600 h 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6" h="41600">
                  <a:moveTo>
                    <a:pt x="0" y="41600"/>
                  </a:moveTo>
                  <a:cubicBezTo>
                    <a:pt x="21350" y="41600"/>
                    <a:pt x="6022" y="38863"/>
                    <a:pt x="17518" y="25179"/>
                  </a:cubicBezTo>
                  <a:cubicBezTo>
                    <a:pt x="22993" y="18063"/>
                    <a:pt x="26278" y="19705"/>
                    <a:pt x="35037" y="7663"/>
                  </a:cubicBezTo>
                  <a:lnTo>
                    <a:pt x="27920" y="0"/>
                  </a:lnTo>
                  <a:cubicBezTo>
                    <a:pt x="19161" y="9305"/>
                    <a:pt x="547" y="27916"/>
                    <a:pt x="0" y="416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571904A3-B5A8-60CB-56F8-379A5BF831D2}"/>
                </a:ext>
              </a:extLst>
            </p:cNvPr>
            <p:cNvSpPr/>
            <p:nvPr/>
          </p:nvSpPr>
          <p:spPr>
            <a:xfrm>
              <a:off x="4283293" y="3715008"/>
              <a:ext cx="26475" cy="56379"/>
            </a:xfrm>
            <a:custGeom>
              <a:avLst/>
              <a:gdLst>
                <a:gd name="connsiteX0" fmla="*/ 14 w 26475"/>
                <a:gd name="connsiteY0" fmla="*/ 56379 h 56379"/>
                <a:gd name="connsiteX1" fmla="*/ 15890 w 26475"/>
                <a:gd name="connsiteY1" fmla="*/ 28463 h 56379"/>
                <a:gd name="connsiteX2" fmla="*/ 20817 w 26475"/>
                <a:gd name="connsiteY2" fmla="*/ 0 h 56379"/>
                <a:gd name="connsiteX3" fmla="*/ 14 w 26475"/>
                <a:gd name="connsiteY3" fmla="*/ 56379 h 56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75" h="56379">
                  <a:moveTo>
                    <a:pt x="14" y="56379"/>
                  </a:moveTo>
                  <a:cubicBezTo>
                    <a:pt x="8773" y="48169"/>
                    <a:pt x="8773" y="40505"/>
                    <a:pt x="15890" y="28463"/>
                  </a:cubicBezTo>
                  <a:cubicBezTo>
                    <a:pt x="21912" y="18063"/>
                    <a:pt x="33408" y="9305"/>
                    <a:pt x="20817" y="0"/>
                  </a:cubicBezTo>
                  <a:cubicBezTo>
                    <a:pt x="15342" y="4926"/>
                    <a:pt x="-534" y="42695"/>
                    <a:pt x="14" y="563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13E52584-79A1-BD33-025D-0343DDCD3A8D}"/>
                </a:ext>
              </a:extLst>
            </p:cNvPr>
            <p:cNvSpPr/>
            <p:nvPr/>
          </p:nvSpPr>
          <p:spPr>
            <a:xfrm>
              <a:off x="4482484" y="3349912"/>
              <a:ext cx="28670" cy="42694"/>
            </a:xfrm>
            <a:custGeom>
              <a:avLst/>
              <a:gdLst>
                <a:gd name="connsiteX0" fmla="*/ 94 w 28670"/>
                <a:gd name="connsiteY0" fmla="*/ 42695 h 42694"/>
                <a:gd name="connsiteX1" fmla="*/ 25824 w 28670"/>
                <a:gd name="connsiteY1" fmla="*/ 0 h 42694"/>
                <a:gd name="connsiteX2" fmla="*/ 94 w 28670"/>
                <a:gd name="connsiteY2" fmla="*/ 42695 h 4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70" h="42694">
                  <a:moveTo>
                    <a:pt x="94" y="42695"/>
                  </a:moveTo>
                  <a:cubicBezTo>
                    <a:pt x="8306" y="36126"/>
                    <a:pt x="37868" y="10400"/>
                    <a:pt x="25824" y="0"/>
                  </a:cubicBezTo>
                  <a:cubicBezTo>
                    <a:pt x="18708" y="8758"/>
                    <a:pt x="-1548" y="32295"/>
                    <a:pt x="94" y="426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E1A7EB33-CF70-ADE5-0F58-EFC86613398B}"/>
                </a:ext>
              </a:extLst>
            </p:cNvPr>
            <p:cNvSpPr/>
            <p:nvPr/>
          </p:nvSpPr>
          <p:spPr>
            <a:xfrm>
              <a:off x="4861412" y="3656987"/>
              <a:ext cx="13313" cy="13684"/>
            </a:xfrm>
            <a:custGeom>
              <a:avLst/>
              <a:gdLst>
                <a:gd name="connsiteX0" fmla="*/ 0 w 13313"/>
                <a:gd name="connsiteY0" fmla="*/ 4379 h 13684"/>
                <a:gd name="connsiteX1" fmla="*/ 7117 w 13313"/>
                <a:gd name="connsiteY1" fmla="*/ 13684 h 13684"/>
                <a:gd name="connsiteX2" fmla="*/ 10402 w 13313"/>
                <a:gd name="connsiteY2" fmla="*/ 0 h 13684"/>
                <a:gd name="connsiteX3" fmla="*/ 0 w 13313"/>
                <a:gd name="connsiteY3" fmla="*/ 4379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13" h="13684">
                  <a:moveTo>
                    <a:pt x="0" y="4379"/>
                  </a:moveTo>
                  <a:cubicBezTo>
                    <a:pt x="3285" y="14779"/>
                    <a:pt x="547" y="9305"/>
                    <a:pt x="7117" y="13684"/>
                  </a:cubicBezTo>
                  <a:cubicBezTo>
                    <a:pt x="15329" y="8758"/>
                    <a:pt x="14234" y="7663"/>
                    <a:pt x="10402" y="0"/>
                  </a:cubicBezTo>
                  <a:cubicBezTo>
                    <a:pt x="4380" y="1095"/>
                    <a:pt x="2190" y="0"/>
                    <a:pt x="0" y="43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4B6340D1-AF18-25B2-A5F3-8CEFC8B022F1}"/>
                </a:ext>
              </a:extLst>
            </p:cNvPr>
            <p:cNvSpPr/>
            <p:nvPr/>
          </p:nvSpPr>
          <p:spPr>
            <a:xfrm>
              <a:off x="4833492" y="3689282"/>
              <a:ext cx="12591" cy="13684"/>
            </a:xfrm>
            <a:custGeom>
              <a:avLst/>
              <a:gdLst>
                <a:gd name="connsiteX0" fmla="*/ 0 w 12591"/>
                <a:gd name="connsiteY0" fmla="*/ 0 h 13684"/>
                <a:gd name="connsiteX1" fmla="*/ 6569 w 12591"/>
                <a:gd name="connsiteY1" fmla="*/ 13684 h 13684"/>
                <a:gd name="connsiteX2" fmla="*/ 12591 w 12591"/>
                <a:gd name="connsiteY2" fmla="*/ 1095 h 13684"/>
                <a:gd name="connsiteX3" fmla="*/ 0 w 12591"/>
                <a:gd name="connsiteY3" fmla="*/ 0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1" h="13684">
                  <a:moveTo>
                    <a:pt x="0" y="0"/>
                  </a:moveTo>
                  <a:cubicBezTo>
                    <a:pt x="2190" y="12590"/>
                    <a:pt x="547" y="8211"/>
                    <a:pt x="6569" y="13684"/>
                  </a:cubicBezTo>
                  <a:cubicBezTo>
                    <a:pt x="7664" y="9305"/>
                    <a:pt x="10949" y="10400"/>
                    <a:pt x="12591" y="10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3" name="图形 2">
            <a:extLst>
              <a:ext uri="{FF2B5EF4-FFF2-40B4-BE49-F238E27FC236}">
                <a16:creationId xmlns:a16="http://schemas.microsoft.com/office/drawing/2014/main" id="{F1585CB2-2D87-9443-69AA-A7B3EA845C17}"/>
              </a:ext>
            </a:extLst>
          </p:cNvPr>
          <p:cNvGrpSpPr/>
          <p:nvPr/>
        </p:nvGrpSpPr>
        <p:grpSpPr>
          <a:xfrm>
            <a:off x="6837640" y="2939074"/>
            <a:ext cx="961220" cy="960666"/>
            <a:chOff x="1219210" y="4553308"/>
            <a:chExt cx="961220" cy="960666"/>
          </a:xfrm>
          <a:solidFill>
            <a:srgbClr val="212121"/>
          </a:solidFill>
        </p:grpSpPr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AA181758-8AB1-33BC-4703-D4D13030FACE}"/>
                </a:ext>
              </a:extLst>
            </p:cNvPr>
            <p:cNvSpPr/>
            <p:nvPr/>
          </p:nvSpPr>
          <p:spPr>
            <a:xfrm>
              <a:off x="1219210" y="4553308"/>
              <a:ext cx="961220" cy="960666"/>
            </a:xfrm>
            <a:custGeom>
              <a:avLst/>
              <a:gdLst>
                <a:gd name="connsiteX0" fmla="*/ 808064 w 961220"/>
                <a:gd name="connsiteY0" fmla="*/ 912189 h 960666"/>
                <a:gd name="connsiteX1" fmla="*/ 786166 w 961220"/>
                <a:gd name="connsiteY1" fmla="*/ 872231 h 960666"/>
                <a:gd name="connsiteX2" fmla="*/ 846385 w 961220"/>
                <a:gd name="connsiteY2" fmla="*/ 870042 h 960666"/>
                <a:gd name="connsiteX3" fmla="*/ 902225 w 961220"/>
                <a:gd name="connsiteY3" fmla="*/ 861284 h 960666"/>
                <a:gd name="connsiteX4" fmla="*/ 875400 w 961220"/>
                <a:gd name="connsiteY4" fmla="*/ 910000 h 960666"/>
                <a:gd name="connsiteX5" fmla="*/ 868283 w 961220"/>
                <a:gd name="connsiteY5" fmla="*/ 887558 h 960666"/>
                <a:gd name="connsiteX6" fmla="*/ 864998 w 961220"/>
                <a:gd name="connsiteY6" fmla="*/ 908905 h 960666"/>
                <a:gd name="connsiteX7" fmla="*/ 843648 w 961220"/>
                <a:gd name="connsiteY7" fmla="*/ 896316 h 960666"/>
                <a:gd name="connsiteX8" fmla="*/ 820655 w 961220"/>
                <a:gd name="connsiteY8" fmla="*/ 909452 h 960666"/>
                <a:gd name="connsiteX9" fmla="*/ 820655 w 961220"/>
                <a:gd name="connsiteY9" fmla="*/ 884821 h 960666"/>
                <a:gd name="connsiteX10" fmla="*/ 808064 w 961220"/>
                <a:gd name="connsiteY10" fmla="*/ 912189 h 960666"/>
                <a:gd name="connsiteX11" fmla="*/ 104593 w 961220"/>
                <a:gd name="connsiteY11" fmla="*/ 913284 h 960666"/>
                <a:gd name="connsiteX12" fmla="*/ 75578 w 961220"/>
                <a:gd name="connsiteY12" fmla="*/ 910000 h 960666"/>
                <a:gd name="connsiteX13" fmla="*/ 71199 w 961220"/>
                <a:gd name="connsiteY13" fmla="*/ 873873 h 960666"/>
                <a:gd name="connsiteX14" fmla="*/ 67367 w 961220"/>
                <a:gd name="connsiteY14" fmla="*/ 903979 h 960666"/>
                <a:gd name="connsiteX15" fmla="*/ 36710 w 961220"/>
                <a:gd name="connsiteY15" fmla="*/ 886463 h 960666"/>
                <a:gd name="connsiteX16" fmla="*/ 42732 w 961220"/>
                <a:gd name="connsiteY16" fmla="*/ 830631 h 960666"/>
                <a:gd name="connsiteX17" fmla="*/ 117184 w 961220"/>
                <a:gd name="connsiteY17" fmla="*/ 849789 h 960666"/>
                <a:gd name="connsiteX18" fmla="*/ 205871 w 961220"/>
                <a:gd name="connsiteY18" fmla="*/ 845957 h 960666"/>
                <a:gd name="connsiteX19" fmla="*/ 373938 w 961220"/>
                <a:gd name="connsiteY19" fmla="*/ 860189 h 960666"/>
                <a:gd name="connsiteX20" fmla="*/ 735253 w 961220"/>
                <a:gd name="connsiteY20" fmla="*/ 864021 h 960666"/>
                <a:gd name="connsiteX21" fmla="*/ 732516 w 961220"/>
                <a:gd name="connsiteY21" fmla="*/ 891389 h 960666"/>
                <a:gd name="connsiteX22" fmla="*/ 725947 w 961220"/>
                <a:gd name="connsiteY22" fmla="*/ 902884 h 960666"/>
                <a:gd name="connsiteX23" fmla="*/ 694742 w 961220"/>
                <a:gd name="connsiteY23" fmla="*/ 913284 h 960666"/>
                <a:gd name="connsiteX24" fmla="*/ 685983 w 961220"/>
                <a:gd name="connsiteY24" fmla="*/ 891389 h 960666"/>
                <a:gd name="connsiteX25" fmla="*/ 679414 w 961220"/>
                <a:gd name="connsiteY25" fmla="*/ 915473 h 960666"/>
                <a:gd name="connsiteX26" fmla="*/ 662990 w 961220"/>
                <a:gd name="connsiteY26" fmla="*/ 918210 h 960666"/>
                <a:gd name="connsiteX27" fmla="*/ 657516 w 961220"/>
                <a:gd name="connsiteY27" fmla="*/ 891389 h 960666"/>
                <a:gd name="connsiteX28" fmla="*/ 624669 w 961220"/>
                <a:gd name="connsiteY28" fmla="*/ 925874 h 960666"/>
                <a:gd name="connsiteX29" fmla="*/ 626859 w 961220"/>
                <a:gd name="connsiteY29" fmla="*/ 889747 h 960666"/>
                <a:gd name="connsiteX30" fmla="*/ 615362 w 961220"/>
                <a:gd name="connsiteY30" fmla="*/ 892484 h 960666"/>
                <a:gd name="connsiteX31" fmla="*/ 612625 w 961220"/>
                <a:gd name="connsiteY31" fmla="*/ 926421 h 960666"/>
                <a:gd name="connsiteX32" fmla="*/ 573209 w 961220"/>
                <a:gd name="connsiteY32" fmla="*/ 927516 h 960666"/>
                <a:gd name="connsiteX33" fmla="*/ 576493 w 961220"/>
                <a:gd name="connsiteY33" fmla="*/ 900147 h 960666"/>
                <a:gd name="connsiteX34" fmla="*/ 544194 w 961220"/>
                <a:gd name="connsiteY34" fmla="*/ 927516 h 960666"/>
                <a:gd name="connsiteX35" fmla="*/ 547479 w 961220"/>
                <a:gd name="connsiteY35" fmla="*/ 910547 h 960666"/>
                <a:gd name="connsiteX36" fmla="*/ 538172 w 961220"/>
                <a:gd name="connsiteY36" fmla="*/ 899052 h 960666"/>
                <a:gd name="connsiteX37" fmla="*/ 535982 w 961220"/>
                <a:gd name="connsiteY37" fmla="*/ 905073 h 960666"/>
                <a:gd name="connsiteX38" fmla="*/ 529960 w 961220"/>
                <a:gd name="connsiteY38" fmla="*/ 929705 h 960666"/>
                <a:gd name="connsiteX39" fmla="*/ 503135 w 961220"/>
                <a:gd name="connsiteY39" fmla="*/ 930252 h 960666"/>
                <a:gd name="connsiteX40" fmla="*/ 505873 w 961220"/>
                <a:gd name="connsiteY40" fmla="*/ 897410 h 960666"/>
                <a:gd name="connsiteX41" fmla="*/ 492734 w 961220"/>
                <a:gd name="connsiteY41" fmla="*/ 907810 h 960666"/>
                <a:gd name="connsiteX42" fmla="*/ 491091 w 961220"/>
                <a:gd name="connsiteY42" fmla="*/ 930252 h 960666"/>
                <a:gd name="connsiteX43" fmla="*/ 463172 w 961220"/>
                <a:gd name="connsiteY43" fmla="*/ 929705 h 960666"/>
                <a:gd name="connsiteX44" fmla="*/ 461529 w 961220"/>
                <a:gd name="connsiteY44" fmla="*/ 890842 h 960666"/>
                <a:gd name="connsiteX45" fmla="*/ 451128 w 961220"/>
                <a:gd name="connsiteY45" fmla="*/ 928610 h 960666"/>
                <a:gd name="connsiteX46" fmla="*/ 405690 w 961220"/>
                <a:gd name="connsiteY46" fmla="*/ 928063 h 960666"/>
                <a:gd name="connsiteX47" fmla="*/ 407332 w 961220"/>
                <a:gd name="connsiteY47" fmla="*/ 893579 h 960666"/>
                <a:gd name="connsiteX48" fmla="*/ 400215 w 961220"/>
                <a:gd name="connsiteY48" fmla="*/ 897958 h 960666"/>
                <a:gd name="connsiteX49" fmla="*/ 392003 w 961220"/>
                <a:gd name="connsiteY49" fmla="*/ 926968 h 960666"/>
                <a:gd name="connsiteX50" fmla="*/ 372295 w 961220"/>
                <a:gd name="connsiteY50" fmla="*/ 926968 h 960666"/>
                <a:gd name="connsiteX51" fmla="*/ 376675 w 961220"/>
                <a:gd name="connsiteY51" fmla="*/ 900147 h 960666"/>
                <a:gd name="connsiteX52" fmla="*/ 366273 w 961220"/>
                <a:gd name="connsiteY52" fmla="*/ 897410 h 960666"/>
                <a:gd name="connsiteX53" fmla="*/ 360251 w 961220"/>
                <a:gd name="connsiteY53" fmla="*/ 924779 h 960666"/>
                <a:gd name="connsiteX54" fmla="*/ 332332 w 961220"/>
                <a:gd name="connsiteY54" fmla="*/ 928063 h 960666"/>
                <a:gd name="connsiteX55" fmla="*/ 324120 w 961220"/>
                <a:gd name="connsiteY55" fmla="*/ 894673 h 960666"/>
                <a:gd name="connsiteX56" fmla="*/ 320288 w 961220"/>
                <a:gd name="connsiteY56" fmla="*/ 927516 h 960666"/>
                <a:gd name="connsiteX57" fmla="*/ 279777 w 961220"/>
                <a:gd name="connsiteY57" fmla="*/ 928610 h 960666"/>
                <a:gd name="connsiteX58" fmla="*/ 281419 w 961220"/>
                <a:gd name="connsiteY58" fmla="*/ 903979 h 960666"/>
                <a:gd name="connsiteX59" fmla="*/ 281419 w 961220"/>
                <a:gd name="connsiteY59" fmla="*/ 893579 h 960666"/>
                <a:gd name="connsiteX60" fmla="*/ 267185 w 961220"/>
                <a:gd name="connsiteY60" fmla="*/ 926968 h 960666"/>
                <a:gd name="connsiteX61" fmla="*/ 212988 w 961220"/>
                <a:gd name="connsiteY61" fmla="*/ 924779 h 960666"/>
                <a:gd name="connsiteX62" fmla="*/ 211893 w 961220"/>
                <a:gd name="connsiteY62" fmla="*/ 889200 h 960666"/>
                <a:gd name="connsiteX63" fmla="*/ 203681 w 961220"/>
                <a:gd name="connsiteY63" fmla="*/ 911642 h 960666"/>
                <a:gd name="connsiteX64" fmla="*/ 201491 w 961220"/>
                <a:gd name="connsiteY64" fmla="*/ 924231 h 960666"/>
                <a:gd name="connsiteX65" fmla="*/ 167002 w 961220"/>
                <a:gd name="connsiteY65" fmla="*/ 922042 h 960666"/>
                <a:gd name="connsiteX66" fmla="*/ 162623 w 961220"/>
                <a:gd name="connsiteY66" fmla="*/ 883179 h 960666"/>
                <a:gd name="connsiteX67" fmla="*/ 156601 w 961220"/>
                <a:gd name="connsiteY67" fmla="*/ 919852 h 960666"/>
                <a:gd name="connsiteX68" fmla="*/ 117732 w 961220"/>
                <a:gd name="connsiteY68" fmla="*/ 917116 h 960666"/>
                <a:gd name="connsiteX69" fmla="*/ 120469 w 961220"/>
                <a:gd name="connsiteY69" fmla="*/ 869494 h 960666"/>
                <a:gd name="connsiteX70" fmla="*/ 110068 w 961220"/>
                <a:gd name="connsiteY70" fmla="*/ 888652 h 960666"/>
                <a:gd name="connsiteX71" fmla="*/ 104593 w 961220"/>
                <a:gd name="connsiteY71" fmla="*/ 913284 h 960666"/>
                <a:gd name="connsiteX72" fmla="*/ 754961 w 961220"/>
                <a:gd name="connsiteY72" fmla="*/ 826252 h 960666"/>
                <a:gd name="connsiteX73" fmla="*/ 672297 w 961220"/>
                <a:gd name="connsiteY73" fmla="*/ 831726 h 960666"/>
                <a:gd name="connsiteX74" fmla="*/ 631786 w 961220"/>
                <a:gd name="connsiteY74" fmla="*/ 831178 h 960666"/>
                <a:gd name="connsiteX75" fmla="*/ 556238 w 961220"/>
                <a:gd name="connsiteY75" fmla="*/ 836652 h 960666"/>
                <a:gd name="connsiteX76" fmla="*/ 474121 w 961220"/>
                <a:gd name="connsiteY76" fmla="*/ 833368 h 960666"/>
                <a:gd name="connsiteX77" fmla="*/ 434704 w 961220"/>
                <a:gd name="connsiteY77" fmla="*/ 834463 h 960666"/>
                <a:gd name="connsiteX78" fmla="*/ 273755 w 961220"/>
                <a:gd name="connsiteY78" fmla="*/ 819136 h 960666"/>
                <a:gd name="connsiteX79" fmla="*/ 111163 w 961220"/>
                <a:gd name="connsiteY79" fmla="*/ 816947 h 960666"/>
                <a:gd name="connsiteX80" fmla="*/ 46564 w 961220"/>
                <a:gd name="connsiteY80" fmla="*/ 791768 h 960666"/>
                <a:gd name="connsiteX81" fmla="*/ 40542 w 961220"/>
                <a:gd name="connsiteY81" fmla="*/ 715683 h 960666"/>
                <a:gd name="connsiteX82" fmla="*/ 62987 w 961220"/>
                <a:gd name="connsiteY82" fmla="*/ 561325 h 960666"/>
                <a:gd name="connsiteX83" fmla="*/ 79958 w 961220"/>
                <a:gd name="connsiteY83" fmla="*/ 401493 h 960666"/>
                <a:gd name="connsiteX84" fmla="*/ 91454 w 961220"/>
                <a:gd name="connsiteY84" fmla="*/ 281619 h 960666"/>
                <a:gd name="connsiteX85" fmla="*/ 95287 w 961220"/>
                <a:gd name="connsiteY85" fmla="*/ 242756 h 960666"/>
                <a:gd name="connsiteX86" fmla="*/ 287988 w 961220"/>
                <a:gd name="connsiteY86" fmla="*/ 248229 h 960666"/>
                <a:gd name="connsiteX87" fmla="*/ 491639 w 961220"/>
                <a:gd name="connsiteY87" fmla="*/ 244945 h 960666"/>
                <a:gd name="connsiteX88" fmla="*/ 476858 w 961220"/>
                <a:gd name="connsiteY88" fmla="*/ 346756 h 960666"/>
                <a:gd name="connsiteX89" fmla="*/ 477953 w 961220"/>
                <a:gd name="connsiteY89" fmla="*/ 456230 h 960666"/>
                <a:gd name="connsiteX90" fmla="*/ 495471 w 961220"/>
                <a:gd name="connsiteY90" fmla="*/ 550925 h 960666"/>
                <a:gd name="connsiteX91" fmla="*/ 546384 w 961220"/>
                <a:gd name="connsiteY91" fmla="*/ 610041 h 960666"/>
                <a:gd name="connsiteX92" fmla="*/ 622479 w 961220"/>
                <a:gd name="connsiteY92" fmla="*/ 646715 h 960666"/>
                <a:gd name="connsiteX93" fmla="*/ 758246 w 961220"/>
                <a:gd name="connsiteY93" fmla="*/ 789031 h 960666"/>
                <a:gd name="connsiteX94" fmla="*/ 757699 w 961220"/>
                <a:gd name="connsiteY94" fmla="*/ 815852 h 960666"/>
                <a:gd name="connsiteX95" fmla="*/ 759888 w 961220"/>
                <a:gd name="connsiteY95" fmla="*/ 833915 h 960666"/>
                <a:gd name="connsiteX96" fmla="*/ 754961 w 961220"/>
                <a:gd name="connsiteY96" fmla="*/ 826252 h 960666"/>
                <a:gd name="connsiteX97" fmla="*/ 797115 w 961220"/>
                <a:gd name="connsiteY97" fmla="*/ 832273 h 960666"/>
                <a:gd name="connsiteX98" fmla="*/ 727042 w 961220"/>
                <a:gd name="connsiteY98" fmla="*/ 655473 h 960666"/>
                <a:gd name="connsiteX99" fmla="*/ 546931 w 961220"/>
                <a:gd name="connsiteY99" fmla="*/ 582125 h 960666"/>
                <a:gd name="connsiteX100" fmla="*/ 514084 w 961220"/>
                <a:gd name="connsiteY100" fmla="*/ 362630 h 960666"/>
                <a:gd name="connsiteX101" fmla="*/ 579231 w 961220"/>
                <a:gd name="connsiteY101" fmla="*/ 316651 h 960666"/>
                <a:gd name="connsiteX102" fmla="*/ 694195 w 961220"/>
                <a:gd name="connsiteY102" fmla="*/ 308440 h 960666"/>
                <a:gd name="connsiteX103" fmla="*/ 802042 w 961220"/>
                <a:gd name="connsiteY103" fmla="*/ 631388 h 960666"/>
                <a:gd name="connsiteX104" fmla="*/ 924670 w 961220"/>
                <a:gd name="connsiteY104" fmla="*/ 737031 h 960666"/>
                <a:gd name="connsiteX105" fmla="*/ 892918 w 961220"/>
                <a:gd name="connsiteY105" fmla="*/ 820231 h 960666"/>
                <a:gd name="connsiteX106" fmla="*/ 797115 w 961220"/>
                <a:gd name="connsiteY106" fmla="*/ 832273 h 960666"/>
                <a:gd name="connsiteX107" fmla="*/ 519559 w 961220"/>
                <a:gd name="connsiteY107" fmla="*/ 242208 h 960666"/>
                <a:gd name="connsiteX108" fmla="*/ 592369 w 961220"/>
                <a:gd name="connsiteY108" fmla="*/ 105366 h 960666"/>
                <a:gd name="connsiteX109" fmla="*/ 649304 w 961220"/>
                <a:gd name="connsiteY109" fmla="*/ 66502 h 960666"/>
                <a:gd name="connsiteX110" fmla="*/ 740180 w 961220"/>
                <a:gd name="connsiteY110" fmla="*/ 184734 h 960666"/>
                <a:gd name="connsiteX111" fmla="*/ 708976 w 961220"/>
                <a:gd name="connsiteY111" fmla="*/ 258082 h 960666"/>
                <a:gd name="connsiteX112" fmla="*/ 531603 w 961220"/>
                <a:gd name="connsiteY112" fmla="*/ 279977 h 960666"/>
                <a:gd name="connsiteX113" fmla="*/ 519559 w 961220"/>
                <a:gd name="connsiteY113" fmla="*/ 242208 h 960666"/>
                <a:gd name="connsiteX114" fmla="*/ 533245 w 961220"/>
                <a:gd name="connsiteY114" fmla="*/ 37492 h 960666"/>
                <a:gd name="connsiteX115" fmla="*/ 526676 w 961220"/>
                <a:gd name="connsiteY115" fmla="*/ 188019 h 960666"/>
                <a:gd name="connsiteX116" fmla="*/ 373390 w 961220"/>
                <a:gd name="connsiteY116" fmla="*/ 210461 h 960666"/>
                <a:gd name="connsiteX117" fmla="*/ 56418 w 961220"/>
                <a:gd name="connsiteY117" fmla="*/ 200061 h 960666"/>
                <a:gd name="connsiteX118" fmla="*/ 56965 w 961220"/>
                <a:gd name="connsiteY118" fmla="*/ 63766 h 960666"/>
                <a:gd name="connsiteX119" fmla="*/ 196564 w 961220"/>
                <a:gd name="connsiteY119" fmla="*/ 27639 h 960666"/>
                <a:gd name="connsiteX120" fmla="*/ 533245 w 961220"/>
                <a:gd name="connsiteY120" fmla="*/ 37492 h 960666"/>
                <a:gd name="connsiteX121" fmla="*/ 721020 w 961220"/>
                <a:gd name="connsiteY121" fmla="*/ 305156 h 960666"/>
                <a:gd name="connsiteX122" fmla="*/ 725947 w 961220"/>
                <a:gd name="connsiteY122" fmla="*/ 299135 h 960666"/>
                <a:gd name="connsiteX123" fmla="*/ 731421 w 961220"/>
                <a:gd name="connsiteY123" fmla="*/ 295303 h 960666"/>
                <a:gd name="connsiteX124" fmla="*/ 761531 w 961220"/>
                <a:gd name="connsiteY124" fmla="*/ 270671 h 960666"/>
                <a:gd name="connsiteX125" fmla="*/ 774670 w 961220"/>
                <a:gd name="connsiteY125" fmla="*/ 88397 h 960666"/>
                <a:gd name="connsiteX126" fmla="*/ 683246 w 961220"/>
                <a:gd name="connsiteY126" fmla="*/ 34755 h 960666"/>
                <a:gd name="connsiteX127" fmla="*/ 613720 w 961220"/>
                <a:gd name="connsiteY127" fmla="*/ 34755 h 960666"/>
                <a:gd name="connsiteX128" fmla="*/ 560617 w 961220"/>
                <a:gd name="connsiteY128" fmla="*/ 24902 h 960666"/>
                <a:gd name="connsiteX129" fmla="*/ 437442 w 961220"/>
                <a:gd name="connsiteY129" fmla="*/ 1365 h 960666"/>
                <a:gd name="connsiteX130" fmla="*/ 364084 w 961220"/>
                <a:gd name="connsiteY130" fmla="*/ 3007 h 960666"/>
                <a:gd name="connsiteX131" fmla="*/ 54228 w 961220"/>
                <a:gd name="connsiteY131" fmla="*/ 6292 h 960666"/>
                <a:gd name="connsiteX132" fmla="*/ 29045 w 961220"/>
                <a:gd name="connsiteY132" fmla="*/ 7386 h 960666"/>
                <a:gd name="connsiteX133" fmla="*/ 4958 w 961220"/>
                <a:gd name="connsiteY133" fmla="*/ 129997 h 960666"/>
                <a:gd name="connsiteX134" fmla="*/ 49301 w 961220"/>
                <a:gd name="connsiteY134" fmla="*/ 227977 h 960666"/>
                <a:gd name="connsiteX135" fmla="*/ 43826 w 961220"/>
                <a:gd name="connsiteY135" fmla="*/ 322124 h 960666"/>
                <a:gd name="connsiteX136" fmla="*/ 18096 w 961220"/>
                <a:gd name="connsiteY136" fmla="*/ 591430 h 960666"/>
                <a:gd name="connsiteX137" fmla="*/ 4958 w 961220"/>
                <a:gd name="connsiteY137" fmla="*/ 764399 h 960666"/>
                <a:gd name="connsiteX138" fmla="*/ 5505 w 961220"/>
                <a:gd name="connsiteY138" fmla="*/ 847052 h 960666"/>
                <a:gd name="connsiteX139" fmla="*/ 31783 w 961220"/>
                <a:gd name="connsiteY139" fmla="*/ 917116 h 960666"/>
                <a:gd name="connsiteX140" fmla="*/ 189995 w 961220"/>
                <a:gd name="connsiteY140" fmla="*/ 954884 h 960666"/>
                <a:gd name="connsiteX141" fmla="*/ 578136 w 961220"/>
                <a:gd name="connsiteY141" fmla="*/ 959263 h 960666"/>
                <a:gd name="connsiteX142" fmla="*/ 672844 w 961220"/>
                <a:gd name="connsiteY142" fmla="*/ 955979 h 960666"/>
                <a:gd name="connsiteX143" fmla="*/ 758246 w 961220"/>
                <a:gd name="connsiteY143" fmla="*/ 943389 h 960666"/>
                <a:gd name="connsiteX144" fmla="*/ 821203 w 961220"/>
                <a:gd name="connsiteY144" fmla="*/ 946126 h 960666"/>
                <a:gd name="connsiteX145" fmla="*/ 936714 w 961220"/>
                <a:gd name="connsiteY145" fmla="*/ 907263 h 960666"/>
                <a:gd name="connsiteX146" fmla="*/ 940546 w 961220"/>
                <a:gd name="connsiteY146" fmla="*/ 871684 h 960666"/>
                <a:gd name="connsiteX147" fmla="*/ 948758 w 961220"/>
                <a:gd name="connsiteY147" fmla="*/ 820778 h 960666"/>
                <a:gd name="connsiteX148" fmla="*/ 956422 w 961220"/>
                <a:gd name="connsiteY148" fmla="*/ 804357 h 960666"/>
                <a:gd name="connsiteX149" fmla="*/ 960254 w 961220"/>
                <a:gd name="connsiteY149" fmla="*/ 759473 h 960666"/>
                <a:gd name="connsiteX150" fmla="*/ 946021 w 961220"/>
                <a:gd name="connsiteY150" fmla="*/ 676820 h 960666"/>
                <a:gd name="connsiteX151" fmla="*/ 813538 w 961220"/>
                <a:gd name="connsiteY151" fmla="*/ 602925 h 960666"/>
                <a:gd name="connsiteX152" fmla="*/ 746202 w 961220"/>
                <a:gd name="connsiteY152" fmla="*/ 565157 h 960666"/>
                <a:gd name="connsiteX153" fmla="*/ 718282 w 961220"/>
                <a:gd name="connsiteY153" fmla="*/ 489620 h 960666"/>
                <a:gd name="connsiteX154" fmla="*/ 724304 w 961220"/>
                <a:gd name="connsiteY154" fmla="*/ 392188 h 960666"/>
                <a:gd name="connsiteX155" fmla="*/ 721020 w 961220"/>
                <a:gd name="connsiteY155" fmla="*/ 305156 h 960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961220" h="960666">
                  <a:moveTo>
                    <a:pt x="808064" y="912189"/>
                  </a:moveTo>
                  <a:cubicBezTo>
                    <a:pt x="783976" y="916568"/>
                    <a:pt x="777407" y="924779"/>
                    <a:pt x="786166" y="872231"/>
                  </a:cubicBezTo>
                  <a:cubicBezTo>
                    <a:pt x="803137" y="869494"/>
                    <a:pt x="828867" y="870042"/>
                    <a:pt x="846385" y="870042"/>
                  </a:cubicBezTo>
                  <a:cubicBezTo>
                    <a:pt x="860071" y="869494"/>
                    <a:pt x="889086" y="864568"/>
                    <a:pt x="902225" y="861284"/>
                  </a:cubicBezTo>
                  <a:cubicBezTo>
                    <a:pt x="903320" y="891937"/>
                    <a:pt x="903320" y="906168"/>
                    <a:pt x="875400" y="910000"/>
                  </a:cubicBezTo>
                  <a:cubicBezTo>
                    <a:pt x="875400" y="901242"/>
                    <a:pt x="878137" y="887010"/>
                    <a:pt x="868283" y="887558"/>
                  </a:cubicBezTo>
                  <a:cubicBezTo>
                    <a:pt x="861166" y="887558"/>
                    <a:pt x="864998" y="897958"/>
                    <a:pt x="864998" y="908905"/>
                  </a:cubicBezTo>
                  <a:cubicBezTo>
                    <a:pt x="834341" y="910547"/>
                    <a:pt x="861714" y="906168"/>
                    <a:pt x="843648" y="896316"/>
                  </a:cubicBezTo>
                  <a:cubicBezTo>
                    <a:pt x="828867" y="908358"/>
                    <a:pt x="851312" y="907263"/>
                    <a:pt x="820655" y="909452"/>
                  </a:cubicBezTo>
                  <a:cubicBezTo>
                    <a:pt x="820655" y="898505"/>
                    <a:pt x="821750" y="889747"/>
                    <a:pt x="820655" y="884821"/>
                  </a:cubicBezTo>
                  <a:cubicBezTo>
                    <a:pt x="802589" y="885916"/>
                    <a:pt x="812991" y="886463"/>
                    <a:pt x="808064" y="912189"/>
                  </a:cubicBezTo>
                  <a:close/>
                  <a:moveTo>
                    <a:pt x="104593" y="913284"/>
                  </a:moveTo>
                  <a:lnTo>
                    <a:pt x="75578" y="910000"/>
                  </a:lnTo>
                  <a:cubicBezTo>
                    <a:pt x="76673" y="897410"/>
                    <a:pt x="87075" y="870589"/>
                    <a:pt x="71199" y="873873"/>
                  </a:cubicBezTo>
                  <a:cubicBezTo>
                    <a:pt x="66819" y="881537"/>
                    <a:pt x="69009" y="891937"/>
                    <a:pt x="67367" y="903979"/>
                  </a:cubicBezTo>
                  <a:cubicBezTo>
                    <a:pt x="54775" y="905073"/>
                    <a:pt x="38899" y="897958"/>
                    <a:pt x="36710" y="886463"/>
                  </a:cubicBezTo>
                  <a:cubicBezTo>
                    <a:pt x="33425" y="866210"/>
                    <a:pt x="37805" y="849789"/>
                    <a:pt x="42732" y="830631"/>
                  </a:cubicBezTo>
                  <a:cubicBezTo>
                    <a:pt x="69009" y="837747"/>
                    <a:pt x="67367" y="848147"/>
                    <a:pt x="117184" y="849789"/>
                  </a:cubicBezTo>
                  <a:cubicBezTo>
                    <a:pt x="149484" y="850884"/>
                    <a:pt x="175761" y="845957"/>
                    <a:pt x="205871" y="845957"/>
                  </a:cubicBezTo>
                  <a:cubicBezTo>
                    <a:pt x="269375" y="845410"/>
                    <a:pt x="316456" y="854168"/>
                    <a:pt x="373938" y="860189"/>
                  </a:cubicBezTo>
                  <a:cubicBezTo>
                    <a:pt x="487807" y="871684"/>
                    <a:pt x="618099" y="869494"/>
                    <a:pt x="735253" y="864021"/>
                  </a:cubicBezTo>
                  <a:cubicBezTo>
                    <a:pt x="734706" y="873326"/>
                    <a:pt x="735253" y="883179"/>
                    <a:pt x="732516" y="891389"/>
                  </a:cubicBezTo>
                  <a:lnTo>
                    <a:pt x="725947" y="902884"/>
                  </a:lnTo>
                  <a:cubicBezTo>
                    <a:pt x="719925" y="912189"/>
                    <a:pt x="718830" y="909452"/>
                    <a:pt x="694742" y="913284"/>
                  </a:cubicBezTo>
                  <a:cubicBezTo>
                    <a:pt x="694742" y="900147"/>
                    <a:pt x="696384" y="895768"/>
                    <a:pt x="685983" y="891389"/>
                  </a:cubicBezTo>
                  <a:cubicBezTo>
                    <a:pt x="680508" y="900694"/>
                    <a:pt x="685983" y="903979"/>
                    <a:pt x="679414" y="915473"/>
                  </a:cubicBezTo>
                  <a:lnTo>
                    <a:pt x="662990" y="918210"/>
                  </a:lnTo>
                  <a:cubicBezTo>
                    <a:pt x="664632" y="902884"/>
                    <a:pt x="666822" y="899600"/>
                    <a:pt x="657516" y="891389"/>
                  </a:cubicBezTo>
                  <a:cubicBezTo>
                    <a:pt x="641092" y="906716"/>
                    <a:pt x="671749" y="925326"/>
                    <a:pt x="624669" y="925874"/>
                  </a:cubicBezTo>
                  <a:lnTo>
                    <a:pt x="626859" y="889747"/>
                  </a:lnTo>
                  <a:cubicBezTo>
                    <a:pt x="622479" y="883179"/>
                    <a:pt x="618099" y="876610"/>
                    <a:pt x="615362" y="892484"/>
                  </a:cubicBezTo>
                  <a:cubicBezTo>
                    <a:pt x="614267" y="899600"/>
                    <a:pt x="612625" y="919852"/>
                    <a:pt x="612625" y="926421"/>
                  </a:cubicBezTo>
                  <a:lnTo>
                    <a:pt x="573209" y="927516"/>
                  </a:lnTo>
                  <a:lnTo>
                    <a:pt x="576493" y="900147"/>
                  </a:lnTo>
                  <a:cubicBezTo>
                    <a:pt x="548026" y="902337"/>
                    <a:pt x="583610" y="930252"/>
                    <a:pt x="544194" y="927516"/>
                  </a:cubicBezTo>
                  <a:cubicBezTo>
                    <a:pt x="545289" y="920947"/>
                    <a:pt x="546931" y="917116"/>
                    <a:pt x="547479" y="910547"/>
                  </a:cubicBezTo>
                  <a:cubicBezTo>
                    <a:pt x="547479" y="896316"/>
                    <a:pt x="547479" y="900147"/>
                    <a:pt x="538172" y="899052"/>
                  </a:cubicBezTo>
                  <a:cubicBezTo>
                    <a:pt x="535982" y="902884"/>
                    <a:pt x="537077" y="899052"/>
                    <a:pt x="535982" y="905073"/>
                  </a:cubicBezTo>
                  <a:lnTo>
                    <a:pt x="529960" y="929705"/>
                  </a:lnTo>
                  <a:lnTo>
                    <a:pt x="503135" y="930252"/>
                  </a:lnTo>
                  <a:lnTo>
                    <a:pt x="505873" y="897410"/>
                  </a:lnTo>
                  <a:cubicBezTo>
                    <a:pt x="494924" y="896316"/>
                    <a:pt x="497113" y="892484"/>
                    <a:pt x="492734" y="907810"/>
                  </a:cubicBezTo>
                  <a:cubicBezTo>
                    <a:pt x="489997" y="917663"/>
                    <a:pt x="489997" y="919305"/>
                    <a:pt x="491091" y="930252"/>
                  </a:cubicBezTo>
                  <a:lnTo>
                    <a:pt x="463172" y="929705"/>
                  </a:lnTo>
                  <a:cubicBezTo>
                    <a:pt x="463719" y="915473"/>
                    <a:pt x="471383" y="892484"/>
                    <a:pt x="461529" y="890842"/>
                  </a:cubicBezTo>
                  <a:cubicBezTo>
                    <a:pt x="449485" y="888652"/>
                    <a:pt x="451675" y="918210"/>
                    <a:pt x="451128" y="928610"/>
                  </a:cubicBezTo>
                  <a:lnTo>
                    <a:pt x="405690" y="928063"/>
                  </a:lnTo>
                  <a:cubicBezTo>
                    <a:pt x="406237" y="916568"/>
                    <a:pt x="411712" y="902337"/>
                    <a:pt x="407332" y="893579"/>
                  </a:cubicBezTo>
                  <a:cubicBezTo>
                    <a:pt x="400215" y="895221"/>
                    <a:pt x="404047" y="891937"/>
                    <a:pt x="400215" y="897958"/>
                  </a:cubicBezTo>
                  <a:cubicBezTo>
                    <a:pt x="395288" y="905621"/>
                    <a:pt x="398025" y="916021"/>
                    <a:pt x="392003" y="926968"/>
                  </a:cubicBezTo>
                  <a:lnTo>
                    <a:pt x="372295" y="926968"/>
                  </a:lnTo>
                  <a:lnTo>
                    <a:pt x="376675" y="900147"/>
                  </a:lnTo>
                  <a:lnTo>
                    <a:pt x="366273" y="897410"/>
                  </a:lnTo>
                  <a:cubicBezTo>
                    <a:pt x="360799" y="906716"/>
                    <a:pt x="363536" y="913831"/>
                    <a:pt x="360251" y="924779"/>
                  </a:cubicBezTo>
                  <a:lnTo>
                    <a:pt x="332332" y="928063"/>
                  </a:lnTo>
                  <a:cubicBezTo>
                    <a:pt x="332332" y="910000"/>
                    <a:pt x="338353" y="898505"/>
                    <a:pt x="324120" y="894673"/>
                  </a:cubicBezTo>
                  <a:cubicBezTo>
                    <a:pt x="318098" y="905621"/>
                    <a:pt x="321930" y="914379"/>
                    <a:pt x="320288" y="927516"/>
                  </a:cubicBezTo>
                  <a:lnTo>
                    <a:pt x="279777" y="928610"/>
                  </a:lnTo>
                  <a:cubicBezTo>
                    <a:pt x="278134" y="911095"/>
                    <a:pt x="279777" y="915473"/>
                    <a:pt x="281419" y="903979"/>
                  </a:cubicBezTo>
                  <a:cubicBezTo>
                    <a:pt x="281966" y="898505"/>
                    <a:pt x="281966" y="899052"/>
                    <a:pt x="281419" y="893579"/>
                  </a:cubicBezTo>
                  <a:cubicBezTo>
                    <a:pt x="262258" y="893031"/>
                    <a:pt x="268828" y="906168"/>
                    <a:pt x="267185" y="926968"/>
                  </a:cubicBezTo>
                  <a:lnTo>
                    <a:pt x="212988" y="924779"/>
                  </a:lnTo>
                  <a:cubicBezTo>
                    <a:pt x="216273" y="889747"/>
                    <a:pt x="219010" y="899052"/>
                    <a:pt x="211893" y="889200"/>
                  </a:cubicBezTo>
                  <a:cubicBezTo>
                    <a:pt x="197659" y="896863"/>
                    <a:pt x="209156" y="894673"/>
                    <a:pt x="203681" y="911642"/>
                  </a:cubicBezTo>
                  <a:cubicBezTo>
                    <a:pt x="201491" y="918210"/>
                    <a:pt x="202039" y="917116"/>
                    <a:pt x="201491" y="924231"/>
                  </a:cubicBezTo>
                  <a:lnTo>
                    <a:pt x="167002" y="922042"/>
                  </a:lnTo>
                  <a:cubicBezTo>
                    <a:pt x="167002" y="917663"/>
                    <a:pt x="175761" y="873326"/>
                    <a:pt x="162623" y="883179"/>
                  </a:cubicBezTo>
                  <a:cubicBezTo>
                    <a:pt x="158791" y="886463"/>
                    <a:pt x="157148" y="911642"/>
                    <a:pt x="156601" y="919852"/>
                  </a:cubicBezTo>
                  <a:lnTo>
                    <a:pt x="117732" y="917116"/>
                  </a:lnTo>
                  <a:cubicBezTo>
                    <a:pt x="112257" y="892484"/>
                    <a:pt x="129228" y="884821"/>
                    <a:pt x="120469" y="869494"/>
                  </a:cubicBezTo>
                  <a:cubicBezTo>
                    <a:pt x="107330" y="872779"/>
                    <a:pt x="112805" y="874968"/>
                    <a:pt x="110068" y="888652"/>
                  </a:cubicBezTo>
                  <a:cubicBezTo>
                    <a:pt x="108425" y="899052"/>
                    <a:pt x="106236" y="901242"/>
                    <a:pt x="104593" y="913284"/>
                  </a:cubicBezTo>
                  <a:close/>
                  <a:moveTo>
                    <a:pt x="754961" y="826252"/>
                  </a:moveTo>
                  <a:cubicBezTo>
                    <a:pt x="726494" y="822968"/>
                    <a:pt x="697479" y="829536"/>
                    <a:pt x="672297" y="831726"/>
                  </a:cubicBezTo>
                  <a:cubicBezTo>
                    <a:pt x="656968" y="832821"/>
                    <a:pt x="647114" y="828442"/>
                    <a:pt x="631786" y="831178"/>
                  </a:cubicBezTo>
                  <a:cubicBezTo>
                    <a:pt x="607150" y="836105"/>
                    <a:pt x="580873" y="836652"/>
                    <a:pt x="556238" y="836652"/>
                  </a:cubicBezTo>
                  <a:lnTo>
                    <a:pt x="474121" y="833368"/>
                  </a:lnTo>
                  <a:cubicBezTo>
                    <a:pt x="457697" y="832821"/>
                    <a:pt x="451128" y="836652"/>
                    <a:pt x="434704" y="834463"/>
                  </a:cubicBezTo>
                  <a:cubicBezTo>
                    <a:pt x="381602" y="828989"/>
                    <a:pt x="325762" y="827894"/>
                    <a:pt x="273755" y="819136"/>
                  </a:cubicBezTo>
                  <a:cubicBezTo>
                    <a:pt x="245835" y="814210"/>
                    <a:pt x="141820" y="814210"/>
                    <a:pt x="111163" y="816947"/>
                  </a:cubicBezTo>
                  <a:cubicBezTo>
                    <a:pt x="76673" y="819684"/>
                    <a:pt x="62987" y="820231"/>
                    <a:pt x="46564" y="791768"/>
                  </a:cubicBezTo>
                  <a:cubicBezTo>
                    <a:pt x="32878" y="768778"/>
                    <a:pt x="39447" y="742505"/>
                    <a:pt x="40542" y="715683"/>
                  </a:cubicBezTo>
                  <a:lnTo>
                    <a:pt x="62987" y="561325"/>
                  </a:lnTo>
                  <a:cubicBezTo>
                    <a:pt x="75578" y="511514"/>
                    <a:pt x="75031" y="456230"/>
                    <a:pt x="79958" y="401493"/>
                  </a:cubicBezTo>
                  <a:cubicBezTo>
                    <a:pt x="82148" y="377956"/>
                    <a:pt x="84885" y="302419"/>
                    <a:pt x="91454" y="281619"/>
                  </a:cubicBezTo>
                  <a:cubicBezTo>
                    <a:pt x="95834" y="267387"/>
                    <a:pt x="94192" y="258082"/>
                    <a:pt x="95287" y="242756"/>
                  </a:cubicBezTo>
                  <a:cubicBezTo>
                    <a:pt x="160980" y="258082"/>
                    <a:pt x="220652" y="246587"/>
                    <a:pt x="287988" y="248229"/>
                  </a:cubicBezTo>
                  <a:cubicBezTo>
                    <a:pt x="353682" y="249324"/>
                    <a:pt x="428135" y="248229"/>
                    <a:pt x="491639" y="244945"/>
                  </a:cubicBezTo>
                  <a:cubicBezTo>
                    <a:pt x="488902" y="281619"/>
                    <a:pt x="477405" y="307345"/>
                    <a:pt x="476858" y="346756"/>
                  </a:cubicBezTo>
                  <a:cubicBezTo>
                    <a:pt x="476310" y="381788"/>
                    <a:pt x="476858" y="421198"/>
                    <a:pt x="477953" y="456230"/>
                  </a:cubicBezTo>
                  <a:cubicBezTo>
                    <a:pt x="479048" y="489072"/>
                    <a:pt x="483427" y="524651"/>
                    <a:pt x="495471" y="550925"/>
                  </a:cubicBezTo>
                  <a:cubicBezTo>
                    <a:pt x="509705" y="582125"/>
                    <a:pt x="520654" y="592525"/>
                    <a:pt x="546384" y="610041"/>
                  </a:cubicBezTo>
                  <a:cubicBezTo>
                    <a:pt x="604961" y="649999"/>
                    <a:pt x="564450" y="627557"/>
                    <a:pt x="622479" y="646715"/>
                  </a:cubicBezTo>
                  <a:cubicBezTo>
                    <a:pt x="741823" y="686673"/>
                    <a:pt x="756056" y="671346"/>
                    <a:pt x="758246" y="789031"/>
                  </a:cubicBezTo>
                  <a:cubicBezTo>
                    <a:pt x="758246" y="798884"/>
                    <a:pt x="758246" y="805999"/>
                    <a:pt x="757699" y="815852"/>
                  </a:cubicBezTo>
                  <a:cubicBezTo>
                    <a:pt x="756056" y="829536"/>
                    <a:pt x="758246" y="821326"/>
                    <a:pt x="759888" y="833915"/>
                  </a:cubicBezTo>
                  <a:lnTo>
                    <a:pt x="754961" y="826252"/>
                  </a:lnTo>
                  <a:close/>
                  <a:moveTo>
                    <a:pt x="797115" y="832273"/>
                  </a:moveTo>
                  <a:cubicBezTo>
                    <a:pt x="783976" y="803810"/>
                    <a:pt x="824487" y="703094"/>
                    <a:pt x="727042" y="655473"/>
                  </a:cubicBezTo>
                  <a:cubicBezTo>
                    <a:pt x="674487" y="630294"/>
                    <a:pt x="587990" y="616609"/>
                    <a:pt x="546931" y="582125"/>
                  </a:cubicBezTo>
                  <a:cubicBezTo>
                    <a:pt x="510252" y="551472"/>
                    <a:pt x="505325" y="428314"/>
                    <a:pt x="514084" y="362630"/>
                  </a:cubicBezTo>
                  <a:cubicBezTo>
                    <a:pt x="522843" y="296398"/>
                    <a:pt x="515727" y="310082"/>
                    <a:pt x="579231" y="316651"/>
                  </a:cubicBezTo>
                  <a:cubicBezTo>
                    <a:pt x="615910" y="320482"/>
                    <a:pt x="655873" y="309535"/>
                    <a:pt x="694195" y="308440"/>
                  </a:cubicBezTo>
                  <a:cubicBezTo>
                    <a:pt x="672297" y="449114"/>
                    <a:pt x="679961" y="602925"/>
                    <a:pt x="802042" y="631388"/>
                  </a:cubicBezTo>
                  <a:cubicBezTo>
                    <a:pt x="878137" y="648904"/>
                    <a:pt x="925765" y="647262"/>
                    <a:pt x="924670" y="737031"/>
                  </a:cubicBezTo>
                  <a:cubicBezTo>
                    <a:pt x="924123" y="775347"/>
                    <a:pt x="923028" y="808189"/>
                    <a:pt x="892918" y="820231"/>
                  </a:cubicBezTo>
                  <a:cubicBezTo>
                    <a:pt x="873758" y="827894"/>
                    <a:pt x="814633" y="839936"/>
                    <a:pt x="797115" y="832273"/>
                  </a:cubicBezTo>
                  <a:close/>
                  <a:moveTo>
                    <a:pt x="519559" y="242208"/>
                  </a:moveTo>
                  <a:cubicBezTo>
                    <a:pt x="585800" y="236735"/>
                    <a:pt x="597296" y="175976"/>
                    <a:pt x="592369" y="105366"/>
                  </a:cubicBezTo>
                  <a:cubicBezTo>
                    <a:pt x="589085" y="58839"/>
                    <a:pt x="583610" y="72524"/>
                    <a:pt x="649304" y="66502"/>
                  </a:cubicBezTo>
                  <a:cubicBezTo>
                    <a:pt x="753319" y="56650"/>
                    <a:pt x="740180" y="77997"/>
                    <a:pt x="740180" y="184734"/>
                  </a:cubicBezTo>
                  <a:cubicBezTo>
                    <a:pt x="740180" y="221956"/>
                    <a:pt x="731421" y="243303"/>
                    <a:pt x="708976" y="258082"/>
                  </a:cubicBezTo>
                  <a:cubicBezTo>
                    <a:pt x="670107" y="282714"/>
                    <a:pt x="581968" y="281072"/>
                    <a:pt x="531603" y="279977"/>
                  </a:cubicBezTo>
                  <a:lnTo>
                    <a:pt x="519559" y="242208"/>
                  </a:lnTo>
                  <a:close/>
                  <a:moveTo>
                    <a:pt x="533245" y="37492"/>
                  </a:moveTo>
                  <a:cubicBezTo>
                    <a:pt x="541457" y="67597"/>
                    <a:pt x="542552" y="156271"/>
                    <a:pt x="526676" y="188019"/>
                  </a:cubicBezTo>
                  <a:cubicBezTo>
                    <a:pt x="509705" y="220861"/>
                    <a:pt x="418281" y="209366"/>
                    <a:pt x="373390" y="210461"/>
                  </a:cubicBezTo>
                  <a:cubicBezTo>
                    <a:pt x="304959" y="212103"/>
                    <a:pt x="117732" y="221408"/>
                    <a:pt x="56418" y="200061"/>
                  </a:cubicBezTo>
                  <a:cubicBezTo>
                    <a:pt x="21929" y="188566"/>
                    <a:pt x="44374" y="96060"/>
                    <a:pt x="56965" y="63766"/>
                  </a:cubicBezTo>
                  <a:cubicBezTo>
                    <a:pt x="75578" y="13955"/>
                    <a:pt x="135798" y="26544"/>
                    <a:pt x="196564" y="27639"/>
                  </a:cubicBezTo>
                  <a:cubicBezTo>
                    <a:pt x="289631" y="28734"/>
                    <a:pt x="451128" y="24355"/>
                    <a:pt x="533245" y="37492"/>
                  </a:cubicBezTo>
                  <a:close/>
                  <a:moveTo>
                    <a:pt x="721020" y="305156"/>
                  </a:moveTo>
                  <a:cubicBezTo>
                    <a:pt x="724304" y="300229"/>
                    <a:pt x="722115" y="302966"/>
                    <a:pt x="725947" y="299135"/>
                  </a:cubicBezTo>
                  <a:cubicBezTo>
                    <a:pt x="728684" y="296398"/>
                    <a:pt x="727589" y="298040"/>
                    <a:pt x="731421" y="295303"/>
                  </a:cubicBezTo>
                  <a:lnTo>
                    <a:pt x="761531" y="270671"/>
                  </a:lnTo>
                  <a:cubicBezTo>
                    <a:pt x="791093" y="240566"/>
                    <a:pt x="786713" y="111934"/>
                    <a:pt x="774670" y="88397"/>
                  </a:cubicBezTo>
                  <a:cubicBezTo>
                    <a:pt x="753319" y="46250"/>
                    <a:pt x="731421" y="43513"/>
                    <a:pt x="683246" y="34755"/>
                  </a:cubicBezTo>
                  <a:cubicBezTo>
                    <a:pt x="675034" y="33113"/>
                    <a:pt x="621932" y="33660"/>
                    <a:pt x="613720" y="34755"/>
                  </a:cubicBezTo>
                  <a:cubicBezTo>
                    <a:pt x="570471" y="42966"/>
                    <a:pt x="576493" y="39681"/>
                    <a:pt x="560617" y="24902"/>
                  </a:cubicBezTo>
                  <a:cubicBezTo>
                    <a:pt x="538172" y="4650"/>
                    <a:pt x="476858" y="4102"/>
                    <a:pt x="437442" y="1365"/>
                  </a:cubicBezTo>
                  <a:cubicBezTo>
                    <a:pt x="414449" y="-277"/>
                    <a:pt x="388171" y="3007"/>
                    <a:pt x="364084" y="3007"/>
                  </a:cubicBezTo>
                  <a:cubicBezTo>
                    <a:pt x="303317" y="2460"/>
                    <a:pt x="100761" y="-5203"/>
                    <a:pt x="54228" y="6292"/>
                  </a:cubicBezTo>
                  <a:cubicBezTo>
                    <a:pt x="31235" y="11765"/>
                    <a:pt x="49301" y="8481"/>
                    <a:pt x="29045" y="7386"/>
                  </a:cubicBezTo>
                  <a:cubicBezTo>
                    <a:pt x="20286" y="51176"/>
                    <a:pt x="8242" y="79092"/>
                    <a:pt x="4958" y="129997"/>
                  </a:cubicBezTo>
                  <a:cubicBezTo>
                    <a:pt x="1126" y="186924"/>
                    <a:pt x="18644" y="204987"/>
                    <a:pt x="49301" y="227977"/>
                  </a:cubicBezTo>
                  <a:cubicBezTo>
                    <a:pt x="50943" y="260819"/>
                    <a:pt x="45469" y="289829"/>
                    <a:pt x="43826" y="322124"/>
                  </a:cubicBezTo>
                  <a:cubicBezTo>
                    <a:pt x="41089" y="393830"/>
                    <a:pt x="30140" y="525199"/>
                    <a:pt x="18096" y="591430"/>
                  </a:cubicBezTo>
                  <a:cubicBezTo>
                    <a:pt x="9337" y="637409"/>
                    <a:pt x="-8729" y="718420"/>
                    <a:pt x="4958" y="764399"/>
                  </a:cubicBezTo>
                  <a:cubicBezTo>
                    <a:pt x="19191" y="814210"/>
                    <a:pt x="8242" y="802715"/>
                    <a:pt x="5505" y="847052"/>
                  </a:cubicBezTo>
                  <a:cubicBezTo>
                    <a:pt x="3315" y="883726"/>
                    <a:pt x="9885" y="902337"/>
                    <a:pt x="31783" y="917116"/>
                  </a:cubicBezTo>
                  <a:cubicBezTo>
                    <a:pt x="70651" y="942842"/>
                    <a:pt x="135798" y="954337"/>
                    <a:pt x="189995" y="954884"/>
                  </a:cubicBezTo>
                  <a:cubicBezTo>
                    <a:pt x="298937" y="956526"/>
                    <a:pt x="470288" y="963642"/>
                    <a:pt x="578136" y="959263"/>
                  </a:cubicBezTo>
                  <a:cubicBezTo>
                    <a:pt x="610983" y="957621"/>
                    <a:pt x="640545" y="958716"/>
                    <a:pt x="672844" y="955979"/>
                  </a:cubicBezTo>
                  <a:cubicBezTo>
                    <a:pt x="700217" y="953242"/>
                    <a:pt x="727589" y="945031"/>
                    <a:pt x="758246" y="943389"/>
                  </a:cubicBezTo>
                  <a:cubicBezTo>
                    <a:pt x="782881" y="959810"/>
                    <a:pt x="790546" y="951053"/>
                    <a:pt x="821203" y="946126"/>
                  </a:cubicBezTo>
                  <a:cubicBezTo>
                    <a:pt x="871020" y="937916"/>
                    <a:pt x="927407" y="960905"/>
                    <a:pt x="936714" y="907263"/>
                  </a:cubicBezTo>
                  <a:cubicBezTo>
                    <a:pt x="938356" y="895768"/>
                    <a:pt x="938356" y="884273"/>
                    <a:pt x="940546" y="871684"/>
                  </a:cubicBezTo>
                  <a:cubicBezTo>
                    <a:pt x="947663" y="835557"/>
                    <a:pt x="931787" y="866210"/>
                    <a:pt x="948758" y="820778"/>
                  </a:cubicBezTo>
                  <a:cubicBezTo>
                    <a:pt x="950948" y="815305"/>
                    <a:pt x="954232" y="811473"/>
                    <a:pt x="956422" y="804357"/>
                  </a:cubicBezTo>
                  <a:cubicBezTo>
                    <a:pt x="960802" y="792315"/>
                    <a:pt x="962444" y="774799"/>
                    <a:pt x="960254" y="759473"/>
                  </a:cubicBezTo>
                  <a:cubicBezTo>
                    <a:pt x="956970" y="736483"/>
                    <a:pt x="965181" y="712947"/>
                    <a:pt x="946021" y="676820"/>
                  </a:cubicBezTo>
                  <a:cubicBezTo>
                    <a:pt x="924670" y="635767"/>
                    <a:pt x="856787" y="616609"/>
                    <a:pt x="813538" y="602925"/>
                  </a:cubicBezTo>
                  <a:cubicBezTo>
                    <a:pt x="776859" y="591430"/>
                    <a:pt x="764268" y="594167"/>
                    <a:pt x="746202" y="565157"/>
                  </a:cubicBezTo>
                  <a:cubicBezTo>
                    <a:pt x="725947" y="533409"/>
                    <a:pt x="722662" y="536146"/>
                    <a:pt x="718282" y="489620"/>
                  </a:cubicBezTo>
                  <a:cubicBezTo>
                    <a:pt x="714450" y="448019"/>
                    <a:pt x="723757" y="416272"/>
                    <a:pt x="724304" y="392188"/>
                  </a:cubicBezTo>
                  <a:cubicBezTo>
                    <a:pt x="724304" y="348945"/>
                    <a:pt x="742370" y="328145"/>
                    <a:pt x="721020" y="30515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5D7DE2D9-9D24-A68E-E364-03B3F0FEFCDA}"/>
                </a:ext>
              </a:extLst>
            </p:cNvPr>
            <p:cNvSpPr/>
            <p:nvPr/>
          </p:nvSpPr>
          <p:spPr>
            <a:xfrm>
              <a:off x="1307740" y="4838776"/>
              <a:ext cx="49181" cy="282426"/>
            </a:xfrm>
            <a:custGeom>
              <a:avLst/>
              <a:gdLst>
                <a:gd name="connsiteX0" fmla="*/ 12231 w 49181"/>
                <a:gd name="connsiteY0" fmla="*/ 274763 h 282426"/>
                <a:gd name="connsiteX1" fmla="*/ 18253 w 49181"/>
                <a:gd name="connsiteY1" fmla="*/ 201415 h 282426"/>
                <a:gd name="connsiteX2" fmla="*/ 47815 w 49181"/>
                <a:gd name="connsiteY2" fmla="*/ 16404 h 282426"/>
                <a:gd name="connsiteX3" fmla="*/ 36319 w 49181"/>
                <a:gd name="connsiteY3" fmla="*/ 1625 h 282426"/>
                <a:gd name="connsiteX4" fmla="*/ 14421 w 49181"/>
                <a:gd name="connsiteY4" fmla="*/ 140657 h 282426"/>
                <a:gd name="connsiteX5" fmla="*/ 2377 w 49181"/>
                <a:gd name="connsiteY5" fmla="*/ 282426 h 282426"/>
                <a:gd name="connsiteX6" fmla="*/ 12231 w 49181"/>
                <a:gd name="connsiteY6" fmla="*/ 274763 h 2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1" h="282426">
                  <a:moveTo>
                    <a:pt x="12231" y="274763"/>
                  </a:moveTo>
                  <a:cubicBezTo>
                    <a:pt x="11136" y="220026"/>
                    <a:pt x="16063" y="235352"/>
                    <a:pt x="18253" y="201415"/>
                  </a:cubicBezTo>
                  <a:lnTo>
                    <a:pt x="47815" y="16404"/>
                  </a:lnTo>
                  <a:cubicBezTo>
                    <a:pt x="51100" y="-17"/>
                    <a:pt x="48910" y="-2206"/>
                    <a:pt x="36319" y="1625"/>
                  </a:cubicBezTo>
                  <a:cubicBezTo>
                    <a:pt x="29749" y="48699"/>
                    <a:pt x="20443" y="95225"/>
                    <a:pt x="14421" y="140657"/>
                  </a:cubicBezTo>
                  <a:cubicBezTo>
                    <a:pt x="11684" y="164194"/>
                    <a:pt x="-6382" y="268742"/>
                    <a:pt x="2377" y="282426"/>
                  </a:cubicBezTo>
                  <a:cubicBezTo>
                    <a:pt x="7851" y="280237"/>
                    <a:pt x="7851" y="278594"/>
                    <a:pt x="12231" y="2747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0998651F-4E6C-5249-87E9-0EDFD92EB600}"/>
                </a:ext>
              </a:extLst>
            </p:cNvPr>
            <p:cNvSpPr/>
            <p:nvPr/>
          </p:nvSpPr>
          <p:spPr>
            <a:xfrm>
              <a:off x="1363671" y="4901706"/>
              <a:ext cx="31415" cy="122610"/>
            </a:xfrm>
            <a:custGeom>
              <a:avLst/>
              <a:gdLst>
                <a:gd name="connsiteX0" fmla="*/ 3380 w 31415"/>
                <a:gd name="connsiteY0" fmla="*/ 122611 h 122610"/>
                <a:gd name="connsiteX1" fmla="*/ 13782 w 31415"/>
                <a:gd name="connsiteY1" fmla="*/ 95242 h 122610"/>
                <a:gd name="connsiteX2" fmla="*/ 31300 w 31415"/>
                <a:gd name="connsiteY2" fmla="*/ 0 h 122610"/>
                <a:gd name="connsiteX3" fmla="*/ 18161 w 31415"/>
                <a:gd name="connsiteY3" fmla="*/ 24632 h 122610"/>
                <a:gd name="connsiteX4" fmla="*/ 10497 w 31415"/>
                <a:gd name="connsiteY4" fmla="*/ 59663 h 122610"/>
                <a:gd name="connsiteX5" fmla="*/ 3380 w 31415"/>
                <a:gd name="connsiteY5" fmla="*/ 122611 h 12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15" h="122610">
                  <a:moveTo>
                    <a:pt x="3380" y="122611"/>
                  </a:moveTo>
                  <a:cubicBezTo>
                    <a:pt x="13782" y="116042"/>
                    <a:pt x="11592" y="108927"/>
                    <a:pt x="13782" y="95242"/>
                  </a:cubicBezTo>
                  <a:cubicBezTo>
                    <a:pt x="16519" y="75537"/>
                    <a:pt x="32942" y="8758"/>
                    <a:pt x="31300" y="0"/>
                  </a:cubicBezTo>
                  <a:cubicBezTo>
                    <a:pt x="18709" y="547"/>
                    <a:pt x="20899" y="10947"/>
                    <a:pt x="18161" y="24632"/>
                  </a:cubicBezTo>
                  <a:cubicBezTo>
                    <a:pt x="15424" y="36126"/>
                    <a:pt x="12687" y="47074"/>
                    <a:pt x="10497" y="59663"/>
                  </a:cubicBezTo>
                  <a:cubicBezTo>
                    <a:pt x="5023" y="87032"/>
                    <a:pt x="-5379" y="112758"/>
                    <a:pt x="3380" y="1226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F10041B9-81C9-A65B-9DB1-78DF651E8B92}"/>
                </a:ext>
              </a:extLst>
            </p:cNvPr>
            <p:cNvSpPr/>
            <p:nvPr/>
          </p:nvSpPr>
          <p:spPr>
            <a:xfrm>
              <a:off x="1297596" y="4631306"/>
              <a:ext cx="34316" cy="104000"/>
            </a:xfrm>
            <a:custGeom>
              <a:avLst/>
              <a:gdLst>
                <a:gd name="connsiteX0" fmla="*/ 2119 w 34316"/>
                <a:gd name="connsiteY0" fmla="*/ 104000 h 104000"/>
                <a:gd name="connsiteX1" fmla="*/ 19090 w 34316"/>
                <a:gd name="connsiteY1" fmla="*/ 50905 h 104000"/>
                <a:gd name="connsiteX2" fmla="*/ 32776 w 34316"/>
                <a:gd name="connsiteY2" fmla="*/ 0 h 104000"/>
                <a:gd name="connsiteX3" fmla="*/ 19090 w 34316"/>
                <a:gd name="connsiteY3" fmla="*/ 19705 h 104000"/>
                <a:gd name="connsiteX4" fmla="*/ 10331 w 34316"/>
                <a:gd name="connsiteY4" fmla="*/ 47074 h 104000"/>
                <a:gd name="connsiteX5" fmla="*/ 2119 w 34316"/>
                <a:gd name="connsiteY5" fmla="*/ 104000 h 1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16" h="104000">
                  <a:moveTo>
                    <a:pt x="2119" y="104000"/>
                  </a:moveTo>
                  <a:cubicBezTo>
                    <a:pt x="18543" y="99074"/>
                    <a:pt x="1024" y="107285"/>
                    <a:pt x="19090" y="50905"/>
                  </a:cubicBezTo>
                  <a:cubicBezTo>
                    <a:pt x="25660" y="30653"/>
                    <a:pt x="38798" y="12590"/>
                    <a:pt x="32776" y="0"/>
                  </a:cubicBezTo>
                  <a:cubicBezTo>
                    <a:pt x="19638" y="2189"/>
                    <a:pt x="23470" y="5474"/>
                    <a:pt x="19090" y="19705"/>
                  </a:cubicBezTo>
                  <a:cubicBezTo>
                    <a:pt x="16353" y="29011"/>
                    <a:pt x="13068" y="37769"/>
                    <a:pt x="10331" y="47074"/>
                  </a:cubicBezTo>
                  <a:cubicBezTo>
                    <a:pt x="5952" y="59116"/>
                    <a:pt x="-4450" y="93053"/>
                    <a:pt x="2119" y="1040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id="{6B5737E6-0A24-58C5-621A-35CD1000A753}"/>
                </a:ext>
              </a:extLst>
            </p:cNvPr>
            <p:cNvSpPr/>
            <p:nvPr/>
          </p:nvSpPr>
          <p:spPr>
            <a:xfrm>
              <a:off x="1327068" y="4651011"/>
              <a:ext cx="28655" cy="87031"/>
            </a:xfrm>
            <a:custGeom>
              <a:avLst/>
              <a:gdLst>
                <a:gd name="connsiteX0" fmla="*/ 2210 w 28655"/>
                <a:gd name="connsiteY0" fmla="*/ 87032 h 87031"/>
                <a:gd name="connsiteX1" fmla="*/ 16444 w 28655"/>
                <a:gd name="connsiteY1" fmla="*/ 43242 h 87031"/>
                <a:gd name="connsiteX2" fmla="*/ 26845 w 28655"/>
                <a:gd name="connsiteY2" fmla="*/ 0 h 87031"/>
                <a:gd name="connsiteX3" fmla="*/ 8780 w 28655"/>
                <a:gd name="connsiteY3" fmla="*/ 36674 h 87031"/>
                <a:gd name="connsiteX4" fmla="*/ 2210 w 28655"/>
                <a:gd name="connsiteY4" fmla="*/ 87032 h 8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55" h="87031">
                  <a:moveTo>
                    <a:pt x="2210" y="87032"/>
                  </a:moveTo>
                  <a:cubicBezTo>
                    <a:pt x="14802" y="81558"/>
                    <a:pt x="5495" y="83748"/>
                    <a:pt x="16444" y="43242"/>
                  </a:cubicBezTo>
                  <a:cubicBezTo>
                    <a:pt x="20276" y="30105"/>
                    <a:pt x="33415" y="10400"/>
                    <a:pt x="26845" y="0"/>
                  </a:cubicBezTo>
                  <a:cubicBezTo>
                    <a:pt x="14254" y="2737"/>
                    <a:pt x="15896" y="9853"/>
                    <a:pt x="8780" y="36674"/>
                  </a:cubicBezTo>
                  <a:cubicBezTo>
                    <a:pt x="3853" y="53095"/>
                    <a:pt x="-3812" y="70611"/>
                    <a:pt x="2210" y="8703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D1A5C07C-482C-DA8D-A8CB-B2F8C8210EF0}"/>
                </a:ext>
              </a:extLst>
            </p:cNvPr>
            <p:cNvSpPr/>
            <p:nvPr/>
          </p:nvSpPr>
          <p:spPr>
            <a:xfrm>
              <a:off x="1832997" y="4652653"/>
              <a:ext cx="28412" cy="78273"/>
            </a:xfrm>
            <a:custGeom>
              <a:avLst/>
              <a:gdLst>
                <a:gd name="connsiteX0" fmla="*/ 9787 w 28412"/>
                <a:gd name="connsiteY0" fmla="*/ 78274 h 78273"/>
                <a:gd name="connsiteX1" fmla="*/ 19093 w 28412"/>
                <a:gd name="connsiteY1" fmla="*/ 37221 h 78273"/>
                <a:gd name="connsiteX2" fmla="*/ 22378 w 28412"/>
                <a:gd name="connsiteY2" fmla="*/ 0 h 78273"/>
                <a:gd name="connsiteX3" fmla="*/ 7050 w 28412"/>
                <a:gd name="connsiteY3" fmla="*/ 39411 h 78273"/>
                <a:gd name="connsiteX4" fmla="*/ 9787 w 28412"/>
                <a:gd name="connsiteY4" fmla="*/ 78274 h 7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2" h="78273">
                  <a:moveTo>
                    <a:pt x="9787" y="78274"/>
                  </a:moveTo>
                  <a:cubicBezTo>
                    <a:pt x="11977" y="73348"/>
                    <a:pt x="11429" y="60211"/>
                    <a:pt x="19093" y="37221"/>
                  </a:cubicBezTo>
                  <a:cubicBezTo>
                    <a:pt x="26758" y="13684"/>
                    <a:pt x="33875" y="8211"/>
                    <a:pt x="22378" y="0"/>
                  </a:cubicBezTo>
                  <a:cubicBezTo>
                    <a:pt x="14714" y="3832"/>
                    <a:pt x="14166" y="16421"/>
                    <a:pt x="7050" y="39411"/>
                  </a:cubicBezTo>
                  <a:cubicBezTo>
                    <a:pt x="-1162" y="65137"/>
                    <a:pt x="-4447" y="74990"/>
                    <a:pt x="9787" y="782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FED7C9BE-444B-729B-4FF8-452DC8C54DA1}"/>
                </a:ext>
              </a:extLst>
            </p:cNvPr>
            <p:cNvSpPr/>
            <p:nvPr/>
          </p:nvSpPr>
          <p:spPr>
            <a:xfrm>
              <a:off x="1857841" y="4668527"/>
              <a:ext cx="29222" cy="74442"/>
            </a:xfrm>
            <a:custGeom>
              <a:avLst/>
              <a:gdLst>
                <a:gd name="connsiteX0" fmla="*/ 819 w 29222"/>
                <a:gd name="connsiteY0" fmla="*/ 74442 h 74442"/>
                <a:gd name="connsiteX1" fmla="*/ 26002 w 29222"/>
                <a:gd name="connsiteY1" fmla="*/ 15874 h 74442"/>
                <a:gd name="connsiteX2" fmla="*/ 21622 w 29222"/>
                <a:gd name="connsiteY2" fmla="*/ 0 h 74442"/>
                <a:gd name="connsiteX3" fmla="*/ 819 w 29222"/>
                <a:gd name="connsiteY3" fmla="*/ 74442 h 7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22" h="74442">
                  <a:moveTo>
                    <a:pt x="819" y="74442"/>
                  </a:moveTo>
                  <a:cubicBezTo>
                    <a:pt x="11768" y="71158"/>
                    <a:pt x="16148" y="39958"/>
                    <a:pt x="26002" y="15874"/>
                  </a:cubicBezTo>
                  <a:cubicBezTo>
                    <a:pt x="30381" y="4926"/>
                    <a:pt x="31476" y="4926"/>
                    <a:pt x="21622" y="0"/>
                  </a:cubicBezTo>
                  <a:cubicBezTo>
                    <a:pt x="14505" y="7663"/>
                    <a:pt x="-4108" y="65137"/>
                    <a:pt x="819" y="744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32927DCF-81DB-3E76-B10D-FAB6B158183C}"/>
                </a:ext>
              </a:extLst>
            </p:cNvPr>
            <p:cNvSpPr/>
            <p:nvPr/>
          </p:nvSpPr>
          <p:spPr>
            <a:xfrm>
              <a:off x="1820927" y="4883096"/>
              <a:ext cx="44849" cy="68421"/>
            </a:xfrm>
            <a:custGeom>
              <a:avLst/>
              <a:gdLst>
                <a:gd name="connsiteX0" fmla="*/ 3243 w 44849"/>
                <a:gd name="connsiteY0" fmla="*/ 68421 h 68421"/>
                <a:gd name="connsiteX1" fmla="*/ 34448 w 44849"/>
                <a:gd name="connsiteY1" fmla="*/ 20253 h 68421"/>
                <a:gd name="connsiteX2" fmla="*/ 44849 w 44849"/>
                <a:gd name="connsiteY2" fmla="*/ 4379 h 68421"/>
                <a:gd name="connsiteX3" fmla="*/ 40470 w 44849"/>
                <a:gd name="connsiteY3" fmla="*/ 0 h 68421"/>
                <a:gd name="connsiteX4" fmla="*/ 3791 w 44849"/>
                <a:gd name="connsiteY4" fmla="*/ 50358 h 68421"/>
                <a:gd name="connsiteX5" fmla="*/ 3243 w 44849"/>
                <a:gd name="connsiteY5" fmla="*/ 68421 h 6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49" h="68421">
                  <a:moveTo>
                    <a:pt x="3243" y="68421"/>
                  </a:moveTo>
                  <a:cubicBezTo>
                    <a:pt x="17477" y="59116"/>
                    <a:pt x="13097" y="44337"/>
                    <a:pt x="34448" y="20253"/>
                  </a:cubicBezTo>
                  <a:cubicBezTo>
                    <a:pt x="39922" y="14232"/>
                    <a:pt x="43754" y="13684"/>
                    <a:pt x="44849" y="4379"/>
                  </a:cubicBezTo>
                  <a:lnTo>
                    <a:pt x="40470" y="0"/>
                  </a:lnTo>
                  <a:cubicBezTo>
                    <a:pt x="28426" y="3832"/>
                    <a:pt x="11455" y="37221"/>
                    <a:pt x="3791" y="50358"/>
                  </a:cubicBezTo>
                  <a:cubicBezTo>
                    <a:pt x="-589" y="58569"/>
                    <a:pt x="-1684" y="60211"/>
                    <a:pt x="3243" y="684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03933C8A-A28A-0FEB-AE95-B404234DED6D}"/>
                </a:ext>
              </a:extLst>
            </p:cNvPr>
            <p:cNvSpPr/>
            <p:nvPr/>
          </p:nvSpPr>
          <p:spPr>
            <a:xfrm>
              <a:off x="1680553" y="5198928"/>
              <a:ext cx="40150" cy="45367"/>
            </a:xfrm>
            <a:custGeom>
              <a:avLst/>
              <a:gdLst>
                <a:gd name="connsiteX0" fmla="*/ 11136 w 40150"/>
                <a:gd name="connsiteY0" fmla="*/ 35579 h 45367"/>
                <a:gd name="connsiteX1" fmla="*/ 27559 w 40150"/>
                <a:gd name="connsiteY1" fmla="*/ 0 h 45367"/>
                <a:gd name="connsiteX2" fmla="*/ 734 w 40150"/>
                <a:gd name="connsiteY2" fmla="*/ 42695 h 45367"/>
                <a:gd name="connsiteX3" fmla="*/ 40150 w 40150"/>
                <a:gd name="connsiteY3" fmla="*/ 42695 h 45367"/>
                <a:gd name="connsiteX4" fmla="*/ 11136 w 40150"/>
                <a:gd name="connsiteY4" fmla="*/ 35579 h 4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50" h="45367">
                  <a:moveTo>
                    <a:pt x="11136" y="35579"/>
                  </a:moveTo>
                  <a:cubicBezTo>
                    <a:pt x="13873" y="9853"/>
                    <a:pt x="24275" y="18611"/>
                    <a:pt x="27559" y="0"/>
                  </a:cubicBezTo>
                  <a:cubicBezTo>
                    <a:pt x="8399" y="547"/>
                    <a:pt x="-3098" y="31200"/>
                    <a:pt x="734" y="42695"/>
                  </a:cubicBezTo>
                  <a:cubicBezTo>
                    <a:pt x="9493" y="45979"/>
                    <a:pt x="31391" y="46526"/>
                    <a:pt x="40150" y="42695"/>
                  </a:cubicBezTo>
                  <a:cubicBezTo>
                    <a:pt x="31939" y="35579"/>
                    <a:pt x="24275" y="35579"/>
                    <a:pt x="11136" y="355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46877824-AF23-3913-58F4-A210A4626E91}"/>
                </a:ext>
              </a:extLst>
            </p:cNvPr>
            <p:cNvSpPr/>
            <p:nvPr/>
          </p:nvSpPr>
          <p:spPr>
            <a:xfrm>
              <a:off x="1839288" y="4914148"/>
              <a:ext cx="42505" cy="65778"/>
            </a:xfrm>
            <a:custGeom>
              <a:avLst/>
              <a:gdLst>
                <a:gd name="connsiteX0" fmla="*/ 3496 w 42505"/>
                <a:gd name="connsiteY0" fmla="*/ 65285 h 65778"/>
                <a:gd name="connsiteX1" fmla="*/ 24846 w 42505"/>
                <a:gd name="connsiteY1" fmla="*/ 31348 h 65778"/>
                <a:gd name="connsiteX2" fmla="*/ 39628 w 42505"/>
                <a:gd name="connsiteY2" fmla="*/ 148 h 65778"/>
                <a:gd name="connsiteX3" fmla="*/ 2401 w 42505"/>
                <a:gd name="connsiteY3" fmla="*/ 54337 h 65778"/>
                <a:gd name="connsiteX4" fmla="*/ 3496 w 42505"/>
                <a:gd name="connsiteY4" fmla="*/ 65285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05" h="65778">
                  <a:moveTo>
                    <a:pt x="3496" y="65285"/>
                  </a:moveTo>
                  <a:cubicBezTo>
                    <a:pt x="11160" y="53243"/>
                    <a:pt x="17182" y="42295"/>
                    <a:pt x="24846" y="31348"/>
                  </a:cubicBezTo>
                  <a:cubicBezTo>
                    <a:pt x="29226" y="24232"/>
                    <a:pt x="50029" y="3979"/>
                    <a:pt x="39628" y="148"/>
                  </a:cubicBezTo>
                  <a:cubicBezTo>
                    <a:pt x="30321" y="-3137"/>
                    <a:pt x="3496" y="49411"/>
                    <a:pt x="2401" y="54337"/>
                  </a:cubicBezTo>
                  <a:cubicBezTo>
                    <a:pt x="-2526" y="74043"/>
                    <a:pt x="1306" y="61453"/>
                    <a:pt x="3496" y="6528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517C431F-2995-D44C-E82B-869392A42827}"/>
                </a:ext>
              </a:extLst>
            </p:cNvPr>
            <p:cNvSpPr/>
            <p:nvPr/>
          </p:nvSpPr>
          <p:spPr>
            <a:xfrm>
              <a:off x="1357889" y="4663053"/>
              <a:ext cx="16900" cy="60758"/>
            </a:xfrm>
            <a:custGeom>
              <a:avLst/>
              <a:gdLst>
                <a:gd name="connsiteX0" fmla="*/ 1498 w 16900"/>
                <a:gd name="connsiteY0" fmla="*/ 60758 h 60758"/>
                <a:gd name="connsiteX1" fmla="*/ 10805 w 16900"/>
                <a:gd name="connsiteY1" fmla="*/ 31747 h 60758"/>
                <a:gd name="connsiteX2" fmla="*/ 14089 w 16900"/>
                <a:gd name="connsiteY2" fmla="*/ 0 h 60758"/>
                <a:gd name="connsiteX3" fmla="*/ 1498 w 16900"/>
                <a:gd name="connsiteY3" fmla="*/ 60758 h 6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0" h="60758">
                  <a:moveTo>
                    <a:pt x="1498" y="60758"/>
                  </a:moveTo>
                  <a:cubicBezTo>
                    <a:pt x="10257" y="58021"/>
                    <a:pt x="8067" y="43242"/>
                    <a:pt x="10805" y="31747"/>
                  </a:cubicBezTo>
                  <a:cubicBezTo>
                    <a:pt x="14089" y="17516"/>
                    <a:pt x="20659" y="10947"/>
                    <a:pt x="14089" y="0"/>
                  </a:cubicBezTo>
                  <a:cubicBezTo>
                    <a:pt x="950" y="8211"/>
                    <a:pt x="-2334" y="48169"/>
                    <a:pt x="1498" y="6075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08D6D614-3583-6799-039F-7B59F323F954}"/>
                </a:ext>
              </a:extLst>
            </p:cNvPr>
            <p:cNvSpPr/>
            <p:nvPr/>
          </p:nvSpPr>
          <p:spPr>
            <a:xfrm>
              <a:off x="1882142" y="4680021"/>
              <a:ext cx="23555" cy="65137"/>
            </a:xfrm>
            <a:custGeom>
              <a:avLst/>
              <a:gdLst>
                <a:gd name="connsiteX0" fmla="*/ 606 w 23555"/>
                <a:gd name="connsiteY0" fmla="*/ 65137 h 65137"/>
                <a:gd name="connsiteX1" fmla="*/ 22504 w 23555"/>
                <a:gd name="connsiteY1" fmla="*/ 0 h 65137"/>
                <a:gd name="connsiteX2" fmla="*/ 17029 w 23555"/>
                <a:gd name="connsiteY2" fmla="*/ 4379 h 65137"/>
                <a:gd name="connsiteX3" fmla="*/ 606 w 23555"/>
                <a:gd name="connsiteY3" fmla="*/ 65137 h 6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55" h="65137">
                  <a:moveTo>
                    <a:pt x="606" y="65137"/>
                  </a:moveTo>
                  <a:cubicBezTo>
                    <a:pt x="2796" y="63495"/>
                    <a:pt x="29073" y="16968"/>
                    <a:pt x="22504" y="0"/>
                  </a:cubicBezTo>
                  <a:cubicBezTo>
                    <a:pt x="15934" y="3832"/>
                    <a:pt x="20861" y="-1642"/>
                    <a:pt x="17029" y="4379"/>
                  </a:cubicBezTo>
                  <a:cubicBezTo>
                    <a:pt x="17029" y="4379"/>
                    <a:pt x="-3774" y="55832"/>
                    <a:pt x="606" y="6513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171766EC-3D66-144B-ADC5-CDEF2AB6463D}"/>
                </a:ext>
              </a:extLst>
            </p:cNvPr>
            <p:cNvSpPr/>
            <p:nvPr/>
          </p:nvSpPr>
          <p:spPr>
            <a:xfrm>
              <a:off x="1672810" y="5114077"/>
              <a:ext cx="13140" cy="14308"/>
            </a:xfrm>
            <a:custGeom>
              <a:avLst/>
              <a:gdLst>
                <a:gd name="connsiteX0" fmla="*/ 2455 w 13140"/>
                <a:gd name="connsiteY0" fmla="*/ 14241 h 14308"/>
                <a:gd name="connsiteX1" fmla="*/ 10119 w 13140"/>
                <a:gd name="connsiteY1" fmla="*/ 1104 h 14308"/>
                <a:gd name="connsiteX2" fmla="*/ 2455 w 13140"/>
                <a:gd name="connsiteY2" fmla="*/ 14241 h 1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40" h="14308">
                  <a:moveTo>
                    <a:pt x="2455" y="14241"/>
                  </a:moveTo>
                  <a:cubicBezTo>
                    <a:pt x="17236" y="15335"/>
                    <a:pt x="13404" y="2746"/>
                    <a:pt x="10119" y="1104"/>
                  </a:cubicBezTo>
                  <a:cubicBezTo>
                    <a:pt x="2455" y="-2728"/>
                    <a:pt x="-3567" y="3841"/>
                    <a:pt x="2455" y="1424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ACBFE3B9-C1C7-4EA6-7B16-B64E07F00A95}"/>
                </a:ext>
              </a:extLst>
            </p:cNvPr>
            <p:cNvSpPr/>
            <p:nvPr/>
          </p:nvSpPr>
          <p:spPr>
            <a:xfrm>
              <a:off x="1661031" y="5147996"/>
              <a:ext cx="12591" cy="12480"/>
            </a:xfrm>
            <a:custGeom>
              <a:avLst/>
              <a:gdLst>
                <a:gd name="connsiteX0" fmla="*/ 12591 w 12591"/>
                <a:gd name="connsiteY0" fmla="*/ 3311 h 12480"/>
                <a:gd name="connsiteX1" fmla="*/ 0 w 12591"/>
                <a:gd name="connsiteY1" fmla="*/ 27 h 12480"/>
                <a:gd name="connsiteX2" fmla="*/ 1642 w 12591"/>
                <a:gd name="connsiteY2" fmla="*/ 11522 h 12480"/>
                <a:gd name="connsiteX3" fmla="*/ 12591 w 12591"/>
                <a:gd name="connsiteY3" fmla="*/ 3311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1" h="12480">
                  <a:moveTo>
                    <a:pt x="12591" y="3311"/>
                  </a:moveTo>
                  <a:cubicBezTo>
                    <a:pt x="6569" y="-520"/>
                    <a:pt x="9854" y="27"/>
                    <a:pt x="0" y="27"/>
                  </a:cubicBezTo>
                  <a:lnTo>
                    <a:pt x="1642" y="11522"/>
                  </a:lnTo>
                  <a:cubicBezTo>
                    <a:pt x="9307" y="13711"/>
                    <a:pt x="12044" y="12617"/>
                    <a:pt x="12591" y="33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56ADEE7F-4D2E-D44F-DED5-B1BB631D50A5}"/>
                </a:ext>
              </a:extLst>
            </p:cNvPr>
            <p:cNvSpPr/>
            <p:nvPr/>
          </p:nvSpPr>
          <p:spPr>
            <a:xfrm>
              <a:off x="1399351" y="4990401"/>
              <a:ext cx="11496" cy="14758"/>
            </a:xfrm>
            <a:custGeom>
              <a:avLst/>
              <a:gdLst>
                <a:gd name="connsiteX0" fmla="*/ 0 w 11496"/>
                <a:gd name="connsiteY0" fmla="*/ 3811 h 14758"/>
                <a:gd name="connsiteX1" fmla="*/ 9307 w 11496"/>
                <a:gd name="connsiteY1" fmla="*/ 14759 h 14758"/>
                <a:gd name="connsiteX2" fmla="*/ 11496 w 11496"/>
                <a:gd name="connsiteY2" fmla="*/ 2169 h 14758"/>
                <a:gd name="connsiteX3" fmla="*/ 0 w 11496"/>
                <a:gd name="connsiteY3" fmla="*/ 3811 h 1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6" h="14758">
                  <a:moveTo>
                    <a:pt x="0" y="3811"/>
                  </a:moveTo>
                  <a:cubicBezTo>
                    <a:pt x="1642" y="15853"/>
                    <a:pt x="0" y="9832"/>
                    <a:pt x="9307" y="14759"/>
                  </a:cubicBezTo>
                  <a:cubicBezTo>
                    <a:pt x="10402" y="10380"/>
                    <a:pt x="10402" y="9832"/>
                    <a:pt x="11496" y="2169"/>
                  </a:cubicBezTo>
                  <a:cubicBezTo>
                    <a:pt x="4380" y="1622"/>
                    <a:pt x="9307" y="-3304"/>
                    <a:pt x="0" y="38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E96BA9A9-BD37-6649-FEBC-063213648049}"/>
                </a:ext>
              </a:extLst>
            </p:cNvPr>
            <p:cNvSpPr/>
            <p:nvPr/>
          </p:nvSpPr>
          <p:spPr>
            <a:xfrm>
              <a:off x="1696478" y="5142549"/>
              <a:ext cx="12215" cy="13136"/>
            </a:xfrm>
            <a:custGeom>
              <a:avLst/>
              <a:gdLst>
                <a:gd name="connsiteX0" fmla="*/ 11086 w 12215"/>
                <a:gd name="connsiteY0" fmla="*/ 7116 h 13136"/>
                <a:gd name="connsiteX1" fmla="*/ 7801 w 12215"/>
                <a:gd name="connsiteY1" fmla="*/ 0 h 13136"/>
                <a:gd name="connsiteX2" fmla="*/ 6159 w 12215"/>
                <a:gd name="connsiteY2" fmla="*/ 13137 h 13136"/>
                <a:gd name="connsiteX3" fmla="*/ 11086 w 12215"/>
                <a:gd name="connsiteY3" fmla="*/ 7116 h 1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5" h="13136">
                  <a:moveTo>
                    <a:pt x="11086" y="7116"/>
                  </a:moveTo>
                  <a:cubicBezTo>
                    <a:pt x="12728" y="-3832"/>
                    <a:pt x="13276" y="6021"/>
                    <a:pt x="7801" y="0"/>
                  </a:cubicBezTo>
                  <a:cubicBezTo>
                    <a:pt x="-3148" y="3284"/>
                    <a:pt x="-1505" y="7116"/>
                    <a:pt x="6159" y="13137"/>
                  </a:cubicBezTo>
                  <a:cubicBezTo>
                    <a:pt x="7801" y="12042"/>
                    <a:pt x="9991" y="15326"/>
                    <a:pt x="11086" y="711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2">
            <a:extLst>
              <a:ext uri="{FF2B5EF4-FFF2-40B4-BE49-F238E27FC236}">
                <a16:creationId xmlns:a16="http://schemas.microsoft.com/office/drawing/2014/main" id="{7114CA0E-7BB0-CA9B-197E-35C61A85B292}"/>
              </a:ext>
            </a:extLst>
          </p:cNvPr>
          <p:cNvGrpSpPr/>
          <p:nvPr/>
        </p:nvGrpSpPr>
        <p:grpSpPr>
          <a:xfrm>
            <a:off x="4937780" y="4665154"/>
            <a:ext cx="1154340" cy="972441"/>
            <a:chOff x="4082941" y="5855772"/>
            <a:chExt cx="1154340" cy="972441"/>
          </a:xfrm>
          <a:solidFill>
            <a:srgbClr val="212121"/>
          </a:solidFill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45181EA3-4D33-B3DE-48B4-3F7B9511BA5B}"/>
                </a:ext>
              </a:extLst>
            </p:cNvPr>
            <p:cNvSpPr/>
            <p:nvPr/>
          </p:nvSpPr>
          <p:spPr>
            <a:xfrm>
              <a:off x="4082941" y="5855772"/>
              <a:ext cx="1154340" cy="972441"/>
            </a:xfrm>
            <a:custGeom>
              <a:avLst/>
              <a:gdLst>
                <a:gd name="connsiteX0" fmla="*/ 910406 w 1154340"/>
                <a:gd name="connsiteY0" fmla="*/ 914655 h 972441"/>
                <a:gd name="connsiteX1" fmla="*/ 774091 w 1154340"/>
                <a:gd name="connsiteY1" fmla="*/ 923413 h 972441"/>
                <a:gd name="connsiteX2" fmla="*/ 633397 w 1154340"/>
                <a:gd name="connsiteY2" fmla="*/ 921224 h 972441"/>
                <a:gd name="connsiteX3" fmla="*/ 502557 w 1154340"/>
                <a:gd name="connsiteY3" fmla="*/ 932719 h 972441"/>
                <a:gd name="connsiteX4" fmla="*/ 224454 w 1154340"/>
                <a:gd name="connsiteY4" fmla="*/ 945308 h 972441"/>
                <a:gd name="connsiteX5" fmla="*/ 175731 w 1154340"/>
                <a:gd name="connsiteY5" fmla="*/ 923413 h 972441"/>
                <a:gd name="connsiteX6" fmla="*/ 149453 w 1154340"/>
                <a:gd name="connsiteY6" fmla="*/ 875792 h 972441"/>
                <a:gd name="connsiteX7" fmla="*/ 67336 w 1154340"/>
                <a:gd name="connsiteY7" fmla="*/ 665602 h 972441"/>
                <a:gd name="connsiteX8" fmla="*/ 191059 w 1154340"/>
                <a:gd name="connsiteY8" fmla="*/ 660128 h 972441"/>
                <a:gd name="connsiteX9" fmla="*/ 315877 w 1154340"/>
                <a:gd name="connsiteY9" fmla="*/ 659034 h 972441"/>
                <a:gd name="connsiteX10" fmla="*/ 437958 w 1154340"/>
                <a:gd name="connsiteY10" fmla="*/ 663960 h 972441"/>
                <a:gd name="connsiteX11" fmla="*/ 933399 w 1154340"/>
                <a:gd name="connsiteY11" fmla="*/ 645897 h 972441"/>
                <a:gd name="connsiteX12" fmla="*/ 1043436 w 1154340"/>
                <a:gd name="connsiteY12" fmla="*/ 624002 h 972441"/>
                <a:gd name="connsiteX13" fmla="*/ 990333 w 1154340"/>
                <a:gd name="connsiteY13" fmla="*/ 727455 h 972441"/>
                <a:gd name="connsiteX14" fmla="*/ 940516 w 1154340"/>
                <a:gd name="connsiteY14" fmla="*/ 839666 h 972441"/>
                <a:gd name="connsiteX15" fmla="*/ 926282 w 1154340"/>
                <a:gd name="connsiteY15" fmla="*/ 877434 h 972441"/>
                <a:gd name="connsiteX16" fmla="*/ 913143 w 1154340"/>
                <a:gd name="connsiteY16" fmla="*/ 903708 h 972441"/>
                <a:gd name="connsiteX17" fmla="*/ 910406 w 1154340"/>
                <a:gd name="connsiteY17" fmla="*/ 914655 h 972441"/>
                <a:gd name="connsiteX18" fmla="*/ 27920 w 1154340"/>
                <a:gd name="connsiteY18" fmla="*/ 596086 h 972441"/>
                <a:gd name="connsiteX19" fmla="*/ 154380 w 1154340"/>
                <a:gd name="connsiteY19" fmla="*/ 578023 h 972441"/>
                <a:gd name="connsiteX20" fmla="*/ 282483 w 1154340"/>
                <a:gd name="connsiteY20" fmla="*/ 572549 h 972441"/>
                <a:gd name="connsiteX21" fmla="*/ 349819 w 1154340"/>
                <a:gd name="connsiteY21" fmla="*/ 573644 h 972441"/>
                <a:gd name="connsiteX22" fmla="*/ 410586 w 1154340"/>
                <a:gd name="connsiteY22" fmla="*/ 565981 h 972441"/>
                <a:gd name="connsiteX23" fmla="*/ 547995 w 1154340"/>
                <a:gd name="connsiteY23" fmla="*/ 562696 h 972441"/>
                <a:gd name="connsiteX24" fmla="*/ 825552 w 1154340"/>
                <a:gd name="connsiteY24" fmla="*/ 562149 h 972441"/>
                <a:gd name="connsiteX25" fmla="*/ 892340 w 1154340"/>
                <a:gd name="connsiteY25" fmla="*/ 558865 h 972441"/>
                <a:gd name="connsiteX26" fmla="*/ 923545 w 1154340"/>
                <a:gd name="connsiteY26" fmla="*/ 553939 h 972441"/>
                <a:gd name="connsiteX27" fmla="*/ 1050005 w 1154340"/>
                <a:gd name="connsiteY27" fmla="*/ 545728 h 972441"/>
                <a:gd name="connsiteX28" fmla="*/ 1074640 w 1154340"/>
                <a:gd name="connsiteY28" fmla="*/ 535328 h 972441"/>
                <a:gd name="connsiteX29" fmla="*/ 1091064 w 1154340"/>
                <a:gd name="connsiteY29" fmla="*/ 569265 h 972441"/>
                <a:gd name="connsiteX30" fmla="*/ 700733 w 1154340"/>
                <a:gd name="connsiteY30" fmla="*/ 625097 h 972441"/>
                <a:gd name="connsiteX31" fmla="*/ 630113 w 1154340"/>
                <a:gd name="connsiteY31" fmla="*/ 627286 h 972441"/>
                <a:gd name="connsiteX32" fmla="*/ 487776 w 1154340"/>
                <a:gd name="connsiteY32" fmla="*/ 632760 h 972441"/>
                <a:gd name="connsiteX33" fmla="*/ 481207 w 1154340"/>
                <a:gd name="connsiteY33" fmla="*/ 631118 h 972441"/>
                <a:gd name="connsiteX34" fmla="*/ 162045 w 1154340"/>
                <a:gd name="connsiteY34" fmla="*/ 624002 h 972441"/>
                <a:gd name="connsiteX35" fmla="*/ 90329 w 1154340"/>
                <a:gd name="connsiteY35" fmla="*/ 627834 h 972441"/>
                <a:gd name="connsiteX36" fmla="*/ 29015 w 1154340"/>
                <a:gd name="connsiteY36" fmla="*/ 616339 h 972441"/>
                <a:gd name="connsiteX37" fmla="*/ 27920 w 1154340"/>
                <a:gd name="connsiteY37" fmla="*/ 596086 h 972441"/>
                <a:gd name="connsiteX38" fmla="*/ 904384 w 1154340"/>
                <a:gd name="connsiteY38" fmla="*/ 529854 h 972441"/>
                <a:gd name="connsiteX39" fmla="*/ 942158 w 1154340"/>
                <a:gd name="connsiteY39" fmla="*/ 466359 h 972441"/>
                <a:gd name="connsiteX40" fmla="*/ 994166 w 1154340"/>
                <a:gd name="connsiteY40" fmla="*/ 420380 h 972441"/>
                <a:gd name="connsiteX41" fmla="*/ 1128290 w 1154340"/>
                <a:gd name="connsiteY41" fmla="*/ 355243 h 972441"/>
                <a:gd name="connsiteX42" fmla="*/ 1039604 w 1154340"/>
                <a:gd name="connsiteY42" fmla="*/ 521096 h 972441"/>
                <a:gd name="connsiteX43" fmla="*/ 993071 w 1154340"/>
                <a:gd name="connsiteY43" fmla="*/ 521644 h 972441"/>
                <a:gd name="connsiteX44" fmla="*/ 1028655 w 1154340"/>
                <a:gd name="connsiteY44" fmla="*/ 478949 h 972441"/>
                <a:gd name="connsiteX45" fmla="*/ 1061502 w 1154340"/>
                <a:gd name="connsiteY45" fmla="*/ 434065 h 972441"/>
                <a:gd name="connsiteX46" fmla="*/ 1027012 w 1154340"/>
                <a:gd name="connsiteY46" fmla="*/ 465812 h 972441"/>
                <a:gd name="connsiteX47" fmla="*/ 996903 w 1154340"/>
                <a:gd name="connsiteY47" fmla="*/ 496465 h 972441"/>
                <a:gd name="connsiteX48" fmla="*/ 904384 w 1154340"/>
                <a:gd name="connsiteY48" fmla="*/ 529854 h 972441"/>
                <a:gd name="connsiteX49" fmla="*/ 235950 w 1154340"/>
                <a:gd name="connsiteY49" fmla="*/ 509054 h 972441"/>
                <a:gd name="connsiteX50" fmla="*/ 276461 w 1154340"/>
                <a:gd name="connsiteY50" fmla="*/ 544633 h 972441"/>
                <a:gd name="connsiteX51" fmla="*/ 224454 w 1154340"/>
                <a:gd name="connsiteY51" fmla="*/ 546275 h 972441"/>
                <a:gd name="connsiteX52" fmla="*/ 83212 w 1154340"/>
                <a:gd name="connsiteY52" fmla="*/ 377138 h 972441"/>
                <a:gd name="connsiteX53" fmla="*/ 83212 w 1154340"/>
                <a:gd name="connsiteY53" fmla="*/ 353054 h 972441"/>
                <a:gd name="connsiteX54" fmla="*/ 77738 w 1154340"/>
                <a:gd name="connsiteY54" fmla="*/ 334991 h 972441"/>
                <a:gd name="connsiteX55" fmla="*/ 166972 w 1154340"/>
                <a:gd name="connsiteY55" fmla="*/ 348675 h 972441"/>
                <a:gd name="connsiteX56" fmla="*/ 237045 w 1154340"/>
                <a:gd name="connsiteY56" fmla="*/ 382612 h 972441"/>
                <a:gd name="connsiteX57" fmla="*/ 258395 w 1154340"/>
                <a:gd name="connsiteY57" fmla="*/ 414359 h 972441"/>
                <a:gd name="connsiteX58" fmla="*/ 291790 w 1154340"/>
                <a:gd name="connsiteY58" fmla="*/ 536423 h 972441"/>
                <a:gd name="connsiteX59" fmla="*/ 158760 w 1154340"/>
                <a:gd name="connsiteY59" fmla="*/ 399580 h 972441"/>
                <a:gd name="connsiteX60" fmla="*/ 145074 w 1154340"/>
                <a:gd name="connsiteY60" fmla="*/ 378780 h 972441"/>
                <a:gd name="connsiteX61" fmla="*/ 164234 w 1154340"/>
                <a:gd name="connsiteY61" fmla="*/ 425307 h 972441"/>
                <a:gd name="connsiteX62" fmla="*/ 235950 w 1154340"/>
                <a:gd name="connsiteY62" fmla="*/ 509054 h 972441"/>
                <a:gd name="connsiteX63" fmla="*/ 665149 w 1154340"/>
                <a:gd name="connsiteY63" fmla="*/ 537517 h 972441"/>
                <a:gd name="connsiteX64" fmla="*/ 690332 w 1154340"/>
                <a:gd name="connsiteY64" fmla="*/ 495370 h 972441"/>
                <a:gd name="connsiteX65" fmla="*/ 710587 w 1154340"/>
                <a:gd name="connsiteY65" fmla="*/ 451033 h 972441"/>
                <a:gd name="connsiteX66" fmla="*/ 867705 w 1154340"/>
                <a:gd name="connsiteY66" fmla="*/ 357980 h 972441"/>
                <a:gd name="connsiteX67" fmla="*/ 960771 w 1154340"/>
                <a:gd name="connsiteY67" fmla="*/ 324590 h 972441"/>
                <a:gd name="connsiteX68" fmla="*/ 927924 w 1154340"/>
                <a:gd name="connsiteY68" fmla="*/ 439538 h 972441"/>
                <a:gd name="connsiteX69" fmla="*/ 871537 w 1154340"/>
                <a:gd name="connsiteY69" fmla="*/ 532044 h 972441"/>
                <a:gd name="connsiteX70" fmla="*/ 769164 w 1154340"/>
                <a:gd name="connsiteY70" fmla="*/ 536423 h 972441"/>
                <a:gd name="connsiteX71" fmla="*/ 812413 w 1154340"/>
                <a:gd name="connsiteY71" fmla="*/ 503581 h 972441"/>
                <a:gd name="connsiteX72" fmla="*/ 898910 w 1154340"/>
                <a:gd name="connsiteY72" fmla="*/ 390822 h 972441"/>
                <a:gd name="connsiteX73" fmla="*/ 882486 w 1154340"/>
                <a:gd name="connsiteY73" fmla="*/ 421475 h 972441"/>
                <a:gd name="connsiteX74" fmla="*/ 755478 w 1154340"/>
                <a:gd name="connsiteY74" fmla="*/ 529854 h 972441"/>
                <a:gd name="connsiteX75" fmla="*/ 665149 w 1154340"/>
                <a:gd name="connsiteY75" fmla="*/ 537517 h 972441"/>
                <a:gd name="connsiteX76" fmla="*/ 538689 w 1154340"/>
                <a:gd name="connsiteY76" fmla="*/ 523286 h 972441"/>
                <a:gd name="connsiteX77" fmla="*/ 541426 w 1154340"/>
                <a:gd name="connsiteY77" fmla="*/ 425854 h 972441"/>
                <a:gd name="connsiteX78" fmla="*/ 623543 w 1154340"/>
                <a:gd name="connsiteY78" fmla="*/ 330612 h 972441"/>
                <a:gd name="connsiteX79" fmla="*/ 723726 w 1154340"/>
                <a:gd name="connsiteY79" fmla="*/ 252885 h 972441"/>
                <a:gd name="connsiteX80" fmla="*/ 693617 w 1154340"/>
                <a:gd name="connsiteY80" fmla="*/ 418738 h 972441"/>
                <a:gd name="connsiteX81" fmla="*/ 641609 w 1154340"/>
                <a:gd name="connsiteY81" fmla="*/ 509054 h 972441"/>
                <a:gd name="connsiteX82" fmla="*/ 624091 w 1154340"/>
                <a:gd name="connsiteY82" fmla="*/ 536970 h 972441"/>
                <a:gd name="connsiteX83" fmla="*/ 551828 w 1154340"/>
                <a:gd name="connsiteY83" fmla="*/ 534781 h 972441"/>
                <a:gd name="connsiteX84" fmla="*/ 664054 w 1154340"/>
                <a:gd name="connsiteY84" fmla="*/ 347033 h 972441"/>
                <a:gd name="connsiteX85" fmla="*/ 652558 w 1154340"/>
                <a:gd name="connsiteY85" fmla="*/ 356338 h 972441"/>
                <a:gd name="connsiteX86" fmla="*/ 637229 w 1154340"/>
                <a:gd name="connsiteY86" fmla="*/ 395749 h 972441"/>
                <a:gd name="connsiteX87" fmla="*/ 538689 w 1154340"/>
                <a:gd name="connsiteY87" fmla="*/ 523286 h 972441"/>
                <a:gd name="connsiteX88" fmla="*/ 361863 w 1154340"/>
                <a:gd name="connsiteY88" fmla="*/ 542444 h 972441"/>
                <a:gd name="connsiteX89" fmla="*/ 318067 w 1154340"/>
                <a:gd name="connsiteY89" fmla="*/ 533139 h 972441"/>
                <a:gd name="connsiteX90" fmla="*/ 285220 w 1154340"/>
                <a:gd name="connsiteY90" fmla="*/ 221685 h 972441"/>
                <a:gd name="connsiteX91" fmla="*/ 378834 w 1154340"/>
                <a:gd name="connsiteY91" fmla="*/ 262190 h 972441"/>
                <a:gd name="connsiteX92" fmla="*/ 482302 w 1154340"/>
                <a:gd name="connsiteY92" fmla="*/ 422022 h 972441"/>
                <a:gd name="connsiteX93" fmla="*/ 497630 w 1154340"/>
                <a:gd name="connsiteY93" fmla="*/ 508507 h 972441"/>
                <a:gd name="connsiteX94" fmla="*/ 503105 w 1154340"/>
                <a:gd name="connsiteY94" fmla="*/ 532591 h 972441"/>
                <a:gd name="connsiteX95" fmla="*/ 376097 w 1154340"/>
                <a:gd name="connsiteY95" fmla="*/ 541896 h 972441"/>
                <a:gd name="connsiteX96" fmla="*/ 370622 w 1154340"/>
                <a:gd name="connsiteY96" fmla="*/ 471833 h 972441"/>
                <a:gd name="connsiteX97" fmla="*/ 348724 w 1154340"/>
                <a:gd name="connsiteY97" fmla="*/ 298864 h 972441"/>
                <a:gd name="connsiteX98" fmla="*/ 331753 w 1154340"/>
                <a:gd name="connsiteY98" fmla="*/ 282443 h 972441"/>
                <a:gd name="connsiteX99" fmla="*/ 349819 w 1154340"/>
                <a:gd name="connsiteY99" fmla="*/ 334443 h 972441"/>
                <a:gd name="connsiteX100" fmla="*/ 358578 w 1154340"/>
                <a:gd name="connsiteY100" fmla="*/ 471833 h 972441"/>
                <a:gd name="connsiteX101" fmla="*/ 361863 w 1154340"/>
                <a:gd name="connsiteY101" fmla="*/ 542444 h 972441"/>
                <a:gd name="connsiteX102" fmla="*/ 483944 w 1154340"/>
                <a:gd name="connsiteY102" fmla="*/ 337180 h 972441"/>
                <a:gd name="connsiteX103" fmla="*/ 481207 w 1154340"/>
                <a:gd name="connsiteY103" fmla="*/ 232085 h 972441"/>
                <a:gd name="connsiteX104" fmla="*/ 539236 w 1154340"/>
                <a:gd name="connsiteY104" fmla="*/ 71705 h 972441"/>
                <a:gd name="connsiteX105" fmla="*/ 619164 w 1154340"/>
                <a:gd name="connsiteY105" fmla="*/ 293390 h 972441"/>
                <a:gd name="connsiteX106" fmla="*/ 541426 w 1154340"/>
                <a:gd name="connsiteY106" fmla="*/ 374949 h 972441"/>
                <a:gd name="connsiteX107" fmla="*/ 541974 w 1154340"/>
                <a:gd name="connsiteY107" fmla="*/ 161474 h 972441"/>
                <a:gd name="connsiteX108" fmla="*/ 545258 w 1154340"/>
                <a:gd name="connsiteY108" fmla="*/ 227706 h 972441"/>
                <a:gd name="connsiteX109" fmla="*/ 520623 w 1154340"/>
                <a:gd name="connsiteY109" fmla="*/ 392464 h 972441"/>
                <a:gd name="connsiteX110" fmla="*/ 517886 w 1154340"/>
                <a:gd name="connsiteY110" fmla="*/ 413812 h 972441"/>
                <a:gd name="connsiteX111" fmla="*/ 483944 w 1154340"/>
                <a:gd name="connsiteY111" fmla="*/ 337180 h 972441"/>
                <a:gd name="connsiteX112" fmla="*/ 249089 w 1154340"/>
                <a:gd name="connsiteY112" fmla="*/ 181727 h 972441"/>
                <a:gd name="connsiteX113" fmla="*/ 255658 w 1154340"/>
                <a:gd name="connsiteY113" fmla="*/ 224969 h 972441"/>
                <a:gd name="connsiteX114" fmla="*/ 251826 w 1154340"/>
                <a:gd name="connsiteY114" fmla="*/ 359075 h 972441"/>
                <a:gd name="connsiteX115" fmla="*/ 207483 w 1154340"/>
                <a:gd name="connsiteY115" fmla="*/ 333348 h 972441"/>
                <a:gd name="connsiteX116" fmla="*/ 45438 w 1154340"/>
                <a:gd name="connsiteY116" fmla="*/ 303790 h 972441"/>
                <a:gd name="connsiteX117" fmla="*/ 58029 w 1154340"/>
                <a:gd name="connsiteY117" fmla="*/ 385349 h 972441"/>
                <a:gd name="connsiteX118" fmla="*/ 127555 w 1154340"/>
                <a:gd name="connsiteY118" fmla="*/ 501938 h 972441"/>
                <a:gd name="connsiteX119" fmla="*/ 172994 w 1154340"/>
                <a:gd name="connsiteY119" fmla="*/ 547918 h 972441"/>
                <a:gd name="connsiteX120" fmla="*/ 52555 w 1154340"/>
                <a:gd name="connsiteY120" fmla="*/ 562696 h 972441"/>
                <a:gd name="connsiteX121" fmla="*/ 0 w 1154340"/>
                <a:gd name="connsiteY121" fmla="*/ 639328 h 972441"/>
                <a:gd name="connsiteX122" fmla="*/ 38321 w 1154340"/>
                <a:gd name="connsiteY122" fmla="*/ 666697 h 972441"/>
                <a:gd name="connsiteX123" fmla="*/ 60219 w 1154340"/>
                <a:gd name="connsiteY123" fmla="*/ 724171 h 972441"/>
                <a:gd name="connsiteX124" fmla="*/ 129198 w 1154340"/>
                <a:gd name="connsiteY124" fmla="*/ 891119 h 972441"/>
                <a:gd name="connsiteX125" fmla="*/ 150001 w 1154340"/>
                <a:gd name="connsiteY125" fmla="*/ 948592 h 972441"/>
                <a:gd name="connsiteX126" fmla="*/ 203103 w 1154340"/>
                <a:gd name="connsiteY126" fmla="*/ 972129 h 972441"/>
                <a:gd name="connsiteX127" fmla="*/ 498725 w 1154340"/>
                <a:gd name="connsiteY127" fmla="*/ 958445 h 972441"/>
                <a:gd name="connsiteX128" fmla="*/ 718799 w 1154340"/>
                <a:gd name="connsiteY128" fmla="*/ 950782 h 972441"/>
                <a:gd name="connsiteX129" fmla="*/ 792157 w 1154340"/>
                <a:gd name="connsiteY129" fmla="*/ 951877 h 972441"/>
                <a:gd name="connsiteX130" fmla="*/ 823362 w 1154340"/>
                <a:gd name="connsiteY130" fmla="*/ 945308 h 972441"/>
                <a:gd name="connsiteX131" fmla="*/ 901099 w 1154340"/>
                <a:gd name="connsiteY131" fmla="*/ 943119 h 972441"/>
                <a:gd name="connsiteX132" fmla="*/ 926282 w 1154340"/>
                <a:gd name="connsiteY132" fmla="*/ 938192 h 972441"/>
                <a:gd name="connsiteX133" fmla="*/ 996903 w 1154340"/>
                <a:gd name="connsiteY133" fmla="*/ 774529 h 972441"/>
                <a:gd name="connsiteX134" fmla="*/ 1014969 w 1154340"/>
                <a:gd name="connsiteY134" fmla="*/ 734571 h 972441"/>
                <a:gd name="connsiteX135" fmla="*/ 1035224 w 1154340"/>
                <a:gd name="connsiteY135" fmla="*/ 696255 h 972441"/>
                <a:gd name="connsiteX136" fmla="*/ 1057670 w 1154340"/>
                <a:gd name="connsiteY136" fmla="*/ 661223 h 972441"/>
                <a:gd name="connsiteX137" fmla="*/ 1067524 w 1154340"/>
                <a:gd name="connsiteY137" fmla="*/ 611960 h 972441"/>
                <a:gd name="connsiteX138" fmla="*/ 1092159 w 1154340"/>
                <a:gd name="connsiteY138" fmla="*/ 597728 h 972441"/>
                <a:gd name="connsiteX139" fmla="*/ 1101465 w 1154340"/>
                <a:gd name="connsiteY139" fmla="*/ 566528 h 972441"/>
                <a:gd name="connsiteX140" fmla="*/ 1071903 w 1154340"/>
                <a:gd name="connsiteY140" fmla="*/ 521644 h 972441"/>
                <a:gd name="connsiteX141" fmla="*/ 1099276 w 1154340"/>
                <a:gd name="connsiteY141" fmla="*/ 477307 h 972441"/>
                <a:gd name="connsiteX142" fmla="*/ 1122268 w 1154340"/>
                <a:gd name="connsiteY142" fmla="*/ 430233 h 972441"/>
                <a:gd name="connsiteX143" fmla="*/ 1103108 w 1154340"/>
                <a:gd name="connsiteY143" fmla="*/ 337727 h 972441"/>
                <a:gd name="connsiteX144" fmla="*/ 1055480 w 1154340"/>
                <a:gd name="connsiteY144" fmla="*/ 359622 h 972441"/>
                <a:gd name="connsiteX145" fmla="*/ 965151 w 1154340"/>
                <a:gd name="connsiteY145" fmla="*/ 411075 h 972441"/>
                <a:gd name="connsiteX146" fmla="*/ 978290 w 1154340"/>
                <a:gd name="connsiteY146" fmla="*/ 347033 h 972441"/>
                <a:gd name="connsiteX147" fmla="*/ 985954 w 1154340"/>
                <a:gd name="connsiteY147" fmla="*/ 283538 h 972441"/>
                <a:gd name="connsiteX148" fmla="*/ 913691 w 1154340"/>
                <a:gd name="connsiteY148" fmla="*/ 309811 h 972441"/>
                <a:gd name="connsiteX149" fmla="*/ 748909 w 1154340"/>
                <a:gd name="connsiteY149" fmla="*/ 395201 h 972441"/>
                <a:gd name="connsiteX150" fmla="*/ 720989 w 1154340"/>
                <a:gd name="connsiteY150" fmla="*/ 417643 h 972441"/>
                <a:gd name="connsiteX151" fmla="*/ 744529 w 1154340"/>
                <a:gd name="connsiteY151" fmla="*/ 311454 h 972441"/>
                <a:gd name="connsiteX152" fmla="*/ 740150 w 1154340"/>
                <a:gd name="connsiteY152" fmla="*/ 191032 h 972441"/>
                <a:gd name="connsiteX153" fmla="*/ 718799 w 1154340"/>
                <a:gd name="connsiteY153" fmla="*/ 211832 h 972441"/>
                <a:gd name="connsiteX154" fmla="*/ 645441 w 1154340"/>
                <a:gd name="connsiteY154" fmla="*/ 266022 h 972441"/>
                <a:gd name="connsiteX155" fmla="*/ 640514 w 1154340"/>
                <a:gd name="connsiteY155" fmla="*/ 256717 h 972441"/>
                <a:gd name="connsiteX156" fmla="*/ 638872 w 1154340"/>
                <a:gd name="connsiteY156" fmla="*/ 246317 h 972441"/>
                <a:gd name="connsiteX157" fmla="*/ 621901 w 1154340"/>
                <a:gd name="connsiteY157" fmla="*/ 193222 h 972441"/>
                <a:gd name="connsiteX158" fmla="*/ 546353 w 1154340"/>
                <a:gd name="connsiteY158" fmla="*/ 30653 h 972441"/>
                <a:gd name="connsiteX159" fmla="*/ 532667 w 1154340"/>
                <a:gd name="connsiteY159" fmla="*/ 0 h 972441"/>
                <a:gd name="connsiteX160" fmla="*/ 527192 w 1154340"/>
                <a:gd name="connsiteY160" fmla="*/ 17516 h 972441"/>
                <a:gd name="connsiteX161" fmla="*/ 453834 w 1154340"/>
                <a:gd name="connsiteY161" fmla="*/ 298864 h 972441"/>
                <a:gd name="connsiteX162" fmla="*/ 441791 w 1154340"/>
                <a:gd name="connsiteY162" fmla="*/ 287917 h 972441"/>
                <a:gd name="connsiteX163" fmla="*/ 432484 w 1154340"/>
                <a:gd name="connsiteY163" fmla="*/ 275875 h 972441"/>
                <a:gd name="connsiteX164" fmla="*/ 369527 w 1154340"/>
                <a:gd name="connsiteY164" fmla="*/ 220590 h 972441"/>
                <a:gd name="connsiteX165" fmla="*/ 249089 w 1154340"/>
                <a:gd name="connsiteY165" fmla="*/ 181727 h 97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1154340" h="972441">
                  <a:moveTo>
                    <a:pt x="910406" y="914655"/>
                  </a:moveTo>
                  <a:cubicBezTo>
                    <a:pt x="858398" y="913561"/>
                    <a:pt x="823362" y="922866"/>
                    <a:pt x="774091" y="923413"/>
                  </a:cubicBezTo>
                  <a:cubicBezTo>
                    <a:pt x="726463" y="923961"/>
                    <a:pt x="682120" y="919582"/>
                    <a:pt x="633397" y="921224"/>
                  </a:cubicBezTo>
                  <a:cubicBezTo>
                    <a:pt x="591244" y="922866"/>
                    <a:pt x="542521" y="929982"/>
                    <a:pt x="502557" y="932719"/>
                  </a:cubicBezTo>
                  <a:cubicBezTo>
                    <a:pt x="421535" y="937098"/>
                    <a:pt x="296169" y="949140"/>
                    <a:pt x="224454" y="945308"/>
                  </a:cubicBezTo>
                  <a:cubicBezTo>
                    <a:pt x="199271" y="943666"/>
                    <a:pt x="189964" y="934361"/>
                    <a:pt x="175731" y="923413"/>
                  </a:cubicBezTo>
                  <a:cubicBezTo>
                    <a:pt x="150548" y="904255"/>
                    <a:pt x="158212" y="911371"/>
                    <a:pt x="149453" y="875792"/>
                  </a:cubicBezTo>
                  <a:cubicBezTo>
                    <a:pt x="128103" y="787666"/>
                    <a:pt x="71716" y="692423"/>
                    <a:pt x="67336" y="665602"/>
                  </a:cubicBezTo>
                  <a:cubicBezTo>
                    <a:pt x="108395" y="667244"/>
                    <a:pt x="146716" y="659581"/>
                    <a:pt x="191059" y="660128"/>
                  </a:cubicBezTo>
                  <a:cubicBezTo>
                    <a:pt x="231570" y="660676"/>
                    <a:pt x="279198" y="659034"/>
                    <a:pt x="315877" y="659034"/>
                  </a:cubicBezTo>
                  <a:cubicBezTo>
                    <a:pt x="355841" y="659581"/>
                    <a:pt x="400732" y="658486"/>
                    <a:pt x="437958" y="663960"/>
                  </a:cubicBezTo>
                  <a:cubicBezTo>
                    <a:pt x="491061" y="671623"/>
                    <a:pt x="873180" y="657939"/>
                    <a:pt x="933399" y="645897"/>
                  </a:cubicBezTo>
                  <a:cubicBezTo>
                    <a:pt x="969530" y="638234"/>
                    <a:pt x="1010042" y="632760"/>
                    <a:pt x="1043436" y="624002"/>
                  </a:cubicBezTo>
                  <a:cubicBezTo>
                    <a:pt x="1039056" y="650823"/>
                    <a:pt x="1002925" y="696802"/>
                    <a:pt x="990333" y="727455"/>
                  </a:cubicBezTo>
                  <a:cubicBezTo>
                    <a:pt x="974457" y="766866"/>
                    <a:pt x="953654" y="805729"/>
                    <a:pt x="940516" y="839666"/>
                  </a:cubicBezTo>
                  <a:cubicBezTo>
                    <a:pt x="935589" y="852803"/>
                    <a:pt x="931209" y="863750"/>
                    <a:pt x="926282" y="877434"/>
                  </a:cubicBezTo>
                  <a:cubicBezTo>
                    <a:pt x="919165" y="897140"/>
                    <a:pt x="917523" y="894403"/>
                    <a:pt x="913143" y="903708"/>
                  </a:cubicBezTo>
                  <a:cubicBezTo>
                    <a:pt x="912048" y="907540"/>
                    <a:pt x="912596" y="909729"/>
                    <a:pt x="910406" y="914655"/>
                  </a:cubicBezTo>
                  <a:close/>
                  <a:moveTo>
                    <a:pt x="27920" y="596086"/>
                  </a:moveTo>
                  <a:cubicBezTo>
                    <a:pt x="67884" y="585686"/>
                    <a:pt x="108395" y="576928"/>
                    <a:pt x="154380" y="578023"/>
                  </a:cubicBezTo>
                  <a:cubicBezTo>
                    <a:pt x="200366" y="579665"/>
                    <a:pt x="241425" y="572549"/>
                    <a:pt x="282483" y="572549"/>
                  </a:cubicBezTo>
                  <a:cubicBezTo>
                    <a:pt x="302739" y="572549"/>
                    <a:pt x="325732" y="574191"/>
                    <a:pt x="349819" y="573644"/>
                  </a:cubicBezTo>
                  <a:cubicBezTo>
                    <a:pt x="371717" y="573097"/>
                    <a:pt x="390330" y="566528"/>
                    <a:pt x="410586" y="565981"/>
                  </a:cubicBezTo>
                  <a:cubicBezTo>
                    <a:pt x="456024" y="564886"/>
                    <a:pt x="499820" y="563244"/>
                    <a:pt x="547995" y="562696"/>
                  </a:cubicBezTo>
                  <a:cubicBezTo>
                    <a:pt x="642156" y="561602"/>
                    <a:pt x="720989" y="567623"/>
                    <a:pt x="825552" y="562149"/>
                  </a:cubicBezTo>
                  <a:cubicBezTo>
                    <a:pt x="849092" y="561054"/>
                    <a:pt x="869347" y="559960"/>
                    <a:pt x="892340" y="558865"/>
                  </a:cubicBezTo>
                  <a:cubicBezTo>
                    <a:pt x="903837" y="558318"/>
                    <a:pt x="912596" y="555033"/>
                    <a:pt x="923545" y="553939"/>
                  </a:cubicBezTo>
                  <a:cubicBezTo>
                    <a:pt x="948180" y="552296"/>
                    <a:pt x="1030845" y="552296"/>
                    <a:pt x="1050005" y="545728"/>
                  </a:cubicBezTo>
                  <a:cubicBezTo>
                    <a:pt x="1059312" y="542444"/>
                    <a:pt x="1056027" y="538065"/>
                    <a:pt x="1074640" y="535328"/>
                  </a:cubicBezTo>
                  <a:cubicBezTo>
                    <a:pt x="1081210" y="545728"/>
                    <a:pt x="1089421" y="553939"/>
                    <a:pt x="1091064" y="569265"/>
                  </a:cubicBezTo>
                  <a:cubicBezTo>
                    <a:pt x="1034677" y="610865"/>
                    <a:pt x="789420" y="625097"/>
                    <a:pt x="700733" y="625097"/>
                  </a:cubicBezTo>
                  <a:cubicBezTo>
                    <a:pt x="678835" y="625097"/>
                    <a:pt x="649273" y="625644"/>
                    <a:pt x="630113" y="627286"/>
                  </a:cubicBezTo>
                  <a:lnTo>
                    <a:pt x="487776" y="632760"/>
                  </a:lnTo>
                  <a:cubicBezTo>
                    <a:pt x="479564" y="631118"/>
                    <a:pt x="486134" y="632212"/>
                    <a:pt x="481207" y="631118"/>
                  </a:cubicBezTo>
                  <a:cubicBezTo>
                    <a:pt x="438506" y="619076"/>
                    <a:pt x="202556" y="621265"/>
                    <a:pt x="162045" y="624002"/>
                  </a:cubicBezTo>
                  <a:cubicBezTo>
                    <a:pt x="139052" y="625644"/>
                    <a:pt x="110584" y="626739"/>
                    <a:pt x="90329" y="627834"/>
                  </a:cubicBezTo>
                  <a:cubicBezTo>
                    <a:pt x="54745" y="630023"/>
                    <a:pt x="51460" y="631118"/>
                    <a:pt x="29015" y="616339"/>
                  </a:cubicBezTo>
                  <a:lnTo>
                    <a:pt x="27920" y="596086"/>
                  </a:lnTo>
                  <a:close/>
                  <a:moveTo>
                    <a:pt x="904384" y="529854"/>
                  </a:moveTo>
                  <a:cubicBezTo>
                    <a:pt x="910406" y="516170"/>
                    <a:pt x="931209" y="486065"/>
                    <a:pt x="942158" y="466359"/>
                  </a:cubicBezTo>
                  <a:cubicBezTo>
                    <a:pt x="949275" y="453222"/>
                    <a:pt x="979384" y="431328"/>
                    <a:pt x="994166" y="420380"/>
                  </a:cubicBezTo>
                  <a:cubicBezTo>
                    <a:pt x="1009494" y="408885"/>
                    <a:pt x="1108035" y="360717"/>
                    <a:pt x="1128290" y="355243"/>
                  </a:cubicBezTo>
                  <a:cubicBezTo>
                    <a:pt x="1121721" y="401222"/>
                    <a:pt x="1064239" y="494823"/>
                    <a:pt x="1039604" y="521096"/>
                  </a:cubicBezTo>
                  <a:lnTo>
                    <a:pt x="993071" y="521644"/>
                  </a:lnTo>
                  <a:cubicBezTo>
                    <a:pt x="994166" y="518907"/>
                    <a:pt x="1025370" y="481686"/>
                    <a:pt x="1028655" y="478949"/>
                  </a:cubicBezTo>
                  <a:cubicBezTo>
                    <a:pt x="1044531" y="465812"/>
                    <a:pt x="1058764" y="463075"/>
                    <a:pt x="1061502" y="434065"/>
                  </a:cubicBezTo>
                  <a:cubicBezTo>
                    <a:pt x="1049458" y="438443"/>
                    <a:pt x="1039056" y="455959"/>
                    <a:pt x="1027012" y="465812"/>
                  </a:cubicBezTo>
                  <a:cubicBezTo>
                    <a:pt x="1014969" y="475665"/>
                    <a:pt x="1006757" y="484423"/>
                    <a:pt x="996903" y="496465"/>
                  </a:cubicBezTo>
                  <a:cubicBezTo>
                    <a:pt x="962961" y="538612"/>
                    <a:pt x="964056" y="519454"/>
                    <a:pt x="904384" y="529854"/>
                  </a:cubicBezTo>
                  <a:close/>
                  <a:moveTo>
                    <a:pt x="235950" y="509054"/>
                  </a:moveTo>
                  <a:cubicBezTo>
                    <a:pt x="249089" y="519454"/>
                    <a:pt x="267155" y="532044"/>
                    <a:pt x="276461" y="544633"/>
                  </a:cubicBezTo>
                  <a:cubicBezTo>
                    <a:pt x="259490" y="546275"/>
                    <a:pt x="240877" y="546823"/>
                    <a:pt x="224454" y="546275"/>
                  </a:cubicBezTo>
                  <a:cubicBezTo>
                    <a:pt x="186132" y="544633"/>
                    <a:pt x="87044" y="428043"/>
                    <a:pt x="83212" y="377138"/>
                  </a:cubicBezTo>
                  <a:cubicBezTo>
                    <a:pt x="82117" y="369475"/>
                    <a:pt x="83760" y="359075"/>
                    <a:pt x="83212" y="353054"/>
                  </a:cubicBezTo>
                  <a:cubicBezTo>
                    <a:pt x="81570" y="337727"/>
                    <a:pt x="78833" y="351959"/>
                    <a:pt x="77738" y="334991"/>
                  </a:cubicBezTo>
                  <a:cubicBezTo>
                    <a:pt x="103468" y="333896"/>
                    <a:pt x="143979" y="342654"/>
                    <a:pt x="166972" y="348675"/>
                  </a:cubicBezTo>
                  <a:cubicBezTo>
                    <a:pt x="209125" y="358527"/>
                    <a:pt x="208578" y="364549"/>
                    <a:pt x="237045" y="382612"/>
                  </a:cubicBezTo>
                  <a:cubicBezTo>
                    <a:pt x="253468" y="393012"/>
                    <a:pt x="255111" y="392464"/>
                    <a:pt x="258395" y="414359"/>
                  </a:cubicBezTo>
                  <a:cubicBezTo>
                    <a:pt x="269892" y="484970"/>
                    <a:pt x="269344" y="470738"/>
                    <a:pt x="291790" y="536423"/>
                  </a:cubicBezTo>
                  <a:cubicBezTo>
                    <a:pt x="267702" y="529307"/>
                    <a:pt x="171351" y="425307"/>
                    <a:pt x="158760" y="399580"/>
                  </a:cubicBezTo>
                  <a:cubicBezTo>
                    <a:pt x="153833" y="389728"/>
                    <a:pt x="156023" y="383706"/>
                    <a:pt x="145074" y="378780"/>
                  </a:cubicBezTo>
                  <a:cubicBezTo>
                    <a:pt x="133577" y="393012"/>
                    <a:pt x="155475" y="416001"/>
                    <a:pt x="164234" y="425307"/>
                  </a:cubicBezTo>
                  <a:cubicBezTo>
                    <a:pt x="182300" y="445012"/>
                    <a:pt x="212957" y="489896"/>
                    <a:pt x="235950" y="509054"/>
                  </a:cubicBezTo>
                  <a:close/>
                  <a:moveTo>
                    <a:pt x="665149" y="537517"/>
                  </a:moveTo>
                  <a:cubicBezTo>
                    <a:pt x="670624" y="522738"/>
                    <a:pt x="681573" y="510696"/>
                    <a:pt x="690332" y="495370"/>
                  </a:cubicBezTo>
                  <a:cubicBezTo>
                    <a:pt x="696901" y="484970"/>
                    <a:pt x="704018" y="458149"/>
                    <a:pt x="710587" y="451033"/>
                  </a:cubicBezTo>
                  <a:cubicBezTo>
                    <a:pt x="730843" y="429686"/>
                    <a:pt x="836501" y="366191"/>
                    <a:pt x="867705" y="357980"/>
                  </a:cubicBezTo>
                  <a:cubicBezTo>
                    <a:pt x="897267" y="350317"/>
                    <a:pt x="931209" y="327875"/>
                    <a:pt x="960771" y="324590"/>
                  </a:cubicBezTo>
                  <a:cubicBezTo>
                    <a:pt x="959676" y="351959"/>
                    <a:pt x="938326" y="416549"/>
                    <a:pt x="927924" y="439538"/>
                  </a:cubicBezTo>
                  <a:lnTo>
                    <a:pt x="871537" y="532044"/>
                  </a:lnTo>
                  <a:lnTo>
                    <a:pt x="769164" y="536423"/>
                  </a:lnTo>
                  <a:cubicBezTo>
                    <a:pt x="779566" y="520002"/>
                    <a:pt x="788873" y="527665"/>
                    <a:pt x="812413" y="503581"/>
                  </a:cubicBezTo>
                  <a:cubicBezTo>
                    <a:pt x="828836" y="487159"/>
                    <a:pt x="927377" y="410528"/>
                    <a:pt x="898910" y="390822"/>
                  </a:cubicBezTo>
                  <a:cubicBezTo>
                    <a:pt x="890150" y="394106"/>
                    <a:pt x="892340" y="408338"/>
                    <a:pt x="882486" y="421475"/>
                  </a:cubicBezTo>
                  <a:cubicBezTo>
                    <a:pt x="855114" y="457054"/>
                    <a:pt x="793252" y="503033"/>
                    <a:pt x="755478" y="529854"/>
                  </a:cubicBezTo>
                  <a:cubicBezTo>
                    <a:pt x="739055" y="541896"/>
                    <a:pt x="690879" y="537517"/>
                    <a:pt x="665149" y="537517"/>
                  </a:cubicBezTo>
                  <a:close/>
                  <a:moveTo>
                    <a:pt x="538689" y="523286"/>
                  </a:moveTo>
                  <a:cubicBezTo>
                    <a:pt x="532667" y="447201"/>
                    <a:pt x="521170" y="459244"/>
                    <a:pt x="541426" y="425854"/>
                  </a:cubicBezTo>
                  <a:cubicBezTo>
                    <a:pt x="555660" y="402864"/>
                    <a:pt x="606025" y="345938"/>
                    <a:pt x="623543" y="330612"/>
                  </a:cubicBezTo>
                  <a:cubicBezTo>
                    <a:pt x="647084" y="309811"/>
                    <a:pt x="700186" y="259453"/>
                    <a:pt x="723726" y="252885"/>
                  </a:cubicBezTo>
                  <a:cubicBezTo>
                    <a:pt x="723726" y="303243"/>
                    <a:pt x="705660" y="377138"/>
                    <a:pt x="693617" y="418738"/>
                  </a:cubicBezTo>
                  <a:cubicBezTo>
                    <a:pt x="677193" y="476759"/>
                    <a:pt x="643799" y="502486"/>
                    <a:pt x="641609" y="509054"/>
                  </a:cubicBezTo>
                  <a:cubicBezTo>
                    <a:pt x="637777" y="519454"/>
                    <a:pt x="632850" y="526570"/>
                    <a:pt x="624091" y="536970"/>
                  </a:cubicBezTo>
                  <a:lnTo>
                    <a:pt x="551828" y="534781"/>
                  </a:lnTo>
                  <a:cubicBezTo>
                    <a:pt x="554017" y="527665"/>
                    <a:pt x="684310" y="376043"/>
                    <a:pt x="664054" y="347033"/>
                  </a:cubicBezTo>
                  <a:cubicBezTo>
                    <a:pt x="650368" y="348127"/>
                    <a:pt x="659675" y="342106"/>
                    <a:pt x="652558" y="356338"/>
                  </a:cubicBezTo>
                  <a:lnTo>
                    <a:pt x="637229" y="395749"/>
                  </a:lnTo>
                  <a:cubicBezTo>
                    <a:pt x="622996" y="424212"/>
                    <a:pt x="552375" y="517812"/>
                    <a:pt x="538689" y="523286"/>
                  </a:cubicBezTo>
                  <a:close/>
                  <a:moveTo>
                    <a:pt x="361863" y="542444"/>
                  </a:moveTo>
                  <a:cubicBezTo>
                    <a:pt x="323542" y="544086"/>
                    <a:pt x="325184" y="545728"/>
                    <a:pt x="318067" y="533139"/>
                  </a:cubicBezTo>
                  <a:cubicBezTo>
                    <a:pt x="276461" y="461980"/>
                    <a:pt x="280293" y="299411"/>
                    <a:pt x="285220" y="221685"/>
                  </a:cubicBezTo>
                  <a:cubicBezTo>
                    <a:pt x="314783" y="223327"/>
                    <a:pt x="360768" y="248506"/>
                    <a:pt x="378834" y="262190"/>
                  </a:cubicBezTo>
                  <a:cubicBezTo>
                    <a:pt x="416060" y="291201"/>
                    <a:pt x="465878" y="376043"/>
                    <a:pt x="482302" y="422022"/>
                  </a:cubicBezTo>
                  <a:cubicBezTo>
                    <a:pt x="495988" y="461980"/>
                    <a:pt x="494893" y="469096"/>
                    <a:pt x="497630" y="508507"/>
                  </a:cubicBezTo>
                  <a:cubicBezTo>
                    <a:pt x="498178" y="522738"/>
                    <a:pt x="500915" y="520549"/>
                    <a:pt x="503105" y="532591"/>
                  </a:cubicBezTo>
                  <a:lnTo>
                    <a:pt x="376097" y="541896"/>
                  </a:lnTo>
                  <a:cubicBezTo>
                    <a:pt x="383761" y="515623"/>
                    <a:pt x="370075" y="524381"/>
                    <a:pt x="370622" y="471833"/>
                  </a:cubicBezTo>
                  <a:cubicBezTo>
                    <a:pt x="370622" y="384254"/>
                    <a:pt x="384856" y="382612"/>
                    <a:pt x="348724" y="298864"/>
                  </a:cubicBezTo>
                  <a:cubicBezTo>
                    <a:pt x="344345" y="289559"/>
                    <a:pt x="343250" y="276422"/>
                    <a:pt x="331753" y="282443"/>
                  </a:cubicBezTo>
                  <a:cubicBezTo>
                    <a:pt x="329016" y="287369"/>
                    <a:pt x="345440" y="321306"/>
                    <a:pt x="349819" y="334443"/>
                  </a:cubicBezTo>
                  <a:cubicBezTo>
                    <a:pt x="366243" y="378233"/>
                    <a:pt x="358578" y="425854"/>
                    <a:pt x="358578" y="471833"/>
                  </a:cubicBezTo>
                  <a:cubicBezTo>
                    <a:pt x="358031" y="498654"/>
                    <a:pt x="364600" y="514528"/>
                    <a:pt x="361863" y="542444"/>
                  </a:cubicBezTo>
                  <a:close/>
                  <a:moveTo>
                    <a:pt x="483944" y="337180"/>
                  </a:moveTo>
                  <a:cubicBezTo>
                    <a:pt x="479017" y="311454"/>
                    <a:pt x="477922" y="258906"/>
                    <a:pt x="481207" y="232085"/>
                  </a:cubicBezTo>
                  <a:cubicBezTo>
                    <a:pt x="486681" y="189390"/>
                    <a:pt x="516243" y="92506"/>
                    <a:pt x="539236" y="71705"/>
                  </a:cubicBezTo>
                  <a:cubicBezTo>
                    <a:pt x="560587" y="128085"/>
                    <a:pt x="622996" y="227159"/>
                    <a:pt x="619164" y="293390"/>
                  </a:cubicBezTo>
                  <a:cubicBezTo>
                    <a:pt x="593434" y="308169"/>
                    <a:pt x="563871" y="360170"/>
                    <a:pt x="541426" y="374949"/>
                  </a:cubicBezTo>
                  <a:cubicBezTo>
                    <a:pt x="545806" y="344843"/>
                    <a:pt x="577010" y="171874"/>
                    <a:pt x="541974" y="161474"/>
                  </a:cubicBezTo>
                  <a:cubicBezTo>
                    <a:pt x="532119" y="172422"/>
                    <a:pt x="545258" y="210190"/>
                    <a:pt x="545258" y="227706"/>
                  </a:cubicBezTo>
                  <a:cubicBezTo>
                    <a:pt x="545258" y="266569"/>
                    <a:pt x="535404" y="356338"/>
                    <a:pt x="520623" y="392464"/>
                  </a:cubicBezTo>
                  <a:cubicBezTo>
                    <a:pt x="510769" y="416001"/>
                    <a:pt x="527740" y="393012"/>
                    <a:pt x="517886" y="413812"/>
                  </a:cubicBezTo>
                  <a:lnTo>
                    <a:pt x="483944" y="337180"/>
                  </a:lnTo>
                  <a:close/>
                  <a:moveTo>
                    <a:pt x="249089" y="181727"/>
                  </a:moveTo>
                  <a:cubicBezTo>
                    <a:pt x="250184" y="200885"/>
                    <a:pt x="257848" y="199243"/>
                    <a:pt x="255658" y="224969"/>
                  </a:cubicBezTo>
                  <a:lnTo>
                    <a:pt x="251826" y="359075"/>
                  </a:lnTo>
                  <a:lnTo>
                    <a:pt x="207483" y="333348"/>
                  </a:lnTo>
                  <a:cubicBezTo>
                    <a:pt x="172446" y="308717"/>
                    <a:pt x="71168" y="289011"/>
                    <a:pt x="45438" y="303790"/>
                  </a:cubicBezTo>
                  <a:cubicBezTo>
                    <a:pt x="52008" y="330064"/>
                    <a:pt x="50913" y="360717"/>
                    <a:pt x="58029" y="385349"/>
                  </a:cubicBezTo>
                  <a:cubicBezTo>
                    <a:pt x="71716" y="431328"/>
                    <a:pt x="95803" y="466907"/>
                    <a:pt x="127555" y="501938"/>
                  </a:cubicBezTo>
                  <a:cubicBezTo>
                    <a:pt x="138504" y="513433"/>
                    <a:pt x="166972" y="536423"/>
                    <a:pt x="172994" y="547918"/>
                  </a:cubicBezTo>
                  <a:cubicBezTo>
                    <a:pt x="132482" y="549012"/>
                    <a:pt x="88687" y="554486"/>
                    <a:pt x="52555" y="562696"/>
                  </a:cubicBezTo>
                  <a:cubicBezTo>
                    <a:pt x="10949" y="572549"/>
                    <a:pt x="2190" y="595539"/>
                    <a:pt x="0" y="639328"/>
                  </a:cubicBezTo>
                  <a:cubicBezTo>
                    <a:pt x="17518" y="654655"/>
                    <a:pt x="24635" y="664507"/>
                    <a:pt x="38321" y="666697"/>
                  </a:cubicBezTo>
                  <a:cubicBezTo>
                    <a:pt x="38869" y="693518"/>
                    <a:pt x="50913" y="705560"/>
                    <a:pt x="60219" y="724171"/>
                  </a:cubicBezTo>
                  <a:cubicBezTo>
                    <a:pt x="94708" y="793139"/>
                    <a:pt x="107300" y="817224"/>
                    <a:pt x="129198" y="891119"/>
                  </a:cubicBezTo>
                  <a:cubicBezTo>
                    <a:pt x="140694" y="929434"/>
                    <a:pt x="129745" y="931624"/>
                    <a:pt x="150001" y="948592"/>
                  </a:cubicBezTo>
                  <a:cubicBezTo>
                    <a:pt x="159855" y="956803"/>
                    <a:pt x="164234" y="969940"/>
                    <a:pt x="203103" y="972129"/>
                  </a:cubicBezTo>
                  <a:cubicBezTo>
                    <a:pt x="243067" y="974319"/>
                    <a:pt x="449455" y="964466"/>
                    <a:pt x="498725" y="958445"/>
                  </a:cubicBezTo>
                  <a:cubicBezTo>
                    <a:pt x="586864" y="947498"/>
                    <a:pt x="634492" y="949140"/>
                    <a:pt x="718799" y="950782"/>
                  </a:cubicBezTo>
                  <a:cubicBezTo>
                    <a:pt x="742887" y="950782"/>
                    <a:pt x="766427" y="953519"/>
                    <a:pt x="792157" y="951877"/>
                  </a:cubicBezTo>
                  <a:cubicBezTo>
                    <a:pt x="803106" y="951329"/>
                    <a:pt x="812960" y="947498"/>
                    <a:pt x="823362" y="945308"/>
                  </a:cubicBezTo>
                  <a:cubicBezTo>
                    <a:pt x="845260" y="940382"/>
                    <a:pt x="884676" y="947498"/>
                    <a:pt x="901099" y="943119"/>
                  </a:cubicBezTo>
                  <a:cubicBezTo>
                    <a:pt x="919165" y="938192"/>
                    <a:pt x="921902" y="940929"/>
                    <a:pt x="926282" y="938192"/>
                  </a:cubicBezTo>
                  <a:cubicBezTo>
                    <a:pt x="932304" y="933813"/>
                    <a:pt x="978837" y="808466"/>
                    <a:pt x="996903" y="774529"/>
                  </a:cubicBezTo>
                  <a:cubicBezTo>
                    <a:pt x="1004567" y="759750"/>
                    <a:pt x="1007852" y="747160"/>
                    <a:pt x="1014969" y="734571"/>
                  </a:cubicBezTo>
                  <a:cubicBezTo>
                    <a:pt x="1022633" y="721434"/>
                    <a:pt x="1028655" y="708844"/>
                    <a:pt x="1035224" y="696255"/>
                  </a:cubicBezTo>
                  <a:cubicBezTo>
                    <a:pt x="1042888" y="681476"/>
                    <a:pt x="1051100" y="673813"/>
                    <a:pt x="1057670" y="661223"/>
                  </a:cubicBezTo>
                  <a:cubicBezTo>
                    <a:pt x="1068071" y="643160"/>
                    <a:pt x="1064239" y="634402"/>
                    <a:pt x="1067524" y="611960"/>
                  </a:cubicBezTo>
                  <a:cubicBezTo>
                    <a:pt x="1072451" y="609770"/>
                    <a:pt x="1088874" y="601012"/>
                    <a:pt x="1092159" y="597728"/>
                  </a:cubicBezTo>
                  <a:cubicBezTo>
                    <a:pt x="1099823" y="590065"/>
                    <a:pt x="1100918" y="580212"/>
                    <a:pt x="1101465" y="566528"/>
                  </a:cubicBezTo>
                  <a:cubicBezTo>
                    <a:pt x="1102560" y="545728"/>
                    <a:pt x="1092706" y="525475"/>
                    <a:pt x="1071903" y="521644"/>
                  </a:cubicBezTo>
                  <a:lnTo>
                    <a:pt x="1099276" y="477307"/>
                  </a:lnTo>
                  <a:cubicBezTo>
                    <a:pt x="1106392" y="464717"/>
                    <a:pt x="1116246" y="444465"/>
                    <a:pt x="1122268" y="430233"/>
                  </a:cubicBezTo>
                  <a:cubicBezTo>
                    <a:pt x="1181393" y="292843"/>
                    <a:pt x="1149093" y="318022"/>
                    <a:pt x="1103108" y="337727"/>
                  </a:cubicBezTo>
                  <a:cubicBezTo>
                    <a:pt x="1085042" y="345938"/>
                    <a:pt x="1072451" y="351959"/>
                    <a:pt x="1055480" y="359622"/>
                  </a:cubicBezTo>
                  <a:cubicBezTo>
                    <a:pt x="1017706" y="376043"/>
                    <a:pt x="971720" y="408338"/>
                    <a:pt x="965151" y="411075"/>
                  </a:cubicBezTo>
                  <a:lnTo>
                    <a:pt x="978290" y="347033"/>
                  </a:lnTo>
                  <a:cubicBezTo>
                    <a:pt x="979932" y="336633"/>
                    <a:pt x="987049" y="290654"/>
                    <a:pt x="985954" y="283538"/>
                  </a:cubicBezTo>
                  <a:cubicBezTo>
                    <a:pt x="978290" y="282443"/>
                    <a:pt x="927924" y="304338"/>
                    <a:pt x="913691" y="309811"/>
                  </a:cubicBezTo>
                  <a:cubicBezTo>
                    <a:pt x="855114" y="332254"/>
                    <a:pt x="800369" y="360170"/>
                    <a:pt x="748909" y="395201"/>
                  </a:cubicBezTo>
                  <a:cubicBezTo>
                    <a:pt x="727011" y="409980"/>
                    <a:pt x="737960" y="411622"/>
                    <a:pt x="720989" y="417643"/>
                  </a:cubicBezTo>
                  <a:cubicBezTo>
                    <a:pt x="723726" y="387538"/>
                    <a:pt x="739055" y="344296"/>
                    <a:pt x="744529" y="311454"/>
                  </a:cubicBezTo>
                  <a:cubicBezTo>
                    <a:pt x="747814" y="289011"/>
                    <a:pt x="749456" y="206359"/>
                    <a:pt x="740150" y="191032"/>
                  </a:cubicBezTo>
                  <a:cubicBezTo>
                    <a:pt x="730296" y="198695"/>
                    <a:pt x="729748" y="203622"/>
                    <a:pt x="718799" y="211832"/>
                  </a:cubicBezTo>
                  <a:lnTo>
                    <a:pt x="645441" y="266022"/>
                  </a:lnTo>
                  <a:cubicBezTo>
                    <a:pt x="643251" y="262190"/>
                    <a:pt x="643799" y="265475"/>
                    <a:pt x="640514" y="256717"/>
                  </a:cubicBezTo>
                  <a:cubicBezTo>
                    <a:pt x="639419" y="252885"/>
                    <a:pt x="639419" y="250148"/>
                    <a:pt x="638872" y="246317"/>
                  </a:cubicBezTo>
                  <a:lnTo>
                    <a:pt x="621901" y="193222"/>
                  </a:lnTo>
                  <a:cubicBezTo>
                    <a:pt x="610952" y="165853"/>
                    <a:pt x="550185" y="47074"/>
                    <a:pt x="546353" y="30653"/>
                  </a:cubicBezTo>
                  <a:cubicBezTo>
                    <a:pt x="541974" y="14232"/>
                    <a:pt x="545258" y="4379"/>
                    <a:pt x="532667" y="0"/>
                  </a:cubicBezTo>
                  <a:cubicBezTo>
                    <a:pt x="530477" y="4926"/>
                    <a:pt x="528835" y="12042"/>
                    <a:pt x="527192" y="17516"/>
                  </a:cubicBezTo>
                  <a:cubicBezTo>
                    <a:pt x="506937" y="87032"/>
                    <a:pt x="452739" y="121516"/>
                    <a:pt x="453834" y="298864"/>
                  </a:cubicBezTo>
                  <a:lnTo>
                    <a:pt x="441791" y="287917"/>
                  </a:lnTo>
                  <a:cubicBezTo>
                    <a:pt x="437958" y="283538"/>
                    <a:pt x="436316" y="280801"/>
                    <a:pt x="432484" y="275875"/>
                  </a:cubicBezTo>
                  <a:cubicBezTo>
                    <a:pt x="419345" y="260001"/>
                    <a:pt x="386498" y="227706"/>
                    <a:pt x="369527" y="220590"/>
                  </a:cubicBezTo>
                  <a:cubicBezTo>
                    <a:pt x="344892" y="210737"/>
                    <a:pt x="274271" y="179537"/>
                    <a:pt x="249089" y="18172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842D670B-05B5-C138-CC6E-831B0EE905D3}"/>
                </a:ext>
              </a:extLst>
            </p:cNvPr>
            <p:cNvSpPr/>
            <p:nvPr/>
          </p:nvSpPr>
          <p:spPr>
            <a:xfrm>
              <a:off x="4940792" y="6523706"/>
              <a:ext cx="122080" cy="38454"/>
            </a:xfrm>
            <a:custGeom>
              <a:avLst/>
              <a:gdLst>
                <a:gd name="connsiteX0" fmla="*/ 0 w 122080"/>
                <a:gd name="connsiteY0" fmla="*/ 27774 h 38454"/>
                <a:gd name="connsiteX1" fmla="*/ 26825 w 122080"/>
                <a:gd name="connsiteY1" fmla="*/ 35984 h 38454"/>
                <a:gd name="connsiteX2" fmla="*/ 122081 w 122080"/>
                <a:gd name="connsiteY2" fmla="*/ 405 h 38454"/>
                <a:gd name="connsiteX3" fmla="*/ 98541 w 122080"/>
                <a:gd name="connsiteY3" fmla="*/ 11353 h 38454"/>
                <a:gd name="connsiteX4" fmla="*/ 0 w 122080"/>
                <a:gd name="connsiteY4" fmla="*/ 27774 h 3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80" h="38454">
                  <a:moveTo>
                    <a:pt x="0" y="27774"/>
                  </a:moveTo>
                  <a:cubicBezTo>
                    <a:pt x="2737" y="41458"/>
                    <a:pt x="10949" y="39269"/>
                    <a:pt x="26825" y="35984"/>
                  </a:cubicBezTo>
                  <a:cubicBezTo>
                    <a:pt x="74453" y="26679"/>
                    <a:pt x="122081" y="27226"/>
                    <a:pt x="122081" y="405"/>
                  </a:cubicBezTo>
                  <a:cubicBezTo>
                    <a:pt x="106752" y="-1784"/>
                    <a:pt x="111132" y="5332"/>
                    <a:pt x="98541" y="11353"/>
                  </a:cubicBezTo>
                  <a:cubicBezTo>
                    <a:pt x="81570" y="19563"/>
                    <a:pt x="20256" y="25037"/>
                    <a:pt x="0" y="277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1B63511A-4F72-9D56-2A06-9E96079AD735}"/>
                </a:ext>
              </a:extLst>
            </p:cNvPr>
            <p:cNvSpPr/>
            <p:nvPr/>
          </p:nvSpPr>
          <p:spPr>
            <a:xfrm>
              <a:off x="4600827" y="6551901"/>
              <a:ext cx="82554" cy="14696"/>
            </a:xfrm>
            <a:custGeom>
              <a:avLst/>
              <a:gdLst>
                <a:gd name="connsiteX0" fmla="*/ 0 w 82554"/>
                <a:gd name="connsiteY0" fmla="*/ 7790 h 14696"/>
                <a:gd name="connsiteX1" fmla="*/ 15329 w 82554"/>
                <a:gd name="connsiteY1" fmla="*/ 13811 h 14696"/>
                <a:gd name="connsiteX2" fmla="*/ 78833 w 82554"/>
                <a:gd name="connsiteY2" fmla="*/ 1221 h 14696"/>
                <a:gd name="connsiteX3" fmla="*/ 39416 w 82554"/>
                <a:gd name="connsiteY3" fmla="*/ 2316 h 14696"/>
                <a:gd name="connsiteX4" fmla="*/ 0 w 82554"/>
                <a:gd name="connsiteY4" fmla="*/ 7790 h 1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4" h="14696">
                  <a:moveTo>
                    <a:pt x="0" y="7790"/>
                  </a:moveTo>
                  <a:cubicBezTo>
                    <a:pt x="4380" y="16548"/>
                    <a:pt x="6569" y="14906"/>
                    <a:pt x="15329" y="13811"/>
                  </a:cubicBezTo>
                  <a:cubicBezTo>
                    <a:pt x="44891" y="9432"/>
                    <a:pt x="96898" y="19832"/>
                    <a:pt x="78833" y="1221"/>
                  </a:cubicBezTo>
                  <a:cubicBezTo>
                    <a:pt x="70073" y="-2063"/>
                    <a:pt x="52555" y="2316"/>
                    <a:pt x="39416" y="2316"/>
                  </a:cubicBezTo>
                  <a:cubicBezTo>
                    <a:pt x="22445" y="2864"/>
                    <a:pt x="10949" y="-1515"/>
                    <a:pt x="0" y="77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A1912212-8803-7357-5E27-8DF9173BDF63}"/>
                </a:ext>
              </a:extLst>
            </p:cNvPr>
            <p:cNvSpPr/>
            <p:nvPr/>
          </p:nvSpPr>
          <p:spPr>
            <a:xfrm>
              <a:off x="4958858" y="6581778"/>
              <a:ext cx="73905" cy="19625"/>
            </a:xfrm>
            <a:custGeom>
              <a:avLst/>
              <a:gdLst>
                <a:gd name="connsiteX0" fmla="*/ 0 w 73905"/>
                <a:gd name="connsiteY0" fmla="*/ 11302 h 19625"/>
                <a:gd name="connsiteX1" fmla="*/ 35037 w 73905"/>
                <a:gd name="connsiteY1" fmla="*/ 16776 h 19625"/>
                <a:gd name="connsiteX2" fmla="*/ 73905 w 73905"/>
                <a:gd name="connsiteY2" fmla="*/ 8018 h 19625"/>
                <a:gd name="connsiteX3" fmla="*/ 62957 w 73905"/>
                <a:gd name="connsiteY3" fmla="*/ 1997 h 19625"/>
                <a:gd name="connsiteX4" fmla="*/ 41606 w 73905"/>
                <a:gd name="connsiteY4" fmla="*/ 6923 h 19625"/>
                <a:gd name="connsiteX5" fmla="*/ 0 w 73905"/>
                <a:gd name="connsiteY5" fmla="*/ 11302 h 1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05" h="19625">
                  <a:moveTo>
                    <a:pt x="0" y="11302"/>
                  </a:moveTo>
                  <a:cubicBezTo>
                    <a:pt x="2190" y="25534"/>
                    <a:pt x="21898" y="17323"/>
                    <a:pt x="35037" y="16776"/>
                  </a:cubicBezTo>
                  <a:cubicBezTo>
                    <a:pt x="46533" y="15681"/>
                    <a:pt x="73905" y="21702"/>
                    <a:pt x="73905" y="8018"/>
                  </a:cubicBezTo>
                  <a:cubicBezTo>
                    <a:pt x="73905" y="-2930"/>
                    <a:pt x="68978" y="-193"/>
                    <a:pt x="62957" y="1997"/>
                  </a:cubicBezTo>
                  <a:cubicBezTo>
                    <a:pt x="52008" y="5281"/>
                    <a:pt x="55840" y="5281"/>
                    <a:pt x="41606" y="6923"/>
                  </a:cubicBezTo>
                  <a:cubicBezTo>
                    <a:pt x="30110" y="7470"/>
                    <a:pt x="9307" y="6376"/>
                    <a:pt x="0" y="1130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C7842306-179D-5349-F118-1595ABA30437}"/>
                </a:ext>
              </a:extLst>
            </p:cNvPr>
            <p:cNvSpPr/>
            <p:nvPr/>
          </p:nvSpPr>
          <p:spPr>
            <a:xfrm>
              <a:off x="4601922" y="6570090"/>
              <a:ext cx="86496" cy="23706"/>
            </a:xfrm>
            <a:custGeom>
              <a:avLst/>
              <a:gdLst>
                <a:gd name="connsiteX0" fmla="*/ 0 w 86496"/>
                <a:gd name="connsiteY0" fmla="*/ 22990 h 23706"/>
                <a:gd name="connsiteX1" fmla="*/ 86497 w 86496"/>
                <a:gd name="connsiteY1" fmla="*/ 10400 h 23706"/>
                <a:gd name="connsiteX2" fmla="*/ 85402 w 86496"/>
                <a:gd name="connsiteY2" fmla="*/ 0 h 23706"/>
                <a:gd name="connsiteX3" fmla="*/ 43796 w 86496"/>
                <a:gd name="connsiteY3" fmla="*/ 10400 h 23706"/>
                <a:gd name="connsiteX4" fmla="*/ 0 w 86496"/>
                <a:gd name="connsiteY4" fmla="*/ 22990 h 2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96" h="23706">
                  <a:moveTo>
                    <a:pt x="0" y="22990"/>
                  </a:moveTo>
                  <a:cubicBezTo>
                    <a:pt x="8759" y="26821"/>
                    <a:pt x="76095" y="14232"/>
                    <a:pt x="86497" y="10400"/>
                  </a:cubicBezTo>
                  <a:lnTo>
                    <a:pt x="85402" y="0"/>
                  </a:lnTo>
                  <a:cubicBezTo>
                    <a:pt x="75000" y="1095"/>
                    <a:pt x="59672" y="8758"/>
                    <a:pt x="43796" y="10400"/>
                  </a:cubicBezTo>
                  <a:cubicBezTo>
                    <a:pt x="29015" y="12590"/>
                    <a:pt x="6569" y="12590"/>
                    <a:pt x="0" y="229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F93A1596-FBCB-5AFB-8EBC-4A1B11CAFBE1}"/>
                </a:ext>
              </a:extLst>
            </p:cNvPr>
            <p:cNvSpPr/>
            <p:nvPr/>
          </p:nvSpPr>
          <p:spPr>
            <a:xfrm>
              <a:off x="4525826" y="6560238"/>
              <a:ext cx="13138" cy="12589"/>
            </a:xfrm>
            <a:custGeom>
              <a:avLst/>
              <a:gdLst>
                <a:gd name="connsiteX0" fmla="*/ 0 w 13138"/>
                <a:gd name="connsiteY0" fmla="*/ 12590 h 12589"/>
                <a:gd name="connsiteX1" fmla="*/ 13139 w 13138"/>
                <a:gd name="connsiteY1" fmla="*/ 11495 h 12589"/>
                <a:gd name="connsiteX2" fmla="*/ 7664 w 13138"/>
                <a:gd name="connsiteY2" fmla="*/ 0 h 12589"/>
                <a:gd name="connsiteX3" fmla="*/ 0 w 13138"/>
                <a:gd name="connsiteY3" fmla="*/ 1259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38" h="12589">
                  <a:moveTo>
                    <a:pt x="0" y="12590"/>
                  </a:moveTo>
                  <a:lnTo>
                    <a:pt x="13139" y="11495"/>
                  </a:lnTo>
                  <a:cubicBezTo>
                    <a:pt x="12044" y="547"/>
                    <a:pt x="14234" y="5474"/>
                    <a:pt x="7664" y="0"/>
                  </a:cubicBezTo>
                  <a:cubicBezTo>
                    <a:pt x="2190" y="3832"/>
                    <a:pt x="1095" y="2189"/>
                    <a:pt x="0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34FA741D-0F6F-4472-3A53-C5795D653A21}"/>
                </a:ext>
              </a:extLst>
            </p:cNvPr>
            <p:cNvSpPr/>
            <p:nvPr/>
          </p:nvSpPr>
          <p:spPr>
            <a:xfrm>
              <a:off x="4552725" y="6559143"/>
              <a:ext cx="11125" cy="11841"/>
            </a:xfrm>
            <a:custGeom>
              <a:avLst/>
              <a:gdLst>
                <a:gd name="connsiteX0" fmla="*/ 474 w 11125"/>
                <a:gd name="connsiteY0" fmla="*/ 10947 h 11841"/>
                <a:gd name="connsiteX1" fmla="*/ 10328 w 11125"/>
                <a:gd name="connsiteY1" fmla="*/ 8211 h 11841"/>
                <a:gd name="connsiteX2" fmla="*/ 4853 w 11125"/>
                <a:gd name="connsiteY2" fmla="*/ 0 h 11841"/>
                <a:gd name="connsiteX3" fmla="*/ 474 w 11125"/>
                <a:gd name="connsiteY3" fmla="*/ 10947 h 1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25" h="11841">
                  <a:moveTo>
                    <a:pt x="474" y="10947"/>
                  </a:moveTo>
                  <a:cubicBezTo>
                    <a:pt x="5948" y="11495"/>
                    <a:pt x="7591" y="13684"/>
                    <a:pt x="10328" y="8211"/>
                  </a:cubicBezTo>
                  <a:cubicBezTo>
                    <a:pt x="13065" y="547"/>
                    <a:pt x="8138" y="2189"/>
                    <a:pt x="4853" y="0"/>
                  </a:cubicBezTo>
                  <a:cubicBezTo>
                    <a:pt x="-74" y="4379"/>
                    <a:pt x="-621" y="547"/>
                    <a:pt x="474" y="1094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8" name="图形 2">
            <a:extLst>
              <a:ext uri="{FF2B5EF4-FFF2-40B4-BE49-F238E27FC236}">
                <a16:creationId xmlns:a16="http://schemas.microsoft.com/office/drawing/2014/main" id="{80615864-5E97-C8EC-A6C3-DFE17F985DF4}"/>
              </a:ext>
            </a:extLst>
          </p:cNvPr>
          <p:cNvGrpSpPr/>
          <p:nvPr/>
        </p:nvGrpSpPr>
        <p:grpSpPr>
          <a:xfrm>
            <a:off x="3086641" y="4719891"/>
            <a:ext cx="1256741" cy="863202"/>
            <a:chOff x="2539052" y="5910509"/>
            <a:chExt cx="1256741" cy="863202"/>
          </a:xfrm>
          <a:solidFill>
            <a:srgbClr val="212121"/>
          </a:solidFill>
        </p:grpSpPr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BB466E55-0755-496C-2E1F-A3B72A73EF68}"/>
                </a:ext>
              </a:extLst>
            </p:cNvPr>
            <p:cNvSpPr/>
            <p:nvPr/>
          </p:nvSpPr>
          <p:spPr>
            <a:xfrm>
              <a:off x="2539052" y="5910509"/>
              <a:ext cx="1256741" cy="863202"/>
            </a:xfrm>
            <a:custGeom>
              <a:avLst/>
              <a:gdLst>
                <a:gd name="connsiteX0" fmla="*/ 38407 w 1256741"/>
                <a:gd name="connsiteY0" fmla="*/ 657939 h 863202"/>
                <a:gd name="connsiteX1" fmla="*/ 118882 w 1256741"/>
                <a:gd name="connsiteY1" fmla="*/ 621265 h 863202"/>
                <a:gd name="connsiteX2" fmla="*/ 111765 w 1256741"/>
                <a:gd name="connsiteY2" fmla="*/ 724718 h 863202"/>
                <a:gd name="connsiteX3" fmla="*/ 71254 w 1256741"/>
                <a:gd name="connsiteY3" fmla="*/ 723076 h 863202"/>
                <a:gd name="connsiteX4" fmla="*/ 54830 w 1256741"/>
                <a:gd name="connsiteY4" fmla="*/ 718150 h 863202"/>
                <a:gd name="connsiteX5" fmla="*/ 40597 w 1256741"/>
                <a:gd name="connsiteY5" fmla="*/ 668886 h 863202"/>
                <a:gd name="connsiteX6" fmla="*/ 93152 w 1256741"/>
                <a:gd name="connsiteY6" fmla="*/ 651918 h 863202"/>
                <a:gd name="connsiteX7" fmla="*/ 38407 w 1256741"/>
                <a:gd name="connsiteY7" fmla="*/ 657939 h 863202"/>
                <a:gd name="connsiteX8" fmla="*/ 498263 w 1256741"/>
                <a:gd name="connsiteY8" fmla="*/ 615791 h 863202"/>
                <a:gd name="connsiteX9" fmla="*/ 496621 w 1256741"/>
                <a:gd name="connsiteY9" fmla="*/ 637139 h 863202"/>
                <a:gd name="connsiteX10" fmla="*/ 435307 w 1256741"/>
                <a:gd name="connsiteY10" fmla="*/ 633855 h 863202"/>
                <a:gd name="connsiteX11" fmla="*/ 406292 w 1256741"/>
                <a:gd name="connsiteY11" fmla="*/ 639328 h 863202"/>
                <a:gd name="connsiteX12" fmla="*/ 384394 w 1256741"/>
                <a:gd name="connsiteY12" fmla="*/ 650276 h 863202"/>
                <a:gd name="connsiteX13" fmla="*/ 439686 w 1256741"/>
                <a:gd name="connsiteY13" fmla="*/ 646991 h 863202"/>
                <a:gd name="connsiteX14" fmla="*/ 496073 w 1256741"/>
                <a:gd name="connsiteY14" fmla="*/ 651918 h 863202"/>
                <a:gd name="connsiteX15" fmla="*/ 496621 w 1256741"/>
                <a:gd name="connsiteY15" fmla="*/ 674907 h 863202"/>
                <a:gd name="connsiteX16" fmla="*/ 422715 w 1256741"/>
                <a:gd name="connsiteY16" fmla="*/ 682023 h 863202"/>
                <a:gd name="connsiteX17" fmla="*/ 495526 w 1256741"/>
                <a:gd name="connsiteY17" fmla="*/ 692423 h 863202"/>
                <a:gd name="connsiteX18" fmla="*/ 494431 w 1256741"/>
                <a:gd name="connsiteY18" fmla="*/ 717055 h 863202"/>
                <a:gd name="connsiteX19" fmla="*/ 346620 w 1256741"/>
                <a:gd name="connsiteY19" fmla="*/ 728550 h 863202"/>
                <a:gd name="connsiteX20" fmla="*/ 356474 w 1256741"/>
                <a:gd name="connsiteY20" fmla="*/ 621265 h 863202"/>
                <a:gd name="connsiteX21" fmla="*/ 498263 w 1256741"/>
                <a:gd name="connsiteY21" fmla="*/ 615791 h 863202"/>
                <a:gd name="connsiteX22" fmla="*/ 761586 w 1256741"/>
                <a:gd name="connsiteY22" fmla="*/ 599370 h 863202"/>
                <a:gd name="connsiteX23" fmla="*/ 871623 w 1256741"/>
                <a:gd name="connsiteY23" fmla="*/ 597181 h 863202"/>
                <a:gd name="connsiteX24" fmla="*/ 869433 w 1256741"/>
                <a:gd name="connsiteY24" fmla="*/ 628381 h 863202"/>
                <a:gd name="connsiteX25" fmla="*/ 803739 w 1256741"/>
                <a:gd name="connsiteY25" fmla="*/ 638234 h 863202"/>
                <a:gd name="connsiteX26" fmla="*/ 833301 w 1256741"/>
                <a:gd name="connsiteY26" fmla="*/ 643160 h 863202"/>
                <a:gd name="connsiteX27" fmla="*/ 869433 w 1256741"/>
                <a:gd name="connsiteY27" fmla="*/ 662318 h 863202"/>
                <a:gd name="connsiteX28" fmla="*/ 860126 w 1256741"/>
                <a:gd name="connsiteY28" fmla="*/ 668339 h 863202"/>
                <a:gd name="connsiteX29" fmla="*/ 822352 w 1256741"/>
                <a:gd name="connsiteY29" fmla="*/ 669981 h 863202"/>
                <a:gd name="connsiteX30" fmla="*/ 868338 w 1256741"/>
                <a:gd name="connsiteY30" fmla="*/ 683118 h 863202"/>
                <a:gd name="connsiteX31" fmla="*/ 868885 w 1256741"/>
                <a:gd name="connsiteY31" fmla="*/ 711581 h 863202"/>
                <a:gd name="connsiteX32" fmla="*/ 755564 w 1256741"/>
                <a:gd name="connsiteY32" fmla="*/ 703371 h 863202"/>
                <a:gd name="connsiteX33" fmla="*/ 761586 w 1256741"/>
                <a:gd name="connsiteY33" fmla="*/ 599370 h 863202"/>
                <a:gd name="connsiteX34" fmla="*/ 1121806 w 1256741"/>
                <a:gd name="connsiteY34" fmla="*/ 600465 h 863202"/>
                <a:gd name="connsiteX35" fmla="*/ 1148631 w 1256741"/>
                <a:gd name="connsiteY35" fmla="*/ 596086 h 863202"/>
                <a:gd name="connsiteX36" fmla="*/ 1229654 w 1256741"/>
                <a:gd name="connsiteY36" fmla="*/ 592254 h 863202"/>
                <a:gd name="connsiteX37" fmla="*/ 1219800 w 1256741"/>
                <a:gd name="connsiteY37" fmla="*/ 709939 h 863202"/>
                <a:gd name="connsiteX38" fmla="*/ 1141515 w 1256741"/>
                <a:gd name="connsiteY38" fmla="*/ 724171 h 863202"/>
                <a:gd name="connsiteX39" fmla="*/ 1126186 w 1256741"/>
                <a:gd name="connsiteY39" fmla="*/ 689139 h 863202"/>
                <a:gd name="connsiteX40" fmla="*/ 1196259 w 1256741"/>
                <a:gd name="connsiteY40" fmla="*/ 684213 h 863202"/>
                <a:gd name="connsiteX41" fmla="*/ 1168887 w 1256741"/>
                <a:gd name="connsiteY41" fmla="*/ 677097 h 863202"/>
                <a:gd name="connsiteX42" fmla="*/ 1125639 w 1256741"/>
                <a:gd name="connsiteY42" fmla="*/ 680928 h 863202"/>
                <a:gd name="connsiteX43" fmla="*/ 1125091 w 1256741"/>
                <a:gd name="connsiteY43" fmla="*/ 645897 h 863202"/>
                <a:gd name="connsiteX44" fmla="*/ 1198997 w 1256741"/>
                <a:gd name="connsiteY44" fmla="*/ 632212 h 863202"/>
                <a:gd name="connsiteX45" fmla="*/ 1200091 w 1256741"/>
                <a:gd name="connsiteY45" fmla="*/ 622907 h 863202"/>
                <a:gd name="connsiteX46" fmla="*/ 1122354 w 1256741"/>
                <a:gd name="connsiteY46" fmla="*/ 632760 h 863202"/>
                <a:gd name="connsiteX47" fmla="*/ 1121806 w 1256741"/>
                <a:gd name="connsiteY47" fmla="*/ 600465 h 863202"/>
                <a:gd name="connsiteX48" fmla="*/ 358664 w 1256741"/>
                <a:gd name="connsiteY48" fmla="*/ 593897 h 863202"/>
                <a:gd name="connsiteX49" fmla="*/ 362496 w 1256741"/>
                <a:gd name="connsiteY49" fmla="*/ 536970 h 863202"/>
                <a:gd name="connsiteX50" fmla="*/ 383847 w 1256741"/>
                <a:gd name="connsiteY50" fmla="*/ 495917 h 863202"/>
                <a:gd name="connsiteX51" fmla="*/ 442971 w 1256741"/>
                <a:gd name="connsiteY51" fmla="*/ 490991 h 863202"/>
                <a:gd name="connsiteX52" fmla="*/ 500453 w 1256741"/>
                <a:gd name="connsiteY52" fmla="*/ 488254 h 863202"/>
                <a:gd name="connsiteX53" fmla="*/ 501548 w 1256741"/>
                <a:gd name="connsiteY53" fmla="*/ 540254 h 863202"/>
                <a:gd name="connsiteX54" fmla="*/ 501000 w 1256741"/>
                <a:gd name="connsiteY54" fmla="*/ 567623 h 863202"/>
                <a:gd name="connsiteX55" fmla="*/ 494431 w 1256741"/>
                <a:gd name="connsiteY55" fmla="*/ 586781 h 863202"/>
                <a:gd name="connsiteX56" fmla="*/ 358664 w 1256741"/>
                <a:gd name="connsiteY56" fmla="*/ 593897 h 863202"/>
                <a:gd name="connsiteX57" fmla="*/ 761586 w 1256741"/>
                <a:gd name="connsiteY57" fmla="*/ 450486 h 863202"/>
                <a:gd name="connsiteX58" fmla="*/ 874360 w 1256741"/>
                <a:gd name="connsiteY58" fmla="*/ 438443 h 863202"/>
                <a:gd name="connsiteX59" fmla="*/ 871623 w 1256741"/>
                <a:gd name="connsiteY59" fmla="*/ 566528 h 863202"/>
                <a:gd name="connsiteX60" fmla="*/ 781294 w 1256741"/>
                <a:gd name="connsiteY60" fmla="*/ 566528 h 863202"/>
                <a:gd name="connsiteX61" fmla="*/ 773082 w 1256741"/>
                <a:gd name="connsiteY61" fmla="*/ 574739 h 863202"/>
                <a:gd name="connsiteX62" fmla="*/ 762681 w 1256741"/>
                <a:gd name="connsiteY62" fmla="*/ 581307 h 863202"/>
                <a:gd name="connsiteX63" fmla="*/ 761586 w 1256741"/>
                <a:gd name="connsiteY63" fmla="*/ 450486 h 863202"/>
                <a:gd name="connsiteX64" fmla="*/ 95889 w 1256741"/>
                <a:gd name="connsiteY64" fmla="*/ 307075 h 863202"/>
                <a:gd name="connsiteX65" fmla="*/ 101363 w 1256741"/>
                <a:gd name="connsiteY65" fmla="*/ 357980 h 863202"/>
                <a:gd name="connsiteX66" fmla="*/ 68517 w 1256741"/>
                <a:gd name="connsiteY66" fmla="*/ 365643 h 863202"/>
                <a:gd name="connsiteX67" fmla="*/ 105196 w 1256741"/>
                <a:gd name="connsiteY67" fmla="*/ 392464 h 863202"/>
                <a:gd name="connsiteX68" fmla="*/ 65779 w 1256741"/>
                <a:gd name="connsiteY68" fmla="*/ 400128 h 863202"/>
                <a:gd name="connsiteX69" fmla="*/ 105743 w 1256741"/>
                <a:gd name="connsiteY69" fmla="*/ 403959 h 863202"/>
                <a:gd name="connsiteX70" fmla="*/ 110123 w 1256741"/>
                <a:gd name="connsiteY70" fmla="*/ 476212 h 863202"/>
                <a:gd name="connsiteX71" fmla="*/ 29100 w 1256741"/>
                <a:gd name="connsiteY71" fmla="*/ 465265 h 863202"/>
                <a:gd name="connsiteX72" fmla="*/ 28553 w 1256741"/>
                <a:gd name="connsiteY72" fmla="*/ 463075 h 863202"/>
                <a:gd name="connsiteX73" fmla="*/ 27458 w 1256741"/>
                <a:gd name="connsiteY73" fmla="*/ 458149 h 863202"/>
                <a:gd name="connsiteX74" fmla="*/ 28005 w 1256741"/>
                <a:gd name="connsiteY74" fmla="*/ 314738 h 863202"/>
                <a:gd name="connsiteX75" fmla="*/ 95889 w 1256741"/>
                <a:gd name="connsiteY75" fmla="*/ 307075 h 863202"/>
                <a:gd name="connsiteX76" fmla="*/ 371803 w 1256741"/>
                <a:gd name="connsiteY76" fmla="*/ 293390 h 863202"/>
                <a:gd name="connsiteX77" fmla="*/ 435307 w 1256741"/>
                <a:gd name="connsiteY77" fmla="*/ 294485 h 863202"/>
                <a:gd name="connsiteX78" fmla="*/ 498811 w 1256741"/>
                <a:gd name="connsiteY78" fmla="*/ 283538 h 863202"/>
                <a:gd name="connsiteX79" fmla="*/ 498263 w 1256741"/>
                <a:gd name="connsiteY79" fmla="*/ 345938 h 863202"/>
                <a:gd name="connsiteX80" fmla="*/ 398080 w 1256741"/>
                <a:gd name="connsiteY80" fmla="*/ 352506 h 863202"/>
                <a:gd name="connsiteX81" fmla="*/ 439686 w 1256741"/>
                <a:gd name="connsiteY81" fmla="*/ 359622 h 863202"/>
                <a:gd name="connsiteX82" fmla="*/ 470343 w 1256741"/>
                <a:gd name="connsiteY82" fmla="*/ 356885 h 863202"/>
                <a:gd name="connsiteX83" fmla="*/ 493884 w 1256741"/>
                <a:gd name="connsiteY83" fmla="*/ 358527 h 863202"/>
                <a:gd name="connsiteX84" fmla="*/ 495526 w 1256741"/>
                <a:gd name="connsiteY84" fmla="*/ 359622 h 863202"/>
                <a:gd name="connsiteX85" fmla="*/ 500453 w 1256741"/>
                <a:gd name="connsiteY85" fmla="*/ 393559 h 863202"/>
                <a:gd name="connsiteX86" fmla="*/ 416146 w 1256741"/>
                <a:gd name="connsiteY86" fmla="*/ 400128 h 863202"/>
                <a:gd name="connsiteX87" fmla="*/ 419978 w 1256741"/>
                <a:gd name="connsiteY87" fmla="*/ 406696 h 863202"/>
                <a:gd name="connsiteX88" fmla="*/ 498811 w 1256741"/>
                <a:gd name="connsiteY88" fmla="*/ 411075 h 863202"/>
                <a:gd name="connsiteX89" fmla="*/ 499906 w 1256741"/>
                <a:gd name="connsiteY89" fmla="*/ 413264 h 863202"/>
                <a:gd name="connsiteX90" fmla="*/ 499906 w 1256741"/>
                <a:gd name="connsiteY90" fmla="*/ 453770 h 863202"/>
                <a:gd name="connsiteX91" fmla="*/ 375635 w 1256741"/>
                <a:gd name="connsiteY91" fmla="*/ 464717 h 863202"/>
                <a:gd name="connsiteX92" fmla="*/ 363591 w 1256741"/>
                <a:gd name="connsiteY92" fmla="*/ 472928 h 863202"/>
                <a:gd name="connsiteX93" fmla="*/ 371803 w 1256741"/>
                <a:gd name="connsiteY93" fmla="*/ 293390 h 863202"/>
                <a:gd name="connsiteX94" fmla="*/ 759396 w 1256741"/>
                <a:gd name="connsiteY94" fmla="*/ 416001 h 863202"/>
                <a:gd name="connsiteX95" fmla="*/ 761586 w 1256741"/>
                <a:gd name="connsiteY95" fmla="*/ 347580 h 863202"/>
                <a:gd name="connsiteX96" fmla="*/ 821257 w 1256741"/>
                <a:gd name="connsiteY96" fmla="*/ 269306 h 863202"/>
                <a:gd name="connsiteX97" fmla="*/ 883119 w 1256741"/>
                <a:gd name="connsiteY97" fmla="*/ 262190 h 863202"/>
                <a:gd name="connsiteX98" fmla="*/ 876002 w 1256741"/>
                <a:gd name="connsiteY98" fmla="*/ 406149 h 863202"/>
                <a:gd name="connsiteX99" fmla="*/ 817973 w 1256741"/>
                <a:gd name="connsiteY99" fmla="*/ 415454 h 863202"/>
                <a:gd name="connsiteX100" fmla="*/ 759396 w 1256741"/>
                <a:gd name="connsiteY100" fmla="*/ 416001 h 863202"/>
                <a:gd name="connsiteX101" fmla="*/ 1119617 w 1256741"/>
                <a:gd name="connsiteY101" fmla="*/ 272043 h 863202"/>
                <a:gd name="connsiteX102" fmla="*/ 1229106 w 1256741"/>
                <a:gd name="connsiteY102" fmla="*/ 258906 h 863202"/>
                <a:gd name="connsiteX103" fmla="*/ 1239508 w 1256741"/>
                <a:gd name="connsiteY103" fmla="*/ 375496 h 863202"/>
                <a:gd name="connsiteX104" fmla="*/ 1150821 w 1256741"/>
                <a:gd name="connsiteY104" fmla="*/ 390275 h 863202"/>
                <a:gd name="connsiteX105" fmla="*/ 1116879 w 1256741"/>
                <a:gd name="connsiteY105" fmla="*/ 372759 h 863202"/>
                <a:gd name="connsiteX106" fmla="*/ 1116332 w 1256741"/>
                <a:gd name="connsiteY106" fmla="*/ 353054 h 863202"/>
                <a:gd name="connsiteX107" fmla="*/ 1191332 w 1256741"/>
                <a:gd name="connsiteY107" fmla="*/ 352506 h 863202"/>
                <a:gd name="connsiteX108" fmla="*/ 1191332 w 1256741"/>
                <a:gd name="connsiteY108" fmla="*/ 343748 h 863202"/>
                <a:gd name="connsiteX109" fmla="*/ 1156843 w 1256741"/>
                <a:gd name="connsiteY109" fmla="*/ 345938 h 863202"/>
                <a:gd name="connsiteX110" fmla="*/ 1116879 w 1256741"/>
                <a:gd name="connsiteY110" fmla="*/ 346485 h 863202"/>
                <a:gd name="connsiteX111" fmla="*/ 1119069 w 1256741"/>
                <a:gd name="connsiteY111" fmla="*/ 316380 h 863202"/>
                <a:gd name="connsiteX112" fmla="*/ 1196259 w 1256741"/>
                <a:gd name="connsiteY112" fmla="*/ 310906 h 863202"/>
                <a:gd name="connsiteX113" fmla="*/ 1119617 w 1256741"/>
                <a:gd name="connsiteY113" fmla="*/ 305980 h 863202"/>
                <a:gd name="connsiteX114" fmla="*/ 1119617 w 1256741"/>
                <a:gd name="connsiteY114" fmla="*/ 272043 h 863202"/>
                <a:gd name="connsiteX115" fmla="*/ 111217 w 1256741"/>
                <a:gd name="connsiteY115" fmla="*/ 233180 h 863202"/>
                <a:gd name="connsiteX116" fmla="*/ 164320 w 1256741"/>
                <a:gd name="connsiteY116" fmla="*/ 167495 h 863202"/>
                <a:gd name="connsiteX117" fmla="*/ 192240 w 1256741"/>
                <a:gd name="connsiteY117" fmla="*/ 137390 h 863202"/>
                <a:gd name="connsiteX118" fmla="*/ 263408 w 1256741"/>
                <a:gd name="connsiteY118" fmla="*/ 72800 h 863202"/>
                <a:gd name="connsiteX119" fmla="*/ 326365 w 1256741"/>
                <a:gd name="connsiteY119" fmla="*/ 175158 h 863202"/>
                <a:gd name="connsiteX120" fmla="*/ 344430 w 1256741"/>
                <a:gd name="connsiteY120" fmla="*/ 208548 h 863202"/>
                <a:gd name="connsiteX121" fmla="*/ 336766 w 1256741"/>
                <a:gd name="connsiteY121" fmla="*/ 412170 h 863202"/>
                <a:gd name="connsiteX122" fmla="*/ 336766 w 1256741"/>
                <a:gd name="connsiteY122" fmla="*/ 519454 h 863202"/>
                <a:gd name="connsiteX123" fmla="*/ 329649 w 1256741"/>
                <a:gd name="connsiteY123" fmla="*/ 619623 h 863202"/>
                <a:gd name="connsiteX124" fmla="*/ 320343 w 1256741"/>
                <a:gd name="connsiteY124" fmla="*/ 824339 h 863202"/>
                <a:gd name="connsiteX125" fmla="*/ 302277 w 1256741"/>
                <a:gd name="connsiteY125" fmla="*/ 816129 h 863202"/>
                <a:gd name="connsiteX126" fmla="*/ 259576 w 1256741"/>
                <a:gd name="connsiteY126" fmla="*/ 819960 h 863202"/>
                <a:gd name="connsiteX127" fmla="*/ 160488 w 1256741"/>
                <a:gd name="connsiteY127" fmla="*/ 823245 h 863202"/>
                <a:gd name="connsiteX128" fmla="*/ 138590 w 1256741"/>
                <a:gd name="connsiteY128" fmla="*/ 825982 h 863202"/>
                <a:gd name="connsiteX129" fmla="*/ 122714 w 1256741"/>
                <a:gd name="connsiteY129" fmla="*/ 821603 h 863202"/>
                <a:gd name="connsiteX130" fmla="*/ 136400 w 1256741"/>
                <a:gd name="connsiteY130" fmla="*/ 802445 h 863202"/>
                <a:gd name="connsiteX131" fmla="*/ 140780 w 1256741"/>
                <a:gd name="connsiteY131" fmla="*/ 695707 h 863202"/>
                <a:gd name="connsiteX132" fmla="*/ 141327 w 1256741"/>
                <a:gd name="connsiteY132" fmla="*/ 558318 h 863202"/>
                <a:gd name="connsiteX133" fmla="*/ 139137 w 1256741"/>
                <a:gd name="connsiteY133" fmla="*/ 482233 h 863202"/>
                <a:gd name="connsiteX134" fmla="*/ 134210 w 1256741"/>
                <a:gd name="connsiteY134" fmla="*/ 415454 h 863202"/>
                <a:gd name="connsiteX135" fmla="*/ 124904 w 1256741"/>
                <a:gd name="connsiteY135" fmla="*/ 311454 h 863202"/>
                <a:gd name="connsiteX136" fmla="*/ 129283 w 1256741"/>
                <a:gd name="connsiteY136" fmla="*/ 284632 h 863202"/>
                <a:gd name="connsiteX137" fmla="*/ 120524 w 1256741"/>
                <a:gd name="connsiteY137" fmla="*/ 273685 h 863202"/>
                <a:gd name="connsiteX138" fmla="*/ 111217 w 1256741"/>
                <a:gd name="connsiteY138" fmla="*/ 233180 h 863202"/>
                <a:gd name="connsiteX139" fmla="*/ 723812 w 1256741"/>
                <a:gd name="connsiteY139" fmla="*/ 827076 h 863202"/>
                <a:gd name="connsiteX140" fmla="*/ 721622 w 1256741"/>
                <a:gd name="connsiteY140" fmla="*/ 828718 h 863202"/>
                <a:gd name="connsiteX141" fmla="*/ 719980 w 1256741"/>
                <a:gd name="connsiteY141" fmla="*/ 829813 h 863202"/>
                <a:gd name="connsiteX142" fmla="*/ 716147 w 1256741"/>
                <a:gd name="connsiteY142" fmla="*/ 832003 h 863202"/>
                <a:gd name="connsiteX143" fmla="*/ 590782 w 1256741"/>
                <a:gd name="connsiteY143" fmla="*/ 834739 h 863202"/>
                <a:gd name="connsiteX144" fmla="*/ 521803 w 1256741"/>
                <a:gd name="connsiteY144" fmla="*/ 830908 h 863202"/>
                <a:gd name="connsiteX145" fmla="*/ 513044 w 1256741"/>
                <a:gd name="connsiteY145" fmla="*/ 772887 h 863202"/>
                <a:gd name="connsiteX146" fmla="*/ 516876 w 1256741"/>
                <a:gd name="connsiteY146" fmla="*/ 702276 h 863202"/>
                <a:gd name="connsiteX147" fmla="*/ 521803 w 1256741"/>
                <a:gd name="connsiteY147" fmla="*/ 348127 h 863202"/>
                <a:gd name="connsiteX148" fmla="*/ 524541 w 1256741"/>
                <a:gd name="connsiteY148" fmla="*/ 278064 h 863202"/>
                <a:gd name="connsiteX149" fmla="*/ 524541 w 1256741"/>
                <a:gd name="connsiteY149" fmla="*/ 241390 h 863202"/>
                <a:gd name="connsiteX150" fmla="*/ 576548 w 1256741"/>
                <a:gd name="connsiteY150" fmla="*/ 128085 h 863202"/>
                <a:gd name="connsiteX151" fmla="*/ 630746 w 1256741"/>
                <a:gd name="connsiteY151" fmla="*/ 72253 h 863202"/>
                <a:gd name="connsiteX152" fmla="*/ 657571 w 1256741"/>
                <a:gd name="connsiteY152" fmla="*/ 60211 h 863202"/>
                <a:gd name="connsiteX153" fmla="*/ 679468 w 1256741"/>
                <a:gd name="connsiteY153" fmla="*/ 93600 h 863202"/>
                <a:gd name="connsiteX154" fmla="*/ 724359 w 1256741"/>
                <a:gd name="connsiteY154" fmla="*/ 158190 h 863202"/>
                <a:gd name="connsiteX155" fmla="*/ 739140 w 1256741"/>
                <a:gd name="connsiteY155" fmla="*/ 198695 h 863202"/>
                <a:gd name="connsiteX156" fmla="*/ 735856 w 1256741"/>
                <a:gd name="connsiteY156" fmla="*/ 412717 h 863202"/>
                <a:gd name="connsiteX157" fmla="*/ 736403 w 1256741"/>
                <a:gd name="connsiteY157" fmla="*/ 622907 h 863202"/>
                <a:gd name="connsiteX158" fmla="*/ 729286 w 1256741"/>
                <a:gd name="connsiteY158" fmla="*/ 725813 h 863202"/>
                <a:gd name="connsiteX159" fmla="*/ 723812 w 1256741"/>
                <a:gd name="connsiteY159" fmla="*/ 827076 h 863202"/>
                <a:gd name="connsiteX160" fmla="*/ 911586 w 1256741"/>
                <a:gd name="connsiteY160" fmla="*/ 165306 h 863202"/>
                <a:gd name="connsiteX161" fmla="*/ 995893 w 1256741"/>
                <a:gd name="connsiteY161" fmla="*/ 65137 h 863202"/>
                <a:gd name="connsiteX162" fmla="*/ 1010674 w 1256741"/>
                <a:gd name="connsiteY162" fmla="*/ 49263 h 863202"/>
                <a:gd name="connsiteX163" fmla="*/ 1029835 w 1256741"/>
                <a:gd name="connsiteY163" fmla="*/ 39411 h 863202"/>
                <a:gd name="connsiteX164" fmla="*/ 1068157 w 1256741"/>
                <a:gd name="connsiteY164" fmla="*/ 85937 h 863202"/>
                <a:gd name="connsiteX165" fmla="*/ 1098814 w 1256741"/>
                <a:gd name="connsiteY165" fmla="*/ 213474 h 863202"/>
                <a:gd name="connsiteX166" fmla="*/ 1092792 w 1256741"/>
                <a:gd name="connsiteY166" fmla="*/ 301601 h 863202"/>
                <a:gd name="connsiteX167" fmla="*/ 1093339 w 1256741"/>
                <a:gd name="connsiteY167" fmla="*/ 482233 h 863202"/>
                <a:gd name="connsiteX168" fmla="*/ 1099909 w 1256741"/>
                <a:gd name="connsiteY168" fmla="*/ 665055 h 863202"/>
                <a:gd name="connsiteX169" fmla="*/ 1098814 w 1256741"/>
                <a:gd name="connsiteY169" fmla="*/ 839118 h 863202"/>
                <a:gd name="connsiteX170" fmla="*/ 1050091 w 1256741"/>
                <a:gd name="connsiteY170" fmla="*/ 833645 h 863202"/>
                <a:gd name="connsiteX171" fmla="*/ 949360 w 1256741"/>
                <a:gd name="connsiteY171" fmla="*/ 827624 h 863202"/>
                <a:gd name="connsiteX172" fmla="*/ 898995 w 1256741"/>
                <a:gd name="connsiteY172" fmla="*/ 825982 h 863202"/>
                <a:gd name="connsiteX173" fmla="*/ 901185 w 1256741"/>
                <a:gd name="connsiteY173" fmla="*/ 657392 h 863202"/>
                <a:gd name="connsiteX174" fmla="*/ 905017 w 1256741"/>
                <a:gd name="connsiteY174" fmla="*/ 491538 h 863202"/>
                <a:gd name="connsiteX175" fmla="*/ 914324 w 1256741"/>
                <a:gd name="connsiteY175" fmla="*/ 326780 h 863202"/>
                <a:gd name="connsiteX176" fmla="*/ 915419 w 1256741"/>
                <a:gd name="connsiteY176" fmla="*/ 241390 h 863202"/>
                <a:gd name="connsiteX177" fmla="*/ 911586 w 1256741"/>
                <a:gd name="connsiteY177" fmla="*/ 165306 h 863202"/>
                <a:gd name="connsiteX178" fmla="*/ 873812 w 1256741"/>
                <a:gd name="connsiteY178" fmla="*/ 153811 h 863202"/>
                <a:gd name="connsiteX179" fmla="*/ 875455 w 1256741"/>
                <a:gd name="connsiteY179" fmla="*/ 172422 h 863202"/>
                <a:gd name="connsiteX180" fmla="*/ 883667 w 1256741"/>
                <a:gd name="connsiteY180" fmla="*/ 189390 h 863202"/>
                <a:gd name="connsiteX181" fmla="*/ 882572 w 1256741"/>
                <a:gd name="connsiteY181" fmla="*/ 241938 h 863202"/>
                <a:gd name="connsiteX182" fmla="*/ 827279 w 1256741"/>
                <a:gd name="connsiteY182" fmla="*/ 247959 h 863202"/>
                <a:gd name="connsiteX183" fmla="*/ 774177 w 1256741"/>
                <a:gd name="connsiteY183" fmla="*/ 245769 h 863202"/>
                <a:gd name="connsiteX184" fmla="*/ 767608 w 1256741"/>
                <a:gd name="connsiteY184" fmla="*/ 252338 h 863202"/>
                <a:gd name="connsiteX185" fmla="*/ 765965 w 1256741"/>
                <a:gd name="connsiteY185" fmla="*/ 254527 h 863202"/>
                <a:gd name="connsiteX186" fmla="*/ 765965 w 1256741"/>
                <a:gd name="connsiteY186" fmla="*/ 214022 h 863202"/>
                <a:gd name="connsiteX187" fmla="*/ 763775 w 1256741"/>
                <a:gd name="connsiteY187" fmla="*/ 198148 h 863202"/>
                <a:gd name="connsiteX188" fmla="*/ 765965 w 1256741"/>
                <a:gd name="connsiteY188" fmla="*/ 183369 h 863202"/>
                <a:gd name="connsiteX189" fmla="*/ 673447 w 1256741"/>
                <a:gd name="connsiteY189" fmla="*/ 47074 h 863202"/>
                <a:gd name="connsiteX190" fmla="*/ 662498 w 1256741"/>
                <a:gd name="connsiteY190" fmla="*/ 18611 h 863202"/>
                <a:gd name="connsiteX191" fmla="*/ 644432 w 1256741"/>
                <a:gd name="connsiteY191" fmla="*/ 1642 h 863202"/>
                <a:gd name="connsiteX192" fmla="*/ 543701 w 1256741"/>
                <a:gd name="connsiteY192" fmla="*/ 113306 h 863202"/>
                <a:gd name="connsiteX193" fmla="*/ 502643 w 1256741"/>
                <a:gd name="connsiteY193" fmla="*/ 178990 h 863202"/>
                <a:gd name="connsiteX194" fmla="*/ 496621 w 1256741"/>
                <a:gd name="connsiteY194" fmla="*/ 218401 h 863202"/>
                <a:gd name="connsiteX195" fmla="*/ 500453 w 1256741"/>
                <a:gd name="connsiteY195" fmla="*/ 253980 h 863202"/>
                <a:gd name="connsiteX196" fmla="*/ 498263 w 1256741"/>
                <a:gd name="connsiteY196" fmla="*/ 263285 h 863202"/>
                <a:gd name="connsiteX197" fmla="*/ 436949 w 1256741"/>
                <a:gd name="connsiteY197" fmla="*/ 272590 h 863202"/>
                <a:gd name="connsiteX198" fmla="*/ 376182 w 1256741"/>
                <a:gd name="connsiteY198" fmla="*/ 270948 h 863202"/>
                <a:gd name="connsiteX199" fmla="*/ 374540 w 1256741"/>
                <a:gd name="connsiteY199" fmla="*/ 226611 h 863202"/>
                <a:gd name="connsiteX200" fmla="*/ 356474 w 1256741"/>
                <a:gd name="connsiteY200" fmla="*/ 174611 h 863202"/>
                <a:gd name="connsiteX201" fmla="*/ 297350 w 1256741"/>
                <a:gd name="connsiteY201" fmla="*/ 81558 h 863202"/>
                <a:gd name="connsiteX202" fmla="*/ 280379 w 1256741"/>
                <a:gd name="connsiteY202" fmla="*/ 52548 h 863202"/>
                <a:gd name="connsiteX203" fmla="*/ 273809 w 1256741"/>
                <a:gd name="connsiteY203" fmla="*/ 16421 h 863202"/>
                <a:gd name="connsiteX204" fmla="*/ 219612 w 1256741"/>
                <a:gd name="connsiteY204" fmla="*/ 54737 h 863202"/>
                <a:gd name="connsiteX205" fmla="*/ 197167 w 1256741"/>
                <a:gd name="connsiteY205" fmla="*/ 78274 h 863202"/>
                <a:gd name="connsiteX206" fmla="*/ 134210 w 1256741"/>
                <a:gd name="connsiteY206" fmla="*/ 155453 h 863202"/>
                <a:gd name="connsiteX207" fmla="*/ 114502 w 1256741"/>
                <a:gd name="connsiteY207" fmla="*/ 181727 h 863202"/>
                <a:gd name="connsiteX208" fmla="*/ 92057 w 1256741"/>
                <a:gd name="connsiteY208" fmla="*/ 204169 h 863202"/>
                <a:gd name="connsiteX209" fmla="*/ 89867 w 1256741"/>
                <a:gd name="connsiteY209" fmla="*/ 283538 h 863202"/>
                <a:gd name="connsiteX210" fmla="*/ 88772 w 1256741"/>
                <a:gd name="connsiteY210" fmla="*/ 286275 h 863202"/>
                <a:gd name="connsiteX211" fmla="*/ 18151 w 1256741"/>
                <a:gd name="connsiteY211" fmla="*/ 298864 h 863202"/>
                <a:gd name="connsiteX212" fmla="*/ 86 w 1256741"/>
                <a:gd name="connsiteY212" fmla="*/ 366191 h 863202"/>
                <a:gd name="connsiteX213" fmla="*/ 6107 w 1256741"/>
                <a:gd name="connsiteY213" fmla="*/ 489349 h 863202"/>
                <a:gd name="connsiteX214" fmla="*/ 18151 w 1256741"/>
                <a:gd name="connsiteY214" fmla="*/ 516170 h 863202"/>
                <a:gd name="connsiteX215" fmla="*/ 111217 w 1256741"/>
                <a:gd name="connsiteY215" fmla="*/ 517812 h 863202"/>
                <a:gd name="connsiteX216" fmla="*/ 115597 w 1256741"/>
                <a:gd name="connsiteY216" fmla="*/ 587328 h 863202"/>
                <a:gd name="connsiteX217" fmla="*/ 12677 w 1256741"/>
                <a:gd name="connsiteY217" fmla="*/ 674907 h 863202"/>
                <a:gd name="connsiteX218" fmla="*/ 110123 w 1256741"/>
                <a:gd name="connsiteY218" fmla="*/ 766318 h 863202"/>
                <a:gd name="connsiteX219" fmla="*/ 174174 w 1256741"/>
                <a:gd name="connsiteY219" fmla="*/ 853350 h 863202"/>
                <a:gd name="connsiteX220" fmla="*/ 249174 w 1256741"/>
                <a:gd name="connsiteY220" fmla="*/ 850066 h 863202"/>
                <a:gd name="connsiteX221" fmla="*/ 323080 w 1256741"/>
                <a:gd name="connsiteY221" fmla="*/ 850066 h 863202"/>
                <a:gd name="connsiteX222" fmla="*/ 343335 w 1256741"/>
                <a:gd name="connsiteY222" fmla="*/ 829266 h 863202"/>
                <a:gd name="connsiteX223" fmla="*/ 347168 w 1256741"/>
                <a:gd name="connsiteY223" fmla="*/ 756466 h 863202"/>
                <a:gd name="connsiteX224" fmla="*/ 459394 w 1256741"/>
                <a:gd name="connsiteY224" fmla="*/ 748802 h 863202"/>
                <a:gd name="connsiteX225" fmla="*/ 491146 w 1256741"/>
                <a:gd name="connsiteY225" fmla="*/ 744971 h 863202"/>
                <a:gd name="connsiteX226" fmla="*/ 564504 w 1256741"/>
                <a:gd name="connsiteY226" fmla="*/ 856634 h 863202"/>
                <a:gd name="connsiteX227" fmla="*/ 659213 w 1256741"/>
                <a:gd name="connsiteY227" fmla="*/ 863203 h 863202"/>
                <a:gd name="connsiteX228" fmla="*/ 729834 w 1256741"/>
                <a:gd name="connsiteY228" fmla="*/ 861013 h 863202"/>
                <a:gd name="connsiteX229" fmla="*/ 746805 w 1256741"/>
                <a:gd name="connsiteY229" fmla="*/ 849518 h 863202"/>
                <a:gd name="connsiteX230" fmla="*/ 745710 w 1256741"/>
                <a:gd name="connsiteY230" fmla="*/ 846234 h 863202"/>
                <a:gd name="connsiteX231" fmla="*/ 746805 w 1256741"/>
                <a:gd name="connsiteY231" fmla="*/ 799708 h 863202"/>
                <a:gd name="connsiteX232" fmla="*/ 752826 w 1256741"/>
                <a:gd name="connsiteY232" fmla="*/ 731286 h 863202"/>
                <a:gd name="connsiteX233" fmla="*/ 868338 w 1256741"/>
                <a:gd name="connsiteY233" fmla="*/ 736760 h 863202"/>
                <a:gd name="connsiteX234" fmla="*/ 867243 w 1256741"/>
                <a:gd name="connsiteY234" fmla="*/ 793687 h 863202"/>
                <a:gd name="connsiteX235" fmla="*/ 871075 w 1256741"/>
                <a:gd name="connsiteY235" fmla="*/ 841308 h 863202"/>
                <a:gd name="connsiteX236" fmla="*/ 924725 w 1256741"/>
                <a:gd name="connsiteY236" fmla="*/ 858276 h 863202"/>
                <a:gd name="connsiteX237" fmla="*/ 983850 w 1256741"/>
                <a:gd name="connsiteY237" fmla="*/ 855539 h 863202"/>
                <a:gd name="connsiteX238" fmla="*/ 1108120 w 1256741"/>
                <a:gd name="connsiteY238" fmla="*/ 859918 h 863202"/>
                <a:gd name="connsiteX239" fmla="*/ 1111405 w 1256741"/>
                <a:gd name="connsiteY239" fmla="*/ 854992 h 863202"/>
                <a:gd name="connsiteX240" fmla="*/ 1113047 w 1256741"/>
                <a:gd name="connsiteY240" fmla="*/ 853350 h 863202"/>
                <a:gd name="connsiteX241" fmla="*/ 1114142 w 1256741"/>
                <a:gd name="connsiteY241" fmla="*/ 851708 h 863202"/>
                <a:gd name="connsiteX242" fmla="*/ 1119069 w 1256741"/>
                <a:gd name="connsiteY242" fmla="*/ 846782 h 863202"/>
                <a:gd name="connsiteX243" fmla="*/ 1121806 w 1256741"/>
                <a:gd name="connsiteY243" fmla="*/ 844045 h 863202"/>
                <a:gd name="connsiteX244" fmla="*/ 1124544 w 1256741"/>
                <a:gd name="connsiteY244" fmla="*/ 818318 h 863202"/>
                <a:gd name="connsiteX245" fmla="*/ 1125091 w 1256741"/>
                <a:gd name="connsiteY245" fmla="*/ 759202 h 863202"/>
                <a:gd name="connsiteX246" fmla="*/ 1200639 w 1256741"/>
                <a:gd name="connsiteY246" fmla="*/ 748255 h 863202"/>
                <a:gd name="connsiteX247" fmla="*/ 1245530 w 1256741"/>
                <a:gd name="connsiteY247" fmla="*/ 709392 h 863202"/>
                <a:gd name="connsiteX248" fmla="*/ 1232938 w 1256741"/>
                <a:gd name="connsiteY248" fmla="*/ 554486 h 863202"/>
                <a:gd name="connsiteX249" fmla="*/ 1119617 w 1256741"/>
                <a:gd name="connsiteY249" fmla="*/ 559960 h 863202"/>
                <a:gd name="connsiteX250" fmla="*/ 1116879 w 1256741"/>
                <a:gd name="connsiteY250" fmla="*/ 427496 h 863202"/>
                <a:gd name="connsiteX251" fmla="*/ 1180931 w 1256741"/>
                <a:gd name="connsiteY251" fmla="*/ 423664 h 863202"/>
                <a:gd name="connsiteX252" fmla="*/ 1245530 w 1256741"/>
                <a:gd name="connsiteY252" fmla="*/ 414359 h 863202"/>
                <a:gd name="connsiteX253" fmla="*/ 1250457 w 1256741"/>
                <a:gd name="connsiteY253" fmla="*/ 405601 h 863202"/>
                <a:gd name="connsiteX254" fmla="*/ 1255384 w 1256741"/>
                <a:gd name="connsiteY254" fmla="*/ 403412 h 863202"/>
                <a:gd name="connsiteX255" fmla="*/ 1256479 w 1256741"/>
                <a:gd name="connsiteY255" fmla="*/ 402864 h 863202"/>
                <a:gd name="connsiteX256" fmla="*/ 1253194 w 1256741"/>
                <a:gd name="connsiteY256" fmla="*/ 305980 h 863202"/>
                <a:gd name="connsiteX257" fmla="*/ 1235676 w 1256741"/>
                <a:gd name="connsiteY257" fmla="*/ 225516 h 863202"/>
                <a:gd name="connsiteX258" fmla="*/ 1126186 w 1256741"/>
                <a:gd name="connsiteY258" fmla="*/ 234822 h 863202"/>
                <a:gd name="connsiteX259" fmla="*/ 1109763 w 1256741"/>
                <a:gd name="connsiteY259" fmla="*/ 93600 h 863202"/>
                <a:gd name="connsiteX260" fmla="*/ 1019434 w 1256741"/>
                <a:gd name="connsiteY260" fmla="*/ 0 h 863202"/>
                <a:gd name="connsiteX261" fmla="*/ 873812 w 1256741"/>
                <a:gd name="connsiteY261" fmla="*/ 153811 h 86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1256741" h="863202">
                  <a:moveTo>
                    <a:pt x="38407" y="657939"/>
                  </a:moveTo>
                  <a:cubicBezTo>
                    <a:pt x="40597" y="588970"/>
                    <a:pt x="67422" y="624002"/>
                    <a:pt x="118882" y="621265"/>
                  </a:cubicBezTo>
                  <a:lnTo>
                    <a:pt x="111765" y="724718"/>
                  </a:lnTo>
                  <a:cubicBezTo>
                    <a:pt x="97531" y="725813"/>
                    <a:pt x="84940" y="726360"/>
                    <a:pt x="71254" y="723076"/>
                  </a:cubicBezTo>
                  <a:cubicBezTo>
                    <a:pt x="65232" y="721434"/>
                    <a:pt x="59210" y="719792"/>
                    <a:pt x="54830" y="718150"/>
                  </a:cubicBezTo>
                  <a:cubicBezTo>
                    <a:pt x="26363" y="707750"/>
                    <a:pt x="37859" y="671623"/>
                    <a:pt x="40597" y="668886"/>
                  </a:cubicBezTo>
                  <a:cubicBezTo>
                    <a:pt x="50451" y="660128"/>
                    <a:pt x="97531" y="681476"/>
                    <a:pt x="93152" y="651918"/>
                  </a:cubicBezTo>
                  <a:cubicBezTo>
                    <a:pt x="76728" y="649181"/>
                    <a:pt x="53735" y="654655"/>
                    <a:pt x="38407" y="657939"/>
                  </a:cubicBezTo>
                  <a:close/>
                  <a:moveTo>
                    <a:pt x="498263" y="615791"/>
                  </a:moveTo>
                  <a:lnTo>
                    <a:pt x="496621" y="637139"/>
                  </a:lnTo>
                  <a:cubicBezTo>
                    <a:pt x="475270" y="640423"/>
                    <a:pt x="455562" y="631665"/>
                    <a:pt x="435307" y="633855"/>
                  </a:cubicBezTo>
                  <a:cubicBezTo>
                    <a:pt x="423810" y="634949"/>
                    <a:pt x="416146" y="637686"/>
                    <a:pt x="406292" y="639328"/>
                  </a:cubicBezTo>
                  <a:cubicBezTo>
                    <a:pt x="390416" y="641518"/>
                    <a:pt x="386584" y="636591"/>
                    <a:pt x="384394" y="650276"/>
                  </a:cubicBezTo>
                  <a:cubicBezTo>
                    <a:pt x="398080" y="657392"/>
                    <a:pt x="423810" y="647539"/>
                    <a:pt x="439686" y="646991"/>
                  </a:cubicBezTo>
                  <a:cubicBezTo>
                    <a:pt x="459942" y="646444"/>
                    <a:pt x="476913" y="650823"/>
                    <a:pt x="496073" y="651918"/>
                  </a:cubicBezTo>
                  <a:lnTo>
                    <a:pt x="496621" y="674907"/>
                  </a:lnTo>
                  <a:cubicBezTo>
                    <a:pt x="476913" y="688044"/>
                    <a:pt x="444613" y="679286"/>
                    <a:pt x="422715" y="682023"/>
                  </a:cubicBezTo>
                  <a:cubicBezTo>
                    <a:pt x="424358" y="703918"/>
                    <a:pt x="470343" y="692971"/>
                    <a:pt x="495526" y="692423"/>
                  </a:cubicBezTo>
                  <a:lnTo>
                    <a:pt x="494431" y="717055"/>
                  </a:lnTo>
                  <a:cubicBezTo>
                    <a:pt x="439139" y="729097"/>
                    <a:pt x="404102" y="724718"/>
                    <a:pt x="346620" y="728550"/>
                  </a:cubicBezTo>
                  <a:cubicBezTo>
                    <a:pt x="348810" y="689686"/>
                    <a:pt x="352095" y="659581"/>
                    <a:pt x="356474" y="621265"/>
                  </a:cubicBezTo>
                  <a:lnTo>
                    <a:pt x="498263" y="615791"/>
                  </a:lnTo>
                  <a:close/>
                  <a:moveTo>
                    <a:pt x="761586" y="599370"/>
                  </a:moveTo>
                  <a:cubicBezTo>
                    <a:pt x="787316" y="601012"/>
                    <a:pt x="853557" y="604297"/>
                    <a:pt x="871623" y="597181"/>
                  </a:cubicBezTo>
                  <a:lnTo>
                    <a:pt x="869433" y="628381"/>
                  </a:lnTo>
                  <a:cubicBezTo>
                    <a:pt x="847535" y="628928"/>
                    <a:pt x="815236" y="626739"/>
                    <a:pt x="803739" y="638234"/>
                  </a:cubicBezTo>
                  <a:cubicBezTo>
                    <a:pt x="809761" y="651370"/>
                    <a:pt x="817425" y="643707"/>
                    <a:pt x="833301" y="643160"/>
                  </a:cubicBezTo>
                  <a:cubicBezTo>
                    <a:pt x="869433" y="641518"/>
                    <a:pt x="869980" y="637686"/>
                    <a:pt x="869433" y="662318"/>
                  </a:cubicBezTo>
                  <a:lnTo>
                    <a:pt x="860126" y="668339"/>
                  </a:lnTo>
                  <a:cubicBezTo>
                    <a:pt x="846988" y="674360"/>
                    <a:pt x="836039" y="671076"/>
                    <a:pt x="822352" y="669981"/>
                  </a:cubicBezTo>
                  <a:cubicBezTo>
                    <a:pt x="824542" y="686402"/>
                    <a:pt x="838776" y="682023"/>
                    <a:pt x="868338" y="683118"/>
                  </a:cubicBezTo>
                  <a:lnTo>
                    <a:pt x="868885" y="711581"/>
                  </a:lnTo>
                  <a:lnTo>
                    <a:pt x="755564" y="703371"/>
                  </a:lnTo>
                  <a:lnTo>
                    <a:pt x="761586" y="599370"/>
                  </a:lnTo>
                  <a:close/>
                  <a:moveTo>
                    <a:pt x="1121806" y="600465"/>
                  </a:moveTo>
                  <a:cubicBezTo>
                    <a:pt x="1144252" y="602655"/>
                    <a:pt x="1131660" y="599918"/>
                    <a:pt x="1148631" y="596086"/>
                  </a:cubicBezTo>
                  <a:lnTo>
                    <a:pt x="1229654" y="592254"/>
                  </a:lnTo>
                  <a:cubicBezTo>
                    <a:pt x="1230749" y="615244"/>
                    <a:pt x="1236223" y="700634"/>
                    <a:pt x="1219800" y="709939"/>
                  </a:cubicBezTo>
                  <a:lnTo>
                    <a:pt x="1141515" y="724171"/>
                  </a:lnTo>
                  <a:cubicBezTo>
                    <a:pt x="1121259" y="724171"/>
                    <a:pt x="1124544" y="709392"/>
                    <a:pt x="1126186" y="689139"/>
                  </a:cubicBezTo>
                  <a:lnTo>
                    <a:pt x="1196259" y="684213"/>
                  </a:lnTo>
                  <a:cubicBezTo>
                    <a:pt x="1194617" y="664507"/>
                    <a:pt x="1188595" y="674907"/>
                    <a:pt x="1168887" y="677097"/>
                  </a:cubicBezTo>
                  <a:cubicBezTo>
                    <a:pt x="1153011" y="678739"/>
                    <a:pt x="1140967" y="680928"/>
                    <a:pt x="1125639" y="680928"/>
                  </a:cubicBezTo>
                  <a:lnTo>
                    <a:pt x="1125091" y="645897"/>
                  </a:lnTo>
                  <a:cubicBezTo>
                    <a:pt x="1142062" y="642613"/>
                    <a:pt x="1185858" y="639328"/>
                    <a:pt x="1198997" y="632212"/>
                  </a:cubicBezTo>
                  <a:lnTo>
                    <a:pt x="1200091" y="622907"/>
                  </a:lnTo>
                  <a:cubicBezTo>
                    <a:pt x="1186953" y="617434"/>
                    <a:pt x="1156296" y="631118"/>
                    <a:pt x="1122354" y="632760"/>
                  </a:cubicBezTo>
                  <a:lnTo>
                    <a:pt x="1121806" y="600465"/>
                  </a:lnTo>
                  <a:close/>
                  <a:moveTo>
                    <a:pt x="358664" y="593897"/>
                  </a:moveTo>
                  <a:cubicBezTo>
                    <a:pt x="357569" y="582402"/>
                    <a:pt x="360854" y="549560"/>
                    <a:pt x="362496" y="536970"/>
                  </a:cubicBezTo>
                  <a:cubicBezTo>
                    <a:pt x="367971" y="495917"/>
                    <a:pt x="353189" y="499749"/>
                    <a:pt x="383847" y="495917"/>
                  </a:cubicBezTo>
                  <a:cubicBezTo>
                    <a:pt x="401912" y="493728"/>
                    <a:pt x="423810" y="492633"/>
                    <a:pt x="442971" y="490991"/>
                  </a:cubicBezTo>
                  <a:cubicBezTo>
                    <a:pt x="462132" y="489349"/>
                    <a:pt x="480197" y="486065"/>
                    <a:pt x="500453" y="488254"/>
                  </a:cubicBezTo>
                  <a:cubicBezTo>
                    <a:pt x="501000" y="505770"/>
                    <a:pt x="501000" y="523286"/>
                    <a:pt x="501548" y="540254"/>
                  </a:cubicBezTo>
                  <a:cubicBezTo>
                    <a:pt x="501548" y="549012"/>
                    <a:pt x="501548" y="558865"/>
                    <a:pt x="501000" y="567623"/>
                  </a:cubicBezTo>
                  <a:cubicBezTo>
                    <a:pt x="500453" y="576928"/>
                    <a:pt x="499906" y="584044"/>
                    <a:pt x="494431" y="586781"/>
                  </a:cubicBezTo>
                  <a:lnTo>
                    <a:pt x="358664" y="593897"/>
                  </a:lnTo>
                  <a:close/>
                  <a:moveTo>
                    <a:pt x="761586" y="450486"/>
                  </a:moveTo>
                  <a:cubicBezTo>
                    <a:pt x="793885" y="452128"/>
                    <a:pt x="838776" y="437896"/>
                    <a:pt x="874360" y="438443"/>
                  </a:cubicBezTo>
                  <a:cubicBezTo>
                    <a:pt x="874907" y="477854"/>
                    <a:pt x="871623" y="523286"/>
                    <a:pt x="871623" y="566528"/>
                  </a:cubicBezTo>
                  <a:cubicBezTo>
                    <a:pt x="840418" y="566528"/>
                    <a:pt x="810856" y="567623"/>
                    <a:pt x="781294" y="566528"/>
                  </a:cubicBezTo>
                  <a:cubicBezTo>
                    <a:pt x="777462" y="569812"/>
                    <a:pt x="776914" y="571454"/>
                    <a:pt x="773082" y="574739"/>
                  </a:cubicBezTo>
                  <a:lnTo>
                    <a:pt x="762681" y="581307"/>
                  </a:lnTo>
                  <a:lnTo>
                    <a:pt x="761586" y="450486"/>
                  </a:lnTo>
                  <a:close/>
                  <a:moveTo>
                    <a:pt x="95889" y="307075"/>
                  </a:moveTo>
                  <a:lnTo>
                    <a:pt x="101363" y="357980"/>
                  </a:lnTo>
                  <a:cubicBezTo>
                    <a:pt x="85487" y="357980"/>
                    <a:pt x="72896" y="352506"/>
                    <a:pt x="68517" y="365643"/>
                  </a:cubicBezTo>
                  <a:cubicBezTo>
                    <a:pt x="89320" y="379327"/>
                    <a:pt x="101363" y="349222"/>
                    <a:pt x="105196" y="392464"/>
                  </a:cubicBezTo>
                  <a:cubicBezTo>
                    <a:pt x="92057" y="393012"/>
                    <a:pt x="73991" y="393559"/>
                    <a:pt x="65779" y="400128"/>
                  </a:cubicBezTo>
                  <a:cubicBezTo>
                    <a:pt x="75086" y="407243"/>
                    <a:pt x="90962" y="404507"/>
                    <a:pt x="105743" y="403959"/>
                  </a:cubicBezTo>
                  <a:lnTo>
                    <a:pt x="110123" y="476212"/>
                  </a:lnTo>
                  <a:cubicBezTo>
                    <a:pt x="105196" y="476759"/>
                    <a:pt x="32932" y="478401"/>
                    <a:pt x="29100" y="465265"/>
                  </a:cubicBezTo>
                  <a:cubicBezTo>
                    <a:pt x="29100" y="464717"/>
                    <a:pt x="28553" y="464170"/>
                    <a:pt x="28553" y="463075"/>
                  </a:cubicBezTo>
                  <a:cubicBezTo>
                    <a:pt x="26910" y="457601"/>
                    <a:pt x="28553" y="465265"/>
                    <a:pt x="27458" y="458149"/>
                  </a:cubicBezTo>
                  <a:cubicBezTo>
                    <a:pt x="24173" y="427496"/>
                    <a:pt x="24173" y="337180"/>
                    <a:pt x="28005" y="314738"/>
                  </a:cubicBezTo>
                  <a:lnTo>
                    <a:pt x="95889" y="307075"/>
                  </a:lnTo>
                  <a:close/>
                  <a:moveTo>
                    <a:pt x="371803" y="293390"/>
                  </a:moveTo>
                  <a:cubicBezTo>
                    <a:pt x="399723" y="295580"/>
                    <a:pt x="403007" y="299959"/>
                    <a:pt x="435307" y="294485"/>
                  </a:cubicBezTo>
                  <a:cubicBezTo>
                    <a:pt x="460489" y="290106"/>
                    <a:pt x="475818" y="289559"/>
                    <a:pt x="498811" y="283538"/>
                  </a:cubicBezTo>
                  <a:lnTo>
                    <a:pt x="498263" y="345938"/>
                  </a:lnTo>
                  <a:cubicBezTo>
                    <a:pt x="468154" y="342654"/>
                    <a:pt x="426547" y="348127"/>
                    <a:pt x="398080" y="352506"/>
                  </a:cubicBezTo>
                  <a:cubicBezTo>
                    <a:pt x="398080" y="368927"/>
                    <a:pt x="403555" y="363454"/>
                    <a:pt x="439686" y="359622"/>
                  </a:cubicBezTo>
                  <a:cubicBezTo>
                    <a:pt x="450635" y="358527"/>
                    <a:pt x="461037" y="357980"/>
                    <a:pt x="470343" y="356885"/>
                  </a:cubicBezTo>
                  <a:lnTo>
                    <a:pt x="493884" y="358527"/>
                  </a:lnTo>
                  <a:cubicBezTo>
                    <a:pt x="494431" y="358527"/>
                    <a:pt x="495526" y="360170"/>
                    <a:pt x="495526" y="359622"/>
                  </a:cubicBezTo>
                  <a:cubicBezTo>
                    <a:pt x="498811" y="354696"/>
                    <a:pt x="501000" y="378780"/>
                    <a:pt x="500453" y="393559"/>
                  </a:cubicBezTo>
                  <a:cubicBezTo>
                    <a:pt x="480745" y="397391"/>
                    <a:pt x="424358" y="394654"/>
                    <a:pt x="416146" y="400128"/>
                  </a:cubicBezTo>
                  <a:cubicBezTo>
                    <a:pt x="418336" y="407243"/>
                    <a:pt x="411219" y="402317"/>
                    <a:pt x="419978" y="406696"/>
                  </a:cubicBezTo>
                  <a:cubicBezTo>
                    <a:pt x="432569" y="413264"/>
                    <a:pt x="495526" y="402864"/>
                    <a:pt x="498811" y="411075"/>
                  </a:cubicBezTo>
                  <a:cubicBezTo>
                    <a:pt x="498811" y="411622"/>
                    <a:pt x="499358" y="412717"/>
                    <a:pt x="499906" y="413264"/>
                  </a:cubicBezTo>
                  <a:lnTo>
                    <a:pt x="499906" y="453770"/>
                  </a:lnTo>
                  <a:cubicBezTo>
                    <a:pt x="479650" y="458149"/>
                    <a:pt x="388774" y="471286"/>
                    <a:pt x="375635" y="464717"/>
                  </a:cubicBezTo>
                  <a:cubicBezTo>
                    <a:pt x="367423" y="470738"/>
                    <a:pt x="371803" y="470738"/>
                    <a:pt x="363591" y="472928"/>
                  </a:cubicBezTo>
                  <a:cubicBezTo>
                    <a:pt x="363044" y="409433"/>
                    <a:pt x="368518" y="353601"/>
                    <a:pt x="371803" y="293390"/>
                  </a:cubicBezTo>
                  <a:close/>
                  <a:moveTo>
                    <a:pt x="759396" y="416001"/>
                  </a:moveTo>
                  <a:cubicBezTo>
                    <a:pt x="759396" y="391917"/>
                    <a:pt x="759943" y="370022"/>
                    <a:pt x="761586" y="347580"/>
                  </a:cubicBezTo>
                  <a:cubicBezTo>
                    <a:pt x="768702" y="264927"/>
                    <a:pt x="740235" y="270948"/>
                    <a:pt x="821257" y="269306"/>
                  </a:cubicBezTo>
                  <a:cubicBezTo>
                    <a:pt x="843155" y="268759"/>
                    <a:pt x="862316" y="263832"/>
                    <a:pt x="883119" y="262190"/>
                  </a:cubicBezTo>
                  <a:cubicBezTo>
                    <a:pt x="886404" y="305980"/>
                    <a:pt x="878739" y="362359"/>
                    <a:pt x="876002" y="406149"/>
                  </a:cubicBezTo>
                  <a:cubicBezTo>
                    <a:pt x="855199" y="408338"/>
                    <a:pt x="837133" y="412717"/>
                    <a:pt x="817973" y="415454"/>
                  </a:cubicBezTo>
                  <a:cubicBezTo>
                    <a:pt x="788958" y="419286"/>
                    <a:pt x="787316" y="420380"/>
                    <a:pt x="759396" y="416001"/>
                  </a:cubicBezTo>
                  <a:close/>
                  <a:moveTo>
                    <a:pt x="1119617" y="272043"/>
                  </a:moveTo>
                  <a:cubicBezTo>
                    <a:pt x="1142062" y="274232"/>
                    <a:pt x="1208303" y="260001"/>
                    <a:pt x="1229106" y="258906"/>
                  </a:cubicBezTo>
                  <a:cubicBezTo>
                    <a:pt x="1228011" y="301601"/>
                    <a:pt x="1241150" y="327875"/>
                    <a:pt x="1239508" y="375496"/>
                  </a:cubicBezTo>
                  <a:cubicBezTo>
                    <a:pt x="1209946" y="381517"/>
                    <a:pt x="1180383" y="389728"/>
                    <a:pt x="1150821" y="390275"/>
                  </a:cubicBezTo>
                  <a:cubicBezTo>
                    <a:pt x="1126186" y="390822"/>
                    <a:pt x="1118522" y="395749"/>
                    <a:pt x="1116879" y="372759"/>
                  </a:cubicBezTo>
                  <a:cubicBezTo>
                    <a:pt x="1116879" y="366738"/>
                    <a:pt x="1116879" y="359622"/>
                    <a:pt x="1116332" y="353054"/>
                  </a:cubicBezTo>
                  <a:lnTo>
                    <a:pt x="1191332" y="352506"/>
                  </a:lnTo>
                  <a:lnTo>
                    <a:pt x="1191332" y="343748"/>
                  </a:lnTo>
                  <a:cubicBezTo>
                    <a:pt x="1190785" y="336633"/>
                    <a:pt x="1168339" y="344843"/>
                    <a:pt x="1156843" y="345938"/>
                  </a:cubicBezTo>
                  <a:cubicBezTo>
                    <a:pt x="1143157" y="346485"/>
                    <a:pt x="1130566" y="346485"/>
                    <a:pt x="1116879" y="346485"/>
                  </a:cubicBezTo>
                  <a:lnTo>
                    <a:pt x="1119069" y="316380"/>
                  </a:lnTo>
                  <a:lnTo>
                    <a:pt x="1196259" y="310906"/>
                  </a:lnTo>
                  <a:cubicBezTo>
                    <a:pt x="1198449" y="279159"/>
                    <a:pt x="1170529" y="307075"/>
                    <a:pt x="1119617" y="305980"/>
                  </a:cubicBezTo>
                  <a:lnTo>
                    <a:pt x="1119617" y="272043"/>
                  </a:lnTo>
                  <a:close/>
                  <a:moveTo>
                    <a:pt x="111217" y="233180"/>
                  </a:moveTo>
                  <a:cubicBezTo>
                    <a:pt x="123261" y="224422"/>
                    <a:pt x="148991" y="186106"/>
                    <a:pt x="164320" y="167495"/>
                  </a:cubicBezTo>
                  <a:lnTo>
                    <a:pt x="192240" y="137390"/>
                  </a:lnTo>
                  <a:cubicBezTo>
                    <a:pt x="205378" y="123158"/>
                    <a:pt x="237130" y="77179"/>
                    <a:pt x="263408" y="72800"/>
                  </a:cubicBezTo>
                  <a:cubicBezTo>
                    <a:pt x="279284" y="109474"/>
                    <a:pt x="302824" y="139032"/>
                    <a:pt x="326365" y="175158"/>
                  </a:cubicBezTo>
                  <a:cubicBezTo>
                    <a:pt x="331292" y="183369"/>
                    <a:pt x="342240" y="199243"/>
                    <a:pt x="344430" y="208548"/>
                  </a:cubicBezTo>
                  <a:cubicBezTo>
                    <a:pt x="351547" y="237559"/>
                    <a:pt x="337861" y="372212"/>
                    <a:pt x="336766" y="412170"/>
                  </a:cubicBezTo>
                  <a:cubicBezTo>
                    <a:pt x="336219" y="447749"/>
                    <a:pt x="338956" y="484423"/>
                    <a:pt x="336766" y="519454"/>
                  </a:cubicBezTo>
                  <a:cubicBezTo>
                    <a:pt x="335124" y="550654"/>
                    <a:pt x="331839" y="587876"/>
                    <a:pt x="329649" y="619623"/>
                  </a:cubicBezTo>
                  <a:cubicBezTo>
                    <a:pt x="325817" y="688592"/>
                    <a:pt x="318700" y="750444"/>
                    <a:pt x="320343" y="824339"/>
                  </a:cubicBezTo>
                  <a:cubicBezTo>
                    <a:pt x="306109" y="824887"/>
                    <a:pt x="309941" y="825434"/>
                    <a:pt x="302277" y="816129"/>
                  </a:cubicBezTo>
                  <a:cubicBezTo>
                    <a:pt x="285306" y="821055"/>
                    <a:pt x="310489" y="821603"/>
                    <a:pt x="259576" y="819960"/>
                  </a:cubicBezTo>
                  <a:lnTo>
                    <a:pt x="160488" y="823245"/>
                  </a:lnTo>
                  <a:cubicBezTo>
                    <a:pt x="154466" y="823792"/>
                    <a:pt x="145707" y="824887"/>
                    <a:pt x="138590" y="825982"/>
                  </a:cubicBezTo>
                  <a:cubicBezTo>
                    <a:pt x="118334" y="828718"/>
                    <a:pt x="124356" y="825982"/>
                    <a:pt x="122714" y="821603"/>
                  </a:cubicBezTo>
                  <a:cubicBezTo>
                    <a:pt x="138042" y="824339"/>
                    <a:pt x="136400" y="821603"/>
                    <a:pt x="136400" y="802445"/>
                  </a:cubicBezTo>
                  <a:lnTo>
                    <a:pt x="140780" y="695707"/>
                  </a:lnTo>
                  <a:cubicBezTo>
                    <a:pt x="143517" y="639328"/>
                    <a:pt x="149539" y="626191"/>
                    <a:pt x="141327" y="558318"/>
                  </a:cubicBezTo>
                  <a:cubicBezTo>
                    <a:pt x="138042" y="532044"/>
                    <a:pt x="140232" y="507959"/>
                    <a:pt x="139137" y="482233"/>
                  </a:cubicBezTo>
                  <a:cubicBezTo>
                    <a:pt x="138590" y="460338"/>
                    <a:pt x="135305" y="439538"/>
                    <a:pt x="134210" y="415454"/>
                  </a:cubicBezTo>
                  <a:cubicBezTo>
                    <a:pt x="132020" y="363454"/>
                    <a:pt x="127641" y="348675"/>
                    <a:pt x="124904" y="311454"/>
                  </a:cubicBezTo>
                  <a:cubicBezTo>
                    <a:pt x="123809" y="292296"/>
                    <a:pt x="121072" y="297222"/>
                    <a:pt x="129283" y="284632"/>
                  </a:cubicBezTo>
                  <a:cubicBezTo>
                    <a:pt x="121619" y="279706"/>
                    <a:pt x="124356" y="284632"/>
                    <a:pt x="120524" y="273685"/>
                  </a:cubicBezTo>
                  <a:lnTo>
                    <a:pt x="111217" y="233180"/>
                  </a:lnTo>
                  <a:close/>
                  <a:moveTo>
                    <a:pt x="723812" y="827076"/>
                  </a:moveTo>
                  <a:cubicBezTo>
                    <a:pt x="723264" y="827624"/>
                    <a:pt x="722169" y="828171"/>
                    <a:pt x="721622" y="828718"/>
                  </a:cubicBezTo>
                  <a:cubicBezTo>
                    <a:pt x="721074" y="828718"/>
                    <a:pt x="720527" y="829266"/>
                    <a:pt x="719980" y="829813"/>
                  </a:cubicBezTo>
                  <a:cubicBezTo>
                    <a:pt x="719432" y="830360"/>
                    <a:pt x="716695" y="832003"/>
                    <a:pt x="716147" y="832003"/>
                  </a:cubicBezTo>
                  <a:cubicBezTo>
                    <a:pt x="698082" y="842403"/>
                    <a:pt x="611037" y="836929"/>
                    <a:pt x="590782" y="834739"/>
                  </a:cubicBezTo>
                  <a:cubicBezTo>
                    <a:pt x="567242" y="832550"/>
                    <a:pt x="543701" y="833097"/>
                    <a:pt x="521803" y="830908"/>
                  </a:cubicBezTo>
                  <a:cubicBezTo>
                    <a:pt x="503190" y="829266"/>
                    <a:pt x="508665" y="807371"/>
                    <a:pt x="513044" y="772887"/>
                  </a:cubicBezTo>
                  <a:cubicBezTo>
                    <a:pt x="516329" y="751539"/>
                    <a:pt x="514139" y="725265"/>
                    <a:pt x="516876" y="702276"/>
                  </a:cubicBezTo>
                  <a:cubicBezTo>
                    <a:pt x="525636" y="619076"/>
                    <a:pt x="525088" y="434065"/>
                    <a:pt x="521803" y="348127"/>
                  </a:cubicBezTo>
                  <a:cubicBezTo>
                    <a:pt x="521256" y="322948"/>
                    <a:pt x="523993" y="302148"/>
                    <a:pt x="524541" y="278064"/>
                  </a:cubicBezTo>
                  <a:cubicBezTo>
                    <a:pt x="525088" y="266569"/>
                    <a:pt x="524541" y="252885"/>
                    <a:pt x="524541" y="241390"/>
                  </a:cubicBezTo>
                  <a:cubicBezTo>
                    <a:pt x="523446" y="205811"/>
                    <a:pt x="487314" y="236464"/>
                    <a:pt x="576548" y="128085"/>
                  </a:cubicBezTo>
                  <a:lnTo>
                    <a:pt x="630746" y="72253"/>
                  </a:lnTo>
                  <a:cubicBezTo>
                    <a:pt x="642242" y="64042"/>
                    <a:pt x="642242" y="60211"/>
                    <a:pt x="657571" y="60211"/>
                  </a:cubicBezTo>
                  <a:cubicBezTo>
                    <a:pt x="663045" y="74990"/>
                    <a:pt x="669614" y="81558"/>
                    <a:pt x="679468" y="93600"/>
                  </a:cubicBezTo>
                  <a:lnTo>
                    <a:pt x="724359" y="158190"/>
                  </a:lnTo>
                  <a:cubicBezTo>
                    <a:pt x="734213" y="171327"/>
                    <a:pt x="739688" y="177895"/>
                    <a:pt x="739140" y="198695"/>
                  </a:cubicBezTo>
                  <a:cubicBezTo>
                    <a:pt x="737498" y="268211"/>
                    <a:pt x="733118" y="343748"/>
                    <a:pt x="735856" y="412717"/>
                  </a:cubicBezTo>
                  <a:cubicBezTo>
                    <a:pt x="738045" y="476759"/>
                    <a:pt x="742425" y="559412"/>
                    <a:pt x="736403" y="622907"/>
                  </a:cubicBezTo>
                  <a:cubicBezTo>
                    <a:pt x="733118" y="655749"/>
                    <a:pt x="734761" y="691876"/>
                    <a:pt x="729286" y="725813"/>
                  </a:cubicBezTo>
                  <a:cubicBezTo>
                    <a:pt x="723812" y="758108"/>
                    <a:pt x="722169" y="793139"/>
                    <a:pt x="723812" y="827076"/>
                  </a:cubicBezTo>
                  <a:close/>
                  <a:moveTo>
                    <a:pt x="911586" y="165306"/>
                  </a:moveTo>
                  <a:cubicBezTo>
                    <a:pt x="937316" y="129727"/>
                    <a:pt x="963594" y="93600"/>
                    <a:pt x="995893" y="65137"/>
                  </a:cubicBezTo>
                  <a:cubicBezTo>
                    <a:pt x="1004653" y="57474"/>
                    <a:pt x="1002463" y="55832"/>
                    <a:pt x="1010674" y="49263"/>
                  </a:cubicBezTo>
                  <a:cubicBezTo>
                    <a:pt x="1017244" y="44884"/>
                    <a:pt x="1022718" y="41600"/>
                    <a:pt x="1029835" y="39411"/>
                  </a:cubicBezTo>
                  <a:cubicBezTo>
                    <a:pt x="1038047" y="58021"/>
                    <a:pt x="1052281" y="69516"/>
                    <a:pt x="1068157" y="85937"/>
                  </a:cubicBezTo>
                  <a:cubicBezTo>
                    <a:pt x="1115784" y="134106"/>
                    <a:pt x="1115237" y="117685"/>
                    <a:pt x="1098814" y="213474"/>
                  </a:cubicBezTo>
                  <a:cubicBezTo>
                    <a:pt x="1093887" y="244127"/>
                    <a:pt x="1096076" y="270948"/>
                    <a:pt x="1092792" y="301601"/>
                  </a:cubicBezTo>
                  <a:cubicBezTo>
                    <a:pt x="1087317" y="351959"/>
                    <a:pt x="1092792" y="431875"/>
                    <a:pt x="1093339" y="482233"/>
                  </a:cubicBezTo>
                  <a:cubicBezTo>
                    <a:pt x="1093887" y="544086"/>
                    <a:pt x="1094981" y="604844"/>
                    <a:pt x="1099909" y="665055"/>
                  </a:cubicBezTo>
                  <a:cubicBezTo>
                    <a:pt x="1103741" y="719792"/>
                    <a:pt x="1098814" y="784381"/>
                    <a:pt x="1098814" y="839118"/>
                  </a:cubicBezTo>
                  <a:cubicBezTo>
                    <a:pt x="1075821" y="835834"/>
                    <a:pt x="1100456" y="833097"/>
                    <a:pt x="1050091" y="833645"/>
                  </a:cubicBezTo>
                  <a:cubicBezTo>
                    <a:pt x="1017791" y="834192"/>
                    <a:pt x="977280" y="825982"/>
                    <a:pt x="949360" y="827624"/>
                  </a:cubicBezTo>
                  <a:lnTo>
                    <a:pt x="898995" y="825982"/>
                  </a:lnTo>
                  <a:cubicBezTo>
                    <a:pt x="896258" y="816129"/>
                    <a:pt x="898448" y="677097"/>
                    <a:pt x="901185" y="657392"/>
                  </a:cubicBezTo>
                  <a:cubicBezTo>
                    <a:pt x="907754" y="607033"/>
                    <a:pt x="900090" y="544633"/>
                    <a:pt x="905017" y="491538"/>
                  </a:cubicBezTo>
                  <a:lnTo>
                    <a:pt x="914324" y="326780"/>
                  </a:lnTo>
                  <a:cubicBezTo>
                    <a:pt x="915419" y="298317"/>
                    <a:pt x="914324" y="269853"/>
                    <a:pt x="915419" y="241390"/>
                  </a:cubicBezTo>
                  <a:cubicBezTo>
                    <a:pt x="916513" y="205264"/>
                    <a:pt x="919798" y="187748"/>
                    <a:pt x="911586" y="165306"/>
                  </a:cubicBezTo>
                  <a:close/>
                  <a:moveTo>
                    <a:pt x="873812" y="153811"/>
                  </a:moveTo>
                  <a:cubicBezTo>
                    <a:pt x="873812" y="159285"/>
                    <a:pt x="874907" y="170232"/>
                    <a:pt x="875455" y="172422"/>
                  </a:cubicBezTo>
                  <a:cubicBezTo>
                    <a:pt x="879287" y="185011"/>
                    <a:pt x="880929" y="177895"/>
                    <a:pt x="883667" y="189390"/>
                  </a:cubicBezTo>
                  <a:cubicBezTo>
                    <a:pt x="885309" y="198148"/>
                    <a:pt x="883667" y="231538"/>
                    <a:pt x="882572" y="241938"/>
                  </a:cubicBezTo>
                  <a:cubicBezTo>
                    <a:pt x="863411" y="243032"/>
                    <a:pt x="846440" y="246864"/>
                    <a:pt x="827279" y="247959"/>
                  </a:cubicBezTo>
                  <a:cubicBezTo>
                    <a:pt x="808119" y="248506"/>
                    <a:pt x="787863" y="256717"/>
                    <a:pt x="774177" y="245769"/>
                  </a:cubicBezTo>
                  <a:lnTo>
                    <a:pt x="767608" y="252338"/>
                  </a:lnTo>
                  <a:cubicBezTo>
                    <a:pt x="767060" y="251790"/>
                    <a:pt x="766513" y="253980"/>
                    <a:pt x="765965" y="254527"/>
                  </a:cubicBezTo>
                  <a:cubicBezTo>
                    <a:pt x="765418" y="240843"/>
                    <a:pt x="765965" y="227159"/>
                    <a:pt x="765965" y="214022"/>
                  </a:cubicBezTo>
                  <a:cubicBezTo>
                    <a:pt x="765965" y="206906"/>
                    <a:pt x="763775" y="203074"/>
                    <a:pt x="763775" y="198148"/>
                  </a:cubicBezTo>
                  <a:cubicBezTo>
                    <a:pt x="763228" y="185011"/>
                    <a:pt x="765418" y="200885"/>
                    <a:pt x="765965" y="183369"/>
                  </a:cubicBezTo>
                  <a:cubicBezTo>
                    <a:pt x="762133" y="166948"/>
                    <a:pt x="688228" y="68969"/>
                    <a:pt x="673447" y="47074"/>
                  </a:cubicBezTo>
                  <a:cubicBezTo>
                    <a:pt x="667972" y="38316"/>
                    <a:pt x="668519" y="29011"/>
                    <a:pt x="662498" y="18611"/>
                  </a:cubicBezTo>
                  <a:cubicBezTo>
                    <a:pt x="655928" y="6568"/>
                    <a:pt x="658118" y="4379"/>
                    <a:pt x="644432" y="1642"/>
                  </a:cubicBezTo>
                  <a:cubicBezTo>
                    <a:pt x="630198" y="24084"/>
                    <a:pt x="572716" y="74442"/>
                    <a:pt x="543701" y="113306"/>
                  </a:cubicBezTo>
                  <a:cubicBezTo>
                    <a:pt x="528373" y="134653"/>
                    <a:pt x="517424" y="155453"/>
                    <a:pt x="502643" y="178990"/>
                  </a:cubicBezTo>
                  <a:cubicBezTo>
                    <a:pt x="495526" y="191032"/>
                    <a:pt x="491146" y="202527"/>
                    <a:pt x="496621" y="218401"/>
                  </a:cubicBezTo>
                  <a:lnTo>
                    <a:pt x="500453" y="253980"/>
                  </a:lnTo>
                  <a:cubicBezTo>
                    <a:pt x="500453" y="256169"/>
                    <a:pt x="501548" y="260001"/>
                    <a:pt x="498263" y="263285"/>
                  </a:cubicBezTo>
                  <a:cubicBezTo>
                    <a:pt x="493336" y="268759"/>
                    <a:pt x="445708" y="271496"/>
                    <a:pt x="436949" y="272590"/>
                  </a:cubicBezTo>
                  <a:cubicBezTo>
                    <a:pt x="416146" y="274780"/>
                    <a:pt x="395890" y="277517"/>
                    <a:pt x="376182" y="270948"/>
                  </a:cubicBezTo>
                  <a:cubicBezTo>
                    <a:pt x="371803" y="258359"/>
                    <a:pt x="376182" y="242485"/>
                    <a:pt x="374540" y="226611"/>
                  </a:cubicBezTo>
                  <a:cubicBezTo>
                    <a:pt x="372898" y="207453"/>
                    <a:pt x="365233" y="189937"/>
                    <a:pt x="356474" y="174611"/>
                  </a:cubicBezTo>
                  <a:cubicBezTo>
                    <a:pt x="338408" y="142316"/>
                    <a:pt x="315963" y="112211"/>
                    <a:pt x="297350" y="81558"/>
                  </a:cubicBezTo>
                  <a:cubicBezTo>
                    <a:pt x="290780" y="71158"/>
                    <a:pt x="285853" y="61853"/>
                    <a:pt x="280379" y="52548"/>
                  </a:cubicBezTo>
                  <a:cubicBezTo>
                    <a:pt x="272167" y="37221"/>
                    <a:pt x="274357" y="36126"/>
                    <a:pt x="273809" y="16421"/>
                  </a:cubicBezTo>
                  <a:cubicBezTo>
                    <a:pt x="258481" y="14779"/>
                    <a:pt x="231109" y="44884"/>
                    <a:pt x="219612" y="54737"/>
                  </a:cubicBezTo>
                  <a:cubicBezTo>
                    <a:pt x="209758" y="63495"/>
                    <a:pt x="207568" y="68969"/>
                    <a:pt x="197167" y="78274"/>
                  </a:cubicBezTo>
                  <a:cubicBezTo>
                    <a:pt x="175269" y="97432"/>
                    <a:pt x="151181" y="131369"/>
                    <a:pt x="134210" y="155453"/>
                  </a:cubicBezTo>
                  <a:cubicBezTo>
                    <a:pt x="126546" y="166948"/>
                    <a:pt x="122714" y="171327"/>
                    <a:pt x="114502" y="181727"/>
                  </a:cubicBezTo>
                  <a:cubicBezTo>
                    <a:pt x="105743" y="194316"/>
                    <a:pt x="105196" y="197601"/>
                    <a:pt x="92057" y="204169"/>
                  </a:cubicBezTo>
                  <a:lnTo>
                    <a:pt x="89867" y="283538"/>
                  </a:lnTo>
                  <a:cubicBezTo>
                    <a:pt x="89867" y="283538"/>
                    <a:pt x="89320" y="285180"/>
                    <a:pt x="88772" y="286275"/>
                  </a:cubicBezTo>
                  <a:cubicBezTo>
                    <a:pt x="69064" y="292843"/>
                    <a:pt x="35122" y="289559"/>
                    <a:pt x="18151" y="298864"/>
                  </a:cubicBezTo>
                  <a:cubicBezTo>
                    <a:pt x="1180" y="308717"/>
                    <a:pt x="-462" y="339917"/>
                    <a:pt x="86" y="366191"/>
                  </a:cubicBezTo>
                  <a:cubicBezTo>
                    <a:pt x="633" y="403959"/>
                    <a:pt x="86" y="453770"/>
                    <a:pt x="6107" y="489349"/>
                  </a:cubicBezTo>
                  <a:cubicBezTo>
                    <a:pt x="8845" y="509054"/>
                    <a:pt x="11034" y="504128"/>
                    <a:pt x="18151" y="516170"/>
                  </a:cubicBezTo>
                  <a:lnTo>
                    <a:pt x="111217" y="517812"/>
                  </a:lnTo>
                  <a:lnTo>
                    <a:pt x="115597" y="587328"/>
                  </a:lnTo>
                  <a:cubicBezTo>
                    <a:pt x="44429" y="579118"/>
                    <a:pt x="11582" y="593897"/>
                    <a:pt x="12677" y="674907"/>
                  </a:cubicBezTo>
                  <a:cubicBezTo>
                    <a:pt x="13772" y="766866"/>
                    <a:pt x="14867" y="762487"/>
                    <a:pt x="110123" y="766318"/>
                  </a:cubicBezTo>
                  <a:cubicBezTo>
                    <a:pt x="105196" y="834739"/>
                    <a:pt x="96436" y="859371"/>
                    <a:pt x="174174" y="853350"/>
                  </a:cubicBezTo>
                  <a:cubicBezTo>
                    <a:pt x="197167" y="851708"/>
                    <a:pt x="227276" y="852255"/>
                    <a:pt x="249174" y="850066"/>
                  </a:cubicBezTo>
                  <a:cubicBezTo>
                    <a:pt x="274357" y="846782"/>
                    <a:pt x="296802" y="851708"/>
                    <a:pt x="323080" y="850066"/>
                  </a:cubicBezTo>
                  <a:cubicBezTo>
                    <a:pt x="338408" y="825434"/>
                    <a:pt x="340051" y="836382"/>
                    <a:pt x="343335" y="829266"/>
                  </a:cubicBezTo>
                  <a:lnTo>
                    <a:pt x="347168" y="756466"/>
                  </a:lnTo>
                  <a:cubicBezTo>
                    <a:pt x="382752" y="754823"/>
                    <a:pt x="424905" y="759750"/>
                    <a:pt x="459394" y="748802"/>
                  </a:cubicBezTo>
                  <a:cubicBezTo>
                    <a:pt x="470343" y="745518"/>
                    <a:pt x="479650" y="743876"/>
                    <a:pt x="491146" y="744971"/>
                  </a:cubicBezTo>
                  <a:cubicBezTo>
                    <a:pt x="493336" y="831455"/>
                    <a:pt x="458299" y="850613"/>
                    <a:pt x="564504" y="856634"/>
                  </a:cubicBezTo>
                  <a:cubicBezTo>
                    <a:pt x="599541" y="858824"/>
                    <a:pt x="624724" y="862655"/>
                    <a:pt x="659213" y="863203"/>
                  </a:cubicBezTo>
                  <a:lnTo>
                    <a:pt x="729834" y="861013"/>
                  </a:lnTo>
                  <a:cubicBezTo>
                    <a:pt x="751184" y="861013"/>
                    <a:pt x="748447" y="854992"/>
                    <a:pt x="746805" y="849518"/>
                  </a:cubicBezTo>
                  <a:lnTo>
                    <a:pt x="745710" y="846234"/>
                  </a:lnTo>
                  <a:cubicBezTo>
                    <a:pt x="742972" y="830908"/>
                    <a:pt x="746257" y="815034"/>
                    <a:pt x="746805" y="799708"/>
                  </a:cubicBezTo>
                  <a:cubicBezTo>
                    <a:pt x="747352" y="772887"/>
                    <a:pt x="752279" y="753729"/>
                    <a:pt x="752826" y="731286"/>
                  </a:cubicBezTo>
                  <a:cubicBezTo>
                    <a:pt x="792790" y="732381"/>
                    <a:pt x="823447" y="741687"/>
                    <a:pt x="868338" y="736760"/>
                  </a:cubicBezTo>
                  <a:cubicBezTo>
                    <a:pt x="869433" y="757013"/>
                    <a:pt x="868885" y="771792"/>
                    <a:pt x="867243" y="793687"/>
                  </a:cubicBezTo>
                  <a:cubicBezTo>
                    <a:pt x="866148" y="817224"/>
                    <a:pt x="870528" y="820508"/>
                    <a:pt x="871075" y="841308"/>
                  </a:cubicBezTo>
                  <a:cubicBezTo>
                    <a:pt x="890783" y="846782"/>
                    <a:pt x="900637" y="858276"/>
                    <a:pt x="924725" y="858276"/>
                  </a:cubicBezTo>
                  <a:cubicBezTo>
                    <a:pt x="945528" y="857729"/>
                    <a:pt x="967974" y="857182"/>
                    <a:pt x="983850" y="855539"/>
                  </a:cubicBezTo>
                  <a:cubicBezTo>
                    <a:pt x="1013959" y="852255"/>
                    <a:pt x="1063229" y="863750"/>
                    <a:pt x="1108120" y="859918"/>
                  </a:cubicBezTo>
                  <a:cubicBezTo>
                    <a:pt x="1108120" y="859918"/>
                    <a:pt x="1110857" y="855539"/>
                    <a:pt x="1111405" y="854992"/>
                  </a:cubicBezTo>
                  <a:cubicBezTo>
                    <a:pt x="1111952" y="854445"/>
                    <a:pt x="1112500" y="853897"/>
                    <a:pt x="1113047" y="853350"/>
                  </a:cubicBezTo>
                  <a:cubicBezTo>
                    <a:pt x="1113047" y="852803"/>
                    <a:pt x="1113595" y="852255"/>
                    <a:pt x="1114142" y="851708"/>
                  </a:cubicBezTo>
                  <a:lnTo>
                    <a:pt x="1119069" y="846782"/>
                  </a:lnTo>
                  <a:cubicBezTo>
                    <a:pt x="1119617" y="846234"/>
                    <a:pt x="1121259" y="844592"/>
                    <a:pt x="1121806" y="844045"/>
                  </a:cubicBezTo>
                  <a:cubicBezTo>
                    <a:pt x="1126733" y="835834"/>
                    <a:pt x="1124544" y="829266"/>
                    <a:pt x="1124544" y="818318"/>
                  </a:cubicBezTo>
                  <a:cubicBezTo>
                    <a:pt x="1123996" y="798613"/>
                    <a:pt x="1124544" y="778360"/>
                    <a:pt x="1125091" y="759202"/>
                  </a:cubicBezTo>
                  <a:cubicBezTo>
                    <a:pt x="1142609" y="758108"/>
                    <a:pt x="1185858" y="754276"/>
                    <a:pt x="1200639" y="748255"/>
                  </a:cubicBezTo>
                  <a:cubicBezTo>
                    <a:pt x="1230201" y="736213"/>
                    <a:pt x="1240603" y="746613"/>
                    <a:pt x="1245530" y="709392"/>
                  </a:cubicBezTo>
                  <a:cubicBezTo>
                    <a:pt x="1250457" y="672718"/>
                    <a:pt x="1250457" y="578023"/>
                    <a:pt x="1232938" y="554486"/>
                  </a:cubicBezTo>
                  <a:lnTo>
                    <a:pt x="1119617" y="559960"/>
                  </a:lnTo>
                  <a:lnTo>
                    <a:pt x="1116879" y="427496"/>
                  </a:lnTo>
                  <a:cubicBezTo>
                    <a:pt x="1137135" y="428043"/>
                    <a:pt x="1160128" y="429686"/>
                    <a:pt x="1180931" y="423664"/>
                  </a:cubicBezTo>
                  <a:cubicBezTo>
                    <a:pt x="1200091" y="417643"/>
                    <a:pt x="1222537" y="413264"/>
                    <a:pt x="1245530" y="414359"/>
                  </a:cubicBezTo>
                  <a:cubicBezTo>
                    <a:pt x="1247719" y="410528"/>
                    <a:pt x="1247719" y="408338"/>
                    <a:pt x="1250457" y="405601"/>
                  </a:cubicBezTo>
                  <a:lnTo>
                    <a:pt x="1255384" y="403412"/>
                  </a:lnTo>
                  <a:cubicBezTo>
                    <a:pt x="1255384" y="402864"/>
                    <a:pt x="1255931" y="403412"/>
                    <a:pt x="1256479" y="402864"/>
                  </a:cubicBezTo>
                  <a:cubicBezTo>
                    <a:pt x="1256479" y="370022"/>
                    <a:pt x="1258121" y="338275"/>
                    <a:pt x="1253194" y="305980"/>
                  </a:cubicBezTo>
                  <a:cubicBezTo>
                    <a:pt x="1251004" y="287369"/>
                    <a:pt x="1242792" y="239748"/>
                    <a:pt x="1235676" y="225516"/>
                  </a:cubicBezTo>
                  <a:lnTo>
                    <a:pt x="1126186" y="234822"/>
                  </a:lnTo>
                  <a:cubicBezTo>
                    <a:pt x="1131113" y="180085"/>
                    <a:pt x="1158485" y="130274"/>
                    <a:pt x="1109763" y="93600"/>
                  </a:cubicBezTo>
                  <a:lnTo>
                    <a:pt x="1019434" y="0"/>
                  </a:lnTo>
                  <a:cubicBezTo>
                    <a:pt x="981112" y="4379"/>
                    <a:pt x="904470" y="133558"/>
                    <a:pt x="873812" y="15381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7361C633-266A-ADB0-CECC-08C316E95DCE}"/>
                </a:ext>
              </a:extLst>
            </p:cNvPr>
            <p:cNvSpPr/>
            <p:nvPr/>
          </p:nvSpPr>
          <p:spPr>
            <a:xfrm>
              <a:off x="3111457" y="6513259"/>
              <a:ext cx="91847" cy="102269"/>
            </a:xfrm>
            <a:custGeom>
              <a:avLst/>
              <a:gdLst>
                <a:gd name="connsiteX0" fmla="*/ 13451 w 91847"/>
                <a:gd name="connsiteY0" fmla="*/ 53547 h 102269"/>
                <a:gd name="connsiteX1" fmla="*/ 41918 w 91847"/>
                <a:gd name="connsiteY1" fmla="*/ 11947 h 102269"/>
                <a:gd name="connsiteX2" fmla="*/ 77502 w 91847"/>
                <a:gd name="connsiteY2" fmla="*/ 44789 h 102269"/>
                <a:gd name="connsiteX3" fmla="*/ 13451 w 91847"/>
                <a:gd name="connsiteY3" fmla="*/ 53547 h 102269"/>
                <a:gd name="connsiteX4" fmla="*/ 312 w 91847"/>
                <a:gd name="connsiteY4" fmla="*/ 50810 h 102269"/>
                <a:gd name="connsiteX5" fmla="*/ 91736 w 91847"/>
                <a:gd name="connsiteY5" fmla="*/ 52999 h 102269"/>
                <a:gd name="connsiteX6" fmla="*/ 13998 w 91847"/>
                <a:gd name="connsiteY6" fmla="*/ 16873 h 102269"/>
                <a:gd name="connsiteX7" fmla="*/ 312 w 91847"/>
                <a:gd name="connsiteY7" fmla="*/ 50810 h 10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47" h="102269">
                  <a:moveTo>
                    <a:pt x="13451" y="53547"/>
                  </a:moveTo>
                  <a:cubicBezTo>
                    <a:pt x="9618" y="34389"/>
                    <a:pt x="29327" y="13589"/>
                    <a:pt x="41918" y="11947"/>
                  </a:cubicBezTo>
                  <a:cubicBezTo>
                    <a:pt x="59436" y="9210"/>
                    <a:pt x="76407" y="29462"/>
                    <a:pt x="77502" y="44789"/>
                  </a:cubicBezTo>
                  <a:cubicBezTo>
                    <a:pt x="81334" y="96242"/>
                    <a:pt x="22757" y="105000"/>
                    <a:pt x="13451" y="53547"/>
                  </a:cubicBezTo>
                  <a:close/>
                  <a:moveTo>
                    <a:pt x="312" y="50810"/>
                  </a:moveTo>
                  <a:cubicBezTo>
                    <a:pt x="10713" y="114852"/>
                    <a:pt x="85714" y="123063"/>
                    <a:pt x="91736" y="52999"/>
                  </a:cubicBezTo>
                  <a:cubicBezTo>
                    <a:pt x="94473" y="22347"/>
                    <a:pt x="46297" y="-25822"/>
                    <a:pt x="13998" y="16873"/>
                  </a:cubicBezTo>
                  <a:cubicBezTo>
                    <a:pt x="7976" y="24536"/>
                    <a:pt x="-1878" y="36578"/>
                    <a:pt x="312" y="5081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B166BC70-F453-3F12-B218-D016EC7BE62C}"/>
                </a:ext>
              </a:extLst>
            </p:cNvPr>
            <p:cNvSpPr/>
            <p:nvPr/>
          </p:nvSpPr>
          <p:spPr>
            <a:xfrm>
              <a:off x="3481145" y="6530828"/>
              <a:ext cx="86353" cy="93442"/>
            </a:xfrm>
            <a:custGeom>
              <a:avLst/>
              <a:gdLst>
                <a:gd name="connsiteX0" fmla="*/ 62012 w 86353"/>
                <a:gd name="connsiteY0" fmla="*/ 12989 h 93442"/>
                <a:gd name="connsiteX1" fmla="*/ 66939 w 86353"/>
                <a:gd name="connsiteY1" fmla="*/ 19010 h 93442"/>
                <a:gd name="connsiteX2" fmla="*/ 69676 w 86353"/>
                <a:gd name="connsiteY2" fmla="*/ 22841 h 93442"/>
                <a:gd name="connsiteX3" fmla="*/ 25333 w 86353"/>
                <a:gd name="connsiteY3" fmla="*/ 76484 h 93442"/>
                <a:gd name="connsiteX4" fmla="*/ 16574 w 86353"/>
                <a:gd name="connsiteY4" fmla="*/ 29957 h 93442"/>
                <a:gd name="connsiteX5" fmla="*/ 62012 w 86353"/>
                <a:gd name="connsiteY5" fmla="*/ 12989 h 93442"/>
                <a:gd name="connsiteX6" fmla="*/ 35187 w 86353"/>
                <a:gd name="connsiteY6" fmla="*/ 2041 h 93442"/>
                <a:gd name="connsiteX7" fmla="*/ 52158 w 86353"/>
                <a:gd name="connsiteY7" fmla="*/ 92357 h 93442"/>
                <a:gd name="connsiteX8" fmla="*/ 86100 w 86353"/>
                <a:gd name="connsiteY8" fmla="*/ 35978 h 93442"/>
                <a:gd name="connsiteX9" fmla="*/ 35187 w 86353"/>
                <a:gd name="connsiteY9" fmla="*/ 2041 h 9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353" h="93442">
                  <a:moveTo>
                    <a:pt x="62012" y="12989"/>
                  </a:moveTo>
                  <a:cubicBezTo>
                    <a:pt x="64749" y="16273"/>
                    <a:pt x="64202" y="14631"/>
                    <a:pt x="66939" y="19010"/>
                  </a:cubicBezTo>
                  <a:cubicBezTo>
                    <a:pt x="74603" y="30505"/>
                    <a:pt x="62560" y="8062"/>
                    <a:pt x="69676" y="22841"/>
                  </a:cubicBezTo>
                  <a:cubicBezTo>
                    <a:pt x="81173" y="48568"/>
                    <a:pt x="58727" y="97284"/>
                    <a:pt x="25333" y="76484"/>
                  </a:cubicBezTo>
                  <a:cubicBezTo>
                    <a:pt x="12194" y="68273"/>
                    <a:pt x="8362" y="45831"/>
                    <a:pt x="16574" y="29957"/>
                  </a:cubicBezTo>
                  <a:cubicBezTo>
                    <a:pt x="24238" y="14631"/>
                    <a:pt x="38472" y="12441"/>
                    <a:pt x="62012" y="12989"/>
                  </a:cubicBezTo>
                  <a:close/>
                  <a:moveTo>
                    <a:pt x="35187" y="2041"/>
                  </a:moveTo>
                  <a:cubicBezTo>
                    <a:pt x="-18463" y="12441"/>
                    <a:pt x="-9156" y="104400"/>
                    <a:pt x="52158" y="92357"/>
                  </a:cubicBezTo>
                  <a:cubicBezTo>
                    <a:pt x="76246" y="87978"/>
                    <a:pt x="88290" y="64989"/>
                    <a:pt x="86100" y="35978"/>
                  </a:cubicBezTo>
                  <a:cubicBezTo>
                    <a:pt x="83910" y="4231"/>
                    <a:pt x="68034" y="-4527"/>
                    <a:pt x="35187" y="204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468F36A4-88D8-012D-4711-5CE3F92A1DA2}"/>
                </a:ext>
              </a:extLst>
            </p:cNvPr>
            <p:cNvSpPr/>
            <p:nvPr/>
          </p:nvSpPr>
          <p:spPr>
            <a:xfrm>
              <a:off x="3494442" y="6183036"/>
              <a:ext cx="85702" cy="93115"/>
            </a:xfrm>
            <a:custGeom>
              <a:avLst/>
              <a:gdLst>
                <a:gd name="connsiteX0" fmla="*/ 41051 w 85702"/>
                <a:gd name="connsiteY0" fmla="*/ 12653 h 93115"/>
                <a:gd name="connsiteX1" fmla="*/ 60759 w 85702"/>
                <a:gd name="connsiteY1" fmla="*/ 20863 h 93115"/>
                <a:gd name="connsiteX2" fmla="*/ 71708 w 85702"/>
                <a:gd name="connsiteY2" fmla="*/ 41663 h 93115"/>
                <a:gd name="connsiteX3" fmla="*/ 44883 w 85702"/>
                <a:gd name="connsiteY3" fmla="*/ 78337 h 93115"/>
                <a:gd name="connsiteX4" fmla="*/ 41051 w 85702"/>
                <a:gd name="connsiteY4" fmla="*/ 12653 h 93115"/>
                <a:gd name="connsiteX5" fmla="*/ 30649 w 85702"/>
                <a:gd name="connsiteY5" fmla="*/ 2253 h 93115"/>
                <a:gd name="connsiteX6" fmla="*/ 53642 w 85702"/>
                <a:gd name="connsiteY6" fmla="*/ 89285 h 93115"/>
                <a:gd name="connsiteX7" fmla="*/ 85394 w 85702"/>
                <a:gd name="connsiteY7" fmla="*/ 32906 h 93115"/>
                <a:gd name="connsiteX8" fmla="*/ 30649 w 85702"/>
                <a:gd name="connsiteY8" fmla="*/ 2253 h 9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02" h="93115">
                  <a:moveTo>
                    <a:pt x="41051" y="12653"/>
                  </a:moveTo>
                  <a:cubicBezTo>
                    <a:pt x="54737" y="10463"/>
                    <a:pt x="52000" y="13748"/>
                    <a:pt x="60759" y="20863"/>
                  </a:cubicBezTo>
                  <a:cubicBezTo>
                    <a:pt x="70066" y="28527"/>
                    <a:pt x="73350" y="22506"/>
                    <a:pt x="71708" y="41663"/>
                  </a:cubicBezTo>
                  <a:cubicBezTo>
                    <a:pt x="70613" y="53158"/>
                    <a:pt x="55284" y="76148"/>
                    <a:pt x="44883" y="78337"/>
                  </a:cubicBezTo>
                  <a:cubicBezTo>
                    <a:pt x="12036" y="86000"/>
                    <a:pt x="-2198" y="19769"/>
                    <a:pt x="41051" y="12653"/>
                  </a:cubicBezTo>
                  <a:close/>
                  <a:moveTo>
                    <a:pt x="30649" y="2253"/>
                  </a:moveTo>
                  <a:cubicBezTo>
                    <a:pt x="-29023" y="25242"/>
                    <a:pt x="9299" y="112274"/>
                    <a:pt x="53642" y="89285"/>
                  </a:cubicBezTo>
                  <a:cubicBezTo>
                    <a:pt x="72255" y="79979"/>
                    <a:pt x="88131" y="52064"/>
                    <a:pt x="85394" y="32906"/>
                  </a:cubicBezTo>
                  <a:cubicBezTo>
                    <a:pt x="82657" y="14295"/>
                    <a:pt x="55284" y="-7052"/>
                    <a:pt x="30649" y="225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53FDC5EF-869C-1050-A970-34C44E8AE2E8}"/>
                </a:ext>
              </a:extLst>
            </p:cNvPr>
            <p:cNvSpPr/>
            <p:nvPr/>
          </p:nvSpPr>
          <p:spPr>
            <a:xfrm>
              <a:off x="3128292" y="6218044"/>
              <a:ext cx="86112" cy="84487"/>
            </a:xfrm>
            <a:custGeom>
              <a:avLst/>
              <a:gdLst>
                <a:gd name="connsiteX0" fmla="*/ 69973 w 86112"/>
                <a:gd name="connsiteY0" fmla="*/ 22530 h 84487"/>
                <a:gd name="connsiteX1" fmla="*/ 56835 w 86112"/>
                <a:gd name="connsiteY1" fmla="*/ 66867 h 84487"/>
                <a:gd name="connsiteX2" fmla="*/ 26725 w 86112"/>
                <a:gd name="connsiteY2" fmla="*/ 14867 h 84487"/>
                <a:gd name="connsiteX3" fmla="*/ 69973 w 86112"/>
                <a:gd name="connsiteY3" fmla="*/ 22530 h 84487"/>
                <a:gd name="connsiteX4" fmla="*/ 33842 w 86112"/>
                <a:gd name="connsiteY4" fmla="*/ 635 h 84487"/>
                <a:gd name="connsiteX5" fmla="*/ 6470 w 86112"/>
                <a:gd name="connsiteY5" fmla="*/ 16509 h 84487"/>
                <a:gd name="connsiteX6" fmla="*/ 52455 w 86112"/>
                <a:gd name="connsiteY6" fmla="*/ 83835 h 84487"/>
                <a:gd name="connsiteX7" fmla="*/ 67784 w 86112"/>
                <a:gd name="connsiteY7" fmla="*/ 6656 h 84487"/>
                <a:gd name="connsiteX8" fmla="*/ 33842 w 86112"/>
                <a:gd name="connsiteY8" fmla="*/ 635 h 8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112" h="84487">
                  <a:moveTo>
                    <a:pt x="69973" y="22530"/>
                  </a:moveTo>
                  <a:cubicBezTo>
                    <a:pt x="72711" y="40593"/>
                    <a:pt x="74353" y="55372"/>
                    <a:pt x="56835" y="66867"/>
                  </a:cubicBezTo>
                  <a:cubicBezTo>
                    <a:pt x="27273" y="86572"/>
                    <a:pt x="-6122" y="29646"/>
                    <a:pt x="26725" y="14867"/>
                  </a:cubicBezTo>
                  <a:cubicBezTo>
                    <a:pt x="43696" y="6656"/>
                    <a:pt x="56835" y="16509"/>
                    <a:pt x="69973" y="22530"/>
                  </a:cubicBezTo>
                  <a:close/>
                  <a:moveTo>
                    <a:pt x="33842" y="635"/>
                  </a:moveTo>
                  <a:cubicBezTo>
                    <a:pt x="18513" y="4467"/>
                    <a:pt x="13586" y="4467"/>
                    <a:pt x="6470" y="16509"/>
                  </a:cubicBezTo>
                  <a:cubicBezTo>
                    <a:pt x="-15428" y="53182"/>
                    <a:pt x="22893" y="89856"/>
                    <a:pt x="52455" y="83835"/>
                  </a:cubicBezTo>
                  <a:cubicBezTo>
                    <a:pt x="91871" y="76172"/>
                    <a:pt x="96251" y="22530"/>
                    <a:pt x="67784" y="6656"/>
                  </a:cubicBezTo>
                  <a:cubicBezTo>
                    <a:pt x="59572" y="2277"/>
                    <a:pt x="42601" y="-1555"/>
                    <a:pt x="33842" y="63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8960A12D-70D6-3623-D818-71B6E68D6D24}"/>
                </a:ext>
              </a:extLst>
            </p:cNvPr>
            <p:cNvSpPr/>
            <p:nvPr/>
          </p:nvSpPr>
          <p:spPr>
            <a:xfrm>
              <a:off x="2728982" y="6226889"/>
              <a:ext cx="77316" cy="76206"/>
            </a:xfrm>
            <a:custGeom>
              <a:avLst/>
              <a:gdLst>
                <a:gd name="connsiteX0" fmla="*/ 47748 w 77316"/>
                <a:gd name="connsiteY0" fmla="*/ 61305 h 76206"/>
                <a:gd name="connsiteX1" fmla="*/ 36799 w 77316"/>
                <a:gd name="connsiteY1" fmla="*/ 13137 h 76206"/>
                <a:gd name="connsiteX2" fmla="*/ 61434 w 77316"/>
                <a:gd name="connsiteY2" fmla="*/ 25726 h 76206"/>
                <a:gd name="connsiteX3" fmla="*/ 47748 w 77316"/>
                <a:gd name="connsiteY3" fmla="*/ 61305 h 76206"/>
                <a:gd name="connsiteX4" fmla="*/ 59792 w 77316"/>
                <a:gd name="connsiteY4" fmla="*/ 0 h 76206"/>
                <a:gd name="connsiteX5" fmla="*/ 42274 w 77316"/>
                <a:gd name="connsiteY5" fmla="*/ 2737 h 76206"/>
                <a:gd name="connsiteX6" fmla="*/ 26945 w 77316"/>
                <a:gd name="connsiteY6" fmla="*/ 4379 h 76206"/>
                <a:gd name="connsiteX7" fmla="*/ 2310 w 77316"/>
                <a:gd name="connsiteY7" fmla="*/ 53642 h 76206"/>
                <a:gd name="connsiteX8" fmla="*/ 71288 w 77316"/>
                <a:gd name="connsiteY8" fmla="*/ 51453 h 76206"/>
                <a:gd name="connsiteX9" fmla="*/ 59792 w 77316"/>
                <a:gd name="connsiteY9" fmla="*/ 0 h 7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16" h="76206">
                  <a:moveTo>
                    <a:pt x="47748" y="61305"/>
                  </a:moveTo>
                  <a:cubicBezTo>
                    <a:pt x="-5354" y="66779"/>
                    <a:pt x="10522" y="16421"/>
                    <a:pt x="36799" y="13137"/>
                  </a:cubicBezTo>
                  <a:cubicBezTo>
                    <a:pt x="47748" y="12042"/>
                    <a:pt x="42274" y="10400"/>
                    <a:pt x="61434" y="25726"/>
                  </a:cubicBezTo>
                  <a:cubicBezTo>
                    <a:pt x="60887" y="42147"/>
                    <a:pt x="54317" y="52000"/>
                    <a:pt x="47748" y="61305"/>
                  </a:cubicBezTo>
                  <a:close/>
                  <a:moveTo>
                    <a:pt x="59792" y="0"/>
                  </a:moveTo>
                  <a:cubicBezTo>
                    <a:pt x="48843" y="5474"/>
                    <a:pt x="55960" y="2737"/>
                    <a:pt x="42274" y="2737"/>
                  </a:cubicBezTo>
                  <a:cubicBezTo>
                    <a:pt x="32419" y="2737"/>
                    <a:pt x="35157" y="1642"/>
                    <a:pt x="26945" y="4379"/>
                  </a:cubicBezTo>
                  <a:cubicBezTo>
                    <a:pt x="1215" y="13684"/>
                    <a:pt x="-3712" y="42695"/>
                    <a:pt x="2310" y="53642"/>
                  </a:cubicBezTo>
                  <a:cubicBezTo>
                    <a:pt x="20376" y="85937"/>
                    <a:pt x="58697" y="82106"/>
                    <a:pt x="71288" y="51453"/>
                  </a:cubicBezTo>
                  <a:cubicBezTo>
                    <a:pt x="83332" y="20800"/>
                    <a:pt x="76215" y="20800"/>
                    <a:pt x="59792" y="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FECABE02-5D03-90D7-827F-0146B9C6F844}"/>
                </a:ext>
              </a:extLst>
            </p:cNvPr>
            <p:cNvSpPr/>
            <p:nvPr/>
          </p:nvSpPr>
          <p:spPr>
            <a:xfrm>
              <a:off x="2724491" y="6539896"/>
              <a:ext cx="67726" cy="76974"/>
            </a:xfrm>
            <a:custGeom>
              <a:avLst/>
              <a:gdLst>
                <a:gd name="connsiteX0" fmla="*/ 15560 w 67726"/>
                <a:gd name="connsiteY0" fmla="*/ 51542 h 76974"/>
                <a:gd name="connsiteX1" fmla="*/ 34174 w 67726"/>
                <a:gd name="connsiteY1" fmla="*/ 13773 h 76974"/>
                <a:gd name="connsiteX2" fmla="*/ 52239 w 67726"/>
                <a:gd name="connsiteY2" fmla="*/ 25268 h 76974"/>
                <a:gd name="connsiteX3" fmla="*/ 54429 w 67726"/>
                <a:gd name="connsiteY3" fmla="*/ 26910 h 76974"/>
                <a:gd name="connsiteX4" fmla="*/ 41838 w 67726"/>
                <a:gd name="connsiteY4" fmla="*/ 61394 h 76974"/>
                <a:gd name="connsiteX5" fmla="*/ 15560 w 67726"/>
                <a:gd name="connsiteY5" fmla="*/ 51542 h 76974"/>
                <a:gd name="connsiteX6" fmla="*/ 67021 w 67726"/>
                <a:gd name="connsiteY6" fmla="*/ 20889 h 76974"/>
                <a:gd name="connsiteX7" fmla="*/ 19940 w 67726"/>
                <a:gd name="connsiteY7" fmla="*/ 3373 h 76974"/>
                <a:gd name="connsiteX8" fmla="*/ 64283 w 67726"/>
                <a:gd name="connsiteY8" fmla="*/ 53731 h 76974"/>
                <a:gd name="connsiteX9" fmla="*/ 67021 w 67726"/>
                <a:gd name="connsiteY9" fmla="*/ 20889 h 7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26" h="76974">
                  <a:moveTo>
                    <a:pt x="15560" y="51542"/>
                  </a:moveTo>
                  <a:cubicBezTo>
                    <a:pt x="10086" y="38952"/>
                    <a:pt x="13371" y="9941"/>
                    <a:pt x="34174" y="13773"/>
                  </a:cubicBezTo>
                  <a:cubicBezTo>
                    <a:pt x="46218" y="15963"/>
                    <a:pt x="50597" y="28005"/>
                    <a:pt x="52239" y="25268"/>
                  </a:cubicBezTo>
                  <a:cubicBezTo>
                    <a:pt x="52239" y="24720"/>
                    <a:pt x="53882" y="26363"/>
                    <a:pt x="54429" y="26910"/>
                  </a:cubicBezTo>
                  <a:cubicBezTo>
                    <a:pt x="54977" y="47163"/>
                    <a:pt x="49502" y="50447"/>
                    <a:pt x="41838" y="61394"/>
                  </a:cubicBezTo>
                  <a:cubicBezTo>
                    <a:pt x="27057" y="62489"/>
                    <a:pt x="20488" y="63584"/>
                    <a:pt x="15560" y="51542"/>
                  </a:cubicBezTo>
                  <a:close/>
                  <a:moveTo>
                    <a:pt x="67021" y="20889"/>
                  </a:moveTo>
                  <a:cubicBezTo>
                    <a:pt x="56072" y="8847"/>
                    <a:pt x="39648" y="-7027"/>
                    <a:pt x="19940" y="3373"/>
                  </a:cubicBezTo>
                  <a:cubicBezTo>
                    <a:pt x="-30425" y="29099"/>
                    <a:pt x="25962" y="118868"/>
                    <a:pt x="64283" y="53731"/>
                  </a:cubicBezTo>
                  <a:cubicBezTo>
                    <a:pt x="69210" y="45521"/>
                    <a:pt x="67568" y="31289"/>
                    <a:pt x="67021" y="2088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0CB17E5B-0ABE-DBF3-359D-FD726D63F038}"/>
                </a:ext>
              </a:extLst>
            </p:cNvPr>
            <p:cNvSpPr/>
            <p:nvPr/>
          </p:nvSpPr>
          <p:spPr>
            <a:xfrm>
              <a:off x="3335096" y="6212971"/>
              <a:ext cx="70104" cy="18871"/>
            </a:xfrm>
            <a:custGeom>
              <a:avLst/>
              <a:gdLst>
                <a:gd name="connsiteX0" fmla="*/ 31 w 70104"/>
                <a:gd name="connsiteY0" fmla="*/ 15560 h 18871"/>
                <a:gd name="connsiteX1" fmla="*/ 19192 w 70104"/>
                <a:gd name="connsiteY1" fmla="*/ 18844 h 18871"/>
                <a:gd name="connsiteX2" fmla="*/ 38352 w 70104"/>
                <a:gd name="connsiteY2" fmla="*/ 15560 h 18871"/>
                <a:gd name="connsiteX3" fmla="*/ 70104 w 70104"/>
                <a:gd name="connsiteY3" fmla="*/ 2971 h 18871"/>
                <a:gd name="connsiteX4" fmla="*/ 31 w 70104"/>
                <a:gd name="connsiteY4" fmla="*/ 15560 h 18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04" h="18871">
                  <a:moveTo>
                    <a:pt x="31" y="15560"/>
                  </a:moveTo>
                  <a:cubicBezTo>
                    <a:pt x="6053" y="19392"/>
                    <a:pt x="8243" y="18844"/>
                    <a:pt x="19192" y="18844"/>
                  </a:cubicBezTo>
                  <a:cubicBezTo>
                    <a:pt x="27951" y="18297"/>
                    <a:pt x="30688" y="17202"/>
                    <a:pt x="38352" y="15560"/>
                  </a:cubicBezTo>
                  <a:cubicBezTo>
                    <a:pt x="58061" y="11729"/>
                    <a:pt x="67367" y="20487"/>
                    <a:pt x="70104" y="2971"/>
                  </a:cubicBezTo>
                  <a:cubicBezTo>
                    <a:pt x="62440" y="-3598"/>
                    <a:pt x="-1611" y="781"/>
                    <a:pt x="31" y="1556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A7CCFAE1-1521-D425-E74F-A663B36C62BB}"/>
                </a:ext>
              </a:extLst>
            </p:cNvPr>
            <p:cNvSpPr/>
            <p:nvPr/>
          </p:nvSpPr>
          <p:spPr>
            <a:xfrm>
              <a:off x="3567792" y="6355204"/>
              <a:ext cx="19347" cy="83518"/>
            </a:xfrm>
            <a:custGeom>
              <a:avLst/>
              <a:gdLst>
                <a:gd name="connsiteX0" fmla="*/ 9307 w 19347"/>
                <a:gd name="connsiteY0" fmla="*/ 865 h 83518"/>
                <a:gd name="connsiteX1" fmla="*/ 6569 w 19347"/>
                <a:gd name="connsiteY1" fmla="*/ 7434 h 83518"/>
                <a:gd name="connsiteX2" fmla="*/ 0 w 19347"/>
                <a:gd name="connsiteY2" fmla="*/ 83518 h 83518"/>
                <a:gd name="connsiteX3" fmla="*/ 14234 w 19347"/>
                <a:gd name="connsiteY3" fmla="*/ 37539 h 83518"/>
                <a:gd name="connsiteX4" fmla="*/ 9307 w 19347"/>
                <a:gd name="connsiteY4" fmla="*/ 865 h 8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7" h="83518">
                  <a:moveTo>
                    <a:pt x="9307" y="865"/>
                  </a:moveTo>
                  <a:cubicBezTo>
                    <a:pt x="7117" y="4149"/>
                    <a:pt x="7664" y="1960"/>
                    <a:pt x="6569" y="7434"/>
                  </a:cubicBezTo>
                  <a:lnTo>
                    <a:pt x="0" y="83518"/>
                  </a:lnTo>
                  <a:cubicBezTo>
                    <a:pt x="14234" y="77497"/>
                    <a:pt x="10402" y="70381"/>
                    <a:pt x="14234" y="37539"/>
                  </a:cubicBezTo>
                  <a:cubicBezTo>
                    <a:pt x="15876" y="21665"/>
                    <a:pt x="27372" y="-5156"/>
                    <a:pt x="9307" y="86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802825A9-8F28-53FA-1951-74CE656CD049}"/>
                </a:ext>
              </a:extLst>
            </p:cNvPr>
            <p:cNvSpPr/>
            <p:nvPr/>
          </p:nvSpPr>
          <p:spPr>
            <a:xfrm>
              <a:off x="2720343" y="6062678"/>
              <a:ext cx="55686" cy="64052"/>
            </a:xfrm>
            <a:custGeom>
              <a:avLst/>
              <a:gdLst>
                <a:gd name="connsiteX0" fmla="*/ 0 w 55686"/>
                <a:gd name="connsiteY0" fmla="*/ 64042 h 64052"/>
                <a:gd name="connsiteX1" fmla="*/ 45438 w 55686"/>
                <a:gd name="connsiteY1" fmla="*/ 19705 h 64052"/>
                <a:gd name="connsiteX2" fmla="*/ 54197 w 55686"/>
                <a:gd name="connsiteY2" fmla="*/ 12590 h 64052"/>
                <a:gd name="connsiteX3" fmla="*/ 50913 w 55686"/>
                <a:gd name="connsiteY3" fmla="*/ 0 h 64052"/>
                <a:gd name="connsiteX4" fmla="*/ 0 w 55686"/>
                <a:gd name="connsiteY4" fmla="*/ 64042 h 6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86" h="64052">
                  <a:moveTo>
                    <a:pt x="0" y="64042"/>
                  </a:moveTo>
                  <a:cubicBezTo>
                    <a:pt x="19161" y="64590"/>
                    <a:pt x="10949" y="42695"/>
                    <a:pt x="45438" y="19705"/>
                  </a:cubicBezTo>
                  <a:cubicBezTo>
                    <a:pt x="55292" y="12590"/>
                    <a:pt x="50365" y="22990"/>
                    <a:pt x="54197" y="12590"/>
                  </a:cubicBezTo>
                  <a:cubicBezTo>
                    <a:pt x="58577" y="1095"/>
                    <a:pt x="52008" y="1642"/>
                    <a:pt x="50913" y="0"/>
                  </a:cubicBezTo>
                  <a:cubicBezTo>
                    <a:pt x="41606" y="4379"/>
                    <a:pt x="0" y="48716"/>
                    <a:pt x="0" y="64042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539B16AF-5EDC-06F8-1F36-B30FA24958DD}"/>
                </a:ext>
              </a:extLst>
            </p:cNvPr>
            <p:cNvSpPr/>
            <p:nvPr/>
          </p:nvSpPr>
          <p:spPr>
            <a:xfrm>
              <a:off x="3121551" y="6051184"/>
              <a:ext cx="55363" cy="61753"/>
            </a:xfrm>
            <a:custGeom>
              <a:avLst/>
              <a:gdLst>
                <a:gd name="connsiteX0" fmla="*/ 71 w 55363"/>
                <a:gd name="connsiteY0" fmla="*/ 58021 h 61753"/>
                <a:gd name="connsiteX1" fmla="*/ 7735 w 55363"/>
                <a:gd name="connsiteY1" fmla="*/ 59116 h 61753"/>
                <a:gd name="connsiteX2" fmla="*/ 28538 w 55363"/>
                <a:gd name="connsiteY2" fmla="*/ 33937 h 61753"/>
                <a:gd name="connsiteX3" fmla="*/ 43320 w 55363"/>
                <a:gd name="connsiteY3" fmla="*/ 18611 h 61753"/>
                <a:gd name="connsiteX4" fmla="*/ 55363 w 55363"/>
                <a:gd name="connsiteY4" fmla="*/ 0 h 61753"/>
                <a:gd name="connsiteX5" fmla="*/ 37298 w 55363"/>
                <a:gd name="connsiteY5" fmla="*/ 9305 h 61753"/>
                <a:gd name="connsiteX6" fmla="*/ 71 w 55363"/>
                <a:gd name="connsiteY6" fmla="*/ 58021 h 6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63" h="61753">
                  <a:moveTo>
                    <a:pt x="71" y="58021"/>
                  </a:moveTo>
                  <a:cubicBezTo>
                    <a:pt x="2261" y="59116"/>
                    <a:pt x="-4856" y="65137"/>
                    <a:pt x="7735" y="59116"/>
                  </a:cubicBezTo>
                  <a:lnTo>
                    <a:pt x="28538" y="33937"/>
                  </a:lnTo>
                  <a:cubicBezTo>
                    <a:pt x="34013" y="27916"/>
                    <a:pt x="37845" y="24632"/>
                    <a:pt x="43320" y="18611"/>
                  </a:cubicBezTo>
                  <a:cubicBezTo>
                    <a:pt x="49889" y="12042"/>
                    <a:pt x="54269" y="11495"/>
                    <a:pt x="55363" y="0"/>
                  </a:cubicBezTo>
                  <a:cubicBezTo>
                    <a:pt x="43320" y="547"/>
                    <a:pt x="42772" y="2189"/>
                    <a:pt x="37298" y="9305"/>
                  </a:cubicBezTo>
                  <a:cubicBezTo>
                    <a:pt x="29086" y="18611"/>
                    <a:pt x="-1024" y="50358"/>
                    <a:pt x="71" y="580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D4170471-83B7-FA5C-CA8F-AC74EBC18F6E}"/>
                </a:ext>
              </a:extLst>
            </p:cNvPr>
            <p:cNvSpPr/>
            <p:nvPr/>
          </p:nvSpPr>
          <p:spPr>
            <a:xfrm>
              <a:off x="2728299" y="6084270"/>
              <a:ext cx="50620" cy="62703"/>
            </a:xfrm>
            <a:custGeom>
              <a:avLst/>
              <a:gdLst>
                <a:gd name="connsiteX0" fmla="*/ 1350 w 50620"/>
                <a:gd name="connsiteY0" fmla="*/ 62703 h 62703"/>
                <a:gd name="connsiteX1" fmla="*/ 50621 w 50620"/>
                <a:gd name="connsiteY1" fmla="*/ 1945 h 62703"/>
                <a:gd name="connsiteX2" fmla="*/ 21058 w 50620"/>
                <a:gd name="connsiteY2" fmla="*/ 30408 h 62703"/>
                <a:gd name="connsiteX3" fmla="*/ 1350 w 50620"/>
                <a:gd name="connsiteY3" fmla="*/ 62703 h 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20" h="62703">
                  <a:moveTo>
                    <a:pt x="1350" y="62703"/>
                  </a:moveTo>
                  <a:cubicBezTo>
                    <a:pt x="14489" y="51208"/>
                    <a:pt x="46241" y="21103"/>
                    <a:pt x="50621" y="1945"/>
                  </a:cubicBezTo>
                  <a:cubicBezTo>
                    <a:pt x="26533" y="-2434"/>
                    <a:pt x="47883" y="-1886"/>
                    <a:pt x="21058" y="30408"/>
                  </a:cubicBezTo>
                  <a:cubicBezTo>
                    <a:pt x="13942" y="39166"/>
                    <a:pt x="-5219" y="51756"/>
                    <a:pt x="1350" y="6270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9FE6D766-46AC-817F-4A91-E4382CAEE86A}"/>
                </a:ext>
              </a:extLst>
            </p:cNvPr>
            <p:cNvSpPr/>
            <p:nvPr/>
          </p:nvSpPr>
          <p:spPr>
            <a:xfrm>
              <a:off x="3135309" y="6064445"/>
              <a:ext cx="51653" cy="65559"/>
            </a:xfrm>
            <a:custGeom>
              <a:avLst/>
              <a:gdLst>
                <a:gd name="connsiteX0" fmla="*/ 0 w 51653"/>
                <a:gd name="connsiteY0" fmla="*/ 65560 h 65559"/>
                <a:gd name="connsiteX1" fmla="*/ 29562 w 51653"/>
                <a:gd name="connsiteY1" fmla="*/ 36002 h 65559"/>
                <a:gd name="connsiteX2" fmla="*/ 51460 w 51653"/>
                <a:gd name="connsiteY2" fmla="*/ 1517 h 65559"/>
                <a:gd name="connsiteX3" fmla="*/ 24088 w 51653"/>
                <a:gd name="connsiteY3" fmla="*/ 29981 h 65559"/>
                <a:gd name="connsiteX4" fmla="*/ 0 w 51653"/>
                <a:gd name="connsiteY4" fmla="*/ 65560 h 6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53" h="65559">
                  <a:moveTo>
                    <a:pt x="0" y="65560"/>
                  </a:moveTo>
                  <a:cubicBezTo>
                    <a:pt x="9854" y="64465"/>
                    <a:pt x="16971" y="51328"/>
                    <a:pt x="29562" y="36002"/>
                  </a:cubicBezTo>
                  <a:cubicBezTo>
                    <a:pt x="36679" y="27244"/>
                    <a:pt x="53650" y="11917"/>
                    <a:pt x="51460" y="1517"/>
                  </a:cubicBezTo>
                  <a:cubicBezTo>
                    <a:pt x="39416" y="-2862"/>
                    <a:pt x="47081" y="970"/>
                    <a:pt x="24088" y="29981"/>
                  </a:cubicBezTo>
                  <a:cubicBezTo>
                    <a:pt x="15329" y="40928"/>
                    <a:pt x="4380" y="50781"/>
                    <a:pt x="0" y="6556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82A39304-C56C-7C7F-7699-E5912AA0BA92}"/>
                </a:ext>
              </a:extLst>
            </p:cNvPr>
            <p:cNvSpPr/>
            <p:nvPr/>
          </p:nvSpPr>
          <p:spPr>
            <a:xfrm>
              <a:off x="3110921" y="6346763"/>
              <a:ext cx="15628" cy="52000"/>
            </a:xfrm>
            <a:custGeom>
              <a:avLst/>
              <a:gdLst>
                <a:gd name="connsiteX0" fmla="*/ 11249 w 15628"/>
                <a:gd name="connsiteY0" fmla="*/ 52000 h 52000"/>
                <a:gd name="connsiteX1" fmla="*/ 15629 w 15628"/>
                <a:gd name="connsiteY1" fmla="*/ 1095 h 52000"/>
                <a:gd name="connsiteX2" fmla="*/ 2490 w 15628"/>
                <a:gd name="connsiteY2" fmla="*/ 0 h 52000"/>
                <a:gd name="connsiteX3" fmla="*/ 848 w 15628"/>
                <a:gd name="connsiteY3" fmla="*/ 31200 h 52000"/>
                <a:gd name="connsiteX4" fmla="*/ 11249 w 15628"/>
                <a:gd name="connsiteY4" fmla="*/ 52000 h 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8" h="52000">
                  <a:moveTo>
                    <a:pt x="11249" y="52000"/>
                  </a:moveTo>
                  <a:lnTo>
                    <a:pt x="15629" y="1095"/>
                  </a:lnTo>
                  <a:lnTo>
                    <a:pt x="2490" y="0"/>
                  </a:lnTo>
                  <a:cubicBezTo>
                    <a:pt x="-247" y="11495"/>
                    <a:pt x="848" y="18063"/>
                    <a:pt x="848" y="31200"/>
                  </a:cubicBezTo>
                  <a:cubicBezTo>
                    <a:pt x="300" y="48169"/>
                    <a:pt x="-3532" y="52000"/>
                    <a:pt x="11249" y="5200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92DBDE0B-C630-CB70-A31E-EF23DC35E418}"/>
                </a:ext>
              </a:extLst>
            </p:cNvPr>
            <p:cNvSpPr/>
            <p:nvPr/>
          </p:nvSpPr>
          <p:spPr>
            <a:xfrm>
              <a:off x="3505383" y="6046257"/>
              <a:ext cx="51626" cy="47519"/>
            </a:xfrm>
            <a:custGeom>
              <a:avLst/>
              <a:gdLst>
                <a:gd name="connsiteX0" fmla="*/ 0 w 51626"/>
                <a:gd name="connsiteY0" fmla="*/ 44337 h 47519"/>
                <a:gd name="connsiteX1" fmla="*/ 26278 w 51626"/>
                <a:gd name="connsiteY1" fmla="*/ 29558 h 47519"/>
                <a:gd name="connsiteX2" fmla="*/ 40511 w 51626"/>
                <a:gd name="connsiteY2" fmla="*/ 16968 h 47519"/>
                <a:gd name="connsiteX3" fmla="*/ 51460 w 51626"/>
                <a:gd name="connsiteY3" fmla="*/ 0 h 47519"/>
                <a:gd name="connsiteX4" fmla="*/ 24635 w 51626"/>
                <a:gd name="connsiteY4" fmla="*/ 18611 h 47519"/>
                <a:gd name="connsiteX5" fmla="*/ 0 w 51626"/>
                <a:gd name="connsiteY5" fmla="*/ 44337 h 4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26" h="47519">
                  <a:moveTo>
                    <a:pt x="0" y="44337"/>
                  </a:moveTo>
                  <a:cubicBezTo>
                    <a:pt x="9854" y="54190"/>
                    <a:pt x="16423" y="38863"/>
                    <a:pt x="26278" y="29558"/>
                  </a:cubicBezTo>
                  <a:cubicBezTo>
                    <a:pt x="31752" y="24632"/>
                    <a:pt x="34489" y="21347"/>
                    <a:pt x="40511" y="16968"/>
                  </a:cubicBezTo>
                  <a:cubicBezTo>
                    <a:pt x="48175" y="10947"/>
                    <a:pt x="52555" y="10947"/>
                    <a:pt x="51460" y="0"/>
                  </a:cubicBezTo>
                  <a:cubicBezTo>
                    <a:pt x="41059" y="0"/>
                    <a:pt x="32299" y="12042"/>
                    <a:pt x="24635" y="18611"/>
                  </a:cubicBezTo>
                  <a:cubicBezTo>
                    <a:pt x="15329" y="26821"/>
                    <a:pt x="5474" y="33937"/>
                    <a:pt x="0" y="44337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A0D3665A-DDC1-4FF8-1048-A847AE27D692}"/>
                </a:ext>
              </a:extLst>
            </p:cNvPr>
            <p:cNvSpPr/>
            <p:nvPr/>
          </p:nvSpPr>
          <p:spPr>
            <a:xfrm>
              <a:off x="3333485" y="6254252"/>
              <a:ext cx="61875" cy="13103"/>
            </a:xfrm>
            <a:custGeom>
              <a:avLst/>
              <a:gdLst>
                <a:gd name="connsiteX0" fmla="*/ 0 w 61875"/>
                <a:gd name="connsiteY0" fmla="*/ 4385 h 13103"/>
                <a:gd name="connsiteX1" fmla="*/ 29562 w 61875"/>
                <a:gd name="connsiteY1" fmla="*/ 12048 h 13103"/>
                <a:gd name="connsiteX2" fmla="*/ 61862 w 61875"/>
                <a:gd name="connsiteY2" fmla="*/ 7122 h 13103"/>
                <a:gd name="connsiteX3" fmla="*/ 0 w 61875"/>
                <a:gd name="connsiteY3" fmla="*/ 4385 h 1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75" h="13103">
                  <a:moveTo>
                    <a:pt x="0" y="4385"/>
                  </a:moveTo>
                  <a:cubicBezTo>
                    <a:pt x="4380" y="12048"/>
                    <a:pt x="20256" y="11501"/>
                    <a:pt x="29562" y="12048"/>
                  </a:cubicBezTo>
                  <a:cubicBezTo>
                    <a:pt x="39416" y="12596"/>
                    <a:pt x="60767" y="15880"/>
                    <a:pt x="61862" y="7122"/>
                  </a:cubicBezTo>
                  <a:cubicBezTo>
                    <a:pt x="62957" y="-7110"/>
                    <a:pt x="547" y="4385"/>
                    <a:pt x="0" y="438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4C55A402-97F3-EA3C-523C-2505492A174D}"/>
                </a:ext>
              </a:extLst>
            </p:cNvPr>
            <p:cNvSpPr/>
            <p:nvPr/>
          </p:nvSpPr>
          <p:spPr>
            <a:xfrm>
              <a:off x="2732380" y="6412995"/>
              <a:ext cx="39423" cy="42694"/>
            </a:xfrm>
            <a:custGeom>
              <a:avLst/>
              <a:gdLst>
                <a:gd name="connsiteX0" fmla="*/ 7 w 39423"/>
                <a:gd name="connsiteY0" fmla="*/ 42695 h 42694"/>
                <a:gd name="connsiteX1" fmla="*/ 39423 w 39423"/>
                <a:gd name="connsiteY1" fmla="*/ 7116 h 42694"/>
                <a:gd name="connsiteX2" fmla="*/ 33949 w 39423"/>
                <a:gd name="connsiteY2" fmla="*/ 0 h 42694"/>
                <a:gd name="connsiteX3" fmla="*/ 7 w 39423"/>
                <a:gd name="connsiteY3" fmla="*/ 42695 h 4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23" h="42694">
                  <a:moveTo>
                    <a:pt x="7" y="42695"/>
                  </a:moveTo>
                  <a:cubicBezTo>
                    <a:pt x="10409" y="36674"/>
                    <a:pt x="32854" y="16421"/>
                    <a:pt x="39423" y="7116"/>
                  </a:cubicBezTo>
                  <a:cubicBezTo>
                    <a:pt x="36686" y="2737"/>
                    <a:pt x="37234" y="2737"/>
                    <a:pt x="33949" y="0"/>
                  </a:cubicBezTo>
                  <a:cubicBezTo>
                    <a:pt x="30117" y="1642"/>
                    <a:pt x="-540" y="32295"/>
                    <a:pt x="7" y="42695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520E24BA-4215-0DAE-E785-D262A7600161}"/>
                </a:ext>
              </a:extLst>
            </p:cNvPr>
            <p:cNvSpPr/>
            <p:nvPr/>
          </p:nvSpPr>
          <p:spPr>
            <a:xfrm>
              <a:off x="3521259" y="6080194"/>
              <a:ext cx="36131" cy="38863"/>
            </a:xfrm>
            <a:custGeom>
              <a:avLst/>
              <a:gdLst>
                <a:gd name="connsiteX0" fmla="*/ 0 w 36131"/>
                <a:gd name="connsiteY0" fmla="*/ 38863 h 38863"/>
                <a:gd name="connsiteX1" fmla="*/ 21350 w 36131"/>
                <a:gd name="connsiteY1" fmla="*/ 21895 h 38863"/>
                <a:gd name="connsiteX2" fmla="*/ 36132 w 36131"/>
                <a:gd name="connsiteY2" fmla="*/ 0 h 38863"/>
                <a:gd name="connsiteX3" fmla="*/ 0 w 36131"/>
                <a:gd name="connsiteY3" fmla="*/ 38863 h 3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1" h="38863">
                  <a:moveTo>
                    <a:pt x="0" y="38863"/>
                  </a:moveTo>
                  <a:cubicBezTo>
                    <a:pt x="10402" y="34484"/>
                    <a:pt x="14234" y="29011"/>
                    <a:pt x="21350" y="21895"/>
                  </a:cubicBezTo>
                  <a:cubicBezTo>
                    <a:pt x="29562" y="14232"/>
                    <a:pt x="36132" y="12590"/>
                    <a:pt x="36132" y="0"/>
                  </a:cubicBezTo>
                  <a:cubicBezTo>
                    <a:pt x="21898" y="2737"/>
                    <a:pt x="4927" y="25179"/>
                    <a:pt x="0" y="388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B8AAE1CE-C78C-BDB3-7335-3E7883047FFA}"/>
                </a:ext>
              </a:extLst>
            </p:cNvPr>
            <p:cNvSpPr/>
            <p:nvPr/>
          </p:nvSpPr>
          <p:spPr>
            <a:xfrm>
              <a:off x="3566971" y="6454595"/>
              <a:ext cx="12892" cy="19157"/>
            </a:xfrm>
            <a:custGeom>
              <a:avLst/>
              <a:gdLst>
                <a:gd name="connsiteX0" fmla="*/ 5201 w 12892"/>
                <a:gd name="connsiteY0" fmla="*/ 19158 h 19157"/>
                <a:gd name="connsiteX1" fmla="*/ 10128 w 12892"/>
                <a:gd name="connsiteY1" fmla="*/ 0 h 19157"/>
                <a:gd name="connsiteX2" fmla="*/ 5201 w 12892"/>
                <a:gd name="connsiteY2" fmla="*/ 19158 h 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2" h="19157">
                  <a:moveTo>
                    <a:pt x="5201" y="19158"/>
                  </a:moveTo>
                  <a:cubicBezTo>
                    <a:pt x="10128" y="13137"/>
                    <a:pt x="16698" y="11495"/>
                    <a:pt x="10128" y="0"/>
                  </a:cubicBezTo>
                  <a:cubicBezTo>
                    <a:pt x="-3011" y="2737"/>
                    <a:pt x="-1916" y="10400"/>
                    <a:pt x="5201" y="1915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9C7B6047-08E7-1A42-D2CC-DE520CCFA9D9}"/>
                </a:ext>
              </a:extLst>
            </p:cNvPr>
            <p:cNvSpPr/>
            <p:nvPr/>
          </p:nvSpPr>
          <p:spPr>
            <a:xfrm>
              <a:off x="3098630" y="6458427"/>
              <a:ext cx="10284" cy="15873"/>
            </a:xfrm>
            <a:custGeom>
              <a:avLst/>
              <a:gdLst>
                <a:gd name="connsiteX0" fmla="*/ 0 w 10284"/>
                <a:gd name="connsiteY0" fmla="*/ 15874 h 15873"/>
                <a:gd name="connsiteX1" fmla="*/ 8212 w 10284"/>
                <a:gd name="connsiteY1" fmla="*/ 10400 h 15873"/>
                <a:gd name="connsiteX2" fmla="*/ 8212 w 10284"/>
                <a:gd name="connsiteY2" fmla="*/ 0 h 15873"/>
                <a:gd name="connsiteX3" fmla="*/ 0 w 10284"/>
                <a:gd name="connsiteY3" fmla="*/ 15874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4" h="15873">
                  <a:moveTo>
                    <a:pt x="0" y="15874"/>
                  </a:moveTo>
                  <a:cubicBezTo>
                    <a:pt x="4927" y="14232"/>
                    <a:pt x="4380" y="16421"/>
                    <a:pt x="8212" y="10400"/>
                  </a:cubicBezTo>
                  <a:cubicBezTo>
                    <a:pt x="11496" y="4926"/>
                    <a:pt x="10402" y="5474"/>
                    <a:pt x="8212" y="0"/>
                  </a:cubicBezTo>
                  <a:cubicBezTo>
                    <a:pt x="547" y="3284"/>
                    <a:pt x="547" y="3284"/>
                    <a:pt x="0" y="1587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948E3B2B-DE61-6267-9EF0-51DF1FA9BD49}"/>
                </a:ext>
              </a:extLst>
            </p:cNvPr>
            <p:cNvSpPr/>
            <p:nvPr/>
          </p:nvSpPr>
          <p:spPr>
            <a:xfrm>
              <a:off x="3105431" y="6423943"/>
              <a:ext cx="11002" cy="13684"/>
            </a:xfrm>
            <a:custGeom>
              <a:avLst/>
              <a:gdLst>
                <a:gd name="connsiteX0" fmla="*/ 7432 w 11002"/>
                <a:gd name="connsiteY0" fmla="*/ 13684 h 13684"/>
                <a:gd name="connsiteX1" fmla="*/ 7979 w 11002"/>
                <a:gd name="connsiteY1" fmla="*/ 0 h 13684"/>
                <a:gd name="connsiteX2" fmla="*/ 7432 w 11002"/>
                <a:gd name="connsiteY2" fmla="*/ 13684 h 1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02" h="13684">
                  <a:moveTo>
                    <a:pt x="7432" y="13684"/>
                  </a:moveTo>
                  <a:cubicBezTo>
                    <a:pt x="12906" y="4926"/>
                    <a:pt x="11264" y="7116"/>
                    <a:pt x="7979" y="0"/>
                  </a:cubicBezTo>
                  <a:cubicBezTo>
                    <a:pt x="-232" y="4926"/>
                    <a:pt x="-4612" y="8758"/>
                    <a:pt x="7432" y="13684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0" name="图形 2">
            <a:extLst>
              <a:ext uri="{FF2B5EF4-FFF2-40B4-BE49-F238E27FC236}">
                <a16:creationId xmlns:a16="http://schemas.microsoft.com/office/drawing/2014/main" id="{AE78608D-8E98-149D-9C63-1F0EADB0D96B}"/>
              </a:ext>
            </a:extLst>
          </p:cNvPr>
          <p:cNvGrpSpPr/>
          <p:nvPr/>
        </p:nvGrpSpPr>
        <p:grpSpPr>
          <a:xfrm>
            <a:off x="8414457" y="2926208"/>
            <a:ext cx="967650" cy="986228"/>
            <a:chOff x="2709102" y="4540442"/>
            <a:chExt cx="967650" cy="986228"/>
          </a:xfrm>
          <a:solidFill>
            <a:srgbClr val="212121"/>
          </a:solidFill>
        </p:grpSpPr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505371AC-9637-E79A-25C2-56E7C042CD1C}"/>
                </a:ext>
              </a:extLst>
            </p:cNvPr>
            <p:cNvSpPr/>
            <p:nvPr/>
          </p:nvSpPr>
          <p:spPr>
            <a:xfrm>
              <a:off x="2709102" y="4540442"/>
              <a:ext cx="967650" cy="986228"/>
            </a:xfrm>
            <a:custGeom>
              <a:avLst/>
              <a:gdLst>
                <a:gd name="connsiteX0" fmla="*/ 163979 w 967650"/>
                <a:gd name="connsiteY0" fmla="*/ 942571 h 986228"/>
                <a:gd name="connsiteX1" fmla="*/ 35876 w 967650"/>
                <a:gd name="connsiteY1" fmla="*/ 851161 h 986228"/>
                <a:gd name="connsiteX2" fmla="*/ 23284 w 967650"/>
                <a:gd name="connsiteY2" fmla="*/ 789855 h 986228"/>
                <a:gd name="connsiteX3" fmla="*/ 147008 w 967650"/>
                <a:gd name="connsiteY3" fmla="*/ 620170 h 986228"/>
                <a:gd name="connsiteX4" fmla="*/ 181497 w 967650"/>
                <a:gd name="connsiteY4" fmla="*/ 581307 h 986228"/>
                <a:gd name="connsiteX5" fmla="*/ 216534 w 967650"/>
                <a:gd name="connsiteY5" fmla="*/ 543539 h 986228"/>
                <a:gd name="connsiteX6" fmla="*/ 399381 w 967650"/>
                <a:gd name="connsiteY6" fmla="*/ 359622 h 986228"/>
                <a:gd name="connsiteX7" fmla="*/ 438250 w 967650"/>
                <a:gd name="connsiteY7" fmla="*/ 325685 h 986228"/>
                <a:gd name="connsiteX8" fmla="*/ 518177 w 967650"/>
                <a:gd name="connsiteY8" fmla="*/ 388633 h 986228"/>
                <a:gd name="connsiteX9" fmla="*/ 492447 w 967650"/>
                <a:gd name="connsiteY9" fmla="*/ 419286 h 986228"/>
                <a:gd name="connsiteX10" fmla="*/ 461243 w 967650"/>
                <a:gd name="connsiteY10" fmla="*/ 446654 h 986228"/>
                <a:gd name="connsiteX11" fmla="*/ 344089 w 967650"/>
                <a:gd name="connsiteY11" fmla="*/ 555033 h 986228"/>
                <a:gd name="connsiteX12" fmla="*/ 317811 w 967650"/>
                <a:gd name="connsiteY12" fmla="*/ 583497 h 986228"/>
                <a:gd name="connsiteX13" fmla="*/ 264709 w 967650"/>
                <a:gd name="connsiteY13" fmla="*/ 642613 h 986228"/>
                <a:gd name="connsiteX14" fmla="*/ 254307 w 967650"/>
                <a:gd name="connsiteY14" fmla="*/ 660128 h 986228"/>
                <a:gd name="connsiteX15" fmla="*/ 252118 w 967650"/>
                <a:gd name="connsiteY15" fmla="*/ 663960 h 986228"/>
                <a:gd name="connsiteX16" fmla="*/ 190256 w 967650"/>
                <a:gd name="connsiteY16" fmla="*/ 909729 h 986228"/>
                <a:gd name="connsiteX17" fmla="*/ 163979 w 967650"/>
                <a:gd name="connsiteY17" fmla="*/ 942571 h 986228"/>
                <a:gd name="connsiteX18" fmla="*/ 651755 w 967650"/>
                <a:gd name="connsiteY18" fmla="*/ 453770 h 986228"/>
                <a:gd name="connsiteX19" fmla="*/ 700478 w 967650"/>
                <a:gd name="connsiteY19" fmla="*/ 377138 h 986228"/>
                <a:gd name="connsiteX20" fmla="*/ 727850 w 967650"/>
                <a:gd name="connsiteY20" fmla="*/ 340464 h 986228"/>
                <a:gd name="connsiteX21" fmla="*/ 832412 w 967650"/>
                <a:gd name="connsiteY21" fmla="*/ 228253 h 986228"/>
                <a:gd name="connsiteX22" fmla="*/ 881135 w 967650"/>
                <a:gd name="connsiteY22" fmla="*/ 185011 h 986228"/>
                <a:gd name="connsiteX23" fmla="*/ 941902 w 967650"/>
                <a:gd name="connsiteY23" fmla="*/ 221138 h 986228"/>
                <a:gd name="connsiteX24" fmla="*/ 866902 w 967650"/>
                <a:gd name="connsiteY24" fmla="*/ 311454 h 986228"/>
                <a:gd name="connsiteX25" fmla="*/ 850478 w 967650"/>
                <a:gd name="connsiteY25" fmla="*/ 328969 h 986228"/>
                <a:gd name="connsiteX26" fmla="*/ 695551 w 967650"/>
                <a:gd name="connsiteY26" fmla="*/ 498107 h 986228"/>
                <a:gd name="connsiteX27" fmla="*/ 651755 w 967650"/>
                <a:gd name="connsiteY27" fmla="*/ 453770 h 986228"/>
                <a:gd name="connsiteX28" fmla="*/ 562521 w 967650"/>
                <a:gd name="connsiteY28" fmla="*/ 378780 h 986228"/>
                <a:gd name="connsiteX29" fmla="*/ 539528 w 967650"/>
                <a:gd name="connsiteY29" fmla="*/ 364549 h 986228"/>
                <a:gd name="connsiteX30" fmla="*/ 495185 w 967650"/>
                <a:gd name="connsiteY30" fmla="*/ 332801 h 986228"/>
                <a:gd name="connsiteX31" fmla="*/ 448104 w 967650"/>
                <a:gd name="connsiteY31" fmla="*/ 291201 h 986228"/>
                <a:gd name="connsiteX32" fmla="*/ 443724 w 967650"/>
                <a:gd name="connsiteY32" fmla="*/ 286822 h 986228"/>
                <a:gd name="connsiteX33" fmla="*/ 415805 w 967650"/>
                <a:gd name="connsiteY33" fmla="*/ 259453 h 986228"/>
                <a:gd name="connsiteX34" fmla="*/ 380220 w 967650"/>
                <a:gd name="connsiteY34" fmla="*/ 154906 h 986228"/>
                <a:gd name="connsiteX35" fmla="*/ 446462 w 967650"/>
                <a:gd name="connsiteY35" fmla="*/ 71158 h 986228"/>
                <a:gd name="connsiteX36" fmla="*/ 495185 w 967650"/>
                <a:gd name="connsiteY36" fmla="*/ 58021 h 986228"/>
                <a:gd name="connsiteX37" fmla="*/ 788069 w 967650"/>
                <a:gd name="connsiteY37" fmla="*/ 146695 h 986228"/>
                <a:gd name="connsiteX38" fmla="*/ 839529 w 967650"/>
                <a:gd name="connsiteY38" fmla="*/ 168043 h 986228"/>
                <a:gd name="connsiteX39" fmla="*/ 831865 w 967650"/>
                <a:gd name="connsiteY39" fmla="*/ 179537 h 986228"/>
                <a:gd name="connsiteX40" fmla="*/ 751390 w 967650"/>
                <a:gd name="connsiteY40" fmla="*/ 260001 h 986228"/>
                <a:gd name="connsiteX41" fmla="*/ 737704 w 967650"/>
                <a:gd name="connsiteY41" fmla="*/ 276969 h 986228"/>
                <a:gd name="connsiteX42" fmla="*/ 650112 w 967650"/>
                <a:gd name="connsiteY42" fmla="*/ 393559 h 986228"/>
                <a:gd name="connsiteX43" fmla="*/ 627667 w 967650"/>
                <a:gd name="connsiteY43" fmla="*/ 429138 h 986228"/>
                <a:gd name="connsiteX44" fmla="*/ 562521 w 967650"/>
                <a:gd name="connsiteY44" fmla="*/ 378780 h 986228"/>
                <a:gd name="connsiteX45" fmla="*/ 647923 w 967650"/>
                <a:gd name="connsiteY45" fmla="*/ 73895 h 986228"/>
                <a:gd name="connsiteX46" fmla="*/ 653944 w 967650"/>
                <a:gd name="connsiteY46" fmla="*/ 61853 h 986228"/>
                <a:gd name="connsiteX47" fmla="*/ 674200 w 967650"/>
                <a:gd name="connsiteY47" fmla="*/ 42695 h 986228"/>
                <a:gd name="connsiteX48" fmla="*/ 709237 w 967650"/>
                <a:gd name="connsiteY48" fmla="*/ 33390 h 986228"/>
                <a:gd name="connsiteX49" fmla="*/ 779310 w 967650"/>
                <a:gd name="connsiteY49" fmla="*/ 69516 h 986228"/>
                <a:gd name="connsiteX50" fmla="*/ 766719 w 967650"/>
                <a:gd name="connsiteY50" fmla="*/ 104548 h 986228"/>
                <a:gd name="connsiteX51" fmla="*/ 647923 w 967650"/>
                <a:gd name="connsiteY51" fmla="*/ 73895 h 986228"/>
                <a:gd name="connsiteX52" fmla="*/ 806135 w 967650"/>
                <a:gd name="connsiteY52" fmla="*/ 123158 h 986228"/>
                <a:gd name="connsiteX53" fmla="*/ 809420 w 967650"/>
                <a:gd name="connsiteY53" fmla="*/ 114400 h 986228"/>
                <a:gd name="connsiteX54" fmla="*/ 811609 w 967650"/>
                <a:gd name="connsiteY54" fmla="*/ 110021 h 986228"/>
                <a:gd name="connsiteX55" fmla="*/ 814894 w 967650"/>
                <a:gd name="connsiteY55" fmla="*/ 101811 h 986228"/>
                <a:gd name="connsiteX56" fmla="*/ 798471 w 967650"/>
                <a:gd name="connsiteY56" fmla="*/ 50905 h 986228"/>
                <a:gd name="connsiteX57" fmla="*/ 651755 w 967650"/>
                <a:gd name="connsiteY57" fmla="*/ 8211 h 986228"/>
                <a:gd name="connsiteX58" fmla="*/ 604127 w 967650"/>
                <a:gd name="connsiteY58" fmla="*/ 60758 h 986228"/>
                <a:gd name="connsiteX59" fmla="*/ 526937 w 967650"/>
                <a:gd name="connsiteY59" fmla="*/ 36126 h 986228"/>
                <a:gd name="connsiteX60" fmla="*/ 466170 w 967650"/>
                <a:gd name="connsiteY60" fmla="*/ 0 h 986228"/>
                <a:gd name="connsiteX61" fmla="*/ 456316 w 967650"/>
                <a:gd name="connsiteY61" fmla="*/ 7663 h 986228"/>
                <a:gd name="connsiteX62" fmla="*/ 450841 w 967650"/>
                <a:gd name="connsiteY62" fmla="*/ 14232 h 986228"/>
                <a:gd name="connsiteX63" fmla="*/ 449199 w 967650"/>
                <a:gd name="connsiteY63" fmla="*/ 15874 h 986228"/>
                <a:gd name="connsiteX64" fmla="*/ 443724 w 967650"/>
                <a:gd name="connsiteY64" fmla="*/ 19705 h 986228"/>
                <a:gd name="connsiteX65" fmla="*/ 441535 w 967650"/>
                <a:gd name="connsiteY65" fmla="*/ 20800 h 986228"/>
                <a:gd name="connsiteX66" fmla="*/ 439892 w 967650"/>
                <a:gd name="connsiteY66" fmla="*/ 21895 h 986228"/>
                <a:gd name="connsiteX67" fmla="*/ 424564 w 967650"/>
                <a:gd name="connsiteY67" fmla="*/ 37221 h 986228"/>
                <a:gd name="connsiteX68" fmla="*/ 353943 w 967650"/>
                <a:gd name="connsiteY68" fmla="*/ 134106 h 986228"/>
                <a:gd name="connsiteX69" fmla="*/ 364892 w 967650"/>
                <a:gd name="connsiteY69" fmla="*/ 234822 h 986228"/>
                <a:gd name="connsiteX70" fmla="*/ 403761 w 967650"/>
                <a:gd name="connsiteY70" fmla="*/ 286822 h 986228"/>
                <a:gd name="connsiteX71" fmla="*/ 415805 w 967650"/>
                <a:gd name="connsiteY71" fmla="*/ 308717 h 986228"/>
                <a:gd name="connsiteX72" fmla="*/ 270731 w 967650"/>
                <a:gd name="connsiteY72" fmla="*/ 441728 h 986228"/>
                <a:gd name="connsiteX73" fmla="*/ 151935 w 967650"/>
                <a:gd name="connsiteY73" fmla="*/ 567075 h 986228"/>
                <a:gd name="connsiteX74" fmla="*/ 136059 w 967650"/>
                <a:gd name="connsiteY74" fmla="*/ 585139 h 986228"/>
                <a:gd name="connsiteX75" fmla="*/ 117993 w 967650"/>
                <a:gd name="connsiteY75" fmla="*/ 603202 h 986228"/>
                <a:gd name="connsiteX76" fmla="*/ 292 w 967650"/>
                <a:gd name="connsiteY76" fmla="*/ 795329 h 986228"/>
                <a:gd name="connsiteX77" fmla="*/ 71460 w 967650"/>
                <a:gd name="connsiteY77" fmla="*/ 929982 h 986228"/>
                <a:gd name="connsiteX78" fmla="*/ 189709 w 967650"/>
                <a:gd name="connsiteY78" fmla="*/ 985266 h 986228"/>
                <a:gd name="connsiteX79" fmla="*/ 249928 w 967650"/>
                <a:gd name="connsiteY79" fmla="*/ 805181 h 986228"/>
                <a:gd name="connsiteX80" fmla="*/ 262519 w 967650"/>
                <a:gd name="connsiteY80" fmla="*/ 748802 h 986228"/>
                <a:gd name="connsiteX81" fmla="*/ 315074 w 967650"/>
                <a:gd name="connsiteY81" fmla="*/ 662865 h 986228"/>
                <a:gd name="connsiteX82" fmla="*/ 347921 w 967650"/>
                <a:gd name="connsiteY82" fmla="*/ 626191 h 986228"/>
                <a:gd name="connsiteX83" fmla="*/ 452484 w 967650"/>
                <a:gd name="connsiteY83" fmla="*/ 522738 h 986228"/>
                <a:gd name="connsiteX84" fmla="*/ 527484 w 967650"/>
                <a:gd name="connsiteY84" fmla="*/ 457054 h 986228"/>
                <a:gd name="connsiteX85" fmla="*/ 563616 w 967650"/>
                <a:gd name="connsiteY85" fmla="*/ 425307 h 986228"/>
                <a:gd name="connsiteX86" fmla="*/ 584419 w 967650"/>
                <a:gd name="connsiteY86" fmla="*/ 438443 h 986228"/>
                <a:gd name="connsiteX87" fmla="*/ 604127 w 967650"/>
                <a:gd name="connsiteY87" fmla="*/ 452675 h 986228"/>
                <a:gd name="connsiteX88" fmla="*/ 641901 w 967650"/>
                <a:gd name="connsiteY88" fmla="*/ 482233 h 986228"/>
                <a:gd name="connsiteX89" fmla="*/ 675295 w 967650"/>
                <a:gd name="connsiteY89" fmla="*/ 516170 h 986228"/>
                <a:gd name="connsiteX90" fmla="*/ 717996 w 967650"/>
                <a:gd name="connsiteY90" fmla="*/ 528760 h 986228"/>
                <a:gd name="connsiteX91" fmla="*/ 759602 w 967650"/>
                <a:gd name="connsiteY91" fmla="*/ 478949 h 986228"/>
                <a:gd name="connsiteX92" fmla="*/ 808872 w 967650"/>
                <a:gd name="connsiteY92" fmla="*/ 424212 h 986228"/>
                <a:gd name="connsiteX93" fmla="*/ 909603 w 967650"/>
                <a:gd name="connsiteY93" fmla="*/ 318022 h 986228"/>
                <a:gd name="connsiteX94" fmla="*/ 967632 w 967650"/>
                <a:gd name="connsiteY94" fmla="*/ 217306 h 986228"/>
                <a:gd name="connsiteX95" fmla="*/ 946282 w 967650"/>
                <a:gd name="connsiteY95" fmla="*/ 190485 h 986228"/>
                <a:gd name="connsiteX96" fmla="*/ 806135 w 967650"/>
                <a:gd name="connsiteY96" fmla="*/ 123158 h 98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967650" h="986228">
                  <a:moveTo>
                    <a:pt x="163979" y="942571"/>
                  </a:moveTo>
                  <a:cubicBezTo>
                    <a:pt x="132774" y="940382"/>
                    <a:pt x="58869" y="884003"/>
                    <a:pt x="35876" y="851161"/>
                  </a:cubicBezTo>
                  <a:cubicBezTo>
                    <a:pt x="24379" y="834739"/>
                    <a:pt x="17262" y="821055"/>
                    <a:pt x="23284" y="789855"/>
                  </a:cubicBezTo>
                  <a:cubicBezTo>
                    <a:pt x="35328" y="731286"/>
                    <a:pt x="122372" y="651918"/>
                    <a:pt x="147008" y="620170"/>
                  </a:cubicBezTo>
                  <a:cubicBezTo>
                    <a:pt x="157957" y="606486"/>
                    <a:pt x="169453" y="593897"/>
                    <a:pt x="181497" y="581307"/>
                  </a:cubicBezTo>
                  <a:cubicBezTo>
                    <a:pt x="194088" y="568170"/>
                    <a:pt x="203395" y="557223"/>
                    <a:pt x="216534" y="543539"/>
                  </a:cubicBezTo>
                  <a:lnTo>
                    <a:pt x="399381" y="359622"/>
                  </a:lnTo>
                  <a:cubicBezTo>
                    <a:pt x="414162" y="348675"/>
                    <a:pt x="425111" y="336633"/>
                    <a:pt x="438250" y="325685"/>
                  </a:cubicBezTo>
                  <a:lnTo>
                    <a:pt x="518177" y="388633"/>
                  </a:lnTo>
                  <a:cubicBezTo>
                    <a:pt x="514893" y="401222"/>
                    <a:pt x="502301" y="411075"/>
                    <a:pt x="492447" y="419286"/>
                  </a:cubicBezTo>
                  <a:cubicBezTo>
                    <a:pt x="479856" y="428591"/>
                    <a:pt x="472192" y="437896"/>
                    <a:pt x="461243" y="446654"/>
                  </a:cubicBezTo>
                  <a:cubicBezTo>
                    <a:pt x="431681" y="469644"/>
                    <a:pt x="363250" y="532591"/>
                    <a:pt x="344089" y="555033"/>
                  </a:cubicBezTo>
                  <a:cubicBezTo>
                    <a:pt x="335877" y="564886"/>
                    <a:pt x="328760" y="574739"/>
                    <a:pt x="317811" y="583497"/>
                  </a:cubicBezTo>
                  <a:lnTo>
                    <a:pt x="264709" y="642613"/>
                  </a:lnTo>
                  <a:cubicBezTo>
                    <a:pt x="260877" y="648086"/>
                    <a:pt x="258140" y="653560"/>
                    <a:pt x="254307" y="660128"/>
                  </a:cubicBezTo>
                  <a:cubicBezTo>
                    <a:pt x="253760" y="660676"/>
                    <a:pt x="252665" y="662865"/>
                    <a:pt x="252118" y="663960"/>
                  </a:cubicBezTo>
                  <a:cubicBezTo>
                    <a:pt x="184782" y="772339"/>
                    <a:pt x="219818" y="817771"/>
                    <a:pt x="190256" y="909729"/>
                  </a:cubicBezTo>
                  <a:cubicBezTo>
                    <a:pt x="184782" y="925603"/>
                    <a:pt x="173833" y="934361"/>
                    <a:pt x="163979" y="942571"/>
                  </a:cubicBezTo>
                  <a:close/>
                  <a:moveTo>
                    <a:pt x="651755" y="453770"/>
                  </a:moveTo>
                  <a:cubicBezTo>
                    <a:pt x="659966" y="436254"/>
                    <a:pt x="688434" y="391917"/>
                    <a:pt x="700478" y="377138"/>
                  </a:cubicBezTo>
                  <a:cubicBezTo>
                    <a:pt x="710879" y="364001"/>
                    <a:pt x="717996" y="354696"/>
                    <a:pt x="727850" y="340464"/>
                  </a:cubicBezTo>
                  <a:cubicBezTo>
                    <a:pt x="747011" y="314190"/>
                    <a:pt x="806135" y="250696"/>
                    <a:pt x="832412" y="228253"/>
                  </a:cubicBezTo>
                  <a:cubicBezTo>
                    <a:pt x="860880" y="205264"/>
                    <a:pt x="863070" y="197053"/>
                    <a:pt x="881135" y="185011"/>
                  </a:cubicBezTo>
                  <a:cubicBezTo>
                    <a:pt x="907960" y="195411"/>
                    <a:pt x="921647" y="208548"/>
                    <a:pt x="941902" y="221138"/>
                  </a:cubicBezTo>
                  <a:cubicBezTo>
                    <a:pt x="937523" y="229895"/>
                    <a:pt x="882230" y="298317"/>
                    <a:pt x="866902" y="311454"/>
                  </a:cubicBezTo>
                  <a:cubicBezTo>
                    <a:pt x="857048" y="319664"/>
                    <a:pt x="858143" y="319664"/>
                    <a:pt x="850478" y="328969"/>
                  </a:cubicBezTo>
                  <a:lnTo>
                    <a:pt x="695551" y="498107"/>
                  </a:lnTo>
                  <a:cubicBezTo>
                    <a:pt x="684602" y="486065"/>
                    <a:pt x="664893" y="463622"/>
                    <a:pt x="651755" y="453770"/>
                  </a:cubicBezTo>
                  <a:close/>
                  <a:moveTo>
                    <a:pt x="562521" y="378780"/>
                  </a:moveTo>
                  <a:cubicBezTo>
                    <a:pt x="547740" y="364549"/>
                    <a:pt x="550477" y="370570"/>
                    <a:pt x="539528" y="364549"/>
                  </a:cubicBezTo>
                  <a:cubicBezTo>
                    <a:pt x="519820" y="354696"/>
                    <a:pt x="513250" y="345391"/>
                    <a:pt x="495185" y="332801"/>
                  </a:cubicBezTo>
                  <a:cubicBezTo>
                    <a:pt x="474382" y="318022"/>
                    <a:pt x="462338" y="310359"/>
                    <a:pt x="448104" y="291201"/>
                  </a:cubicBezTo>
                  <a:cubicBezTo>
                    <a:pt x="445914" y="288464"/>
                    <a:pt x="445914" y="288464"/>
                    <a:pt x="443724" y="286822"/>
                  </a:cubicBezTo>
                  <a:cubicBezTo>
                    <a:pt x="429491" y="274232"/>
                    <a:pt x="439892" y="288464"/>
                    <a:pt x="415805" y="259453"/>
                  </a:cubicBezTo>
                  <a:cubicBezTo>
                    <a:pt x="385148" y="222780"/>
                    <a:pt x="362702" y="202527"/>
                    <a:pt x="380220" y="154906"/>
                  </a:cubicBezTo>
                  <a:cubicBezTo>
                    <a:pt x="386790" y="136843"/>
                    <a:pt x="432228" y="82106"/>
                    <a:pt x="446462" y="71158"/>
                  </a:cubicBezTo>
                  <a:cubicBezTo>
                    <a:pt x="477666" y="45979"/>
                    <a:pt x="470549" y="47074"/>
                    <a:pt x="495185" y="58021"/>
                  </a:cubicBezTo>
                  <a:cubicBezTo>
                    <a:pt x="599747" y="104000"/>
                    <a:pt x="699383" y="114400"/>
                    <a:pt x="788069" y="146695"/>
                  </a:cubicBezTo>
                  <a:cubicBezTo>
                    <a:pt x="806682" y="153811"/>
                    <a:pt x="822011" y="162022"/>
                    <a:pt x="839529" y="168043"/>
                  </a:cubicBezTo>
                  <a:cubicBezTo>
                    <a:pt x="835150" y="177895"/>
                    <a:pt x="840624" y="170232"/>
                    <a:pt x="831865" y="179537"/>
                  </a:cubicBezTo>
                  <a:cubicBezTo>
                    <a:pt x="816537" y="196506"/>
                    <a:pt x="782047" y="223874"/>
                    <a:pt x="751390" y="260001"/>
                  </a:cubicBezTo>
                  <a:cubicBezTo>
                    <a:pt x="745916" y="267117"/>
                    <a:pt x="743178" y="271496"/>
                    <a:pt x="737704" y="276969"/>
                  </a:cubicBezTo>
                  <a:cubicBezTo>
                    <a:pt x="704857" y="310359"/>
                    <a:pt x="672558" y="351959"/>
                    <a:pt x="650112" y="393559"/>
                  </a:cubicBezTo>
                  <a:lnTo>
                    <a:pt x="627667" y="429138"/>
                  </a:lnTo>
                  <a:lnTo>
                    <a:pt x="562521" y="378780"/>
                  </a:lnTo>
                  <a:close/>
                  <a:moveTo>
                    <a:pt x="647923" y="73895"/>
                  </a:moveTo>
                  <a:cubicBezTo>
                    <a:pt x="651755" y="57474"/>
                    <a:pt x="648470" y="68969"/>
                    <a:pt x="653944" y="61853"/>
                  </a:cubicBezTo>
                  <a:lnTo>
                    <a:pt x="674200" y="42695"/>
                  </a:lnTo>
                  <a:cubicBezTo>
                    <a:pt x="686791" y="31200"/>
                    <a:pt x="688434" y="26274"/>
                    <a:pt x="709237" y="33390"/>
                  </a:cubicBezTo>
                  <a:cubicBezTo>
                    <a:pt x="730040" y="41053"/>
                    <a:pt x="767814" y="57474"/>
                    <a:pt x="779310" y="69516"/>
                  </a:cubicBezTo>
                  <a:cubicBezTo>
                    <a:pt x="779310" y="87032"/>
                    <a:pt x="772193" y="92506"/>
                    <a:pt x="766719" y="104548"/>
                  </a:cubicBezTo>
                  <a:cubicBezTo>
                    <a:pt x="747011" y="102906"/>
                    <a:pt x="673105" y="79916"/>
                    <a:pt x="647923" y="73895"/>
                  </a:cubicBezTo>
                  <a:close/>
                  <a:moveTo>
                    <a:pt x="806135" y="123158"/>
                  </a:moveTo>
                  <a:cubicBezTo>
                    <a:pt x="809967" y="112211"/>
                    <a:pt x="806682" y="120969"/>
                    <a:pt x="809420" y="114400"/>
                  </a:cubicBezTo>
                  <a:cubicBezTo>
                    <a:pt x="809967" y="113853"/>
                    <a:pt x="811609" y="111116"/>
                    <a:pt x="811609" y="110021"/>
                  </a:cubicBezTo>
                  <a:cubicBezTo>
                    <a:pt x="813252" y="107832"/>
                    <a:pt x="814347" y="104000"/>
                    <a:pt x="814894" y="101811"/>
                  </a:cubicBezTo>
                  <a:cubicBezTo>
                    <a:pt x="822011" y="80463"/>
                    <a:pt x="815989" y="64590"/>
                    <a:pt x="798471" y="50905"/>
                  </a:cubicBezTo>
                  <a:cubicBezTo>
                    <a:pt x="774383" y="32842"/>
                    <a:pt x="683507" y="-14779"/>
                    <a:pt x="651755" y="8211"/>
                  </a:cubicBezTo>
                  <a:cubicBezTo>
                    <a:pt x="634784" y="20253"/>
                    <a:pt x="613433" y="43790"/>
                    <a:pt x="604127" y="60758"/>
                  </a:cubicBezTo>
                  <a:cubicBezTo>
                    <a:pt x="577849" y="56926"/>
                    <a:pt x="551572" y="45432"/>
                    <a:pt x="526937" y="36126"/>
                  </a:cubicBezTo>
                  <a:cubicBezTo>
                    <a:pt x="457411" y="9853"/>
                    <a:pt x="486973" y="17516"/>
                    <a:pt x="466170" y="0"/>
                  </a:cubicBezTo>
                  <a:cubicBezTo>
                    <a:pt x="460695" y="3284"/>
                    <a:pt x="461243" y="2737"/>
                    <a:pt x="456316" y="7663"/>
                  </a:cubicBezTo>
                  <a:lnTo>
                    <a:pt x="450841" y="14232"/>
                  </a:lnTo>
                  <a:cubicBezTo>
                    <a:pt x="450294" y="14779"/>
                    <a:pt x="449746" y="15326"/>
                    <a:pt x="449199" y="15874"/>
                  </a:cubicBezTo>
                  <a:cubicBezTo>
                    <a:pt x="445367" y="19158"/>
                    <a:pt x="450294" y="15326"/>
                    <a:pt x="443724" y="19705"/>
                  </a:cubicBezTo>
                  <a:cubicBezTo>
                    <a:pt x="443177" y="20253"/>
                    <a:pt x="442082" y="20800"/>
                    <a:pt x="441535" y="20800"/>
                  </a:cubicBezTo>
                  <a:cubicBezTo>
                    <a:pt x="440987" y="21347"/>
                    <a:pt x="440440" y="21895"/>
                    <a:pt x="439892" y="21895"/>
                  </a:cubicBezTo>
                  <a:cubicBezTo>
                    <a:pt x="428396" y="30105"/>
                    <a:pt x="437155" y="27916"/>
                    <a:pt x="424564" y="37221"/>
                  </a:cubicBezTo>
                  <a:cubicBezTo>
                    <a:pt x="395002" y="58021"/>
                    <a:pt x="367082" y="98527"/>
                    <a:pt x="353943" y="134106"/>
                  </a:cubicBezTo>
                  <a:cubicBezTo>
                    <a:pt x="340257" y="171874"/>
                    <a:pt x="348468" y="205264"/>
                    <a:pt x="364892" y="234822"/>
                  </a:cubicBezTo>
                  <a:cubicBezTo>
                    <a:pt x="379673" y="260548"/>
                    <a:pt x="387337" y="267664"/>
                    <a:pt x="403761" y="286822"/>
                  </a:cubicBezTo>
                  <a:cubicBezTo>
                    <a:pt x="416352" y="301054"/>
                    <a:pt x="413615" y="297222"/>
                    <a:pt x="415805" y="308717"/>
                  </a:cubicBezTo>
                  <a:cubicBezTo>
                    <a:pt x="397191" y="318022"/>
                    <a:pt x="289344" y="420380"/>
                    <a:pt x="270731" y="441728"/>
                  </a:cubicBezTo>
                  <a:lnTo>
                    <a:pt x="151935" y="567075"/>
                  </a:lnTo>
                  <a:cubicBezTo>
                    <a:pt x="146460" y="573097"/>
                    <a:pt x="140986" y="579118"/>
                    <a:pt x="136059" y="585139"/>
                  </a:cubicBezTo>
                  <a:cubicBezTo>
                    <a:pt x="129489" y="593349"/>
                    <a:pt x="125657" y="595539"/>
                    <a:pt x="117993" y="603202"/>
                  </a:cubicBezTo>
                  <a:cubicBezTo>
                    <a:pt x="71460" y="650823"/>
                    <a:pt x="4124" y="727455"/>
                    <a:pt x="292" y="795329"/>
                  </a:cubicBezTo>
                  <a:cubicBezTo>
                    <a:pt x="-3541" y="857182"/>
                    <a:pt x="30949" y="897687"/>
                    <a:pt x="71460" y="929982"/>
                  </a:cubicBezTo>
                  <a:cubicBezTo>
                    <a:pt x="92810" y="946950"/>
                    <a:pt x="161789" y="993477"/>
                    <a:pt x="189709" y="985266"/>
                  </a:cubicBezTo>
                  <a:cubicBezTo>
                    <a:pt x="238431" y="971035"/>
                    <a:pt x="245001" y="852255"/>
                    <a:pt x="249928" y="805181"/>
                  </a:cubicBezTo>
                  <a:cubicBezTo>
                    <a:pt x="252665" y="777266"/>
                    <a:pt x="254307" y="771792"/>
                    <a:pt x="262519" y="748802"/>
                  </a:cubicBezTo>
                  <a:cubicBezTo>
                    <a:pt x="269636" y="729097"/>
                    <a:pt x="301388" y="677097"/>
                    <a:pt x="315074" y="662865"/>
                  </a:cubicBezTo>
                  <a:cubicBezTo>
                    <a:pt x="327118" y="650276"/>
                    <a:pt x="336425" y="640970"/>
                    <a:pt x="347921" y="626191"/>
                  </a:cubicBezTo>
                  <a:lnTo>
                    <a:pt x="452484" y="522738"/>
                  </a:lnTo>
                  <a:cubicBezTo>
                    <a:pt x="490258" y="493728"/>
                    <a:pt x="493542" y="484970"/>
                    <a:pt x="527484" y="457054"/>
                  </a:cubicBezTo>
                  <a:cubicBezTo>
                    <a:pt x="539528" y="446654"/>
                    <a:pt x="548834" y="431328"/>
                    <a:pt x="563616" y="425307"/>
                  </a:cubicBezTo>
                  <a:cubicBezTo>
                    <a:pt x="571280" y="429138"/>
                    <a:pt x="577302" y="433517"/>
                    <a:pt x="584419" y="438443"/>
                  </a:cubicBezTo>
                  <a:cubicBezTo>
                    <a:pt x="592630" y="443917"/>
                    <a:pt x="595368" y="447749"/>
                    <a:pt x="604127" y="452675"/>
                  </a:cubicBezTo>
                  <a:cubicBezTo>
                    <a:pt x="627120" y="466907"/>
                    <a:pt x="623835" y="468001"/>
                    <a:pt x="641901" y="482233"/>
                  </a:cubicBezTo>
                  <a:lnTo>
                    <a:pt x="675295" y="516170"/>
                  </a:lnTo>
                  <a:cubicBezTo>
                    <a:pt x="687886" y="530949"/>
                    <a:pt x="703762" y="554486"/>
                    <a:pt x="717996" y="528760"/>
                  </a:cubicBezTo>
                  <a:cubicBezTo>
                    <a:pt x="727302" y="511791"/>
                    <a:pt x="746463" y="493180"/>
                    <a:pt x="759602" y="478949"/>
                  </a:cubicBezTo>
                  <a:lnTo>
                    <a:pt x="808872" y="424212"/>
                  </a:lnTo>
                  <a:cubicBezTo>
                    <a:pt x="834602" y="397938"/>
                    <a:pt x="888800" y="345391"/>
                    <a:pt x="909603" y="318022"/>
                  </a:cubicBezTo>
                  <a:cubicBezTo>
                    <a:pt x="957231" y="255622"/>
                    <a:pt x="965442" y="273685"/>
                    <a:pt x="967632" y="217306"/>
                  </a:cubicBezTo>
                  <a:cubicBezTo>
                    <a:pt x="968180" y="202527"/>
                    <a:pt x="956136" y="196506"/>
                    <a:pt x="946282" y="190485"/>
                  </a:cubicBezTo>
                  <a:cubicBezTo>
                    <a:pt x="902486" y="165306"/>
                    <a:pt x="855405" y="138485"/>
                    <a:pt x="806135" y="123158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6741C119-12C9-D1E6-91CE-B069DF25FB90}"/>
                </a:ext>
              </a:extLst>
            </p:cNvPr>
            <p:cNvSpPr/>
            <p:nvPr/>
          </p:nvSpPr>
          <p:spPr>
            <a:xfrm>
              <a:off x="2765436" y="5239434"/>
              <a:ext cx="70092" cy="126989"/>
            </a:xfrm>
            <a:custGeom>
              <a:avLst/>
              <a:gdLst>
                <a:gd name="connsiteX0" fmla="*/ 345 w 70092"/>
                <a:gd name="connsiteY0" fmla="*/ 126990 h 126989"/>
                <a:gd name="connsiteX1" fmla="*/ 16768 w 70092"/>
                <a:gd name="connsiteY1" fmla="*/ 94695 h 126989"/>
                <a:gd name="connsiteX2" fmla="*/ 63849 w 70092"/>
                <a:gd name="connsiteY2" fmla="*/ 16421 h 126989"/>
                <a:gd name="connsiteX3" fmla="*/ 67133 w 70092"/>
                <a:gd name="connsiteY3" fmla="*/ 0 h 126989"/>
                <a:gd name="connsiteX4" fmla="*/ 42498 w 70092"/>
                <a:gd name="connsiteY4" fmla="*/ 22442 h 126989"/>
                <a:gd name="connsiteX5" fmla="*/ 345 w 70092"/>
                <a:gd name="connsiteY5" fmla="*/ 126990 h 1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092" h="126989">
                  <a:moveTo>
                    <a:pt x="345" y="126990"/>
                  </a:moveTo>
                  <a:cubicBezTo>
                    <a:pt x="19505" y="118779"/>
                    <a:pt x="10746" y="114400"/>
                    <a:pt x="16768" y="94695"/>
                  </a:cubicBezTo>
                  <a:cubicBezTo>
                    <a:pt x="23338" y="73348"/>
                    <a:pt x="44141" y="35032"/>
                    <a:pt x="63849" y="16421"/>
                  </a:cubicBezTo>
                  <a:cubicBezTo>
                    <a:pt x="71513" y="9305"/>
                    <a:pt x="71513" y="10400"/>
                    <a:pt x="67133" y="0"/>
                  </a:cubicBezTo>
                  <a:cubicBezTo>
                    <a:pt x="55637" y="547"/>
                    <a:pt x="57827" y="3832"/>
                    <a:pt x="42498" y="22442"/>
                  </a:cubicBezTo>
                  <a:cubicBezTo>
                    <a:pt x="25527" y="44337"/>
                    <a:pt x="-3487" y="108927"/>
                    <a:pt x="345" y="1269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A05C51F5-6E20-CF36-4506-5280BD5A40B4}"/>
                </a:ext>
              </a:extLst>
            </p:cNvPr>
            <p:cNvSpPr/>
            <p:nvPr/>
          </p:nvSpPr>
          <p:spPr>
            <a:xfrm>
              <a:off x="2786317" y="5286744"/>
              <a:ext cx="54262" cy="102668"/>
            </a:xfrm>
            <a:custGeom>
              <a:avLst/>
              <a:gdLst>
                <a:gd name="connsiteX0" fmla="*/ 814 w 54262"/>
                <a:gd name="connsiteY0" fmla="*/ 102669 h 102668"/>
                <a:gd name="connsiteX1" fmla="*/ 40778 w 54262"/>
                <a:gd name="connsiteY1" fmla="*/ 24942 h 102668"/>
                <a:gd name="connsiteX2" fmla="*/ 53369 w 54262"/>
                <a:gd name="connsiteY2" fmla="*/ 3047 h 102668"/>
                <a:gd name="connsiteX3" fmla="*/ 47347 w 54262"/>
                <a:gd name="connsiteY3" fmla="*/ 1405 h 102668"/>
                <a:gd name="connsiteX4" fmla="*/ 34209 w 54262"/>
                <a:gd name="connsiteY4" fmla="*/ 17826 h 102668"/>
                <a:gd name="connsiteX5" fmla="*/ 814 w 54262"/>
                <a:gd name="connsiteY5" fmla="*/ 102669 h 10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62" h="102668">
                  <a:moveTo>
                    <a:pt x="814" y="102669"/>
                  </a:moveTo>
                  <a:cubicBezTo>
                    <a:pt x="19427" y="101027"/>
                    <a:pt x="5741" y="66542"/>
                    <a:pt x="40778" y="24942"/>
                  </a:cubicBezTo>
                  <a:cubicBezTo>
                    <a:pt x="47895" y="16184"/>
                    <a:pt x="57201" y="14542"/>
                    <a:pt x="53369" y="3047"/>
                  </a:cubicBezTo>
                  <a:cubicBezTo>
                    <a:pt x="49537" y="1405"/>
                    <a:pt x="58844" y="-1879"/>
                    <a:pt x="47347" y="1405"/>
                  </a:cubicBezTo>
                  <a:cubicBezTo>
                    <a:pt x="41873" y="3047"/>
                    <a:pt x="39683" y="9068"/>
                    <a:pt x="34209" y="17826"/>
                  </a:cubicBezTo>
                  <a:cubicBezTo>
                    <a:pt x="23807" y="34795"/>
                    <a:pt x="-5208" y="84058"/>
                    <a:pt x="814" y="10266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93818B38-D5F9-63DB-937D-78A1D8853F04}"/>
                </a:ext>
              </a:extLst>
            </p:cNvPr>
            <p:cNvSpPr/>
            <p:nvPr/>
          </p:nvSpPr>
          <p:spPr>
            <a:xfrm>
              <a:off x="3155470" y="4659221"/>
              <a:ext cx="15114" cy="15018"/>
            </a:xfrm>
            <a:custGeom>
              <a:avLst/>
              <a:gdLst>
                <a:gd name="connsiteX0" fmla="*/ 94 w 15114"/>
                <a:gd name="connsiteY0" fmla="*/ 12590 h 15018"/>
                <a:gd name="connsiteX1" fmla="*/ 13780 w 15114"/>
                <a:gd name="connsiteY1" fmla="*/ 12042 h 15018"/>
                <a:gd name="connsiteX2" fmla="*/ 10495 w 15114"/>
                <a:gd name="connsiteY2" fmla="*/ 0 h 15018"/>
                <a:gd name="connsiteX3" fmla="*/ 94 w 15114"/>
                <a:gd name="connsiteY3" fmla="*/ 1259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4" h="15018">
                  <a:moveTo>
                    <a:pt x="94" y="12590"/>
                  </a:moveTo>
                  <a:cubicBezTo>
                    <a:pt x="6663" y="14779"/>
                    <a:pt x="8306" y="16968"/>
                    <a:pt x="13780" y="12042"/>
                  </a:cubicBezTo>
                  <a:cubicBezTo>
                    <a:pt x="17612" y="8211"/>
                    <a:pt x="12138" y="2189"/>
                    <a:pt x="10495" y="0"/>
                  </a:cubicBezTo>
                  <a:cubicBezTo>
                    <a:pt x="1189" y="1642"/>
                    <a:pt x="-454" y="2737"/>
                    <a:pt x="94" y="12590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1A795437-3A7F-5AE2-668F-947D21CDE69E}"/>
                </a:ext>
              </a:extLst>
            </p:cNvPr>
            <p:cNvSpPr/>
            <p:nvPr/>
          </p:nvSpPr>
          <p:spPr>
            <a:xfrm>
              <a:off x="3175441" y="4619811"/>
              <a:ext cx="14250" cy="16421"/>
            </a:xfrm>
            <a:custGeom>
              <a:avLst/>
              <a:gdLst>
                <a:gd name="connsiteX0" fmla="*/ 5853 w 14250"/>
                <a:gd name="connsiteY0" fmla="*/ 16421 h 16421"/>
                <a:gd name="connsiteX1" fmla="*/ 8591 w 14250"/>
                <a:gd name="connsiteY1" fmla="*/ 0 h 16421"/>
                <a:gd name="connsiteX2" fmla="*/ 5853 w 14250"/>
                <a:gd name="connsiteY2" fmla="*/ 16421 h 1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50" h="16421">
                  <a:moveTo>
                    <a:pt x="5853" y="16421"/>
                  </a:moveTo>
                  <a:cubicBezTo>
                    <a:pt x="14065" y="11495"/>
                    <a:pt x="18445" y="7116"/>
                    <a:pt x="8591" y="0"/>
                  </a:cubicBezTo>
                  <a:cubicBezTo>
                    <a:pt x="-2358" y="4379"/>
                    <a:pt x="-2358" y="9305"/>
                    <a:pt x="5853" y="16421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364705C2-D631-28DA-3EE0-EB3C5C053A87}"/>
                </a:ext>
              </a:extLst>
            </p:cNvPr>
            <p:cNvSpPr/>
            <p:nvPr/>
          </p:nvSpPr>
          <p:spPr>
            <a:xfrm>
              <a:off x="3542062" y="4797159"/>
              <a:ext cx="11728" cy="15873"/>
            </a:xfrm>
            <a:custGeom>
              <a:avLst/>
              <a:gdLst>
                <a:gd name="connsiteX0" fmla="*/ 0 w 11728"/>
                <a:gd name="connsiteY0" fmla="*/ 7663 h 15873"/>
                <a:gd name="connsiteX1" fmla="*/ 8212 w 11728"/>
                <a:gd name="connsiteY1" fmla="*/ 15874 h 15873"/>
                <a:gd name="connsiteX2" fmla="*/ 8212 w 11728"/>
                <a:gd name="connsiteY2" fmla="*/ 0 h 15873"/>
                <a:gd name="connsiteX3" fmla="*/ 0 w 11728"/>
                <a:gd name="connsiteY3" fmla="*/ 7663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28" h="15873">
                  <a:moveTo>
                    <a:pt x="0" y="7663"/>
                  </a:moveTo>
                  <a:cubicBezTo>
                    <a:pt x="0" y="16968"/>
                    <a:pt x="3832" y="14779"/>
                    <a:pt x="8212" y="15874"/>
                  </a:cubicBezTo>
                  <a:cubicBezTo>
                    <a:pt x="12044" y="9853"/>
                    <a:pt x="13686" y="9853"/>
                    <a:pt x="8212" y="0"/>
                  </a:cubicBezTo>
                  <a:cubicBezTo>
                    <a:pt x="3285" y="547"/>
                    <a:pt x="0" y="-1642"/>
                    <a:pt x="0" y="7663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7DF1D546-D73A-B9E9-CC6C-1A71E34D81E2}"/>
                </a:ext>
              </a:extLst>
            </p:cNvPr>
            <p:cNvSpPr/>
            <p:nvPr/>
          </p:nvSpPr>
          <p:spPr>
            <a:xfrm>
              <a:off x="3196486" y="4655390"/>
              <a:ext cx="13275" cy="15326"/>
            </a:xfrm>
            <a:custGeom>
              <a:avLst/>
              <a:gdLst>
                <a:gd name="connsiteX0" fmla="*/ 2874 w 13275"/>
                <a:gd name="connsiteY0" fmla="*/ 15326 h 15326"/>
                <a:gd name="connsiteX1" fmla="*/ 13276 w 13275"/>
                <a:gd name="connsiteY1" fmla="*/ 6021 h 15326"/>
                <a:gd name="connsiteX2" fmla="*/ 2874 w 13275"/>
                <a:gd name="connsiteY2" fmla="*/ 0 h 15326"/>
                <a:gd name="connsiteX3" fmla="*/ 2874 w 13275"/>
                <a:gd name="connsiteY3" fmla="*/ 15326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75" h="15326">
                  <a:moveTo>
                    <a:pt x="2874" y="15326"/>
                  </a:moveTo>
                  <a:cubicBezTo>
                    <a:pt x="12181" y="13137"/>
                    <a:pt x="11086" y="14232"/>
                    <a:pt x="13276" y="6021"/>
                  </a:cubicBezTo>
                  <a:cubicBezTo>
                    <a:pt x="7801" y="-1642"/>
                    <a:pt x="13823" y="2189"/>
                    <a:pt x="2874" y="0"/>
                  </a:cubicBezTo>
                  <a:cubicBezTo>
                    <a:pt x="-958" y="9305"/>
                    <a:pt x="-958" y="4926"/>
                    <a:pt x="2874" y="15326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EDF5C8E1-C6EF-C0A3-EBE1-4F06C11A5015}"/>
                </a:ext>
              </a:extLst>
            </p:cNvPr>
            <p:cNvSpPr/>
            <p:nvPr/>
          </p:nvSpPr>
          <p:spPr>
            <a:xfrm>
              <a:off x="3185126" y="4687137"/>
              <a:ext cx="13138" cy="14370"/>
            </a:xfrm>
            <a:custGeom>
              <a:avLst/>
              <a:gdLst>
                <a:gd name="connsiteX0" fmla="*/ 0 w 13138"/>
                <a:gd name="connsiteY0" fmla="*/ 12590 h 14370"/>
                <a:gd name="connsiteX1" fmla="*/ 13139 w 13138"/>
                <a:gd name="connsiteY1" fmla="*/ 8211 h 14370"/>
                <a:gd name="connsiteX2" fmla="*/ 2190 w 13138"/>
                <a:gd name="connsiteY2" fmla="*/ 0 h 14370"/>
                <a:gd name="connsiteX3" fmla="*/ 0 w 13138"/>
                <a:gd name="connsiteY3" fmla="*/ 12590 h 1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38" h="14370">
                  <a:moveTo>
                    <a:pt x="0" y="12590"/>
                  </a:moveTo>
                  <a:cubicBezTo>
                    <a:pt x="14781" y="14779"/>
                    <a:pt x="8212" y="16421"/>
                    <a:pt x="13139" y="8211"/>
                  </a:cubicBezTo>
                  <a:cubicBezTo>
                    <a:pt x="10949" y="-547"/>
                    <a:pt x="13686" y="1642"/>
                    <a:pt x="2190" y="0"/>
                  </a:cubicBezTo>
                  <a:lnTo>
                    <a:pt x="0" y="12590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8D2B12DA-60A0-B754-BDDB-049DF5E8043D}"/>
                </a:ext>
              </a:extLst>
            </p:cNvPr>
            <p:cNvSpPr/>
            <p:nvPr/>
          </p:nvSpPr>
          <p:spPr>
            <a:xfrm>
              <a:off x="3577099" y="4768695"/>
              <a:ext cx="13207" cy="12589"/>
            </a:xfrm>
            <a:custGeom>
              <a:avLst/>
              <a:gdLst>
                <a:gd name="connsiteX0" fmla="*/ 0 w 13207"/>
                <a:gd name="connsiteY0" fmla="*/ 12590 h 12589"/>
                <a:gd name="connsiteX1" fmla="*/ 547 w 13207"/>
                <a:gd name="connsiteY1" fmla="*/ 0 h 12589"/>
                <a:gd name="connsiteX2" fmla="*/ 0 w 13207"/>
                <a:gd name="connsiteY2" fmla="*/ 12590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7" h="12589">
                  <a:moveTo>
                    <a:pt x="0" y="12590"/>
                  </a:moveTo>
                  <a:cubicBezTo>
                    <a:pt x="18066" y="10400"/>
                    <a:pt x="16971" y="1642"/>
                    <a:pt x="547" y="0"/>
                  </a:cubicBezTo>
                  <a:lnTo>
                    <a:pt x="0" y="12590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3C8D05B8-5AFE-91BC-72FA-7FF830701493}"/>
                </a:ext>
              </a:extLst>
            </p:cNvPr>
            <p:cNvSpPr/>
            <p:nvPr/>
          </p:nvSpPr>
          <p:spPr>
            <a:xfrm>
              <a:off x="3209761" y="4642800"/>
              <a:ext cx="11496" cy="12589"/>
            </a:xfrm>
            <a:custGeom>
              <a:avLst/>
              <a:gdLst>
                <a:gd name="connsiteX0" fmla="*/ 0 w 11496"/>
                <a:gd name="connsiteY0" fmla="*/ 4379 h 12589"/>
                <a:gd name="connsiteX1" fmla="*/ 8212 w 11496"/>
                <a:gd name="connsiteY1" fmla="*/ 12590 h 12589"/>
                <a:gd name="connsiteX2" fmla="*/ 11496 w 11496"/>
                <a:gd name="connsiteY2" fmla="*/ 0 h 12589"/>
                <a:gd name="connsiteX3" fmla="*/ 0 w 11496"/>
                <a:gd name="connsiteY3" fmla="*/ 4379 h 1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96" h="12589">
                  <a:moveTo>
                    <a:pt x="0" y="4379"/>
                  </a:moveTo>
                  <a:cubicBezTo>
                    <a:pt x="3285" y="15326"/>
                    <a:pt x="547" y="9853"/>
                    <a:pt x="8212" y="12590"/>
                  </a:cubicBezTo>
                  <a:lnTo>
                    <a:pt x="11496" y="0"/>
                  </a:lnTo>
                  <a:cubicBezTo>
                    <a:pt x="4380" y="1095"/>
                    <a:pt x="2737" y="0"/>
                    <a:pt x="0" y="4379"/>
                  </a:cubicBez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B6CB3C3E-2ABF-537E-86F9-3832B137D23C}"/>
                </a:ext>
              </a:extLst>
            </p:cNvPr>
            <p:cNvSpPr/>
            <p:nvPr/>
          </p:nvSpPr>
          <p:spPr>
            <a:xfrm>
              <a:off x="3568887" y="4814675"/>
              <a:ext cx="10401" cy="10947"/>
            </a:xfrm>
            <a:custGeom>
              <a:avLst/>
              <a:gdLst>
                <a:gd name="connsiteX0" fmla="*/ 547 w 10401"/>
                <a:gd name="connsiteY0" fmla="*/ 10947 h 10947"/>
                <a:gd name="connsiteX1" fmla="*/ 10402 w 10401"/>
                <a:gd name="connsiteY1" fmla="*/ 547 h 10947"/>
                <a:gd name="connsiteX2" fmla="*/ 0 w 10401"/>
                <a:gd name="connsiteY2" fmla="*/ 0 h 10947"/>
                <a:gd name="connsiteX3" fmla="*/ 547 w 10401"/>
                <a:gd name="connsiteY3" fmla="*/ 10947 h 10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01" h="10947">
                  <a:moveTo>
                    <a:pt x="547" y="10947"/>
                  </a:moveTo>
                  <a:cubicBezTo>
                    <a:pt x="9854" y="9853"/>
                    <a:pt x="9854" y="9853"/>
                    <a:pt x="10402" y="547"/>
                  </a:cubicBezTo>
                  <a:lnTo>
                    <a:pt x="0" y="0"/>
                  </a:lnTo>
                  <a:lnTo>
                    <a:pt x="547" y="10947"/>
                  </a:lnTo>
                  <a:close/>
                </a:path>
              </a:pathLst>
            </a:custGeom>
            <a:solidFill>
              <a:srgbClr val="212121"/>
            </a:solidFill>
            <a:ln w="5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2" name="图形 239">
            <a:extLst>
              <a:ext uri="{FF2B5EF4-FFF2-40B4-BE49-F238E27FC236}">
                <a16:creationId xmlns:a16="http://schemas.microsoft.com/office/drawing/2014/main" id="{3EB4CE7D-0C74-927C-7592-89AB8FBF3414}"/>
              </a:ext>
            </a:extLst>
          </p:cNvPr>
          <p:cNvGrpSpPr/>
          <p:nvPr/>
        </p:nvGrpSpPr>
        <p:grpSpPr>
          <a:xfrm>
            <a:off x="10021103" y="4608517"/>
            <a:ext cx="1027520" cy="1129227"/>
            <a:chOff x="8581855" y="2522463"/>
            <a:chExt cx="828127" cy="910098"/>
          </a:xfrm>
          <a:solidFill>
            <a:srgbClr val="292929"/>
          </a:solidFill>
        </p:grpSpPr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BFB601A9-0CCB-4A02-3D62-D6EB71D2F748}"/>
                </a:ext>
              </a:extLst>
            </p:cNvPr>
            <p:cNvSpPr/>
            <p:nvPr/>
          </p:nvSpPr>
          <p:spPr>
            <a:xfrm>
              <a:off x="8581855" y="2522463"/>
              <a:ext cx="828127" cy="910098"/>
            </a:xfrm>
            <a:custGeom>
              <a:avLst/>
              <a:gdLst>
                <a:gd name="connsiteX0" fmla="*/ 772909 w 828127"/>
                <a:gd name="connsiteY0" fmla="*/ 581227 h 910098"/>
                <a:gd name="connsiteX1" fmla="*/ 771073 w 828127"/>
                <a:gd name="connsiteY1" fmla="*/ 620752 h 910098"/>
                <a:gd name="connsiteX2" fmla="*/ 727220 w 828127"/>
                <a:gd name="connsiteY2" fmla="*/ 647858 h 910098"/>
                <a:gd name="connsiteX3" fmla="*/ 765672 w 828127"/>
                <a:gd name="connsiteY3" fmla="*/ 539650 h 910098"/>
                <a:gd name="connsiteX4" fmla="*/ 724952 w 828127"/>
                <a:gd name="connsiteY4" fmla="*/ 584035 h 910098"/>
                <a:gd name="connsiteX5" fmla="*/ 770641 w 828127"/>
                <a:gd name="connsiteY5" fmla="*/ 480255 h 910098"/>
                <a:gd name="connsiteX6" fmla="*/ 737373 w 828127"/>
                <a:gd name="connsiteY6" fmla="*/ 512977 h 910098"/>
                <a:gd name="connsiteX7" fmla="*/ 739318 w 828127"/>
                <a:gd name="connsiteY7" fmla="*/ 513301 h 910098"/>
                <a:gd name="connsiteX8" fmla="*/ 743530 w 828127"/>
                <a:gd name="connsiteY8" fmla="*/ 514272 h 910098"/>
                <a:gd name="connsiteX9" fmla="*/ 750875 w 828127"/>
                <a:gd name="connsiteY9" fmla="*/ 518700 h 910098"/>
                <a:gd name="connsiteX10" fmla="*/ 699786 w 828127"/>
                <a:gd name="connsiteY10" fmla="*/ 625504 h 910098"/>
                <a:gd name="connsiteX11" fmla="*/ 746122 w 828127"/>
                <a:gd name="connsiteY11" fmla="*/ 574856 h 910098"/>
                <a:gd name="connsiteX12" fmla="*/ 707778 w 828127"/>
                <a:gd name="connsiteY12" fmla="*/ 673344 h 910098"/>
                <a:gd name="connsiteX13" fmla="*/ 767832 w 828127"/>
                <a:gd name="connsiteY13" fmla="*/ 636087 h 910098"/>
                <a:gd name="connsiteX14" fmla="*/ 743530 w 828127"/>
                <a:gd name="connsiteY14" fmla="*/ 709089 h 910098"/>
                <a:gd name="connsiteX15" fmla="*/ 737589 w 828127"/>
                <a:gd name="connsiteY15" fmla="*/ 719996 h 910098"/>
                <a:gd name="connsiteX16" fmla="*/ 729381 w 828127"/>
                <a:gd name="connsiteY16" fmla="*/ 729608 h 910098"/>
                <a:gd name="connsiteX17" fmla="*/ 718363 w 828127"/>
                <a:gd name="connsiteY17" fmla="*/ 714381 h 910098"/>
                <a:gd name="connsiteX18" fmla="*/ 681100 w 828127"/>
                <a:gd name="connsiteY18" fmla="*/ 664489 h 910098"/>
                <a:gd name="connsiteX19" fmla="*/ 666410 w 828127"/>
                <a:gd name="connsiteY19" fmla="*/ 563193 h 910098"/>
                <a:gd name="connsiteX20" fmla="*/ 693089 w 828127"/>
                <a:gd name="connsiteY20" fmla="*/ 472696 h 910098"/>
                <a:gd name="connsiteX21" fmla="*/ 723872 w 828127"/>
                <a:gd name="connsiteY21" fmla="*/ 445050 h 910098"/>
                <a:gd name="connsiteX22" fmla="*/ 744178 w 828127"/>
                <a:gd name="connsiteY22" fmla="*/ 443970 h 910098"/>
                <a:gd name="connsiteX23" fmla="*/ 768264 w 828127"/>
                <a:gd name="connsiteY23" fmla="*/ 436303 h 910098"/>
                <a:gd name="connsiteX24" fmla="*/ 744826 w 828127"/>
                <a:gd name="connsiteY24" fmla="*/ 470320 h 910098"/>
                <a:gd name="connsiteX25" fmla="*/ 725060 w 828127"/>
                <a:gd name="connsiteY25" fmla="*/ 504229 h 910098"/>
                <a:gd name="connsiteX26" fmla="*/ 687472 w 828127"/>
                <a:gd name="connsiteY26" fmla="*/ 575828 h 910098"/>
                <a:gd name="connsiteX27" fmla="*/ 721064 w 828127"/>
                <a:gd name="connsiteY27" fmla="*/ 542566 h 910098"/>
                <a:gd name="connsiteX28" fmla="*/ 720848 w 828127"/>
                <a:gd name="connsiteY28" fmla="*/ 524856 h 910098"/>
                <a:gd name="connsiteX29" fmla="*/ 763836 w 828127"/>
                <a:gd name="connsiteY29" fmla="*/ 460385 h 910098"/>
                <a:gd name="connsiteX30" fmla="*/ 804232 w 828127"/>
                <a:gd name="connsiteY30" fmla="*/ 429607 h 910098"/>
                <a:gd name="connsiteX31" fmla="*/ 794727 w 828127"/>
                <a:gd name="connsiteY31" fmla="*/ 519456 h 910098"/>
                <a:gd name="connsiteX32" fmla="*/ 784898 w 828127"/>
                <a:gd name="connsiteY32" fmla="*/ 609521 h 910098"/>
                <a:gd name="connsiteX33" fmla="*/ 782738 w 828127"/>
                <a:gd name="connsiteY33" fmla="*/ 604337 h 910098"/>
                <a:gd name="connsiteX34" fmla="*/ 781874 w 828127"/>
                <a:gd name="connsiteY34" fmla="*/ 601638 h 910098"/>
                <a:gd name="connsiteX35" fmla="*/ 780038 w 828127"/>
                <a:gd name="connsiteY35" fmla="*/ 593214 h 910098"/>
                <a:gd name="connsiteX36" fmla="*/ 772909 w 828127"/>
                <a:gd name="connsiteY36" fmla="*/ 581227 h 910098"/>
                <a:gd name="connsiteX37" fmla="*/ 738561 w 828127"/>
                <a:gd name="connsiteY37" fmla="*/ 522588 h 910098"/>
                <a:gd name="connsiteX38" fmla="*/ 738561 w 828127"/>
                <a:gd name="connsiteY38" fmla="*/ 522588 h 910098"/>
                <a:gd name="connsiteX39" fmla="*/ 19749 w 828127"/>
                <a:gd name="connsiteY39" fmla="*/ 531659 h 910098"/>
                <a:gd name="connsiteX40" fmla="*/ 44807 w 828127"/>
                <a:gd name="connsiteY40" fmla="*/ 363624 h 910098"/>
                <a:gd name="connsiteX41" fmla="*/ 159191 w 828127"/>
                <a:gd name="connsiteY41" fmla="*/ 407577 h 910098"/>
                <a:gd name="connsiteX42" fmla="*/ 203907 w 828127"/>
                <a:gd name="connsiteY42" fmla="*/ 522372 h 910098"/>
                <a:gd name="connsiteX43" fmla="*/ 193106 w 828127"/>
                <a:gd name="connsiteY43" fmla="*/ 505525 h 910098"/>
                <a:gd name="connsiteX44" fmla="*/ 188246 w 828127"/>
                <a:gd name="connsiteY44" fmla="*/ 485331 h 910098"/>
                <a:gd name="connsiteX45" fmla="*/ 172368 w 828127"/>
                <a:gd name="connsiteY45" fmla="*/ 457469 h 910098"/>
                <a:gd name="connsiteX46" fmla="*/ 184141 w 828127"/>
                <a:gd name="connsiteY46" fmla="*/ 630687 h 910098"/>
                <a:gd name="connsiteX47" fmla="*/ 115878 w 828127"/>
                <a:gd name="connsiteY47" fmla="*/ 769564 h 910098"/>
                <a:gd name="connsiteX48" fmla="*/ 68678 w 828127"/>
                <a:gd name="connsiteY48" fmla="*/ 687491 h 910098"/>
                <a:gd name="connsiteX49" fmla="*/ 46427 w 828127"/>
                <a:gd name="connsiteY49" fmla="*/ 648722 h 910098"/>
                <a:gd name="connsiteX50" fmla="*/ 29902 w 828127"/>
                <a:gd name="connsiteY50" fmla="*/ 594186 h 910098"/>
                <a:gd name="connsiteX51" fmla="*/ 85635 w 828127"/>
                <a:gd name="connsiteY51" fmla="*/ 385655 h 910098"/>
                <a:gd name="connsiteX52" fmla="*/ 50640 w 828127"/>
                <a:gd name="connsiteY52" fmla="*/ 451313 h 910098"/>
                <a:gd name="connsiteX53" fmla="*/ 19749 w 828127"/>
                <a:gd name="connsiteY53" fmla="*/ 531659 h 910098"/>
                <a:gd name="connsiteX54" fmla="*/ 56796 w 828127"/>
                <a:gd name="connsiteY54" fmla="*/ 334791 h 910098"/>
                <a:gd name="connsiteX55" fmla="*/ 163835 w 828127"/>
                <a:gd name="connsiteY55" fmla="*/ 212652 h 910098"/>
                <a:gd name="connsiteX56" fmla="*/ 285672 w 828127"/>
                <a:gd name="connsiteY56" fmla="*/ 160276 h 910098"/>
                <a:gd name="connsiteX57" fmla="*/ 338489 w 828127"/>
                <a:gd name="connsiteY57" fmla="*/ 154553 h 910098"/>
                <a:gd name="connsiteX58" fmla="*/ 350802 w 828127"/>
                <a:gd name="connsiteY58" fmla="*/ 146993 h 910098"/>
                <a:gd name="connsiteX59" fmla="*/ 380721 w 828127"/>
                <a:gd name="connsiteY59" fmla="*/ 143430 h 910098"/>
                <a:gd name="connsiteX60" fmla="*/ 390118 w 828127"/>
                <a:gd name="connsiteY60" fmla="*/ 194078 h 910098"/>
                <a:gd name="connsiteX61" fmla="*/ 420577 w 828127"/>
                <a:gd name="connsiteY61" fmla="*/ 279283 h 910098"/>
                <a:gd name="connsiteX62" fmla="*/ 433215 w 828127"/>
                <a:gd name="connsiteY62" fmla="*/ 324747 h 910098"/>
                <a:gd name="connsiteX63" fmla="*/ 450604 w 828127"/>
                <a:gd name="connsiteY63" fmla="*/ 365352 h 910098"/>
                <a:gd name="connsiteX64" fmla="*/ 484844 w 828127"/>
                <a:gd name="connsiteY64" fmla="*/ 429067 h 910098"/>
                <a:gd name="connsiteX65" fmla="*/ 497265 w 828127"/>
                <a:gd name="connsiteY65" fmla="*/ 446454 h 910098"/>
                <a:gd name="connsiteX66" fmla="*/ 530100 w 828127"/>
                <a:gd name="connsiteY66" fmla="*/ 380579 h 910098"/>
                <a:gd name="connsiteX67" fmla="*/ 584862 w 828127"/>
                <a:gd name="connsiteY67" fmla="*/ 227879 h 910098"/>
                <a:gd name="connsiteX68" fmla="*/ 607328 w 828127"/>
                <a:gd name="connsiteY68" fmla="*/ 146993 h 910098"/>
                <a:gd name="connsiteX69" fmla="*/ 736617 w 828127"/>
                <a:gd name="connsiteY69" fmla="*/ 219996 h 910098"/>
                <a:gd name="connsiteX70" fmla="*/ 802072 w 828127"/>
                <a:gd name="connsiteY70" fmla="*/ 415352 h 910098"/>
                <a:gd name="connsiteX71" fmla="*/ 651181 w 828127"/>
                <a:gd name="connsiteY71" fmla="*/ 541918 h 910098"/>
                <a:gd name="connsiteX72" fmla="*/ 717067 w 828127"/>
                <a:gd name="connsiteY72" fmla="*/ 748722 h 910098"/>
                <a:gd name="connsiteX73" fmla="*/ 677859 w 828127"/>
                <a:gd name="connsiteY73" fmla="*/ 813733 h 910098"/>
                <a:gd name="connsiteX74" fmla="*/ 338273 w 828127"/>
                <a:gd name="connsiteY74" fmla="*/ 891487 h 910098"/>
                <a:gd name="connsiteX75" fmla="*/ 268282 w 828127"/>
                <a:gd name="connsiteY75" fmla="*/ 872372 h 910098"/>
                <a:gd name="connsiteX76" fmla="*/ 252944 w 828127"/>
                <a:gd name="connsiteY76" fmla="*/ 870968 h 910098"/>
                <a:gd name="connsiteX77" fmla="*/ 128084 w 828127"/>
                <a:gd name="connsiteY77" fmla="*/ 782415 h 910098"/>
                <a:gd name="connsiteX78" fmla="*/ 148390 w 828127"/>
                <a:gd name="connsiteY78" fmla="*/ 761141 h 910098"/>
                <a:gd name="connsiteX79" fmla="*/ 195591 w 828127"/>
                <a:gd name="connsiteY79" fmla="*/ 676044 h 910098"/>
                <a:gd name="connsiteX80" fmla="*/ 172368 w 828127"/>
                <a:gd name="connsiteY80" fmla="*/ 398614 h 910098"/>
                <a:gd name="connsiteX81" fmla="*/ 75914 w 828127"/>
                <a:gd name="connsiteY81" fmla="*/ 343106 h 910098"/>
                <a:gd name="connsiteX82" fmla="*/ 56796 w 828127"/>
                <a:gd name="connsiteY82" fmla="*/ 334791 h 910098"/>
                <a:gd name="connsiteX83" fmla="*/ 486896 w 828127"/>
                <a:gd name="connsiteY83" fmla="*/ 386626 h 910098"/>
                <a:gd name="connsiteX84" fmla="*/ 422089 w 828127"/>
                <a:gd name="connsiteY84" fmla="*/ 177231 h 910098"/>
                <a:gd name="connsiteX85" fmla="*/ 597175 w 828127"/>
                <a:gd name="connsiteY85" fmla="*/ 90190 h 910098"/>
                <a:gd name="connsiteX86" fmla="*/ 583998 w 828127"/>
                <a:gd name="connsiteY86" fmla="*/ 110168 h 910098"/>
                <a:gd name="connsiteX87" fmla="*/ 582270 w 828127"/>
                <a:gd name="connsiteY87" fmla="*/ 133602 h 910098"/>
                <a:gd name="connsiteX88" fmla="*/ 550622 w 828127"/>
                <a:gd name="connsiteY88" fmla="*/ 238462 h 910098"/>
                <a:gd name="connsiteX89" fmla="*/ 532369 w 828127"/>
                <a:gd name="connsiteY89" fmla="*/ 290514 h 910098"/>
                <a:gd name="connsiteX90" fmla="*/ 505366 w 828127"/>
                <a:gd name="connsiteY90" fmla="*/ 363084 h 910098"/>
                <a:gd name="connsiteX91" fmla="*/ 486896 w 828127"/>
                <a:gd name="connsiteY91" fmla="*/ 386626 h 910098"/>
                <a:gd name="connsiteX92" fmla="*/ 389470 w 828127"/>
                <a:gd name="connsiteY92" fmla="*/ 125827 h 910098"/>
                <a:gd name="connsiteX93" fmla="*/ 368732 w 828127"/>
                <a:gd name="connsiteY93" fmla="*/ 112112 h 910098"/>
                <a:gd name="connsiteX94" fmla="*/ 302845 w 828127"/>
                <a:gd name="connsiteY94" fmla="*/ 136302 h 910098"/>
                <a:gd name="connsiteX95" fmla="*/ 169344 w 828127"/>
                <a:gd name="connsiteY95" fmla="*/ 189542 h 910098"/>
                <a:gd name="connsiteX96" fmla="*/ 69218 w 828127"/>
                <a:gd name="connsiteY96" fmla="*/ 275719 h 910098"/>
                <a:gd name="connsiteX97" fmla="*/ 34978 w 828127"/>
                <a:gd name="connsiteY97" fmla="*/ 336194 h 910098"/>
                <a:gd name="connsiteX98" fmla="*/ 29362 w 828127"/>
                <a:gd name="connsiteY98" fmla="*/ 649370 h 910098"/>
                <a:gd name="connsiteX99" fmla="*/ 60793 w 828127"/>
                <a:gd name="connsiteY99" fmla="*/ 713409 h 910098"/>
                <a:gd name="connsiteX100" fmla="*/ 113610 w 828127"/>
                <a:gd name="connsiteY100" fmla="*/ 801530 h 910098"/>
                <a:gd name="connsiteX101" fmla="*/ 339785 w 828127"/>
                <a:gd name="connsiteY101" fmla="*/ 907038 h 910098"/>
                <a:gd name="connsiteX102" fmla="*/ 648048 w 828127"/>
                <a:gd name="connsiteY102" fmla="*/ 849910 h 910098"/>
                <a:gd name="connsiteX103" fmla="*/ 718471 w 828127"/>
                <a:gd name="connsiteY103" fmla="*/ 784035 h 910098"/>
                <a:gd name="connsiteX104" fmla="*/ 739534 w 828127"/>
                <a:gd name="connsiteY104" fmla="*/ 755201 h 910098"/>
                <a:gd name="connsiteX105" fmla="*/ 823566 w 828127"/>
                <a:gd name="connsiteY105" fmla="*/ 557685 h 910098"/>
                <a:gd name="connsiteX106" fmla="*/ 828103 w 828127"/>
                <a:gd name="connsiteY106" fmla="*/ 467404 h 910098"/>
                <a:gd name="connsiteX107" fmla="*/ 817625 w 828127"/>
                <a:gd name="connsiteY107" fmla="*/ 382199 h 910098"/>
                <a:gd name="connsiteX108" fmla="*/ 771397 w 828127"/>
                <a:gd name="connsiteY108" fmla="*/ 242674 h 910098"/>
                <a:gd name="connsiteX109" fmla="*/ 733053 w 828127"/>
                <a:gd name="connsiteY109" fmla="*/ 186086 h 910098"/>
                <a:gd name="connsiteX110" fmla="*/ 651829 w 828127"/>
                <a:gd name="connsiteY110" fmla="*/ 127231 h 910098"/>
                <a:gd name="connsiteX111" fmla="*/ 624934 w 828127"/>
                <a:gd name="connsiteY111" fmla="*/ 116432 h 910098"/>
                <a:gd name="connsiteX112" fmla="*/ 616077 w 828127"/>
                <a:gd name="connsiteY112" fmla="*/ 111032 h 910098"/>
                <a:gd name="connsiteX113" fmla="*/ 618021 w 828127"/>
                <a:gd name="connsiteY113" fmla="*/ 32306 h 910098"/>
                <a:gd name="connsiteX114" fmla="*/ 555375 w 828127"/>
                <a:gd name="connsiteY114" fmla="*/ 17 h 910098"/>
                <a:gd name="connsiteX115" fmla="*/ 476959 w 828127"/>
                <a:gd name="connsiteY115" fmla="*/ 16324 h 910098"/>
                <a:gd name="connsiteX116" fmla="*/ 406320 w 828127"/>
                <a:gd name="connsiteY116" fmla="*/ 89974 h 910098"/>
                <a:gd name="connsiteX117" fmla="*/ 389470 w 828127"/>
                <a:gd name="connsiteY117" fmla="*/ 125827 h 91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28127" h="910098">
                  <a:moveTo>
                    <a:pt x="772909" y="581227"/>
                  </a:moveTo>
                  <a:lnTo>
                    <a:pt x="771073" y="620752"/>
                  </a:lnTo>
                  <a:lnTo>
                    <a:pt x="727220" y="647858"/>
                  </a:lnTo>
                  <a:cubicBezTo>
                    <a:pt x="734457" y="609953"/>
                    <a:pt x="765132" y="576692"/>
                    <a:pt x="765672" y="539650"/>
                  </a:cubicBezTo>
                  <a:cubicBezTo>
                    <a:pt x="748930" y="545806"/>
                    <a:pt x="741046" y="573128"/>
                    <a:pt x="724952" y="584035"/>
                  </a:cubicBezTo>
                  <a:cubicBezTo>
                    <a:pt x="735969" y="553365"/>
                    <a:pt x="769777" y="514920"/>
                    <a:pt x="770641" y="480255"/>
                  </a:cubicBezTo>
                  <a:cubicBezTo>
                    <a:pt x="758759" y="484575"/>
                    <a:pt x="743746" y="501313"/>
                    <a:pt x="737373" y="512977"/>
                  </a:cubicBezTo>
                  <a:cubicBezTo>
                    <a:pt x="738021" y="513193"/>
                    <a:pt x="739102" y="512545"/>
                    <a:pt x="739318" y="513301"/>
                  </a:cubicBezTo>
                  <a:cubicBezTo>
                    <a:pt x="743206" y="526475"/>
                    <a:pt x="740074" y="512869"/>
                    <a:pt x="743530" y="514272"/>
                  </a:cubicBezTo>
                  <a:lnTo>
                    <a:pt x="750875" y="518700"/>
                  </a:lnTo>
                  <a:cubicBezTo>
                    <a:pt x="740182" y="533063"/>
                    <a:pt x="701082" y="605633"/>
                    <a:pt x="699786" y="625504"/>
                  </a:cubicBezTo>
                  <a:cubicBezTo>
                    <a:pt x="728192" y="614273"/>
                    <a:pt x="725060" y="591810"/>
                    <a:pt x="746122" y="574856"/>
                  </a:cubicBezTo>
                  <a:lnTo>
                    <a:pt x="707778" y="673344"/>
                  </a:lnTo>
                  <a:cubicBezTo>
                    <a:pt x="734889" y="671724"/>
                    <a:pt x="736725" y="640407"/>
                    <a:pt x="767832" y="636087"/>
                  </a:cubicBezTo>
                  <a:lnTo>
                    <a:pt x="743530" y="709089"/>
                  </a:lnTo>
                  <a:cubicBezTo>
                    <a:pt x="741154" y="713733"/>
                    <a:pt x="740938" y="715029"/>
                    <a:pt x="737589" y="719996"/>
                  </a:cubicBezTo>
                  <a:lnTo>
                    <a:pt x="729381" y="729608"/>
                  </a:lnTo>
                  <a:cubicBezTo>
                    <a:pt x="721172" y="720860"/>
                    <a:pt x="724412" y="722372"/>
                    <a:pt x="718363" y="714381"/>
                  </a:cubicBezTo>
                  <a:cubicBezTo>
                    <a:pt x="701838" y="692458"/>
                    <a:pt x="713287" y="720104"/>
                    <a:pt x="681100" y="664489"/>
                  </a:cubicBezTo>
                  <a:cubicBezTo>
                    <a:pt x="664250" y="635331"/>
                    <a:pt x="660362" y="603581"/>
                    <a:pt x="666410" y="563193"/>
                  </a:cubicBezTo>
                  <a:cubicBezTo>
                    <a:pt x="673107" y="518052"/>
                    <a:pt x="669542" y="505525"/>
                    <a:pt x="693089" y="472696"/>
                  </a:cubicBezTo>
                  <a:cubicBezTo>
                    <a:pt x="699894" y="463300"/>
                    <a:pt x="711775" y="448830"/>
                    <a:pt x="723872" y="445050"/>
                  </a:cubicBezTo>
                  <a:cubicBezTo>
                    <a:pt x="736509" y="441162"/>
                    <a:pt x="731217" y="446346"/>
                    <a:pt x="744178" y="443970"/>
                  </a:cubicBezTo>
                  <a:cubicBezTo>
                    <a:pt x="752387" y="442458"/>
                    <a:pt x="751199" y="439110"/>
                    <a:pt x="768264" y="436303"/>
                  </a:cubicBezTo>
                  <a:cubicBezTo>
                    <a:pt x="761892" y="453473"/>
                    <a:pt x="756275" y="454229"/>
                    <a:pt x="744826" y="470320"/>
                  </a:cubicBezTo>
                  <a:cubicBezTo>
                    <a:pt x="735537" y="483603"/>
                    <a:pt x="733269" y="489326"/>
                    <a:pt x="725060" y="504229"/>
                  </a:cubicBezTo>
                  <a:cubicBezTo>
                    <a:pt x="714907" y="522588"/>
                    <a:pt x="690389" y="555633"/>
                    <a:pt x="687472" y="575828"/>
                  </a:cubicBezTo>
                  <a:cubicBezTo>
                    <a:pt x="701514" y="571292"/>
                    <a:pt x="716527" y="557253"/>
                    <a:pt x="721064" y="542566"/>
                  </a:cubicBezTo>
                  <a:cubicBezTo>
                    <a:pt x="730245" y="513193"/>
                    <a:pt x="712639" y="553905"/>
                    <a:pt x="720848" y="524856"/>
                  </a:cubicBezTo>
                  <a:cubicBezTo>
                    <a:pt x="724736" y="510817"/>
                    <a:pt x="756167" y="469240"/>
                    <a:pt x="763836" y="460385"/>
                  </a:cubicBezTo>
                  <a:cubicBezTo>
                    <a:pt x="784790" y="436519"/>
                    <a:pt x="770317" y="430471"/>
                    <a:pt x="804232" y="429607"/>
                  </a:cubicBezTo>
                  <a:cubicBezTo>
                    <a:pt x="805420" y="477663"/>
                    <a:pt x="801856" y="478527"/>
                    <a:pt x="794727" y="519456"/>
                  </a:cubicBezTo>
                  <a:cubicBezTo>
                    <a:pt x="789435" y="549694"/>
                    <a:pt x="790299" y="589759"/>
                    <a:pt x="784898" y="609521"/>
                  </a:cubicBezTo>
                  <a:lnTo>
                    <a:pt x="782738" y="604337"/>
                  </a:lnTo>
                  <a:cubicBezTo>
                    <a:pt x="782522" y="603797"/>
                    <a:pt x="781982" y="602286"/>
                    <a:pt x="781874" y="601638"/>
                  </a:cubicBezTo>
                  <a:cubicBezTo>
                    <a:pt x="781010" y="598614"/>
                    <a:pt x="781118" y="596886"/>
                    <a:pt x="780038" y="593214"/>
                  </a:cubicBezTo>
                  <a:cubicBezTo>
                    <a:pt x="775717" y="578311"/>
                    <a:pt x="782090" y="586303"/>
                    <a:pt x="772909" y="581227"/>
                  </a:cubicBezTo>
                  <a:close/>
                  <a:moveTo>
                    <a:pt x="738561" y="522588"/>
                  </a:moveTo>
                  <a:lnTo>
                    <a:pt x="738561" y="522588"/>
                  </a:lnTo>
                  <a:close/>
                  <a:moveTo>
                    <a:pt x="19749" y="531659"/>
                  </a:moveTo>
                  <a:cubicBezTo>
                    <a:pt x="16508" y="464488"/>
                    <a:pt x="22881" y="415028"/>
                    <a:pt x="44807" y="363624"/>
                  </a:cubicBezTo>
                  <a:cubicBezTo>
                    <a:pt x="95680" y="359845"/>
                    <a:pt x="132620" y="382847"/>
                    <a:pt x="159191" y="407577"/>
                  </a:cubicBezTo>
                  <a:cubicBezTo>
                    <a:pt x="181009" y="427987"/>
                    <a:pt x="204555" y="482523"/>
                    <a:pt x="203907" y="522372"/>
                  </a:cubicBezTo>
                  <a:lnTo>
                    <a:pt x="193106" y="505525"/>
                  </a:lnTo>
                  <a:cubicBezTo>
                    <a:pt x="191054" y="499802"/>
                    <a:pt x="190298" y="493106"/>
                    <a:pt x="188246" y="485331"/>
                  </a:cubicBezTo>
                  <a:cubicBezTo>
                    <a:pt x="185113" y="473560"/>
                    <a:pt x="183169" y="461357"/>
                    <a:pt x="172368" y="457469"/>
                  </a:cubicBezTo>
                  <a:cubicBezTo>
                    <a:pt x="173556" y="490082"/>
                    <a:pt x="205744" y="547750"/>
                    <a:pt x="184141" y="630687"/>
                  </a:cubicBezTo>
                  <a:cubicBezTo>
                    <a:pt x="167292" y="695050"/>
                    <a:pt x="162431" y="721616"/>
                    <a:pt x="115878" y="769564"/>
                  </a:cubicBezTo>
                  <a:cubicBezTo>
                    <a:pt x="102053" y="759413"/>
                    <a:pt x="70190" y="696886"/>
                    <a:pt x="68678" y="687491"/>
                  </a:cubicBezTo>
                  <a:cubicBezTo>
                    <a:pt x="64357" y="661465"/>
                    <a:pt x="63061" y="681551"/>
                    <a:pt x="46427" y="648722"/>
                  </a:cubicBezTo>
                  <a:cubicBezTo>
                    <a:pt x="37247" y="630579"/>
                    <a:pt x="34222" y="615892"/>
                    <a:pt x="29902" y="594186"/>
                  </a:cubicBezTo>
                  <a:cubicBezTo>
                    <a:pt x="16940" y="528851"/>
                    <a:pt x="84123" y="412112"/>
                    <a:pt x="85635" y="385655"/>
                  </a:cubicBezTo>
                  <a:cubicBezTo>
                    <a:pt x="65761" y="388894"/>
                    <a:pt x="64681" y="414812"/>
                    <a:pt x="50640" y="451313"/>
                  </a:cubicBezTo>
                  <a:cubicBezTo>
                    <a:pt x="40379" y="478311"/>
                    <a:pt x="32602" y="519888"/>
                    <a:pt x="19749" y="531659"/>
                  </a:cubicBezTo>
                  <a:close/>
                  <a:moveTo>
                    <a:pt x="56796" y="334791"/>
                  </a:moveTo>
                  <a:cubicBezTo>
                    <a:pt x="73754" y="289218"/>
                    <a:pt x="120307" y="242782"/>
                    <a:pt x="163835" y="212652"/>
                  </a:cubicBezTo>
                  <a:cubicBezTo>
                    <a:pt x="181765" y="200341"/>
                    <a:pt x="259857" y="168268"/>
                    <a:pt x="285672" y="160276"/>
                  </a:cubicBezTo>
                  <a:cubicBezTo>
                    <a:pt x="305762" y="154013"/>
                    <a:pt x="324556" y="158116"/>
                    <a:pt x="338489" y="154553"/>
                  </a:cubicBezTo>
                  <a:cubicBezTo>
                    <a:pt x="349830" y="151745"/>
                    <a:pt x="342485" y="151637"/>
                    <a:pt x="350802" y="146993"/>
                  </a:cubicBezTo>
                  <a:cubicBezTo>
                    <a:pt x="359119" y="142458"/>
                    <a:pt x="372296" y="140082"/>
                    <a:pt x="380721" y="143430"/>
                  </a:cubicBezTo>
                  <a:cubicBezTo>
                    <a:pt x="397139" y="150017"/>
                    <a:pt x="388174" y="155957"/>
                    <a:pt x="390118" y="194078"/>
                  </a:cubicBezTo>
                  <a:cubicBezTo>
                    <a:pt x="392386" y="237814"/>
                    <a:pt x="409236" y="244402"/>
                    <a:pt x="420577" y="279283"/>
                  </a:cubicBezTo>
                  <a:cubicBezTo>
                    <a:pt x="425762" y="295482"/>
                    <a:pt x="427922" y="307361"/>
                    <a:pt x="433215" y="324747"/>
                  </a:cubicBezTo>
                  <a:cubicBezTo>
                    <a:pt x="437427" y="338678"/>
                    <a:pt x="445312" y="350017"/>
                    <a:pt x="450604" y="365352"/>
                  </a:cubicBezTo>
                  <a:cubicBezTo>
                    <a:pt x="475123" y="435223"/>
                    <a:pt x="439047" y="438354"/>
                    <a:pt x="484844" y="429067"/>
                  </a:cubicBezTo>
                  <a:lnTo>
                    <a:pt x="497265" y="446454"/>
                  </a:lnTo>
                  <a:cubicBezTo>
                    <a:pt x="510118" y="432955"/>
                    <a:pt x="523620" y="401637"/>
                    <a:pt x="530100" y="380579"/>
                  </a:cubicBezTo>
                  <a:cubicBezTo>
                    <a:pt x="550406" y="314704"/>
                    <a:pt x="564340" y="286626"/>
                    <a:pt x="584862" y="227879"/>
                  </a:cubicBezTo>
                  <a:cubicBezTo>
                    <a:pt x="592963" y="204337"/>
                    <a:pt x="605816" y="170751"/>
                    <a:pt x="607328" y="146993"/>
                  </a:cubicBezTo>
                  <a:cubicBezTo>
                    <a:pt x="691577" y="148073"/>
                    <a:pt x="708534" y="194834"/>
                    <a:pt x="736617" y="219996"/>
                  </a:cubicBezTo>
                  <a:cubicBezTo>
                    <a:pt x="771397" y="251097"/>
                    <a:pt x="802396" y="352717"/>
                    <a:pt x="802072" y="415352"/>
                  </a:cubicBezTo>
                  <a:cubicBezTo>
                    <a:pt x="715015" y="417404"/>
                    <a:pt x="661334" y="451637"/>
                    <a:pt x="651181" y="541918"/>
                  </a:cubicBezTo>
                  <a:cubicBezTo>
                    <a:pt x="633251" y="701638"/>
                    <a:pt x="664250" y="684143"/>
                    <a:pt x="717067" y="748722"/>
                  </a:cubicBezTo>
                  <a:cubicBezTo>
                    <a:pt x="713719" y="763517"/>
                    <a:pt x="688012" y="803798"/>
                    <a:pt x="677859" y="813733"/>
                  </a:cubicBezTo>
                  <a:cubicBezTo>
                    <a:pt x="622018" y="868161"/>
                    <a:pt x="426194" y="909521"/>
                    <a:pt x="338273" y="891487"/>
                  </a:cubicBezTo>
                  <a:lnTo>
                    <a:pt x="268282" y="872372"/>
                  </a:lnTo>
                  <a:cubicBezTo>
                    <a:pt x="264069" y="871616"/>
                    <a:pt x="258345" y="871724"/>
                    <a:pt x="252944" y="870968"/>
                  </a:cubicBezTo>
                  <a:cubicBezTo>
                    <a:pt x="209308" y="864381"/>
                    <a:pt x="143637" y="807253"/>
                    <a:pt x="128084" y="782415"/>
                  </a:cubicBezTo>
                  <a:cubicBezTo>
                    <a:pt x="137589" y="768808"/>
                    <a:pt x="138021" y="777016"/>
                    <a:pt x="148390" y="761141"/>
                  </a:cubicBezTo>
                  <a:cubicBezTo>
                    <a:pt x="167292" y="732523"/>
                    <a:pt x="182845" y="709089"/>
                    <a:pt x="195591" y="676044"/>
                  </a:cubicBezTo>
                  <a:cubicBezTo>
                    <a:pt x="223997" y="602178"/>
                    <a:pt x="233502" y="457253"/>
                    <a:pt x="172368" y="398614"/>
                  </a:cubicBezTo>
                  <a:cubicBezTo>
                    <a:pt x="149362" y="376475"/>
                    <a:pt x="107022" y="352717"/>
                    <a:pt x="75914" y="343106"/>
                  </a:cubicBezTo>
                  <a:lnTo>
                    <a:pt x="56796" y="334791"/>
                  </a:lnTo>
                  <a:close/>
                  <a:moveTo>
                    <a:pt x="486896" y="386626"/>
                  </a:moveTo>
                  <a:cubicBezTo>
                    <a:pt x="462702" y="298937"/>
                    <a:pt x="445852" y="346238"/>
                    <a:pt x="422089" y="177231"/>
                  </a:cubicBezTo>
                  <a:cubicBezTo>
                    <a:pt x="396815" y="-1711"/>
                    <a:pt x="638651" y="-16398"/>
                    <a:pt x="597175" y="90190"/>
                  </a:cubicBezTo>
                  <a:lnTo>
                    <a:pt x="583998" y="110168"/>
                  </a:lnTo>
                  <a:cubicBezTo>
                    <a:pt x="578489" y="122695"/>
                    <a:pt x="585510" y="114704"/>
                    <a:pt x="582270" y="133602"/>
                  </a:cubicBezTo>
                  <a:lnTo>
                    <a:pt x="550622" y="238462"/>
                  </a:lnTo>
                  <a:cubicBezTo>
                    <a:pt x="544790" y="258981"/>
                    <a:pt x="538093" y="273235"/>
                    <a:pt x="532369" y="290514"/>
                  </a:cubicBezTo>
                  <a:cubicBezTo>
                    <a:pt x="521784" y="322480"/>
                    <a:pt x="521135" y="334143"/>
                    <a:pt x="505366" y="363084"/>
                  </a:cubicBezTo>
                  <a:cubicBezTo>
                    <a:pt x="498129" y="376475"/>
                    <a:pt x="497805" y="379607"/>
                    <a:pt x="486896" y="386626"/>
                  </a:cubicBezTo>
                  <a:close/>
                  <a:moveTo>
                    <a:pt x="389470" y="125827"/>
                  </a:moveTo>
                  <a:cubicBezTo>
                    <a:pt x="365276" y="119564"/>
                    <a:pt x="385582" y="124423"/>
                    <a:pt x="368732" y="112112"/>
                  </a:cubicBezTo>
                  <a:cubicBezTo>
                    <a:pt x="344862" y="120211"/>
                    <a:pt x="324880" y="131335"/>
                    <a:pt x="302845" y="136302"/>
                  </a:cubicBezTo>
                  <a:cubicBezTo>
                    <a:pt x="230586" y="152825"/>
                    <a:pt x="230802" y="158332"/>
                    <a:pt x="169344" y="189542"/>
                  </a:cubicBezTo>
                  <a:cubicBezTo>
                    <a:pt x="133052" y="208009"/>
                    <a:pt x="95680" y="246022"/>
                    <a:pt x="69218" y="275719"/>
                  </a:cubicBezTo>
                  <a:cubicBezTo>
                    <a:pt x="44159" y="303797"/>
                    <a:pt x="49992" y="298181"/>
                    <a:pt x="34978" y="336194"/>
                  </a:cubicBezTo>
                  <a:cubicBezTo>
                    <a:pt x="-6282" y="440406"/>
                    <a:pt x="-14599" y="544186"/>
                    <a:pt x="29362" y="649370"/>
                  </a:cubicBezTo>
                  <a:cubicBezTo>
                    <a:pt x="39947" y="674856"/>
                    <a:pt x="47508" y="689759"/>
                    <a:pt x="60793" y="713409"/>
                  </a:cubicBezTo>
                  <a:cubicBezTo>
                    <a:pt x="70082" y="730039"/>
                    <a:pt x="97517" y="789759"/>
                    <a:pt x="113610" y="801530"/>
                  </a:cubicBezTo>
                  <a:cubicBezTo>
                    <a:pt x="167940" y="841271"/>
                    <a:pt x="180145" y="890623"/>
                    <a:pt x="339785" y="907038"/>
                  </a:cubicBezTo>
                  <a:cubicBezTo>
                    <a:pt x="455681" y="919025"/>
                    <a:pt x="562936" y="894942"/>
                    <a:pt x="648048" y="849910"/>
                  </a:cubicBezTo>
                  <a:cubicBezTo>
                    <a:pt x="683476" y="831120"/>
                    <a:pt x="697409" y="817297"/>
                    <a:pt x="718471" y="784035"/>
                  </a:cubicBezTo>
                  <a:cubicBezTo>
                    <a:pt x="726788" y="771076"/>
                    <a:pt x="730785" y="768268"/>
                    <a:pt x="739534" y="755201"/>
                  </a:cubicBezTo>
                  <a:cubicBezTo>
                    <a:pt x="789219" y="681443"/>
                    <a:pt x="802180" y="657037"/>
                    <a:pt x="823566" y="557685"/>
                  </a:cubicBezTo>
                  <a:cubicBezTo>
                    <a:pt x="829399" y="530255"/>
                    <a:pt x="827454" y="497534"/>
                    <a:pt x="828103" y="467404"/>
                  </a:cubicBezTo>
                  <a:cubicBezTo>
                    <a:pt x="828535" y="442890"/>
                    <a:pt x="823242" y="404661"/>
                    <a:pt x="817625" y="382199"/>
                  </a:cubicBezTo>
                  <a:cubicBezTo>
                    <a:pt x="799048" y="306929"/>
                    <a:pt x="813845" y="325827"/>
                    <a:pt x="771397" y="242674"/>
                  </a:cubicBezTo>
                  <a:cubicBezTo>
                    <a:pt x="761136" y="222587"/>
                    <a:pt x="746554" y="198937"/>
                    <a:pt x="733053" y="186086"/>
                  </a:cubicBezTo>
                  <a:cubicBezTo>
                    <a:pt x="703566" y="157900"/>
                    <a:pt x="688444" y="141702"/>
                    <a:pt x="651829" y="127231"/>
                  </a:cubicBezTo>
                  <a:lnTo>
                    <a:pt x="624934" y="116432"/>
                  </a:lnTo>
                  <a:cubicBezTo>
                    <a:pt x="617265" y="112436"/>
                    <a:pt x="620289" y="113948"/>
                    <a:pt x="616077" y="111032"/>
                  </a:cubicBezTo>
                  <a:lnTo>
                    <a:pt x="618021" y="32306"/>
                  </a:lnTo>
                  <a:cubicBezTo>
                    <a:pt x="600740" y="11896"/>
                    <a:pt x="593179" y="-523"/>
                    <a:pt x="555375" y="17"/>
                  </a:cubicBezTo>
                  <a:cubicBezTo>
                    <a:pt x="520487" y="557"/>
                    <a:pt x="504178" y="6280"/>
                    <a:pt x="476959" y="16324"/>
                  </a:cubicBezTo>
                  <a:cubicBezTo>
                    <a:pt x="447580" y="27231"/>
                    <a:pt x="417121" y="61680"/>
                    <a:pt x="406320" y="89974"/>
                  </a:cubicBezTo>
                  <a:cubicBezTo>
                    <a:pt x="399623" y="107468"/>
                    <a:pt x="403080" y="114380"/>
                    <a:pt x="389470" y="12582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F35B33DB-2680-B7BA-8AAA-BDC88B2218D9}"/>
                </a:ext>
              </a:extLst>
            </p:cNvPr>
            <p:cNvSpPr/>
            <p:nvPr/>
          </p:nvSpPr>
          <p:spPr>
            <a:xfrm>
              <a:off x="8933594" y="3166807"/>
              <a:ext cx="169681" cy="176322"/>
            </a:xfrm>
            <a:custGeom>
              <a:avLst/>
              <a:gdLst>
                <a:gd name="connsiteX0" fmla="*/ 42916 w 169681"/>
                <a:gd name="connsiteY0" fmla="*/ 44227 h 176322"/>
                <a:gd name="connsiteX1" fmla="*/ 77263 w 169681"/>
                <a:gd name="connsiteY1" fmla="*/ 26624 h 176322"/>
                <a:gd name="connsiteX2" fmla="*/ 150170 w 169681"/>
                <a:gd name="connsiteY2" fmla="*/ 63450 h 176322"/>
                <a:gd name="connsiteX3" fmla="*/ 147902 w 169681"/>
                <a:gd name="connsiteY3" fmla="*/ 127705 h 176322"/>
                <a:gd name="connsiteX4" fmla="*/ 129972 w 169681"/>
                <a:gd name="connsiteY4" fmla="*/ 140124 h 176322"/>
                <a:gd name="connsiteX5" fmla="*/ 129108 w 169681"/>
                <a:gd name="connsiteY5" fmla="*/ 75545 h 176322"/>
                <a:gd name="connsiteX6" fmla="*/ 91304 w 169681"/>
                <a:gd name="connsiteY6" fmla="*/ 105674 h 176322"/>
                <a:gd name="connsiteX7" fmla="*/ 95841 w 169681"/>
                <a:gd name="connsiteY7" fmla="*/ 44227 h 176322"/>
                <a:gd name="connsiteX8" fmla="*/ 74779 w 169681"/>
                <a:gd name="connsiteY8" fmla="*/ 71333 h 176322"/>
                <a:gd name="connsiteX9" fmla="*/ 65706 w 169681"/>
                <a:gd name="connsiteY9" fmla="*/ 81160 h 176322"/>
                <a:gd name="connsiteX10" fmla="*/ 62682 w 169681"/>
                <a:gd name="connsiteY10" fmla="*/ 51247 h 176322"/>
                <a:gd name="connsiteX11" fmla="*/ 46588 w 169681"/>
                <a:gd name="connsiteY11" fmla="*/ 124681 h 176322"/>
                <a:gd name="connsiteX12" fmla="*/ 75211 w 169681"/>
                <a:gd name="connsiteY12" fmla="*/ 85048 h 176322"/>
                <a:gd name="connsiteX13" fmla="*/ 86120 w 169681"/>
                <a:gd name="connsiteY13" fmla="*/ 71873 h 176322"/>
                <a:gd name="connsiteX14" fmla="*/ 88928 w 169681"/>
                <a:gd name="connsiteY14" fmla="*/ 69281 h 176322"/>
                <a:gd name="connsiteX15" fmla="*/ 79207 w 169681"/>
                <a:gd name="connsiteY15" fmla="*/ 133860 h 176322"/>
                <a:gd name="connsiteX16" fmla="*/ 99621 w 169681"/>
                <a:gd name="connsiteY16" fmla="*/ 113234 h 176322"/>
                <a:gd name="connsiteX17" fmla="*/ 121872 w 169681"/>
                <a:gd name="connsiteY17" fmla="*/ 90879 h 176322"/>
                <a:gd name="connsiteX18" fmla="*/ 117227 w 169681"/>
                <a:gd name="connsiteY18" fmla="*/ 152219 h 176322"/>
                <a:gd name="connsiteX19" fmla="*/ 24122 w 169681"/>
                <a:gd name="connsiteY19" fmla="*/ 49951 h 176322"/>
                <a:gd name="connsiteX20" fmla="*/ 26822 w 169681"/>
                <a:gd name="connsiteY20" fmla="*/ 58158 h 176322"/>
                <a:gd name="connsiteX21" fmla="*/ 29522 w 169681"/>
                <a:gd name="connsiteY21" fmla="*/ 84292 h 176322"/>
                <a:gd name="connsiteX22" fmla="*/ 42916 w 169681"/>
                <a:gd name="connsiteY22" fmla="*/ 44227 h 176322"/>
                <a:gd name="connsiteX23" fmla="*/ 55229 w 169681"/>
                <a:gd name="connsiteY23" fmla="*/ 5674 h 176322"/>
                <a:gd name="connsiteX24" fmla="*/ 3384 w 169681"/>
                <a:gd name="connsiteY24" fmla="*/ 119173 h 176322"/>
                <a:gd name="connsiteX25" fmla="*/ 114743 w 169681"/>
                <a:gd name="connsiteY25" fmla="*/ 169173 h 176322"/>
                <a:gd name="connsiteX26" fmla="*/ 55229 w 169681"/>
                <a:gd name="connsiteY26" fmla="*/ 5674 h 17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9681" h="176322">
                  <a:moveTo>
                    <a:pt x="42916" y="44227"/>
                  </a:moveTo>
                  <a:cubicBezTo>
                    <a:pt x="49612" y="30404"/>
                    <a:pt x="59333" y="21549"/>
                    <a:pt x="77263" y="26624"/>
                  </a:cubicBezTo>
                  <a:cubicBezTo>
                    <a:pt x="93249" y="31160"/>
                    <a:pt x="137425" y="53622"/>
                    <a:pt x="150170" y="63450"/>
                  </a:cubicBezTo>
                  <a:cubicBezTo>
                    <a:pt x="151791" y="66041"/>
                    <a:pt x="162268" y="107726"/>
                    <a:pt x="147902" y="127705"/>
                  </a:cubicBezTo>
                  <a:cubicBezTo>
                    <a:pt x="137965" y="141527"/>
                    <a:pt x="145526" y="134076"/>
                    <a:pt x="129972" y="140124"/>
                  </a:cubicBezTo>
                  <a:lnTo>
                    <a:pt x="129108" y="75545"/>
                  </a:lnTo>
                  <a:cubicBezTo>
                    <a:pt x="100809" y="81052"/>
                    <a:pt x="110098" y="93579"/>
                    <a:pt x="91304" y="105674"/>
                  </a:cubicBezTo>
                  <a:cubicBezTo>
                    <a:pt x="93033" y="85372"/>
                    <a:pt x="105994" y="63450"/>
                    <a:pt x="95841" y="44227"/>
                  </a:cubicBezTo>
                  <a:cubicBezTo>
                    <a:pt x="83312" y="49303"/>
                    <a:pt x="85904" y="56862"/>
                    <a:pt x="74779" y="71333"/>
                  </a:cubicBezTo>
                  <a:lnTo>
                    <a:pt x="65706" y="81160"/>
                  </a:lnTo>
                  <a:cubicBezTo>
                    <a:pt x="65814" y="73169"/>
                    <a:pt x="67758" y="58482"/>
                    <a:pt x="62682" y="51247"/>
                  </a:cubicBezTo>
                  <a:cubicBezTo>
                    <a:pt x="57173" y="59994"/>
                    <a:pt x="43564" y="118741"/>
                    <a:pt x="46588" y="124681"/>
                  </a:cubicBezTo>
                  <a:cubicBezTo>
                    <a:pt x="58793" y="137964"/>
                    <a:pt x="67758" y="98331"/>
                    <a:pt x="75211" y="85048"/>
                  </a:cubicBezTo>
                  <a:cubicBezTo>
                    <a:pt x="82772" y="71441"/>
                    <a:pt x="85040" y="75869"/>
                    <a:pt x="86120" y="71873"/>
                  </a:cubicBezTo>
                  <a:cubicBezTo>
                    <a:pt x="86552" y="70145"/>
                    <a:pt x="87956" y="70145"/>
                    <a:pt x="88928" y="69281"/>
                  </a:cubicBezTo>
                  <a:cubicBezTo>
                    <a:pt x="86444" y="80296"/>
                    <a:pt x="71970" y="118417"/>
                    <a:pt x="79207" y="133860"/>
                  </a:cubicBezTo>
                  <a:cubicBezTo>
                    <a:pt x="92925" y="127165"/>
                    <a:pt x="91736" y="125653"/>
                    <a:pt x="99621" y="113234"/>
                  </a:cubicBezTo>
                  <a:cubicBezTo>
                    <a:pt x="111394" y="94767"/>
                    <a:pt x="110314" y="96387"/>
                    <a:pt x="121872" y="90879"/>
                  </a:cubicBezTo>
                  <a:lnTo>
                    <a:pt x="117227" y="152219"/>
                  </a:lnTo>
                  <a:cubicBezTo>
                    <a:pt x="95193" y="173061"/>
                    <a:pt x="-24807" y="165394"/>
                    <a:pt x="24122" y="49951"/>
                  </a:cubicBezTo>
                  <a:cubicBezTo>
                    <a:pt x="29090" y="56970"/>
                    <a:pt x="25418" y="49087"/>
                    <a:pt x="26822" y="58158"/>
                  </a:cubicBezTo>
                  <a:cubicBezTo>
                    <a:pt x="28874" y="71117"/>
                    <a:pt x="24122" y="71765"/>
                    <a:pt x="29522" y="84292"/>
                  </a:cubicBezTo>
                  <a:lnTo>
                    <a:pt x="42916" y="44227"/>
                  </a:lnTo>
                  <a:close/>
                  <a:moveTo>
                    <a:pt x="55229" y="5674"/>
                  </a:moveTo>
                  <a:cubicBezTo>
                    <a:pt x="21961" y="17769"/>
                    <a:pt x="-10766" y="67553"/>
                    <a:pt x="3384" y="119173"/>
                  </a:cubicBezTo>
                  <a:cubicBezTo>
                    <a:pt x="20341" y="180620"/>
                    <a:pt x="77263" y="183536"/>
                    <a:pt x="114743" y="169173"/>
                  </a:cubicBezTo>
                  <a:cubicBezTo>
                    <a:pt x="220269" y="128892"/>
                    <a:pt x="159027" y="-32015"/>
                    <a:pt x="55229" y="56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4B559392-C17A-DBB6-42C0-4C2A86C13193}"/>
                </a:ext>
              </a:extLst>
            </p:cNvPr>
            <p:cNvSpPr/>
            <p:nvPr/>
          </p:nvSpPr>
          <p:spPr>
            <a:xfrm>
              <a:off x="9046313" y="2585439"/>
              <a:ext cx="89986" cy="129815"/>
            </a:xfrm>
            <a:custGeom>
              <a:avLst/>
              <a:gdLst>
                <a:gd name="connsiteX0" fmla="*/ 17037 w 89986"/>
                <a:gd name="connsiteY0" fmla="*/ 80562 h 129815"/>
                <a:gd name="connsiteX1" fmla="*/ 25354 w 89986"/>
                <a:gd name="connsiteY1" fmla="*/ 44816 h 129815"/>
                <a:gd name="connsiteX2" fmla="*/ 57757 w 89986"/>
                <a:gd name="connsiteY2" fmla="*/ 27322 h 129815"/>
                <a:gd name="connsiteX3" fmla="*/ 17037 w 89986"/>
                <a:gd name="connsiteY3" fmla="*/ 80562 h 129815"/>
                <a:gd name="connsiteX4" fmla="*/ 32807 w 89986"/>
                <a:gd name="connsiteY4" fmla="*/ 0 h 129815"/>
                <a:gd name="connsiteX5" fmla="*/ 79 w 89986"/>
                <a:gd name="connsiteY5" fmla="*/ 77214 h 129815"/>
                <a:gd name="connsiteX6" fmla="*/ 88540 w 89986"/>
                <a:gd name="connsiteY6" fmla="*/ 53780 h 129815"/>
                <a:gd name="connsiteX7" fmla="*/ 32807 w 89986"/>
                <a:gd name="connsiteY7" fmla="*/ 0 h 12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986" h="129815">
                  <a:moveTo>
                    <a:pt x="17037" y="80562"/>
                  </a:moveTo>
                  <a:cubicBezTo>
                    <a:pt x="16389" y="63823"/>
                    <a:pt x="17793" y="57559"/>
                    <a:pt x="25354" y="44816"/>
                  </a:cubicBezTo>
                  <a:cubicBezTo>
                    <a:pt x="33023" y="32073"/>
                    <a:pt x="37775" y="26998"/>
                    <a:pt x="57757" y="27322"/>
                  </a:cubicBezTo>
                  <a:cubicBezTo>
                    <a:pt x="77955" y="67279"/>
                    <a:pt x="58081" y="122246"/>
                    <a:pt x="17037" y="80562"/>
                  </a:cubicBezTo>
                  <a:close/>
                  <a:moveTo>
                    <a:pt x="32807" y="0"/>
                  </a:moveTo>
                  <a:cubicBezTo>
                    <a:pt x="11097" y="19330"/>
                    <a:pt x="-1109" y="33477"/>
                    <a:pt x="79" y="77214"/>
                  </a:cubicBezTo>
                  <a:cubicBezTo>
                    <a:pt x="2672" y="171491"/>
                    <a:pt x="103122" y="123650"/>
                    <a:pt x="88540" y="53780"/>
                  </a:cubicBezTo>
                  <a:cubicBezTo>
                    <a:pt x="83572" y="29914"/>
                    <a:pt x="58621" y="3672"/>
                    <a:pt x="32807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669C4CA3-EF52-E5BA-FD47-E9E9D79774A1}"/>
                </a:ext>
              </a:extLst>
            </p:cNvPr>
            <p:cNvSpPr/>
            <p:nvPr/>
          </p:nvSpPr>
          <p:spPr>
            <a:xfrm>
              <a:off x="8922217" y="2710422"/>
              <a:ext cx="50512" cy="174693"/>
            </a:xfrm>
            <a:custGeom>
              <a:avLst/>
              <a:gdLst>
                <a:gd name="connsiteX0" fmla="*/ 37335 w 50512"/>
                <a:gd name="connsiteY0" fmla="*/ 174694 h 174693"/>
                <a:gd name="connsiteX1" fmla="*/ 50513 w 50512"/>
                <a:gd name="connsiteY1" fmla="*/ 163355 h 174693"/>
                <a:gd name="connsiteX2" fmla="*/ 23726 w 50512"/>
                <a:gd name="connsiteY2" fmla="*/ 88624 h 174693"/>
                <a:gd name="connsiteX3" fmla="*/ 17353 w 50512"/>
                <a:gd name="connsiteY3" fmla="*/ 71 h 174693"/>
                <a:gd name="connsiteX4" fmla="*/ 612 w 50512"/>
                <a:gd name="connsiteY4" fmla="*/ 34845 h 174693"/>
                <a:gd name="connsiteX5" fmla="*/ 22970 w 50512"/>
                <a:gd name="connsiteY5" fmla="*/ 127825 h 174693"/>
                <a:gd name="connsiteX6" fmla="*/ 37335 w 50512"/>
                <a:gd name="connsiteY6" fmla="*/ 174694 h 174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12" h="174693">
                  <a:moveTo>
                    <a:pt x="37335" y="174694"/>
                  </a:moveTo>
                  <a:cubicBezTo>
                    <a:pt x="42952" y="169402"/>
                    <a:pt x="42952" y="169294"/>
                    <a:pt x="50513" y="163355"/>
                  </a:cubicBezTo>
                  <a:lnTo>
                    <a:pt x="23726" y="88624"/>
                  </a:lnTo>
                  <a:cubicBezTo>
                    <a:pt x="11197" y="44564"/>
                    <a:pt x="21998" y="34089"/>
                    <a:pt x="17353" y="71"/>
                  </a:cubicBezTo>
                  <a:cubicBezTo>
                    <a:pt x="-4249" y="-1116"/>
                    <a:pt x="288" y="12598"/>
                    <a:pt x="612" y="34845"/>
                  </a:cubicBezTo>
                  <a:cubicBezTo>
                    <a:pt x="1476" y="85709"/>
                    <a:pt x="11197" y="89704"/>
                    <a:pt x="22970" y="127825"/>
                  </a:cubicBezTo>
                  <a:cubicBezTo>
                    <a:pt x="28586" y="146076"/>
                    <a:pt x="30531" y="161087"/>
                    <a:pt x="37335" y="17469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B49E18CD-8C7B-896D-3761-35742DAB2E97}"/>
                </a:ext>
              </a:extLst>
            </p:cNvPr>
            <p:cNvSpPr/>
            <p:nvPr/>
          </p:nvSpPr>
          <p:spPr>
            <a:xfrm>
              <a:off x="8636201" y="2937599"/>
              <a:ext cx="53475" cy="158423"/>
            </a:xfrm>
            <a:custGeom>
              <a:avLst/>
              <a:gdLst>
                <a:gd name="connsiteX0" fmla="*/ 3531 w 53475"/>
                <a:gd name="connsiteY0" fmla="*/ 158424 h 158423"/>
                <a:gd name="connsiteX1" fmla="*/ 53324 w 53475"/>
                <a:gd name="connsiteY1" fmla="*/ 0 h 158423"/>
                <a:gd name="connsiteX2" fmla="*/ 36366 w 53475"/>
                <a:gd name="connsiteY2" fmla="*/ 34341 h 158423"/>
                <a:gd name="connsiteX3" fmla="*/ 3531 w 53475"/>
                <a:gd name="connsiteY3" fmla="*/ 158424 h 15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75" h="158423">
                  <a:moveTo>
                    <a:pt x="3531" y="158424"/>
                  </a:moveTo>
                  <a:cubicBezTo>
                    <a:pt x="3531" y="158424"/>
                    <a:pt x="56672" y="7451"/>
                    <a:pt x="53324" y="0"/>
                  </a:cubicBezTo>
                  <a:cubicBezTo>
                    <a:pt x="42091" y="8531"/>
                    <a:pt x="41335" y="17387"/>
                    <a:pt x="36366" y="34341"/>
                  </a:cubicBezTo>
                  <a:cubicBezTo>
                    <a:pt x="23945" y="76674"/>
                    <a:pt x="-11158" y="142765"/>
                    <a:pt x="3531" y="15842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823C7474-4FEC-37CD-733D-7C033C11651B}"/>
                </a:ext>
              </a:extLst>
            </p:cNvPr>
            <p:cNvSpPr/>
            <p:nvPr/>
          </p:nvSpPr>
          <p:spPr>
            <a:xfrm>
              <a:off x="9242382" y="2830580"/>
              <a:ext cx="58268" cy="65766"/>
            </a:xfrm>
            <a:custGeom>
              <a:avLst/>
              <a:gdLst>
                <a:gd name="connsiteX0" fmla="*/ 3939 w 58268"/>
                <a:gd name="connsiteY0" fmla="*/ 65767 h 65766"/>
                <a:gd name="connsiteX1" fmla="*/ 26405 w 58268"/>
                <a:gd name="connsiteY1" fmla="*/ 38229 h 65766"/>
                <a:gd name="connsiteX2" fmla="*/ 58268 w 58268"/>
                <a:gd name="connsiteY2" fmla="*/ 14255 h 65766"/>
                <a:gd name="connsiteX3" fmla="*/ 50275 w 58268"/>
                <a:gd name="connsiteY3" fmla="*/ 0 h 65766"/>
                <a:gd name="connsiteX4" fmla="*/ 3939 w 58268"/>
                <a:gd name="connsiteY4" fmla="*/ 65767 h 6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68" h="65766">
                  <a:moveTo>
                    <a:pt x="3939" y="65767"/>
                  </a:moveTo>
                  <a:cubicBezTo>
                    <a:pt x="20788" y="61879"/>
                    <a:pt x="12040" y="52484"/>
                    <a:pt x="26405" y="38229"/>
                  </a:cubicBezTo>
                  <a:cubicBezTo>
                    <a:pt x="30617" y="34017"/>
                    <a:pt x="52004" y="18899"/>
                    <a:pt x="58268" y="14255"/>
                  </a:cubicBezTo>
                  <a:cubicBezTo>
                    <a:pt x="56108" y="4320"/>
                    <a:pt x="56108" y="6479"/>
                    <a:pt x="50275" y="0"/>
                  </a:cubicBezTo>
                  <a:cubicBezTo>
                    <a:pt x="29537" y="26998"/>
                    <a:pt x="-13127" y="44277"/>
                    <a:pt x="3939" y="6576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15184167-0E2B-1029-D369-A1B6EEAFA142}"/>
                </a:ext>
              </a:extLst>
            </p:cNvPr>
            <p:cNvSpPr/>
            <p:nvPr/>
          </p:nvSpPr>
          <p:spPr>
            <a:xfrm>
              <a:off x="9120714" y="3251207"/>
              <a:ext cx="30230" cy="80885"/>
            </a:xfrm>
            <a:custGeom>
              <a:avLst/>
              <a:gdLst>
                <a:gd name="connsiteX0" fmla="*/ 1287 w 30230"/>
                <a:gd name="connsiteY0" fmla="*/ 80886 h 80885"/>
                <a:gd name="connsiteX1" fmla="*/ 20621 w 30230"/>
                <a:gd name="connsiteY1" fmla="*/ 45896 h 80885"/>
                <a:gd name="connsiteX2" fmla="*/ 28938 w 30230"/>
                <a:gd name="connsiteY2" fmla="*/ 0 h 80885"/>
                <a:gd name="connsiteX3" fmla="*/ 18245 w 30230"/>
                <a:gd name="connsiteY3" fmla="*/ 17603 h 80885"/>
                <a:gd name="connsiteX4" fmla="*/ 1287 w 30230"/>
                <a:gd name="connsiteY4" fmla="*/ 80886 h 8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30" h="80885">
                  <a:moveTo>
                    <a:pt x="1287" y="80886"/>
                  </a:moveTo>
                  <a:cubicBezTo>
                    <a:pt x="16948" y="71382"/>
                    <a:pt x="13384" y="65335"/>
                    <a:pt x="20621" y="45896"/>
                  </a:cubicBezTo>
                  <a:cubicBezTo>
                    <a:pt x="25373" y="33261"/>
                    <a:pt x="33366" y="10583"/>
                    <a:pt x="28938" y="0"/>
                  </a:cubicBezTo>
                  <a:cubicBezTo>
                    <a:pt x="17056" y="5940"/>
                    <a:pt x="22457" y="-540"/>
                    <a:pt x="18245" y="17603"/>
                  </a:cubicBezTo>
                  <a:cubicBezTo>
                    <a:pt x="8632" y="58855"/>
                    <a:pt x="-4114" y="68683"/>
                    <a:pt x="1287" y="8088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9CF68C95-B02A-9C54-474C-875A01FB9879}"/>
                </a:ext>
              </a:extLst>
            </p:cNvPr>
            <p:cNvSpPr/>
            <p:nvPr/>
          </p:nvSpPr>
          <p:spPr>
            <a:xfrm>
              <a:off x="8674724" y="3016325"/>
              <a:ext cx="24445" cy="67278"/>
            </a:xfrm>
            <a:custGeom>
              <a:avLst/>
              <a:gdLst>
                <a:gd name="connsiteX0" fmla="*/ 2380 w 24445"/>
                <a:gd name="connsiteY0" fmla="*/ 67279 h 67278"/>
                <a:gd name="connsiteX1" fmla="*/ 15449 w 24445"/>
                <a:gd name="connsiteY1" fmla="*/ 32613 h 67278"/>
                <a:gd name="connsiteX2" fmla="*/ 23010 w 24445"/>
                <a:gd name="connsiteY2" fmla="*/ 0 h 67278"/>
                <a:gd name="connsiteX3" fmla="*/ 2380 w 24445"/>
                <a:gd name="connsiteY3" fmla="*/ 67279 h 67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45" h="67278">
                  <a:moveTo>
                    <a:pt x="2380" y="67279"/>
                  </a:moveTo>
                  <a:cubicBezTo>
                    <a:pt x="7348" y="58855"/>
                    <a:pt x="9833" y="45248"/>
                    <a:pt x="15449" y="32613"/>
                  </a:cubicBezTo>
                  <a:cubicBezTo>
                    <a:pt x="20310" y="21814"/>
                    <a:pt x="27546" y="9719"/>
                    <a:pt x="23010" y="0"/>
                  </a:cubicBezTo>
                  <a:cubicBezTo>
                    <a:pt x="16421" y="5940"/>
                    <a:pt x="-7557" y="54860"/>
                    <a:pt x="2380" y="672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74D5461B-A0F3-6A25-CA64-93035CE25433}"/>
                </a:ext>
              </a:extLst>
            </p:cNvPr>
            <p:cNvSpPr/>
            <p:nvPr/>
          </p:nvSpPr>
          <p:spPr>
            <a:xfrm>
              <a:off x="8705207" y="3078636"/>
              <a:ext cx="15603" cy="52375"/>
            </a:xfrm>
            <a:custGeom>
              <a:avLst/>
              <a:gdLst>
                <a:gd name="connsiteX0" fmla="*/ 843 w 15603"/>
                <a:gd name="connsiteY0" fmla="*/ 52376 h 52375"/>
                <a:gd name="connsiteX1" fmla="*/ 11860 w 15603"/>
                <a:gd name="connsiteY1" fmla="*/ 26026 h 52375"/>
                <a:gd name="connsiteX2" fmla="*/ 13264 w 15603"/>
                <a:gd name="connsiteY2" fmla="*/ 0 h 52375"/>
                <a:gd name="connsiteX3" fmla="*/ 843 w 15603"/>
                <a:gd name="connsiteY3" fmla="*/ 52376 h 5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3" h="52375">
                  <a:moveTo>
                    <a:pt x="843" y="52376"/>
                  </a:moveTo>
                  <a:lnTo>
                    <a:pt x="11860" y="26026"/>
                  </a:lnTo>
                  <a:cubicBezTo>
                    <a:pt x="15208" y="13607"/>
                    <a:pt x="17585" y="6695"/>
                    <a:pt x="13264" y="0"/>
                  </a:cubicBezTo>
                  <a:cubicBezTo>
                    <a:pt x="9376" y="8315"/>
                    <a:pt x="-3369" y="42873"/>
                    <a:pt x="843" y="5237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6CA9C4CE-44E5-6085-99C9-7A31A955C454}"/>
                </a:ext>
              </a:extLst>
            </p:cNvPr>
            <p:cNvSpPr/>
            <p:nvPr/>
          </p:nvSpPr>
          <p:spPr>
            <a:xfrm>
              <a:off x="9172432" y="3297859"/>
              <a:ext cx="17507" cy="30777"/>
            </a:xfrm>
            <a:custGeom>
              <a:avLst/>
              <a:gdLst>
                <a:gd name="connsiteX0" fmla="*/ 2061 w 17507"/>
                <a:gd name="connsiteY0" fmla="*/ 30778 h 30777"/>
                <a:gd name="connsiteX1" fmla="*/ 17507 w 17507"/>
                <a:gd name="connsiteY1" fmla="*/ 0 h 30777"/>
                <a:gd name="connsiteX2" fmla="*/ 2061 w 17507"/>
                <a:gd name="connsiteY2" fmla="*/ 30778 h 3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07" h="30777">
                  <a:moveTo>
                    <a:pt x="2061" y="30778"/>
                  </a:moveTo>
                  <a:cubicBezTo>
                    <a:pt x="10810" y="25594"/>
                    <a:pt x="15131" y="14255"/>
                    <a:pt x="17507" y="0"/>
                  </a:cubicBezTo>
                  <a:cubicBezTo>
                    <a:pt x="6166" y="3348"/>
                    <a:pt x="-4635" y="17063"/>
                    <a:pt x="2061" y="3077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2A316E63-24F3-F9FA-806A-5C2DD7C46F30}"/>
                </a:ext>
              </a:extLst>
            </p:cNvPr>
            <p:cNvSpPr/>
            <p:nvPr/>
          </p:nvSpPr>
          <p:spPr>
            <a:xfrm>
              <a:off x="8894538" y="2778420"/>
              <a:ext cx="18352" cy="29697"/>
            </a:xfrm>
            <a:custGeom>
              <a:avLst/>
              <a:gdLst>
                <a:gd name="connsiteX0" fmla="*/ 18353 w 18352"/>
                <a:gd name="connsiteY0" fmla="*/ 29698 h 29697"/>
                <a:gd name="connsiteX1" fmla="*/ 7768 w 18352"/>
                <a:gd name="connsiteY1" fmla="*/ 0 h 29697"/>
                <a:gd name="connsiteX2" fmla="*/ 2475 w 18352"/>
                <a:gd name="connsiteY2" fmla="*/ 16307 h 29697"/>
                <a:gd name="connsiteX3" fmla="*/ 18353 w 18352"/>
                <a:gd name="connsiteY3" fmla="*/ 29698 h 2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52" h="29697">
                  <a:moveTo>
                    <a:pt x="18353" y="29698"/>
                  </a:moveTo>
                  <a:lnTo>
                    <a:pt x="7768" y="0"/>
                  </a:lnTo>
                  <a:cubicBezTo>
                    <a:pt x="1503" y="5076"/>
                    <a:pt x="-3033" y="3996"/>
                    <a:pt x="2475" y="16307"/>
                  </a:cubicBezTo>
                  <a:cubicBezTo>
                    <a:pt x="7552" y="27430"/>
                    <a:pt x="7876" y="26134"/>
                    <a:pt x="18353" y="2969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1B8F2E20-1B9E-E0DD-9B72-A5C060E084FE}"/>
                </a:ext>
              </a:extLst>
            </p:cNvPr>
            <p:cNvSpPr/>
            <p:nvPr/>
          </p:nvSpPr>
          <p:spPr>
            <a:xfrm>
              <a:off x="9243621" y="2829821"/>
              <a:ext cx="24518" cy="27972"/>
            </a:xfrm>
            <a:custGeom>
              <a:avLst/>
              <a:gdLst>
                <a:gd name="connsiteX0" fmla="*/ 0 w 24518"/>
                <a:gd name="connsiteY0" fmla="*/ 27973 h 27972"/>
                <a:gd name="connsiteX1" fmla="*/ 24518 w 24518"/>
                <a:gd name="connsiteY1" fmla="*/ 3 h 27972"/>
                <a:gd name="connsiteX2" fmla="*/ 0 w 24518"/>
                <a:gd name="connsiteY2" fmla="*/ 27973 h 2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18" h="27972">
                  <a:moveTo>
                    <a:pt x="0" y="27973"/>
                  </a:moveTo>
                  <a:lnTo>
                    <a:pt x="24518" y="3"/>
                  </a:lnTo>
                  <a:cubicBezTo>
                    <a:pt x="6265" y="-213"/>
                    <a:pt x="3132" y="11234"/>
                    <a:pt x="0" y="2797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5" name="图形 239">
            <a:extLst>
              <a:ext uri="{FF2B5EF4-FFF2-40B4-BE49-F238E27FC236}">
                <a16:creationId xmlns:a16="http://schemas.microsoft.com/office/drawing/2014/main" id="{2028FA2F-8F50-BECB-CF34-FAEB5D922A67}"/>
              </a:ext>
            </a:extLst>
          </p:cNvPr>
          <p:cNvGrpSpPr/>
          <p:nvPr/>
        </p:nvGrpSpPr>
        <p:grpSpPr>
          <a:xfrm>
            <a:off x="8528559" y="4704193"/>
            <a:ext cx="906155" cy="999703"/>
            <a:chOff x="7456639" y="2477219"/>
            <a:chExt cx="730313" cy="805708"/>
          </a:xfrm>
          <a:solidFill>
            <a:srgbClr val="292929"/>
          </a:solidFill>
        </p:grpSpPr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305D2EED-F26E-5C66-4BAB-DD8FBC995ED0}"/>
                </a:ext>
              </a:extLst>
            </p:cNvPr>
            <p:cNvSpPr/>
            <p:nvPr/>
          </p:nvSpPr>
          <p:spPr>
            <a:xfrm>
              <a:off x="7456639" y="2477219"/>
              <a:ext cx="730313" cy="805708"/>
            </a:xfrm>
            <a:custGeom>
              <a:avLst/>
              <a:gdLst>
                <a:gd name="connsiteX0" fmla="*/ 28564 w 730313"/>
                <a:gd name="connsiteY0" fmla="*/ 769020 h 805708"/>
                <a:gd name="connsiteX1" fmla="*/ 28780 w 730313"/>
                <a:gd name="connsiteY1" fmla="*/ 515456 h 805708"/>
                <a:gd name="connsiteX2" fmla="*/ 34397 w 730313"/>
                <a:gd name="connsiteY2" fmla="*/ 451309 h 805708"/>
                <a:gd name="connsiteX3" fmla="*/ 36449 w 730313"/>
                <a:gd name="connsiteY3" fmla="*/ 386838 h 805708"/>
                <a:gd name="connsiteX4" fmla="*/ 76305 w 730313"/>
                <a:gd name="connsiteY4" fmla="*/ 286730 h 805708"/>
                <a:gd name="connsiteX5" fmla="*/ 70797 w 730313"/>
                <a:gd name="connsiteY5" fmla="*/ 338890 h 805708"/>
                <a:gd name="connsiteX6" fmla="*/ 91535 w 730313"/>
                <a:gd name="connsiteY6" fmla="*/ 291266 h 805708"/>
                <a:gd name="connsiteX7" fmla="*/ 125990 w 730313"/>
                <a:gd name="connsiteY7" fmla="*/ 311460 h 805708"/>
                <a:gd name="connsiteX8" fmla="*/ 139924 w 730313"/>
                <a:gd name="connsiteY8" fmla="*/ 338350 h 805708"/>
                <a:gd name="connsiteX9" fmla="*/ 146080 w 730313"/>
                <a:gd name="connsiteY9" fmla="*/ 345478 h 805708"/>
                <a:gd name="connsiteX10" fmla="*/ 147808 w 730313"/>
                <a:gd name="connsiteY10" fmla="*/ 409625 h 805708"/>
                <a:gd name="connsiteX11" fmla="*/ 126962 w 730313"/>
                <a:gd name="connsiteY11" fmla="*/ 741051 h 805708"/>
                <a:gd name="connsiteX12" fmla="*/ 28564 w 730313"/>
                <a:gd name="connsiteY12" fmla="*/ 769020 h 805708"/>
                <a:gd name="connsiteX13" fmla="*/ 160770 w 730313"/>
                <a:gd name="connsiteY13" fmla="*/ 348178 h 805708"/>
                <a:gd name="connsiteX14" fmla="*/ 256143 w 730313"/>
                <a:gd name="connsiteY14" fmla="*/ 351417 h 805708"/>
                <a:gd name="connsiteX15" fmla="*/ 309717 w 730313"/>
                <a:gd name="connsiteY15" fmla="*/ 207573 h 805708"/>
                <a:gd name="connsiteX16" fmla="*/ 325486 w 730313"/>
                <a:gd name="connsiteY16" fmla="*/ 125607 h 805708"/>
                <a:gd name="connsiteX17" fmla="*/ 417512 w 730313"/>
                <a:gd name="connsiteY17" fmla="*/ 44505 h 805708"/>
                <a:gd name="connsiteX18" fmla="*/ 391589 w 730313"/>
                <a:gd name="connsiteY18" fmla="*/ 286838 h 805708"/>
                <a:gd name="connsiteX19" fmla="*/ 442678 w 730313"/>
                <a:gd name="connsiteY19" fmla="*/ 333059 h 805708"/>
                <a:gd name="connsiteX20" fmla="*/ 630617 w 730313"/>
                <a:gd name="connsiteY20" fmla="*/ 335975 h 805708"/>
                <a:gd name="connsiteX21" fmla="*/ 686027 w 730313"/>
                <a:gd name="connsiteY21" fmla="*/ 450985 h 805708"/>
                <a:gd name="connsiteX22" fmla="*/ 610203 w 730313"/>
                <a:gd name="connsiteY22" fmla="*/ 474852 h 805708"/>
                <a:gd name="connsiteX23" fmla="*/ 535244 w 730313"/>
                <a:gd name="connsiteY23" fmla="*/ 499582 h 805708"/>
                <a:gd name="connsiteX24" fmla="*/ 688511 w 730313"/>
                <a:gd name="connsiteY24" fmla="*/ 478307 h 805708"/>
                <a:gd name="connsiteX25" fmla="*/ 679654 w 730313"/>
                <a:gd name="connsiteY25" fmla="*/ 569344 h 805708"/>
                <a:gd name="connsiteX26" fmla="*/ 544100 w 730313"/>
                <a:gd name="connsiteY26" fmla="*/ 576040 h 805708"/>
                <a:gd name="connsiteX27" fmla="*/ 548745 w 730313"/>
                <a:gd name="connsiteY27" fmla="*/ 596882 h 805708"/>
                <a:gd name="connsiteX28" fmla="*/ 684299 w 730313"/>
                <a:gd name="connsiteY28" fmla="*/ 585543 h 805708"/>
                <a:gd name="connsiteX29" fmla="*/ 684839 w 730313"/>
                <a:gd name="connsiteY29" fmla="*/ 681979 h 805708"/>
                <a:gd name="connsiteX30" fmla="*/ 559762 w 730313"/>
                <a:gd name="connsiteY30" fmla="*/ 688783 h 805708"/>
                <a:gd name="connsiteX31" fmla="*/ 557710 w 730313"/>
                <a:gd name="connsiteY31" fmla="*/ 701958 h 805708"/>
                <a:gd name="connsiteX32" fmla="*/ 671877 w 730313"/>
                <a:gd name="connsiteY32" fmla="*/ 705197 h 805708"/>
                <a:gd name="connsiteX33" fmla="*/ 681598 w 730313"/>
                <a:gd name="connsiteY33" fmla="*/ 766105 h 805708"/>
                <a:gd name="connsiteX34" fmla="*/ 583524 w 730313"/>
                <a:gd name="connsiteY34" fmla="*/ 775284 h 805708"/>
                <a:gd name="connsiteX35" fmla="*/ 472813 w 730313"/>
                <a:gd name="connsiteY35" fmla="*/ 781439 h 805708"/>
                <a:gd name="connsiteX36" fmla="*/ 311013 w 730313"/>
                <a:gd name="connsiteY36" fmla="*/ 778524 h 805708"/>
                <a:gd name="connsiteX37" fmla="*/ 271697 w 730313"/>
                <a:gd name="connsiteY37" fmla="*/ 757681 h 805708"/>
                <a:gd name="connsiteX38" fmla="*/ 204406 w 730313"/>
                <a:gd name="connsiteY38" fmla="*/ 651958 h 805708"/>
                <a:gd name="connsiteX39" fmla="*/ 180536 w 730313"/>
                <a:gd name="connsiteY39" fmla="*/ 647206 h 805708"/>
                <a:gd name="connsiteX40" fmla="*/ 156449 w 730313"/>
                <a:gd name="connsiteY40" fmla="*/ 639755 h 805708"/>
                <a:gd name="connsiteX41" fmla="*/ 161850 w 730313"/>
                <a:gd name="connsiteY41" fmla="*/ 494722 h 805708"/>
                <a:gd name="connsiteX42" fmla="*/ 160770 w 730313"/>
                <a:gd name="connsiteY42" fmla="*/ 348178 h 805708"/>
                <a:gd name="connsiteX43" fmla="*/ 155585 w 730313"/>
                <a:gd name="connsiteY43" fmla="*/ 322584 h 805708"/>
                <a:gd name="connsiteX44" fmla="*/ 147484 w 730313"/>
                <a:gd name="connsiteY44" fmla="*/ 289646 h 805708"/>
                <a:gd name="connsiteX45" fmla="*/ 54271 w 730313"/>
                <a:gd name="connsiteY45" fmla="*/ 275283 h 805708"/>
                <a:gd name="connsiteX46" fmla="*/ 2966 w 730313"/>
                <a:gd name="connsiteY46" fmla="*/ 707681 h 805708"/>
                <a:gd name="connsiteX47" fmla="*/ 38177 w 730313"/>
                <a:gd name="connsiteY47" fmla="*/ 794722 h 805708"/>
                <a:gd name="connsiteX48" fmla="*/ 139924 w 730313"/>
                <a:gd name="connsiteY48" fmla="*/ 775284 h 805708"/>
                <a:gd name="connsiteX49" fmla="*/ 154937 w 730313"/>
                <a:gd name="connsiteY49" fmla="*/ 665889 h 805708"/>
                <a:gd name="connsiteX50" fmla="*/ 235729 w 730313"/>
                <a:gd name="connsiteY50" fmla="*/ 682519 h 805708"/>
                <a:gd name="connsiteX51" fmla="*/ 308421 w 730313"/>
                <a:gd name="connsiteY51" fmla="*/ 794506 h 805708"/>
                <a:gd name="connsiteX52" fmla="*/ 485450 w 730313"/>
                <a:gd name="connsiteY52" fmla="*/ 805522 h 805708"/>
                <a:gd name="connsiteX53" fmla="*/ 659024 w 730313"/>
                <a:gd name="connsiteY53" fmla="*/ 792023 h 805708"/>
                <a:gd name="connsiteX54" fmla="*/ 723183 w 730313"/>
                <a:gd name="connsiteY54" fmla="*/ 720748 h 805708"/>
                <a:gd name="connsiteX55" fmla="*/ 707413 w 730313"/>
                <a:gd name="connsiteY55" fmla="*/ 699798 h 805708"/>
                <a:gd name="connsiteX56" fmla="*/ 703525 w 730313"/>
                <a:gd name="connsiteY56" fmla="*/ 688351 h 805708"/>
                <a:gd name="connsiteX57" fmla="*/ 724155 w 730313"/>
                <a:gd name="connsiteY57" fmla="*/ 637055 h 805708"/>
                <a:gd name="connsiteX58" fmla="*/ 701148 w 730313"/>
                <a:gd name="connsiteY58" fmla="*/ 577551 h 805708"/>
                <a:gd name="connsiteX59" fmla="*/ 729231 w 730313"/>
                <a:gd name="connsiteY59" fmla="*/ 528415 h 805708"/>
                <a:gd name="connsiteX60" fmla="*/ 699852 w 730313"/>
                <a:gd name="connsiteY60" fmla="*/ 469776 h 805708"/>
                <a:gd name="connsiteX61" fmla="*/ 714434 w 730313"/>
                <a:gd name="connsiteY61" fmla="*/ 372152 h 805708"/>
                <a:gd name="connsiteX62" fmla="*/ 647035 w 730313"/>
                <a:gd name="connsiteY62" fmla="*/ 317184 h 805708"/>
                <a:gd name="connsiteX63" fmla="*/ 413191 w 730313"/>
                <a:gd name="connsiteY63" fmla="*/ 306493 h 805708"/>
                <a:gd name="connsiteX64" fmla="*/ 442570 w 730313"/>
                <a:gd name="connsiteY64" fmla="*/ 100553 h 805708"/>
                <a:gd name="connsiteX65" fmla="*/ 334235 w 730313"/>
                <a:gd name="connsiteY65" fmla="*/ 36838 h 805708"/>
                <a:gd name="connsiteX66" fmla="*/ 289195 w 730313"/>
                <a:gd name="connsiteY66" fmla="*/ 232087 h 805708"/>
                <a:gd name="connsiteX67" fmla="*/ 207754 w 730313"/>
                <a:gd name="connsiteY67" fmla="*/ 335219 h 805708"/>
                <a:gd name="connsiteX68" fmla="*/ 155585 w 730313"/>
                <a:gd name="connsiteY68" fmla="*/ 322584 h 8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30313" h="805708">
                  <a:moveTo>
                    <a:pt x="28564" y="769020"/>
                  </a:moveTo>
                  <a:cubicBezTo>
                    <a:pt x="11174" y="717616"/>
                    <a:pt x="28024" y="593102"/>
                    <a:pt x="28780" y="515456"/>
                  </a:cubicBezTo>
                  <a:cubicBezTo>
                    <a:pt x="29104" y="484895"/>
                    <a:pt x="29428" y="476255"/>
                    <a:pt x="34397" y="451309"/>
                  </a:cubicBezTo>
                  <a:cubicBezTo>
                    <a:pt x="38177" y="432411"/>
                    <a:pt x="35369" y="407357"/>
                    <a:pt x="36449" y="386838"/>
                  </a:cubicBezTo>
                  <a:cubicBezTo>
                    <a:pt x="38501" y="348178"/>
                    <a:pt x="37961" y="293642"/>
                    <a:pt x="76305" y="286730"/>
                  </a:cubicBezTo>
                  <a:cubicBezTo>
                    <a:pt x="74145" y="302389"/>
                    <a:pt x="64316" y="325823"/>
                    <a:pt x="70797" y="338890"/>
                  </a:cubicBezTo>
                  <a:cubicBezTo>
                    <a:pt x="78897" y="319128"/>
                    <a:pt x="74361" y="307033"/>
                    <a:pt x="91535" y="291266"/>
                  </a:cubicBezTo>
                  <a:cubicBezTo>
                    <a:pt x="112705" y="292130"/>
                    <a:pt x="118429" y="295046"/>
                    <a:pt x="125990" y="311460"/>
                  </a:cubicBezTo>
                  <a:cubicBezTo>
                    <a:pt x="133335" y="327443"/>
                    <a:pt x="128366" y="324527"/>
                    <a:pt x="139924" y="338350"/>
                  </a:cubicBezTo>
                  <a:cubicBezTo>
                    <a:pt x="143164" y="342238"/>
                    <a:pt x="142084" y="336946"/>
                    <a:pt x="146080" y="345478"/>
                  </a:cubicBezTo>
                  <a:lnTo>
                    <a:pt x="147808" y="409625"/>
                  </a:lnTo>
                  <a:cubicBezTo>
                    <a:pt x="153209" y="469452"/>
                    <a:pt x="142840" y="696342"/>
                    <a:pt x="126962" y="741051"/>
                  </a:cubicBezTo>
                  <a:cubicBezTo>
                    <a:pt x="115513" y="773232"/>
                    <a:pt x="63020" y="782411"/>
                    <a:pt x="28564" y="769020"/>
                  </a:cubicBezTo>
                  <a:close/>
                  <a:moveTo>
                    <a:pt x="160770" y="348178"/>
                  </a:moveTo>
                  <a:cubicBezTo>
                    <a:pt x="185180" y="351201"/>
                    <a:pt x="231625" y="355629"/>
                    <a:pt x="256143" y="351417"/>
                  </a:cubicBezTo>
                  <a:cubicBezTo>
                    <a:pt x="306260" y="342778"/>
                    <a:pt x="303452" y="237810"/>
                    <a:pt x="309717" y="207573"/>
                  </a:cubicBezTo>
                  <a:cubicBezTo>
                    <a:pt x="315441" y="179819"/>
                    <a:pt x="322678" y="155197"/>
                    <a:pt x="325486" y="125607"/>
                  </a:cubicBezTo>
                  <a:cubicBezTo>
                    <a:pt x="330563" y="72799"/>
                    <a:pt x="359078" y="-8194"/>
                    <a:pt x="417512" y="44505"/>
                  </a:cubicBezTo>
                  <a:cubicBezTo>
                    <a:pt x="459528" y="82410"/>
                    <a:pt x="383056" y="189754"/>
                    <a:pt x="391589" y="286838"/>
                  </a:cubicBezTo>
                  <a:cubicBezTo>
                    <a:pt x="394937" y="324527"/>
                    <a:pt x="404766" y="327119"/>
                    <a:pt x="442678" y="333059"/>
                  </a:cubicBezTo>
                  <a:cubicBezTo>
                    <a:pt x="547557" y="349689"/>
                    <a:pt x="559978" y="335867"/>
                    <a:pt x="630617" y="335975"/>
                  </a:cubicBezTo>
                  <a:cubicBezTo>
                    <a:pt x="676090" y="336082"/>
                    <a:pt x="735064" y="410273"/>
                    <a:pt x="686027" y="450985"/>
                  </a:cubicBezTo>
                  <a:cubicBezTo>
                    <a:pt x="668745" y="465348"/>
                    <a:pt x="634182" y="468048"/>
                    <a:pt x="610203" y="474852"/>
                  </a:cubicBezTo>
                  <a:cubicBezTo>
                    <a:pt x="561382" y="488890"/>
                    <a:pt x="540536" y="463296"/>
                    <a:pt x="535244" y="499582"/>
                  </a:cubicBezTo>
                  <a:lnTo>
                    <a:pt x="688511" y="478307"/>
                  </a:lnTo>
                  <a:cubicBezTo>
                    <a:pt x="706765" y="515996"/>
                    <a:pt x="737332" y="546774"/>
                    <a:pt x="679654" y="569344"/>
                  </a:cubicBezTo>
                  <a:cubicBezTo>
                    <a:pt x="642714" y="583815"/>
                    <a:pt x="581040" y="572584"/>
                    <a:pt x="544100" y="576040"/>
                  </a:cubicBezTo>
                  <a:lnTo>
                    <a:pt x="548745" y="596882"/>
                  </a:lnTo>
                  <a:cubicBezTo>
                    <a:pt x="576612" y="588675"/>
                    <a:pt x="625757" y="596882"/>
                    <a:pt x="684299" y="585543"/>
                  </a:cubicBezTo>
                  <a:cubicBezTo>
                    <a:pt x="705685" y="609517"/>
                    <a:pt x="728583" y="667076"/>
                    <a:pt x="684839" y="681979"/>
                  </a:cubicBezTo>
                  <a:cubicBezTo>
                    <a:pt x="652435" y="692994"/>
                    <a:pt x="571319" y="685003"/>
                    <a:pt x="559762" y="688783"/>
                  </a:cubicBezTo>
                  <a:cubicBezTo>
                    <a:pt x="556630" y="695046"/>
                    <a:pt x="553065" y="678632"/>
                    <a:pt x="557710" y="701958"/>
                  </a:cubicBezTo>
                  <a:cubicBezTo>
                    <a:pt x="584388" y="708869"/>
                    <a:pt x="640770" y="700878"/>
                    <a:pt x="671877" y="705197"/>
                  </a:cubicBezTo>
                  <a:cubicBezTo>
                    <a:pt x="711301" y="710705"/>
                    <a:pt x="716702" y="749690"/>
                    <a:pt x="681598" y="766105"/>
                  </a:cubicBezTo>
                  <a:cubicBezTo>
                    <a:pt x="641634" y="784787"/>
                    <a:pt x="624461" y="770424"/>
                    <a:pt x="583524" y="775284"/>
                  </a:cubicBezTo>
                  <a:cubicBezTo>
                    <a:pt x="549825" y="779280"/>
                    <a:pt x="507269" y="779388"/>
                    <a:pt x="472813" y="781439"/>
                  </a:cubicBezTo>
                  <a:cubicBezTo>
                    <a:pt x="356053" y="788459"/>
                    <a:pt x="399690" y="782087"/>
                    <a:pt x="311013" y="778524"/>
                  </a:cubicBezTo>
                  <a:cubicBezTo>
                    <a:pt x="285846" y="777552"/>
                    <a:pt x="280770" y="775716"/>
                    <a:pt x="271697" y="757681"/>
                  </a:cubicBezTo>
                  <a:cubicBezTo>
                    <a:pt x="242858" y="700338"/>
                    <a:pt x="280338" y="674096"/>
                    <a:pt x="204406" y="651958"/>
                  </a:cubicBezTo>
                  <a:cubicBezTo>
                    <a:pt x="195117" y="649258"/>
                    <a:pt x="189717" y="648718"/>
                    <a:pt x="180536" y="647206"/>
                  </a:cubicBezTo>
                  <a:lnTo>
                    <a:pt x="156449" y="639755"/>
                  </a:lnTo>
                  <a:cubicBezTo>
                    <a:pt x="153641" y="594398"/>
                    <a:pt x="161310" y="541698"/>
                    <a:pt x="161850" y="494722"/>
                  </a:cubicBezTo>
                  <a:cubicBezTo>
                    <a:pt x="162390" y="445154"/>
                    <a:pt x="161850" y="397530"/>
                    <a:pt x="160770" y="348178"/>
                  </a:cubicBezTo>
                  <a:close/>
                  <a:moveTo>
                    <a:pt x="155585" y="322584"/>
                  </a:moveTo>
                  <a:lnTo>
                    <a:pt x="147484" y="289646"/>
                  </a:lnTo>
                  <a:cubicBezTo>
                    <a:pt x="112273" y="279603"/>
                    <a:pt x="89482" y="254657"/>
                    <a:pt x="54271" y="275283"/>
                  </a:cubicBezTo>
                  <a:cubicBezTo>
                    <a:pt x="2210" y="305737"/>
                    <a:pt x="-5567" y="633491"/>
                    <a:pt x="2966" y="707681"/>
                  </a:cubicBezTo>
                  <a:cubicBezTo>
                    <a:pt x="5342" y="728416"/>
                    <a:pt x="1237" y="789755"/>
                    <a:pt x="38177" y="794722"/>
                  </a:cubicBezTo>
                  <a:cubicBezTo>
                    <a:pt x="59131" y="797530"/>
                    <a:pt x="131175" y="786947"/>
                    <a:pt x="139924" y="775284"/>
                  </a:cubicBezTo>
                  <a:cubicBezTo>
                    <a:pt x="154937" y="755521"/>
                    <a:pt x="152345" y="696882"/>
                    <a:pt x="154937" y="665889"/>
                  </a:cubicBezTo>
                  <a:cubicBezTo>
                    <a:pt x="198573" y="663297"/>
                    <a:pt x="205054" y="668480"/>
                    <a:pt x="235729" y="682519"/>
                  </a:cubicBezTo>
                  <a:cubicBezTo>
                    <a:pt x="254631" y="744938"/>
                    <a:pt x="240050" y="786839"/>
                    <a:pt x="308421" y="794506"/>
                  </a:cubicBezTo>
                  <a:cubicBezTo>
                    <a:pt x="367827" y="801202"/>
                    <a:pt x="423020" y="806817"/>
                    <a:pt x="485450" y="805522"/>
                  </a:cubicBezTo>
                  <a:lnTo>
                    <a:pt x="659024" y="792023"/>
                  </a:lnTo>
                  <a:cubicBezTo>
                    <a:pt x="692615" y="781655"/>
                    <a:pt x="732579" y="761461"/>
                    <a:pt x="723183" y="720748"/>
                  </a:cubicBezTo>
                  <a:cubicBezTo>
                    <a:pt x="719726" y="705737"/>
                    <a:pt x="715298" y="705629"/>
                    <a:pt x="707413" y="699798"/>
                  </a:cubicBezTo>
                  <a:lnTo>
                    <a:pt x="703525" y="688351"/>
                  </a:lnTo>
                  <a:cubicBezTo>
                    <a:pt x="715298" y="673772"/>
                    <a:pt x="728475" y="660057"/>
                    <a:pt x="724155" y="637055"/>
                  </a:cubicBezTo>
                  <a:cubicBezTo>
                    <a:pt x="720050" y="615133"/>
                    <a:pt x="707629" y="595154"/>
                    <a:pt x="701148" y="577551"/>
                  </a:cubicBezTo>
                  <a:cubicBezTo>
                    <a:pt x="713029" y="562757"/>
                    <a:pt x="735496" y="550230"/>
                    <a:pt x="729231" y="528415"/>
                  </a:cubicBezTo>
                  <a:cubicBezTo>
                    <a:pt x="722642" y="505305"/>
                    <a:pt x="709789" y="488674"/>
                    <a:pt x="699852" y="469776"/>
                  </a:cubicBezTo>
                  <a:cubicBezTo>
                    <a:pt x="707521" y="447962"/>
                    <a:pt x="733228" y="437271"/>
                    <a:pt x="714434" y="372152"/>
                  </a:cubicBezTo>
                  <a:cubicBezTo>
                    <a:pt x="705145" y="339538"/>
                    <a:pt x="685919" y="321288"/>
                    <a:pt x="647035" y="317184"/>
                  </a:cubicBezTo>
                  <a:cubicBezTo>
                    <a:pt x="614956" y="313836"/>
                    <a:pt x="504028" y="336190"/>
                    <a:pt x="413191" y="306493"/>
                  </a:cubicBezTo>
                  <a:cubicBezTo>
                    <a:pt x="396881" y="221935"/>
                    <a:pt x="432741" y="170963"/>
                    <a:pt x="442570" y="100553"/>
                  </a:cubicBezTo>
                  <a:cubicBezTo>
                    <a:pt x="458772" y="-15970"/>
                    <a:pt x="373875" y="-22665"/>
                    <a:pt x="334235" y="36838"/>
                  </a:cubicBezTo>
                  <a:cubicBezTo>
                    <a:pt x="307772" y="76903"/>
                    <a:pt x="306260" y="162000"/>
                    <a:pt x="289195" y="232087"/>
                  </a:cubicBezTo>
                  <a:cubicBezTo>
                    <a:pt x="277637" y="279387"/>
                    <a:pt x="259816" y="331007"/>
                    <a:pt x="207754" y="335219"/>
                  </a:cubicBezTo>
                  <a:cubicBezTo>
                    <a:pt x="178807" y="337594"/>
                    <a:pt x="189393" y="326471"/>
                    <a:pt x="155585" y="32258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A896D61D-0663-B93B-9934-22AC9335D300}"/>
                </a:ext>
              </a:extLst>
            </p:cNvPr>
            <p:cNvSpPr/>
            <p:nvPr/>
          </p:nvSpPr>
          <p:spPr>
            <a:xfrm>
              <a:off x="7633178" y="2841015"/>
              <a:ext cx="124644" cy="97880"/>
            </a:xfrm>
            <a:custGeom>
              <a:avLst/>
              <a:gdLst>
                <a:gd name="connsiteX0" fmla="*/ 6589 w 124644"/>
                <a:gd name="connsiteY0" fmla="*/ 6519 h 97880"/>
                <a:gd name="connsiteX1" fmla="*/ 73663 w 124644"/>
                <a:gd name="connsiteY1" fmla="*/ 27686 h 97880"/>
                <a:gd name="connsiteX2" fmla="*/ 12853 w 124644"/>
                <a:gd name="connsiteY2" fmla="*/ 39673 h 97880"/>
                <a:gd name="connsiteX3" fmla="*/ 30027 w 124644"/>
                <a:gd name="connsiteY3" fmla="*/ 51876 h 97880"/>
                <a:gd name="connsiteX4" fmla="*/ 43636 w 124644"/>
                <a:gd name="connsiteY4" fmla="*/ 54900 h 97880"/>
                <a:gd name="connsiteX5" fmla="*/ 54438 w 124644"/>
                <a:gd name="connsiteY5" fmla="*/ 62783 h 97880"/>
                <a:gd name="connsiteX6" fmla="*/ 27435 w 124644"/>
                <a:gd name="connsiteY6" fmla="*/ 65915 h 97880"/>
                <a:gd name="connsiteX7" fmla="*/ 0 w 124644"/>
                <a:gd name="connsiteY7" fmla="*/ 77038 h 97880"/>
                <a:gd name="connsiteX8" fmla="*/ 42772 w 124644"/>
                <a:gd name="connsiteY8" fmla="*/ 97880 h 97880"/>
                <a:gd name="connsiteX9" fmla="*/ 16850 w 124644"/>
                <a:gd name="connsiteY9" fmla="*/ 82653 h 97880"/>
                <a:gd name="connsiteX10" fmla="*/ 55950 w 124644"/>
                <a:gd name="connsiteY10" fmla="*/ 72178 h 97880"/>
                <a:gd name="connsiteX11" fmla="*/ 95914 w 124644"/>
                <a:gd name="connsiteY11" fmla="*/ 64619 h 97880"/>
                <a:gd name="connsiteX12" fmla="*/ 41368 w 124644"/>
                <a:gd name="connsiteY12" fmla="*/ 44964 h 97880"/>
                <a:gd name="connsiteX13" fmla="*/ 111899 w 124644"/>
                <a:gd name="connsiteY13" fmla="*/ 36325 h 97880"/>
                <a:gd name="connsiteX14" fmla="*/ 124645 w 124644"/>
                <a:gd name="connsiteY14" fmla="*/ 28226 h 97880"/>
                <a:gd name="connsiteX15" fmla="*/ 39100 w 124644"/>
                <a:gd name="connsiteY15" fmla="*/ 11379 h 97880"/>
                <a:gd name="connsiteX16" fmla="*/ 30567 w 124644"/>
                <a:gd name="connsiteY16" fmla="*/ 4468 h 97880"/>
                <a:gd name="connsiteX17" fmla="*/ 6589 w 124644"/>
                <a:gd name="connsiteY17" fmla="*/ 6519 h 9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644" h="97880">
                  <a:moveTo>
                    <a:pt x="6589" y="6519"/>
                  </a:moveTo>
                  <a:cubicBezTo>
                    <a:pt x="18686" y="24338"/>
                    <a:pt x="51953" y="12891"/>
                    <a:pt x="73663" y="27686"/>
                  </a:cubicBezTo>
                  <a:cubicBezTo>
                    <a:pt x="42988" y="29522"/>
                    <a:pt x="29703" y="24662"/>
                    <a:pt x="12853" y="39673"/>
                  </a:cubicBezTo>
                  <a:cubicBezTo>
                    <a:pt x="17930" y="44316"/>
                    <a:pt x="22574" y="49068"/>
                    <a:pt x="30027" y="51876"/>
                  </a:cubicBezTo>
                  <a:cubicBezTo>
                    <a:pt x="36724" y="54360"/>
                    <a:pt x="37048" y="53388"/>
                    <a:pt x="43636" y="54900"/>
                  </a:cubicBezTo>
                  <a:lnTo>
                    <a:pt x="54438" y="62783"/>
                  </a:lnTo>
                  <a:lnTo>
                    <a:pt x="27435" y="65915"/>
                  </a:lnTo>
                  <a:cubicBezTo>
                    <a:pt x="13933" y="67535"/>
                    <a:pt x="6913" y="68723"/>
                    <a:pt x="0" y="77038"/>
                  </a:cubicBezTo>
                  <a:cubicBezTo>
                    <a:pt x="7561" y="87513"/>
                    <a:pt x="27543" y="94317"/>
                    <a:pt x="42772" y="97880"/>
                  </a:cubicBezTo>
                  <a:cubicBezTo>
                    <a:pt x="37048" y="86973"/>
                    <a:pt x="29487" y="86433"/>
                    <a:pt x="16850" y="82653"/>
                  </a:cubicBezTo>
                  <a:cubicBezTo>
                    <a:pt x="28083" y="72070"/>
                    <a:pt x="24302" y="72934"/>
                    <a:pt x="55950" y="72178"/>
                  </a:cubicBezTo>
                  <a:cubicBezTo>
                    <a:pt x="73447" y="71854"/>
                    <a:pt x="83492" y="71422"/>
                    <a:pt x="95914" y="64619"/>
                  </a:cubicBezTo>
                  <a:cubicBezTo>
                    <a:pt x="86301" y="52848"/>
                    <a:pt x="59622" y="49284"/>
                    <a:pt x="41368" y="44964"/>
                  </a:cubicBezTo>
                  <a:cubicBezTo>
                    <a:pt x="58974" y="30386"/>
                    <a:pt x="87597" y="41833"/>
                    <a:pt x="111899" y="36325"/>
                  </a:cubicBezTo>
                  <a:cubicBezTo>
                    <a:pt x="130693" y="32005"/>
                    <a:pt x="121404" y="35569"/>
                    <a:pt x="124645" y="28226"/>
                  </a:cubicBezTo>
                  <a:cubicBezTo>
                    <a:pt x="104987" y="17643"/>
                    <a:pt x="53141" y="17535"/>
                    <a:pt x="39100" y="11379"/>
                  </a:cubicBezTo>
                  <a:cubicBezTo>
                    <a:pt x="11557" y="-608"/>
                    <a:pt x="59082" y="24122"/>
                    <a:pt x="30567" y="4468"/>
                  </a:cubicBezTo>
                  <a:cubicBezTo>
                    <a:pt x="24410" y="256"/>
                    <a:pt x="9397" y="-3848"/>
                    <a:pt x="6589" y="651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6495334B-AE68-8502-700D-34CDDC03A44D}"/>
                </a:ext>
              </a:extLst>
            </p:cNvPr>
            <p:cNvSpPr/>
            <p:nvPr/>
          </p:nvSpPr>
          <p:spPr>
            <a:xfrm>
              <a:off x="7496128" y="3118775"/>
              <a:ext cx="88222" cy="97878"/>
            </a:xfrm>
            <a:custGeom>
              <a:avLst/>
              <a:gdLst>
                <a:gd name="connsiteX0" fmla="*/ 22342 w 88222"/>
                <a:gd name="connsiteY0" fmla="*/ 27248 h 97878"/>
                <a:gd name="connsiteX1" fmla="*/ 34547 w 88222"/>
                <a:gd name="connsiteY1" fmla="*/ 24008 h 97878"/>
                <a:gd name="connsiteX2" fmla="*/ 44484 w 88222"/>
                <a:gd name="connsiteY2" fmla="*/ 22281 h 97878"/>
                <a:gd name="connsiteX3" fmla="*/ 69327 w 88222"/>
                <a:gd name="connsiteY3" fmla="*/ 26276 h 97878"/>
                <a:gd name="connsiteX4" fmla="*/ 21262 w 88222"/>
                <a:gd name="connsiteY4" fmla="*/ 74332 h 97878"/>
                <a:gd name="connsiteX5" fmla="*/ 22342 w 88222"/>
                <a:gd name="connsiteY5" fmla="*/ 27248 h 97878"/>
                <a:gd name="connsiteX6" fmla="*/ 84664 w 88222"/>
                <a:gd name="connsiteY6" fmla="*/ 60402 h 97878"/>
                <a:gd name="connsiteX7" fmla="*/ 55393 w 88222"/>
                <a:gd name="connsiteY7" fmla="*/ 3058 h 97878"/>
                <a:gd name="connsiteX8" fmla="*/ 2576 w 88222"/>
                <a:gd name="connsiteY8" fmla="*/ 35240 h 97878"/>
                <a:gd name="connsiteX9" fmla="*/ 84664 w 88222"/>
                <a:gd name="connsiteY9" fmla="*/ 60402 h 9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22" h="97878">
                  <a:moveTo>
                    <a:pt x="22342" y="27248"/>
                  </a:moveTo>
                  <a:cubicBezTo>
                    <a:pt x="33359" y="17205"/>
                    <a:pt x="19426" y="27032"/>
                    <a:pt x="34547" y="24008"/>
                  </a:cubicBezTo>
                  <a:lnTo>
                    <a:pt x="44484" y="22281"/>
                  </a:lnTo>
                  <a:cubicBezTo>
                    <a:pt x="55933" y="21093"/>
                    <a:pt x="60578" y="19473"/>
                    <a:pt x="69327" y="26276"/>
                  </a:cubicBezTo>
                  <a:cubicBezTo>
                    <a:pt x="98382" y="48738"/>
                    <a:pt x="51073" y="107378"/>
                    <a:pt x="21262" y="74332"/>
                  </a:cubicBezTo>
                  <a:cubicBezTo>
                    <a:pt x="9597" y="61373"/>
                    <a:pt x="12081" y="36535"/>
                    <a:pt x="22342" y="27248"/>
                  </a:cubicBezTo>
                  <a:close/>
                  <a:moveTo>
                    <a:pt x="84664" y="60402"/>
                  </a:moveTo>
                  <a:cubicBezTo>
                    <a:pt x="96005" y="28112"/>
                    <a:pt x="78616" y="12993"/>
                    <a:pt x="55393" y="3058"/>
                  </a:cubicBezTo>
                  <a:cubicBezTo>
                    <a:pt x="29147" y="-8065"/>
                    <a:pt x="9705" y="13101"/>
                    <a:pt x="2576" y="35240"/>
                  </a:cubicBezTo>
                  <a:cubicBezTo>
                    <a:pt x="-14706" y="89667"/>
                    <a:pt x="59714" y="131136"/>
                    <a:pt x="84664" y="604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15FCC851-11DA-6D0C-CCC7-5EBFD6445BA3}"/>
                </a:ext>
              </a:extLst>
            </p:cNvPr>
            <p:cNvSpPr/>
            <p:nvPr/>
          </p:nvSpPr>
          <p:spPr>
            <a:xfrm>
              <a:off x="7761927" y="3226070"/>
              <a:ext cx="207056" cy="20846"/>
            </a:xfrm>
            <a:custGeom>
              <a:avLst/>
              <a:gdLst>
                <a:gd name="connsiteX0" fmla="*/ 0 w 207056"/>
                <a:gd name="connsiteY0" fmla="*/ 15202 h 20846"/>
                <a:gd name="connsiteX1" fmla="*/ 109739 w 207056"/>
                <a:gd name="connsiteY1" fmla="*/ 15310 h 20846"/>
                <a:gd name="connsiteX2" fmla="*/ 207057 w 207056"/>
                <a:gd name="connsiteY2" fmla="*/ 15202 h 20846"/>
                <a:gd name="connsiteX3" fmla="*/ 117732 w 207056"/>
                <a:gd name="connsiteY3" fmla="*/ 8182 h 20846"/>
                <a:gd name="connsiteX4" fmla="*/ 30783 w 207056"/>
                <a:gd name="connsiteY4" fmla="*/ 83 h 20846"/>
                <a:gd name="connsiteX5" fmla="*/ 17174 w 207056"/>
                <a:gd name="connsiteY5" fmla="*/ 9910 h 20846"/>
                <a:gd name="connsiteX6" fmla="*/ 0 w 207056"/>
                <a:gd name="connsiteY6" fmla="*/ 15202 h 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056" h="20846">
                  <a:moveTo>
                    <a:pt x="0" y="15202"/>
                  </a:moveTo>
                  <a:cubicBezTo>
                    <a:pt x="4536" y="16929"/>
                    <a:pt x="92889" y="15202"/>
                    <a:pt x="109739" y="15310"/>
                  </a:cubicBezTo>
                  <a:cubicBezTo>
                    <a:pt x="134906" y="15526"/>
                    <a:pt x="193448" y="27729"/>
                    <a:pt x="207057" y="15202"/>
                  </a:cubicBezTo>
                  <a:cubicBezTo>
                    <a:pt x="193664" y="1595"/>
                    <a:pt x="142142" y="9046"/>
                    <a:pt x="117732" y="8182"/>
                  </a:cubicBezTo>
                  <a:cubicBezTo>
                    <a:pt x="85653" y="6994"/>
                    <a:pt x="69343" y="-889"/>
                    <a:pt x="30783" y="83"/>
                  </a:cubicBezTo>
                  <a:cubicBezTo>
                    <a:pt x="22790" y="6562"/>
                    <a:pt x="27111" y="6130"/>
                    <a:pt x="17174" y="9910"/>
                  </a:cubicBezTo>
                  <a:cubicBezTo>
                    <a:pt x="5401" y="14230"/>
                    <a:pt x="10369" y="6886"/>
                    <a:pt x="0" y="152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471FC80C-97BF-DB27-7BDF-D6AB4775CEEA}"/>
                </a:ext>
              </a:extLst>
            </p:cNvPr>
            <p:cNvSpPr/>
            <p:nvPr/>
          </p:nvSpPr>
          <p:spPr>
            <a:xfrm>
              <a:off x="7549768" y="2845051"/>
              <a:ext cx="15528" cy="117170"/>
            </a:xfrm>
            <a:custGeom>
              <a:avLst/>
              <a:gdLst>
                <a:gd name="connsiteX0" fmla="*/ 6722 w 15528"/>
                <a:gd name="connsiteY0" fmla="*/ 117171 h 117170"/>
                <a:gd name="connsiteX1" fmla="*/ 14715 w 15528"/>
                <a:gd name="connsiteY1" fmla="*/ 27214 h 117170"/>
                <a:gd name="connsiteX2" fmla="*/ 6722 w 15528"/>
                <a:gd name="connsiteY2" fmla="*/ 0 h 117170"/>
                <a:gd name="connsiteX3" fmla="*/ 6722 w 15528"/>
                <a:gd name="connsiteY3" fmla="*/ 117171 h 1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8" h="117170">
                  <a:moveTo>
                    <a:pt x="6722" y="117171"/>
                  </a:moveTo>
                  <a:lnTo>
                    <a:pt x="14715" y="27214"/>
                  </a:lnTo>
                  <a:cubicBezTo>
                    <a:pt x="15255" y="8207"/>
                    <a:pt x="18495" y="6803"/>
                    <a:pt x="6722" y="0"/>
                  </a:cubicBezTo>
                  <a:cubicBezTo>
                    <a:pt x="4670" y="2700"/>
                    <a:pt x="-7319" y="109503"/>
                    <a:pt x="6722" y="11717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10DC1531-E622-1985-4137-DA978981A4FE}"/>
                </a:ext>
              </a:extLst>
            </p:cNvPr>
            <p:cNvSpPr/>
            <p:nvPr/>
          </p:nvSpPr>
          <p:spPr>
            <a:xfrm>
              <a:off x="7852980" y="3175798"/>
              <a:ext cx="62322" cy="14717"/>
            </a:xfrm>
            <a:custGeom>
              <a:avLst/>
              <a:gdLst>
                <a:gd name="connsiteX0" fmla="*/ 62322 w 62322"/>
                <a:gd name="connsiteY0" fmla="*/ 6618 h 14717"/>
                <a:gd name="connsiteX1" fmla="*/ 0 w 62322"/>
                <a:gd name="connsiteY1" fmla="*/ 14718 h 14717"/>
                <a:gd name="connsiteX2" fmla="*/ 62322 w 62322"/>
                <a:gd name="connsiteY2" fmla="*/ 6618 h 1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22" h="14717">
                  <a:moveTo>
                    <a:pt x="62322" y="6618"/>
                  </a:moveTo>
                  <a:cubicBezTo>
                    <a:pt x="48497" y="-8177"/>
                    <a:pt x="13177" y="5106"/>
                    <a:pt x="0" y="14718"/>
                  </a:cubicBezTo>
                  <a:lnTo>
                    <a:pt x="62322" y="6618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44682477-FE67-EBEA-532E-E534FF1CD3F0}"/>
                </a:ext>
              </a:extLst>
            </p:cNvPr>
            <p:cNvSpPr/>
            <p:nvPr/>
          </p:nvSpPr>
          <p:spPr>
            <a:xfrm>
              <a:off x="8119210" y="2986736"/>
              <a:ext cx="13653" cy="39308"/>
            </a:xfrm>
            <a:custGeom>
              <a:avLst/>
              <a:gdLst>
                <a:gd name="connsiteX0" fmla="*/ 13410 w 13653"/>
                <a:gd name="connsiteY0" fmla="*/ 39309 h 39308"/>
                <a:gd name="connsiteX1" fmla="*/ 5201 w 13653"/>
                <a:gd name="connsiteY1" fmla="*/ 0 h 39308"/>
                <a:gd name="connsiteX2" fmla="*/ 773 w 13653"/>
                <a:gd name="connsiteY2" fmla="*/ 22462 h 39308"/>
                <a:gd name="connsiteX3" fmla="*/ 13410 w 13653"/>
                <a:gd name="connsiteY3" fmla="*/ 39309 h 3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3" h="39308">
                  <a:moveTo>
                    <a:pt x="13410" y="39309"/>
                  </a:moveTo>
                  <a:cubicBezTo>
                    <a:pt x="13626" y="22030"/>
                    <a:pt x="15354" y="7019"/>
                    <a:pt x="5201" y="0"/>
                  </a:cubicBezTo>
                  <a:cubicBezTo>
                    <a:pt x="-847" y="8099"/>
                    <a:pt x="-523" y="10907"/>
                    <a:pt x="773" y="22462"/>
                  </a:cubicBezTo>
                  <a:cubicBezTo>
                    <a:pt x="2393" y="37149"/>
                    <a:pt x="3149" y="35097"/>
                    <a:pt x="13410" y="3930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5AF6A8E5-A6FB-5B39-A418-0E870F81BFEF}"/>
                </a:ext>
              </a:extLst>
            </p:cNvPr>
            <p:cNvSpPr/>
            <p:nvPr/>
          </p:nvSpPr>
          <p:spPr>
            <a:xfrm>
              <a:off x="8097191" y="2865977"/>
              <a:ext cx="14578" cy="35445"/>
            </a:xfrm>
            <a:custGeom>
              <a:avLst/>
              <a:gdLst>
                <a:gd name="connsiteX0" fmla="*/ 1622 w 14578"/>
                <a:gd name="connsiteY0" fmla="*/ 35446 h 35445"/>
                <a:gd name="connsiteX1" fmla="*/ 12963 w 14578"/>
                <a:gd name="connsiteY1" fmla="*/ 24 h 35445"/>
                <a:gd name="connsiteX2" fmla="*/ 1622 w 14578"/>
                <a:gd name="connsiteY2" fmla="*/ 35446 h 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8" h="35445">
                  <a:moveTo>
                    <a:pt x="1622" y="35446"/>
                  </a:moveTo>
                  <a:cubicBezTo>
                    <a:pt x="17932" y="26806"/>
                    <a:pt x="15016" y="21947"/>
                    <a:pt x="12963" y="24"/>
                  </a:cubicBezTo>
                  <a:cubicBezTo>
                    <a:pt x="-8423" y="-516"/>
                    <a:pt x="3566" y="7800"/>
                    <a:pt x="1622" y="3544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10B88DB3-7F7D-4346-A76D-B4DC34BC5766}"/>
                </a:ext>
              </a:extLst>
            </p:cNvPr>
            <p:cNvSpPr/>
            <p:nvPr/>
          </p:nvSpPr>
          <p:spPr>
            <a:xfrm>
              <a:off x="7639217" y="3025936"/>
              <a:ext cx="13097" cy="25361"/>
            </a:xfrm>
            <a:custGeom>
              <a:avLst/>
              <a:gdLst>
                <a:gd name="connsiteX0" fmla="*/ 8434 w 13097"/>
                <a:gd name="connsiteY0" fmla="*/ 25270 h 25361"/>
                <a:gd name="connsiteX1" fmla="*/ 12863 w 13097"/>
                <a:gd name="connsiteY1" fmla="*/ 12311 h 25361"/>
                <a:gd name="connsiteX2" fmla="*/ 8434 w 13097"/>
                <a:gd name="connsiteY2" fmla="*/ 0 h 25361"/>
                <a:gd name="connsiteX3" fmla="*/ 8434 w 13097"/>
                <a:gd name="connsiteY3" fmla="*/ 25270 h 2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97" h="25361">
                  <a:moveTo>
                    <a:pt x="8434" y="25270"/>
                  </a:moveTo>
                  <a:cubicBezTo>
                    <a:pt x="13403" y="16955"/>
                    <a:pt x="13403" y="37473"/>
                    <a:pt x="12863" y="12311"/>
                  </a:cubicBezTo>
                  <a:cubicBezTo>
                    <a:pt x="12323" y="-9611"/>
                    <a:pt x="12323" y="6264"/>
                    <a:pt x="8434" y="0"/>
                  </a:cubicBezTo>
                  <a:cubicBezTo>
                    <a:pt x="658" y="7343"/>
                    <a:pt x="-5823" y="15551"/>
                    <a:pt x="8434" y="2527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FDCAFCD6-2033-967E-9F2C-0C66BEF4C8D4}"/>
                </a:ext>
              </a:extLst>
            </p:cNvPr>
            <p:cNvSpPr/>
            <p:nvPr/>
          </p:nvSpPr>
          <p:spPr>
            <a:xfrm>
              <a:off x="7647327" y="2956822"/>
              <a:ext cx="19333" cy="20194"/>
            </a:xfrm>
            <a:custGeom>
              <a:avLst/>
              <a:gdLst>
                <a:gd name="connsiteX0" fmla="*/ 0 w 19333"/>
                <a:gd name="connsiteY0" fmla="*/ 20194 h 20194"/>
                <a:gd name="connsiteX1" fmla="*/ 19334 w 19333"/>
                <a:gd name="connsiteY1" fmla="*/ 0 h 20194"/>
                <a:gd name="connsiteX2" fmla="*/ 0 w 19333"/>
                <a:gd name="connsiteY2" fmla="*/ 20194 h 2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33" h="20194">
                  <a:moveTo>
                    <a:pt x="0" y="20194"/>
                  </a:moveTo>
                  <a:cubicBezTo>
                    <a:pt x="14473" y="16631"/>
                    <a:pt x="15878" y="11447"/>
                    <a:pt x="19334" y="0"/>
                  </a:cubicBezTo>
                  <a:cubicBezTo>
                    <a:pt x="2808" y="3348"/>
                    <a:pt x="3024" y="2700"/>
                    <a:pt x="0" y="2019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339332A3-E3D1-3CC5-BAF3-D8649413F1F8}"/>
                </a:ext>
              </a:extLst>
            </p:cNvPr>
            <p:cNvSpPr/>
            <p:nvPr/>
          </p:nvSpPr>
          <p:spPr>
            <a:xfrm>
              <a:off x="8077473" y="2871992"/>
              <a:ext cx="10649" cy="24354"/>
            </a:xfrm>
            <a:custGeom>
              <a:avLst/>
              <a:gdLst>
                <a:gd name="connsiteX0" fmla="*/ 5138 w 10649"/>
                <a:gd name="connsiteY0" fmla="*/ 24354 h 24354"/>
                <a:gd name="connsiteX1" fmla="*/ 10647 w 10649"/>
                <a:gd name="connsiteY1" fmla="*/ 12799 h 24354"/>
                <a:gd name="connsiteX2" fmla="*/ 5462 w 10649"/>
                <a:gd name="connsiteY2" fmla="*/ 56 h 24354"/>
                <a:gd name="connsiteX3" fmla="*/ 5138 w 10649"/>
                <a:gd name="connsiteY3" fmla="*/ 24354 h 2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49" h="24354">
                  <a:moveTo>
                    <a:pt x="5138" y="24354"/>
                  </a:moveTo>
                  <a:cubicBezTo>
                    <a:pt x="7299" y="21762"/>
                    <a:pt x="10755" y="30618"/>
                    <a:pt x="10647" y="12799"/>
                  </a:cubicBezTo>
                  <a:cubicBezTo>
                    <a:pt x="10431" y="-12039"/>
                    <a:pt x="11619" y="8480"/>
                    <a:pt x="5462" y="56"/>
                  </a:cubicBezTo>
                  <a:cubicBezTo>
                    <a:pt x="2330" y="5348"/>
                    <a:pt x="-4907" y="5240"/>
                    <a:pt x="5138" y="2435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368CF9CF-E752-9DC2-E470-EF637F77EB97}"/>
                </a:ext>
              </a:extLst>
            </p:cNvPr>
            <p:cNvSpPr/>
            <p:nvPr/>
          </p:nvSpPr>
          <p:spPr>
            <a:xfrm>
              <a:off x="8110118" y="3116865"/>
              <a:ext cx="11881" cy="20842"/>
            </a:xfrm>
            <a:custGeom>
              <a:avLst/>
              <a:gdLst>
                <a:gd name="connsiteX0" fmla="*/ 5977 w 11881"/>
                <a:gd name="connsiteY0" fmla="*/ 20842 h 20842"/>
                <a:gd name="connsiteX1" fmla="*/ 5977 w 11881"/>
                <a:gd name="connsiteY1" fmla="*/ 0 h 20842"/>
                <a:gd name="connsiteX2" fmla="*/ 5977 w 11881"/>
                <a:gd name="connsiteY2" fmla="*/ 20842 h 2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1" h="20842">
                  <a:moveTo>
                    <a:pt x="5977" y="20842"/>
                  </a:moveTo>
                  <a:cubicBezTo>
                    <a:pt x="19262" y="1836"/>
                    <a:pt x="5977" y="108"/>
                    <a:pt x="5977" y="0"/>
                  </a:cubicBezTo>
                  <a:cubicBezTo>
                    <a:pt x="5869" y="108"/>
                    <a:pt x="-7417" y="648"/>
                    <a:pt x="5977" y="2084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5F3B3EEA-A7C1-8D04-45A9-35E8A19DB93D}"/>
                </a:ext>
              </a:extLst>
            </p:cNvPr>
            <p:cNvSpPr/>
            <p:nvPr/>
          </p:nvSpPr>
          <p:spPr>
            <a:xfrm>
              <a:off x="8089569" y="3001746"/>
              <a:ext cx="15940" cy="17494"/>
            </a:xfrm>
            <a:custGeom>
              <a:avLst/>
              <a:gdLst>
                <a:gd name="connsiteX0" fmla="*/ 5788 w 15940"/>
                <a:gd name="connsiteY0" fmla="*/ 17495 h 17494"/>
                <a:gd name="connsiteX1" fmla="*/ 15941 w 15940"/>
                <a:gd name="connsiteY1" fmla="*/ 14147 h 17494"/>
                <a:gd name="connsiteX2" fmla="*/ 6868 w 15940"/>
                <a:gd name="connsiteY2" fmla="*/ 0 h 17494"/>
                <a:gd name="connsiteX3" fmla="*/ 5788 w 15940"/>
                <a:gd name="connsiteY3" fmla="*/ 17495 h 1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40" h="17494">
                  <a:moveTo>
                    <a:pt x="5788" y="17495"/>
                  </a:moveTo>
                  <a:lnTo>
                    <a:pt x="15941" y="14147"/>
                  </a:lnTo>
                  <a:lnTo>
                    <a:pt x="6868" y="0"/>
                  </a:lnTo>
                  <a:cubicBezTo>
                    <a:pt x="-1989" y="7883"/>
                    <a:pt x="-2205" y="4968"/>
                    <a:pt x="5788" y="1749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ABE49FD5-3AF3-3C7B-AFB9-7263F4D49B70}"/>
                </a:ext>
              </a:extLst>
            </p:cNvPr>
            <p:cNvSpPr/>
            <p:nvPr/>
          </p:nvSpPr>
          <p:spPr>
            <a:xfrm>
              <a:off x="8111621" y="3220645"/>
              <a:ext cx="12193" cy="15811"/>
            </a:xfrm>
            <a:custGeom>
              <a:avLst/>
              <a:gdLst>
                <a:gd name="connsiteX0" fmla="*/ 10738 w 12193"/>
                <a:gd name="connsiteY0" fmla="*/ 5508 h 15811"/>
                <a:gd name="connsiteX1" fmla="*/ 4473 w 12193"/>
                <a:gd name="connsiteY1" fmla="*/ 0 h 15811"/>
                <a:gd name="connsiteX2" fmla="*/ 8578 w 12193"/>
                <a:gd name="connsiteY2" fmla="*/ 15551 h 15811"/>
                <a:gd name="connsiteX3" fmla="*/ 10738 w 12193"/>
                <a:gd name="connsiteY3" fmla="*/ 5508 h 1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" h="15811">
                  <a:moveTo>
                    <a:pt x="10738" y="5508"/>
                  </a:moveTo>
                  <a:cubicBezTo>
                    <a:pt x="8254" y="-3348"/>
                    <a:pt x="12250" y="4320"/>
                    <a:pt x="4473" y="0"/>
                  </a:cubicBezTo>
                  <a:cubicBezTo>
                    <a:pt x="-4492" y="10583"/>
                    <a:pt x="1665" y="10583"/>
                    <a:pt x="8578" y="15551"/>
                  </a:cubicBezTo>
                  <a:cubicBezTo>
                    <a:pt x="9010" y="14687"/>
                    <a:pt x="14842" y="19978"/>
                    <a:pt x="10738" y="550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0" name="图形 239">
            <a:extLst>
              <a:ext uri="{FF2B5EF4-FFF2-40B4-BE49-F238E27FC236}">
                <a16:creationId xmlns:a16="http://schemas.microsoft.com/office/drawing/2014/main" id="{BFBFFAB4-84DE-7F0F-F4F7-D05645F62546}"/>
              </a:ext>
            </a:extLst>
          </p:cNvPr>
          <p:cNvGrpSpPr/>
          <p:nvPr/>
        </p:nvGrpSpPr>
        <p:grpSpPr>
          <a:xfrm>
            <a:off x="6825517" y="4607033"/>
            <a:ext cx="972563" cy="1107114"/>
            <a:chOff x="6370130" y="2419622"/>
            <a:chExt cx="783835" cy="892276"/>
          </a:xfrm>
          <a:solidFill>
            <a:srgbClr val="292929"/>
          </a:solidFill>
        </p:grpSpPr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77AE2438-C090-7B90-D940-703B8355E8E3}"/>
                </a:ext>
              </a:extLst>
            </p:cNvPr>
            <p:cNvSpPr/>
            <p:nvPr/>
          </p:nvSpPr>
          <p:spPr>
            <a:xfrm>
              <a:off x="6370130" y="2419622"/>
              <a:ext cx="783835" cy="892276"/>
            </a:xfrm>
            <a:custGeom>
              <a:avLst/>
              <a:gdLst>
                <a:gd name="connsiteX0" fmla="*/ 338474 w 783835"/>
                <a:gd name="connsiteY0" fmla="*/ 453507 h 892276"/>
                <a:gd name="connsiteX1" fmla="*/ 340526 w 783835"/>
                <a:gd name="connsiteY1" fmla="*/ 367653 h 892276"/>
                <a:gd name="connsiteX2" fmla="*/ 447241 w 783835"/>
                <a:gd name="connsiteY2" fmla="*/ 369381 h 892276"/>
                <a:gd name="connsiteX3" fmla="*/ 447673 w 783835"/>
                <a:gd name="connsiteY3" fmla="*/ 498215 h 892276"/>
                <a:gd name="connsiteX4" fmla="*/ 454694 w 783835"/>
                <a:gd name="connsiteY4" fmla="*/ 523161 h 892276"/>
                <a:gd name="connsiteX5" fmla="*/ 452426 w 783835"/>
                <a:gd name="connsiteY5" fmla="*/ 552967 h 892276"/>
                <a:gd name="connsiteX6" fmla="*/ 448105 w 783835"/>
                <a:gd name="connsiteY6" fmla="*/ 614954 h 892276"/>
                <a:gd name="connsiteX7" fmla="*/ 455018 w 783835"/>
                <a:gd name="connsiteY7" fmla="*/ 864198 h 892276"/>
                <a:gd name="connsiteX8" fmla="*/ 337502 w 783835"/>
                <a:gd name="connsiteY8" fmla="*/ 866358 h 892276"/>
                <a:gd name="connsiteX9" fmla="*/ 344091 w 783835"/>
                <a:gd name="connsiteY9" fmla="*/ 653831 h 892276"/>
                <a:gd name="connsiteX10" fmla="*/ 347115 w 783835"/>
                <a:gd name="connsiteY10" fmla="*/ 549295 h 892276"/>
                <a:gd name="connsiteX11" fmla="*/ 338474 w 783835"/>
                <a:gd name="connsiteY11" fmla="*/ 453507 h 892276"/>
                <a:gd name="connsiteX12" fmla="*/ 712192 w 783835"/>
                <a:gd name="connsiteY12" fmla="*/ 868626 h 892276"/>
                <a:gd name="connsiteX13" fmla="*/ 468087 w 783835"/>
                <a:gd name="connsiteY13" fmla="*/ 862146 h 892276"/>
                <a:gd name="connsiteX14" fmla="*/ 466791 w 783835"/>
                <a:gd name="connsiteY14" fmla="*/ 735256 h 892276"/>
                <a:gd name="connsiteX15" fmla="*/ 471219 w 783835"/>
                <a:gd name="connsiteY15" fmla="*/ 362578 h 892276"/>
                <a:gd name="connsiteX16" fmla="*/ 521985 w 783835"/>
                <a:gd name="connsiteY16" fmla="*/ 362902 h 892276"/>
                <a:gd name="connsiteX17" fmla="*/ 579230 w 783835"/>
                <a:gd name="connsiteY17" fmla="*/ 357826 h 892276"/>
                <a:gd name="connsiteX18" fmla="*/ 641337 w 783835"/>
                <a:gd name="connsiteY18" fmla="*/ 362254 h 892276"/>
                <a:gd name="connsiteX19" fmla="*/ 704523 w 783835"/>
                <a:gd name="connsiteY19" fmla="*/ 356530 h 892276"/>
                <a:gd name="connsiteX20" fmla="*/ 699339 w 783835"/>
                <a:gd name="connsiteY20" fmla="*/ 553075 h 892276"/>
                <a:gd name="connsiteX21" fmla="*/ 697826 w 783835"/>
                <a:gd name="connsiteY21" fmla="*/ 566682 h 892276"/>
                <a:gd name="connsiteX22" fmla="*/ 702255 w 783835"/>
                <a:gd name="connsiteY22" fmla="*/ 582988 h 892276"/>
                <a:gd name="connsiteX23" fmla="*/ 707763 w 783835"/>
                <a:gd name="connsiteY23" fmla="*/ 743680 h 892276"/>
                <a:gd name="connsiteX24" fmla="*/ 712192 w 783835"/>
                <a:gd name="connsiteY24" fmla="*/ 868626 h 892276"/>
                <a:gd name="connsiteX25" fmla="*/ 139950 w 783835"/>
                <a:gd name="connsiteY25" fmla="*/ 366033 h 892276"/>
                <a:gd name="connsiteX26" fmla="*/ 230355 w 783835"/>
                <a:gd name="connsiteY26" fmla="*/ 361930 h 892276"/>
                <a:gd name="connsiteX27" fmla="*/ 318600 w 783835"/>
                <a:gd name="connsiteY27" fmla="*/ 369165 h 892276"/>
                <a:gd name="connsiteX28" fmla="*/ 322920 w 783835"/>
                <a:gd name="connsiteY28" fmla="*/ 494111 h 892276"/>
                <a:gd name="connsiteX29" fmla="*/ 328861 w 783835"/>
                <a:gd name="connsiteY29" fmla="*/ 675861 h 892276"/>
                <a:gd name="connsiteX30" fmla="*/ 319896 w 783835"/>
                <a:gd name="connsiteY30" fmla="*/ 866034 h 892276"/>
                <a:gd name="connsiteX31" fmla="*/ 79788 w 783835"/>
                <a:gd name="connsiteY31" fmla="*/ 855451 h 892276"/>
                <a:gd name="connsiteX32" fmla="*/ 74927 w 783835"/>
                <a:gd name="connsiteY32" fmla="*/ 726833 h 892276"/>
                <a:gd name="connsiteX33" fmla="*/ 89617 w 783835"/>
                <a:gd name="connsiteY33" fmla="*/ 606747 h 892276"/>
                <a:gd name="connsiteX34" fmla="*/ 104738 w 783835"/>
                <a:gd name="connsiteY34" fmla="*/ 423701 h 892276"/>
                <a:gd name="connsiteX35" fmla="*/ 101822 w 783835"/>
                <a:gd name="connsiteY35" fmla="*/ 361066 h 892276"/>
                <a:gd name="connsiteX36" fmla="*/ 161012 w 783835"/>
                <a:gd name="connsiteY36" fmla="*/ 353938 h 892276"/>
                <a:gd name="connsiteX37" fmla="*/ 149023 w 783835"/>
                <a:gd name="connsiteY37" fmla="*/ 359662 h 892276"/>
                <a:gd name="connsiteX38" fmla="*/ 139950 w 783835"/>
                <a:gd name="connsiteY38" fmla="*/ 366033 h 892276"/>
                <a:gd name="connsiteX39" fmla="*/ 289005 w 783835"/>
                <a:gd name="connsiteY39" fmla="*/ 221433 h 892276"/>
                <a:gd name="connsiteX40" fmla="*/ 400796 w 783835"/>
                <a:gd name="connsiteY40" fmla="*/ 219381 h 892276"/>
                <a:gd name="connsiteX41" fmla="*/ 513128 w 783835"/>
                <a:gd name="connsiteY41" fmla="*/ 216897 h 892276"/>
                <a:gd name="connsiteX42" fmla="*/ 513452 w 783835"/>
                <a:gd name="connsiteY42" fmla="*/ 341843 h 892276"/>
                <a:gd name="connsiteX43" fmla="*/ 301534 w 783835"/>
                <a:gd name="connsiteY43" fmla="*/ 343031 h 892276"/>
                <a:gd name="connsiteX44" fmla="*/ 290733 w 783835"/>
                <a:gd name="connsiteY44" fmla="*/ 339684 h 892276"/>
                <a:gd name="connsiteX45" fmla="*/ 289005 w 783835"/>
                <a:gd name="connsiteY45" fmla="*/ 221433 h 892276"/>
                <a:gd name="connsiteX46" fmla="*/ 86052 w 783835"/>
                <a:gd name="connsiteY46" fmla="*/ 345407 h 892276"/>
                <a:gd name="connsiteX47" fmla="*/ 58294 w 783835"/>
                <a:gd name="connsiteY47" fmla="*/ 331908 h 892276"/>
                <a:gd name="connsiteX48" fmla="*/ 51813 w 783835"/>
                <a:gd name="connsiteY48" fmla="*/ 325861 h 892276"/>
                <a:gd name="connsiteX49" fmla="*/ 36151 w 783835"/>
                <a:gd name="connsiteY49" fmla="*/ 242707 h 892276"/>
                <a:gd name="connsiteX50" fmla="*/ 74603 w 783835"/>
                <a:gd name="connsiteY50" fmla="*/ 226292 h 892276"/>
                <a:gd name="connsiteX51" fmla="*/ 271831 w 783835"/>
                <a:gd name="connsiteY51" fmla="*/ 223701 h 892276"/>
                <a:gd name="connsiteX52" fmla="*/ 272479 w 783835"/>
                <a:gd name="connsiteY52" fmla="*/ 341843 h 892276"/>
                <a:gd name="connsiteX53" fmla="*/ 178294 w 783835"/>
                <a:gd name="connsiteY53" fmla="*/ 340655 h 892276"/>
                <a:gd name="connsiteX54" fmla="*/ 106575 w 783835"/>
                <a:gd name="connsiteY54" fmla="*/ 339576 h 892276"/>
                <a:gd name="connsiteX55" fmla="*/ 98258 w 783835"/>
                <a:gd name="connsiteY55" fmla="*/ 317977 h 892276"/>
                <a:gd name="connsiteX56" fmla="*/ 86052 w 783835"/>
                <a:gd name="connsiteY56" fmla="*/ 345407 h 892276"/>
                <a:gd name="connsiteX57" fmla="*/ 707547 w 783835"/>
                <a:gd name="connsiteY57" fmla="*/ 329316 h 892276"/>
                <a:gd name="connsiteX58" fmla="*/ 616386 w 783835"/>
                <a:gd name="connsiteY58" fmla="*/ 334824 h 892276"/>
                <a:gd name="connsiteX59" fmla="*/ 527709 w 783835"/>
                <a:gd name="connsiteY59" fmla="*/ 339684 h 892276"/>
                <a:gd name="connsiteX60" fmla="*/ 532030 w 783835"/>
                <a:gd name="connsiteY60" fmla="*/ 275321 h 892276"/>
                <a:gd name="connsiteX61" fmla="*/ 530625 w 783835"/>
                <a:gd name="connsiteY61" fmla="*/ 218625 h 892276"/>
                <a:gd name="connsiteX62" fmla="*/ 719969 w 783835"/>
                <a:gd name="connsiteY62" fmla="*/ 217437 h 892276"/>
                <a:gd name="connsiteX63" fmla="*/ 745891 w 783835"/>
                <a:gd name="connsiteY63" fmla="*/ 241735 h 892276"/>
                <a:gd name="connsiteX64" fmla="*/ 754424 w 783835"/>
                <a:gd name="connsiteY64" fmla="*/ 244651 h 892276"/>
                <a:gd name="connsiteX65" fmla="*/ 763389 w 783835"/>
                <a:gd name="connsiteY65" fmla="*/ 250483 h 892276"/>
                <a:gd name="connsiteX66" fmla="*/ 712084 w 783835"/>
                <a:gd name="connsiteY66" fmla="*/ 309446 h 892276"/>
                <a:gd name="connsiteX67" fmla="*/ 708627 w 783835"/>
                <a:gd name="connsiteY67" fmla="*/ 324673 h 892276"/>
                <a:gd name="connsiteX68" fmla="*/ 707547 w 783835"/>
                <a:gd name="connsiteY68" fmla="*/ 329316 h 892276"/>
                <a:gd name="connsiteX69" fmla="*/ 147727 w 783835"/>
                <a:gd name="connsiteY69" fmla="*/ 205342 h 892276"/>
                <a:gd name="connsiteX70" fmla="*/ 153667 w 783835"/>
                <a:gd name="connsiteY70" fmla="*/ 86120 h 892276"/>
                <a:gd name="connsiteX71" fmla="*/ 253037 w 783835"/>
                <a:gd name="connsiteY71" fmla="*/ 66249 h 892276"/>
                <a:gd name="connsiteX72" fmla="*/ 380598 w 783835"/>
                <a:gd name="connsiteY72" fmla="*/ 200267 h 892276"/>
                <a:gd name="connsiteX73" fmla="*/ 147727 w 783835"/>
                <a:gd name="connsiteY73" fmla="*/ 205342 h 892276"/>
                <a:gd name="connsiteX74" fmla="*/ 420454 w 783835"/>
                <a:gd name="connsiteY74" fmla="*/ 201886 h 892276"/>
                <a:gd name="connsiteX75" fmla="*/ 433092 w 783835"/>
                <a:gd name="connsiteY75" fmla="*/ 183096 h 892276"/>
                <a:gd name="connsiteX76" fmla="*/ 443029 w 783835"/>
                <a:gd name="connsiteY76" fmla="*/ 168733 h 892276"/>
                <a:gd name="connsiteX77" fmla="*/ 507403 w 783835"/>
                <a:gd name="connsiteY77" fmla="*/ 79532 h 892276"/>
                <a:gd name="connsiteX78" fmla="*/ 559140 w 783835"/>
                <a:gd name="connsiteY78" fmla="*/ 27264 h 892276"/>
                <a:gd name="connsiteX79" fmla="*/ 636692 w 783835"/>
                <a:gd name="connsiteY79" fmla="*/ 39467 h 892276"/>
                <a:gd name="connsiteX80" fmla="*/ 620599 w 783835"/>
                <a:gd name="connsiteY80" fmla="*/ 196595 h 892276"/>
                <a:gd name="connsiteX81" fmla="*/ 420454 w 783835"/>
                <a:gd name="connsiteY81" fmla="*/ 201886 h 892276"/>
                <a:gd name="connsiteX82" fmla="*/ 400148 w 783835"/>
                <a:gd name="connsiteY82" fmla="*/ 192491 h 892276"/>
                <a:gd name="connsiteX83" fmla="*/ 340526 w 783835"/>
                <a:gd name="connsiteY83" fmla="*/ 99402 h 892276"/>
                <a:gd name="connsiteX84" fmla="*/ 269455 w 783835"/>
                <a:gd name="connsiteY84" fmla="*/ 54802 h 892276"/>
                <a:gd name="connsiteX85" fmla="*/ 243100 w 783835"/>
                <a:gd name="connsiteY85" fmla="*/ 39683 h 892276"/>
                <a:gd name="connsiteX86" fmla="*/ 141138 w 783835"/>
                <a:gd name="connsiteY86" fmla="*/ 73592 h 892276"/>
                <a:gd name="connsiteX87" fmla="*/ 123964 w 783835"/>
                <a:gd name="connsiteY87" fmla="*/ 205126 h 892276"/>
                <a:gd name="connsiteX88" fmla="*/ 81408 w 783835"/>
                <a:gd name="connsiteY88" fmla="*/ 209230 h 892276"/>
                <a:gd name="connsiteX89" fmla="*/ 41768 w 783835"/>
                <a:gd name="connsiteY89" fmla="*/ 207394 h 892276"/>
                <a:gd name="connsiteX90" fmla="*/ 616 w 783835"/>
                <a:gd name="connsiteY90" fmla="*/ 254802 h 892276"/>
                <a:gd name="connsiteX91" fmla="*/ 10229 w 783835"/>
                <a:gd name="connsiteY91" fmla="*/ 289252 h 892276"/>
                <a:gd name="connsiteX92" fmla="*/ 18330 w 783835"/>
                <a:gd name="connsiteY92" fmla="*/ 326617 h 892276"/>
                <a:gd name="connsiteX93" fmla="*/ 76872 w 783835"/>
                <a:gd name="connsiteY93" fmla="*/ 363010 h 892276"/>
                <a:gd name="connsiteX94" fmla="*/ 60454 w 783835"/>
                <a:gd name="connsiteY94" fmla="*/ 805019 h 892276"/>
                <a:gd name="connsiteX95" fmla="*/ 63046 w 783835"/>
                <a:gd name="connsiteY95" fmla="*/ 873378 h 892276"/>
                <a:gd name="connsiteX96" fmla="*/ 77520 w 783835"/>
                <a:gd name="connsiteY96" fmla="*/ 890980 h 892276"/>
                <a:gd name="connsiteX97" fmla="*/ 94045 w 783835"/>
                <a:gd name="connsiteY97" fmla="*/ 874673 h 892276"/>
                <a:gd name="connsiteX98" fmla="*/ 325837 w 783835"/>
                <a:gd name="connsiteY98" fmla="*/ 884933 h 892276"/>
                <a:gd name="connsiteX99" fmla="*/ 566593 w 783835"/>
                <a:gd name="connsiteY99" fmla="*/ 874133 h 892276"/>
                <a:gd name="connsiteX100" fmla="*/ 649545 w 783835"/>
                <a:gd name="connsiteY100" fmla="*/ 876293 h 892276"/>
                <a:gd name="connsiteX101" fmla="*/ 719969 w 783835"/>
                <a:gd name="connsiteY101" fmla="*/ 892276 h 892276"/>
                <a:gd name="connsiteX102" fmla="*/ 728177 w 783835"/>
                <a:gd name="connsiteY102" fmla="*/ 835149 h 892276"/>
                <a:gd name="connsiteX103" fmla="*/ 725261 w 783835"/>
                <a:gd name="connsiteY103" fmla="*/ 771110 h 892276"/>
                <a:gd name="connsiteX104" fmla="*/ 727421 w 783835"/>
                <a:gd name="connsiteY104" fmla="*/ 702211 h 892276"/>
                <a:gd name="connsiteX105" fmla="*/ 720185 w 783835"/>
                <a:gd name="connsiteY105" fmla="*/ 598431 h 892276"/>
                <a:gd name="connsiteX106" fmla="*/ 721913 w 783835"/>
                <a:gd name="connsiteY106" fmla="*/ 583744 h 892276"/>
                <a:gd name="connsiteX107" fmla="*/ 723101 w 783835"/>
                <a:gd name="connsiteY107" fmla="*/ 499079 h 892276"/>
                <a:gd name="connsiteX108" fmla="*/ 730554 w 783835"/>
                <a:gd name="connsiteY108" fmla="*/ 432880 h 892276"/>
                <a:gd name="connsiteX109" fmla="*/ 726665 w 783835"/>
                <a:gd name="connsiteY109" fmla="*/ 358150 h 892276"/>
                <a:gd name="connsiteX110" fmla="*/ 734550 w 783835"/>
                <a:gd name="connsiteY110" fmla="*/ 351671 h 892276"/>
                <a:gd name="connsiteX111" fmla="*/ 743515 w 783835"/>
                <a:gd name="connsiteY111" fmla="*/ 348647 h 892276"/>
                <a:gd name="connsiteX112" fmla="*/ 741679 w 783835"/>
                <a:gd name="connsiteY112" fmla="*/ 340439 h 892276"/>
                <a:gd name="connsiteX113" fmla="*/ 736170 w 783835"/>
                <a:gd name="connsiteY113" fmla="*/ 333312 h 892276"/>
                <a:gd name="connsiteX114" fmla="*/ 774838 w 783835"/>
                <a:gd name="connsiteY114" fmla="*/ 228560 h 892276"/>
                <a:gd name="connsiteX115" fmla="*/ 660779 w 783835"/>
                <a:gd name="connsiteY115" fmla="*/ 189143 h 892276"/>
                <a:gd name="connsiteX116" fmla="*/ 663803 w 783835"/>
                <a:gd name="connsiteY116" fmla="*/ 49618 h 892276"/>
                <a:gd name="connsiteX117" fmla="*/ 556656 w 783835"/>
                <a:gd name="connsiteY117" fmla="*/ 8690 h 892276"/>
                <a:gd name="connsiteX118" fmla="*/ 472084 w 783835"/>
                <a:gd name="connsiteY118" fmla="*/ 93679 h 892276"/>
                <a:gd name="connsiteX119" fmla="*/ 436116 w 783835"/>
                <a:gd name="connsiteY119" fmla="*/ 140439 h 892276"/>
                <a:gd name="connsiteX120" fmla="*/ 419806 w 783835"/>
                <a:gd name="connsiteY120" fmla="*/ 165169 h 892276"/>
                <a:gd name="connsiteX121" fmla="*/ 400148 w 783835"/>
                <a:gd name="connsiteY121" fmla="*/ 192491 h 89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783835" h="892276">
                  <a:moveTo>
                    <a:pt x="338474" y="453507"/>
                  </a:moveTo>
                  <a:lnTo>
                    <a:pt x="340526" y="367653"/>
                  </a:lnTo>
                  <a:lnTo>
                    <a:pt x="447241" y="369381"/>
                  </a:lnTo>
                  <a:cubicBezTo>
                    <a:pt x="449833" y="401995"/>
                    <a:pt x="442705" y="476617"/>
                    <a:pt x="447673" y="498215"/>
                  </a:cubicBezTo>
                  <a:cubicBezTo>
                    <a:pt x="452101" y="516898"/>
                    <a:pt x="454586" y="500051"/>
                    <a:pt x="454694" y="523161"/>
                  </a:cubicBezTo>
                  <a:cubicBezTo>
                    <a:pt x="454802" y="529749"/>
                    <a:pt x="452750" y="542384"/>
                    <a:pt x="452426" y="552967"/>
                  </a:cubicBezTo>
                  <a:cubicBezTo>
                    <a:pt x="451777" y="576293"/>
                    <a:pt x="446809" y="591952"/>
                    <a:pt x="448105" y="614954"/>
                  </a:cubicBezTo>
                  <a:cubicBezTo>
                    <a:pt x="451237" y="671109"/>
                    <a:pt x="443029" y="818410"/>
                    <a:pt x="455018" y="864198"/>
                  </a:cubicBezTo>
                  <a:lnTo>
                    <a:pt x="337502" y="866358"/>
                  </a:lnTo>
                  <a:lnTo>
                    <a:pt x="344091" y="653831"/>
                  </a:lnTo>
                  <a:cubicBezTo>
                    <a:pt x="346359" y="622189"/>
                    <a:pt x="344415" y="583312"/>
                    <a:pt x="347115" y="549295"/>
                  </a:cubicBezTo>
                  <a:cubicBezTo>
                    <a:pt x="350355" y="507718"/>
                    <a:pt x="356620" y="472837"/>
                    <a:pt x="338474" y="453507"/>
                  </a:cubicBezTo>
                  <a:close/>
                  <a:moveTo>
                    <a:pt x="712192" y="868626"/>
                  </a:moveTo>
                  <a:cubicBezTo>
                    <a:pt x="566917" y="861822"/>
                    <a:pt x="652030" y="851131"/>
                    <a:pt x="468087" y="862146"/>
                  </a:cubicBezTo>
                  <a:cubicBezTo>
                    <a:pt x="470463" y="825537"/>
                    <a:pt x="467007" y="775537"/>
                    <a:pt x="466791" y="735256"/>
                  </a:cubicBezTo>
                  <a:lnTo>
                    <a:pt x="471219" y="362578"/>
                  </a:lnTo>
                  <a:cubicBezTo>
                    <a:pt x="529005" y="355450"/>
                    <a:pt x="507403" y="362038"/>
                    <a:pt x="521985" y="362902"/>
                  </a:cubicBezTo>
                  <a:cubicBezTo>
                    <a:pt x="531166" y="363550"/>
                    <a:pt x="530301" y="355666"/>
                    <a:pt x="579230" y="357826"/>
                  </a:cubicBezTo>
                  <a:cubicBezTo>
                    <a:pt x="600401" y="358798"/>
                    <a:pt x="618438" y="361714"/>
                    <a:pt x="641337" y="362254"/>
                  </a:cubicBezTo>
                  <a:cubicBezTo>
                    <a:pt x="667583" y="362794"/>
                    <a:pt x="679573" y="357718"/>
                    <a:pt x="704523" y="356530"/>
                  </a:cubicBezTo>
                  <a:cubicBezTo>
                    <a:pt x="696746" y="432448"/>
                    <a:pt x="703875" y="509338"/>
                    <a:pt x="699339" y="553075"/>
                  </a:cubicBezTo>
                  <a:cubicBezTo>
                    <a:pt x="699122" y="555127"/>
                    <a:pt x="697718" y="566358"/>
                    <a:pt x="697826" y="566682"/>
                  </a:cubicBezTo>
                  <a:lnTo>
                    <a:pt x="702255" y="582988"/>
                  </a:lnTo>
                  <a:cubicBezTo>
                    <a:pt x="703875" y="589468"/>
                    <a:pt x="710572" y="696164"/>
                    <a:pt x="707763" y="743680"/>
                  </a:cubicBezTo>
                  <a:cubicBezTo>
                    <a:pt x="704847" y="792600"/>
                    <a:pt x="716512" y="781801"/>
                    <a:pt x="712192" y="868626"/>
                  </a:cubicBezTo>
                  <a:close/>
                  <a:moveTo>
                    <a:pt x="139950" y="366033"/>
                  </a:moveTo>
                  <a:cubicBezTo>
                    <a:pt x="172245" y="367977"/>
                    <a:pt x="198384" y="359014"/>
                    <a:pt x="230355" y="361930"/>
                  </a:cubicBezTo>
                  <a:cubicBezTo>
                    <a:pt x="259302" y="364522"/>
                    <a:pt x="286737" y="367545"/>
                    <a:pt x="318600" y="369165"/>
                  </a:cubicBezTo>
                  <a:cubicBezTo>
                    <a:pt x="325081" y="408366"/>
                    <a:pt x="316872" y="458150"/>
                    <a:pt x="322920" y="494111"/>
                  </a:cubicBezTo>
                  <a:lnTo>
                    <a:pt x="328861" y="675861"/>
                  </a:lnTo>
                  <a:cubicBezTo>
                    <a:pt x="320868" y="757611"/>
                    <a:pt x="314820" y="766466"/>
                    <a:pt x="319896" y="866034"/>
                  </a:cubicBezTo>
                  <a:lnTo>
                    <a:pt x="79788" y="855451"/>
                  </a:lnTo>
                  <a:cubicBezTo>
                    <a:pt x="77844" y="815710"/>
                    <a:pt x="73631" y="771326"/>
                    <a:pt x="74927" y="726833"/>
                  </a:cubicBezTo>
                  <a:cubicBezTo>
                    <a:pt x="76115" y="687524"/>
                    <a:pt x="87025" y="651995"/>
                    <a:pt x="89617" y="606747"/>
                  </a:cubicBezTo>
                  <a:lnTo>
                    <a:pt x="104738" y="423701"/>
                  </a:lnTo>
                  <a:cubicBezTo>
                    <a:pt x="108195" y="393355"/>
                    <a:pt x="102038" y="386876"/>
                    <a:pt x="101822" y="361066"/>
                  </a:cubicBezTo>
                  <a:cubicBezTo>
                    <a:pt x="119752" y="353830"/>
                    <a:pt x="137790" y="352211"/>
                    <a:pt x="161012" y="353938"/>
                  </a:cubicBezTo>
                  <a:lnTo>
                    <a:pt x="149023" y="359662"/>
                  </a:lnTo>
                  <a:cubicBezTo>
                    <a:pt x="143082" y="363010"/>
                    <a:pt x="141786" y="356422"/>
                    <a:pt x="139950" y="366033"/>
                  </a:cubicBezTo>
                  <a:close/>
                  <a:moveTo>
                    <a:pt x="289005" y="221433"/>
                  </a:moveTo>
                  <a:cubicBezTo>
                    <a:pt x="331237" y="219273"/>
                    <a:pt x="358672" y="219273"/>
                    <a:pt x="400796" y="219381"/>
                  </a:cubicBezTo>
                  <a:cubicBezTo>
                    <a:pt x="440436" y="219381"/>
                    <a:pt x="473056" y="214953"/>
                    <a:pt x="513128" y="216897"/>
                  </a:cubicBezTo>
                  <a:cubicBezTo>
                    <a:pt x="520688" y="258690"/>
                    <a:pt x="515612" y="299403"/>
                    <a:pt x="513452" y="341843"/>
                  </a:cubicBezTo>
                  <a:lnTo>
                    <a:pt x="301534" y="343031"/>
                  </a:lnTo>
                  <a:cubicBezTo>
                    <a:pt x="290949" y="341303"/>
                    <a:pt x="294730" y="341735"/>
                    <a:pt x="290733" y="339684"/>
                  </a:cubicBezTo>
                  <a:cubicBezTo>
                    <a:pt x="280148" y="309230"/>
                    <a:pt x="286521" y="256854"/>
                    <a:pt x="289005" y="221433"/>
                  </a:cubicBezTo>
                  <a:close/>
                  <a:moveTo>
                    <a:pt x="86052" y="345407"/>
                  </a:moveTo>
                  <a:cubicBezTo>
                    <a:pt x="69743" y="338172"/>
                    <a:pt x="77088" y="348647"/>
                    <a:pt x="58294" y="331908"/>
                  </a:cubicBezTo>
                  <a:cubicBezTo>
                    <a:pt x="55809" y="329640"/>
                    <a:pt x="54189" y="328128"/>
                    <a:pt x="51813" y="325861"/>
                  </a:cubicBezTo>
                  <a:cubicBezTo>
                    <a:pt x="27835" y="303182"/>
                    <a:pt x="28051" y="265061"/>
                    <a:pt x="36151" y="242707"/>
                  </a:cubicBezTo>
                  <a:cubicBezTo>
                    <a:pt x="41336" y="228452"/>
                    <a:pt x="55701" y="228992"/>
                    <a:pt x="74603" y="226292"/>
                  </a:cubicBezTo>
                  <a:lnTo>
                    <a:pt x="271831" y="223701"/>
                  </a:lnTo>
                  <a:lnTo>
                    <a:pt x="272479" y="341843"/>
                  </a:lnTo>
                  <a:cubicBezTo>
                    <a:pt x="240400" y="341951"/>
                    <a:pt x="210697" y="345839"/>
                    <a:pt x="178294" y="340655"/>
                  </a:cubicBezTo>
                  <a:cubicBezTo>
                    <a:pt x="137790" y="334068"/>
                    <a:pt x="141570" y="324025"/>
                    <a:pt x="106575" y="339576"/>
                  </a:cubicBezTo>
                  <a:lnTo>
                    <a:pt x="98258" y="317977"/>
                  </a:lnTo>
                  <a:cubicBezTo>
                    <a:pt x="85512" y="329316"/>
                    <a:pt x="97070" y="331152"/>
                    <a:pt x="86052" y="345407"/>
                  </a:cubicBezTo>
                  <a:close/>
                  <a:moveTo>
                    <a:pt x="707547" y="329316"/>
                  </a:moveTo>
                  <a:cubicBezTo>
                    <a:pt x="675144" y="330072"/>
                    <a:pt x="652894" y="336336"/>
                    <a:pt x="616386" y="334824"/>
                  </a:cubicBezTo>
                  <a:cubicBezTo>
                    <a:pt x="577826" y="333204"/>
                    <a:pt x="561409" y="338064"/>
                    <a:pt x="527709" y="339684"/>
                  </a:cubicBezTo>
                  <a:cubicBezTo>
                    <a:pt x="531166" y="317761"/>
                    <a:pt x="530949" y="299943"/>
                    <a:pt x="532030" y="275321"/>
                  </a:cubicBezTo>
                  <a:cubicBezTo>
                    <a:pt x="533110" y="252534"/>
                    <a:pt x="530193" y="234824"/>
                    <a:pt x="530625" y="218625"/>
                  </a:cubicBezTo>
                  <a:lnTo>
                    <a:pt x="719969" y="217437"/>
                  </a:lnTo>
                  <a:cubicBezTo>
                    <a:pt x="776458" y="221109"/>
                    <a:pt x="745891" y="241627"/>
                    <a:pt x="745891" y="241735"/>
                  </a:cubicBezTo>
                  <a:cubicBezTo>
                    <a:pt x="747079" y="242167"/>
                    <a:pt x="753344" y="244111"/>
                    <a:pt x="754424" y="244651"/>
                  </a:cubicBezTo>
                  <a:cubicBezTo>
                    <a:pt x="761553" y="247999"/>
                    <a:pt x="759069" y="247243"/>
                    <a:pt x="763389" y="250483"/>
                  </a:cubicBezTo>
                  <a:cubicBezTo>
                    <a:pt x="767277" y="318841"/>
                    <a:pt x="763065" y="309230"/>
                    <a:pt x="712084" y="309446"/>
                  </a:cubicBezTo>
                  <a:cubicBezTo>
                    <a:pt x="704415" y="323593"/>
                    <a:pt x="711760" y="309446"/>
                    <a:pt x="708627" y="324673"/>
                  </a:cubicBezTo>
                  <a:lnTo>
                    <a:pt x="707547" y="329316"/>
                  </a:lnTo>
                  <a:close/>
                  <a:moveTo>
                    <a:pt x="147727" y="205342"/>
                  </a:moveTo>
                  <a:cubicBezTo>
                    <a:pt x="142434" y="169381"/>
                    <a:pt x="133361" y="114413"/>
                    <a:pt x="153667" y="86120"/>
                  </a:cubicBezTo>
                  <a:cubicBezTo>
                    <a:pt x="170625" y="62361"/>
                    <a:pt x="218474" y="50698"/>
                    <a:pt x="253037" y="66249"/>
                  </a:cubicBezTo>
                  <a:cubicBezTo>
                    <a:pt x="293433" y="84284"/>
                    <a:pt x="365261" y="163225"/>
                    <a:pt x="380598" y="200267"/>
                  </a:cubicBezTo>
                  <a:lnTo>
                    <a:pt x="147727" y="205342"/>
                  </a:lnTo>
                  <a:close/>
                  <a:moveTo>
                    <a:pt x="420454" y="201886"/>
                  </a:moveTo>
                  <a:cubicBezTo>
                    <a:pt x="426071" y="189683"/>
                    <a:pt x="423695" y="194867"/>
                    <a:pt x="433092" y="183096"/>
                  </a:cubicBezTo>
                  <a:cubicBezTo>
                    <a:pt x="437952" y="176940"/>
                    <a:pt x="439032" y="176292"/>
                    <a:pt x="443029" y="168733"/>
                  </a:cubicBezTo>
                  <a:cubicBezTo>
                    <a:pt x="469059" y="120353"/>
                    <a:pt x="472732" y="123809"/>
                    <a:pt x="507403" y="79532"/>
                  </a:cubicBezTo>
                  <a:cubicBezTo>
                    <a:pt x="520904" y="62361"/>
                    <a:pt x="537754" y="38279"/>
                    <a:pt x="559140" y="27264"/>
                  </a:cubicBezTo>
                  <a:cubicBezTo>
                    <a:pt x="587223" y="12685"/>
                    <a:pt x="621139" y="22081"/>
                    <a:pt x="636692" y="39467"/>
                  </a:cubicBezTo>
                  <a:cubicBezTo>
                    <a:pt x="665963" y="72297"/>
                    <a:pt x="666287" y="189683"/>
                    <a:pt x="620599" y="196595"/>
                  </a:cubicBezTo>
                  <a:lnTo>
                    <a:pt x="420454" y="201886"/>
                  </a:lnTo>
                  <a:close/>
                  <a:moveTo>
                    <a:pt x="400148" y="192491"/>
                  </a:moveTo>
                  <a:cubicBezTo>
                    <a:pt x="371633" y="126292"/>
                    <a:pt x="400796" y="169921"/>
                    <a:pt x="340526" y="99402"/>
                  </a:cubicBezTo>
                  <a:cubicBezTo>
                    <a:pt x="313199" y="67437"/>
                    <a:pt x="290517" y="65709"/>
                    <a:pt x="269455" y="54802"/>
                  </a:cubicBezTo>
                  <a:cubicBezTo>
                    <a:pt x="259734" y="49834"/>
                    <a:pt x="252497" y="43355"/>
                    <a:pt x="243100" y="39683"/>
                  </a:cubicBezTo>
                  <a:cubicBezTo>
                    <a:pt x="201732" y="23484"/>
                    <a:pt x="159608" y="43247"/>
                    <a:pt x="141138" y="73592"/>
                  </a:cubicBezTo>
                  <a:cubicBezTo>
                    <a:pt x="111543" y="122405"/>
                    <a:pt x="119644" y="144759"/>
                    <a:pt x="123964" y="205126"/>
                  </a:cubicBezTo>
                  <a:cubicBezTo>
                    <a:pt x="107439" y="205558"/>
                    <a:pt x="93721" y="208906"/>
                    <a:pt x="81408" y="209230"/>
                  </a:cubicBezTo>
                  <a:cubicBezTo>
                    <a:pt x="67475" y="209770"/>
                    <a:pt x="56998" y="203290"/>
                    <a:pt x="41768" y="207394"/>
                  </a:cubicBezTo>
                  <a:cubicBezTo>
                    <a:pt x="36908" y="208690"/>
                    <a:pt x="2560" y="236444"/>
                    <a:pt x="616" y="254802"/>
                  </a:cubicBezTo>
                  <a:cubicBezTo>
                    <a:pt x="-1976" y="279748"/>
                    <a:pt x="4072" y="273701"/>
                    <a:pt x="10229" y="289252"/>
                  </a:cubicBezTo>
                  <a:cubicBezTo>
                    <a:pt x="15089" y="301455"/>
                    <a:pt x="12065" y="312686"/>
                    <a:pt x="18330" y="326617"/>
                  </a:cubicBezTo>
                  <a:cubicBezTo>
                    <a:pt x="30211" y="353398"/>
                    <a:pt x="55485" y="348863"/>
                    <a:pt x="76872" y="363010"/>
                  </a:cubicBezTo>
                  <a:lnTo>
                    <a:pt x="60454" y="805019"/>
                  </a:lnTo>
                  <a:cubicBezTo>
                    <a:pt x="52137" y="869490"/>
                    <a:pt x="38096" y="851023"/>
                    <a:pt x="63046" y="873378"/>
                  </a:cubicBezTo>
                  <a:lnTo>
                    <a:pt x="77520" y="890980"/>
                  </a:lnTo>
                  <a:lnTo>
                    <a:pt x="94045" y="874673"/>
                  </a:lnTo>
                  <a:cubicBezTo>
                    <a:pt x="108627" y="868626"/>
                    <a:pt x="292785" y="874673"/>
                    <a:pt x="325837" y="884933"/>
                  </a:cubicBezTo>
                  <a:lnTo>
                    <a:pt x="566593" y="874133"/>
                  </a:lnTo>
                  <a:cubicBezTo>
                    <a:pt x="590464" y="872838"/>
                    <a:pt x="625351" y="874673"/>
                    <a:pt x="649545" y="876293"/>
                  </a:cubicBezTo>
                  <a:cubicBezTo>
                    <a:pt x="693722" y="879209"/>
                    <a:pt x="701607" y="887524"/>
                    <a:pt x="719969" y="892276"/>
                  </a:cubicBezTo>
                  <a:cubicBezTo>
                    <a:pt x="737898" y="862794"/>
                    <a:pt x="724829" y="867546"/>
                    <a:pt x="728177" y="835149"/>
                  </a:cubicBezTo>
                  <a:cubicBezTo>
                    <a:pt x="731202" y="804803"/>
                    <a:pt x="729474" y="801239"/>
                    <a:pt x="725261" y="771110"/>
                  </a:cubicBezTo>
                  <a:cubicBezTo>
                    <a:pt x="721481" y="742924"/>
                    <a:pt x="728177" y="724997"/>
                    <a:pt x="727421" y="702211"/>
                  </a:cubicBezTo>
                  <a:cubicBezTo>
                    <a:pt x="726017" y="664414"/>
                    <a:pt x="717160" y="640656"/>
                    <a:pt x="720185" y="598431"/>
                  </a:cubicBezTo>
                  <a:cubicBezTo>
                    <a:pt x="720401" y="594328"/>
                    <a:pt x="721697" y="586660"/>
                    <a:pt x="721913" y="583744"/>
                  </a:cubicBezTo>
                  <a:cubicBezTo>
                    <a:pt x="723101" y="560310"/>
                    <a:pt x="714460" y="582988"/>
                    <a:pt x="723101" y="499079"/>
                  </a:cubicBezTo>
                  <a:cubicBezTo>
                    <a:pt x="725369" y="476509"/>
                    <a:pt x="730986" y="456962"/>
                    <a:pt x="730554" y="432880"/>
                  </a:cubicBezTo>
                  <a:cubicBezTo>
                    <a:pt x="730014" y="405666"/>
                    <a:pt x="726125" y="386444"/>
                    <a:pt x="726665" y="358150"/>
                  </a:cubicBezTo>
                  <a:cubicBezTo>
                    <a:pt x="731094" y="354154"/>
                    <a:pt x="727205" y="355558"/>
                    <a:pt x="734550" y="351671"/>
                  </a:cubicBezTo>
                  <a:cubicBezTo>
                    <a:pt x="739519" y="349079"/>
                    <a:pt x="738546" y="350159"/>
                    <a:pt x="743515" y="348647"/>
                  </a:cubicBezTo>
                  <a:cubicBezTo>
                    <a:pt x="742975" y="342167"/>
                    <a:pt x="745027" y="346919"/>
                    <a:pt x="741679" y="340439"/>
                  </a:cubicBezTo>
                  <a:lnTo>
                    <a:pt x="736170" y="333312"/>
                  </a:lnTo>
                  <a:cubicBezTo>
                    <a:pt x="795792" y="319381"/>
                    <a:pt x="787367" y="258150"/>
                    <a:pt x="774838" y="228560"/>
                  </a:cubicBezTo>
                  <a:cubicBezTo>
                    <a:pt x="758312" y="189359"/>
                    <a:pt x="710356" y="180396"/>
                    <a:pt x="660779" y="189143"/>
                  </a:cubicBezTo>
                  <a:cubicBezTo>
                    <a:pt x="668663" y="155018"/>
                    <a:pt x="696638" y="109986"/>
                    <a:pt x="663803" y="49618"/>
                  </a:cubicBezTo>
                  <a:cubicBezTo>
                    <a:pt x="643929" y="13009"/>
                    <a:pt x="608501" y="-14853"/>
                    <a:pt x="556656" y="8690"/>
                  </a:cubicBezTo>
                  <a:cubicBezTo>
                    <a:pt x="522525" y="24132"/>
                    <a:pt x="495522" y="65061"/>
                    <a:pt x="472084" y="93679"/>
                  </a:cubicBezTo>
                  <a:cubicBezTo>
                    <a:pt x="459446" y="109230"/>
                    <a:pt x="448321" y="123593"/>
                    <a:pt x="436116" y="140439"/>
                  </a:cubicBezTo>
                  <a:cubicBezTo>
                    <a:pt x="431363" y="146919"/>
                    <a:pt x="421858" y="160850"/>
                    <a:pt x="419806" y="165169"/>
                  </a:cubicBezTo>
                  <a:cubicBezTo>
                    <a:pt x="404685" y="196919"/>
                    <a:pt x="416566" y="186012"/>
                    <a:pt x="400148" y="19249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0FAEF9CA-0A1E-9C6A-ED03-F6648E56DB84}"/>
                </a:ext>
              </a:extLst>
            </p:cNvPr>
            <p:cNvSpPr/>
            <p:nvPr/>
          </p:nvSpPr>
          <p:spPr>
            <a:xfrm>
              <a:off x="6479138" y="2931876"/>
              <a:ext cx="34623" cy="333369"/>
            </a:xfrm>
            <a:custGeom>
              <a:avLst/>
              <a:gdLst>
                <a:gd name="connsiteX0" fmla="*/ 3508 w 34623"/>
                <a:gd name="connsiteY0" fmla="*/ 333370 h 333369"/>
                <a:gd name="connsiteX1" fmla="*/ 16793 w 34623"/>
                <a:gd name="connsiteY1" fmla="*/ 325702 h 333369"/>
                <a:gd name="connsiteX2" fmla="*/ 17333 w 34623"/>
                <a:gd name="connsiteY2" fmla="*/ 156912 h 333369"/>
                <a:gd name="connsiteX3" fmla="*/ 34615 w 34623"/>
                <a:gd name="connsiteY3" fmla="*/ 15659 h 333369"/>
                <a:gd name="connsiteX4" fmla="*/ 26514 w 34623"/>
                <a:gd name="connsiteY4" fmla="*/ 0 h 333369"/>
                <a:gd name="connsiteX5" fmla="*/ 3508 w 34623"/>
                <a:gd name="connsiteY5" fmla="*/ 333370 h 33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23" h="333369">
                  <a:moveTo>
                    <a:pt x="3508" y="333370"/>
                  </a:moveTo>
                  <a:cubicBezTo>
                    <a:pt x="15497" y="326998"/>
                    <a:pt x="1347" y="331750"/>
                    <a:pt x="16793" y="325702"/>
                  </a:cubicBezTo>
                  <a:cubicBezTo>
                    <a:pt x="9232" y="260368"/>
                    <a:pt x="14741" y="218467"/>
                    <a:pt x="17333" y="156912"/>
                  </a:cubicBezTo>
                  <a:cubicBezTo>
                    <a:pt x="19169" y="110907"/>
                    <a:pt x="35047" y="24406"/>
                    <a:pt x="34615" y="15659"/>
                  </a:cubicBezTo>
                  <a:cubicBezTo>
                    <a:pt x="33535" y="-5724"/>
                    <a:pt x="37315" y="4428"/>
                    <a:pt x="26514" y="0"/>
                  </a:cubicBezTo>
                  <a:cubicBezTo>
                    <a:pt x="10204" y="9395"/>
                    <a:pt x="-7726" y="295465"/>
                    <a:pt x="3508" y="33337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D2B520B6-46BF-C674-E512-9E2E863381D7}"/>
                </a:ext>
              </a:extLst>
            </p:cNvPr>
            <p:cNvSpPr/>
            <p:nvPr/>
          </p:nvSpPr>
          <p:spPr>
            <a:xfrm>
              <a:off x="7032655" y="2970321"/>
              <a:ext cx="19082" cy="84017"/>
            </a:xfrm>
            <a:custGeom>
              <a:avLst/>
              <a:gdLst>
                <a:gd name="connsiteX0" fmla="*/ 11323 w 19082"/>
                <a:gd name="connsiteY0" fmla="*/ 84017 h 84017"/>
                <a:gd name="connsiteX1" fmla="*/ 13808 w 19082"/>
                <a:gd name="connsiteY1" fmla="*/ 35205 h 84017"/>
                <a:gd name="connsiteX2" fmla="*/ 7759 w 19082"/>
                <a:gd name="connsiteY2" fmla="*/ 0 h 84017"/>
                <a:gd name="connsiteX3" fmla="*/ 630 w 19082"/>
                <a:gd name="connsiteY3" fmla="*/ 43737 h 84017"/>
                <a:gd name="connsiteX4" fmla="*/ 11323 w 19082"/>
                <a:gd name="connsiteY4" fmla="*/ 84017 h 8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2" h="84017">
                  <a:moveTo>
                    <a:pt x="11323" y="84017"/>
                  </a:moveTo>
                  <a:cubicBezTo>
                    <a:pt x="16076" y="71058"/>
                    <a:pt x="12188" y="52916"/>
                    <a:pt x="13808" y="35205"/>
                  </a:cubicBezTo>
                  <a:cubicBezTo>
                    <a:pt x="15968" y="13067"/>
                    <a:pt x="27417" y="4428"/>
                    <a:pt x="7759" y="0"/>
                  </a:cubicBezTo>
                  <a:cubicBezTo>
                    <a:pt x="1711" y="11555"/>
                    <a:pt x="1170" y="27214"/>
                    <a:pt x="630" y="43737"/>
                  </a:cubicBezTo>
                  <a:cubicBezTo>
                    <a:pt x="-558" y="76782"/>
                    <a:pt x="-1422" y="79482"/>
                    <a:pt x="11323" y="8401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B5138CB7-1A6B-5051-27BF-72337B64C204}"/>
                </a:ext>
              </a:extLst>
            </p:cNvPr>
            <p:cNvSpPr/>
            <p:nvPr/>
          </p:nvSpPr>
          <p:spPr>
            <a:xfrm>
              <a:off x="7034473" y="3139544"/>
              <a:ext cx="14746" cy="102375"/>
            </a:xfrm>
            <a:custGeom>
              <a:avLst/>
              <a:gdLst>
                <a:gd name="connsiteX0" fmla="*/ 14257 w 14746"/>
                <a:gd name="connsiteY0" fmla="*/ 0 h 102375"/>
                <a:gd name="connsiteX1" fmla="*/ 0 w 14746"/>
                <a:gd name="connsiteY1" fmla="*/ 52808 h 102375"/>
                <a:gd name="connsiteX2" fmla="*/ 12853 w 14746"/>
                <a:gd name="connsiteY2" fmla="*/ 102376 h 102375"/>
                <a:gd name="connsiteX3" fmla="*/ 14257 w 14746"/>
                <a:gd name="connsiteY3" fmla="*/ 0 h 10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6" h="102375">
                  <a:moveTo>
                    <a:pt x="14257" y="0"/>
                  </a:moveTo>
                  <a:cubicBezTo>
                    <a:pt x="1944" y="9503"/>
                    <a:pt x="108" y="31857"/>
                    <a:pt x="0" y="52808"/>
                  </a:cubicBezTo>
                  <a:cubicBezTo>
                    <a:pt x="0" y="75378"/>
                    <a:pt x="1944" y="92441"/>
                    <a:pt x="12853" y="102376"/>
                  </a:cubicBezTo>
                  <a:cubicBezTo>
                    <a:pt x="6589" y="78618"/>
                    <a:pt x="17066" y="5832"/>
                    <a:pt x="14257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2D56EA3B-D5D4-0497-AFF1-A275A7A279D6}"/>
                </a:ext>
              </a:extLst>
            </p:cNvPr>
            <p:cNvSpPr/>
            <p:nvPr/>
          </p:nvSpPr>
          <p:spPr>
            <a:xfrm>
              <a:off x="6521863" y="3161574"/>
              <a:ext cx="13829" cy="50971"/>
            </a:xfrm>
            <a:custGeom>
              <a:avLst/>
              <a:gdLst>
                <a:gd name="connsiteX0" fmla="*/ 4526 w 13829"/>
                <a:gd name="connsiteY0" fmla="*/ 50972 h 50971"/>
                <a:gd name="connsiteX1" fmla="*/ 10467 w 13829"/>
                <a:gd name="connsiteY1" fmla="*/ 20302 h 50971"/>
                <a:gd name="connsiteX2" fmla="*/ 12843 w 13829"/>
                <a:gd name="connsiteY2" fmla="*/ 0 h 50971"/>
                <a:gd name="connsiteX3" fmla="*/ 1394 w 13829"/>
                <a:gd name="connsiteY3" fmla="*/ 22138 h 50971"/>
                <a:gd name="connsiteX4" fmla="*/ 4526 w 13829"/>
                <a:gd name="connsiteY4" fmla="*/ 50972 h 5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9" h="50971">
                  <a:moveTo>
                    <a:pt x="4526" y="50972"/>
                  </a:moveTo>
                  <a:cubicBezTo>
                    <a:pt x="12195" y="40281"/>
                    <a:pt x="6795" y="37257"/>
                    <a:pt x="10467" y="20302"/>
                  </a:cubicBezTo>
                  <a:cubicBezTo>
                    <a:pt x="12303" y="12203"/>
                    <a:pt x="15436" y="8423"/>
                    <a:pt x="12843" y="0"/>
                  </a:cubicBezTo>
                  <a:cubicBezTo>
                    <a:pt x="-1522" y="2700"/>
                    <a:pt x="2690" y="2592"/>
                    <a:pt x="1394" y="22138"/>
                  </a:cubicBezTo>
                  <a:cubicBezTo>
                    <a:pt x="314" y="37365"/>
                    <a:pt x="-2278" y="39633"/>
                    <a:pt x="4526" y="5097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F786429C-4042-0CAE-66F5-D7E5148B8A62}"/>
                </a:ext>
              </a:extLst>
            </p:cNvPr>
            <p:cNvSpPr/>
            <p:nvPr/>
          </p:nvSpPr>
          <p:spPr>
            <a:xfrm>
              <a:off x="6560815" y="3206930"/>
              <a:ext cx="10107" cy="24838"/>
            </a:xfrm>
            <a:custGeom>
              <a:avLst/>
              <a:gdLst>
                <a:gd name="connsiteX0" fmla="*/ 2839 w 10107"/>
                <a:gd name="connsiteY0" fmla="*/ 24838 h 24838"/>
                <a:gd name="connsiteX1" fmla="*/ 5539 w 10107"/>
                <a:gd name="connsiteY1" fmla="*/ 0 h 24838"/>
                <a:gd name="connsiteX2" fmla="*/ 2839 w 10107"/>
                <a:gd name="connsiteY2" fmla="*/ 24838 h 2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07" h="24838">
                  <a:moveTo>
                    <a:pt x="2839" y="24838"/>
                  </a:moveTo>
                  <a:cubicBezTo>
                    <a:pt x="5107" y="18791"/>
                    <a:pt x="16232" y="21814"/>
                    <a:pt x="5539" y="0"/>
                  </a:cubicBezTo>
                  <a:cubicBezTo>
                    <a:pt x="354" y="7991"/>
                    <a:pt x="-2454" y="12419"/>
                    <a:pt x="2839" y="2483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23D3A6CD-E93C-3DFF-7D88-2994985B1AA6}"/>
                </a:ext>
              </a:extLst>
            </p:cNvPr>
            <p:cNvSpPr/>
            <p:nvPr/>
          </p:nvSpPr>
          <p:spPr>
            <a:xfrm>
              <a:off x="7042383" y="3076584"/>
              <a:ext cx="12732" cy="14902"/>
            </a:xfrm>
            <a:custGeom>
              <a:avLst/>
              <a:gdLst>
                <a:gd name="connsiteX0" fmla="*/ 6348 w 12732"/>
                <a:gd name="connsiteY0" fmla="*/ 14903 h 14902"/>
                <a:gd name="connsiteX1" fmla="*/ 10452 w 12732"/>
                <a:gd name="connsiteY1" fmla="*/ 0 h 14902"/>
                <a:gd name="connsiteX2" fmla="*/ 6348 w 12732"/>
                <a:gd name="connsiteY2" fmla="*/ 14903 h 1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32" h="14902">
                  <a:moveTo>
                    <a:pt x="6348" y="14903"/>
                  </a:moveTo>
                  <a:cubicBezTo>
                    <a:pt x="15096" y="10151"/>
                    <a:pt x="13152" y="6156"/>
                    <a:pt x="10452" y="0"/>
                  </a:cubicBezTo>
                  <a:cubicBezTo>
                    <a:pt x="83" y="3672"/>
                    <a:pt x="-4778" y="-540"/>
                    <a:pt x="6348" y="1490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8230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71F6110A-5013-B807-14E8-ECF6E663BB81}"/>
              </a:ext>
            </a:extLst>
          </p:cNvPr>
          <p:cNvSpPr/>
          <p:nvPr/>
        </p:nvSpPr>
        <p:spPr>
          <a:xfrm>
            <a:off x="6467109" y="3626427"/>
            <a:ext cx="852183" cy="951416"/>
          </a:xfrm>
          <a:custGeom>
            <a:avLst/>
            <a:gdLst>
              <a:gd name="connsiteX0" fmla="*/ 451833 w 852183"/>
              <a:gd name="connsiteY0" fmla="*/ 912973 h 951416"/>
              <a:gd name="connsiteX1" fmla="*/ 442976 w 852183"/>
              <a:gd name="connsiteY1" fmla="*/ 916753 h 951416"/>
              <a:gd name="connsiteX2" fmla="*/ 426342 w 852183"/>
              <a:gd name="connsiteY2" fmla="*/ 917401 h 951416"/>
              <a:gd name="connsiteX3" fmla="*/ 451833 w 852183"/>
              <a:gd name="connsiteY3" fmla="*/ 912973 h 951416"/>
              <a:gd name="connsiteX4" fmla="*/ 489420 w 852183"/>
              <a:gd name="connsiteY4" fmla="*/ 763405 h 951416"/>
              <a:gd name="connsiteX5" fmla="*/ 445244 w 852183"/>
              <a:gd name="connsiteY5" fmla="*/ 865025 h 951416"/>
              <a:gd name="connsiteX6" fmla="*/ 436819 w 852183"/>
              <a:gd name="connsiteY6" fmla="*/ 881440 h 951416"/>
              <a:gd name="connsiteX7" fmla="*/ 421590 w 852183"/>
              <a:gd name="connsiteY7" fmla="*/ 894291 h 951416"/>
              <a:gd name="connsiteX8" fmla="*/ 430663 w 852183"/>
              <a:gd name="connsiteY8" fmla="*/ 855198 h 951416"/>
              <a:gd name="connsiteX9" fmla="*/ 457557 w 852183"/>
              <a:gd name="connsiteY9" fmla="*/ 782303 h 951416"/>
              <a:gd name="connsiteX10" fmla="*/ 489420 w 852183"/>
              <a:gd name="connsiteY10" fmla="*/ 763405 h 951416"/>
              <a:gd name="connsiteX11" fmla="*/ 283768 w 852183"/>
              <a:gd name="connsiteY11" fmla="*/ 886515 h 951416"/>
              <a:gd name="connsiteX12" fmla="*/ 347926 w 852183"/>
              <a:gd name="connsiteY12" fmla="*/ 892347 h 951416"/>
              <a:gd name="connsiteX13" fmla="*/ 349546 w 852183"/>
              <a:gd name="connsiteY13" fmla="*/ 894939 h 951416"/>
              <a:gd name="connsiteX14" fmla="*/ 351166 w 852183"/>
              <a:gd name="connsiteY14" fmla="*/ 897530 h 951416"/>
              <a:gd name="connsiteX15" fmla="*/ 357755 w 852183"/>
              <a:gd name="connsiteY15" fmla="*/ 905846 h 951416"/>
              <a:gd name="connsiteX16" fmla="*/ 381410 w 852183"/>
              <a:gd name="connsiteY16" fmla="*/ 898934 h 951416"/>
              <a:gd name="connsiteX17" fmla="*/ 403228 w 852183"/>
              <a:gd name="connsiteY17" fmla="*/ 918373 h 951416"/>
              <a:gd name="connsiteX18" fmla="*/ 339717 w 852183"/>
              <a:gd name="connsiteY18" fmla="*/ 909085 h 951416"/>
              <a:gd name="connsiteX19" fmla="*/ 283768 w 852183"/>
              <a:gd name="connsiteY19" fmla="*/ 886515 h 951416"/>
              <a:gd name="connsiteX20" fmla="*/ 391023 w 852183"/>
              <a:gd name="connsiteY20" fmla="*/ 873448 h 951416"/>
              <a:gd name="connsiteX21" fmla="*/ 376009 w 852183"/>
              <a:gd name="connsiteY21" fmla="*/ 889863 h 951416"/>
              <a:gd name="connsiteX22" fmla="*/ 380978 w 852183"/>
              <a:gd name="connsiteY22" fmla="*/ 879496 h 951416"/>
              <a:gd name="connsiteX23" fmla="*/ 391023 w 852183"/>
              <a:gd name="connsiteY23" fmla="*/ 873448 h 951416"/>
              <a:gd name="connsiteX24" fmla="*/ 488880 w 852183"/>
              <a:gd name="connsiteY24" fmla="*/ 904442 h 951416"/>
              <a:gd name="connsiteX25" fmla="*/ 487800 w 852183"/>
              <a:gd name="connsiteY25" fmla="*/ 901958 h 951416"/>
              <a:gd name="connsiteX26" fmla="*/ 488664 w 852183"/>
              <a:gd name="connsiteY26" fmla="*/ 880036 h 951416"/>
              <a:gd name="connsiteX27" fmla="*/ 468142 w 852183"/>
              <a:gd name="connsiteY27" fmla="*/ 901310 h 951416"/>
              <a:gd name="connsiteX28" fmla="*/ 485640 w 852183"/>
              <a:gd name="connsiteY28" fmla="*/ 814917 h 951416"/>
              <a:gd name="connsiteX29" fmla="*/ 507134 w 852183"/>
              <a:gd name="connsiteY29" fmla="*/ 765781 h 951416"/>
              <a:gd name="connsiteX30" fmla="*/ 508106 w 852183"/>
              <a:gd name="connsiteY30" fmla="*/ 762649 h 951416"/>
              <a:gd name="connsiteX31" fmla="*/ 537377 w 852183"/>
              <a:gd name="connsiteY31" fmla="*/ 749042 h 951416"/>
              <a:gd name="connsiteX32" fmla="*/ 513507 w 852183"/>
              <a:gd name="connsiteY32" fmla="*/ 813081 h 951416"/>
              <a:gd name="connsiteX33" fmla="*/ 504758 w 852183"/>
              <a:gd name="connsiteY33" fmla="*/ 876364 h 951416"/>
              <a:gd name="connsiteX34" fmla="*/ 549799 w 852183"/>
              <a:gd name="connsiteY34" fmla="*/ 749798 h 951416"/>
              <a:gd name="connsiteX35" fmla="*/ 582418 w 852183"/>
              <a:gd name="connsiteY35" fmla="*/ 749258 h 951416"/>
              <a:gd name="connsiteX36" fmla="*/ 507350 w 852183"/>
              <a:gd name="connsiteY36" fmla="*/ 901418 h 951416"/>
              <a:gd name="connsiteX37" fmla="*/ 497521 w 852183"/>
              <a:gd name="connsiteY37" fmla="*/ 875284 h 951416"/>
              <a:gd name="connsiteX38" fmla="*/ 488880 w 852183"/>
              <a:gd name="connsiteY38" fmla="*/ 904442 h 951416"/>
              <a:gd name="connsiteX39" fmla="*/ 488664 w 852183"/>
              <a:gd name="connsiteY39" fmla="*/ 880036 h 951416"/>
              <a:gd name="connsiteX40" fmla="*/ 494281 w 852183"/>
              <a:gd name="connsiteY40" fmla="*/ 872800 h 951416"/>
              <a:gd name="connsiteX41" fmla="*/ 497413 w 852183"/>
              <a:gd name="connsiteY41" fmla="*/ 863189 h 951416"/>
              <a:gd name="connsiteX42" fmla="*/ 488664 w 852183"/>
              <a:gd name="connsiteY42" fmla="*/ 880036 h 951416"/>
              <a:gd name="connsiteX43" fmla="*/ 596783 w 852183"/>
              <a:gd name="connsiteY43" fmla="*/ 896558 h 951416"/>
              <a:gd name="connsiteX44" fmla="*/ 512859 w 852183"/>
              <a:gd name="connsiteY44" fmla="*/ 911353 h 951416"/>
              <a:gd name="connsiteX45" fmla="*/ 532841 w 852183"/>
              <a:gd name="connsiteY45" fmla="*/ 870424 h 951416"/>
              <a:gd name="connsiteX46" fmla="*/ 556495 w 852183"/>
              <a:gd name="connsiteY46" fmla="*/ 831116 h 951416"/>
              <a:gd name="connsiteX47" fmla="*/ 546882 w 852183"/>
              <a:gd name="connsiteY47" fmla="*/ 892347 h 951416"/>
              <a:gd name="connsiteX48" fmla="*/ 570861 w 852183"/>
              <a:gd name="connsiteY48" fmla="*/ 870856 h 951416"/>
              <a:gd name="connsiteX49" fmla="*/ 584470 w 852183"/>
              <a:gd name="connsiteY49" fmla="*/ 838135 h 951416"/>
              <a:gd name="connsiteX50" fmla="*/ 572157 w 852183"/>
              <a:gd name="connsiteY50" fmla="*/ 855090 h 951416"/>
              <a:gd name="connsiteX51" fmla="*/ 560492 w 852183"/>
              <a:gd name="connsiteY51" fmla="*/ 877012 h 951416"/>
              <a:gd name="connsiteX52" fmla="*/ 560924 w 852183"/>
              <a:gd name="connsiteY52" fmla="*/ 840727 h 951416"/>
              <a:gd name="connsiteX53" fmla="*/ 572481 w 852183"/>
              <a:gd name="connsiteY53" fmla="*/ 802282 h 951416"/>
              <a:gd name="connsiteX54" fmla="*/ 617305 w 852183"/>
              <a:gd name="connsiteY54" fmla="*/ 747638 h 951416"/>
              <a:gd name="connsiteX55" fmla="*/ 584470 w 852183"/>
              <a:gd name="connsiteY55" fmla="*/ 838135 h 951416"/>
              <a:gd name="connsiteX56" fmla="*/ 604128 w 852183"/>
              <a:gd name="connsiteY56" fmla="*/ 800122 h 951416"/>
              <a:gd name="connsiteX57" fmla="*/ 610285 w 852183"/>
              <a:gd name="connsiteY57" fmla="*/ 792023 h 951416"/>
              <a:gd name="connsiteX58" fmla="*/ 606396 w 852183"/>
              <a:gd name="connsiteY58" fmla="*/ 818265 h 951416"/>
              <a:gd name="connsiteX59" fmla="*/ 602940 w 852183"/>
              <a:gd name="connsiteY59" fmla="*/ 844506 h 951416"/>
              <a:gd name="connsiteX60" fmla="*/ 596783 w 852183"/>
              <a:gd name="connsiteY60" fmla="*/ 896558 h 951416"/>
              <a:gd name="connsiteX61" fmla="*/ 406036 w 852183"/>
              <a:gd name="connsiteY61" fmla="*/ 892779 h 951416"/>
              <a:gd name="connsiteX62" fmla="*/ 405172 w 852183"/>
              <a:gd name="connsiteY62" fmla="*/ 846234 h 951416"/>
              <a:gd name="connsiteX63" fmla="*/ 431419 w 852183"/>
              <a:gd name="connsiteY63" fmla="*/ 816645 h 951416"/>
              <a:gd name="connsiteX64" fmla="*/ 424722 w 852183"/>
              <a:gd name="connsiteY64" fmla="*/ 860921 h 951416"/>
              <a:gd name="connsiteX65" fmla="*/ 418997 w 852183"/>
              <a:gd name="connsiteY65" fmla="*/ 880144 h 951416"/>
              <a:gd name="connsiteX66" fmla="*/ 406036 w 852183"/>
              <a:gd name="connsiteY66" fmla="*/ 892779 h 951416"/>
              <a:gd name="connsiteX67" fmla="*/ 437251 w 852183"/>
              <a:gd name="connsiteY67" fmla="*/ 897854 h 951416"/>
              <a:gd name="connsiteX68" fmla="*/ 485856 w 852183"/>
              <a:gd name="connsiteY68" fmla="*/ 794830 h 951416"/>
              <a:gd name="connsiteX69" fmla="*/ 460150 w 852183"/>
              <a:gd name="connsiteY69" fmla="*/ 879496 h 951416"/>
              <a:gd name="connsiteX70" fmla="*/ 437251 w 852183"/>
              <a:gd name="connsiteY70" fmla="*/ 897854 h 951416"/>
              <a:gd name="connsiteX71" fmla="*/ 663210 w 852183"/>
              <a:gd name="connsiteY71" fmla="*/ 868157 h 951416"/>
              <a:gd name="connsiteX72" fmla="*/ 628647 w 852183"/>
              <a:gd name="connsiteY72" fmla="*/ 884355 h 951416"/>
              <a:gd name="connsiteX73" fmla="*/ 670771 w 852183"/>
              <a:gd name="connsiteY73" fmla="*/ 775500 h 951416"/>
              <a:gd name="connsiteX74" fmla="*/ 674659 w 852183"/>
              <a:gd name="connsiteY74" fmla="*/ 784571 h 951416"/>
              <a:gd name="connsiteX75" fmla="*/ 663210 w 852183"/>
              <a:gd name="connsiteY75" fmla="*/ 868157 h 951416"/>
              <a:gd name="connsiteX76" fmla="*/ 603588 w 852183"/>
              <a:gd name="connsiteY76" fmla="*/ 889755 h 951416"/>
              <a:gd name="connsiteX77" fmla="*/ 632535 w 852183"/>
              <a:gd name="connsiteY77" fmla="*/ 753578 h 951416"/>
              <a:gd name="connsiteX78" fmla="*/ 668503 w 852183"/>
              <a:gd name="connsiteY78" fmla="*/ 765673 h 951416"/>
              <a:gd name="connsiteX79" fmla="*/ 628647 w 852183"/>
              <a:gd name="connsiteY79" fmla="*/ 865889 h 951416"/>
              <a:gd name="connsiteX80" fmla="*/ 603588 w 852183"/>
              <a:gd name="connsiteY80" fmla="*/ 889755 h 951416"/>
              <a:gd name="connsiteX81" fmla="*/ 143569 w 852183"/>
              <a:gd name="connsiteY81" fmla="*/ 722584 h 951416"/>
              <a:gd name="connsiteX82" fmla="*/ 176189 w 852183"/>
              <a:gd name="connsiteY82" fmla="*/ 633815 h 951416"/>
              <a:gd name="connsiteX83" fmla="*/ 190770 w 852183"/>
              <a:gd name="connsiteY83" fmla="*/ 609949 h 951416"/>
              <a:gd name="connsiteX84" fmla="*/ 191742 w 852183"/>
              <a:gd name="connsiteY84" fmla="*/ 707465 h 951416"/>
              <a:gd name="connsiteX85" fmla="*/ 197143 w 852183"/>
              <a:gd name="connsiteY85" fmla="*/ 727768 h 951416"/>
              <a:gd name="connsiteX86" fmla="*/ 154263 w 852183"/>
              <a:gd name="connsiteY86" fmla="*/ 805738 h 951416"/>
              <a:gd name="connsiteX87" fmla="*/ 127476 w 852183"/>
              <a:gd name="connsiteY87" fmla="*/ 745694 h 951416"/>
              <a:gd name="connsiteX88" fmla="*/ 144866 w 852183"/>
              <a:gd name="connsiteY88" fmla="*/ 759409 h 951416"/>
              <a:gd name="connsiteX89" fmla="*/ 190446 w 852183"/>
              <a:gd name="connsiteY89" fmla="*/ 713945 h 951416"/>
              <a:gd name="connsiteX90" fmla="*/ 144866 w 852183"/>
              <a:gd name="connsiteY90" fmla="*/ 748070 h 951416"/>
              <a:gd name="connsiteX91" fmla="*/ 136333 w 852183"/>
              <a:gd name="connsiteY91" fmla="*/ 721396 h 951416"/>
              <a:gd name="connsiteX92" fmla="*/ 121427 w 852183"/>
              <a:gd name="connsiteY92" fmla="*/ 776580 h 951416"/>
              <a:gd name="connsiteX93" fmla="*/ 73362 w 852183"/>
              <a:gd name="connsiteY93" fmla="*/ 701634 h 951416"/>
              <a:gd name="connsiteX94" fmla="*/ 89888 w 852183"/>
              <a:gd name="connsiteY94" fmla="*/ 675932 h 951416"/>
              <a:gd name="connsiteX95" fmla="*/ 97881 w 852183"/>
              <a:gd name="connsiteY95" fmla="*/ 663081 h 951416"/>
              <a:gd name="connsiteX96" fmla="*/ 106090 w 852183"/>
              <a:gd name="connsiteY96" fmla="*/ 653578 h 951416"/>
              <a:gd name="connsiteX97" fmla="*/ 108358 w 852183"/>
              <a:gd name="connsiteY97" fmla="*/ 651310 h 951416"/>
              <a:gd name="connsiteX98" fmla="*/ 93452 w 852183"/>
              <a:gd name="connsiteY98" fmla="*/ 719884 h 951416"/>
              <a:gd name="connsiteX99" fmla="*/ 149510 w 852183"/>
              <a:gd name="connsiteY99" fmla="*/ 652606 h 951416"/>
              <a:gd name="connsiteX100" fmla="*/ 158367 w 852183"/>
              <a:gd name="connsiteY100" fmla="*/ 640511 h 951416"/>
              <a:gd name="connsiteX101" fmla="*/ 170032 w 852183"/>
              <a:gd name="connsiteY101" fmla="*/ 629063 h 951416"/>
              <a:gd name="connsiteX102" fmla="*/ 143569 w 852183"/>
              <a:gd name="connsiteY102" fmla="*/ 722584 h 951416"/>
              <a:gd name="connsiteX103" fmla="*/ 733417 w 852183"/>
              <a:gd name="connsiteY103" fmla="*/ 544182 h 951416"/>
              <a:gd name="connsiteX104" fmla="*/ 729853 w 852183"/>
              <a:gd name="connsiteY104" fmla="*/ 520532 h 951416"/>
              <a:gd name="connsiteX105" fmla="*/ 743786 w 852183"/>
              <a:gd name="connsiteY105" fmla="*/ 505305 h 951416"/>
              <a:gd name="connsiteX106" fmla="*/ 756964 w 852183"/>
              <a:gd name="connsiteY106" fmla="*/ 524096 h 951416"/>
              <a:gd name="connsiteX107" fmla="*/ 770141 w 852183"/>
              <a:gd name="connsiteY107" fmla="*/ 552605 h 951416"/>
              <a:gd name="connsiteX108" fmla="*/ 762148 w 852183"/>
              <a:gd name="connsiteY108" fmla="*/ 540402 h 951416"/>
              <a:gd name="connsiteX109" fmla="*/ 754263 w 852183"/>
              <a:gd name="connsiteY109" fmla="*/ 527875 h 951416"/>
              <a:gd name="connsiteX110" fmla="*/ 796172 w 852183"/>
              <a:gd name="connsiteY110" fmla="*/ 690619 h 951416"/>
              <a:gd name="connsiteX111" fmla="*/ 778026 w 852183"/>
              <a:gd name="connsiteY111" fmla="*/ 664917 h 951416"/>
              <a:gd name="connsiteX112" fmla="*/ 745730 w 852183"/>
              <a:gd name="connsiteY112" fmla="*/ 581763 h 951416"/>
              <a:gd name="connsiteX113" fmla="*/ 784506 w 852183"/>
              <a:gd name="connsiteY113" fmla="*/ 715889 h 951416"/>
              <a:gd name="connsiteX114" fmla="*/ 774245 w 852183"/>
              <a:gd name="connsiteY114" fmla="*/ 706385 h 951416"/>
              <a:gd name="connsiteX115" fmla="*/ 741950 w 852183"/>
              <a:gd name="connsiteY115" fmla="*/ 631007 h 951416"/>
              <a:gd name="connsiteX116" fmla="*/ 756856 w 852183"/>
              <a:gd name="connsiteY116" fmla="*/ 678632 h 951416"/>
              <a:gd name="connsiteX117" fmla="*/ 762688 w 852183"/>
              <a:gd name="connsiteY117" fmla="*/ 709409 h 951416"/>
              <a:gd name="connsiteX118" fmla="*/ 721104 w 852183"/>
              <a:gd name="connsiteY118" fmla="*/ 613405 h 951416"/>
              <a:gd name="connsiteX119" fmla="*/ 718296 w 852183"/>
              <a:gd name="connsiteY119" fmla="*/ 590726 h 951416"/>
              <a:gd name="connsiteX120" fmla="*/ 716027 w 852183"/>
              <a:gd name="connsiteY120" fmla="*/ 571612 h 951416"/>
              <a:gd name="connsiteX121" fmla="*/ 718404 w 852183"/>
              <a:gd name="connsiteY121" fmla="*/ 574312 h 951416"/>
              <a:gd name="connsiteX122" fmla="*/ 729421 w 852183"/>
              <a:gd name="connsiteY122" fmla="*/ 593750 h 951416"/>
              <a:gd name="connsiteX123" fmla="*/ 720132 w 852183"/>
              <a:gd name="connsiteY123" fmla="*/ 544182 h 951416"/>
              <a:gd name="connsiteX124" fmla="*/ 722616 w 852183"/>
              <a:gd name="connsiteY124" fmla="*/ 543642 h 951416"/>
              <a:gd name="connsiteX125" fmla="*/ 729097 w 852183"/>
              <a:gd name="connsiteY125" fmla="*/ 543102 h 951416"/>
              <a:gd name="connsiteX126" fmla="*/ 732121 w 852183"/>
              <a:gd name="connsiteY126" fmla="*/ 543750 h 951416"/>
              <a:gd name="connsiteX127" fmla="*/ 733417 w 852183"/>
              <a:gd name="connsiteY127" fmla="*/ 544182 h 951416"/>
              <a:gd name="connsiteX128" fmla="*/ 741950 w 852183"/>
              <a:gd name="connsiteY128" fmla="*/ 631007 h 951416"/>
              <a:gd name="connsiteX129" fmla="*/ 728449 w 852183"/>
              <a:gd name="connsiteY129" fmla="*/ 594074 h 951416"/>
              <a:gd name="connsiteX130" fmla="*/ 741950 w 852183"/>
              <a:gd name="connsiteY130" fmla="*/ 631007 h 951416"/>
              <a:gd name="connsiteX131" fmla="*/ 736874 w 852183"/>
              <a:gd name="connsiteY131" fmla="*/ 548070 h 951416"/>
              <a:gd name="connsiteX132" fmla="*/ 746270 w 852183"/>
              <a:gd name="connsiteY132" fmla="*/ 581547 h 951416"/>
              <a:gd name="connsiteX133" fmla="*/ 736874 w 852183"/>
              <a:gd name="connsiteY133" fmla="*/ 548070 h 951416"/>
              <a:gd name="connsiteX134" fmla="*/ 82435 w 852183"/>
              <a:gd name="connsiteY134" fmla="*/ 631223 h 951416"/>
              <a:gd name="connsiteX135" fmla="*/ 134389 w 852183"/>
              <a:gd name="connsiteY135" fmla="*/ 521180 h 951416"/>
              <a:gd name="connsiteX136" fmla="*/ 153290 w 852183"/>
              <a:gd name="connsiteY136" fmla="*/ 536191 h 951416"/>
              <a:gd name="connsiteX137" fmla="*/ 182993 w 852183"/>
              <a:gd name="connsiteY137" fmla="*/ 589755 h 951416"/>
              <a:gd name="connsiteX138" fmla="*/ 127152 w 852183"/>
              <a:gd name="connsiteY138" fmla="*/ 679603 h 951416"/>
              <a:gd name="connsiteX139" fmla="*/ 101553 w 852183"/>
              <a:gd name="connsiteY139" fmla="*/ 703470 h 951416"/>
              <a:gd name="connsiteX140" fmla="*/ 148970 w 852183"/>
              <a:gd name="connsiteY140" fmla="*/ 552821 h 951416"/>
              <a:gd name="connsiteX141" fmla="*/ 72822 w 852183"/>
              <a:gd name="connsiteY141" fmla="*/ 681007 h 951416"/>
              <a:gd name="connsiteX142" fmla="*/ 78223 w 852183"/>
              <a:gd name="connsiteY142" fmla="*/ 639323 h 951416"/>
              <a:gd name="connsiteX143" fmla="*/ 70878 w 852183"/>
              <a:gd name="connsiteY143" fmla="*/ 656061 h 951416"/>
              <a:gd name="connsiteX144" fmla="*/ 66126 w 852183"/>
              <a:gd name="connsiteY144" fmla="*/ 664809 h 951416"/>
              <a:gd name="connsiteX145" fmla="*/ 64073 w 852183"/>
              <a:gd name="connsiteY145" fmla="*/ 667400 h 951416"/>
              <a:gd name="connsiteX146" fmla="*/ 61805 w 852183"/>
              <a:gd name="connsiteY146" fmla="*/ 669884 h 951416"/>
              <a:gd name="connsiteX147" fmla="*/ 77143 w 852183"/>
              <a:gd name="connsiteY147" fmla="*/ 609409 h 951416"/>
              <a:gd name="connsiteX148" fmla="*/ 87620 w 852183"/>
              <a:gd name="connsiteY148" fmla="*/ 597314 h 951416"/>
              <a:gd name="connsiteX149" fmla="*/ 78223 w 852183"/>
              <a:gd name="connsiteY149" fmla="*/ 639323 h 951416"/>
              <a:gd name="connsiteX150" fmla="*/ 82435 w 852183"/>
              <a:gd name="connsiteY150" fmla="*/ 631223 h 951416"/>
              <a:gd name="connsiteX151" fmla="*/ 422562 w 852183"/>
              <a:gd name="connsiteY151" fmla="*/ 620748 h 951416"/>
              <a:gd name="connsiteX152" fmla="*/ 464902 w 852183"/>
              <a:gd name="connsiteY152" fmla="*/ 593318 h 951416"/>
              <a:gd name="connsiteX153" fmla="*/ 465226 w 852183"/>
              <a:gd name="connsiteY153" fmla="*/ 619776 h 951416"/>
              <a:gd name="connsiteX154" fmla="*/ 366396 w 852183"/>
              <a:gd name="connsiteY154" fmla="*/ 621936 h 951416"/>
              <a:gd name="connsiteX155" fmla="*/ 363264 w 852183"/>
              <a:gd name="connsiteY155" fmla="*/ 620532 h 951416"/>
              <a:gd name="connsiteX156" fmla="*/ 353867 w 852183"/>
              <a:gd name="connsiteY156" fmla="*/ 614593 h 951416"/>
              <a:gd name="connsiteX157" fmla="*/ 366396 w 852183"/>
              <a:gd name="connsiteY157" fmla="*/ 612001 h 951416"/>
              <a:gd name="connsiteX158" fmla="*/ 374389 w 852183"/>
              <a:gd name="connsiteY158" fmla="*/ 615996 h 951416"/>
              <a:gd name="connsiteX159" fmla="*/ 376981 w 852183"/>
              <a:gd name="connsiteY159" fmla="*/ 617292 h 951416"/>
              <a:gd name="connsiteX160" fmla="*/ 414029 w 852183"/>
              <a:gd name="connsiteY160" fmla="*/ 615025 h 951416"/>
              <a:gd name="connsiteX161" fmla="*/ 422562 w 852183"/>
              <a:gd name="connsiteY161" fmla="*/ 620748 h 951416"/>
              <a:gd name="connsiteX162" fmla="*/ 362184 w 852183"/>
              <a:gd name="connsiteY162" fmla="*/ 415888 h 951416"/>
              <a:gd name="connsiteX163" fmla="*/ 380653 w 852183"/>
              <a:gd name="connsiteY163" fmla="*/ 373556 h 951416"/>
              <a:gd name="connsiteX164" fmla="*/ 518583 w 852183"/>
              <a:gd name="connsiteY164" fmla="*/ 389430 h 951416"/>
              <a:gd name="connsiteX165" fmla="*/ 498709 w 852183"/>
              <a:gd name="connsiteY165" fmla="*/ 441698 h 951416"/>
              <a:gd name="connsiteX166" fmla="*/ 458529 w 852183"/>
              <a:gd name="connsiteY166" fmla="*/ 542238 h 951416"/>
              <a:gd name="connsiteX167" fmla="*/ 430879 w 852183"/>
              <a:gd name="connsiteY167" fmla="*/ 587271 h 951416"/>
              <a:gd name="connsiteX168" fmla="*/ 428718 w 852183"/>
              <a:gd name="connsiteY168" fmla="*/ 559733 h 951416"/>
              <a:gd name="connsiteX169" fmla="*/ 449888 w 852183"/>
              <a:gd name="connsiteY169" fmla="*/ 480575 h 951416"/>
              <a:gd name="connsiteX170" fmla="*/ 466846 w 852183"/>
              <a:gd name="connsiteY170" fmla="*/ 431331 h 951416"/>
              <a:gd name="connsiteX171" fmla="*/ 472571 w 852183"/>
              <a:gd name="connsiteY171" fmla="*/ 393534 h 951416"/>
              <a:gd name="connsiteX172" fmla="*/ 431959 w 852183"/>
              <a:gd name="connsiteY172" fmla="*/ 525392 h 951416"/>
              <a:gd name="connsiteX173" fmla="*/ 401284 w 852183"/>
              <a:gd name="connsiteY173" fmla="*/ 594182 h 951416"/>
              <a:gd name="connsiteX174" fmla="*/ 418457 w 852183"/>
              <a:gd name="connsiteY174" fmla="*/ 540402 h 951416"/>
              <a:gd name="connsiteX175" fmla="*/ 378817 w 852183"/>
              <a:gd name="connsiteY175" fmla="*/ 595154 h 951416"/>
              <a:gd name="connsiteX176" fmla="*/ 437791 w 852183"/>
              <a:gd name="connsiteY176" fmla="*/ 387594 h 951416"/>
              <a:gd name="connsiteX177" fmla="*/ 416189 w 852183"/>
              <a:gd name="connsiteY177" fmla="*/ 438026 h 951416"/>
              <a:gd name="connsiteX178" fmla="*/ 377305 w 852183"/>
              <a:gd name="connsiteY178" fmla="*/ 548286 h 951416"/>
              <a:gd name="connsiteX179" fmla="*/ 350734 w 852183"/>
              <a:gd name="connsiteY179" fmla="*/ 587811 h 951416"/>
              <a:gd name="connsiteX180" fmla="*/ 347386 w 852183"/>
              <a:gd name="connsiteY180" fmla="*/ 573880 h 951416"/>
              <a:gd name="connsiteX181" fmla="*/ 369852 w 852183"/>
              <a:gd name="connsiteY181" fmla="*/ 479387 h 951416"/>
              <a:gd name="connsiteX182" fmla="*/ 393615 w 852183"/>
              <a:gd name="connsiteY182" fmla="*/ 380359 h 951416"/>
              <a:gd name="connsiteX183" fmla="*/ 362076 w 852183"/>
              <a:gd name="connsiteY183" fmla="*/ 479279 h 951416"/>
              <a:gd name="connsiteX184" fmla="*/ 344254 w 852183"/>
              <a:gd name="connsiteY184" fmla="*/ 527119 h 951416"/>
              <a:gd name="connsiteX185" fmla="*/ 318115 w 852183"/>
              <a:gd name="connsiteY185" fmla="*/ 565780 h 951416"/>
              <a:gd name="connsiteX186" fmla="*/ 327512 w 852183"/>
              <a:gd name="connsiteY186" fmla="*/ 490402 h 951416"/>
              <a:gd name="connsiteX187" fmla="*/ 313795 w 852183"/>
              <a:gd name="connsiteY187" fmla="*/ 538027 h 951416"/>
              <a:gd name="connsiteX188" fmla="*/ 305694 w 852183"/>
              <a:gd name="connsiteY188" fmla="*/ 553253 h 951416"/>
              <a:gd name="connsiteX189" fmla="*/ 310770 w 852183"/>
              <a:gd name="connsiteY189" fmla="*/ 527551 h 951416"/>
              <a:gd name="connsiteX190" fmla="*/ 304722 w 852183"/>
              <a:gd name="connsiteY190" fmla="*/ 525716 h 951416"/>
              <a:gd name="connsiteX191" fmla="*/ 300509 w 852183"/>
              <a:gd name="connsiteY191" fmla="*/ 524312 h 951416"/>
              <a:gd name="connsiteX192" fmla="*/ 298241 w 852183"/>
              <a:gd name="connsiteY192" fmla="*/ 523448 h 951416"/>
              <a:gd name="connsiteX193" fmla="*/ 356135 w 852183"/>
              <a:gd name="connsiteY193" fmla="*/ 386947 h 951416"/>
              <a:gd name="connsiteX194" fmla="*/ 362184 w 852183"/>
              <a:gd name="connsiteY194" fmla="*/ 415888 h 951416"/>
              <a:gd name="connsiteX195" fmla="*/ 327512 w 852183"/>
              <a:gd name="connsiteY195" fmla="*/ 490402 h 951416"/>
              <a:gd name="connsiteX196" fmla="*/ 341986 w 852183"/>
              <a:gd name="connsiteY196" fmla="*/ 434031 h 951416"/>
              <a:gd name="connsiteX197" fmla="*/ 327512 w 852183"/>
              <a:gd name="connsiteY197" fmla="*/ 490402 h 951416"/>
              <a:gd name="connsiteX198" fmla="*/ 487908 w 852183"/>
              <a:gd name="connsiteY198" fmla="*/ 629927 h 951416"/>
              <a:gd name="connsiteX199" fmla="*/ 500654 w 852183"/>
              <a:gd name="connsiteY199" fmla="*/ 601526 h 951416"/>
              <a:gd name="connsiteX200" fmla="*/ 547638 w 852183"/>
              <a:gd name="connsiteY200" fmla="*/ 520316 h 951416"/>
              <a:gd name="connsiteX201" fmla="*/ 551095 w 852183"/>
              <a:gd name="connsiteY201" fmla="*/ 514592 h 951416"/>
              <a:gd name="connsiteX202" fmla="*/ 623786 w 852183"/>
              <a:gd name="connsiteY202" fmla="*/ 541482 h 951416"/>
              <a:gd name="connsiteX203" fmla="*/ 700690 w 852183"/>
              <a:gd name="connsiteY203" fmla="*/ 547746 h 951416"/>
              <a:gd name="connsiteX204" fmla="*/ 696477 w 852183"/>
              <a:gd name="connsiteY204" fmla="*/ 565456 h 951416"/>
              <a:gd name="connsiteX205" fmla="*/ 691509 w 852183"/>
              <a:gd name="connsiteY205" fmla="*/ 572044 h 951416"/>
              <a:gd name="connsiteX206" fmla="*/ 690537 w 852183"/>
              <a:gd name="connsiteY206" fmla="*/ 574204 h 951416"/>
              <a:gd name="connsiteX207" fmla="*/ 690105 w 852183"/>
              <a:gd name="connsiteY207" fmla="*/ 576688 h 951416"/>
              <a:gd name="connsiteX208" fmla="*/ 693885 w 852183"/>
              <a:gd name="connsiteY208" fmla="*/ 610597 h 951416"/>
              <a:gd name="connsiteX209" fmla="*/ 699286 w 852183"/>
              <a:gd name="connsiteY209" fmla="*/ 669992 h 951416"/>
              <a:gd name="connsiteX210" fmla="*/ 756315 w 852183"/>
              <a:gd name="connsiteY210" fmla="*/ 766861 h 951416"/>
              <a:gd name="connsiteX211" fmla="*/ 666990 w 852183"/>
              <a:gd name="connsiteY211" fmla="*/ 863621 h 951416"/>
              <a:gd name="connsiteX212" fmla="*/ 682760 w 852183"/>
              <a:gd name="connsiteY212" fmla="*/ 788459 h 951416"/>
              <a:gd name="connsiteX213" fmla="*/ 688161 w 852183"/>
              <a:gd name="connsiteY213" fmla="*/ 779928 h 951416"/>
              <a:gd name="connsiteX214" fmla="*/ 715811 w 852183"/>
              <a:gd name="connsiteY214" fmla="*/ 799366 h 951416"/>
              <a:gd name="connsiteX215" fmla="*/ 722616 w 852183"/>
              <a:gd name="connsiteY215" fmla="*/ 784571 h 951416"/>
              <a:gd name="connsiteX216" fmla="*/ 682004 w 852183"/>
              <a:gd name="connsiteY216" fmla="*/ 753038 h 951416"/>
              <a:gd name="connsiteX217" fmla="*/ 638152 w 852183"/>
              <a:gd name="connsiteY217" fmla="*/ 722908 h 951416"/>
              <a:gd name="connsiteX218" fmla="*/ 606288 w 852183"/>
              <a:gd name="connsiteY218" fmla="*/ 725932 h 951416"/>
              <a:gd name="connsiteX219" fmla="*/ 500870 w 852183"/>
              <a:gd name="connsiteY219" fmla="*/ 738783 h 951416"/>
              <a:gd name="connsiteX220" fmla="*/ 451617 w 852183"/>
              <a:gd name="connsiteY220" fmla="*/ 647962 h 951416"/>
              <a:gd name="connsiteX221" fmla="*/ 478079 w 852183"/>
              <a:gd name="connsiteY221" fmla="*/ 752606 h 951416"/>
              <a:gd name="connsiteX222" fmla="*/ 386918 w 852183"/>
              <a:gd name="connsiteY222" fmla="*/ 852498 h 951416"/>
              <a:gd name="connsiteX223" fmla="*/ 360995 w 852183"/>
              <a:gd name="connsiteY223" fmla="*/ 888243 h 951416"/>
              <a:gd name="connsiteX224" fmla="*/ 164848 w 852183"/>
              <a:gd name="connsiteY224" fmla="*/ 822800 h 951416"/>
              <a:gd name="connsiteX225" fmla="*/ 186234 w 852183"/>
              <a:gd name="connsiteY225" fmla="*/ 788459 h 951416"/>
              <a:gd name="connsiteX226" fmla="*/ 190662 w 852183"/>
              <a:gd name="connsiteY226" fmla="*/ 784463 h 951416"/>
              <a:gd name="connsiteX227" fmla="*/ 197359 w 852183"/>
              <a:gd name="connsiteY227" fmla="*/ 775284 h 951416"/>
              <a:gd name="connsiteX228" fmla="*/ 205136 w 852183"/>
              <a:gd name="connsiteY228" fmla="*/ 578847 h 951416"/>
              <a:gd name="connsiteX229" fmla="*/ 233327 w 852183"/>
              <a:gd name="connsiteY229" fmla="*/ 591158 h 951416"/>
              <a:gd name="connsiteX230" fmla="*/ 229870 w 852183"/>
              <a:gd name="connsiteY230" fmla="*/ 571288 h 951416"/>
              <a:gd name="connsiteX231" fmla="*/ 278691 w 852183"/>
              <a:gd name="connsiteY231" fmla="*/ 556061 h 951416"/>
              <a:gd name="connsiteX232" fmla="*/ 308934 w 852183"/>
              <a:gd name="connsiteY232" fmla="*/ 608005 h 951416"/>
              <a:gd name="connsiteX233" fmla="*/ 326432 w 852183"/>
              <a:gd name="connsiteY233" fmla="*/ 624312 h 951416"/>
              <a:gd name="connsiteX234" fmla="*/ 330104 w 852183"/>
              <a:gd name="connsiteY234" fmla="*/ 628200 h 951416"/>
              <a:gd name="connsiteX235" fmla="*/ 422454 w 852183"/>
              <a:gd name="connsiteY235" fmla="*/ 642994 h 951416"/>
              <a:gd name="connsiteX236" fmla="*/ 487908 w 852183"/>
              <a:gd name="connsiteY236" fmla="*/ 629927 h 951416"/>
              <a:gd name="connsiteX237" fmla="*/ 335073 w 852183"/>
              <a:gd name="connsiteY237" fmla="*/ 606277 h 951416"/>
              <a:gd name="connsiteX238" fmla="*/ 305370 w 852183"/>
              <a:gd name="connsiteY238" fmla="*/ 586731 h 951416"/>
              <a:gd name="connsiteX239" fmla="*/ 289708 w 852183"/>
              <a:gd name="connsiteY239" fmla="*/ 556169 h 951416"/>
              <a:gd name="connsiteX240" fmla="*/ 301914 w 852183"/>
              <a:gd name="connsiteY240" fmla="*/ 569668 h 951416"/>
              <a:gd name="connsiteX241" fmla="*/ 335073 w 852183"/>
              <a:gd name="connsiteY241" fmla="*/ 606277 h 951416"/>
              <a:gd name="connsiteX242" fmla="*/ 45064 w 852183"/>
              <a:gd name="connsiteY242" fmla="*/ 598286 h 951416"/>
              <a:gd name="connsiteX243" fmla="*/ 54028 w 852183"/>
              <a:gd name="connsiteY243" fmla="*/ 523016 h 951416"/>
              <a:gd name="connsiteX244" fmla="*/ 45064 w 852183"/>
              <a:gd name="connsiteY244" fmla="*/ 598286 h 951416"/>
              <a:gd name="connsiteX245" fmla="*/ 335505 w 852183"/>
              <a:gd name="connsiteY245" fmla="*/ 579387 h 951416"/>
              <a:gd name="connsiteX246" fmla="*/ 337881 w 852183"/>
              <a:gd name="connsiteY246" fmla="*/ 550986 h 951416"/>
              <a:gd name="connsiteX247" fmla="*/ 352895 w 852183"/>
              <a:gd name="connsiteY247" fmla="*/ 526472 h 951416"/>
              <a:gd name="connsiteX248" fmla="*/ 344254 w 852183"/>
              <a:gd name="connsiteY248" fmla="*/ 569128 h 951416"/>
              <a:gd name="connsiteX249" fmla="*/ 335505 w 852183"/>
              <a:gd name="connsiteY249" fmla="*/ 579387 h 951416"/>
              <a:gd name="connsiteX250" fmla="*/ 470951 w 852183"/>
              <a:gd name="connsiteY250" fmla="*/ 587811 h 951416"/>
              <a:gd name="connsiteX251" fmla="*/ 507674 w 852183"/>
              <a:gd name="connsiteY251" fmla="*/ 562973 h 951416"/>
              <a:gd name="connsiteX252" fmla="*/ 522040 w 852183"/>
              <a:gd name="connsiteY252" fmla="*/ 544290 h 951416"/>
              <a:gd name="connsiteX253" fmla="*/ 534893 w 852183"/>
              <a:gd name="connsiteY253" fmla="*/ 527227 h 951416"/>
              <a:gd name="connsiteX254" fmla="*/ 510483 w 852183"/>
              <a:gd name="connsiteY254" fmla="*/ 577983 h 951416"/>
              <a:gd name="connsiteX255" fmla="*/ 472247 w 852183"/>
              <a:gd name="connsiteY255" fmla="*/ 610273 h 951416"/>
              <a:gd name="connsiteX256" fmla="*/ 470951 w 852183"/>
              <a:gd name="connsiteY256" fmla="*/ 587811 h 951416"/>
              <a:gd name="connsiteX257" fmla="*/ 449564 w 852183"/>
              <a:gd name="connsiteY257" fmla="*/ 579927 h 951416"/>
              <a:gd name="connsiteX258" fmla="*/ 466090 w 852183"/>
              <a:gd name="connsiteY258" fmla="*/ 534571 h 951416"/>
              <a:gd name="connsiteX259" fmla="*/ 474299 w 852183"/>
              <a:gd name="connsiteY259" fmla="*/ 513513 h 951416"/>
              <a:gd name="connsiteX260" fmla="*/ 483480 w 852183"/>
              <a:gd name="connsiteY260" fmla="*/ 508869 h 951416"/>
              <a:gd name="connsiteX261" fmla="*/ 482724 w 852183"/>
              <a:gd name="connsiteY261" fmla="*/ 512541 h 951416"/>
              <a:gd name="connsiteX262" fmla="*/ 449564 w 852183"/>
              <a:gd name="connsiteY262" fmla="*/ 579927 h 951416"/>
              <a:gd name="connsiteX263" fmla="*/ 774677 w 852183"/>
              <a:gd name="connsiteY263" fmla="*/ 469560 h 951416"/>
              <a:gd name="connsiteX264" fmla="*/ 835379 w 852183"/>
              <a:gd name="connsiteY264" fmla="*/ 434895 h 951416"/>
              <a:gd name="connsiteX265" fmla="*/ 837756 w 852183"/>
              <a:gd name="connsiteY265" fmla="*/ 515888 h 951416"/>
              <a:gd name="connsiteX266" fmla="*/ 805460 w 852183"/>
              <a:gd name="connsiteY266" fmla="*/ 463189 h 951416"/>
              <a:gd name="connsiteX267" fmla="*/ 811617 w 852183"/>
              <a:gd name="connsiteY267" fmla="*/ 511893 h 951416"/>
              <a:gd name="connsiteX268" fmla="*/ 813345 w 852183"/>
              <a:gd name="connsiteY268" fmla="*/ 578847 h 951416"/>
              <a:gd name="connsiteX269" fmla="*/ 797360 w 852183"/>
              <a:gd name="connsiteY269" fmla="*/ 531115 h 951416"/>
              <a:gd name="connsiteX270" fmla="*/ 794011 w 852183"/>
              <a:gd name="connsiteY270" fmla="*/ 537379 h 951416"/>
              <a:gd name="connsiteX271" fmla="*/ 800924 w 852183"/>
              <a:gd name="connsiteY271" fmla="*/ 568480 h 951416"/>
              <a:gd name="connsiteX272" fmla="*/ 816370 w 852183"/>
              <a:gd name="connsiteY272" fmla="*/ 603038 h 951416"/>
              <a:gd name="connsiteX273" fmla="*/ 819286 w 852183"/>
              <a:gd name="connsiteY273" fmla="*/ 552497 h 951416"/>
              <a:gd name="connsiteX274" fmla="*/ 816262 w 852183"/>
              <a:gd name="connsiteY274" fmla="*/ 498394 h 951416"/>
              <a:gd name="connsiteX275" fmla="*/ 832571 w 852183"/>
              <a:gd name="connsiteY275" fmla="*/ 528091 h 951416"/>
              <a:gd name="connsiteX276" fmla="*/ 817558 w 852183"/>
              <a:gd name="connsiteY276" fmla="*/ 632519 h 951416"/>
              <a:gd name="connsiteX277" fmla="*/ 807945 w 852183"/>
              <a:gd name="connsiteY277" fmla="*/ 622908 h 951416"/>
              <a:gd name="connsiteX278" fmla="*/ 804920 w 852183"/>
              <a:gd name="connsiteY278" fmla="*/ 613513 h 951416"/>
              <a:gd name="connsiteX279" fmla="*/ 753075 w 852183"/>
              <a:gd name="connsiteY279" fmla="*/ 494398 h 951416"/>
              <a:gd name="connsiteX280" fmla="*/ 767009 w 852183"/>
              <a:gd name="connsiteY280" fmla="*/ 483383 h 951416"/>
              <a:gd name="connsiteX281" fmla="*/ 771437 w 852183"/>
              <a:gd name="connsiteY281" fmla="*/ 480683 h 951416"/>
              <a:gd name="connsiteX282" fmla="*/ 791743 w 852183"/>
              <a:gd name="connsiteY282" fmla="*/ 531547 h 951416"/>
              <a:gd name="connsiteX283" fmla="*/ 774677 w 852183"/>
              <a:gd name="connsiteY283" fmla="*/ 469560 h 951416"/>
              <a:gd name="connsiteX284" fmla="*/ 777378 w 852183"/>
              <a:gd name="connsiteY284" fmla="*/ 536191 h 951416"/>
              <a:gd name="connsiteX285" fmla="*/ 777810 w 852183"/>
              <a:gd name="connsiteY285" fmla="*/ 536083 h 951416"/>
              <a:gd name="connsiteX286" fmla="*/ 774785 w 852183"/>
              <a:gd name="connsiteY286" fmla="*/ 535867 h 951416"/>
              <a:gd name="connsiteX287" fmla="*/ 777378 w 852183"/>
              <a:gd name="connsiteY287" fmla="*/ 536191 h 951416"/>
              <a:gd name="connsiteX288" fmla="*/ 57161 w 852183"/>
              <a:gd name="connsiteY288" fmla="*/ 624636 h 951416"/>
              <a:gd name="connsiteX289" fmla="*/ 82327 w 852183"/>
              <a:gd name="connsiteY289" fmla="*/ 552389 h 951416"/>
              <a:gd name="connsiteX290" fmla="*/ 119159 w 852183"/>
              <a:gd name="connsiteY290" fmla="*/ 504549 h 951416"/>
              <a:gd name="connsiteX291" fmla="*/ 121967 w 852183"/>
              <a:gd name="connsiteY291" fmla="*/ 504873 h 951416"/>
              <a:gd name="connsiteX292" fmla="*/ 95829 w 852183"/>
              <a:gd name="connsiteY292" fmla="*/ 569452 h 951416"/>
              <a:gd name="connsiteX293" fmla="*/ 57161 w 852183"/>
              <a:gd name="connsiteY293" fmla="*/ 624636 h 951416"/>
              <a:gd name="connsiteX294" fmla="*/ 550447 w 852183"/>
              <a:gd name="connsiteY294" fmla="*/ 490294 h 951416"/>
              <a:gd name="connsiteX295" fmla="*/ 544614 w 852183"/>
              <a:gd name="connsiteY295" fmla="*/ 381223 h 951416"/>
              <a:gd name="connsiteX296" fmla="*/ 642256 w 852183"/>
              <a:gd name="connsiteY296" fmla="*/ 269884 h 951416"/>
              <a:gd name="connsiteX297" fmla="*/ 703822 w 852183"/>
              <a:gd name="connsiteY297" fmla="*/ 332627 h 951416"/>
              <a:gd name="connsiteX298" fmla="*/ 797144 w 852183"/>
              <a:gd name="connsiteY298" fmla="*/ 425175 h 951416"/>
              <a:gd name="connsiteX299" fmla="*/ 719160 w 852183"/>
              <a:gd name="connsiteY299" fmla="*/ 492346 h 951416"/>
              <a:gd name="connsiteX300" fmla="*/ 715595 w 852183"/>
              <a:gd name="connsiteY300" fmla="*/ 490078 h 951416"/>
              <a:gd name="connsiteX301" fmla="*/ 712247 w 852183"/>
              <a:gd name="connsiteY301" fmla="*/ 487811 h 951416"/>
              <a:gd name="connsiteX302" fmla="*/ 702094 w 852183"/>
              <a:gd name="connsiteY302" fmla="*/ 506817 h 951416"/>
              <a:gd name="connsiteX303" fmla="*/ 706738 w 852183"/>
              <a:gd name="connsiteY303" fmla="*/ 505953 h 951416"/>
              <a:gd name="connsiteX304" fmla="*/ 712571 w 852183"/>
              <a:gd name="connsiteY304" fmla="*/ 506817 h 951416"/>
              <a:gd name="connsiteX305" fmla="*/ 705010 w 852183"/>
              <a:gd name="connsiteY305" fmla="*/ 541482 h 951416"/>
              <a:gd name="connsiteX306" fmla="*/ 618710 w 852183"/>
              <a:gd name="connsiteY306" fmla="*/ 522368 h 951416"/>
              <a:gd name="connsiteX307" fmla="*/ 550447 w 852183"/>
              <a:gd name="connsiteY307" fmla="*/ 490294 h 951416"/>
              <a:gd name="connsiteX308" fmla="*/ 476135 w 852183"/>
              <a:gd name="connsiteY308" fmla="*/ 569020 h 951416"/>
              <a:gd name="connsiteX309" fmla="*/ 530681 w 852183"/>
              <a:gd name="connsiteY309" fmla="*/ 406925 h 951416"/>
              <a:gd name="connsiteX310" fmla="*/ 476135 w 852183"/>
              <a:gd name="connsiteY310" fmla="*/ 569020 h 951416"/>
              <a:gd name="connsiteX311" fmla="*/ 57161 w 852183"/>
              <a:gd name="connsiteY311" fmla="*/ 582087 h 951416"/>
              <a:gd name="connsiteX312" fmla="*/ 66558 w 852183"/>
              <a:gd name="connsiteY312" fmla="*/ 490942 h 951416"/>
              <a:gd name="connsiteX313" fmla="*/ 88376 w 852183"/>
              <a:gd name="connsiteY313" fmla="*/ 462433 h 951416"/>
              <a:gd name="connsiteX314" fmla="*/ 90968 w 852183"/>
              <a:gd name="connsiteY314" fmla="*/ 460273 h 951416"/>
              <a:gd name="connsiteX315" fmla="*/ 115595 w 852183"/>
              <a:gd name="connsiteY315" fmla="*/ 475176 h 951416"/>
              <a:gd name="connsiteX316" fmla="*/ 117755 w 852183"/>
              <a:gd name="connsiteY316" fmla="*/ 477875 h 951416"/>
              <a:gd name="connsiteX317" fmla="*/ 57161 w 852183"/>
              <a:gd name="connsiteY317" fmla="*/ 582087 h 951416"/>
              <a:gd name="connsiteX318" fmla="*/ 733957 w 852183"/>
              <a:gd name="connsiteY318" fmla="*/ 489754 h 951416"/>
              <a:gd name="connsiteX319" fmla="*/ 753723 w 852183"/>
              <a:gd name="connsiteY319" fmla="*/ 469452 h 951416"/>
              <a:gd name="connsiteX320" fmla="*/ 733957 w 852183"/>
              <a:gd name="connsiteY320" fmla="*/ 489754 h 951416"/>
              <a:gd name="connsiteX321" fmla="*/ 814209 w 852183"/>
              <a:gd name="connsiteY321" fmla="*/ 356817 h 951416"/>
              <a:gd name="connsiteX322" fmla="*/ 816262 w 852183"/>
              <a:gd name="connsiteY322" fmla="*/ 356169 h 951416"/>
              <a:gd name="connsiteX323" fmla="*/ 830195 w 852183"/>
              <a:gd name="connsiteY323" fmla="*/ 414484 h 951416"/>
              <a:gd name="connsiteX324" fmla="*/ 797252 w 852183"/>
              <a:gd name="connsiteY324" fmla="*/ 421180 h 951416"/>
              <a:gd name="connsiteX325" fmla="*/ 799196 w 852183"/>
              <a:gd name="connsiteY325" fmla="*/ 370100 h 951416"/>
              <a:gd name="connsiteX326" fmla="*/ 814209 w 852183"/>
              <a:gd name="connsiteY326" fmla="*/ 356817 h 951416"/>
              <a:gd name="connsiteX327" fmla="*/ 74010 w 852183"/>
              <a:gd name="connsiteY327" fmla="*/ 440510 h 951416"/>
              <a:gd name="connsiteX328" fmla="*/ 168196 w 852183"/>
              <a:gd name="connsiteY328" fmla="*/ 222799 h 951416"/>
              <a:gd name="connsiteX329" fmla="*/ 314875 w 852183"/>
              <a:gd name="connsiteY329" fmla="*/ 229063 h 951416"/>
              <a:gd name="connsiteX330" fmla="*/ 323732 w 852183"/>
              <a:gd name="connsiteY330" fmla="*/ 274959 h 951416"/>
              <a:gd name="connsiteX331" fmla="*/ 326432 w 852183"/>
              <a:gd name="connsiteY331" fmla="*/ 385651 h 951416"/>
              <a:gd name="connsiteX332" fmla="*/ 270806 w 852183"/>
              <a:gd name="connsiteY332" fmla="*/ 535867 h 951416"/>
              <a:gd name="connsiteX333" fmla="*/ 252445 w 852183"/>
              <a:gd name="connsiteY333" fmla="*/ 544614 h 951416"/>
              <a:gd name="connsiteX334" fmla="*/ 234083 w 852183"/>
              <a:gd name="connsiteY334" fmla="*/ 551094 h 951416"/>
              <a:gd name="connsiteX335" fmla="*/ 202867 w 852183"/>
              <a:gd name="connsiteY335" fmla="*/ 565132 h 951416"/>
              <a:gd name="connsiteX336" fmla="*/ 194443 w 852183"/>
              <a:gd name="connsiteY336" fmla="*/ 552066 h 951416"/>
              <a:gd name="connsiteX337" fmla="*/ 90644 w 852183"/>
              <a:gd name="connsiteY337" fmla="*/ 441590 h 951416"/>
              <a:gd name="connsiteX338" fmla="*/ 74010 w 852183"/>
              <a:gd name="connsiteY338" fmla="*/ 440510 h 951416"/>
              <a:gd name="connsiteX339" fmla="*/ 761392 w 852183"/>
              <a:gd name="connsiteY339" fmla="*/ 322044 h 951416"/>
              <a:gd name="connsiteX340" fmla="*/ 783318 w 852183"/>
              <a:gd name="connsiteY340" fmla="*/ 254333 h 951416"/>
              <a:gd name="connsiteX341" fmla="*/ 791635 w 852183"/>
              <a:gd name="connsiteY341" fmla="*/ 334463 h 951416"/>
              <a:gd name="connsiteX342" fmla="*/ 761392 w 852183"/>
              <a:gd name="connsiteY342" fmla="*/ 322044 h 951416"/>
              <a:gd name="connsiteX343" fmla="*/ 25406 w 852183"/>
              <a:gd name="connsiteY343" fmla="*/ 579171 h 951416"/>
              <a:gd name="connsiteX344" fmla="*/ 15469 w 852183"/>
              <a:gd name="connsiteY344" fmla="*/ 539970 h 951416"/>
              <a:gd name="connsiteX345" fmla="*/ 92480 w 852183"/>
              <a:gd name="connsiteY345" fmla="*/ 306709 h 951416"/>
              <a:gd name="connsiteX346" fmla="*/ 63857 w 852183"/>
              <a:gd name="connsiteY346" fmla="*/ 367508 h 951416"/>
              <a:gd name="connsiteX347" fmla="*/ 39123 w 852183"/>
              <a:gd name="connsiteY347" fmla="*/ 508653 h 951416"/>
              <a:gd name="connsiteX348" fmla="*/ 25406 w 852183"/>
              <a:gd name="connsiteY348" fmla="*/ 579171 h 951416"/>
              <a:gd name="connsiteX349" fmla="*/ 736009 w 852183"/>
              <a:gd name="connsiteY349" fmla="*/ 313728 h 951416"/>
              <a:gd name="connsiteX350" fmla="*/ 771221 w 852183"/>
              <a:gd name="connsiteY350" fmla="*/ 261892 h 951416"/>
              <a:gd name="connsiteX351" fmla="*/ 750051 w 852183"/>
              <a:gd name="connsiteY351" fmla="*/ 319344 h 951416"/>
              <a:gd name="connsiteX352" fmla="*/ 736009 w 852183"/>
              <a:gd name="connsiteY352" fmla="*/ 313728 h 951416"/>
              <a:gd name="connsiteX353" fmla="*/ 798116 w 852183"/>
              <a:gd name="connsiteY353" fmla="*/ 312432 h 951416"/>
              <a:gd name="connsiteX354" fmla="*/ 790663 w 852183"/>
              <a:gd name="connsiteY354" fmla="*/ 240294 h 951416"/>
              <a:gd name="connsiteX355" fmla="*/ 802004 w 852183"/>
              <a:gd name="connsiteY355" fmla="*/ 260596 h 951416"/>
              <a:gd name="connsiteX356" fmla="*/ 812265 w 852183"/>
              <a:gd name="connsiteY356" fmla="*/ 330035 h 951416"/>
              <a:gd name="connsiteX357" fmla="*/ 798116 w 852183"/>
              <a:gd name="connsiteY357" fmla="*/ 312432 h 951416"/>
              <a:gd name="connsiteX358" fmla="*/ 671527 w 852183"/>
              <a:gd name="connsiteY358" fmla="*/ 272044 h 951416"/>
              <a:gd name="connsiteX359" fmla="*/ 656513 w 852183"/>
              <a:gd name="connsiteY359" fmla="*/ 263728 h 951416"/>
              <a:gd name="connsiteX360" fmla="*/ 658890 w 852183"/>
              <a:gd name="connsiteY360" fmla="*/ 250229 h 951416"/>
              <a:gd name="connsiteX361" fmla="*/ 671527 w 852183"/>
              <a:gd name="connsiteY361" fmla="*/ 272044 h 951416"/>
              <a:gd name="connsiteX362" fmla="*/ 658890 w 852183"/>
              <a:gd name="connsiteY362" fmla="*/ 146773 h 951416"/>
              <a:gd name="connsiteX363" fmla="*/ 683732 w 852183"/>
              <a:gd name="connsiteY363" fmla="*/ 91050 h 951416"/>
              <a:gd name="connsiteX364" fmla="*/ 728449 w 852183"/>
              <a:gd name="connsiteY364" fmla="*/ 125391 h 951416"/>
              <a:gd name="connsiteX365" fmla="*/ 675307 w 852183"/>
              <a:gd name="connsiteY365" fmla="*/ 212648 h 951416"/>
              <a:gd name="connsiteX366" fmla="*/ 680816 w 852183"/>
              <a:gd name="connsiteY366" fmla="*/ 212324 h 951416"/>
              <a:gd name="connsiteX367" fmla="*/ 691617 w 852183"/>
              <a:gd name="connsiteY367" fmla="*/ 215240 h 951416"/>
              <a:gd name="connsiteX368" fmla="*/ 743894 w 852183"/>
              <a:gd name="connsiteY368" fmla="*/ 139214 h 951416"/>
              <a:gd name="connsiteX369" fmla="*/ 778998 w 852183"/>
              <a:gd name="connsiteY369" fmla="*/ 233275 h 951416"/>
              <a:gd name="connsiteX370" fmla="*/ 766469 w 852183"/>
              <a:gd name="connsiteY370" fmla="*/ 253685 h 951416"/>
              <a:gd name="connsiteX371" fmla="*/ 740222 w 852183"/>
              <a:gd name="connsiteY371" fmla="*/ 293642 h 951416"/>
              <a:gd name="connsiteX372" fmla="*/ 719268 w 852183"/>
              <a:gd name="connsiteY372" fmla="*/ 305413 h 951416"/>
              <a:gd name="connsiteX373" fmla="*/ 714515 w 852183"/>
              <a:gd name="connsiteY373" fmla="*/ 273231 h 951416"/>
              <a:gd name="connsiteX374" fmla="*/ 754155 w 852183"/>
              <a:gd name="connsiteY374" fmla="*/ 181223 h 951416"/>
              <a:gd name="connsiteX375" fmla="*/ 722724 w 852183"/>
              <a:gd name="connsiteY375" fmla="*/ 230683 h 951416"/>
              <a:gd name="connsiteX376" fmla="*/ 686540 w 852183"/>
              <a:gd name="connsiteY376" fmla="*/ 276039 h 951416"/>
              <a:gd name="connsiteX377" fmla="*/ 687945 w 852183"/>
              <a:gd name="connsiteY377" fmla="*/ 220964 h 951416"/>
              <a:gd name="connsiteX378" fmla="*/ 680492 w 852183"/>
              <a:gd name="connsiteY378" fmla="*/ 237702 h 951416"/>
              <a:gd name="connsiteX379" fmla="*/ 676495 w 852183"/>
              <a:gd name="connsiteY379" fmla="*/ 246882 h 951416"/>
              <a:gd name="connsiteX380" fmla="*/ 670339 w 852183"/>
              <a:gd name="connsiteY380" fmla="*/ 254657 h 951416"/>
              <a:gd name="connsiteX381" fmla="*/ 671203 w 852183"/>
              <a:gd name="connsiteY381" fmla="*/ 224419 h 951416"/>
              <a:gd name="connsiteX382" fmla="*/ 650573 w 852183"/>
              <a:gd name="connsiteY382" fmla="*/ 245154 h 951416"/>
              <a:gd name="connsiteX383" fmla="*/ 647981 w 852183"/>
              <a:gd name="connsiteY383" fmla="*/ 233059 h 951416"/>
              <a:gd name="connsiteX384" fmla="*/ 652949 w 852183"/>
              <a:gd name="connsiteY384" fmla="*/ 229819 h 951416"/>
              <a:gd name="connsiteX385" fmla="*/ 655001 w 852183"/>
              <a:gd name="connsiteY385" fmla="*/ 229171 h 951416"/>
              <a:gd name="connsiteX386" fmla="*/ 674227 w 852183"/>
              <a:gd name="connsiteY386" fmla="*/ 165996 h 951416"/>
              <a:gd name="connsiteX387" fmla="*/ 697234 w 852183"/>
              <a:gd name="connsiteY387" fmla="*/ 126795 h 951416"/>
              <a:gd name="connsiteX388" fmla="*/ 697666 w 852183"/>
              <a:gd name="connsiteY388" fmla="*/ 118264 h 951416"/>
              <a:gd name="connsiteX389" fmla="*/ 667530 w 852183"/>
              <a:gd name="connsiteY389" fmla="*/ 158760 h 951416"/>
              <a:gd name="connsiteX390" fmla="*/ 661266 w 852183"/>
              <a:gd name="connsiteY390" fmla="*/ 166104 h 951416"/>
              <a:gd name="connsiteX391" fmla="*/ 653273 w 852183"/>
              <a:gd name="connsiteY391" fmla="*/ 173339 h 951416"/>
              <a:gd name="connsiteX392" fmla="*/ 658890 w 852183"/>
              <a:gd name="connsiteY392" fmla="*/ 146773 h 951416"/>
              <a:gd name="connsiteX393" fmla="*/ 670879 w 852183"/>
              <a:gd name="connsiteY393" fmla="*/ 220856 h 951416"/>
              <a:gd name="connsiteX394" fmla="*/ 673363 w 852183"/>
              <a:gd name="connsiteY394" fmla="*/ 220640 h 951416"/>
              <a:gd name="connsiteX395" fmla="*/ 670879 w 852183"/>
              <a:gd name="connsiteY395" fmla="*/ 220856 h 951416"/>
              <a:gd name="connsiteX396" fmla="*/ 216693 w 852183"/>
              <a:gd name="connsiteY396" fmla="*/ 218480 h 951416"/>
              <a:gd name="connsiteX397" fmla="*/ 230734 w 852183"/>
              <a:gd name="connsiteY397" fmla="*/ 179387 h 951416"/>
              <a:gd name="connsiteX398" fmla="*/ 238403 w 852183"/>
              <a:gd name="connsiteY398" fmla="*/ 135974 h 951416"/>
              <a:gd name="connsiteX399" fmla="*/ 245964 w 852183"/>
              <a:gd name="connsiteY399" fmla="*/ 146233 h 951416"/>
              <a:gd name="connsiteX400" fmla="*/ 248880 w 852183"/>
              <a:gd name="connsiteY400" fmla="*/ 222259 h 951416"/>
              <a:gd name="connsiteX401" fmla="*/ 216693 w 852183"/>
              <a:gd name="connsiteY401" fmla="*/ 218480 h 951416"/>
              <a:gd name="connsiteX402" fmla="*/ 181481 w 852183"/>
              <a:gd name="connsiteY402" fmla="*/ 204333 h 951416"/>
              <a:gd name="connsiteX403" fmla="*/ 203624 w 852183"/>
              <a:gd name="connsiteY403" fmla="*/ 181763 h 951416"/>
              <a:gd name="connsiteX404" fmla="*/ 209132 w 852183"/>
              <a:gd name="connsiteY404" fmla="*/ 213944 h 951416"/>
              <a:gd name="connsiteX405" fmla="*/ 192930 w 852183"/>
              <a:gd name="connsiteY405" fmla="*/ 210704 h 951416"/>
              <a:gd name="connsiteX406" fmla="*/ 181481 w 852183"/>
              <a:gd name="connsiteY406" fmla="*/ 204333 h 951416"/>
              <a:gd name="connsiteX407" fmla="*/ 384866 w 852183"/>
              <a:gd name="connsiteY407" fmla="*/ 143858 h 951416"/>
              <a:gd name="connsiteX408" fmla="*/ 426558 w 852183"/>
              <a:gd name="connsiteY408" fmla="*/ 59624 h 951416"/>
              <a:gd name="connsiteX409" fmla="*/ 432067 w 852183"/>
              <a:gd name="connsiteY409" fmla="*/ 44505 h 951416"/>
              <a:gd name="connsiteX410" fmla="*/ 440924 w 852183"/>
              <a:gd name="connsiteY410" fmla="*/ 32302 h 951416"/>
              <a:gd name="connsiteX411" fmla="*/ 419969 w 852183"/>
              <a:gd name="connsiteY411" fmla="*/ 97745 h 951416"/>
              <a:gd name="connsiteX412" fmla="*/ 393183 w 852183"/>
              <a:gd name="connsiteY412" fmla="*/ 137918 h 951416"/>
              <a:gd name="connsiteX413" fmla="*/ 390590 w 852183"/>
              <a:gd name="connsiteY413" fmla="*/ 139970 h 951416"/>
              <a:gd name="connsiteX414" fmla="*/ 387782 w 852183"/>
              <a:gd name="connsiteY414" fmla="*/ 141914 h 951416"/>
              <a:gd name="connsiteX415" fmla="*/ 384866 w 852183"/>
              <a:gd name="connsiteY415" fmla="*/ 143858 h 951416"/>
              <a:gd name="connsiteX416" fmla="*/ 273507 w 852183"/>
              <a:gd name="connsiteY416" fmla="*/ 105089 h 951416"/>
              <a:gd name="connsiteX417" fmla="*/ 256009 w 852183"/>
              <a:gd name="connsiteY417" fmla="*/ 218264 h 951416"/>
              <a:gd name="connsiteX418" fmla="*/ 258169 w 852183"/>
              <a:gd name="connsiteY418" fmla="*/ 114484 h 951416"/>
              <a:gd name="connsiteX419" fmla="*/ 273507 w 852183"/>
              <a:gd name="connsiteY419" fmla="*/ 105089 h 951416"/>
              <a:gd name="connsiteX420" fmla="*/ 289384 w 852183"/>
              <a:gd name="connsiteY420" fmla="*/ 217184 h 951416"/>
              <a:gd name="connsiteX421" fmla="*/ 308718 w 852183"/>
              <a:gd name="connsiteY421" fmla="*/ 81223 h 951416"/>
              <a:gd name="connsiteX422" fmla="*/ 320059 w 852183"/>
              <a:gd name="connsiteY422" fmla="*/ 138350 h 951416"/>
              <a:gd name="connsiteX423" fmla="*/ 326432 w 852183"/>
              <a:gd name="connsiteY423" fmla="*/ 203253 h 951416"/>
              <a:gd name="connsiteX424" fmla="*/ 303858 w 852183"/>
              <a:gd name="connsiteY424" fmla="*/ 212648 h 951416"/>
              <a:gd name="connsiteX425" fmla="*/ 318655 w 852183"/>
              <a:gd name="connsiteY425" fmla="*/ 83922 h 951416"/>
              <a:gd name="connsiteX426" fmla="*/ 306234 w 852183"/>
              <a:gd name="connsiteY426" fmla="*/ 153685 h 951416"/>
              <a:gd name="connsiteX427" fmla="*/ 296729 w 852183"/>
              <a:gd name="connsiteY427" fmla="*/ 206277 h 951416"/>
              <a:gd name="connsiteX428" fmla="*/ 289384 w 852183"/>
              <a:gd name="connsiteY428" fmla="*/ 217184 h 951416"/>
              <a:gd name="connsiteX429" fmla="*/ 345334 w 852183"/>
              <a:gd name="connsiteY429" fmla="*/ 140402 h 951416"/>
              <a:gd name="connsiteX430" fmla="*/ 365208 w 852183"/>
              <a:gd name="connsiteY430" fmla="*/ 68588 h 951416"/>
              <a:gd name="connsiteX431" fmla="*/ 371581 w 852183"/>
              <a:gd name="connsiteY431" fmla="*/ 57896 h 951416"/>
              <a:gd name="connsiteX432" fmla="*/ 382814 w 852183"/>
              <a:gd name="connsiteY432" fmla="*/ 48933 h 951416"/>
              <a:gd name="connsiteX433" fmla="*/ 381626 w 852183"/>
              <a:gd name="connsiteY433" fmla="*/ 104657 h 951416"/>
              <a:gd name="connsiteX434" fmla="*/ 378169 w 852183"/>
              <a:gd name="connsiteY434" fmla="*/ 138350 h 951416"/>
              <a:gd name="connsiteX435" fmla="*/ 331617 w 852183"/>
              <a:gd name="connsiteY435" fmla="*/ 195262 h 951416"/>
              <a:gd name="connsiteX436" fmla="*/ 339393 w 852183"/>
              <a:gd name="connsiteY436" fmla="*/ 154657 h 951416"/>
              <a:gd name="connsiteX437" fmla="*/ 325028 w 852183"/>
              <a:gd name="connsiteY437" fmla="*/ 173339 h 951416"/>
              <a:gd name="connsiteX438" fmla="*/ 330752 w 852183"/>
              <a:gd name="connsiteY438" fmla="*/ 96233 h 951416"/>
              <a:gd name="connsiteX439" fmla="*/ 365856 w 852183"/>
              <a:gd name="connsiteY439" fmla="*/ 54009 h 951416"/>
              <a:gd name="connsiteX440" fmla="*/ 339393 w 852183"/>
              <a:gd name="connsiteY440" fmla="*/ 154657 h 951416"/>
              <a:gd name="connsiteX441" fmla="*/ 345334 w 852183"/>
              <a:gd name="connsiteY441" fmla="*/ 140402 h 951416"/>
              <a:gd name="connsiteX442" fmla="*/ 325136 w 852183"/>
              <a:gd name="connsiteY442" fmla="*/ 219452 h 951416"/>
              <a:gd name="connsiteX443" fmla="*/ 447080 w 852183"/>
              <a:gd name="connsiteY443" fmla="*/ 30359 h 951416"/>
              <a:gd name="connsiteX444" fmla="*/ 558547 w 852183"/>
              <a:gd name="connsiteY444" fmla="*/ 42562 h 951416"/>
              <a:gd name="connsiteX445" fmla="*/ 648737 w 852183"/>
              <a:gd name="connsiteY445" fmla="*/ 77011 h 951416"/>
              <a:gd name="connsiteX446" fmla="*/ 628647 w 852183"/>
              <a:gd name="connsiteY446" fmla="*/ 148069 h 951416"/>
              <a:gd name="connsiteX447" fmla="*/ 618818 w 852183"/>
              <a:gd name="connsiteY447" fmla="*/ 220856 h 951416"/>
              <a:gd name="connsiteX448" fmla="*/ 635019 w 852183"/>
              <a:gd name="connsiteY448" fmla="*/ 267616 h 951416"/>
              <a:gd name="connsiteX449" fmla="*/ 526252 w 852183"/>
              <a:gd name="connsiteY449" fmla="*/ 371612 h 951416"/>
              <a:gd name="connsiteX450" fmla="*/ 447512 w 852183"/>
              <a:gd name="connsiteY450" fmla="*/ 341698 h 951416"/>
              <a:gd name="connsiteX451" fmla="*/ 364560 w 852183"/>
              <a:gd name="connsiteY451" fmla="*/ 349257 h 951416"/>
              <a:gd name="connsiteX452" fmla="*/ 325136 w 852183"/>
              <a:gd name="connsiteY452" fmla="*/ 219452 h 951416"/>
              <a:gd name="connsiteX453" fmla="*/ 388754 w 852183"/>
              <a:gd name="connsiteY453" fmla="*/ 92778 h 951416"/>
              <a:gd name="connsiteX454" fmla="*/ 401824 w 852183"/>
              <a:gd name="connsiteY454" fmla="*/ 40834 h 951416"/>
              <a:gd name="connsiteX455" fmla="*/ 404200 w 852183"/>
              <a:gd name="connsiteY455" fmla="*/ 55845 h 951416"/>
              <a:gd name="connsiteX456" fmla="*/ 400311 w 852183"/>
              <a:gd name="connsiteY456" fmla="*/ 69236 h 951416"/>
              <a:gd name="connsiteX457" fmla="*/ 396531 w 852183"/>
              <a:gd name="connsiteY457" fmla="*/ 82194 h 951416"/>
              <a:gd name="connsiteX458" fmla="*/ 388754 w 852183"/>
              <a:gd name="connsiteY458" fmla="*/ 92778 h 951416"/>
              <a:gd name="connsiteX459" fmla="*/ 138061 w 852183"/>
              <a:gd name="connsiteY459" fmla="*/ 832951 h 951416"/>
              <a:gd name="connsiteX460" fmla="*/ 177269 w 852183"/>
              <a:gd name="connsiteY460" fmla="*/ 855738 h 951416"/>
              <a:gd name="connsiteX461" fmla="*/ 305586 w 852183"/>
              <a:gd name="connsiteY461" fmla="*/ 922044 h 951416"/>
              <a:gd name="connsiteX462" fmla="*/ 574101 w 852183"/>
              <a:gd name="connsiteY462" fmla="*/ 935651 h 951416"/>
              <a:gd name="connsiteX463" fmla="*/ 626810 w 852183"/>
              <a:gd name="connsiteY463" fmla="*/ 921828 h 951416"/>
              <a:gd name="connsiteX464" fmla="*/ 669367 w 852183"/>
              <a:gd name="connsiteY464" fmla="*/ 902498 h 951416"/>
              <a:gd name="connsiteX465" fmla="*/ 703822 w 852183"/>
              <a:gd name="connsiteY465" fmla="*/ 870748 h 951416"/>
              <a:gd name="connsiteX466" fmla="*/ 780078 w 852183"/>
              <a:gd name="connsiteY466" fmla="*/ 752714 h 951416"/>
              <a:gd name="connsiteX467" fmla="*/ 812049 w 852183"/>
              <a:gd name="connsiteY467" fmla="*/ 718264 h 951416"/>
              <a:gd name="connsiteX468" fmla="*/ 824146 w 852183"/>
              <a:gd name="connsiteY468" fmla="*/ 651634 h 951416"/>
              <a:gd name="connsiteX469" fmla="*/ 849205 w 852183"/>
              <a:gd name="connsiteY469" fmla="*/ 440618 h 951416"/>
              <a:gd name="connsiteX470" fmla="*/ 849853 w 852183"/>
              <a:gd name="connsiteY470" fmla="*/ 411245 h 951416"/>
              <a:gd name="connsiteX471" fmla="*/ 722184 w 852183"/>
              <a:gd name="connsiteY471" fmla="*/ 91158 h 951416"/>
              <a:gd name="connsiteX472" fmla="*/ 672823 w 852183"/>
              <a:gd name="connsiteY472" fmla="*/ 62324 h 951416"/>
              <a:gd name="connsiteX473" fmla="*/ 560492 w 852183"/>
              <a:gd name="connsiteY473" fmla="*/ 13620 h 951416"/>
              <a:gd name="connsiteX474" fmla="*/ 522904 w 852183"/>
              <a:gd name="connsiteY474" fmla="*/ 8652 h 951416"/>
              <a:gd name="connsiteX475" fmla="*/ 436279 w 852183"/>
              <a:gd name="connsiteY475" fmla="*/ 2821 h 951416"/>
              <a:gd name="connsiteX476" fmla="*/ 270266 w 852183"/>
              <a:gd name="connsiteY476" fmla="*/ 81115 h 951416"/>
              <a:gd name="connsiteX477" fmla="*/ 212696 w 852183"/>
              <a:gd name="connsiteY477" fmla="*/ 123015 h 951416"/>
              <a:gd name="connsiteX478" fmla="*/ 177377 w 852183"/>
              <a:gd name="connsiteY478" fmla="*/ 170424 h 951416"/>
              <a:gd name="connsiteX479" fmla="*/ 105982 w 852183"/>
              <a:gd name="connsiteY479" fmla="*/ 260488 h 951416"/>
              <a:gd name="connsiteX480" fmla="*/ 39231 w 852183"/>
              <a:gd name="connsiteY480" fmla="*/ 359409 h 951416"/>
              <a:gd name="connsiteX481" fmla="*/ 20113 w 852183"/>
              <a:gd name="connsiteY481" fmla="*/ 418588 h 951416"/>
              <a:gd name="connsiteX482" fmla="*/ 4019 w 852183"/>
              <a:gd name="connsiteY482" fmla="*/ 485651 h 951416"/>
              <a:gd name="connsiteX483" fmla="*/ 14604 w 852183"/>
              <a:gd name="connsiteY483" fmla="*/ 629279 h 951416"/>
              <a:gd name="connsiteX484" fmla="*/ 122507 w 852183"/>
              <a:gd name="connsiteY484" fmla="*/ 806925 h 951416"/>
              <a:gd name="connsiteX485" fmla="*/ 138061 w 852183"/>
              <a:gd name="connsiteY485" fmla="*/ 832951 h 95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</a:cxnLst>
            <a:rect l="l" t="t" r="r" b="b"/>
            <a:pathLst>
              <a:path w="852183" h="951416">
                <a:moveTo>
                  <a:pt x="451833" y="912973"/>
                </a:moveTo>
                <a:cubicBezTo>
                  <a:pt x="447080" y="915781"/>
                  <a:pt x="450969" y="915457"/>
                  <a:pt x="442976" y="916753"/>
                </a:cubicBezTo>
                <a:cubicBezTo>
                  <a:pt x="438763" y="917509"/>
                  <a:pt x="430879" y="917293"/>
                  <a:pt x="426342" y="917401"/>
                </a:cubicBezTo>
                <a:cubicBezTo>
                  <a:pt x="430339" y="893103"/>
                  <a:pt x="445136" y="897422"/>
                  <a:pt x="451833" y="912973"/>
                </a:cubicBezTo>
                <a:close/>
                <a:moveTo>
                  <a:pt x="489420" y="763405"/>
                </a:moveTo>
                <a:lnTo>
                  <a:pt x="445244" y="865025"/>
                </a:lnTo>
                <a:cubicBezTo>
                  <a:pt x="443300" y="869129"/>
                  <a:pt x="439087" y="878200"/>
                  <a:pt x="436819" y="881440"/>
                </a:cubicBezTo>
                <a:lnTo>
                  <a:pt x="421590" y="894291"/>
                </a:lnTo>
                <a:lnTo>
                  <a:pt x="430663" y="855198"/>
                </a:lnTo>
                <a:cubicBezTo>
                  <a:pt x="446756" y="800122"/>
                  <a:pt x="431095" y="804334"/>
                  <a:pt x="457557" y="782303"/>
                </a:cubicBezTo>
                <a:cubicBezTo>
                  <a:pt x="468466" y="773232"/>
                  <a:pt x="474407" y="766213"/>
                  <a:pt x="489420" y="763405"/>
                </a:cubicBezTo>
                <a:close/>
                <a:moveTo>
                  <a:pt x="283768" y="886515"/>
                </a:moveTo>
                <a:cubicBezTo>
                  <a:pt x="309582" y="888459"/>
                  <a:pt x="322868" y="892347"/>
                  <a:pt x="347926" y="892347"/>
                </a:cubicBezTo>
                <a:cubicBezTo>
                  <a:pt x="348466" y="893211"/>
                  <a:pt x="349222" y="893535"/>
                  <a:pt x="349546" y="894939"/>
                </a:cubicBezTo>
                <a:cubicBezTo>
                  <a:pt x="349870" y="896342"/>
                  <a:pt x="350842" y="896990"/>
                  <a:pt x="351166" y="897530"/>
                </a:cubicBezTo>
                <a:lnTo>
                  <a:pt x="357755" y="905846"/>
                </a:lnTo>
                <a:cubicBezTo>
                  <a:pt x="365424" y="895155"/>
                  <a:pt x="363156" y="896558"/>
                  <a:pt x="381410" y="898934"/>
                </a:cubicBezTo>
                <a:cubicBezTo>
                  <a:pt x="400960" y="901418"/>
                  <a:pt x="398043" y="901526"/>
                  <a:pt x="403228" y="918373"/>
                </a:cubicBezTo>
                <a:cubicBezTo>
                  <a:pt x="379789" y="917509"/>
                  <a:pt x="359267" y="914161"/>
                  <a:pt x="339717" y="909085"/>
                </a:cubicBezTo>
                <a:cubicBezTo>
                  <a:pt x="313579" y="902174"/>
                  <a:pt x="295001" y="900554"/>
                  <a:pt x="283768" y="886515"/>
                </a:cubicBezTo>
                <a:close/>
                <a:moveTo>
                  <a:pt x="391023" y="873448"/>
                </a:moveTo>
                <a:cubicBezTo>
                  <a:pt x="389510" y="899150"/>
                  <a:pt x="400744" y="888135"/>
                  <a:pt x="376009" y="889863"/>
                </a:cubicBezTo>
                <a:cubicBezTo>
                  <a:pt x="380437" y="878308"/>
                  <a:pt x="373417" y="886947"/>
                  <a:pt x="380978" y="879496"/>
                </a:cubicBezTo>
                <a:cubicBezTo>
                  <a:pt x="388214" y="872260"/>
                  <a:pt x="379465" y="879280"/>
                  <a:pt x="391023" y="873448"/>
                </a:cubicBezTo>
                <a:close/>
                <a:moveTo>
                  <a:pt x="488880" y="904442"/>
                </a:moveTo>
                <a:cubicBezTo>
                  <a:pt x="488340" y="903686"/>
                  <a:pt x="487908" y="901418"/>
                  <a:pt x="487800" y="901958"/>
                </a:cubicBezTo>
                <a:lnTo>
                  <a:pt x="488664" y="880036"/>
                </a:lnTo>
                <a:cubicBezTo>
                  <a:pt x="478079" y="892563"/>
                  <a:pt x="485208" y="895370"/>
                  <a:pt x="468142" y="901310"/>
                </a:cubicBezTo>
                <a:cubicBezTo>
                  <a:pt x="453021" y="883491"/>
                  <a:pt x="478943" y="834787"/>
                  <a:pt x="485640" y="814917"/>
                </a:cubicBezTo>
                <a:lnTo>
                  <a:pt x="507134" y="765781"/>
                </a:lnTo>
                <a:cubicBezTo>
                  <a:pt x="507566" y="764809"/>
                  <a:pt x="507674" y="763621"/>
                  <a:pt x="508106" y="762649"/>
                </a:cubicBezTo>
                <a:cubicBezTo>
                  <a:pt x="513615" y="750770"/>
                  <a:pt x="508430" y="750230"/>
                  <a:pt x="537377" y="749042"/>
                </a:cubicBezTo>
                <a:cubicBezTo>
                  <a:pt x="532949" y="770100"/>
                  <a:pt x="521500" y="792995"/>
                  <a:pt x="513507" y="813081"/>
                </a:cubicBezTo>
                <a:cubicBezTo>
                  <a:pt x="504542" y="835759"/>
                  <a:pt x="492013" y="853578"/>
                  <a:pt x="504758" y="876364"/>
                </a:cubicBezTo>
                <a:cubicBezTo>
                  <a:pt x="517503" y="819668"/>
                  <a:pt x="531977" y="796234"/>
                  <a:pt x="549799" y="749798"/>
                </a:cubicBezTo>
                <a:lnTo>
                  <a:pt x="582418" y="749258"/>
                </a:lnTo>
                <a:cubicBezTo>
                  <a:pt x="574749" y="783815"/>
                  <a:pt x="524416" y="880684"/>
                  <a:pt x="507350" y="901418"/>
                </a:cubicBezTo>
                <a:lnTo>
                  <a:pt x="497521" y="875284"/>
                </a:lnTo>
                <a:cubicBezTo>
                  <a:pt x="496441" y="890511"/>
                  <a:pt x="496657" y="893859"/>
                  <a:pt x="488880" y="904442"/>
                </a:cubicBezTo>
                <a:close/>
                <a:moveTo>
                  <a:pt x="488664" y="880036"/>
                </a:moveTo>
                <a:cubicBezTo>
                  <a:pt x="490825" y="877660"/>
                  <a:pt x="491257" y="879172"/>
                  <a:pt x="494281" y="872800"/>
                </a:cubicBezTo>
                <a:cubicBezTo>
                  <a:pt x="498709" y="863621"/>
                  <a:pt x="495361" y="870856"/>
                  <a:pt x="497413" y="863189"/>
                </a:cubicBezTo>
                <a:cubicBezTo>
                  <a:pt x="488556" y="871180"/>
                  <a:pt x="491581" y="865457"/>
                  <a:pt x="488664" y="880036"/>
                </a:cubicBezTo>
                <a:close/>
                <a:moveTo>
                  <a:pt x="596783" y="896558"/>
                </a:moveTo>
                <a:lnTo>
                  <a:pt x="512859" y="911353"/>
                </a:lnTo>
                <a:cubicBezTo>
                  <a:pt x="518799" y="894399"/>
                  <a:pt x="526144" y="884679"/>
                  <a:pt x="532841" y="870424"/>
                </a:cubicBezTo>
                <a:cubicBezTo>
                  <a:pt x="542022" y="850878"/>
                  <a:pt x="541158" y="846774"/>
                  <a:pt x="556495" y="831116"/>
                </a:cubicBezTo>
                <a:cubicBezTo>
                  <a:pt x="553579" y="846558"/>
                  <a:pt x="547530" y="867617"/>
                  <a:pt x="546882" y="892347"/>
                </a:cubicBezTo>
                <a:cubicBezTo>
                  <a:pt x="562328" y="889215"/>
                  <a:pt x="563732" y="884355"/>
                  <a:pt x="570861" y="870856"/>
                </a:cubicBezTo>
                <a:cubicBezTo>
                  <a:pt x="575505" y="862001"/>
                  <a:pt x="581770" y="849042"/>
                  <a:pt x="584470" y="838135"/>
                </a:cubicBezTo>
                <a:lnTo>
                  <a:pt x="572157" y="855090"/>
                </a:lnTo>
                <a:cubicBezTo>
                  <a:pt x="567944" y="863081"/>
                  <a:pt x="564164" y="870532"/>
                  <a:pt x="560492" y="877012"/>
                </a:cubicBezTo>
                <a:cubicBezTo>
                  <a:pt x="556711" y="871504"/>
                  <a:pt x="549259" y="886299"/>
                  <a:pt x="560924" y="840727"/>
                </a:cubicBezTo>
                <a:cubicBezTo>
                  <a:pt x="565568" y="822584"/>
                  <a:pt x="565892" y="818049"/>
                  <a:pt x="572481" y="802282"/>
                </a:cubicBezTo>
                <a:cubicBezTo>
                  <a:pt x="594947" y="748826"/>
                  <a:pt x="589115" y="746666"/>
                  <a:pt x="617305" y="747638"/>
                </a:cubicBezTo>
                <a:cubicBezTo>
                  <a:pt x="616873" y="775284"/>
                  <a:pt x="591059" y="807573"/>
                  <a:pt x="584470" y="838135"/>
                </a:cubicBezTo>
                <a:cubicBezTo>
                  <a:pt x="594731" y="824528"/>
                  <a:pt x="594839" y="814377"/>
                  <a:pt x="604128" y="800122"/>
                </a:cubicBezTo>
                <a:cubicBezTo>
                  <a:pt x="607476" y="794938"/>
                  <a:pt x="607152" y="795478"/>
                  <a:pt x="610285" y="792023"/>
                </a:cubicBezTo>
                <a:lnTo>
                  <a:pt x="606396" y="818265"/>
                </a:lnTo>
                <a:cubicBezTo>
                  <a:pt x="605208" y="827552"/>
                  <a:pt x="604452" y="836191"/>
                  <a:pt x="602940" y="844506"/>
                </a:cubicBezTo>
                <a:cubicBezTo>
                  <a:pt x="599052" y="866429"/>
                  <a:pt x="598079" y="872800"/>
                  <a:pt x="596783" y="896558"/>
                </a:cubicBezTo>
                <a:close/>
                <a:moveTo>
                  <a:pt x="406036" y="892779"/>
                </a:moveTo>
                <a:cubicBezTo>
                  <a:pt x="399015" y="880900"/>
                  <a:pt x="399663" y="858869"/>
                  <a:pt x="405172" y="846234"/>
                </a:cubicBezTo>
                <a:cubicBezTo>
                  <a:pt x="411329" y="832087"/>
                  <a:pt x="419537" y="822152"/>
                  <a:pt x="431419" y="816645"/>
                </a:cubicBezTo>
                <a:cubicBezTo>
                  <a:pt x="431095" y="832411"/>
                  <a:pt x="428718" y="845694"/>
                  <a:pt x="424722" y="860921"/>
                </a:cubicBezTo>
                <a:cubicBezTo>
                  <a:pt x="423210" y="866969"/>
                  <a:pt x="421050" y="875068"/>
                  <a:pt x="418997" y="880144"/>
                </a:cubicBezTo>
                <a:cubicBezTo>
                  <a:pt x="411005" y="900230"/>
                  <a:pt x="419321" y="888567"/>
                  <a:pt x="406036" y="892779"/>
                </a:cubicBezTo>
                <a:close/>
                <a:moveTo>
                  <a:pt x="437251" y="897854"/>
                </a:moveTo>
                <a:cubicBezTo>
                  <a:pt x="440059" y="885435"/>
                  <a:pt x="469870" y="811569"/>
                  <a:pt x="485856" y="794830"/>
                </a:cubicBezTo>
                <a:lnTo>
                  <a:pt x="460150" y="879496"/>
                </a:lnTo>
                <a:cubicBezTo>
                  <a:pt x="454101" y="901850"/>
                  <a:pt x="459177" y="897962"/>
                  <a:pt x="437251" y="897854"/>
                </a:cubicBezTo>
                <a:close/>
                <a:moveTo>
                  <a:pt x="663210" y="868157"/>
                </a:moveTo>
                <a:cubicBezTo>
                  <a:pt x="648413" y="878200"/>
                  <a:pt x="648737" y="879172"/>
                  <a:pt x="628647" y="884355"/>
                </a:cubicBezTo>
                <a:lnTo>
                  <a:pt x="670771" y="775500"/>
                </a:lnTo>
                <a:cubicBezTo>
                  <a:pt x="674011" y="780468"/>
                  <a:pt x="673687" y="775284"/>
                  <a:pt x="674659" y="784571"/>
                </a:cubicBezTo>
                <a:lnTo>
                  <a:pt x="663210" y="868157"/>
                </a:lnTo>
                <a:close/>
                <a:moveTo>
                  <a:pt x="603588" y="889755"/>
                </a:moveTo>
                <a:cubicBezTo>
                  <a:pt x="605640" y="827012"/>
                  <a:pt x="617305" y="802714"/>
                  <a:pt x="632535" y="753578"/>
                </a:cubicBezTo>
                <a:lnTo>
                  <a:pt x="668503" y="765673"/>
                </a:lnTo>
                <a:cubicBezTo>
                  <a:pt x="661050" y="796450"/>
                  <a:pt x="643336" y="837271"/>
                  <a:pt x="628647" y="865889"/>
                </a:cubicBezTo>
                <a:cubicBezTo>
                  <a:pt x="619682" y="883383"/>
                  <a:pt x="622166" y="884247"/>
                  <a:pt x="603588" y="889755"/>
                </a:cubicBezTo>
                <a:close/>
                <a:moveTo>
                  <a:pt x="143569" y="722584"/>
                </a:moveTo>
                <a:cubicBezTo>
                  <a:pt x="152750" y="691051"/>
                  <a:pt x="161175" y="662541"/>
                  <a:pt x="176189" y="633815"/>
                </a:cubicBezTo>
                <a:lnTo>
                  <a:pt x="190770" y="609949"/>
                </a:lnTo>
                <a:cubicBezTo>
                  <a:pt x="200923" y="635975"/>
                  <a:pt x="215289" y="688999"/>
                  <a:pt x="191742" y="707465"/>
                </a:cubicBezTo>
                <a:cubicBezTo>
                  <a:pt x="196387" y="730683"/>
                  <a:pt x="205676" y="687271"/>
                  <a:pt x="197143" y="727768"/>
                </a:cubicBezTo>
                <a:cubicBezTo>
                  <a:pt x="190554" y="758977"/>
                  <a:pt x="171976" y="783599"/>
                  <a:pt x="154263" y="805738"/>
                </a:cubicBezTo>
                <a:cubicBezTo>
                  <a:pt x="130824" y="795370"/>
                  <a:pt x="125532" y="780036"/>
                  <a:pt x="127476" y="745694"/>
                </a:cubicBezTo>
                <a:lnTo>
                  <a:pt x="144866" y="759409"/>
                </a:lnTo>
                <a:cubicBezTo>
                  <a:pt x="159771" y="752390"/>
                  <a:pt x="184722" y="728416"/>
                  <a:pt x="190446" y="713945"/>
                </a:cubicBezTo>
                <a:cubicBezTo>
                  <a:pt x="175865" y="724204"/>
                  <a:pt x="165172" y="743858"/>
                  <a:pt x="144866" y="748070"/>
                </a:cubicBezTo>
                <a:lnTo>
                  <a:pt x="136333" y="721396"/>
                </a:lnTo>
                <a:cubicBezTo>
                  <a:pt x="127908" y="754226"/>
                  <a:pt x="120779" y="731547"/>
                  <a:pt x="121427" y="776580"/>
                </a:cubicBezTo>
                <a:cubicBezTo>
                  <a:pt x="99609" y="763945"/>
                  <a:pt x="82003" y="725176"/>
                  <a:pt x="73362" y="701634"/>
                </a:cubicBezTo>
                <a:cubicBezTo>
                  <a:pt x="78871" y="690079"/>
                  <a:pt x="81571" y="689323"/>
                  <a:pt x="89888" y="675932"/>
                </a:cubicBezTo>
                <a:cubicBezTo>
                  <a:pt x="92264" y="672260"/>
                  <a:pt x="95181" y="666752"/>
                  <a:pt x="97881" y="663081"/>
                </a:cubicBezTo>
                <a:lnTo>
                  <a:pt x="106090" y="653578"/>
                </a:lnTo>
                <a:cubicBezTo>
                  <a:pt x="106414" y="652174"/>
                  <a:pt x="107602" y="652066"/>
                  <a:pt x="108358" y="651310"/>
                </a:cubicBezTo>
                <a:cubicBezTo>
                  <a:pt x="103281" y="669776"/>
                  <a:pt x="90428" y="695694"/>
                  <a:pt x="93452" y="719884"/>
                </a:cubicBezTo>
                <a:cubicBezTo>
                  <a:pt x="112786" y="718912"/>
                  <a:pt x="139033" y="669452"/>
                  <a:pt x="149510" y="652606"/>
                </a:cubicBezTo>
                <a:cubicBezTo>
                  <a:pt x="154155" y="645154"/>
                  <a:pt x="153074" y="646558"/>
                  <a:pt x="158367" y="640511"/>
                </a:cubicBezTo>
                <a:lnTo>
                  <a:pt x="170032" y="629063"/>
                </a:lnTo>
                <a:cubicBezTo>
                  <a:pt x="167008" y="637595"/>
                  <a:pt x="136657" y="705089"/>
                  <a:pt x="143569" y="722584"/>
                </a:cubicBezTo>
                <a:close/>
                <a:moveTo>
                  <a:pt x="733417" y="544182"/>
                </a:moveTo>
                <a:cubicBezTo>
                  <a:pt x="730825" y="533275"/>
                  <a:pt x="727045" y="530467"/>
                  <a:pt x="729853" y="520532"/>
                </a:cubicBezTo>
                <a:cubicBezTo>
                  <a:pt x="733201" y="508977"/>
                  <a:pt x="742382" y="506277"/>
                  <a:pt x="743786" y="505305"/>
                </a:cubicBezTo>
                <a:cubicBezTo>
                  <a:pt x="761608" y="549258"/>
                  <a:pt x="750051" y="520100"/>
                  <a:pt x="756964" y="524096"/>
                </a:cubicBezTo>
                <a:cubicBezTo>
                  <a:pt x="766144" y="529387"/>
                  <a:pt x="768305" y="540078"/>
                  <a:pt x="770141" y="552605"/>
                </a:cubicBezTo>
                <a:cubicBezTo>
                  <a:pt x="766252" y="547530"/>
                  <a:pt x="765172" y="545262"/>
                  <a:pt x="762148" y="540402"/>
                </a:cubicBezTo>
                <a:lnTo>
                  <a:pt x="754263" y="527875"/>
                </a:lnTo>
                <a:cubicBezTo>
                  <a:pt x="762256" y="567184"/>
                  <a:pt x="810321" y="632735"/>
                  <a:pt x="796172" y="690619"/>
                </a:cubicBezTo>
                <a:cubicBezTo>
                  <a:pt x="786343" y="684463"/>
                  <a:pt x="786775" y="685219"/>
                  <a:pt x="778026" y="664917"/>
                </a:cubicBezTo>
                <a:lnTo>
                  <a:pt x="745730" y="581763"/>
                </a:lnTo>
                <a:cubicBezTo>
                  <a:pt x="754911" y="641482"/>
                  <a:pt x="795523" y="682195"/>
                  <a:pt x="784506" y="715889"/>
                </a:cubicBezTo>
                <a:cubicBezTo>
                  <a:pt x="777486" y="710489"/>
                  <a:pt x="782130" y="716753"/>
                  <a:pt x="774245" y="706385"/>
                </a:cubicBezTo>
                <a:cubicBezTo>
                  <a:pt x="766901" y="696666"/>
                  <a:pt x="758260" y="658869"/>
                  <a:pt x="741950" y="631007"/>
                </a:cubicBezTo>
                <a:lnTo>
                  <a:pt x="756856" y="678632"/>
                </a:lnTo>
                <a:cubicBezTo>
                  <a:pt x="764524" y="701418"/>
                  <a:pt x="769601" y="703902"/>
                  <a:pt x="762688" y="709409"/>
                </a:cubicBezTo>
                <a:lnTo>
                  <a:pt x="721104" y="613405"/>
                </a:lnTo>
                <a:cubicBezTo>
                  <a:pt x="717648" y="600770"/>
                  <a:pt x="719160" y="602498"/>
                  <a:pt x="718296" y="590726"/>
                </a:cubicBezTo>
                <a:cubicBezTo>
                  <a:pt x="717108" y="574204"/>
                  <a:pt x="719592" y="591158"/>
                  <a:pt x="716027" y="571612"/>
                </a:cubicBezTo>
                <a:cubicBezTo>
                  <a:pt x="716891" y="572476"/>
                  <a:pt x="717864" y="573664"/>
                  <a:pt x="718404" y="574312"/>
                </a:cubicBezTo>
                <a:lnTo>
                  <a:pt x="729421" y="593750"/>
                </a:lnTo>
                <a:cubicBezTo>
                  <a:pt x="725856" y="568048"/>
                  <a:pt x="718728" y="572152"/>
                  <a:pt x="720132" y="544182"/>
                </a:cubicBezTo>
                <a:cubicBezTo>
                  <a:pt x="720888" y="543750"/>
                  <a:pt x="722184" y="543642"/>
                  <a:pt x="722616" y="543642"/>
                </a:cubicBezTo>
                <a:lnTo>
                  <a:pt x="729097" y="543102"/>
                </a:lnTo>
                <a:cubicBezTo>
                  <a:pt x="730717" y="543102"/>
                  <a:pt x="729205" y="554981"/>
                  <a:pt x="732121" y="543750"/>
                </a:cubicBezTo>
                <a:cubicBezTo>
                  <a:pt x="732229" y="543318"/>
                  <a:pt x="732985" y="544290"/>
                  <a:pt x="733417" y="544182"/>
                </a:cubicBezTo>
                <a:close/>
                <a:moveTo>
                  <a:pt x="741950" y="631007"/>
                </a:moveTo>
                <a:cubicBezTo>
                  <a:pt x="738710" y="617616"/>
                  <a:pt x="735253" y="605089"/>
                  <a:pt x="728449" y="594074"/>
                </a:cubicBezTo>
                <a:lnTo>
                  <a:pt x="741950" y="631007"/>
                </a:lnTo>
                <a:close/>
                <a:moveTo>
                  <a:pt x="736874" y="548070"/>
                </a:moveTo>
                <a:cubicBezTo>
                  <a:pt x="730717" y="556493"/>
                  <a:pt x="740870" y="573340"/>
                  <a:pt x="746270" y="581547"/>
                </a:cubicBezTo>
                <a:lnTo>
                  <a:pt x="736874" y="548070"/>
                </a:lnTo>
                <a:close/>
                <a:moveTo>
                  <a:pt x="82435" y="631223"/>
                </a:moveTo>
                <a:cubicBezTo>
                  <a:pt x="109114" y="573556"/>
                  <a:pt x="93668" y="594938"/>
                  <a:pt x="134389" y="521180"/>
                </a:cubicBezTo>
                <a:cubicBezTo>
                  <a:pt x="151238" y="527875"/>
                  <a:pt x="140869" y="519560"/>
                  <a:pt x="153290" y="536191"/>
                </a:cubicBezTo>
                <a:lnTo>
                  <a:pt x="182993" y="589755"/>
                </a:lnTo>
                <a:lnTo>
                  <a:pt x="127152" y="679603"/>
                </a:lnTo>
                <a:cubicBezTo>
                  <a:pt x="113758" y="698070"/>
                  <a:pt x="114839" y="697530"/>
                  <a:pt x="101553" y="703470"/>
                </a:cubicBezTo>
                <a:cubicBezTo>
                  <a:pt x="108682" y="626364"/>
                  <a:pt x="163119" y="579495"/>
                  <a:pt x="148970" y="552821"/>
                </a:cubicBezTo>
                <a:cubicBezTo>
                  <a:pt x="126720" y="568480"/>
                  <a:pt x="107926" y="660705"/>
                  <a:pt x="72822" y="681007"/>
                </a:cubicBezTo>
                <a:lnTo>
                  <a:pt x="78223" y="639323"/>
                </a:lnTo>
                <a:cubicBezTo>
                  <a:pt x="71526" y="649150"/>
                  <a:pt x="74983" y="646882"/>
                  <a:pt x="70878" y="656061"/>
                </a:cubicBezTo>
                <a:cubicBezTo>
                  <a:pt x="66126" y="666429"/>
                  <a:pt x="70878" y="657033"/>
                  <a:pt x="66126" y="664809"/>
                </a:cubicBezTo>
                <a:cubicBezTo>
                  <a:pt x="65802" y="665457"/>
                  <a:pt x="64397" y="668048"/>
                  <a:pt x="64073" y="667400"/>
                </a:cubicBezTo>
                <a:cubicBezTo>
                  <a:pt x="63749" y="666752"/>
                  <a:pt x="62669" y="669128"/>
                  <a:pt x="61805" y="669884"/>
                </a:cubicBezTo>
                <a:cubicBezTo>
                  <a:pt x="59213" y="645370"/>
                  <a:pt x="60725" y="632951"/>
                  <a:pt x="77143" y="609409"/>
                </a:cubicBezTo>
                <a:lnTo>
                  <a:pt x="87620" y="597314"/>
                </a:lnTo>
                <a:cubicBezTo>
                  <a:pt x="85028" y="610057"/>
                  <a:pt x="80491" y="621288"/>
                  <a:pt x="78223" y="639323"/>
                </a:cubicBezTo>
                <a:lnTo>
                  <a:pt x="82435" y="631223"/>
                </a:lnTo>
                <a:close/>
                <a:moveTo>
                  <a:pt x="422562" y="620748"/>
                </a:moveTo>
                <a:cubicBezTo>
                  <a:pt x="439411" y="602174"/>
                  <a:pt x="434875" y="599474"/>
                  <a:pt x="464902" y="593318"/>
                </a:cubicBezTo>
                <a:lnTo>
                  <a:pt x="465226" y="619776"/>
                </a:lnTo>
                <a:cubicBezTo>
                  <a:pt x="439951" y="624528"/>
                  <a:pt x="403552" y="637811"/>
                  <a:pt x="366396" y="621936"/>
                </a:cubicBezTo>
                <a:cubicBezTo>
                  <a:pt x="365424" y="621504"/>
                  <a:pt x="364128" y="620964"/>
                  <a:pt x="363264" y="620532"/>
                </a:cubicBezTo>
                <a:cubicBezTo>
                  <a:pt x="356783" y="617508"/>
                  <a:pt x="357539" y="617400"/>
                  <a:pt x="353867" y="614593"/>
                </a:cubicBezTo>
                <a:cubicBezTo>
                  <a:pt x="360995" y="610057"/>
                  <a:pt x="355919" y="610165"/>
                  <a:pt x="366396" y="612001"/>
                </a:cubicBezTo>
                <a:lnTo>
                  <a:pt x="374389" y="615996"/>
                </a:lnTo>
                <a:cubicBezTo>
                  <a:pt x="374821" y="615133"/>
                  <a:pt x="376009" y="617076"/>
                  <a:pt x="376981" y="617292"/>
                </a:cubicBezTo>
                <a:cubicBezTo>
                  <a:pt x="389294" y="615457"/>
                  <a:pt x="394479" y="600014"/>
                  <a:pt x="414029" y="615025"/>
                </a:cubicBezTo>
                <a:lnTo>
                  <a:pt x="422562" y="620748"/>
                </a:lnTo>
                <a:close/>
                <a:moveTo>
                  <a:pt x="362184" y="415888"/>
                </a:moveTo>
                <a:cubicBezTo>
                  <a:pt x="362400" y="400661"/>
                  <a:pt x="367908" y="380791"/>
                  <a:pt x="380653" y="373556"/>
                </a:cubicBezTo>
                <a:cubicBezTo>
                  <a:pt x="441680" y="339106"/>
                  <a:pt x="493849" y="377227"/>
                  <a:pt x="518583" y="389430"/>
                </a:cubicBezTo>
                <a:cubicBezTo>
                  <a:pt x="516639" y="409085"/>
                  <a:pt x="506486" y="425175"/>
                  <a:pt x="498709" y="441698"/>
                </a:cubicBezTo>
                <a:lnTo>
                  <a:pt x="458529" y="542238"/>
                </a:lnTo>
                <a:cubicBezTo>
                  <a:pt x="444380" y="579387"/>
                  <a:pt x="445676" y="580899"/>
                  <a:pt x="430879" y="587271"/>
                </a:cubicBezTo>
                <a:cubicBezTo>
                  <a:pt x="427638" y="582735"/>
                  <a:pt x="420185" y="592562"/>
                  <a:pt x="428718" y="559733"/>
                </a:cubicBezTo>
                <a:lnTo>
                  <a:pt x="449888" y="480575"/>
                </a:lnTo>
                <a:cubicBezTo>
                  <a:pt x="455937" y="464484"/>
                  <a:pt x="460366" y="446882"/>
                  <a:pt x="466846" y="431331"/>
                </a:cubicBezTo>
                <a:cubicBezTo>
                  <a:pt x="473651" y="415132"/>
                  <a:pt x="483696" y="402821"/>
                  <a:pt x="472571" y="393534"/>
                </a:cubicBezTo>
                <a:lnTo>
                  <a:pt x="431959" y="525392"/>
                </a:lnTo>
                <a:cubicBezTo>
                  <a:pt x="418889" y="587163"/>
                  <a:pt x="423858" y="585975"/>
                  <a:pt x="401284" y="594182"/>
                </a:cubicBezTo>
                <a:cubicBezTo>
                  <a:pt x="403552" y="588459"/>
                  <a:pt x="416513" y="552282"/>
                  <a:pt x="418457" y="540402"/>
                </a:cubicBezTo>
                <a:cubicBezTo>
                  <a:pt x="396207" y="568372"/>
                  <a:pt x="409060" y="588567"/>
                  <a:pt x="378817" y="595154"/>
                </a:cubicBezTo>
                <a:cubicBezTo>
                  <a:pt x="382598" y="521072"/>
                  <a:pt x="438115" y="423664"/>
                  <a:pt x="437791" y="387594"/>
                </a:cubicBezTo>
                <a:cubicBezTo>
                  <a:pt x="424182" y="396774"/>
                  <a:pt x="422994" y="419236"/>
                  <a:pt x="416189" y="438026"/>
                </a:cubicBezTo>
                <a:lnTo>
                  <a:pt x="377305" y="548286"/>
                </a:lnTo>
                <a:cubicBezTo>
                  <a:pt x="363696" y="584247"/>
                  <a:pt x="363696" y="589215"/>
                  <a:pt x="350734" y="587811"/>
                </a:cubicBezTo>
                <a:cubicBezTo>
                  <a:pt x="347818" y="581979"/>
                  <a:pt x="346522" y="593426"/>
                  <a:pt x="347386" y="573880"/>
                </a:cubicBezTo>
                <a:lnTo>
                  <a:pt x="369852" y="479387"/>
                </a:lnTo>
                <a:cubicBezTo>
                  <a:pt x="380113" y="444074"/>
                  <a:pt x="401284" y="397422"/>
                  <a:pt x="393615" y="380359"/>
                </a:cubicBezTo>
                <a:cubicBezTo>
                  <a:pt x="380978" y="390186"/>
                  <a:pt x="370608" y="456493"/>
                  <a:pt x="362076" y="479279"/>
                </a:cubicBezTo>
                <a:cubicBezTo>
                  <a:pt x="355595" y="496234"/>
                  <a:pt x="351166" y="510381"/>
                  <a:pt x="344254" y="527119"/>
                </a:cubicBezTo>
                <a:cubicBezTo>
                  <a:pt x="331725" y="557249"/>
                  <a:pt x="330860" y="559301"/>
                  <a:pt x="318115" y="565780"/>
                </a:cubicBezTo>
                <a:cubicBezTo>
                  <a:pt x="315631" y="529711"/>
                  <a:pt x="324380" y="521396"/>
                  <a:pt x="327512" y="490402"/>
                </a:cubicBezTo>
                <a:cubicBezTo>
                  <a:pt x="303966" y="519236"/>
                  <a:pt x="317035" y="520640"/>
                  <a:pt x="313795" y="538027"/>
                </a:cubicBezTo>
                <a:cubicBezTo>
                  <a:pt x="309150" y="563621"/>
                  <a:pt x="312499" y="545586"/>
                  <a:pt x="305694" y="553253"/>
                </a:cubicBezTo>
                <a:cubicBezTo>
                  <a:pt x="305802" y="538459"/>
                  <a:pt x="307854" y="537919"/>
                  <a:pt x="310770" y="527551"/>
                </a:cubicBezTo>
                <a:cubicBezTo>
                  <a:pt x="301049" y="522692"/>
                  <a:pt x="308394" y="526904"/>
                  <a:pt x="304722" y="525716"/>
                </a:cubicBezTo>
                <a:cubicBezTo>
                  <a:pt x="301914" y="524852"/>
                  <a:pt x="302562" y="531655"/>
                  <a:pt x="300509" y="524312"/>
                </a:cubicBezTo>
                <a:cubicBezTo>
                  <a:pt x="300185" y="523448"/>
                  <a:pt x="298997" y="523880"/>
                  <a:pt x="298241" y="523448"/>
                </a:cubicBezTo>
                <a:cubicBezTo>
                  <a:pt x="295865" y="475392"/>
                  <a:pt x="305694" y="402713"/>
                  <a:pt x="356135" y="386947"/>
                </a:cubicBezTo>
                <a:cubicBezTo>
                  <a:pt x="353759" y="412540"/>
                  <a:pt x="341770" y="407141"/>
                  <a:pt x="362184" y="415888"/>
                </a:cubicBezTo>
                <a:close/>
                <a:moveTo>
                  <a:pt x="327512" y="490402"/>
                </a:moveTo>
                <a:cubicBezTo>
                  <a:pt x="335613" y="479279"/>
                  <a:pt x="343822" y="442454"/>
                  <a:pt x="341986" y="434031"/>
                </a:cubicBezTo>
                <a:cubicBezTo>
                  <a:pt x="334317" y="451417"/>
                  <a:pt x="327404" y="469128"/>
                  <a:pt x="327512" y="490402"/>
                </a:cubicBezTo>
                <a:close/>
                <a:moveTo>
                  <a:pt x="487908" y="629927"/>
                </a:moveTo>
                <a:cubicBezTo>
                  <a:pt x="483588" y="612865"/>
                  <a:pt x="487692" y="615241"/>
                  <a:pt x="500654" y="601526"/>
                </a:cubicBezTo>
                <a:cubicBezTo>
                  <a:pt x="537053" y="563081"/>
                  <a:pt x="531869" y="552174"/>
                  <a:pt x="547638" y="520316"/>
                </a:cubicBezTo>
                <a:lnTo>
                  <a:pt x="551095" y="514592"/>
                </a:lnTo>
                <a:cubicBezTo>
                  <a:pt x="573345" y="522908"/>
                  <a:pt x="596567" y="534139"/>
                  <a:pt x="623786" y="541482"/>
                </a:cubicBezTo>
                <a:cubicBezTo>
                  <a:pt x="669583" y="554009"/>
                  <a:pt x="687837" y="562433"/>
                  <a:pt x="700690" y="547746"/>
                </a:cubicBezTo>
                <a:cubicBezTo>
                  <a:pt x="700150" y="563405"/>
                  <a:pt x="701230" y="556169"/>
                  <a:pt x="696477" y="565456"/>
                </a:cubicBezTo>
                <a:cubicBezTo>
                  <a:pt x="691077" y="575932"/>
                  <a:pt x="695829" y="562217"/>
                  <a:pt x="691509" y="572044"/>
                </a:cubicBezTo>
                <a:cubicBezTo>
                  <a:pt x="691293" y="572584"/>
                  <a:pt x="690645" y="573664"/>
                  <a:pt x="690537" y="574204"/>
                </a:cubicBezTo>
                <a:cubicBezTo>
                  <a:pt x="690321" y="574852"/>
                  <a:pt x="690105" y="576040"/>
                  <a:pt x="690105" y="576688"/>
                </a:cubicBezTo>
                <a:cubicBezTo>
                  <a:pt x="689889" y="579063"/>
                  <a:pt x="694209" y="598178"/>
                  <a:pt x="693885" y="610597"/>
                </a:cubicBezTo>
                <a:cubicBezTo>
                  <a:pt x="692913" y="646126"/>
                  <a:pt x="686000" y="634463"/>
                  <a:pt x="699286" y="669992"/>
                </a:cubicBezTo>
                <a:cubicBezTo>
                  <a:pt x="726396" y="742455"/>
                  <a:pt x="748647" y="720316"/>
                  <a:pt x="756315" y="766861"/>
                </a:cubicBezTo>
                <a:cubicBezTo>
                  <a:pt x="728557" y="791915"/>
                  <a:pt x="704902" y="854874"/>
                  <a:pt x="666990" y="863621"/>
                </a:cubicBezTo>
                <a:lnTo>
                  <a:pt x="682760" y="788459"/>
                </a:lnTo>
                <a:cubicBezTo>
                  <a:pt x="685784" y="781763"/>
                  <a:pt x="684812" y="783923"/>
                  <a:pt x="688161" y="779928"/>
                </a:cubicBezTo>
                <a:lnTo>
                  <a:pt x="715811" y="799366"/>
                </a:lnTo>
                <a:cubicBezTo>
                  <a:pt x="719700" y="792887"/>
                  <a:pt x="719700" y="791483"/>
                  <a:pt x="722616" y="784571"/>
                </a:cubicBezTo>
                <a:cubicBezTo>
                  <a:pt x="714623" y="777336"/>
                  <a:pt x="691725" y="759085"/>
                  <a:pt x="682004" y="753038"/>
                </a:cubicBezTo>
                <a:cubicBezTo>
                  <a:pt x="651653" y="734031"/>
                  <a:pt x="656189" y="754550"/>
                  <a:pt x="638152" y="722908"/>
                </a:cubicBezTo>
                <a:cubicBezTo>
                  <a:pt x="620114" y="733491"/>
                  <a:pt x="631347" y="731331"/>
                  <a:pt x="606288" y="725932"/>
                </a:cubicBezTo>
                <a:cubicBezTo>
                  <a:pt x="574641" y="719020"/>
                  <a:pt x="532625" y="731655"/>
                  <a:pt x="500870" y="738783"/>
                </a:cubicBezTo>
                <a:cubicBezTo>
                  <a:pt x="459717" y="680143"/>
                  <a:pt x="480564" y="652390"/>
                  <a:pt x="451617" y="647962"/>
                </a:cubicBezTo>
                <a:cubicBezTo>
                  <a:pt x="444056" y="662541"/>
                  <a:pt x="477215" y="724852"/>
                  <a:pt x="478079" y="752606"/>
                </a:cubicBezTo>
                <a:cubicBezTo>
                  <a:pt x="382922" y="801958"/>
                  <a:pt x="408304" y="816429"/>
                  <a:pt x="386918" y="852498"/>
                </a:cubicBezTo>
                <a:cubicBezTo>
                  <a:pt x="380437" y="863513"/>
                  <a:pt x="368556" y="878740"/>
                  <a:pt x="360995" y="888243"/>
                </a:cubicBezTo>
                <a:cubicBezTo>
                  <a:pt x="267026" y="869021"/>
                  <a:pt x="233543" y="875824"/>
                  <a:pt x="164848" y="822800"/>
                </a:cubicBezTo>
                <a:cubicBezTo>
                  <a:pt x="168844" y="807357"/>
                  <a:pt x="175109" y="799582"/>
                  <a:pt x="186234" y="788459"/>
                </a:cubicBezTo>
                <a:lnTo>
                  <a:pt x="190662" y="784463"/>
                </a:lnTo>
                <a:cubicBezTo>
                  <a:pt x="197791" y="776904"/>
                  <a:pt x="192498" y="785867"/>
                  <a:pt x="197359" y="775284"/>
                </a:cubicBezTo>
                <a:cubicBezTo>
                  <a:pt x="228250" y="706493"/>
                  <a:pt x="218421" y="648826"/>
                  <a:pt x="205136" y="578847"/>
                </a:cubicBezTo>
                <a:cubicBezTo>
                  <a:pt x="234623" y="585759"/>
                  <a:pt x="213993" y="592454"/>
                  <a:pt x="233327" y="591158"/>
                </a:cubicBezTo>
                <a:cubicBezTo>
                  <a:pt x="231490" y="576904"/>
                  <a:pt x="226306" y="590187"/>
                  <a:pt x="229870" y="571288"/>
                </a:cubicBezTo>
                <a:cubicBezTo>
                  <a:pt x="242508" y="563189"/>
                  <a:pt x="260221" y="558221"/>
                  <a:pt x="278691" y="556061"/>
                </a:cubicBezTo>
                <a:cubicBezTo>
                  <a:pt x="284956" y="578955"/>
                  <a:pt x="295649" y="594290"/>
                  <a:pt x="308934" y="608005"/>
                </a:cubicBezTo>
                <a:lnTo>
                  <a:pt x="326432" y="624312"/>
                </a:lnTo>
                <a:cubicBezTo>
                  <a:pt x="327188" y="625176"/>
                  <a:pt x="329348" y="627552"/>
                  <a:pt x="330104" y="628200"/>
                </a:cubicBezTo>
                <a:cubicBezTo>
                  <a:pt x="337341" y="634031"/>
                  <a:pt x="405064" y="644722"/>
                  <a:pt x="422454" y="642994"/>
                </a:cubicBezTo>
                <a:cubicBezTo>
                  <a:pt x="450537" y="640187"/>
                  <a:pt x="457881" y="628200"/>
                  <a:pt x="487908" y="629927"/>
                </a:cubicBezTo>
                <a:close/>
                <a:moveTo>
                  <a:pt x="335073" y="606277"/>
                </a:moveTo>
                <a:cubicBezTo>
                  <a:pt x="316495" y="605737"/>
                  <a:pt x="315199" y="597962"/>
                  <a:pt x="305370" y="586731"/>
                </a:cubicBezTo>
                <a:cubicBezTo>
                  <a:pt x="293597" y="573232"/>
                  <a:pt x="293597" y="576472"/>
                  <a:pt x="289708" y="556169"/>
                </a:cubicBezTo>
                <a:cubicBezTo>
                  <a:pt x="302454" y="565132"/>
                  <a:pt x="292517" y="556493"/>
                  <a:pt x="301914" y="569668"/>
                </a:cubicBezTo>
                <a:cubicBezTo>
                  <a:pt x="322976" y="599258"/>
                  <a:pt x="330104" y="582195"/>
                  <a:pt x="335073" y="606277"/>
                </a:cubicBezTo>
                <a:close/>
                <a:moveTo>
                  <a:pt x="45064" y="598286"/>
                </a:moveTo>
                <a:cubicBezTo>
                  <a:pt x="39015" y="579279"/>
                  <a:pt x="37827" y="536731"/>
                  <a:pt x="54028" y="523016"/>
                </a:cubicBezTo>
                <a:lnTo>
                  <a:pt x="45064" y="598286"/>
                </a:lnTo>
                <a:close/>
                <a:moveTo>
                  <a:pt x="335505" y="579387"/>
                </a:moveTo>
                <a:cubicBezTo>
                  <a:pt x="332265" y="574744"/>
                  <a:pt x="319195" y="588459"/>
                  <a:pt x="337881" y="550986"/>
                </a:cubicBezTo>
                <a:lnTo>
                  <a:pt x="352895" y="526472"/>
                </a:lnTo>
                <a:lnTo>
                  <a:pt x="344254" y="569128"/>
                </a:lnTo>
                <a:cubicBezTo>
                  <a:pt x="338529" y="582627"/>
                  <a:pt x="342742" y="573988"/>
                  <a:pt x="335505" y="579387"/>
                </a:cubicBezTo>
                <a:close/>
                <a:moveTo>
                  <a:pt x="470951" y="587811"/>
                </a:moveTo>
                <a:cubicBezTo>
                  <a:pt x="485424" y="580251"/>
                  <a:pt x="496657" y="574744"/>
                  <a:pt x="507674" y="562973"/>
                </a:cubicBezTo>
                <a:cubicBezTo>
                  <a:pt x="514479" y="555629"/>
                  <a:pt x="517503" y="551634"/>
                  <a:pt x="522040" y="544290"/>
                </a:cubicBezTo>
                <a:cubicBezTo>
                  <a:pt x="529709" y="531763"/>
                  <a:pt x="524200" y="536407"/>
                  <a:pt x="534893" y="527227"/>
                </a:cubicBezTo>
                <a:cubicBezTo>
                  <a:pt x="531761" y="545910"/>
                  <a:pt x="519448" y="566536"/>
                  <a:pt x="510483" y="577983"/>
                </a:cubicBezTo>
                <a:cubicBezTo>
                  <a:pt x="499898" y="591590"/>
                  <a:pt x="492121" y="607033"/>
                  <a:pt x="472247" y="610273"/>
                </a:cubicBezTo>
                <a:lnTo>
                  <a:pt x="470951" y="587811"/>
                </a:lnTo>
                <a:close/>
                <a:moveTo>
                  <a:pt x="449564" y="579927"/>
                </a:moveTo>
                <a:cubicBezTo>
                  <a:pt x="454641" y="562433"/>
                  <a:pt x="459825" y="550878"/>
                  <a:pt x="466090" y="534571"/>
                </a:cubicBezTo>
                <a:cubicBezTo>
                  <a:pt x="468682" y="527767"/>
                  <a:pt x="471275" y="520316"/>
                  <a:pt x="474299" y="513513"/>
                </a:cubicBezTo>
                <a:lnTo>
                  <a:pt x="483480" y="508869"/>
                </a:lnTo>
                <a:cubicBezTo>
                  <a:pt x="483156" y="510165"/>
                  <a:pt x="483048" y="511137"/>
                  <a:pt x="482724" y="512541"/>
                </a:cubicBezTo>
                <a:cubicBezTo>
                  <a:pt x="473111" y="563621"/>
                  <a:pt x="472787" y="575608"/>
                  <a:pt x="449564" y="579927"/>
                </a:cubicBezTo>
                <a:close/>
                <a:moveTo>
                  <a:pt x="774677" y="469560"/>
                </a:moveTo>
                <a:cubicBezTo>
                  <a:pt x="787423" y="451957"/>
                  <a:pt x="803624" y="437487"/>
                  <a:pt x="835379" y="434895"/>
                </a:cubicBezTo>
                <a:lnTo>
                  <a:pt x="837756" y="515888"/>
                </a:lnTo>
                <a:cubicBezTo>
                  <a:pt x="818962" y="500122"/>
                  <a:pt x="822958" y="471180"/>
                  <a:pt x="805460" y="463189"/>
                </a:cubicBezTo>
                <a:cubicBezTo>
                  <a:pt x="801248" y="471504"/>
                  <a:pt x="809997" y="497746"/>
                  <a:pt x="811617" y="511893"/>
                </a:cubicBezTo>
                <a:cubicBezTo>
                  <a:pt x="813885" y="531655"/>
                  <a:pt x="813237" y="558545"/>
                  <a:pt x="813345" y="578847"/>
                </a:cubicBezTo>
                <a:cubicBezTo>
                  <a:pt x="802868" y="566752"/>
                  <a:pt x="797576" y="546666"/>
                  <a:pt x="797360" y="531115"/>
                </a:cubicBezTo>
                <a:lnTo>
                  <a:pt x="794011" y="537379"/>
                </a:lnTo>
                <a:cubicBezTo>
                  <a:pt x="791419" y="548394"/>
                  <a:pt x="798008" y="558761"/>
                  <a:pt x="800924" y="568480"/>
                </a:cubicBezTo>
                <a:cubicBezTo>
                  <a:pt x="814641" y="613729"/>
                  <a:pt x="804380" y="596126"/>
                  <a:pt x="816370" y="603038"/>
                </a:cubicBezTo>
                <a:cubicBezTo>
                  <a:pt x="830735" y="589755"/>
                  <a:pt x="821446" y="602174"/>
                  <a:pt x="819286" y="552497"/>
                </a:cubicBezTo>
                <a:cubicBezTo>
                  <a:pt x="818314" y="531655"/>
                  <a:pt x="814857" y="518156"/>
                  <a:pt x="816262" y="498394"/>
                </a:cubicBezTo>
                <a:lnTo>
                  <a:pt x="832571" y="528091"/>
                </a:lnTo>
                <a:cubicBezTo>
                  <a:pt x="843804" y="551202"/>
                  <a:pt x="824794" y="611029"/>
                  <a:pt x="817558" y="632519"/>
                </a:cubicBezTo>
                <a:cubicBezTo>
                  <a:pt x="810753" y="627552"/>
                  <a:pt x="813993" y="633491"/>
                  <a:pt x="807945" y="622908"/>
                </a:cubicBezTo>
                <a:cubicBezTo>
                  <a:pt x="805244" y="618156"/>
                  <a:pt x="806217" y="618372"/>
                  <a:pt x="804920" y="613513"/>
                </a:cubicBezTo>
                <a:cubicBezTo>
                  <a:pt x="772517" y="493966"/>
                  <a:pt x="793363" y="595910"/>
                  <a:pt x="753075" y="494398"/>
                </a:cubicBezTo>
                <a:lnTo>
                  <a:pt x="767009" y="483383"/>
                </a:lnTo>
                <a:cubicBezTo>
                  <a:pt x="767765" y="481331"/>
                  <a:pt x="769493" y="481763"/>
                  <a:pt x="771437" y="480683"/>
                </a:cubicBezTo>
                <a:lnTo>
                  <a:pt x="791743" y="531547"/>
                </a:lnTo>
                <a:cubicBezTo>
                  <a:pt x="789475" y="508329"/>
                  <a:pt x="777378" y="490942"/>
                  <a:pt x="774677" y="469560"/>
                </a:cubicBezTo>
                <a:close/>
                <a:moveTo>
                  <a:pt x="777378" y="536191"/>
                </a:moveTo>
                <a:cubicBezTo>
                  <a:pt x="777378" y="536191"/>
                  <a:pt x="777702" y="536083"/>
                  <a:pt x="777810" y="536083"/>
                </a:cubicBezTo>
                <a:cubicBezTo>
                  <a:pt x="785478" y="535867"/>
                  <a:pt x="777054" y="522152"/>
                  <a:pt x="774785" y="535867"/>
                </a:cubicBezTo>
                <a:cubicBezTo>
                  <a:pt x="773165" y="545262"/>
                  <a:pt x="777378" y="536191"/>
                  <a:pt x="777378" y="536191"/>
                </a:cubicBezTo>
                <a:close/>
                <a:moveTo>
                  <a:pt x="57161" y="624636"/>
                </a:moveTo>
                <a:cubicBezTo>
                  <a:pt x="56297" y="597854"/>
                  <a:pt x="70662" y="573556"/>
                  <a:pt x="82327" y="552389"/>
                </a:cubicBezTo>
                <a:lnTo>
                  <a:pt x="119159" y="504549"/>
                </a:lnTo>
                <a:cubicBezTo>
                  <a:pt x="119591" y="503577"/>
                  <a:pt x="121103" y="504657"/>
                  <a:pt x="121967" y="504873"/>
                </a:cubicBezTo>
                <a:cubicBezTo>
                  <a:pt x="126720" y="518480"/>
                  <a:pt x="105550" y="552389"/>
                  <a:pt x="95829" y="569452"/>
                </a:cubicBezTo>
                <a:lnTo>
                  <a:pt x="57161" y="624636"/>
                </a:lnTo>
                <a:close/>
                <a:moveTo>
                  <a:pt x="550447" y="490294"/>
                </a:moveTo>
                <a:cubicBezTo>
                  <a:pt x="567296" y="420208"/>
                  <a:pt x="534353" y="408005"/>
                  <a:pt x="544614" y="381223"/>
                </a:cubicBezTo>
                <a:cubicBezTo>
                  <a:pt x="553795" y="357465"/>
                  <a:pt x="616873" y="306925"/>
                  <a:pt x="642256" y="269884"/>
                </a:cubicBezTo>
                <a:cubicBezTo>
                  <a:pt x="658350" y="286946"/>
                  <a:pt x="687080" y="324311"/>
                  <a:pt x="703822" y="332627"/>
                </a:cubicBezTo>
                <a:cubicBezTo>
                  <a:pt x="796388" y="378091"/>
                  <a:pt x="801680" y="333707"/>
                  <a:pt x="797144" y="425175"/>
                </a:cubicBezTo>
                <a:cubicBezTo>
                  <a:pt x="766577" y="436623"/>
                  <a:pt x="731797" y="466644"/>
                  <a:pt x="719160" y="492346"/>
                </a:cubicBezTo>
                <a:cubicBezTo>
                  <a:pt x="717864" y="491698"/>
                  <a:pt x="716567" y="490618"/>
                  <a:pt x="715595" y="490078"/>
                </a:cubicBezTo>
                <a:cubicBezTo>
                  <a:pt x="714731" y="489430"/>
                  <a:pt x="713219" y="488459"/>
                  <a:pt x="712247" y="487811"/>
                </a:cubicBezTo>
                <a:cubicBezTo>
                  <a:pt x="693561" y="475500"/>
                  <a:pt x="698530" y="474852"/>
                  <a:pt x="702094" y="506817"/>
                </a:cubicBezTo>
                <a:cubicBezTo>
                  <a:pt x="714623" y="513621"/>
                  <a:pt x="690321" y="506061"/>
                  <a:pt x="706738" y="505953"/>
                </a:cubicBezTo>
                <a:cubicBezTo>
                  <a:pt x="714947" y="505845"/>
                  <a:pt x="705118" y="502281"/>
                  <a:pt x="712571" y="506817"/>
                </a:cubicBezTo>
                <a:cubicBezTo>
                  <a:pt x="702634" y="517076"/>
                  <a:pt x="706090" y="525824"/>
                  <a:pt x="705010" y="541482"/>
                </a:cubicBezTo>
                <a:cubicBezTo>
                  <a:pt x="675091" y="534355"/>
                  <a:pt x="645280" y="533707"/>
                  <a:pt x="618710" y="522368"/>
                </a:cubicBezTo>
                <a:lnTo>
                  <a:pt x="550447" y="490294"/>
                </a:lnTo>
                <a:close/>
                <a:moveTo>
                  <a:pt x="476135" y="569020"/>
                </a:moveTo>
                <a:cubicBezTo>
                  <a:pt x="476351" y="543642"/>
                  <a:pt x="510699" y="425715"/>
                  <a:pt x="530681" y="406925"/>
                </a:cubicBezTo>
                <a:cubicBezTo>
                  <a:pt x="551095" y="477443"/>
                  <a:pt x="528736" y="548718"/>
                  <a:pt x="476135" y="569020"/>
                </a:cubicBezTo>
                <a:close/>
                <a:moveTo>
                  <a:pt x="57161" y="582087"/>
                </a:moveTo>
                <a:cubicBezTo>
                  <a:pt x="57377" y="561569"/>
                  <a:pt x="60077" y="508653"/>
                  <a:pt x="66558" y="490942"/>
                </a:cubicBezTo>
                <a:lnTo>
                  <a:pt x="88376" y="462433"/>
                </a:lnTo>
                <a:cubicBezTo>
                  <a:pt x="88808" y="460921"/>
                  <a:pt x="90104" y="460921"/>
                  <a:pt x="90968" y="460273"/>
                </a:cubicBezTo>
                <a:cubicBezTo>
                  <a:pt x="112030" y="466320"/>
                  <a:pt x="115595" y="475176"/>
                  <a:pt x="115595" y="475176"/>
                </a:cubicBezTo>
                <a:cubicBezTo>
                  <a:pt x="115919" y="474420"/>
                  <a:pt x="116999" y="477011"/>
                  <a:pt x="117755" y="477875"/>
                </a:cubicBezTo>
                <a:lnTo>
                  <a:pt x="57161" y="582087"/>
                </a:lnTo>
                <a:close/>
                <a:moveTo>
                  <a:pt x="733957" y="489754"/>
                </a:moveTo>
                <a:cubicBezTo>
                  <a:pt x="738062" y="477119"/>
                  <a:pt x="741302" y="473448"/>
                  <a:pt x="753723" y="469452"/>
                </a:cubicBezTo>
                <a:cubicBezTo>
                  <a:pt x="749511" y="481115"/>
                  <a:pt x="745622" y="485111"/>
                  <a:pt x="733957" y="489754"/>
                </a:cubicBezTo>
                <a:close/>
                <a:moveTo>
                  <a:pt x="814209" y="356817"/>
                </a:moveTo>
                <a:cubicBezTo>
                  <a:pt x="814533" y="356601"/>
                  <a:pt x="816046" y="357033"/>
                  <a:pt x="816262" y="356169"/>
                </a:cubicBezTo>
                <a:cubicBezTo>
                  <a:pt x="819178" y="344506"/>
                  <a:pt x="836892" y="392994"/>
                  <a:pt x="830195" y="414484"/>
                </a:cubicBezTo>
                <a:lnTo>
                  <a:pt x="797252" y="421180"/>
                </a:lnTo>
                <a:lnTo>
                  <a:pt x="799196" y="370100"/>
                </a:lnTo>
                <a:lnTo>
                  <a:pt x="814209" y="356817"/>
                </a:lnTo>
                <a:close/>
                <a:moveTo>
                  <a:pt x="74010" y="440510"/>
                </a:moveTo>
                <a:cubicBezTo>
                  <a:pt x="77575" y="354225"/>
                  <a:pt x="156207" y="254549"/>
                  <a:pt x="168196" y="222799"/>
                </a:cubicBezTo>
                <a:cubicBezTo>
                  <a:pt x="239591" y="230359"/>
                  <a:pt x="235811" y="254441"/>
                  <a:pt x="314875" y="229063"/>
                </a:cubicBezTo>
                <a:cubicBezTo>
                  <a:pt x="316711" y="246666"/>
                  <a:pt x="320059" y="260704"/>
                  <a:pt x="323732" y="274959"/>
                </a:cubicBezTo>
                <a:cubicBezTo>
                  <a:pt x="342310" y="345694"/>
                  <a:pt x="366612" y="335651"/>
                  <a:pt x="326432" y="385651"/>
                </a:cubicBezTo>
                <a:cubicBezTo>
                  <a:pt x="277395" y="446666"/>
                  <a:pt x="268106" y="469776"/>
                  <a:pt x="270806" y="535867"/>
                </a:cubicBezTo>
                <a:lnTo>
                  <a:pt x="252445" y="544614"/>
                </a:lnTo>
                <a:cubicBezTo>
                  <a:pt x="245532" y="547206"/>
                  <a:pt x="241751" y="548178"/>
                  <a:pt x="234083" y="551094"/>
                </a:cubicBezTo>
                <a:cubicBezTo>
                  <a:pt x="219717" y="556601"/>
                  <a:pt x="214209" y="559949"/>
                  <a:pt x="202867" y="565132"/>
                </a:cubicBezTo>
                <a:lnTo>
                  <a:pt x="194443" y="552066"/>
                </a:lnTo>
                <a:cubicBezTo>
                  <a:pt x="168736" y="505845"/>
                  <a:pt x="142921" y="462217"/>
                  <a:pt x="90644" y="441590"/>
                </a:cubicBezTo>
                <a:lnTo>
                  <a:pt x="74010" y="440510"/>
                </a:lnTo>
                <a:close/>
                <a:moveTo>
                  <a:pt x="761392" y="322044"/>
                </a:moveTo>
                <a:cubicBezTo>
                  <a:pt x="763552" y="310381"/>
                  <a:pt x="779106" y="262972"/>
                  <a:pt x="783318" y="254333"/>
                </a:cubicBezTo>
                <a:cubicBezTo>
                  <a:pt x="793363" y="270964"/>
                  <a:pt x="792931" y="310165"/>
                  <a:pt x="791635" y="334463"/>
                </a:cubicBezTo>
                <a:lnTo>
                  <a:pt x="761392" y="322044"/>
                </a:lnTo>
                <a:close/>
                <a:moveTo>
                  <a:pt x="25406" y="579171"/>
                </a:moveTo>
                <a:cubicBezTo>
                  <a:pt x="16657" y="569020"/>
                  <a:pt x="16657" y="555089"/>
                  <a:pt x="15469" y="539970"/>
                </a:cubicBezTo>
                <a:cubicBezTo>
                  <a:pt x="11040" y="481547"/>
                  <a:pt x="45496" y="334139"/>
                  <a:pt x="92480" y="306709"/>
                </a:cubicBezTo>
                <a:cubicBezTo>
                  <a:pt x="87944" y="325715"/>
                  <a:pt x="73902" y="347638"/>
                  <a:pt x="63857" y="367508"/>
                </a:cubicBezTo>
                <a:cubicBezTo>
                  <a:pt x="19897" y="455305"/>
                  <a:pt x="44307" y="478739"/>
                  <a:pt x="39123" y="508653"/>
                </a:cubicBezTo>
                <a:cubicBezTo>
                  <a:pt x="35451" y="530035"/>
                  <a:pt x="29942" y="555629"/>
                  <a:pt x="25406" y="579171"/>
                </a:cubicBezTo>
                <a:close/>
                <a:moveTo>
                  <a:pt x="736009" y="313728"/>
                </a:moveTo>
                <a:cubicBezTo>
                  <a:pt x="742058" y="293642"/>
                  <a:pt x="756315" y="273339"/>
                  <a:pt x="771221" y="261892"/>
                </a:cubicBezTo>
                <a:cubicBezTo>
                  <a:pt x="769709" y="278739"/>
                  <a:pt x="762364" y="308329"/>
                  <a:pt x="750051" y="319344"/>
                </a:cubicBezTo>
                <a:lnTo>
                  <a:pt x="736009" y="313728"/>
                </a:lnTo>
                <a:close/>
                <a:moveTo>
                  <a:pt x="798116" y="312432"/>
                </a:moveTo>
                <a:lnTo>
                  <a:pt x="790663" y="240294"/>
                </a:lnTo>
                <a:lnTo>
                  <a:pt x="802004" y="260596"/>
                </a:lnTo>
                <a:cubicBezTo>
                  <a:pt x="807513" y="277335"/>
                  <a:pt x="820906" y="316212"/>
                  <a:pt x="812265" y="330035"/>
                </a:cubicBezTo>
                <a:cubicBezTo>
                  <a:pt x="793039" y="327443"/>
                  <a:pt x="800492" y="337054"/>
                  <a:pt x="798116" y="312432"/>
                </a:cubicBezTo>
                <a:close/>
                <a:moveTo>
                  <a:pt x="671527" y="272044"/>
                </a:moveTo>
                <a:cubicBezTo>
                  <a:pt x="660942" y="269776"/>
                  <a:pt x="661806" y="273231"/>
                  <a:pt x="656513" y="263728"/>
                </a:cubicBezTo>
                <a:cubicBezTo>
                  <a:pt x="649277" y="250769"/>
                  <a:pt x="658674" y="250553"/>
                  <a:pt x="658890" y="250229"/>
                </a:cubicBezTo>
                <a:cubicBezTo>
                  <a:pt x="670123" y="259841"/>
                  <a:pt x="667639" y="256925"/>
                  <a:pt x="671527" y="272044"/>
                </a:cubicBezTo>
                <a:close/>
                <a:moveTo>
                  <a:pt x="658890" y="146773"/>
                </a:moveTo>
                <a:cubicBezTo>
                  <a:pt x="662778" y="129927"/>
                  <a:pt x="672715" y="103577"/>
                  <a:pt x="683732" y="91050"/>
                </a:cubicBezTo>
                <a:cubicBezTo>
                  <a:pt x="708251" y="98609"/>
                  <a:pt x="718080" y="107465"/>
                  <a:pt x="728449" y="125391"/>
                </a:cubicBezTo>
                <a:cubicBezTo>
                  <a:pt x="710303" y="152821"/>
                  <a:pt x="694641" y="184894"/>
                  <a:pt x="675307" y="212648"/>
                </a:cubicBezTo>
                <a:cubicBezTo>
                  <a:pt x="697017" y="222259"/>
                  <a:pt x="655757" y="209732"/>
                  <a:pt x="680816" y="212324"/>
                </a:cubicBezTo>
                <a:cubicBezTo>
                  <a:pt x="697882" y="214052"/>
                  <a:pt x="680816" y="226039"/>
                  <a:pt x="691617" y="215240"/>
                </a:cubicBezTo>
                <a:cubicBezTo>
                  <a:pt x="700258" y="206709"/>
                  <a:pt x="708467" y="151957"/>
                  <a:pt x="743894" y="139214"/>
                </a:cubicBezTo>
                <a:cubicBezTo>
                  <a:pt x="751563" y="157897"/>
                  <a:pt x="783102" y="205197"/>
                  <a:pt x="778998" y="233275"/>
                </a:cubicBezTo>
                <a:cubicBezTo>
                  <a:pt x="777486" y="243858"/>
                  <a:pt x="775001" y="242130"/>
                  <a:pt x="766469" y="253685"/>
                </a:cubicBezTo>
                <a:lnTo>
                  <a:pt x="740222" y="293642"/>
                </a:lnTo>
                <a:cubicBezTo>
                  <a:pt x="729637" y="306061"/>
                  <a:pt x="736117" y="302389"/>
                  <a:pt x="719268" y="305413"/>
                </a:cubicBezTo>
                <a:cubicBezTo>
                  <a:pt x="707711" y="291266"/>
                  <a:pt x="705874" y="295370"/>
                  <a:pt x="714515" y="273231"/>
                </a:cubicBezTo>
                <a:cubicBezTo>
                  <a:pt x="727585" y="239538"/>
                  <a:pt x="759556" y="197205"/>
                  <a:pt x="754155" y="181223"/>
                </a:cubicBezTo>
                <a:cubicBezTo>
                  <a:pt x="741194" y="185974"/>
                  <a:pt x="730717" y="215780"/>
                  <a:pt x="722724" y="230683"/>
                </a:cubicBezTo>
                <a:cubicBezTo>
                  <a:pt x="714191" y="246774"/>
                  <a:pt x="704146" y="269128"/>
                  <a:pt x="686540" y="276039"/>
                </a:cubicBezTo>
                <a:cubicBezTo>
                  <a:pt x="672607" y="241806"/>
                  <a:pt x="684488" y="256817"/>
                  <a:pt x="687945" y="220964"/>
                </a:cubicBezTo>
                <a:cubicBezTo>
                  <a:pt x="681680" y="229927"/>
                  <a:pt x="684596" y="227335"/>
                  <a:pt x="680492" y="237702"/>
                </a:cubicBezTo>
                <a:cubicBezTo>
                  <a:pt x="678116" y="243642"/>
                  <a:pt x="679520" y="241590"/>
                  <a:pt x="676495" y="246882"/>
                </a:cubicBezTo>
                <a:cubicBezTo>
                  <a:pt x="672391" y="254333"/>
                  <a:pt x="676279" y="249257"/>
                  <a:pt x="670339" y="254657"/>
                </a:cubicBezTo>
                <a:cubicBezTo>
                  <a:pt x="659646" y="237162"/>
                  <a:pt x="665370" y="243966"/>
                  <a:pt x="671203" y="224419"/>
                </a:cubicBezTo>
                <a:cubicBezTo>
                  <a:pt x="656189" y="233167"/>
                  <a:pt x="660402" y="230251"/>
                  <a:pt x="650573" y="245154"/>
                </a:cubicBezTo>
                <a:cubicBezTo>
                  <a:pt x="647981" y="241914"/>
                  <a:pt x="642148" y="246234"/>
                  <a:pt x="647981" y="233059"/>
                </a:cubicBezTo>
                <a:lnTo>
                  <a:pt x="652949" y="229819"/>
                </a:lnTo>
                <a:cubicBezTo>
                  <a:pt x="653057" y="228955"/>
                  <a:pt x="654353" y="229495"/>
                  <a:pt x="655001" y="229171"/>
                </a:cubicBezTo>
                <a:cubicBezTo>
                  <a:pt x="652193" y="194398"/>
                  <a:pt x="658998" y="188242"/>
                  <a:pt x="674227" y="165996"/>
                </a:cubicBezTo>
                <a:lnTo>
                  <a:pt x="697234" y="126795"/>
                </a:lnTo>
                <a:cubicBezTo>
                  <a:pt x="698098" y="123123"/>
                  <a:pt x="697774" y="121935"/>
                  <a:pt x="697666" y="118264"/>
                </a:cubicBezTo>
                <a:lnTo>
                  <a:pt x="667530" y="158760"/>
                </a:lnTo>
                <a:cubicBezTo>
                  <a:pt x="662886" y="165024"/>
                  <a:pt x="664614" y="162540"/>
                  <a:pt x="661266" y="166104"/>
                </a:cubicBezTo>
                <a:lnTo>
                  <a:pt x="653273" y="173339"/>
                </a:lnTo>
                <a:lnTo>
                  <a:pt x="658890" y="146773"/>
                </a:lnTo>
                <a:close/>
                <a:moveTo>
                  <a:pt x="670879" y="220856"/>
                </a:moveTo>
                <a:cubicBezTo>
                  <a:pt x="670339" y="231547"/>
                  <a:pt x="673363" y="220748"/>
                  <a:pt x="673363" y="220640"/>
                </a:cubicBezTo>
                <a:cubicBezTo>
                  <a:pt x="678764" y="219452"/>
                  <a:pt x="671635" y="208329"/>
                  <a:pt x="670879" y="220856"/>
                </a:cubicBezTo>
                <a:close/>
                <a:moveTo>
                  <a:pt x="216693" y="218480"/>
                </a:moveTo>
                <a:cubicBezTo>
                  <a:pt x="223822" y="202713"/>
                  <a:pt x="228250" y="199473"/>
                  <a:pt x="230734" y="179387"/>
                </a:cubicBezTo>
                <a:cubicBezTo>
                  <a:pt x="232679" y="163296"/>
                  <a:pt x="235055" y="150877"/>
                  <a:pt x="238403" y="135974"/>
                </a:cubicBezTo>
                <a:cubicBezTo>
                  <a:pt x="246396" y="144182"/>
                  <a:pt x="241643" y="134030"/>
                  <a:pt x="245964" y="146233"/>
                </a:cubicBezTo>
                <a:lnTo>
                  <a:pt x="248880" y="222259"/>
                </a:lnTo>
                <a:lnTo>
                  <a:pt x="216693" y="218480"/>
                </a:lnTo>
                <a:close/>
                <a:moveTo>
                  <a:pt x="181481" y="204333"/>
                </a:moveTo>
                <a:cubicBezTo>
                  <a:pt x="188502" y="190294"/>
                  <a:pt x="189150" y="188674"/>
                  <a:pt x="203624" y="181763"/>
                </a:cubicBezTo>
                <a:lnTo>
                  <a:pt x="209132" y="213944"/>
                </a:lnTo>
                <a:cubicBezTo>
                  <a:pt x="201139" y="212540"/>
                  <a:pt x="199195" y="212756"/>
                  <a:pt x="192930" y="210704"/>
                </a:cubicBezTo>
                <a:cubicBezTo>
                  <a:pt x="175325" y="204981"/>
                  <a:pt x="187314" y="208437"/>
                  <a:pt x="181481" y="204333"/>
                </a:cubicBezTo>
                <a:close/>
                <a:moveTo>
                  <a:pt x="384866" y="143858"/>
                </a:moveTo>
                <a:cubicBezTo>
                  <a:pt x="403984" y="91698"/>
                  <a:pt x="414569" y="85974"/>
                  <a:pt x="426558" y="59624"/>
                </a:cubicBezTo>
                <a:cubicBezTo>
                  <a:pt x="429474" y="53253"/>
                  <a:pt x="429798" y="49257"/>
                  <a:pt x="432067" y="44505"/>
                </a:cubicBezTo>
                <a:cubicBezTo>
                  <a:pt x="441140" y="25175"/>
                  <a:pt x="431635" y="42022"/>
                  <a:pt x="440924" y="32302"/>
                </a:cubicBezTo>
                <a:cubicBezTo>
                  <a:pt x="439195" y="58652"/>
                  <a:pt x="430447" y="78415"/>
                  <a:pt x="419969" y="97745"/>
                </a:cubicBezTo>
                <a:lnTo>
                  <a:pt x="393183" y="137918"/>
                </a:lnTo>
                <a:cubicBezTo>
                  <a:pt x="392535" y="138458"/>
                  <a:pt x="391131" y="139538"/>
                  <a:pt x="390590" y="139970"/>
                </a:cubicBezTo>
                <a:cubicBezTo>
                  <a:pt x="390050" y="140510"/>
                  <a:pt x="388214" y="142670"/>
                  <a:pt x="387782" y="141914"/>
                </a:cubicBezTo>
                <a:cubicBezTo>
                  <a:pt x="387350" y="141158"/>
                  <a:pt x="385838" y="143210"/>
                  <a:pt x="384866" y="143858"/>
                </a:cubicBezTo>
                <a:close/>
                <a:moveTo>
                  <a:pt x="273507" y="105089"/>
                </a:moveTo>
                <a:cubicBezTo>
                  <a:pt x="274479" y="119452"/>
                  <a:pt x="273075" y="200985"/>
                  <a:pt x="256009" y="218264"/>
                </a:cubicBezTo>
                <a:cubicBezTo>
                  <a:pt x="248448" y="186082"/>
                  <a:pt x="253201" y="146017"/>
                  <a:pt x="258169" y="114484"/>
                </a:cubicBezTo>
                <a:lnTo>
                  <a:pt x="273507" y="105089"/>
                </a:lnTo>
                <a:close/>
                <a:moveTo>
                  <a:pt x="289384" y="217184"/>
                </a:moveTo>
                <a:cubicBezTo>
                  <a:pt x="285820" y="184786"/>
                  <a:pt x="274695" y="88242"/>
                  <a:pt x="308718" y="81223"/>
                </a:cubicBezTo>
                <a:cubicBezTo>
                  <a:pt x="333993" y="75931"/>
                  <a:pt x="321355" y="120423"/>
                  <a:pt x="320059" y="138350"/>
                </a:cubicBezTo>
                <a:cubicBezTo>
                  <a:pt x="317143" y="178739"/>
                  <a:pt x="314659" y="187054"/>
                  <a:pt x="326432" y="203253"/>
                </a:cubicBezTo>
                <a:lnTo>
                  <a:pt x="303858" y="212648"/>
                </a:lnTo>
                <a:lnTo>
                  <a:pt x="318655" y="83922"/>
                </a:lnTo>
                <a:cubicBezTo>
                  <a:pt x="310446" y="103685"/>
                  <a:pt x="309690" y="129495"/>
                  <a:pt x="306234" y="153685"/>
                </a:cubicBezTo>
                <a:lnTo>
                  <a:pt x="296729" y="206277"/>
                </a:lnTo>
                <a:cubicBezTo>
                  <a:pt x="291004" y="220100"/>
                  <a:pt x="294569" y="211784"/>
                  <a:pt x="289384" y="217184"/>
                </a:cubicBezTo>
                <a:close/>
                <a:moveTo>
                  <a:pt x="345334" y="140402"/>
                </a:moveTo>
                <a:cubicBezTo>
                  <a:pt x="351058" y="119020"/>
                  <a:pt x="352463" y="94722"/>
                  <a:pt x="365208" y="68588"/>
                </a:cubicBezTo>
                <a:cubicBezTo>
                  <a:pt x="367260" y="64160"/>
                  <a:pt x="368448" y="61568"/>
                  <a:pt x="371581" y="57896"/>
                </a:cubicBezTo>
                <a:cubicBezTo>
                  <a:pt x="378061" y="50445"/>
                  <a:pt x="372661" y="54657"/>
                  <a:pt x="382814" y="48933"/>
                </a:cubicBezTo>
                <a:cubicBezTo>
                  <a:pt x="382598" y="65348"/>
                  <a:pt x="379249" y="89754"/>
                  <a:pt x="381626" y="104657"/>
                </a:cubicBezTo>
                <a:cubicBezTo>
                  <a:pt x="385514" y="128307"/>
                  <a:pt x="392427" y="110488"/>
                  <a:pt x="378169" y="138350"/>
                </a:cubicBezTo>
                <a:cubicBezTo>
                  <a:pt x="363048" y="167832"/>
                  <a:pt x="355811" y="179711"/>
                  <a:pt x="331617" y="195262"/>
                </a:cubicBezTo>
                <a:lnTo>
                  <a:pt x="339393" y="154657"/>
                </a:lnTo>
                <a:cubicBezTo>
                  <a:pt x="329888" y="170100"/>
                  <a:pt x="335505" y="165348"/>
                  <a:pt x="325028" y="173339"/>
                </a:cubicBezTo>
                <a:cubicBezTo>
                  <a:pt x="325136" y="143750"/>
                  <a:pt x="327620" y="122907"/>
                  <a:pt x="330752" y="96233"/>
                </a:cubicBezTo>
                <a:cubicBezTo>
                  <a:pt x="334425" y="65348"/>
                  <a:pt x="336909" y="60812"/>
                  <a:pt x="365856" y="54009"/>
                </a:cubicBezTo>
                <a:cubicBezTo>
                  <a:pt x="355379" y="84894"/>
                  <a:pt x="341121" y="114160"/>
                  <a:pt x="339393" y="154657"/>
                </a:cubicBezTo>
                <a:lnTo>
                  <a:pt x="345334" y="140402"/>
                </a:lnTo>
                <a:close/>
                <a:moveTo>
                  <a:pt x="325136" y="219452"/>
                </a:moveTo>
                <a:cubicBezTo>
                  <a:pt x="361968" y="201309"/>
                  <a:pt x="444380" y="99365"/>
                  <a:pt x="447080" y="30359"/>
                </a:cubicBezTo>
                <a:cubicBezTo>
                  <a:pt x="481536" y="29279"/>
                  <a:pt x="525172" y="36730"/>
                  <a:pt x="558547" y="42562"/>
                </a:cubicBezTo>
                <a:cubicBezTo>
                  <a:pt x="613957" y="52065"/>
                  <a:pt x="611689" y="60164"/>
                  <a:pt x="648737" y="77011"/>
                </a:cubicBezTo>
                <a:cubicBezTo>
                  <a:pt x="647116" y="103037"/>
                  <a:pt x="633291" y="123771"/>
                  <a:pt x="628647" y="148069"/>
                </a:cubicBezTo>
                <a:cubicBezTo>
                  <a:pt x="622814" y="178415"/>
                  <a:pt x="627674" y="191158"/>
                  <a:pt x="618818" y="220856"/>
                </a:cubicBezTo>
                <a:cubicBezTo>
                  <a:pt x="619682" y="238350"/>
                  <a:pt x="630915" y="210380"/>
                  <a:pt x="635019" y="267616"/>
                </a:cubicBezTo>
                <a:cubicBezTo>
                  <a:pt x="600564" y="290942"/>
                  <a:pt x="555631" y="357789"/>
                  <a:pt x="526252" y="371612"/>
                </a:cubicBezTo>
                <a:cubicBezTo>
                  <a:pt x="500870" y="362972"/>
                  <a:pt x="478943" y="350445"/>
                  <a:pt x="447512" y="341698"/>
                </a:cubicBezTo>
                <a:cubicBezTo>
                  <a:pt x="395019" y="327011"/>
                  <a:pt x="407008" y="338782"/>
                  <a:pt x="364560" y="349257"/>
                </a:cubicBezTo>
                <a:cubicBezTo>
                  <a:pt x="361644" y="297962"/>
                  <a:pt x="337557" y="263944"/>
                  <a:pt x="325136" y="219452"/>
                </a:cubicBezTo>
                <a:close/>
                <a:moveTo>
                  <a:pt x="388754" y="92778"/>
                </a:moveTo>
                <a:cubicBezTo>
                  <a:pt x="385406" y="35002"/>
                  <a:pt x="395127" y="44073"/>
                  <a:pt x="401824" y="40834"/>
                </a:cubicBezTo>
                <a:lnTo>
                  <a:pt x="404200" y="55845"/>
                </a:lnTo>
                <a:cubicBezTo>
                  <a:pt x="403228" y="61784"/>
                  <a:pt x="401500" y="64916"/>
                  <a:pt x="400311" y="69236"/>
                </a:cubicBezTo>
                <a:cubicBezTo>
                  <a:pt x="398907" y="74311"/>
                  <a:pt x="398367" y="77983"/>
                  <a:pt x="396531" y="82194"/>
                </a:cubicBezTo>
                <a:cubicBezTo>
                  <a:pt x="390915" y="94937"/>
                  <a:pt x="393291" y="88134"/>
                  <a:pt x="388754" y="92778"/>
                </a:cubicBezTo>
                <a:close/>
                <a:moveTo>
                  <a:pt x="138061" y="832951"/>
                </a:moveTo>
                <a:cubicBezTo>
                  <a:pt x="159663" y="833167"/>
                  <a:pt x="163768" y="844614"/>
                  <a:pt x="177269" y="855738"/>
                </a:cubicBezTo>
                <a:cubicBezTo>
                  <a:pt x="203840" y="877552"/>
                  <a:pt x="268862" y="910057"/>
                  <a:pt x="305586" y="922044"/>
                </a:cubicBezTo>
                <a:cubicBezTo>
                  <a:pt x="391347" y="949906"/>
                  <a:pt x="484236" y="964593"/>
                  <a:pt x="574101" y="935651"/>
                </a:cubicBezTo>
                <a:cubicBezTo>
                  <a:pt x="591923" y="929820"/>
                  <a:pt x="608665" y="927228"/>
                  <a:pt x="626810" y="921828"/>
                </a:cubicBezTo>
                <a:cubicBezTo>
                  <a:pt x="646252" y="916213"/>
                  <a:pt x="651761" y="909841"/>
                  <a:pt x="669367" y="902498"/>
                </a:cubicBezTo>
                <a:cubicBezTo>
                  <a:pt x="698854" y="890187"/>
                  <a:pt x="687080" y="892995"/>
                  <a:pt x="703822" y="870748"/>
                </a:cubicBezTo>
                <a:cubicBezTo>
                  <a:pt x="721104" y="847962"/>
                  <a:pt x="769709" y="780036"/>
                  <a:pt x="780078" y="752714"/>
                </a:cubicBezTo>
                <a:cubicBezTo>
                  <a:pt x="797036" y="708113"/>
                  <a:pt x="792607" y="731331"/>
                  <a:pt x="812049" y="718264"/>
                </a:cubicBezTo>
                <a:cubicBezTo>
                  <a:pt x="812805" y="677768"/>
                  <a:pt x="811833" y="685003"/>
                  <a:pt x="824146" y="651634"/>
                </a:cubicBezTo>
                <a:cubicBezTo>
                  <a:pt x="858818" y="558437"/>
                  <a:pt x="846721" y="531655"/>
                  <a:pt x="849205" y="440618"/>
                </a:cubicBezTo>
                <a:cubicBezTo>
                  <a:pt x="849637" y="424096"/>
                  <a:pt x="855253" y="426687"/>
                  <a:pt x="849853" y="411245"/>
                </a:cubicBezTo>
                <a:cubicBezTo>
                  <a:pt x="824362" y="337810"/>
                  <a:pt x="839268" y="214376"/>
                  <a:pt x="722184" y="91158"/>
                </a:cubicBezTo>
                <a:cubicBezTo>
                  <a:pt x="695505" y="63188"/>
                  <a:pt x="704362" y="78415"/>
                  <a:pt x="672823" y="62324"/>
                </a:cubicBezTo>
                <a:cubicBezTo>
                  <a:pt x="641608" y="46557"/>
                  <a:pt x="596783" y="22151"/>
                  <a:pt x="560492" y="13620"/>
                </a:cubicBezTo>
                <a:cubicBezTo>
                  <a:pt x="546774" y="10272"/>
                  <a:pt x="535541" y="11136"/>
                  <a:pt x="522904" y="8652"/>
                </a:cubicBezTo>
                <a:cubicBezTo>
                  <a:pt x="503462" y="4873"/>
                  <a:pt x="456801" y="-4739"/>
                  <a:pt x="436279" y="2821"/>
                </a:cubicBezTo>
                <a:cubicBezTo>
                  <a:pt x="392319" y="18911"/>
                  <a:pt x="306234" y="52173"/>
                  <a:pt x="270266" y="81115"/>
                </a:cubicBezTo>
                <a:cubicBezTo>
                  <a:pt x="253633" y="94614"/>
                  <a:pt x="231274" y="100985"/>
                  <a:pt x="212696" y="123015"/>
                </a:cubicBezTo>
                <a:cubicBezTo>
                  <a:pt x="200599" y="137486"/>
                  <a:pt x="191526" y="154765"/>
                  <a:pt x="177377" y="170424"/>
                </a:cubicBezTo>
                <a:cubicBezTo>
                  <a:pt x="148430" y="202497"/>
                  <a:pt x="131148" y="219020"/>
                  <a:pt x="105982" y="260488"/>
                </a:cubicBezTo>
                <a:cubicBezTo>
                  <a:pt x="85568" y="294182"/>
                  <a:pt x="53920" y="325931"/>
                  <a:pt x="39231" y="359409"/>
                </a:cubicBezTo>
                <a:cubicBezTo>
                  <a:pt x="32426" y="374743"/>
                  <a:pt x="25514" y="401525"/>
                  <a:pt x="20113" y="418588"/>
                </a:cubicBezTo>
                <a:cubicBezTo>
                  <a:pt x="12444" y="442670"/>
                  <a:pt x="8988" y="459625"/>
                  <a:pt x="4019" y="485651"/>
                </a:cubicBezTo>
                <a:cubicBezTo>
                  <a:pt x="-4946" y="532843"/>
                  <a:pt x="2183" y="585975"/>
                  <a:pt x="14604" y="629279"/>
                </a:cubicBezTo>
                <a:cubicBezTo>
                  <a:pt x="32318" y="690835"/>
                  <a:pt x="77035" y="761785"/>
                  <a:pt x="122507" y="806925"/>
                </a:cubicBezTo>
                <a:cubicBezTo>
                  <a:pt x="133741" y="818157"/>
                  <a:pt x="135469" y="814161"/>
                  <a:pt x="138061" y="832951"/>
                </a:cubicBezTo>
                <a:close/>
              </a:path>
            </a:pathLst>
          </a:custGeom>
          <a:solidFill>
            <a:srgbClr val="292929"/>
          </a:solidFill>
          <a:ln w="1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9" name="图形 239">
            <a:extLst>
              <a:ext uri="{FF2B5EF4-FFF2-40B4-BE49-F238E27FC236}">
                <a16:creationId xmlns:a16="http://schemas.microsoft.com/office/drawing/2014/main" id="{EF606AAD-7432-3A73-258C-8A956F330DB9}"/>
              </a:ext>
            </a:extLst>
          </p:cNvPr>
          <p:cNvGrpSpPr/>
          <p:nvPr/>
        </p:nvGrpSpPr>
        <p:grpSpPr>
          <a:xfrm>
            <a:off x="4700645" y="3533560"/>
            <a:ext cx="947628" cy="1040318"/>
            <a:chOff x="9834959" y="3677449"/>
            <a:chExt cx="700166" cy="768651"/>
          </a:xfrm>
          <a:solidFill>
            <a:srgbClr val="292929"/>
          </a:solidFill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75861FB-BC8C-78AC-EFEE-707C993EC096}"/>
                </a:ext>
              </a:extLst>
            </p:cNvPr>
            <p:cNvSpPr/>
            <p:nvPr/>
          </p:nvSpPr>
          <p:spPr>
            <a:xfrm>
              <a:off x="9834959" y="3677449"/>
              <a:ext cx="700166" cy="768651"/>
            </a:xfrm>
            <a:custGeom>
              <a:avLst/>
              <a:gdLst>
                <a:gd name="connsiteX0" fmla="*/ 118293 w 700166"/>
                <a:gd name="connsiteY0" fmla="*/ 356696 h 768651"/>
                <a:gd name="connsiteX1" fmla="*/ 235485 w 700166"/>
                <a:gd name="connsiteY1" fmla="*/ 337797 h 768651"/>
                <a:gd name="connsiteX2" fmla="*/ 356133 w 700166"/>
                <a:gd name="connsiteY2" fmla="*/ 332398 h 768651"/>
                <a:gd name="connsiteX3" fmla="*/ 601966 w 700166"/>
                <a:gd name="connsiteY3" fmla="*/ 352916 h 768651"/>
                <a:gd name="connsiteX4" fmla="*/ 592893 w 700166"/>
                <a:gd name="connsiteY4" fmla="*/ 598813 h 768651"/>
                <a:gd name="connsiteX5" fmla="*/ 563190 w 700166"/>
                <a:gd name="connsiteY5" fmla="*/ 701729 h 768651"/>
                <a:gd name="connsiteX6" fmla="*/ 475053 w 700166"/>
                <a:gd name="connsiteY6" fmla="*/ 749029 h 768651"/>
                <a:gd name="connsiteX7" fmla="*/ 478402 w 700166"/>
                <a:gd name="connsiteY7" fmla="*/ 747301 h 768651"/>
                <a:gd name="connsiteX8" fmla="*/ 498924 w 700166"/>
                <a:gd name="connsiteY8" fmla="*/ 740822 h 768651"/>
                <a:gd name="connsiteX9" fmla="*/ 513289 w 700166"/>
                <a:gd name="connsiteY9" fmla="*/ 731534 h 768651"/>
                <a:gd name="connsiteX10" fmla="*/ 490283 w 700166"/>
                <a:gd name="connsiteY10" fmla="*/ 722031 h 768651"/>
                <a:gd name="connsiteX11" fmla="*/ 508537 w 700166"/>
                <a:gd name="connsiteY11" fmla="*/ 702593 h 768651"/>
                <a:gd name="connsiteX12" fmla="*/ 468140 w 700166"/>
                <a:gd name="connsiteY12" fmla="*/ 715012 h 768651"/>
                <a:gd name="connsiteX13" fmla="*/ 474621 w 700166"/>
                <a:gd name="connsiteY13" fmla="*/ 724731 h 768651"/>
                <a:gd name="connsiteX14" fmla="*/ 479590 w 700166"/>
                <a:gd name="connsiteY14" fmla="*/ 728295 h 768651"/>
                <a:gd name="connsiteX15" fmla="*/ 485422 w 700166"/>
                <a:gd name="connsiteY15" fmla="*/ 731534 h 768651"/>
                <a:gd name="connsiteX16" fmla="*/ 473325 w 700166"/>
                <a:gd name="connsiteY16" fmla="*/ 736718 h 768651"/>
                <a:gd name="connsiteX17" fmla="*/ 466196 w 700166"/>
                <a:gd name="connsiteY17" fmla="*/ 742118 h 768651"/>
                <a:gd name="connsiteX18" fmla="*/ 447726 w 700166"/>
                <a:gd name="connsiteY18" fmla="*/ 749785 h 768651"/>
                <a:gd name="connsiteX19" fmla="*/ 396745 w 700166"/>
                <a:gd name="connsiteY19" fmla="*/ 745897 h 768651"/>
                <a:gd name="connsiteX20" fmla="*/ 194333 w 700166"/>
                <a:gd name="connsiteY20" fmla="*/ 754213 h 768651"/>
                <a:gd name="connsiteX21" fmla="*/ 99499 w 700166"/>
                <a:gd name="connsiteY21" fmla="*/ 549893 h 768651"/>
                <a:gd name="connsiteX22" fmla="*/ 106952 w 700166"/>
                <a:gd name="connsiteY22" fmla="*/ 449785 h 768651"/>
                <a:gd name="connsiteX23" fmla="*/ 118293 w 700166"/>
                <a:gd name="connsiteY23" fmla="*/ 356696 h 768651"/>
                <a:gd name="connsiteX24" fmla="*/ 45386 w 700166"/>
                <a:gd name="connsiteY24" fmla="*/ 291901 h 768651"/>
                <a:gd name="connsiteX25" fmla="*/ 50138 w 700166"/>
                <a:gd name="connsiteY25" fmla="*/ 284990 h 768651"/>
                <a:gd name="connsiteX26" fmla="*/ 62775 w 700166"/>
                <a:gd name="connsiteY26" fmla="*/ 260152 h 768651"/>
                <a:gd name="connsiteX27" fmla="*/ 71632 w 700166"/>
                <a:gd name="connsiteY27" fmla="*/ 244277 h 768651"/>
                <a:gd name="connsiteX28" fmla="*/ 76925 w 700166"/>
                <a:gd name="connsiteY28" fmla="*/ 232506 h 768651"/>
                <a:gd name="connsiteX29" fmla="*/ 78329 w 700166"/>
                <a:gd name="connsiteY29" fmla="*/ 229266 h 768651"/>
                <a:gd name="connsiteX30" fmla="*/ 113865 w 700166"/>
                <a:gd name="connsiteY30" fmla="*/ 227646 h 768651"/>
                <a:gd name="connsiteX31" fmla="*/ 48734 w 700166"/>
                <a:gd name="connsiteY31" fmla="*/ 297085 h 768651"/>
                <a:gd name="connsiteX32" fmla="*/ 45386 w 700166"/>
                <a:gd name="connsiteY32" fmla="*/ 291901 h 768651"/>
                <a:gd name="connsiteX33" fmla="*/ 594513 w 700166"/>
                <a:gd name="connsiteY33" fmla="*/ 315227 h 768651"/>
                <a:gd name="connsiteX34" fmla="*/ 667745 w 700166"/>
                <a:gd name="connsiteY34" fmla="*/ 271275 h 768651"/>
                <a:gd name="connsiteX35" fmla="*/ 637718 w 700166"/>
                <a:gd name="connsiteY35" fmla="*/ 329266 h 768651"/>
                <a:gd name="connsiteX36" fmla="*/ 580580 w 700166"/>
                <a:gd name="connsiteY36" fmla="*/ 324406 h 768651"/>
                <a:gd name="connsiteX37" fmla="*/ 573883 w 700166"/>
                <a:gd name="connsiteY37" fmla="*/ 321275 h 768651"/>
                <a:gd name="connsiteX38" fmla="*/ 600454 w 700166"/>
                <a:gd name="connsiteY38" fmla="*/ 287905 h 768651"/>
                <a:gd name="connsiteX39" fmla="*/ 602830 w 700166"/>
                <a:gd name="connsiteY39" fmla="*/ 285961 h 768651"/>
                <a:gd name="connsiteX40" fmla="*/ 605314 w 700166"/>
                <a:gd name="connsiteY40" fmla="*/ 283802 h 768651"/>
                <a:gd name="connsiteX41" fmla="*/ 614603 w 700166"/>
                <a:gd name="connsiteY41" fmla="*/ 276998 h 768651"/>
                <a:gd name="connsiteX42" fmla="*/ 594513 w 700166"/>
                <a:gd name="connsiteY42" fmla="*/ 315227 h 768651"/>
                <a:gd name="connsiteX43" fmla="*/ 654567 w 700166"/>
                <a:gd name="connsiteY43" fmla="*/ 320951 h 768651"/>
                <a:gd name="connsiteX44" fmla="*/ 679086 w 700166"/>
                <a:gd name="connsiteY44" fmla="*/ 278726 h 768651"/>
                <a:gd name="connsiteX45" fmla="*/ 681462 w 700166"/>
                <a:gd name="connsiteY45" fmla="*/ 276458 h 768651"/>
                <a:gd name="connsiteX46" fmla="*/ 683838 w 700166"/>
                <a:gd name="connsiteY46" fmla="*/ 274190 h 768651"/>
                <a:gd name="connsiteX47" fmla="*/ 654567 w 700166"/>
                <a:gd name="connsiteY47" fmla="*/ 320951 h 768651"/>
                <a:gd name="connsiteX48" fmla="*/ 555305 w 700166"/>
                <a:gd name="connsiteY48" fmla="*/ 320843 h 768651"/>
                <a:gd name="connsiteX49" fmla="*/ 575179 w 700166"/>
                <a:gd name="connsiteY49" fmla="*/ 287473 h 768651"/>
                <a:gd name="connsiteX50" fmla="*/ 601534 w 700166"/>
                <a:gd name="connsiteY50" fmla="*/ 261015 h 768651"/>
                <a:gd name="connsiteX51" fmla="*/ 555305 w 700166"/>
                <a:gd name="connsiteY51" fmla="*/ 320843 h 768651"/>
                <a:gd name="connsiteX52" fmla="*/ 511345 w 700166"/>
                <a:gd name="connsiteY52" fmla="*/ 322031 h 768651"/>
                <a:gd name="connsiteX53" fmla="*/ 519662 w 700166"/>
                <a:gd name="connsiteY53" fmla="*/ 310584 h 768651"/>
                <a:gd name="connsiteX54" fmla="*/ 572587 w 700166"/>
                <a:gd name="connsiteY54" fmla="*/ 276458 h 768651"/>
                <a:gd name="connsiteX55" fmla="*/ 571183 w 700166"/>
                <a:gd name="connsiteY55" fmla="*/ 279050 h 768651"/>
                <a:gd name="connsiteX56" fmla="*/ 561354 w 700166"/>
                <a:gd name="connsiteY56" fmla="*/ 294277 h 768651"/>
                <a:gd name="connsiteX57" fmla="*/ 544288 w 700166"/>
                <a:gd name="connsiteY57" fmla="*/ 323111 h 768651"/>
                <a:gd name="connsiteX58" fmla="*/ 511345 w 700166"/>
                <a:gd name="connsiteY58" fmla="*/ 322031 h 768651"/>
                <a:gd name="connsiteX59" fmla="*/ 343172 w 700166"/>
                <a:gd name="connsiteY59" fmla="*/ 254968 h 768651"/>
                <a:gd name="connsiteX60" fmla="*/ 345224 w 700166"/>
                <a:gd name="connsiteY60" fmla="*/ 255616 h 768651"/>
                <a:gd name="connsiteX61" fmla="*/ 347384 w 700166"/>
                <a:gd name="connsiteY61" fmla="*/ 256156 h 768651"/>
                <a:gd name="connsiteX62" fmla="*/ 355485 w 700166"/>
                <a:gd name="connsiteY62" fmla="*/ 258532 h 768651"/>
                <a:gd name="connsiteX63" fmla="*/ 322326 w 700166"/>
                <a:gd name="connsiteY63" fmla="*/ 316631 h 768651"/>
                <a:gd name="connsiteX64" fmla="*/ 290138 w 700166"/>
                <a:gd name="connsiteY64" fmla="*/ 316415 h 768651"/>
                <a:gd name="connsiteX65" fmla="*/ 320274 w 700166"/>
                <a:gd name="connsiteY65" fmla="*/ 285314 h 768651"/>
                <a:gd name="connsiteX66" fmla="*/ 327294 w 700166"/>
                <a:gd name="connsiteY66" fmla="*/ 271599 h 768651"/>
                <a:gd name="connsiteX67" fmla="*/ 277393 w 700166"/>
                <a:gd name="connsiteY67" fmla="*/ 312959 h 768651"/>
                <a:gd name="connsiteX68" fmla="*/ 273505 w 700166"/>
                <a:gd name="connsiteY68" fmla="*/ 291901 h 768651"/>
                <a:gd name="connsiteX69" fmla="*/ 257303 w 700166"/>
                <a:gd name="connsiteY69" fmla="*/ 317387 h 768651"/>
                <a:gd name="connsiteX70" fmla="*/ 223172 w 700166"/>
                <a:gd name="connsiteY70" fmla="*/ 317387 h 768651"/>
                <a:gd name="connsiteX71" fmla="*/ 255683 w 700166"/>
                <a:gd name="connsiteY71" fmla="*/ 286933 h 768651"/>
                <a:gd name="connsiteX72" fmla="*/ 275017 w 700166"/>
                <a:gd name="connsiteY72" fmla="*/ 273219 h 768651"/>
                <a:gd name="connsiteX73" fmla="*/ 294027 w 700166"/>
                <a:gd name="connsiteY73" fmla="*/ 263607 h 768651"/>
                <a:gd name="connsiteX74" fmla="*/ 277501 w 700166"/>
                <a:gd name="connsiteY74" fmla="*/ 292117 h 768651"/>
                <a:gd name="connsiteX75" fmla="*/ 287978 w 700166"/>
                <a:gd name="connsiteY75" fmla="*/ 282290 h 768651"/>
                <a:gd name="connsiteX76" fmla="*/ 362938 w 700166"/>
                <a:gd name="connsiteY76" fmla="*/ 227646 h 768651"/>
                <a:gd name="connsiteX77" fmla="*/ 352245 w 700166"/>
                <a:gd name="connsiteY77" fmla="*/ 242873 h 768651"/>
                <a:gd name="connsiteX78" fmla="*/ 343172 w 700166"/>
                <a:gd name="connsiteY78" fmla="*/ 254968 h 768651"/>
                <a:gd name="connsiteX79" fmla="*/ 343496 w 700166"/>
                <a:gd name="connsiteY79" fmla="*/ 258856 h 768651"/>
                <a:gd name="connsiteX80" fmla="*/ 327294 w 700166"/>
                <a:gd name="connsiteY80" fmla="*/ 271599 h 768651"/>
                <a:gd name="connsiteX81" fmla="*/ 337879 w 700166"/>
                <a:gd name="connsiteY81" fmla="*/ 265767 h 768651"/>
                <a:gd name="connsiteX82" fmla="*/ 343496 w 700166"/>
                <a:gd name="connsiteY82" fmla="*/ 258856 h 768651"/>
                <a:gd name="connsiteX83" fmla="*/ 150264 w 700166"/>
                <a:gd name="connsiteY83" fmla="*/ 228942 h 768651"/>
                <a:gd name="connsiteX84" fmla="*/ 151776 w 700166"/>
                <a:gd name="connsiteY84" fmla="*/ 228726 h 768651"/>
                <a:gd name="connsiteX85" fmla="*/ 153397 w 700166"/>
                <a:gd name="connsiteY85" fmla="*/ 228510 h 768651"/>
                <a:gd name="connsiteX86" fmla="*/ 167654 w 700166"/>
                <a:gd name="connsiteY86" fmla="*/ 226242 h 768651"/>
                <a:gd name="connsiteX87" fmla="*/ 186232 w 700166"/>
                <a:gd name="connsiteY87" fmla="*/ 230346 h 768651"/>
                <a:gd name="connsiteX88" fmla="*/ 157285 w 700166"/>
                <a:gd name="connsiteY88" fmla="*/ 262959 h 768651"/>
                <a:gd name="connsiteX89" fmla="*/ 194117 w 700166"/>
                <a:gd name="connsiteY89" fmla="*/ 234018 h 768651"/>
                <a:gd name="connsiteX90" fmla="*/ 144756 w 700166"/>
                <a:gd name="connsiteY90" fmla="*/ 313499 h 768651"/>
                <a:gd name="connsiteX91" fmla="*/ 177375 w 700166"/>
                <a:gd name="connsiteY91" fmla="*/ 271167 h 768651"/>
                <a:gd name="connsiteX92" fmla="*/ 210102 w 700166"/>
                <a:gd name="connsiteY92" fmla="*/ 229590 h 768651"/>
                <a:gd name="connsiteX93" fmla="*/ 243694 w 700166"/>
                <a:gd name="connsiteY93" fmla="*/ 230346 h 768651"/>
                <a:gd name="connsiteX94" fmla="*/ 219175 w 700166"/>
                <a:gd name="connsiteY94" fmla="*/ 254644 h 768651"/>
                <a:gd name="connsiteX95" fmla="*/ 225872 w 700166"/>
                <a:gd name="connsiteY95" fmla="*/ 257128 h 768651"/>
                <a:gd name="connsiteX96" fmla="*/ 229760 w 700166"/>
                <a:gd name="connsiteY96" fmla="*/ 258424 h 768651"/>
                <a:gd name="connsiteX97" fmla="*/ 231597 w 700166"/>
                <a:gd name="connsiteY97" fmla="*/ 259072 h 768651"/>
                <a:gd name="connsiteX98" fmla="*/ 167546 w 700166"/>
                <a:gd name="connsiteY98" fmla="*/ 323003 h 768651"/>
                <a:gd name="connsiteX99" fmla="*/ 190660 w 700166"/>
                <a:gd name="connsiteY99" fmla="*/ 292549 h 768651"/>
                <a:gd name="connsiteX100" fmla="*/ 211290 w 700166"/>
                <a:gd name="connsiteY100" fmla="*/ 267495 h 768651"/>
                <a:gd name="connsiteX101" fmla="*/ 152641 w 700166"/>
                <a:gd name="connsiteY101" fmla="*/ 319007 h 768651"/>
                <a:gd name="connsiteX102" fmla="*/ 107384 w 700166"/>
                <a:gd name="connsiteY102" fmla="*/ 321599 h 768651"/>
                <a:gd name="connsiteX103" fmla="*/ 107384 w 700166"/>
                <a:gd name="connsiteY103" fmla="*/ 308316 h 768651"/>
                <a:gd name="connsiteX104" fmla="*/ 82649 w 700166"/>
                <a:gd name="connsiteY104" fmla="*/ 325702 h 768651"/>
                <a:gd name="connsiteX105" fmla="*/ 86214 w 700166"/>
                <a:gd name="connsiteY105" fmla="*/ 303888 h 768651"/>
                <a:gd name="connsiteX106" fmla="*/ 69904 w 700166"/>
                <a:gd name="connsiteY106" fmla="*/ 328510 h 768651"/>
                <a:gd name="connsiteX107" fmla="*/ 44630 w 700166"/>
                <a:gd name="connsiteY107" fmla="*/ 321491 h 768651"/>
                <a:gd name="connsiteX108" fmla="*/ 85566 w 700166"/>
                <a:gd name="connsiteY108" fmla="*/ 270519 h 768651"/>
                <a:gd name="connsiteX109" fmla="*/ 107492 w 700166"/>
                <a:gd name="connsiteY109" fmla="*/ 246761 h 768651"/>
                <a:gd name="connsiteX110" fmla="*/ 118401 w 700166"/>
                <a:gd name="connsiteY110" fmla="*/ 237041 h 768651"/>
                <a:gd name="connsiteX111" fmla="*/ 130174 w 700166"/>
                <a:gd name="connsiteY111" fmla="*/ 229914 h 768651"/>
                <a:gd name="connsiteX112" fmla="*/ 133523 w 700166"/>
                <a:gd name="connsiteY112" fmla="*/ 228078 h 768651"/>
                <a:gd name="connsiteX113" fmla="*/ 130282 w 700166"/>
                <a:gd name="connsiteY113" fmla="*/ 234882 h 768651"/>
                <a:gd name="connsiteX114" fmla="*/ 90750 w 700166"/>
                <a:gd name="connsiteY114" fmla="*/ 304644 h 768651"/>
                <a:gd name="connsiteX115" fmla="*/ 150264 w 700166"/>
                <a:gd name="connsiteY115" fmla="*/ 228942 h 768651"/>
                <a:gd name="connsiteX116" fmla="*/ 216259 w 700166"/>
                <a:gd name="connsiteY116" fmla="*/ 263283 h 768651"/>
                <a:gd name="connsiteX117" fmla="*/ 210642 w 700166"/>
                <a:gd name="connsiteY117" fmla="*/ 262959 h 768651"/>
                <a:gd name="connsiteX118" fmla="*/ 216259 w 700166"/>
                <a:gd name="connsiteY118" fmla="*/ 263283 h 768651"/>
                <a:gd name="connsiteX119" fmla="*/ 111164 w 700166"/>
                <a:gd name="connsiteY119" fmla="*/ 308748 h 768651"/>
                <a:gd name="connsiteX120" fmla="*/ 157285 w 700166"/>
                <a:gd name="connsiteY120" fmla="*/ 262959 h 768651"/>
                <a:gd name="connsiteX121" fmla="*/ 111164 w 700166"/>
                <a:gd name="connsiteY121" fmla="*/ 308748 h 768651"/>
                <a:gd name="connsiteX122" fmla="*/ 613307 w 700166"/>
                <a:gd name="connsiteY122" fmla="*/ 300540 h 768651"/>
                <a:gd name="connsiteX123" fmla="*/ 669581 w 700166"/>
                <a:gd name="connsiteY123" fmla="*/ 252376 h 768651"/>
                <a:gd name="connsiteX124" fmla="*/ 657484 w 700166"/>
                <a:gd name="connsiteY124" fmla="*/ 270519 h 768651"/>
                <a:gd name="connsiteX125" fmla="*/ 613307 w 700166"/>
                <a:gd name="connsiteY125" fmla="*/ 300540 h 768651"/>
                <a:gd name="connsiteX126" fmla="*/ 377411 w 700166"/>
                <a:gd name="connsiteY126" fmla="*/ 309072 h 768651"/>
                <a:gd name="connsiteX127" fmla="*/ 492443 w 700166"/>
                <a:gd name="connsiteY127" fmla="*/ 229914 h 768651"/>
                <a:gd name="connsiteX128" fmla="*/ 431417 w 700166"/>
                <a:gd name="connsiteY128" fmla="*/ 317495 h 768651"/>
                <a:gd name="connsiteX129" fmla="*/ 335827 w 700166"/>
                <a:gd name="connsiteY129" fmla="*/ 316199 h 768651"/>
                <a:gd name="connsiteX130" fmla="*/ 415647 w 700166"/>
                <a:gd name="connsiteY130" fmla="*/ 240497 h 768651"/>
                <a:gd name="connsiteX131" fmla="*/ 413919 w 700166"/>
                <a:gd name="connsiteY131" fmla="*/ 243845 h 768651"/>
                <a:gd name="connsiteX132" fmla="*/ 409058 w 700166"/>
                <a:gd name="connsiteY132" fmla="*/ 253564 h 768651"/>
                <a:gd name="connsiteX133" fmla="*/ 404738 w 700166"/>
                <a:gd name="connsiteY133" fmla="*/ 261987 h 768651"/>
                <a:gd name="connsiteX134" fmla="*/ 377411 w 700166"/>
                <a:gd name="connsiteY134" fmla="*/ 309072 h 768651"/>
                <a:gd name="connsiteX135" fmla="*/ 30912 w 700166"/>
                <a:gd name="connsiteY135" fmla="*/ 307452 h 768651"/>
                <a:gd name="connsiteX136" fmla="*/ 23568 w 700166"/>
                <a:gd name="connsiteY136" fmla="*/ 292657 h 768651"/>
                <a:gd name="connsiteX137" fmla="*/ 62019 w 700166"/>
                <a:gd name="connsiteY137" fmla="*/ 238337 h 768651"/>
                <a:gd name="connsiteX138" fmla="*/ 30912 w 700166"/>
                <a:gd name="connsiteY138" fmla="*/ 307452 h 768651"/>
                <a:gd name="connsiteX139" fmla="*/ 616115 w 700166"/>
                <a:gd name="connsiteY139" fmla="*/ 237365 h 768651"/>
                <a:gd name="connsiteX140" fmla="*/ 619032 w 700166"/>
                <a:gd name="connsiteY140" fmla="*/ 236069 h 768651"/>
                <a:gd name="connsiteX141" fmla="*/ 628645 w 700166"/>
                <a:gd name="connsiteY141" fmla="*/ 234882 h 768651"/>
                <a:gd name="connsiteX142" fmla="*/ 638798 w 700166"/>
                <a:gd name="connsiteY142" fmla="*/ 237797 h 768651"/>
                <a:gd name="connsiteX143" fmla="*/ 613091 w 700166"/>
                <a:gd name="connsiteY143" fmla="*/ 263067 h 768651"/>
                <a:gd name="connsiteX144" fmla="*/ 616115 w 700166"/>
                <a:gd name="connsiteY144" fmla="*/ 237365 h 768651"/>
                <a:gd name="connsiteX145" fmla="*/ 519554 w 700166"/>
                <a:gd name="connsiteY145" fmla="*/ 297625 h 768651"/>
                <a:gd name="connsiteX146" fmla="*/ 567078 w 700166"/>
                <a:gd name="connsiteY146" fmla="*/ 226134 h 768651"/>
                <a:gd name="connsiteX147" fmla="*/ 597538 w 700166"/>
                <a:gd name="connsiteY147" fmla="*/ 236501 h 768651"/>
                <a:gd name="connsiteX148" fmla="*/ 519554 w 700166"/>
                <a:gd name="connsiteY148" fmla="*/ 297625 h 768651"/>
                <a:gd name="connsiteX149" fmla="*/ 343820 w 700166"/>
                <a:gd name="connsiteY149" fmla="*/ 292009 h 768651"/>
                <a:gd name="connsiteX150" fmla="*/ 368662 w 700166"/>
                <a:gd name="connsiteY150" fmla="*/ 254968 h 768651"/>
                <a:gd name="connsiteX151" fmla="*/ 407654 w 700166"/>
                <a:gd name="connsiteY151" fmla="*/ 228402 h 768651"/>
                <a:gd name="connsiteX152" fmla="*/ 399986 w 700166"/>
                <a:gd name="connsiteY152" fmla="*/ 240821 h 768651"/>
                <a:gd name="connsiteX153" fmla="*/ 343820 w 700166"/>
                <a:gd name="connsiteY153" fmla="*/ 292009 h 768651"/>
                <a:gd name="connsiteX154" fmla="*/ 213667 w 700166"/>
                <a:gd name="connsiteY154" fmla="*/ 305940 h 768651"/>
                <a:gd name="connsiteX155" fmla="*/ 263460 w 700166"/>
                <a:gd name="connsiteY155" fmla="*/ 228402 h 768651"/>
                <a:gd name="connsiteX156" fmla="*/ 306988 w 700166"/>
                <a:gd name="connsiteY156" fmla="*/ 229806 h 768651"/>
                <a:gd name="connsiteX157" fmla="*/ 213667 w 700166"/>
                <a:gd name="connsiteY157" fmla="*/ 305940 h 768651"/>
                <a:gd name="connsiteX158" fmla="*/ 457555 w 700166"/>
                <a:gd name="connsiteY158" fmla="*/ 318035 h 768651"/>
                <a:gd name="connsiteX159" fmla="*/ 550877 w 700166"/>
                <a:gd name="connsiteY159" fmla="*/ 226134 h 768651"/>
                <a:gd name="connsiteX160" fmla="*/ 522038 w 700166"/>
                <a:gd name="connsiteY160" fmla="*/ 271383 h 768651"/>
                <a:gd name="connsiteX161" fmla="*/ 507456 w 700166"/>
                <a:gd name="connsiteY161" fmla="*/ 294277 h 768651"/>
                <a:gd name="connsiteX162" fmla="*/ 496439 w 700166"/>
                <a:gd name="connsiteY162" fmla="*/ 312851 h 768651"/>
                <a:gd name="connsiteX163" fmla="*/ 457555 w 700166"/>
                <a:gd name="connsiteY163" fmla="*/ 318035 h 768651"/>
                <a:gd name="connsiteX164" fmla="*/ 459824 w 700166"/>
                <a:gd name="connsiteY164" fmla="*/ 292765 h 768651"/>
                <a:gd name="connsiteX165" fmla="*/ 490715 w 700166"/>
                <a:gd name="connsiteY165" fmla="*/ 252700 h 768651"/>
                <a:gd name="connsiteX166" fmla="*/ 526250 w 700166"/>
                <a:gd name="connsiteY166" fmla="*/ 225594 h 768651"/>
                <a:gd name="connsiteX167" fmla="*/ 497951 w 700166"/>
                <a:gd name="connsiteY167" fmla="*/ 259936 h 768651"/>
                <a:gd name="connsiteX168" fmla="*/ 459824 w 700166"/>
                <a:gd name="connsiteY168" fmla="*/ 292765 h 768651"/>
                <a:gd name="connsiteX169" fmla="*/ 400418 w 700166"/>
                <a:gd name="connsiteY169" fmla="*/ 285961 h 768651"/>
                <a:gd name="connsiteX170" fmla="*/ 426556 w 700166"/>
                <a:gd name="connsiteY170" fmla="*/ 242549 h 768651"/>
                <a:gd name="connsiteX171" fmla="*/ 477429 w 700166"/>
                <a:gd name="connsiteY171" fmla="*/ 224298 h 768651"/>
                <a:gd name="connsiteX172" fmla="*/ 400418 w 700166"/>
                <a:gd name="connsiteY172" fmla="*/ 285961 h 768651"/>
                <a:gd name="connsiteX173" fmla="*/ 177483 w 700166"/>
                <a:gd name="connsiteY173" fmla="*/ 206696 h 768651"/>
                <a:gd name="connsiteX174" fmla="*/ 186124 w 700166"/>
                <a:gd name="connsiteY174" fmla="*/ 168143 h 768651"/>
                <a:gd name="connsiteX175" fmla="*/ 280201 w 700166"/>
                <a:gd name="connsiteY175" fmla="*/ 127214 h 768651"/>
                <a:gd name="connsiteX176" fmla="*/ 393181 w 700166"/>
                <a:gd name="connsiteY176" fmla="*/ 20734 h 768651"/>
                <a:gd name="connsiteX177" fmla="*/ 457555 w 700166"/>
                <a:gd name="connsiteY177" fmla="*/ 91145 h 768651"/>
                <a:gd name="connsiteX178" fmla="*/ 591921 w 700166"/>
                <a:gd name="connsiteY178" fmla="*/ 135097 h 768651"/>
                <a:gd name="connsiteX179" fmla="*/ 580364 w 700166"/>
                <a:gd name="connsiteY179" fmla="*/ 155508 h 768651"/>
                <a:gd name="connsiteX180" fmla="*/ 582956 w 700166"/>
                <a:gd name="connsiteY180" fmla="*/ 156912 h 768651"/>
                <a:gd name="connsiteX181" fmla="*/ 595917 w 700166"/>
                <a:gd name="connsiteY181" fmla="*/ 213283 h 768651"/>
                <a:gd name="connsiteX182" fmla="*/ 571615 w 700166"/>
                <a:gd name="connsiteY182" fmla="*/ 198596 h 768651"/>
                <a:gd name="connsiteX183" fmla="*/ 538996 w 700166"/>
                <a:gd name="connsiteY183" fmla="*/ 207560 h 768651"/>
                <a:gd name="connsiteX184" fmla="*/ 506808 w 700166"/>
                <a:gd name="connsiteY184" fmla="*/ 207776 h 768651"/>
                <a:gd name="connsiteX185" fmla="*/ 433469 w 700166"/>
                <a:gd name="connsiteY185" fmla="*/ 208640 h 768651"/>
                <a:gd name="connsiteX186" fmla="*/ 285602 w 700166"/>
                <a:gd name="connsiteY186" fmla="*/ 212851 h 768651"/>
                <a:gd name="connsiteX187" fmla="*/ 276421 w 700166"/>
                <a:gd name="connsiteY187" fmla="*/ 192657 h 768651"/>
                <a:gd name="connsiteX188" fmla="*/ 263244 w 700166"/>
                <a:gd name="connsiteY188" fmla="*/ 211231 h 768651"/>
                <a:gd name="connsiteX189" fmla="*/ 215611 w 700166"/>
                <a:gd name="connsiteY189" fmla="*/ 208532 h 768651"/>
                <a:gd name="connsiteX190" fmla="*/ 177483 w 700166"/>
                <a:gd name="connsiteY190" fmla="*/ 206696 h 768651"/>
                <a:gd name="connsiteX191" fmla="*/ 314441 w 700166"/>
                <a:gd name="connsiteY191" fmla="*/ 109179 h 768651"/>
                <a:gd name="connsiteX192" fmla="*/ 253199 w 700166"/>
                <a:gd name="connsiteY192" fmla="*/ 107344 h 768651"/>
                <a:gd name="connsiteX193" fmla="*/ 203946 w 700166"/>
                <a:gd name="connsiteY193" fmla="*/ 122354 h 768651"/>
                <a:gd name="connsiteX194" fmla="*/ 158149 w 700166"/>
                <a:gd name="connsiteY194" fmla="*/ 207128 h 768651"/>
                <a:gd name="connsiteX195" fmla="*/ 20975 w 700166"/>
                <a:gd name="connsiteY195" fmla="*/ 336825 h 768651"/>
                <a:gd name="connsiteX196" fmla="*/ 49382 w 700166"/>
                <a:gd name="connsiteY196" fmla="*/ 352592 h 768651"/>
                <a:gd name="connsiteX197" fmla="*/ 104360 w 700166"/>
                <a:gd name="connsiteY197" fmla="*/ 347409 h 768651"/>
                <a:gd name="connsiteX198" fmla="*/ 74873 w 700166"/>
                <a:gd name="connsiteY198" fmla="*/ 673651 h 768651"/>
                <a:gd name="connsiteX199" fmla="*/ 330535 w 700166"/>
                <a:gd name="connsiteY199" fmla="*/ 761988 h 768651"/>
                <a:gd name="connsiteX200" fmla="*/ 556061 w 700166"/>
                <a:gd name="connsiteY200" fmla="*/ 740714 h 768651"/>
                <a:gd name="connsiteX201" fmla="*/ 584144 w 700166"/>
                <a:gd name="connsiteY201" fmla="*/ 678295 h 768651"/>
                <a:gd name="connsiteX202" fmla="*/ 620328 w 700166"/>
                <a:gd name="connsiteY202" fmla="*/ 383262 h 768651"/>
                <a:gd name="connsiteX203" fmla="*/ 624216 w 700166"/>
                <a:gd name="connsiteY203" fmla="*/ 361124 h 768651"/>
                <a:gd name="connsiteX204" fmla="*/ 674657 w 700166"/>
                <a:gd name="connsiteY204" fmla="*/ 337149 h 768651"/>
                <a:gd name="connsiteX205" fmla="*/ 699392 w 700166"/>
                <a:gd name="connsiteY205" fmla="*/ 287581 h 768651"/>
                <a:gd name="connsiteX206" fmla="*/ 615575 w 700166"/>
                <a:gd name="connsiteY206" fmla="*/ 218575 h 768651"/>
                <a:gd name="connsiteX207" fmla="*/ 517501 w 700166"/>
                <a:gd name="connsiteY207" fmla="*/ 94925 h 768651"/>
                <a:gd name="connsiteX208" fmla="*/ 455611 w 700166"/>
                <a:gd name="connsiteY208" fmla="*/ 42225 h 768651"/>
                <a:gd name="connsiteX209" fmla="*/ 385080 w 700166"/>
                <a:gd name="connsiteY209" fmla="*/ 0 h 768651"/>
                <a:gd name="connsiteX210" fmla="*/ 314441 w 700166"/>
                <a:gd name="connsiteY210" fmla="*/ 109179 h 76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700166" h="768651">
                  <a:moveTo>
                    <a:pt x="118293" y="356696"/>
                  </a:moveTo>
                  <a:cubicBezTo>
                    <a:pt x="134711" y="353024"/>
                    <a:pt x="156097" y="332938"/>
                    <a:pt x="235485" y="337797"/>
                  </a:cubicBezTo>
                  <a:cubicBezTo>
                    <a:pt x="259679" y="339309"/>
                    <a:pt x="294459" y="330778"/>
                    <a:pt x="356133" y="332398"/>
                  </a:cubicBezTo>
                  <a:cubicBezTo>
                    <a:pt x="396205" y="333478"/>
                    <a:pt x="581444" y="338877"/>
                    <a:pt x="601966" y="352916"/>
                  </a:cubicBezTo>
                  <a:cubicBezTo>
                    <a:pt x="626484" y="369655"/>
                    <a:pt x="596349" y="564688"/>
                    <a:pt x="592893" y="598813"/>
                  </a:cubicBezTo>
                  <a:cubicBezTo>
                    <a:pt x="589761" y="630454"/>
                    <a:pt x="574855" y="673435"/>
                    <a:pt x="563190" y="701729"/>
                  </a:cubicBezTo>
                  <a:cubicBezTo>
                    <a:pt x="543748" y="748921"/>
                    <a:pt x="533595" y="749893"/>
                    <a:pt x="475053" y="749029"/>
                  </a:cubicBezTo>
                  <a:cubicBezTo>
                    <a:pt x="476025" y="748273"/>
                    <a:pt x="477537" y="747625"/>
                    <a:pt x="478402" y="747301"/>
                  </a:cubicBezTo>
                  <a:lnTo>
                    <a:pt x="498924" y="740822"/>
                  </a:lnTo>
                  <a:cubicBezTo>
                    <a:pt x="513613" y="736070"/>
                    <a:pt x="505728" y="741362"/>
                    <a:pt x="513289" y="731534"/>
                  </a:cubicBezTo>
                  <a:cubicBezTo>
                    <a:pt x="503460" y="722571"/>
                    <a:pt x="505188" y="726351"/>
                    <a:pt x="490283" y="722031"/>
                  </a:cubicBezTo>
                  <a:cubicBezTo>
                    <a:pt x="496223" y="712852"/>
                    <a:pt x="505404" y="711124"/>
                    <a:pt x="508537" y="702593"/>
                  </a:cubicBezTo>
                  <a:cubicBezTo>
                    <a:pt x="496331" y="698165"/>
                    <a:pt x="477645" y="707344"/>
                    <a:pt x="468140" y="715012"/>
                  </a:cubicBezTo>
                  <a:cubicBezTo>
                    <a:pt x="470841" y="724839"/>
                    <a:pt x="468465" y="718899"/>
                    <a:pt x="474621" y="724731"/>
                  </a:cubicBezTo>
                  <a:cubicBezTo>
                    <a:pt x="476241" y="726351"/>
                    <a:pt x="477753" y="726999"/>
                    <a:pt x="479590" y="728295"/>
                  </a:cubicBezTo>
                  <a:lnTo>
                    <a:pt x="485422" y="731534"/>
                  </a:lnTo>
                  <a:cubicBezTo>
                    <a:pt x="478077" y="735638"/>
                    <a:pt x="477321" y="734450"/>
                    <a:pt x="473325" y="736718"/>
                  </a:cubicBezTo>
                  <a:cubicBezTo>
                    <a:pt x="447618" y="751729"/>
                    <a:pt x="491687" y="723867"/>
                    <a:pt x="466196" y="742118"/>
                  </a:cubicBezTo>
                  <a:cubicBezTo>
                    <a:pt x="458203" y="747733"/>
                    <a:pt x="472029" y="747517"/>
                    <a:pt x="447726" y="749785"/>
                  </a:cubicBezTo>
                  <a:cubicBezTo>
                    <a:pt x="430445" y="751297"/>
                    <a:pt x="411435" y="747625"/>
                    <a:pt x="396745" y="745897"/>
                  </a:cubicBezTo>
                  <a:cubicBezTo>
                    <a:pt x="315305" y="735962"/>
                    <a:pt x="251795" y="755725"/>
                    <a:pt x="194333" y="754213"/>
                  </a:cubicBezTo>
                  <a:cubicBezTo>
                    <a:pt x="55755" y="750541"/>
                    <a:pt x="89562" y="637690"/>
                    <a:pt x="99499" y="549893"/>
                  </a:cubicBezTo>
                  <a:cubicBezTo>
                    <a:pt x="103064" y="518359"/>
                    <a:pt x="103496" y="482290"/>
                    <a:pt x="106952" y="449785"/>
                  </a:cubicBezTo>
                  <a:cubicBezTo>
                    <a:pt x="110624" y="415443"/>
                    <a:pt x="117105" y="390065"/>
                    <a:pt x="118293" y="356696"/>
                  </a:cubicBezTo>
                  <a:close/>
                  <a:moveTo>
                    <a:pt x="45386" y="291901"/>
                  </a:moveTo>
                  <a:cubicBezTo>
                    <a:pt x="47330" y="289309"/>
                    <a:pt x="46034" y="292225"/>
                    <a:pt x="50138" y="284990"/>
                  </a:cubicBezTo>
                  <a:lnTo>
                    <a:pt x="62775" y="260152"/>
                  </a:lnTo>
                  <a:cubicBezTo>
                    <a:pt x="67744" y="252052"/>
                    <a:pt x="66772" y="255400"/>
                    <a:pt x="71632" y="244277"/>
                  </a:cubicBezTo>
                  <a:lnTo>
                    <a:pt x="76925" y="232506"/>
                  </a:lnTo>
                  <a:cubicBezTo>
                    <a:pt x="77033" y="230994"/>
                    <a:pt x="77789" y="230670"/>
                    <a:pt x="78329" y="229266"/>
                  </a:cubicBezTo>
                  <a:lnTo>
                    <a:pt x="113865" y="227646"/>
                  </a:lnTo>
                  <a:cubicBezTo>
                    <a:pt x="103064" y="250432"/>
                    <a:pt x="49274" y="297085"/>
                    <a:pt x="48734" y="297085"/>
                  </a:cubicBezTo>
                  <a:lnTo>
                    <a:pt x="45386" y="291901"/>
                  </a:lnTo>
                  <a:close/>
                  <a:moveTo>
                    <a:pt x="594513" y="315227"/>
                  </a:moveTo>
                  <a:cubicBezTo>
                    <a:pt x="614279" y="324406"/>
                    <a:pt x="630265" y="296653"/>
                    <a:pt x="667745" y="271275"/>
                  </a:cubicBezTo>
                  <a:cubicBezTo>
                    <a:pt x="664612" y="288013"/>
                    <a:pt x="646791" y="310908"/>
                    <a:pt x="637718" y="329266"/>
                  </a:cubicBezTo>
                  <a:cubicBezTo>
                    <a:pt x="617952" y="330454"/>
                    <a:pt x="599158" y="330670"/>
                    <a:pt x="580580" y="324406"/>
                  </a:cubicBezTo>
                  <a:lnTo>
                    <a:pt x="573883" y="321275"/>
                  </a:lnTo>
                  <a:cubicBezTo>
                    <a:pt x="581228" y="305076"/>
                    <a:pt x="587169" y="299028"/>
                    <a:pt x="600454" y="287905"/>
                  </a:cubicBezTo>
                  <a:cubicBezTo>
                    <a:pt x="601210" y="287365"/>
                    <a:pt x="602074" y="286609"/>
                    <a:pt x="602830" y="285961"/>
                  </a:cubicBezTo>
                  <a:cubicBezTo>
                    <a:pt x="603586" y="285314"/>
                    <a:pt x="604558" y="284450"/>
                    <a:pt x="605314" y="283802"/>
                  </a:cubicBezTo>
                  <a:lnTo>
                    <a:pt x="614603" y="276998"/>
                  </a:lnTo>
                  <a:cubicBezTo>
                    <a:pt x="607043" y="292765"/>
                    <a:pt x="600670" y="295897"/>
                    <a:pt x="594513" y="315227"/>
                  </a:cubicBezTo>
                  <a:close/>
                  <a:moveTo>
                    <a:pt x="654567" y="320951"/>
                  </a:moveTo>
                  <a:cubicBezTo>
                    <a:pt x="657484" y="306804"/>
                    <a:pt x="669149" y="289741"/>
                    <a:pt x="679086" y="278726"/>
                  </a:cubicBezTo>
                  <a:cubicBezTo>
                    <a:pt x="679518" y="278294"/>
                    <a:pt x="681030" y="277970"/>
                    <a:pt x="681462" y="276458"/>
                  </a:cubicBezTo>
                  <a:cubicBezTo>
                    <a:pt x="681786" y="274946"/>
                    <a:pt x="683082" y="274946"/>
                    <a:pt x="683838" y="274190"/>
                  </a:cubicBezTo>
                  <a:cubicBezTo>
                    <a:pt x="681894" y="299136"/>
                    <a:pt x="677250" y="317387"/>
                    <a:pt x="654567" y="320951"/>
                  </a:cubicBezTo>
                  <a:close/>
                  <a:moveTo>
                    <a:pt x="555305" y="320843"/>
                  </a:moveTo>
                  <a:cubicBezTo>
                    <a:pt x="558222" y="307560"/>
                    <a:pt x="566970" y="299136"/>
                    <a:pt x="575179" y="287473"/>
                  </a:cubicBezTo>
                  <a:cubicBezTo>
                    <a:pt x="591165" y="264795"/>
                    <a:pt x="588573" y="267171"/>
                    <a:pt x="601534" y="261015"/>
                  </a:cubicBezTo>
                  <a:cubicBezTo>
                    <a:pt x="601102" y="286069"/>
                    <a:pt x="565998" y="315767"/>
                    <a:pt x="555305" y="320843"/>
                  </a:cubicBezTo>
                  <a:close/>
                  <a:moveTo>
                    <a:pt x="511345" y="322031"/>
                  </a:moveTo>
                  <a:cubicBezTo>
                    <a:pt x="515665" y="314903"/>
                    <a:pt x="511993" y="318791"/>
                    <a:pt x="519662" y="310584"/>
                  </a:cubicBezTo>
                  <a:lnTo>
                    <a:pt x="572587" y="276458"/>
                  </a:lnTo>
                  <a:cubicBezTo>
                    <a:pt x="572155" y="277322"/>
                    <a:pt x="571615" y="278294"/>
                    <a:pt x="571183" y="279050"/>
                  </a:cubicBezTo>
                  <a:cubicBezTo>
                    <a:pt x="566862" y="286285"/>
                    <a:pt x="565242" y="288661"/>
                    <a:pt x="561354" y="294277"/>
                  </a:cubicBezTo>
                  <a:cubicBezTo>
                    <a:pt x="553793" y="305076"/>
                    <a:pt x="548717" y="311016"/>
                    <a:pt x="544288" y="323111"/>
                  </a:cubicBezTo>
                  <a:lnTo>
                    <a:pt x="511345" y="322031"/>
                  </a:lnTo>
                  <a:close/>
                  <a:moveTo>
                    <a:pt x="343172" y="254968"/>
                  </a:moveTo>
                  <a:cubicBezTo>
                    <a:pt x="343820" y="255292"/>
                    <a:pt x="345008" y="255508"/>
                    <a:pt x="345224" y="255616"/>
                  </a:cubicBezTo>
                  <a:cubicBezTo>
                    <a:pt x="345548" y="255616"/>
                    <a:pt x="346952" y="256048"/>
                    <a:pt x="347384" y="256156"/>
                  </a:cubicBezTo>
                  <a:lnTo>
                    <a:pt x="355485" y="258532"/>
                  </a:lnTo>
                  <a:cubicBezTo>
                    <a:pt x="334855" y="281102"/>
                    <a:pt x="331831" y="296221"/>
                    <a:pt x="322326" y="316631"/>
                  </a:cubicBezTo>
                  <a:lnTo>
                    <a:pt x="290138" y="316415"/>
                  </a:lnTo>
                  <a:cubicBezTo>
                    <a:pt x="297483" y="300000"/>
                    <a:pt x="310553" y="297193"/>
                    <a:pt x="320274" y="285314"/>
                  </a:cubicBezTo>
                  <a:cubicBezTo>
                    <a:pt x="326214" y="278078"/>
                    <a:pt x="325026" y="281750"/>
                    <a:pt x="327294" y="271599"/>
                  </a:cubicBezTo>
                  <a:cubicBezTo>
                    <a:pt x="315629" y="278294"/>
                    <a:pt x="290138" y="301944"/>
                    <a:pt x="277393" y="312959"/>
                  </a:cubicBezTo>
                  <a:lnTo>
                    <a:pt x="273505" y="291901"/>
                  </a:lnTo>
                  <a:lnTo>
                    <a:pt x="257303" y="317387"/>
                  </a:lnTo>
                  <a:lnTo>
                    <a:pt x="223172" y="317387"/>
                  </a:lnTo>
                  <a:cubicBezTo>
                    <a:pt x="230840" y="301944"/>
                    <a:pt x="239805" y="298057"/>
                    <a:pt x="255683" y="286933"/>
                  </a:cubicBezTo>
                  <a:cubicBezTo>
                    <a:pt x="263460" y="281426"/>
                    <a:pt x="267348" y="279158"/>
                    <a:pt x="275017" y="273219"/>
                  </a:cubicBezTo>
                  <a:lnTo>
                    <a:pt x="294027" y="263607"/>
                  </a:lnTo>
                  <a:cubicBezTo>
                    <a:pt x="280417" y="277322"/>
                    <a:pt x="279337" y="280130"/>
                    <a:pt x="277501" y="292117"/>
                  </a:cubicBezTo>
                  <a:lnTo>
                    <a:pt x="287978" y="282290"/>
                  </a:lnTo>
                  <a:cubicBezTo>
                    <a:pt x="325782" y="237689"/>
                    <a:pt x="308392" y="229590"/>
                    <a:pt x="362938" y="227646"/>
                  </a:cubicBezTo>
                  <a:lnTo>
                    <a:pt x="352245" y="242873"/>
                  </a:lnTo>
                  <a:cubicBezTo>
                    <a:pt x="347600" y="248704"/>
                    <a:pt x="346952" y="249028"/>
                    <a:pt x="343172" y="254968"/>
                  </a:cubicBezTo>
                  <a:close/>
                  <a:moveTo>
                    <a:pt x="343496" y="258856"/>
                  </a:moveTo>
                  <a:cubicBezTo>
                    <a:pt x="326430" y="262635"/>
                    <a:pt x="333883" y="259612"/>
                    <a:pt x="327294" y="271599"/>
                  </a:cubicBezTo>
                  <a:cubicBezTo>
                    <a:pt x="332803" y="268899"/>
                    <a:pt x="332047" y="270411"/>
                    <a:pt x="337879" y="265767"/>
                  </a:cubicBezTo>
                  <a:cubicBezTo>
                    <a:pt x="344468" y="260475"/>
                    <a:pt x="339607" y="265551"/>
                    <a:pt x="343496" y="258856"/>
                  </a:cubicBezTo>
                  <a:close/>
                  <a:moveTo>
                    <a:pt x="150264" y="228942"/>
                  </a:moveTo>
                  <a:cubicBezTo>
                    <a:pt x="150480" y="228942"/>
                    <a:pt x="151560" y="228834"/>
                    <a:pt x="151776" y="228726"/>
                  </a:cubicBezTo>
                  <a:cubicBezTo>
                    <a:pt x="151992" y="228726"/>
                    <a:pt x="153073" y="228618"/>
                    <a:pt x="153397" y="228510"/>
                  </a:cubicBezTo>
                  <a:cubicBezTo>
                    <a:pt x="153937" y="228402"/>
                    <a:pt x="163550" y="226350"/>
                    <a:pt x="167654" y="226242"/>
                  </a:cubicBezTo>
                  <a:lnTo>
                    <a:pt x="186232" y="230346"/>
                  </a:lnTo>
                  <a:cubicBezTo>
                    <a:pt x="176295" y="238229"/>
                    <a:pt x="162794" y="249784"/>
                    <a:pt x="157285" y="262959"/>
                  </a:cubicBezTo>
                  <a:cubicBezTo>
                    <a:pt x="173163" y="254860"/>
                    <a:pt x="173487" y="240821"/>
                    <a:pt x="194117" y="234018"/>
                  </a:cubicBezTo>
                  <a:cubicBezTo>
                    <a:pt x="183748" y="253348"/>
                    <a:pt x="149940" y="292225"/>
                    <a:pt x="144756" y="313499"/>
                  </a:cubicBezTo>
                  <a:lnTo>
                    <a:pt x="177375" y="271167"/>
                  </a:lnTo>
                  <a:cubicBezTo>
                    <a:pt x="187960" y="256804"/>
                    <a:pt x="199085" y="244925"/>
                    <a:pt x="210102" y="229590"/>
                  </a:cubicBezTo>
                  <a:lnTo>
                    <a:pt x="243694" y="230346"/>
                  </a:lnTo>
                  <a:cubicBezTo>
                    <a:pt x="236349" y="240065"/>
                    <a:pt x="229976" y="248488"/>
                    <a:pt x="219175" y="254644"/>
                  </a:cubicBezTo>
                  <a:lnTo>
                    <a:pt x="225872" y="257128"/>
                  </a:lnTo>
                  <a:cubicBezTo>
                    <a:pt x="229652" y="258532"/>
                    <a:pt x="229328" y="259720"/>
                    <a:pt x="229760" y="258424"/>
                  </a:cubicBezTo>
                  <a:cubicBezTo>
                    <a:pt x="229976" y="257884"/>
                    <a:pt x="231056" y="258748"/>
                    <a:pt x="231597" y="259072"/>
                  </a:cubicBezTo>
                  <a:cubicBezTo>
                    <a:pt x="191957" y="330562"/>
                    <a:pt x="198545" y="322247"/>
                    <a:pt x="167546" y="323003"/>
                  </a:cubicBezTo>
                  <a:cubicBezTo>
                    <a:pt x="173487" y="306696"/>
                    <a:pt x="173919" y="309072"/>
                    <a:pt x="190660" y="292549"/>
                  </a:cubicBezTo>
                  <a:cubicBezTo>
                    <a:pt x="199949" y="283478"/>
                    <a:pt x="206430" y="280130"/>
                    <a:pt x="211290" y="267495"/>
                  </a:cubicBezTo>
                  <a:cubicBezTo>
                    <a:pt x="191633" y="277106"/>
                    <a:pt x="165386" y="320519"/>
                    <a:pt x="152641" y="319007"/>
                  </a:cubicBezTo>
                  <a:cubicBezTo>
                    <a:pt x="119805" y="315011"/>
                    <a:pt x="146700" y="333262"/>
                    <a:pt x="107384" y="321599"/>
                  </a:cubicBezTo>
                  <a:lnTo>
                    <a:pt x="107384" y="308316"/>
                  </a:lnTo>
                  <a:cubicBezTo>
                    <a:pt x="97339" y="315983"/>
                    <a:pt x="95071" y="321383"/>
                    <a:pt x="82649" y="325702"/>
                  </a:cubicBezTo>
                  <a:lnTo>
                    <a:pt x="86214" y="303888"/>
                  </a:lnTo>
                  <a:cubicBezTo>
                    <a:pt x="80597" y="319115"/>
                    <a:pt x="81893" y="318899"/>
                    <a:pt x="69904" y="328510"/>
                  </a:cubicBezTo>
                  <a:lnTo>
                    <a:pt x="44630" y="321491"/>
                  </a:lnTo>
                  <a:cubicBezTo>
                    <a:pt x="50894" y="296545"/>
                    <a:pt x="69580" y="290173"/>
                    <a:pt x="85566" y="270519"/>
                  </a:cubicBezTo>
                  <a:cubicBezTo>
                    <a:pt x="93883" y="260368"/>
                    <a:pt x="98527" y="255724"/>
                    <a:pt x="107492" y="246761"/>
                  </a:cubicBezTo>
                  <a:cubicBezTo>
                    <a:pt x="114081" y="240173"/>
                    <a:pt x="110084" y="242981"/>
                    <a:pt x="118401" y="237041"/>
                  </a:cubicBezTo>
                  <a:lnTo>
                    <a:pt x="130174" y="229914"/>
                  </a:lnTo>
                  <a:cubicBezTo>
                    <a:pt x="130822" y="228294"/>
                    <a:pt x="132443" y="228726"/>
                    <a:pt x="133523" y="228078"/>
                  </a:cubicBezTo>
                  <a:lnTo>
                    <a:pt x="130282" y="234882"/>
                  </a:lnTo>
                  <a:cubicBezTo>
                    <a:pt x="113757" y="268683"/>
                    <a:pt x="95395" y="285422"/>
                    <a:pt x="90750" y="304644"/>
                  </a:cubicBezTo>
                  <a:lnTo>
                    <a:pt x="150264" y="228942"/>
                  </a:lnTo>
                  <a:close/>
                  <a:moveTo>
                    <a:pt x="216259" y="263283"/>
                  </a:moveTo>
                  <a:cubicBezTo>
                    <a:pt x="227276" y="258424"/>
                    <a:pt x="210966" y="261555"/>
                    <a:pt x="210642" y="262959"/>
                  </a:cubicBezTo>
                  <a:cubicBezTo>
                    <a:pt x="207078" y="276242"/>
                    <a:pt x="216259" y="263283"/>
                    <a:pt x="216259" y="263283"/>
                  </a:cubicBezTo>
                  <a:close/>
                  <a:moveTo>
                    <a:pt x="111164" y="308748"/>
                  </a:moveTo>
                  <a:cubicBezTo>
                    <a:pt x="125314" y="300648"/>
                    <a:pt x="150156" y="276890"/>
                    <a:pt x="157285" y="262959"/>
                  </a:cubicBezTo>
                  <a:lnTo>
                    <a:pt x="111164" y="308748"/>
                  </a:lnTo>
                  <a:close/>
                  <a:moveTo>
                    <a:pt x="613307" y="300540"/>
                  </a:moveTo>
                  <a:cubicBezTo>
                    <a:pt x="623892" y="281426"/>
                    <a:pt x="643334" y="241037"/>
                    <a:pt x="669581" y="252376"/>
                  </a:cubicBezTo>
                  <a:cubicBezTo>
                    <a:pt x="662884" y="270087"/>
                    <a:pt x="671525" y="257344"/>
                    <a:pt x="657484" y="270519"/>
                  </a:cubicBezTo>
                  <a:cubicBezTo>
                    <a:pt x="645170" y="282074"/>
                    <a:pt x="629293" y="296221"/>
                    <a:pt x="613307" y="300540"/>
                  </a:cubicBezTo>
                  <a:close/>
                  <a:moveTo>
                    <a:pt x="377411" y="309072"/>
                  </a:moveTo>
                  <a:cubicBezTo>
                    <a:pt x="408518" y="306264"/>
                    <a:pt x="463604" y="239093"/>
                    <a:pt x="492443" y="229914"/>
                  </a:cubicBezTo>
                  <a:cubicBezTo>
                    <a:pt x="475917" y="265767"/>
                    <a:pt x="452479" y="286285"/>
                    <a:pt x="431417" y="317495"/>
                  </a:cubicBezTo>
                  <a:lnTo>
                    <a:pt x="335827" y="316199"/>
                  </a:lnTo>
                  <a:cubicBezTo>
                    <a:pt x="339823" y="305832"/>
                    <a:pt x="394477" y="251512"/>
                    <a:pt x="415647" y="240497"/>
                  </a:cubicBezTo>
                  <a:cubicBezTo>
                    <a:pt x="415107" y="241577"/>
                    <a:pt x="414351" y="242981"/>
                    <a:pt x="413919" y="243845"/>
                  </a:cubicBezTo>
                  <a:lnTo>
                    <a:pt x="409058" y="253564"/>
                  </a:lnTo>
                  <a:cubicBezTo>
                    <a:pt x="406574" y="258532"/>
                    <a:pt x="406682" y="258640"/>
                    <a:pt x="404738" y="261987"/>
                  </a:cubicBezTo>
                  <a:cubicBezTo>
                    <a:pt x="395665" y="278186"/>
                    <a:pt x="381624" y="291361"/>
                    <a:pt x="377411" y="309072"/>
                  </a:cubicBezTo>
                  <a:close/>
                  <a:moveTo>
                    <a:pt x="30912" y="307452"/>
                  </a:moveTo>
                  <a:cubicBezTo>
                    <a:pt x="24000" y="299568"/>
                    <a:pt x="24432" y="307128"/>
                    <a:pt x="23568" y="292657"/>
                  </a:cubicBezTo>
                  <a:cubicBezTo>
                    <a:pt x="23027" y="285422"/>
                    <a:pt x="37069" y="247625"/>
                    <a:pt x="62019" y="238337"/>
                  </a:cubicBezTo>
                  <a:cubicBezTo>
                    <a:pt x="57159" y="263175"/>
                    <a:pt x="38365" y="281966"/>
                    <a:pt x="30912" y="307452"/>
                  </a:cubicBezTo>
                  <a:close/>
                  <a:moveTo>
                    <a:pt x="616115" y="237365"/>
                  </a:moveTo>
                  <a:cubicBezTo>
                    <a:pt x="617088" y="236933"/>
                    <a:pt x="618384" y="236177"/>
                    <a:pt x="619032" y="236069"/>
                  </a:cubicBezTo>
                  <a:lnTo>
                    <a:pt x="628645" y="234882"/>
                  </a:lnTo>
                  <a:cubicBezTo>
                    <a:pt x="628969" y="234990"/>
                    <a:pt x="637178" y="237365"/>
                    <a:pt x="638798" y="237797"/>
                  </a:cubicBezTo>
                  <a:cubicBezTo>
                    <a:pt x="631993" y="252052"/>
                    <a:pt x="626052" y="254968"/>
                    <a:pt x="613091" y="263067"/>
                  </a:cubicBezTo>
                  <a:cubicBezTo>
                    <a:pt x="612119" y="247948"/>
                    <a:pt x="611147" y="247517"/>
                    <a:pt x="616115" y="237365"/>
                  </a:cubicBezTo>
                  <a:close/>
                  <a:moveTo>
                    <a:pt x="519554" y="297625"/>
                  </a:moveTo>
                  <a:cubicBezTo>
                    <a:pt x="526358" y="268035"/>
                    <a:pt x="552929" y="243197"/>
                    <a:pt x="567078" y="226134"/>
                  </a:cubicBezTo>
                  <a:cubicBezTo>
                    <a:pt x="590949" y="227862"/>
                    <a:pt x="588789" y="227538"/>
                    <a:pt x="597538" y="236501"/>
                  </a:cubicBezTo>
                  <a:cubicBezTo>
                    <a:pt x="582740" y="251944"/>
                    <a:pt x="541264" y="290173"/>
                    <a:pt x="519554" y="297625"/>
                  </a:cubicBezTo>
                  <a:close/>
                  <a:moveTo>
                    <a:pt x="343820" y="292009"/>
                  </a:moveTo>
                  <a:cubicBezTo>
                    <a:pt x="348140" y="273758"/>
                    <a:pt x="358833" y="267603"/>
                    <a:pt x="368662" y="254968"/>
                  </a:cubicBezTo>
                  <a:cubicBezTo>
                    <a:pt x="383676" y="235745"/>
                    <a:pt x="376655" y="230238"/>
                    <a:pt x="407654" y="228402"/>
                  </a:cubicBezTo>
                  <a:cubicBezTo>
                    <a:pt x="401930" y="240065"/>
                    <a:pt x="407978" y="230670"/>
                    <a:pt x="399986" y="240821"/>
                  </a:cubicBezTo>
                  <a:cubicBezTo>
                    <a:pt x="388536" y="255292"/>
                    <a:pt x="357537" y="284882"/>
                    <a:pt x="343820" y="292009"/>
                  </a:cubicBezTo>
                  <a:close/>
                  <a:moveTo>
                    <a:pt x="213667" y="305940"/>
                  </a:moveTo>
                  <a:cubicBezTo>
                    <a:pt x="221444" y="283586"/>
                    <a:pt x="250714" y="244385"/>
                    <a:pt x="263460" y="228402"/>
                  </a:cubicBezTo>
                  <a:lnTo>
                    <a:pt x="306988" y="229806"/>
                  </a:lnTo>
                  <a:cubicBezTo>
                    <a:pt x="298887" y="249892"/>
                    <a:pt x="235269" y="297733"/>
                    <a:pt x="213667" y="305940"/>
                  </a:cubicBezTo>
                  <a:close/>
                  <a:moveTo>
                    <a:pt x="457555" y="318035"/>
                  </a:moveTo>
                  <a:cubicBezTo>
                    <a:pt x="463280" y="300324"/>
                    <a:pt x="528303" y="232506"/>
                    <a:pt x="550877" y="226134"/>
                  </a:cubicBezTo>
                  <a:cubicBezTo>
                    <a:pt x="544828" y="238445"/>
                    <a:pt x="531327" y="258208"/>
                    <a:pt x="522038" y="271383"/>
                  </a:cubicBezTo>
                  <a:cubicBezTo>
                    <a:pt x="515665" y="280346"/>
                    <a:pt x="512749" y="285422"/>
                    <a:pt x="507456" y="294277"/>
                  </a:cubicBezTo>
                  <a:lnTo>
                    <a:pt x="496439" y="312851"/>
                  </a:lnTo>
                  <a:lnTo>
                    <a:pt x="457555" y="318035"/>
                  </a:lnTo>
                  <a:close/>
                  <a:moveTo>
                    <a:pt x="459824" y="292765"/>
                  </a:moveTo>
                  <a:cubicBezTo>
                    <a:pt x="469437" y="279266"/>
                    <a:pt x="480562" y="266847"/>
                    <a:pt x="490715" y="252700"/>
                  </a:cubicBezTo>
                  <a:cubicBezTo>
                    <a:pt x="499032" y="241253"/>
                    <a:pt x="509725" y="218035"/>
                    <a:pt x="526250" y="225594"/>
                  </a:cubicBezTo>
                  <a:cubicBezTo>
                    <a:pt x="528951" y="234558"/>
                    <a:pt x="523658" y="232722"/>
                    <a:pt x="497951" y="259936"/>
                  </a:cubicBezTo>
                  <a:cubicBezTo>
                    <a:pt x="487042" y="271491"/>
                    <a:pt x="474189" y="287905"/>
                    <a:pt x="459824" y="292765"/>
                  </a:cubicBezTo>
                  <a:close/>
                  <a:moveTo>
                    <a:pt x="400418" y="285961"/>
                  </a:moveTo>
                  <a:cubicBezTo>
                    <a:pt x="406466" y="269007"/>
                    <a:pt x="416511" y="257344"/>
                    <a:pt x="426556" y="242549"/>
                  </a:cubicBezTo>
                  <a:cubicBezTo>
                    <a:pt x="441570" y="220195"/>
                    <a:pt x="444594" y="222786"/>
                    <a:pt x="477429" y="224298"/>
                  </a:cubicBezTo>
                  <a:cubicBezTo>
                    <a:pt x="468248" y="242765"/>
                    <a:pt x="418347" y="281534"/>
                    <a:pt x="400418" y="285961"/>
                  </a:cubicBezTo>
                  <a:close/>
                  <a:moveTo>
                    <a:pt x="177483" y="206696"/>
                  </a:moveTo>
                  <a:cubicBezTo>
                    <a:pt x="178887" y="190065"/>
                    <a:pt x="181047" y="182506"/>
                    <a:pt x="186124" y="168143"/>
                  </a:cubicBezTo>
                  <a:cubicBezTo>
                    <a:pt x="198977" y="131426"/>
                    <a:pt x="239481" y="123326"/>
                    <a:pt x="280201" y="127214"/>
                  </a:cubicBezTo>
                  <a:cubicBezTo>
                    <a:pt x="369094" y="135637"/>
                    <a:pt x="341768" y="30886"/>
                    <a:pt x="393181" y="20734"/>
                  </a:cubicBezTo>
                  <a:cubicBezTo>
                    <a:pt x="454747" y="8531"/>
                    <a:pt x="430769" y="69655"/>
                    <a:pt x="457555" y="91145"/>
                  </a:cubicBezTo>
                  <a:cubicBezTo>
                    <a:pt x="504756" y="129158"/>
                    <a:pt x="557358" y="97624"/>
                    <a:pt x="591921" y="135097"/>
                  </a:cubicBezTo>
                  <a:cubicBezTo>
                    <a:pt x="587601" y="147300"/>
                    <a:pt x="586196" y="143089"/>
                    <a:pt x="580364" y="155508"/>
                  </a:cubicBezTo>
                  <a:cubicBezTo>
                    <a:pt x="581228" y="156048"/>
                    <a:pt x="582524" y="156588"/>
                    <a:pt x="582956" y="156912"/>
                  </a:cubicBezTo>
                  <a:cubicBezTo>
                    <a:pt x="600238" y="169115"/>
                    <a:pt x="598078" y="185529"/>
                    <a:pt x="595917" y="213283"/>
                  </a:cubicBezTo>
                  <a:cubicBezTo>
                    <a:pt x="569995" y="212527"/>
                    <a:pt x="580796" y="212095"/>
                    <a:pt x="571615" y="198596"/>
                  </a:cubicBezTo>
                  <a:cubicBezTo>
                    <a:pt x="554873" y="205076"/>
                    <a:pt x="566322" y="205508"/>
                    <a:pt x="538996" y="207560"/>
                  </a:cubicBezTo>
                  <a:cubicBezTo>
                    <a:pt x="526034" y="208640"/>
                    <a:pt x="516421" y="207776"/>
                    <a:pt x="506808" y="207776"/>
                  </a:cubicBezTo>
                  <a:cubicBezTo>
                    <a:pt x="486070" y="207776"/>
                    <a:pt x="457663" y="205508"/>
                    <a:pt x="433469" y="208640"/>
                  </a:cubicBezTo>
                  <a:cubicBezTo>
                    <a:pt x="386484" y="214579"/>
                    <a:pt x="328698" y="212743"/>
                    <a:pt x="285602" y="212851"/>
                  </a:cubicBezTo>
                  <a:lnTo>
                    <a:pt x="276421" y="192657"/>
                  </a:lnTo>
                  <a:lnTo>
                    <a:pt x="263244" y="211231"/>
                  </a:lnTo>
                  <a:cubicBezTo>
                    <a:pt x="240669" y="212095"/>
                    <a:pt x="228032" y="209180"/>
                    <a:pt x="215611" y="208532"/>
                  </a:cubicBezTo>
                  <a:cubicBezTo>
                    <a:pt x="206106" y="208100"/>
                    <a:pt x="192713" y="207668"/>
                    <a:pt x="177483" y="206696"/>
                  </a:cubicBezTo>
                  <a:close/>
                  <a:moveTo>
                    <a:pt x="314441" y="109179"/>
                  </a:moveTo>
                  <a:cubicBezTo>
                    <a:pt x="291219" y="110799"/>
                    <a:pt x="275773" y="105076"/>
                    <a:pt x="253199" y="107344"/>
                  </a:cubicBezTo>
                  <a:cubicBezTo>
                    <a:pt x="228032" y="109827"/>
                    <a:pt x="224900" y="120842"/>
                    <a:pt x="203946" y="122354"/>
                  </a:cubicBezTo>
                  <a:cubicBezTo>
                    <a:pt x="177915" y="124190"/>
                    <a:pt x="162578" y="176998"/>
                    <a:pt x="158149" y="207128"/>
                  </a:cubicBezTo>
                  <a:cubicBezTo>
                    <a:pt x="-10996" y="190929"/>
                    <a:pt x="-21257" y="316739"/>
                    <a:pt x="20975" y="336825"/>
                  </a:cubicBezTo>
                  <a:cubicBezTo>
                    <a:pt x="42469" y="347085"/>
                    <a:pt x="31776" y="337041"/>
                    <a:pt x="49382" y="352592"/>
                  </a:cubicBezTo>
                  <a:lnTo>
                    <a:pt x="104360" y="347409"/>
                  </a:lnTo>
                  <a:cubicBezTo>
                    <a:pt x="100471" y="428726"/>
                    <a:pt x="71956" y="600433"/>
                    <a:pt x="74873" y="673651"/>
                  </a:cubicBezTo>
                  <a:cubicBezTo>
                    <a:pt x="79625" y="791146"/>
                    <a:pt x="222308" y="768576"/>
                    <a:pt x="330535" y="761988"/>
                  </a:cubicBezTo>
                  <a:cubicBezTo>
                    <a:pt x="448590" y="754861"/>
                    <a:pt x="511021" y="792658"/>
                    <a:pt x="556061" y="740714"/>
                  </a:cubicBezTo>
                  <a:cubicBezTo>
                    <a:pt x="568267" y="726675"/>
                    <a:pt x="576907" y="700649"/>
                    <a:pt x="584144" y="678295"/>
                  </a:cubicBezTo>
                  <a:cubicBezTo>
                    <a:pt x="621408" y="563176"/>
                    <a:pt x="618060" y="496545"/>
                    <a:pt x="620328" y="383262"/>
                  </a:cubicBezTo>
                  <a:lnTo>
                    <a:pt x="624216" y="361124"/>
                  </a:lnTo>
                  <a:cubicBezTo>
                    <a:pt x="647979" y="352052"/>
                    <a:pt x="658456" y="355400"/>
                    <a:pt x="674657" y="337149"/>
                  </a:cubicBezTo>
                  <a:cubicBezTo>
                    <a:pt x="688807" y="321167"/>
                    <a:pt x="695503" y="315119"/>
                    <a:pt x="699392" y="287581"/>
                  </a:cubicBezTo>
                  <a:cubicBezTo>
                    <a:pt x="706953" y="233910"/>
                    <a:pt x="657700" y="224838"/>
                    <a:pt x="615575" y="218575"/>
                  </a:cubicBezTo>
                  <a:cubicBezTo>
                    <a:pt x="613415" y="97192"/>
                    <a:pt x="607043" y="102592"/>
                    <a:pt x="517501" y="94925"/>
                  </a:cubicBezTo>
                  <a:cubicBezTo>
                    <a:pt x="459392" y="89957"/>
                    <a:pt x="461660" y="65443"/>
                    <a:pt x="455611" y="42225"/>
                  </a:cubicBezTo>
                  <a:cubicBezTo>
                    <a:pt x="445242" y="2592"/>
                    <a:pt x="426232" y="3024"/>
                    <a:pt x="385080" y="0"/>
                  </a:cubicBezTo>
                  <a:cubicBezTo>
                    <a:pt x="309580" y="83261"/>
                    <a:pt x="352461" y="67927"/>
                    <a:pt x="314441" y="1091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2119A28-57A4-4D61-F549-7C7794428856}"/>
                </a:ext>
              </a:extLst>
            </p:cNvPr>
            <p:cNvSpPr/>
            <p:nvPr/>
          </p:nvSpPr>
          <p:spPr>
            <a:xfrm>
              <a:off x="10286358" y="4332824"/>
              <a:ext cx="84502" cy="34690"/>
            </a:xfrm>
            <a:custGeom>
              <a:avLst/>
              <a:gdLst>
                <a:gd name="connsiteX0" fmla="*/ 0 w 84502"/>
                <a:gd name="connsiteY0" fmla="*/ 5533 h 34690"/>
                <a:gd name="connsiteX1" fmla="*/ 11125 w 84502"/>
                <a:gd name="connsiteY1" fmla="*/ 26915 h 34690"/>
                <a:gd name="connsiteX2" fmla="*/ 12529 w 84502"/>
                <a:gd name="connsiteY2" fmla="*/ 34690 h 34690"/>
                <a:gd name="connsiteX3" fmla="*/ 54221 w 84502"/>
                <a:gd name="connsiteY3" fmla="*/ 26807 h 34690"/>
                <a:gd name="connsiteX4" fmla="*/ 73987 w 84502"/>
                <a:gd name="connsiteY4" fmla="*/ 20975 h 34690"/>
                <a:gd name="connsiteX5" fmla="*/ 84465 w 84502"/>
                <a:gd name="connsiteY5" fmla="*/ 5857 h 34690"/>
                <a:gd name="connsiteX6" fmla="*/ 0 w 84502"/>
                <a:gd name="connsiteY6" fmla="*/ 5533 h 3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502" h="34690">
                  <a:moveTo>
                    <a:pt x="0" y="5533"/>
                  </a:moveTo>
                  <a:cubicBezTo>
                    <a:pt x="7669" y="23243"/>
                    <a:pt x="6697" y="1213"/>
                    <a:pt x="11125" y="26915"/>
                  </a:cubicBezTo>
                  <a:cubicBezTo>
                    <a:pt x="12313" y="34042"/>
                    <a:pt x="9721" y="29507"/>
                    <a:pt x="12529" y="34690"/>
                  </a:cubicBezTo>
                  <a:cubicBezTo>
                    <a:pt x="28299" y="32963"/>
                    <a:pt x="38668" y="29183"/>
                    <a:pt x="54221" y="26807"/>
                  </a:cubicBezTo>
                  <a:cubicBezTo>
                    <a:pt x="63186" y="25403"/>
                    <a:pt x="67939" y="24863"/>
                    <a:pt x="73987" y="20975"/>
                  </a:cubicBezTo>
                  <a:cubicBezTo>
                    <a:pt x="77228" y="18924"/>
                    <a:pt x="85113" y="11148"/>
                    <a:pt x="84465" y="5857"/>
                  </a:cubicBezTo>
                  <a:cubicBezTo>
                    <a:pt x="83276" y="-6130"/>
                    <a:pt x="5725" y="3697"/>
                    <a:pt x="0" y="553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2EAD80F-DCCE-EBB2-98E3-5D0B3F92DB8D}"/>
                </a:ext>
              </a:extLst>
            </p:cNvPr>
            <p:cNvSpPr/>
            <p:nvPr/>
          </p:nvSpPr>
          <p:spPr>
            <a:xfrm>
              <a:off x="10288086" y="4273130"/>
              <a:ext cx="95697" cy="34049"/>
            </a:xfrm>
            <a:custGeom>
              <a:avLst/>
              <a:gdLst>
                <a:gd name="connsiteX0" fmla="*/ 0 w 95697"/>
                <a:gd name="connsiteY0" fmla="*/ 23974 h 34049"/>
                <a:gd name="connsiteX1" fmla="*/ 52385 w 95697"/>
                <a:gd name="connsiteY1" fmla="*/ 26134 h 34049"/>
                <a:gd name="connsiteX2" fmla="*/ 82196 w 95697"/>
                <a:gd name="connsiteY2" fmla="*/ 20842 h 34049"/>
                <a:gd name="connsiteX3" fmla="*/ 95698 w 95697"/>
                <a:gd name="connsiteY3" fmla="*/ 1188 h 34049"/>
                <a:gd name="connsiteX4" fmla="*/ 27867 w 95697"/>
                <a:gd name="connsiteY4" fmla="*/ 0 h 34049"/>
                <a:gd name="connsiteX5" fmla="*/ 23762 w 95697"/>
                <a:gd name="connsiteY5" fmla="*/ 8315 h 34049"/>
                <a:gd name="connsiteX6" fmla="*/ 0 w 95697"/>
                <a:gd name="connsiteY6" fmla="*/ 23974 h 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97" h="34049">
                  <a:moveTo>
                    <a:pt x="0" y="23974"/>
                  </a:moveTo>
                  <a:cubicBezTo>
                    <a:pt x="6373" y="44816"/>
                    <a:pt x="864" y="26998"/>
                    <a:pt x="52385" y="26134"/>
                  </a:cubicBezTo>
                  <a:cubicBezTo>
                    <a:pt x="66427" y="25918"/>
                    <a:pt x="73123" y="27322"/>
                    <a:pt x="82196" y="20842"/>
                  </a:cubicBezTo>
                  <a:cubicBezTo>
                    <a:pt x="88353" y="16415"/>
                    <a:pt x="94186" y="8207"/>
                    <a:pt x="95698" y="1188"/>
                  </a:cubicBezTo>
                  <a:lnTo>
                    <a:pt x="27867" y="0"/>
                  </a:lnTo>
                  <a:cubicBezTo>
                    <a:pt x="26463" y="3024"/>
                    <a:pt x="25923" y="5616"/>
                    <a:pt x="23762" y="8315"/>
                  </a:cubicBezTo>
                  <a:cubicBezTo>
                    <a:pt x="14365" y="20194"/>
                    <a:pt x="12313" y="14795"/>
                    <a:pt x="0" y="239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81F18F2-0819-6482-A91C-5CAB07E51B25}"/>
                </a:ext>
              </a:extLst>
            </p:cNvPr>
            <p:cNvSpPr/>
            <p:nvPr/>
          </p:nvSpPr>
          <p:spPr>
            <a:xfrm>
              <a:off x="10280201" y="4215584"/>
              <a:ext cx="101530" cy="26920"/>
            </a:xfrm>
            <a:custGeom>
              <a:avLst/>
              <a:gdLst>
                <a:gd name="connsiteX0" fmla="*/ 0 w 101530"/>
                <a:gd name="connsiteY0" fmla="*/ 15213 h 26920"/>
                <a:gd name="connsiteX1" fmla="*/ 76688 w 101530"/>
                <a:gd name="connsiteY1" fmla="*/ 19533 h 26920"/>
                <a:gd name="connsiteX2" fmla="*/ 101530 w 101530"/>
                <a:gd name="connsiteY2" fmla="*/ 11002 h 26920"/>
                <a:gd name="connsiteX3" fmla="*/ 92997 w 101530"/>
                <a:gd name="connsiteY3" fmla="*/ 3334 h 26920"/>
                <a:gd name="connsiteX4" fmla="*/ 51737 w 101530"/>
                <a:gd name="connsiteY4" fmla="*/ 2578 h 26920"/>
                <a:gd name="connsiteX5" fmla="*/ 0 w 101530"/>
                <a:gd name="connsiteY5" fmla="*/ 15213 h 2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530" h="26920">
                  <a:moveTo>
                    <a:pt x="0" y="15213"/>
                  </a:moveTo>
                  <a:cubicBezTo>
                    <a:pt x="10153" y="37784"/>
                    <a:pt x="53789" y="21045"/>
                    <a:pt x="76688" y="19533"/>
                  </a:cubicBezTo>
                  <a:cubicBezTo>
                    <a:pt x="94618" y="18345"/>
                    <a:pt x="89973" y="21369"/>
                    <a:pt x="101530" y="11002"/>
                  </a:cubicBezTo>
                  <a:cubicBezTo>
                    <a:pt x="97642" y="5926"/>
                    <a:pt x="103366" y="8518"/>
                    <a:pt x="92997" y="3334"/>
                  </a:cubicBezTo>
                  <a:cubicBezTo>
                    <a:pt x="79928" y="-3253"/>
                    <a:pt x="67939" y="1823"/>
                    <a:pt x="51737" y="2578"/>
                  </a:cubicBezTo>
                  <a:cubicBezTo>
                    <a:pt x="30999" y="3550"/>
                    <a:pt x="12421" y="4846"/>
                    <a:pt x="0" y="152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BEE39EB-A6AC-7703-71AC-5C71EFAA94B6}"/>
                </a:ext>
              </a:extLst>
            </p:cNvPr>
            <p:cNvSpPr/>
            <p:nvPr/>
          </p:nvSpPr>
          <p:spPr>
            <a:xfrm>
              <a:off x="10297375" y="4092395"/>
              <a:ext cx="94941" cy="25462"/>
            </a:xfrm>
            <a:custGeom>
              <a:avLst/>
              <a:gdLst>
                <a:gd name="connsiteX0" fmla="*/ 0 w 94941"/>
                <a:gd name="connsiteY0" fmla="*/ 19612 h 25462"/>
                <a:gd name="connsiteX1" fmla="*/ 94942 w 94941"/>
                <a:gd name="connsiteY1" fmla="*/ 17128 h 25462"/>
                <a:gd name="connsiteX2" fmla="*/ 89865 w 94941"/>
                <a:gd name="connsiteY2" fmla="*/ 173 h 25462"/>
                <a:gd name="connsiteX3" fmla="*/ 39748 w 94941"/>
                <a:gd name="connsiteY3" fmla="*/ 4385 h 25462"/>
                <a:gd name="connsiteX4" fmla="*/ 0 w 94941"/>
                <a:gd name="connsiteY4" fmla="*/ 19612 h 2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41" h="25462">
                  <a:moveTo>
                    <a:pt x="0" y="19612"/>
                  </a:moveTo>
                  <a:cubicBezTo>
                    <a:pt x="15662" y="28035"/>
                    <a:pt x="74852" y="27495"/>
                    <a:pt x="94942" y="17128"/>
                  </a:cubicBezTo>
                  <a:lnTo>
                    <a:pt x="89865" y="173"/>
                  </a:lnTo>
                  <a:cubicBezTo>
                    <a:pt x="79172" y="-798"/>
                    <a:pt x="54221" y="2549"/>
                    <a:pt x="39748" y="4385"/>
                  </a:cubicBezTo>
                  <a:cubicBezTo>
                    <a:pt x="21710" y="6545"/>
                    <a:pt x="5185" y="6221"/>
                    <a:pt x="0" y="1961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747B157C-0BCA-4571-7F24-F034A7DB84C0}"/>
                </a:ext>
              </a:extLst>
            </p:cNvPr>
            <p:cNvSpPr/>
            <p:nvPr/>
          </p:nvSpPr>
          <p:spPr>
            <a:xfrm>
              <a:off x="9967618" y="4053476"/>
              <a:ext cx="58329" cy="117602"/>
            </a:xfrm>
            <a:custGeom>
              <a:avLst/>
              <a:gdLst>
                <a:gd name="connsiteX0" fmla="*/ 0 w 58329"/>
                <a:gd name="connsiteY0" fmla="*/ 86177 h 117602"/>
                <a:gd name="connsiteX1" fmla="*/ 28515 w 58329"/>
                <a:gd name="connsiteY1" fmla="*/ 28186 h 117602"/>
                <a:gd name="connsiteX2" fmla="*/ 45473 w 58329"/>
                <a:gd name="connsiteY2" fmla="*/ 16091 h 117602"/>
                <a:gd name="connsiteX3" fmla="*/ 8749 w 58329"/>
                <a:gd name="connsiteY3" fmla="*/ 95141 h 117602"/>
                <a:gd name="connsiteX4" fmla="*/ 7885 w 58329"/>
                <a:gd name="connsiteY4" fmla="*/ 117603 h 117602"/>
                <a:gd name="connsiteX5" fmla="*/ 19550 w 58329"/>
                <a:gd name="connsiteY5" fmla="*/ 85961 h 117602"/>
                <a:gd name="connsiteX6" fmla="*/ 57786 w 58329"/>
                <a:gd name="connsiteY6" fmla="*/ 11987 h 117602"/>
                <a:gd name="connsiteX7" fmla="*/ 51197 w 58329"/>
                <a:gd name="connsiteY7" fmla="*/ 13283 h 117602"/>
                <a:gd name="connsiteX8" fmla="*/ 45473 w 58329"/>
                <a:gd name="connsiteY8" fmla="*/ 16091 h 117602"/>
                <a:gd name="connsiteX9" fmla="*/ 36940 w 58329"/>
                <a:gd name="connsiteY9" fmla="*/ 0 h 117602"/>
                <a:gd name="connsiteX10" fmla="*/ 0 w 58329"/>
                <a:gd name="connsiteY10" fmla="*/ 86177 h 11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29" h="117602">
                  <a:moveTo>
                    <a:pt x="0" y="86177"/>
                  </a:moveTo>
                  <a:cubicBezTo>
                    <a:pt x="17066" y="69763"/>
                    <a:pt x="7561" y="57343"/>
                    <a:pt x="28515" y="28186"/>
                  </a:cubicBezTo>
                  <a:cubicBezTo>
                    <a:pt x="36292" y="17387"/>
                    <a:pt x="34780" y="19222"/>
                    <a:pt x="45473" y="16091"/>
                  </a:cubicBezTo>
                  <a:cubicBezTo>
                    <a:pt x="45581" y="31210"/>
                    <a:pt x="22142" y="66955"/>
                    <a:pt x="8749" y="95141"/>
                  </a:cubicBezTo>
                  <a:cubicBezTo>
                    <a:pt x="1620" y="110151"/>
                    <a:pt x="-3024" y="109935"/>
                    <a:pt x="7885" y="117603"/>
                  </a:cubicBezTo>
                  <a:cubicBezTo>
                    <a:pt x="11989" y="110475"/>
                    <a:pt x="13825" y="97408"/>
                    <a:pt x="19550" y="85961"/>
                  </a:cubicBezTo>
                  <a:cubicBezTo>
                    <a:pt x="28191" y="68575"/>
                    <a:pt x="63078" y="17711"/>
                    <a:pt x="57786" y="11987"/>
                  </a:cubicBezTo>
                  <a:cubicBezTo>
                    <a:pt x="53573" y="7559"/>
                    <a:pt x="55842" y="11447"/>
                    <a:pt x="51197" y="13283"/>
                  </a:cubicBezTo>
                  <a:lnTo>
                    <a:pt x="45473" y="16091"/>
                  </a:lnTo>
                  <a:cubicBezTo>
                    <a:pt x="41692" y="-3456"/>
                    <a:pt x="48281" y="7235"/>
                    <a:pt x="36940" y="0"/>
                  </a:cubicBezTo>
                  <a:cubicBezTo>
                    <a:pt x="22250" y="12311"/>
                    <a:pt x="3456" y="59611"/>
                    <a:pt x="0" y="8617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E2B0228-A055-DB83-2CBB-BCAA2C424676}"/>
                </a:ext>
              </a:extLst>
            </p:cNvPr>
            <p:cNvSpPr/>
            <p:nvPr/>
          </p:nvSpPr>
          <p:spPr>
            <a:xfrm>
              <a:off x="10302452" y="4146872"/>
              <a:ext cx="88244" cy="21506"/>
            </a:xfrm>
            <a:custGeom>
              <a:avLst/>
              <a:gdLst>
                <a:gd name="connsiteX0" fmla="*/ 0 w 88244"/>
                <a:gd name="connsiteY0" fmla="*/ 5200 h 21506"/>
                <a:gd name="connsiteX1" fmla="*/ 3780 w 88244"/>
                <a:gd name="connsiteY1" fmla="*/ 21506 h 21506"/>
                <a:gd name="connsiteX2" fmla="*/ 88245 w 88244"/>
                <a:gd name="connsiteY2" fmla="*/ 17835 h 21506"/>
                <a:gd name="connsiteX3" fmla="*/ 50333 w 88244"/>
                <a:gd name="connsiteY3" fmla="*/ 1204 h 21506"/>
                <a:gd name="connsiteX4" fmla="*/ 25275 w 88244"/>
                <a:gd name="connsiteY4" fmla="*/ 1312 h 21506"/>
                <a:gd name="connsiteX5" fmla="*/ 12853 w 88244"/>
                <a:gd name="connsiteY5" fmla="*/ 1420 h 21506"/>
                <a:gd name="connsiteX6" fmla="*/ 0 w 88244"/>
                <a:gd name="connsiteY6" fmla="*/ 5200 h 2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44" h="21506">
                  <a:moveTo>
                    <a:pt x="0" y="5200"/>
                  </a:moveTo>
                  <a:lnTo>
                    <a:pt x="3780" y="21506"/>
                  </a:lnTo>
                  <a:cubicBezTo>
                    <a:pt x="36616" y="18267"/>
                    <a:pt x="60486" y="23342"/>
                    <a:pt x="88245" y="17835"/>
                  </a:cubicBezTo>
                  <a:cubicBezTo>
                    <a:pt x="80576" y="-5599"/>
                    <a:pt x="79280" y="556"/>
                    <a:pt x="50333" y="1204"/>
                  </a:cubicBezTo>
                  <a:cubicBezTo>
                    <a:pt x="42016" y="1312"/>
                    <a:pt x="33591" y="1312"/>
                    <a:pt x="25275" y="1312"/>
                  </a:cubicBezTo>
                  <a:cubicBezTo>
                    <a:pt x="22358" y="1420"/>
                    <a:pt x="15230" y="1204"/>
                    <a:pt x="12853" y="1420"/>
                  </a:cubicBezTo>
                  <a:lnTo>
                    <a:pt x="0" y="5200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73D181E7-BFC2-2EF9-18F6-355904CD7FE2}"/>
                </a:ext>
              </a:extLst>
            </p:cNvPr>
            <p:cNvSpPr/>
            <p:nvPr/>
          </p:nvSpPr>
          <p:spPr>
            <a:xfrm>
              <a:off x="10273937" y="4051964"/>
              <a:ext cx="109523" cy="19561"/>
            </a:xfrm>
            <a:custGeom>
              <a:avLst/>
              <a:gdLst>
                <a:gd name="connsiteX0" fmla="*/ 0 w 109523"/>
                <a:gd name="connsiteY0" fmla="*/ 8423 h 19561"/>
                <a:gd name="connsiteX1" fmla="*/ 22142 w 109523"/>
                <a:gd name="connsiteY1" fmla="*/ 18899 h 19561"/>
                <a:gd name="connsiteX2" fmla="*/ 58002 w 109523"/>
                <a:gd name="connsiteY2" fmla="*/ 17927 h 19561"/>
                <a:gd name="connsiteX3" fmla="*/ 98182 w 109523"/>
                <a:gd name="connsiteY3" fmla="*/ 11987 h 19561"/>
                <a:gd name="connsiteX4" fmla="*/ 109523 w 109523"/>
                <a:gd name="connsiteY4" fmla="*/ 0 h 19561"/>
                <a:gd name="connsiteX5" fmla="*/ 0 w 109523"/>
                <a:gd name="connsiteY5" fmla="*/ 8423 h 1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523" h="19561">
                  <a:moveTo>
                    <a:pt x="0" y="8423"/>
                  </a:moveTo>
                  <a:cubicBezTo>
                    <a:pt x="3024" y="18035"/>
                    <a:pt x="-864" y="21058"/>
                    <a:pt x="22142" y="18899"/>
                  </a:cubicBezTo>
                  <a:cubicBezTo>
                    <a:pt x="35536" y="17711"/>
                    <a:pt x="44284" y="16955"/>
                    <a:pt x="58002" y="17927"/>
                  </a:cubicBezTo>
                  <a:lnTo>
                    <a:pt x="98182" y="11987"/>
                  </a:lnTo>
                  <a:cubicBezTo>
                    <a:pt x="108335" y="7667"/>
                    <a:pt x="106715" y="4644"/>
                    <a:pt x="109523" y="0"/>
                  </a:cubicBezTo>
                  <a:cubicBezTo>
                    <a:pt x="78632" y="108"/>
                    <a:pt x="23978" y="1728"/>
                    <a:pt x="0" y="842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40BC676-C8DB-EAA6-DA32-2B79B08AB075}"/>
                </a:ext>
              </a:extLst>
            </p:cNvPr>
            <p:cNvSpPr/>
            <p:nvPr/>
          </p:nvSpPr>
          <p:spPr>
            <a:xfrm>
              <a:off x="9977094" y="4240517"/>
              <a:ext cx="25519" cy="141360"/>
            </a:xfrm>
            <a:custGeom>
              <a:avLst/>
              <a:gdLst>
                <a:gd name="connsiteX0" fmla="*/ 8994 w 25519"/>
                <a:gd name="connsiteY0" fmla="*/ 141361 h 141360"/>
                <a:gd name="connsiteX1" fmla="*/ 12018 w 25519"/>
                <a:gd name="connsiteY1" fmla="*/ 28834 h 141360"/>
                <a:gd name="connsiteX2" fmla="*/ 25520 w 25519"/>
                <a:gd name="connsiteY2" fmla="*/ 0 h 141360"/>
                <a:gd name="connsiteX3" fmla="*/ 8994 w 25519"/>
                <a:gd name="connsiteY3" fmla="*/ 141361 h 14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19" h="141360">
                  <a:moveTo>
                    <a:pt x="8994" y="141361"/>
                  </a:moveTo>
                  <a:cubicBezTo>
                    <a:pt x="10182" y="107452"/>
                    <a:pt x="-3859" y="90713"/>
                    <a:pt x="12018" y="28834"/>
                  </a:cubicBezTo>
                  <a:cubicBezTo>
                    <a:pt x="15366" y="15551"/>
                    <a:pt x="20983" y="10907"/>
                    <a:pt x="25520" y="0"/>
                  </a:cubicBezTo>
                  <a:cubicBezTo>
                    <a:pt x="-7856" y="15011"/>
                    <a:pt x="-2887" y="106804"/>
                    <a:pt x="8994" y="14136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39D8EFD-4453-233F-3D41-0751EF4D00A4}"/>
                </a:ext>
              </a:extLst>
            </p:cNvPr>
            <p:cNvSpPr/>
            <p:nvPr/>
          </p:nvSpPr>
          <p:spPr>
            <a:xfrm>
              <a:off x="10208965" y="4297104"/>
              <a:ext cx="18527" cy="74298"/>
            </a:xfrm>
            <a:custGeom>
              <a:avLst/>
              <a:gdLst>
                <a:gd name="connsiteX0" fmla="*/ 2866 w 18527"/>
                <a:gd name="connsiteY0" fmla="*/ 74298 h 74298"/>
                <a:gd name="connsiteX1" fmla="*/ 18527 w 18527"/>
                <a:gd name="connsiteY1" fmla="*/ 0 h 74298"/>
                <a:gd name="connsiteX2" fmla="*/ 5890 w 18527"/>
                <a:gd name="connsiteY2" fmla="*/ 35637 h 74298"/>
                <a:gd name="connsiteX3" fmla="*/ 2866 w 18527"/>
                <a:gd name="connsiteY3" fmla="*/ 74298 h 7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27" h="74298">
                  <a:moveTo>
                    <a:pt x="2866" y="74298"/>
                  </a:moveTo>
                  <a:cubicBezTo>
                    <a:pt x="9022" y="60691"/>
                    <a:pt x="18527" y="20194"/>
                    <a:pt x="18527" y="0"/>
                  </a:cubicBezTo>
                  <a:cubicBezTo>
                    <a:pt x="7726" y="8855"/>
                    <a:pt x="9778" y="17279"/>
                    <a:pt x="5890" y="35637"/>
                  </a:cubicBezTo>
                  <a:cubicBezTo>
                    <a:pt x="2218" y="52916"/>
                    <a:pt x="-3507" y="61339"/>
                    <a:pt x="2866" y="7429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982C8ED-9CF6-6791-FFC0-9E669AA06C23}"/>
                </a:ext>
              </a:extLst>
            </p:cNvPr>
            <p:cNvSpPr/>
            <p:nvPr/>
          </p:nvSpPr>
          <p:spPr>
            <a:xfrm>
              <a:off x="10173815" y="4273130"/>
              <a:ext cx="32614" cy="62851"/>
            </a:xfrm>
            <a:custGeom>
              <a:avLst/>
              <a:gdLst>
                <a:gd name="connsiteX0" fmla="*/ 5612 w 32614"/>
                <a:gd name="connsiteY0" fmla="*/ 62851 h 62851"/>
                <a:gd name="connsiteX1" fmla="*/ 32615 w 32614"/>
                <a:gd name="connsiteY1" fmla="*/ 0 h 62851"/>
                <a:gd name="connsiteX2" fmla="*/ 4532 w 32614"/>
                <a:gd name="connsiteY2" fmla="*/ 44385 h 62851"/>
                <a:gd name="connsiteX3" fmla="*/ 5612 w 32614"/>
                <a:gd name="connsiteY3" fmla="*/ 62851 h 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14" h="62851">
                  <a:moveTo>
                    <a:pt x="5612" y="62851"/>
                  </a:moveTo>
                  <a:cubicBezTo>
                    <a:pt x="12417" y="38877"/>
                    <a:pt x="28618" y="18467"/>
                    <a:pt x="32615" y="0"/>
                  </a:cubicBezTo>
                  <a:cubicBezTo>
                    <a:pt x="20409" y="4212"/>
                    <a:pt x="9500" y="30238"/>
                    <a:pt x="4532" y="44385"/>
                  </a:cubicBezTo>
                  <a:cubicBezTo>
                    <a:pt x="-4973" y="71382"/>
                    <a:pt x="3020" y="58207"/>
                    <a:pt x="5612" y="6285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C6C3133-C8B7-A0A3-3931-94DE19D6D84A}"/>
                </a:ext>
              </a:extLst>
            </p:cNvPr>
            <p:cNvSpPr/>
            <p:nvPr/>
          </p:nvSpPr>
          <p:spPr>
            <a:xfrm>
              <a:off x="9974855" y="4124642"/>
              <a:ext cx="48820" cy="82073"/>
            </a:xfrm>
            <a:custGeom>
              <a:avLst/>
              <a:gdLst>
                <a:gd name="connsiteX0" fmla="*/ 0 w 48820"/>
                <a:gd name="connsiteY0" fmla="*/ 82074 h 82073"/>
                <a:gd name="connsiteX1" fmla="*/ 24735 w 48820"/>
                <a:gd name="connsiteY1" fmla="*/ 38985 h 82073"/>
                <a:gd name="connsiteX2" fmla="*/ 48821 w 48820"/>
                <a:gd name="connsiteY2" fmla="*/ 0 h 82073"/>
                <a:gd name="connsiteX3" fmla="*/ 0 w 48820"/>
                <a:gd name="connsiteY3" fmla="*/ 82074 h 8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20" h="82073">
                  <a:moveTo>
                    <a:pt x="0" y="82074"/>
                  </a:moveTo>
                  <a:cubicBezTo>
                    <a:pt x="9289" y="67711"/>
                    <a:pt x="6697" y="62851"/>
                    <a:pt x="24735" y="38985"/>
                  </a:cubicBezTo>
                  <a:cubicBezTo>
                    <a:pt x="32943" y="28078"/>
                    <a:pt x="46985" y="13607"/>
                    <a:pt x="48821" y="0"/>
                  </a:cubicBezTo>
                  <a:cubicBezTo>
                    <a:pt x="33483" y="6479"/>
                    <a:pt x="2916" y="59503"/>
                    <a:pt x="0" y="820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2" name="图形 239">
            <a:extLst>
              <a:ext uri="{FF2B5EF4-FFF2-40B4-BE49-F238E27FC236}">
                <a16:creationId xmlns:a16="http://schemas.microsoft.com/office/drawing/2014/main" id="{EC25CDD5-3950-BF02-20FE-520B982273A8}"/>
              </a:ext>
            </a:extLst>
          </p:cNvPr>
          <p:cNvGrpSpPr/>
          <p:nvPr/>
        </p:nvGrpSpPr>
        <p:grpSpPr>
          <a:xfrm>
            <a:off x="2975705" y="4961757"/>
            <a:ext cx="1053919" cy="1178514"/>
            <a:chOff x="8819189" y="5648412"/>
            <a:chExt cx="1053919" cy="1178514"/>
          </a:xfrm>
          <a:solidFill>
            <a:srgbClr val="292929"/>
          </a:solidFill>
        </p:grpSpPr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6A2AEB9-F259-2025-2E59-A70E8010F621}"/>
                </a:ext>
              </a:extLst>
            </p:cNvPr>
            <p:cNvSpPr/>
            <p:nvPr/>
          </p:nvSpPr>
          <p:spPr>
            <a:xfrm>
              <a:off x="8819189" y="5648412"/>
              <a:ext cx="1053919" cy="1178514"/>
            </a:xfrm>
            <a:custGeom>
              <a:avLst/>
              <a:gdLst>
                <a:gd name="connsiteX0" fmla="*/ 547024 w 1053919"/>
                <a:gd name="connsiteY0" fmla="*/ 1087465 h 1178514"/>
                <a:gd name="connsiteX1" fmla="*/ 602325 w 1053919"/>
                <a:gd name="connsiteY1" fmla="*/ 1104203 h 1178514"/>
                <a:gd name="connsiteX2" fmla="*/ 650282 w 1053919"/>
                <a:gd name="connsiteY2" fmla="*/ 1135629 h 1178514"/>
                <a:gd name="connsiteX3" fmla="*/ 556097 w 1053919"/>
                <a:gd name="connsiteY3" fmla="*/ 1076558 h 1178514"/>
                <a:gd name="connsiteX4" fmla="*/ 465044 w 1053919"/>
                <a:gd name="connsiteY4" fmla="*/ 1018782 h 1178514"/>
                <a:gd name="connsiteX5" fmla="*/ 468824 w 1053919"/>
                <a:gd name="connsiteY5" fmla="*/ 893080 h 1178514"/>
                <a:gd name="connsiteX6" fmla="*/ 469040 w 1053919"/>
                <a:gd name="connsiteY6" fmla="*/ 760574 h 1178514"/>
                <a:gd name="connsiteX7" fmla="*/ 492586 w 1053919"/>
                <a:gd name="connsiteY7" fmla="*/ 643188 h 1178514"/>
                <a:gd name="connsiteX8" fmla="*/ 567870 w 1053919"/>
                <a:gd name="connsiteY8" fmla="*/ 577745 h 1178514"/>
                <a:gd name="connsiteX9" fmla="*/ 585476 w 1053919"/>
                <a:gd name="connsiteY9" fmla="*/ 540380 h 1178514"/>
                <a:gd name="connsiteX10" fmla="*/ 617987 w 1053919"/>
                <a:gd name="connsiteY10" fmla="*/ 518349 h 1178514"/>
                <a:gd name="connsiteX11" fmla="*/ 630192 w 1053919"/>
                <a:gd name="connsiteY11" fmla="*/ 519969 h 1178514"/>
                <a:gd name="connsiteX12" fmla="*/ 682794 w 1053919"/>
                <a:gd name="connsiteY12" fmla="*/ 467917 h 1178514"/>
                <a:gd name="connsiteX13" fmla="*/ 730966 w 1053919"/>
                <a:gd name="connsiteY13" fmla="*/ 412518 h 1178514"/>
                <a:gd name="connsiteX14" fmla="*/ 789508 w 1053919"/>
                <a:gd name="connsiteY14" fmla="*/ 420077 h 1178514"/>
                <a:gd name="connsiteX15" fmla="*/ 849130 w 1053919"/>
                <a:gd name="connsiteY15" fmla="*/ 414246 h 1178514"/>
                <a:gd name="connsiteX16" fmla="*/ 952929 w 1053919"/>
                <a:gd name="connsiteY16" fmla="*/ 369105 h 1178514"/>
                <a:gd name="connsiteX17" fmla="*/ 919338 w 1053919"/>
                <a:gd name="connsiteY17" fmla="*/ 385628 h 1178514"/>
                <a:gd name="connsiteX18" fmla="*/ 976043 w 1053919"/>
                <a:gd name="connsiteY18" fmla="*/ 321913 h 1178514"/>
                <a:gd name="connsiteX19" fmla="*/ 1017627 w 1053919"/>
                <a:gd name="connsiteY19" fmla="*/ 247831 h 1178514"/>
                <a:gd name="connsiteX20" fmla="*/ 1008122 w 1053919"/>
                <a:gd name="connsiteY20" fmla="*/ 97939 h 1178514"/>
                <a:gd name="connsiteX21" fmla="*/ 989653 w 1053919"/>
                <a:gd name="connsiteY21" fmla="*/ 65973 h 1178514"/>
                <a:gd name="connsiteX22" fmla="*/ 988032 w 1053919"/>
                <a:gd name="connsiteY22" fmla="*/ 62625 h 1178514"/>
                <a:gd name="connsiteX23" fmla="*/ 986304 w 1053919"/>
                <a:gd name="connsiteY23" fmla="*/ 59278 h 1178514"/>
                <a:gd name="connsiteX24" fmla="*/ 1053919 w 1053919"/>
                <a:gd name="connsiteY24" fmla="*/ 159494 h 1178514"/>
                <a:gd name="connsiteX25" fmla="*/ 976475 w 1053919"/>
                <a:gd name="connsiteY25" fmla="*/ 34763 h 1178514"/>
                <a:gd name="connsiteX26" fmla="*/ 680201 w 1053919"/>
                <a:gd name="connsiteY26" fmla="*/ 79796 h 1178514"/>
                <a:gd name="connsiteX27" fmla="*/ 630516 w 1053919"/>
                <a:gd name="connsiteY27" fmla="*/ 133576 h 1178514"/>
                <a:gd name="connsiteX28" fmla="*/ 604270 w 1053919"/>
                <a:gd name="connsiteY28" fmla="*/ 202150 h 1178514"/>
                <a:gd name="connsiteX29" fmla="*/ 428320 w 1053919"/>
                <a:gd name="connsiteY29" fmla="*/ 212949 h 1178514"/>
                <a:gd name="connsiteX30" fmla="*/ 489238 w 1053919"/>
                <a:gd name="connsiteY30" fmla="*/ 211006 h 1178514"/>
                <a:gd name="connsiteX31" fmla="*/ 382739 w 1053919"/>
                <a:gd name="connsiteY31" fmla="*/ 222237 h 1178514"/>
                <a:gd name="connsiteX32" fmla="*/ 419679 w 1053919"/>
                <a:gd name="connsiteY32" fmla="*/ 217377 h 1178514"/>
                <a:gd name="connsiteX33" fmla="*/ 242109 w 1053919"/>
                <a:gd name="connsiteY33" fmla="*/ 226556 h 1178514"/>
                <a:gd name="connsiteX34" fmla="*/ 59571 w 1053919"/>
                <a:gd name="connsiteY34" fmla="*/ 239191 h 1178514"/>
                <a:gd name="connsiteX35" fmla="*/ 56870 w 1053919"/>
                <a:gd name="connsiteY35" fmla="*/ 255714 h 1178514"/>
                <a:gd name="connsiteX36" fmla="*/ 2757 w 1053919"/>
                <a:gd name="connsiteY36" fmla="*/ 260898 h 1178514"/>
                <a:gd name="connsiteX37" fmla="*/ 19391 w 1053919"/>
                <a:gd name="connsiteY37" fmla="*/ 320833 h 1178514"/>
                <a:gd name="connsiteX38" fmla="*/ 29544 w 1053919"/>
                <a:gd name="connsiteY38" fmla="*/ 347723 h 1178514"/>
                <a:gd name="connsiteX39" fmla="*/ 39265 w 1053919"/>
                <a:gd name="connsiteY39" fmla="*/ 381092 h 1178514"/>
                <a:gd name="connsiteX40" fmla="*/ 10750 w 1053919"/>
                <a:gd name="connsiteY40" fmla="*/ 322237 h 1178514"/>
                <a:gd name="connsiteX41" fmla="*/ 10210 w 1053919"/>
                <a:gd name="connsiteY41" fmla="*/ 312302 h 1178514"/>
                <a:gd name="connsiteX42" fmla="*/ 1029 w 1053919"/>
                <a:gd name="connsiteY42" fmla="*/ 312410 h 1178514"/>
                <a:gd name="connsiteX43" fmla="*/ 52334 w 1053919"/>
                <a:gd name="connsiteY43" fmla="*/ 424073 h 1178514"/>
                <a:gd name="connsiteX44" fmla="*/ 88950 w 1053919"/>
                <a:gd name="connsiteY44" fmla="*/ 469753 h 1178514"/>
                <a:gd name="connsiteX45" fmla="*/ 262847 w 1053919"/>
                <a:gd name="connsiteY45" fmla="*/ 593943 h 1178514"/>
                <a:gd name="connsiteX46" fmla="*/ 297411 w 1053919"/>
                <a:gd name="connsiteY46" fmla="*/ 605499 h 1178514"/>
                <a:gd name="connsiteX47" fmla="*/ 358545 w 1053919"/>
                <a:gd name="connsiteY47" fmla="*/ 632928 h 1178514"/>
                <a:gd name="connsiteX48" fmla="*/ 366322 w 1053919"/>
                <a:gd name="connsiteY48" fmla="*/ 673965 h 1178514"/>
                <a:gd name="connsiteX49" fmla="*/ 371182 w 1053919"/>
                <a:gd name="connsiteY49" fmla="*/ 818674 h 1178514"/>
                <a:gd name="connsiteX50" fmla="*/ 362757 w 1053919"/>
                <a:gd name="connsiteY50" fmla="*/ 1000963 h 1178514"/>
                <a:gd name="connsiteX51" fmla="*/ 346016 w 1053919"/>
                <a:gd name="connsiteY51" fmla="*/ 1009279 h 1178514"/>
                <a:gd name="connsiteX52" fmla="*/ 267492 w 1053919"/>
                <a:gd name="connsiteY52" fmla="*/ 1092972 h 1178514"/>
                <a:gd name="connsiteX53" fmla="*/ 201389 w 1053919"/>
                <a:gd name="connsiteY53" fmla="*/ 1146752 h 1178514"/>
                <a:gd name="connsiteX54" fmla="*/ 182811 w 1053919"/>
                <a:gd name="connsiteY54" fmla="*/ 1164355 h 1178514"/>
                <a:gd name="connsiteX55" fmla="*/ 294818 w 1053919"/>
                <a:gd name="connsiteY55" fmla="*/ 1172994 h 1178514"/>
                <a:gd name="connsiteX56" fmla="*/ 416763 w 1053919"/>
                <a:gd name="connsiteY56" fmla="*/ 1161223 h 1178514"/>
                <a:gd name="connsiteX57" fmla="*/ 407582 w 1053919"/>
                <a:gd name="connsiteY57" fmla="*/ 1158199 h 1178514"/>
                <a:gd name="connsiteX58" fmla="*/ 320633 w 1053919"/>
                <a:gd name="connsiteY58" fmla="*/ 1161979 h 1178514"/>
                <a:gd name="connsiteX59" fmla="*/ 216942 w 1053919"/>
                <a:gd name="connsiteY59" fmla="*/ 1166730 h 1178514"/>
                <a:gd name="connsiteX60" fmla="*/ 462559 w 1053919"/>
                <a:gd name="connsiteY60" fmla="*/ 1157011 h 1178514"/>
                <a:gd name="connsiteX61" fmla="*/ 491290 w 1053919"/>
                <a:gd name="connsiteY61" fmla="*/ 1156579 h 1178514"/>
                <a:gd name="connsiteX62" fmla="*/ 592929 w 1053919"/>
                <a:gd name="connsiteY62" fmla="*/ 1158523 h 1178514"/>
                <a:gd name="connsiteX63" fmla="*/ 495179 w 1053919"/>
                <a:gd name="connsiteY63" fmla="*/ 1153771 h 1178514"/>
                <a:gd name="connsiteX64" fmla="*/ 615935 w 1053919"/>
                <a:gd name="connsiteY64" fmla="*/ 1138869 h 1178514"/>
                <a:gd name="connsiteX65" fmla="*/ 627168 w 1053919"/>
                <a:gd name="connsiteY65" fmla="*/ 1129473 h 1178514"/>
                <a:gd name="connsiteX66" fmla="*/ 540435 w 1053919"/>
                <a:gd name="connsiteY66" fmla="*/ 1134873 h 1178514"/>
                <a:gd name="connsiteX67" fmla="*/ 449382 w 1053919"/>
                <a:gd name="connsiteY67" fmla="*/ 1141460 h 1178514"/>
                <a:gd name="connsiteX68" fmla="*/ 244053 w 1053919"/>
                <a:gd name="connsiteY68" fmla="*/ 1144700 h 1178514"/>
                <a:gd name="connsiteX69" fmla="*/ 374530 w 1053919"/>
                <a:gd name="connsiteY69" fmla="*/ 1030337 h 1178514"/>
                <a:gd name="connsiteX70" fmla="*/ 378203 w 1053919"/>
                <a:gd name="connsiteY70" fmla="*/ 959495 h 1178514"/>
                <a:gd name="connsiteX71" fmla="*/ 387060 w 1053919"/>
                <a:gd name="connsiteY71" fmla="*/ 889948 h 1178514"/>
                <a:gd name="connsiteX72" fmla="*/ 389436 w 1053919"/>
                <a:gd name="connsiteY72" fmla="*/ 810358 h 1178514"/>
                <a:gd name="connsiteX73" fmla="*/ 394836 w 1053919"/>
                <a:gd name="connsiteY73" fmla="*/ 647723 h 1178514"/>
                <a:gd name="connsiteX74" fmla="*/ 428536 w 1053919"/>
                <a:gd name="connsiteY74" fmla="*/ 636060 h 1178514"/>
                <a:gd name="connsiteX75" fmla="*/ 471092 w 1053919"/>
                <a:gd name="connsiteY75" fmla="*/ 631741 h 1178514"/>
                <a:gd name="connsiteX76" fmla="*/ 447006 w 1053919"/>
                <a:gd name="connsiteY76" fmla="*/ 826881 h 1178514"/>
                <a:gd name="connsiteX77" fmla="*/ 451326 w 1053919"/>
                <a:gd name="connsiteY77" fmla="*/ 934657 h 1178514"/>
                <a:gd name="connsiteX78" fmla="*/ 461371 w 1053919"/>
                <a:gd name="connsiteY78" fmla="*/ 1033685 h 1178514"/>
                <a:gd name="connsiteX79" fmla="*/ 464179 w 1053919"/>
                <a:gd name="connsiteY79" fmla="*/ 1035305 h 1178514"/>
                <a:gd name="connsiteX80" fmla="*/ 482865 w 1053919"/>
                <a:gd name="connsiteY80" fmla="*/ 1050640 h 1178514"/>
                <a:gd name="connsiteX81" fmla="*/ 496259 w 1053919"/>
                <a:gd name="connsiteY81" fmla="*/ 1077961 h 1178514"/>
                <a:gd name="connsiteX82" fmla="*/ 498203 w 1053919"/>
                <a:gd name="connsiteY82" fmla="*/ 1076774 h 1178514"/>
                <a:gd name="connsiteX83" fmla="*/ 504576 w 1053919"/>
                <a:gd name="connsiteY83" fmla="*/ 1073210 h 1178514"/>
                <a:gd name="connsiteX84" fmla="*/ 537087 w 1053919"/>
                <a:gd name="connsiteY84" fmla="*/ 1099668 h 1178514"/>
                <a:gd name="connsiteX85" fmla="*/ 557177 w 1053919"/>
                <a:gd name="connsiteY85" fmla="*/ 1120942 h 1178514"/>
                <a:gd name="connsiteX86" fmla="*/ 583964 w 1053919"/>
                <a:gd name="connsiteY86" fmla="*/ 1117054 h 1178514"/>
                <a:gd name="connsiteX87" fmla="*/ 563766 w 1053919"/>
                <a:gd name="connsiteY87" fmla="*/ 1106579 h 1178514"/>
                <a:gd name="connsiteX88" fmla="*/ 548644 w 1053919"/>
                <a:gd name="connsiteY88" fmla="*/ 1090812 h 1178514"/>
                <a:gd name="connsiteX89" fmla="*/ 547024 w 1053919"/>
                <a:gd name="connsiteY89" fmla="*/ 1087465 h 1178514"/>
                <a:gd name="connsiteX90" fmla="*/ 455647 w 1053919"/>
                <a:gd name="connsiteY90" fmla="*/ 592432 h 1178514"/>
                <a:gd name="connsiteX91" fmla="*/ 486106 w 1053919"/>
                <a:gd name="connsiteY91" fmla="*/ 553231 h 1178514"/>
                <a:gd name="connsiteX92" fmla="*/ 483837 w 1053919"/>
                <a:gd name="connsiteY92" fmla="*/ 530444 h 1178514"/>
                <a:gd name="connsiteX93" fmla="*/ 535143 w 1053919"/>
                <a:gd name="connsiteY93" fmla="*/ 407550 h 1178514"/>
                <a:gd name="connsiteX94" fmla="*/ 581155 w 1053919"/>
                <a:gd name="connsiteY94" fmla="*/ 365649 h 1178514"/>
                <a:gd name="connsiteX95" fmla="*/ 586988 w 1053919"/>
                <a:gd name="connsiteY95" fmla="*/ 363598 h 1178514"/>
                <a:gd name="connsiteX96" fmla="*/ 751489 w 1053919"/>
                <a:gd name="connsiteY96" fmla="*/ 350963 h 1178514"/>
                <a:gd name="connsiteX97" fmla="*/ 660003 w 1053919"/>
                <a:gd name="connsiteY97" fmla="*/ 454526 h 1178514"/>
                <a:gd name="connsiteX98" fmla="*/ 674585 w 1053919"/>
                <a:gd name="connsiteY98" fmla="*/ 414354 h 1178514"/>
                <a:gd name="connsiteX99" fmla="*/ 633325 w 1053919"/>
                <a:gd name="connsiteY99" fmla="*/ 444807 h 1178514"/>
                <a:gd name="connsiteX100" fmla="*/ 653307 w 1053919"/>
                <a:gd name="connsiteY100" fmla="*/ 421481 h 1178514"/>
                <a:gd name="connsiteX101" fmla="*/ 662380 w 1053919"/>
                <a:gd name="connsiteY101" fmla="*/ 414894 h 1178514"/>
                <a:gd name="connsiteX102" fmla="*/ 582992 w 1053919"/>
                <a:gd name="connsiteY102" fmla="*/ 525801 h 1178514"/>
                <a:gd name="connsiteX103" fmla="*/ 564630 w 1053919"/>
                <a:gd name="connsiteY103" fmla="*/ 531848 h 1178514"/>
                <a:gd name="connsiteX104" fmla="*/ 566790 w 1053919"/>
                <a:gd name="connsiteY104" fmla="*/ 529797 h 1178514"/>
                <a:gd name="connsiteX105" fmla="*/ 575431 w 1053919"/>
                <a:gd name="connsiteY105" fmla="*/ 496643 h 1178514"/>
                <a:gd name="connsiteX106" fmla="*/ 617447 w 1053919"/>
                <a:gd name="connsiteY106" fmla="*/ 415110 h 1178514"/>
                <a:gd name="connsiteX107" fmla="*/ 627492 w 1053919"/>
                <a:gd name="connsiteY107" fmla="*/ 381524 h 1178514"/>
                <a:gd name="connsiteX108" fmla="*/ 535575 w 1053919"/>
                <a:gd name="connsiteY108" fmla="*/ 552799 h 1178514"/>
                <a:gd name="connsiteX109" fmla="*/ 507924 w 1053919"/>
                <a:gd name="connsiteY109" fmla="*/ 570941 h 1178514"/>
                <a:gd name="connsiteX110" fmla="*/ 501335 w 1053919"/>
                <a:gd name="connsiteY110" fmla="*/ 597507 h 1178514"/>
                <a:gd name="connsiteX111" fmla="*/ 363189 w 1053919"/>
                <a:gd name="connsiteY111" fmla="*/ 611330 h 1178514"/>
                <a:gd name="connsiteX112" fmla="*/ 269868 w 1053919"/>
                <a:gd name="connsiteY112" fmla="*/ 575369 h 1178514"/>
                <a:gd name="connsiteX113" fmla="*/ 231416 w 1053919"/>
                <a:gd name="connsiteY113" fmla="*/ 564570 h 1178514"/>
                <a:gd name="connsiteX114" fmla="*/ 146519 w 1053919"/>
                <a:gd name="connsiteY114" fmla="*/ 491244 h 1178514"/>
                <a:gd name="connsiteX115" fmla="*/ 190156 w 1053919"/>
                <a:gd name="connsiteY115" fmla="*/ 423209 h 1178514"/>
                <a:gd name="connsiteX116" fmla="*/ 199013 w 1053919"/>
                <a:gd name="connsiteY116" fmla="*/ 410898 h 1178514"/>
                <a:gd name="connsiteX117" fmla="*/ 210354 w 1053919"/>
                <a:gd name="connsiteY117" fmla="*/ 401827 h 1178514"/>
                <a:gd name="connsiteX118" fmla="*/ 173954 w 1053919"/>
                <a:gd name="connsiteY118" fmla="*/ 497075 h 1178514"/>
                <a:gd name="connsiteX119" fmla="*/ 229472 w 1053919"/>
                <a:gd name="connsiteY119" fmla="*/ 420941 h 1178514"/>
                <a:gd name="connsiteX120" fmla="*/ 215322 w 1053919"/>
                <a:gd name="connsiteY120" fmla="*/ 435196 h 1178514"/>
                <a:gd name="connsiteX121" fmla="*/ 199229 w 1053919"/>
                <a:gd name="connsiteY121" fmla="*/ 451395 h 1178514"/>
                <a:gd name="connsiteX122" fmla="*/ 216618 w 1053919"/>
                <a:gd name="connsiteY122" fmla="*/ 412194 h 1178514"/>
                <a:gd name="connsiteX123" fmla="*/ 246429 w 1053919"/>
                <a:gd name="connsiteY123" fmla="*/ 390919 h 1178514"/>
                <a:gd name="connsiteX124" fmla="*/ 233036 w 1053919"/>
                <a:gd name="connsiteY124" fmla="*/ 412518 h 1178514"/>
                <a:gd name="connsiteX125" fmla="*/ 243297 w 1053919"/>
                <a:gd name="connsiteY125" fmla="*/ 409386 h 1178514"/>
                <a:gd name="connsiteX126" fmla="*/ 244809 w 1053919"/>
                <a:gd name="connsiteY126" fmla="*/ 408846 h 1178514"/>
                <a:gd name="connsiteX127" fmla="*/ 246213 w 1053919"/>
                <a:gd name="connsiteY127" fmla="*/ 408306 h 1178514"/>
                <a:gd name="connsiteX128" fmla="*/ 217699 w 1053919"/>
                <a:gd name="connsiteY128" fmla="*/ 470401 h 1178514"/>
                <a:gd name="connsiteX129" fmla="*/ 212946 w 1053919"/>
                <a:gd name="connsiteY129" fmla="*/ 535520 h 1178514"/>
                <a:gd name="connsiteX130" fmla="*/ 220183 w 1053919"/>
                <a:gd name="connsiteY130" fmla="*/ 490488 h 1178514"/>
                <a:gd name="connsiteX131" fmla="*/ 259283 w 1053919"/>
                <a:gd name="connsiteY131" fmla="*/ 405282 h 1178514"/>
                <a:gd name="connsiteX132" fmla="*/ 300111 w 1053919"/>
                <a:gd name="connsiteY132" fmla="*/ 387140 h 1178514"/>
                <a:gd name="connsiteX133" fmla="*/ 474008 w 1053919"/>
                <a:gd name="connsiteY133" fmla="*/ 378392 h 1178514"/>
                <a:gd name="connsiteX134" fmla="*/ 524882 w 1053919"/>
                <a:gd name="connsiteY134" fmla="*/ 370293 h 1178514"/>
                <a:gd name="connsiteX135" fmla="*/ 495287 w 1053919"/>
                <a:gd name="connsiteY135" fmla="*/ 425261 h 1178514"/>
                <a:gd name="connsiteX136" fmla="*/ 532010 w 1053919"/>
                <a:gd name="connsiteY136" fmla="*/ 375045 h 1178514"/>
                <a:gd name="connsiteX137" fmla="*/ 533955 w 1053919"/>
                <a:gd name="connsiteY137" fmla="*/ 372885 h 1178514"/>
                <a:gd name="connsiteX138" fmla="*/ 540327 w 1053919"/>
                <a:gd name="connsiteY138" fmla="*/ 375477 h 1178514"/>
                <a:gd name="connsiteX139" fmla="*/ 536115 w 1053919"/>
                <a:gd name="connsiteY139" fmla="*/ 383036 h 1178514"/>
                <a:gd name="connsiteX140" fmla="*/ 534819 w 1053919"/>
                <a:gd name="connsiteY140" fmla="*/ 385844 h 1178514"/>
                <a:gd name="connsiteX141" fmla="*/ 533631 w 1053919"/>
                <a:gd name="connsiteY141" fmla="*/ 388652 h 1178514"/>
                <a:gd name="connsiteX142" fmla="*/ 455647 w 1053919"/>
                <a:gd name="connsiteY142" fmla="*/ 592432 h 1178514"/>
                <a:gd name="connsiteX143" fmla="*/ 228500 w 1053919"/>
                <a:gd name="connsiteY143" fmla="*/ 415218 h 1178514"/>
                <a:gd name="connsiteX144" fmla="*/ 230984 w 1053919"/>
                <a:gd name="connsiteY144" fmla="*/ 418025 h 1178514"/>
                <a:gd name="connsiteX145" fmla="*/ 230228 w 1053919"/>
                <a:gd name="connsiteY145" fmla="*/ 417269 h 1178514"/>
                <a:gd name="connsiteX146" fmla="*/ 228500 w 1053919"/>
                <a:gd name="connsiteY146" fmla="*/ 415218 h 1178514"/>
                <a:gd name="connsiteX147" fmla="*/ 142955 w 1053919"/>
                <a:gd name="connsiteY147" fmla="*/ 473965 h 1178514"/>
                <a:gd name="connsiteX148" fmla="*/ 156348 w 1053919"/>
                <a:gd name="connsiteY148" fmla="*/ 430768 h 1178514"/>
                <a:gd name="connsiteX149" fmla="*/ 169310 w 1053919"/>
                <a:gd name="connsiteY149" fmla="*/ 402151 h 1178514"/>
                <a:gd name="connsiteX150" fmla="*/ 175682 w 1053919"/>
                <a:gd name="connsiteY150" fmla="*/ 393511 h 1178514"/>
                <a:gd name="connsiteX151" fmla="*/ 199769 w 1053919"/>
                <a:gd name="connsiteY151" fmla="*/ 392863 h 1178514"/>
                <a:gd name="connsiteX152" fmla="*/ 142955 w 1053919"/>
                <a:gd name="connsiteY152" fmla="*/ 473965 h 1178514"/>
                <a:gd name="connsiteX153" fmla="*/ 130102 w 1053919"/>
                <a:gd name="connsiteY153" fmla="*/ 474937 h 1178514"/>
                <a:gd name="connsiteX154" fmla="*/ 78256 w 1053919"/>
                <a:gd name="connsiteY154" fmla="*/ 388760 h 1178514"/>
                <a:gd name="connsiteX155" fmla="*/ 164449 w 1053919"/>
                <a:gd name="connsiteY155" fmla="*/ 394051 h 1178514"/>
                <a:gd name="connsiteX156" fmla="*/ 130102 w 1053919"/>
                <a:gd name="connsiteY156" fmla="*/ 474937 h 1178514"/>
                <a:gd name="connsiteX157" fmla="*/ 783568 w 1053919"/>
                <a:gd name="connsiteY157" fmla="*/ 332496 h 1178514"/>
                <a:gd name="connsiteX158" fmla="*/ 805170 w 1053919"/>
                <a:gd name="connsiteY158" fmla="*/ 288328 h 1178514"/>
                <a:gd name="connsiteX159" fmla="*/ 819103 w 1053919"/>
                <a:gd name="connsiteY159" fmla="*/ 266405 h 1178514"/>
                <a:gd name="connsiteX160" fmla="*/ 797177 w 1053919"/>
                <a:gd name="connsiteY160" fmla="*/ 329040 h 1178514"/>
                <a:gd name="connsiteX161" fmla="*/ 772011 w 1053919"/>
                <a:gd name="connsiteY161" fmla="*/ 355930 h 1178514"/>
                <a:gd name="connsiteX162" fmla="*/ 783568 w 1053919"/>
                <a:gd name="connsiteY162" fmla="*/ 332496 h 1178514"/>
                <a:gd name="connsiteX163" fmla="*/ 36780 w 1053919"/>
                <a:gd name="connsiteY163" fmla="*/ 299343 h 1178514"/>
                <a:gd name="connsiteX164" fmla="*/ 68319 w 1053919"/>
                <a:gd name="connsiteY164" fmla="*/ 392755 h 1178514"/>
                <a:gd name="connsiteX165" fmla="*/ 21875 w 1053919"/>
                <a:gd name="connsiteY165" fmla="*/ 271373 h 1178514"/>
                <a:gd name="connsiteX166" fmla="*/ 36780 w 1053919"/>
                <a:gd name="connsiteY166" fmla="*/ 299343 h 1178514"/>
                <a:gd name="connsiteX167" fmla="*/ 49742 w 1053919"/>
                <a:gd name="connsiteY167" fmla="*/ 267161 h 1178514"/>
                <a:gd name="connsiteX168" fmla="*/ 272892 w 1053919"/>
                <a:gd name="connsiteY168" fmla="*/ 252690 h 1178514"/>
                <a:gd name="connsiteX169" fmla="*/ 379175 w 1053919"/>
                <a:gd name="connsiteY169" fmla="*/ 242215 h 1178514"/>
                <a:gd name="connsiteX170" fmla="*/ 715305 w 1053919"/>
                <a:gd name="connsiteY170" fmla="*/ 218133 h 1178514"/>
                <a:gd name="connsiteX171" fmla="*/ 798473 w 1053919"/>
                <a:gd name="connsiteY171" fmla="*/ 246319 h 1178514"/>
                <a:gd name="connsiteX172" fmla="*/ 786160 w 1053919"/>
                <a:gd name="connsiteY172" fmla="*/ 297399 h 1178514"/>
                <a:gd name="connsiteX173" fmla="*/ 765206 w 1053919"/>
                <a:gd name="connsiteY173" fmla="*/ 335196 h 1178514"/>
                <a:gd name="connsiteX174" fmla="*/ 564090 w 1053919"/>
                <a:gd name="connsiteY174" fmla="*/ 350531 h 1178514"/>
                <a:gd name="connsiteX175" fmla="*/ 564198 w 1053919"/>
                <a:gd name="connsiteY175" fmla="*/ 327420 h 1178514"/>
                <a:gd name="connsiteX176" fmla="*/ 509868 w 1053919"/>
                <a:gd name="connsiteY176" fmla="*/ 353662 h 1178514"/>
                <a:gd name="connsiteX177" fmla="*/ 283477 w 1053919"/>
                <a:gd name="connsiteY177" fmla="*/ 373317 h 1178514"/>
                <a:gd name="connsiteX178" fmla="*/ 275160 w 1053919"/>
                <a:gd name="connsiteY178" fmla="*/ 357658 h 1178514"/>
                <a:gd name="connsiteX179" fmla="*/ 253666 w 1053919"/>
                <a:gd name="connsiteY179" fmla="*/ 375585 h 1178514"/>
                <a:gd name="connsiteX180" fmla="*/ 237897 w 1053919"/>
                <a:gd name="connsiteY180" fmla="*/ 370941 h 1178514"/>
                <a:gd name="connsiteX181" fmla="*/ 233036 w 1053919"/>
                <a:gd name="connsiteY181" fmla="*/ 366621 h 1178514"/>
                <a:gd name="connsiteX182" fmla="*/ 228500 w 1053919"/>
                <a:gd name="connsiteY182" fmla="*/ 362302 h 1178514"/>
                <a:gd name="connsiteX183" fmla="*/ 200849 w 1053919"/>
                <a:gd name="connsiteY183" fmla="*/ 379796 h 1178514"/>
                <a:gd name="connsiteX184" fmla="*/ 74584 w 1053919"/>
                <a:gd name="connsiteY184" fmla="*/ 381956 h 1178514"/>
                <a:gd name="connsiteX185" fmla="*/ 54602 w 1053919"/>
                <a:gd name="connsiteY185" fmla="*/ 321805 h 1178514"/>
                <a:gd name="connsiteX186" fmla="*/ 47149 w 1053919"/>
                <a:gd name="connsiteY186" fmla="*/ 292431 h 1178514"/>
                <a:gd name="connsiteX187" fmla="*/ 49742 w 1053919"/>
                <a:gd name="connsiteY187" fmla="*/ 267161 h 1178514"/>
                <a:gd name="connsiteX188" fmla="*/ 621011 w 1053919"/>
                <a:gd name="connsiteY188" fmla="*/ 199343 h 1178514"/>
                <a:gd name="connsiteX189" fmla="*/ 636133 w 1053919"/>
                <a:gd name="connsiteY189" fmla="*/ 181848 h 1178514"/>
                <a:gd name="connsiteX190" fmla="*/ 650066 w 1053919"/>
                <a:gd name="connsiteY190" fmla="*/ 166297 h 1178514"/>
                <a:gd name="connsiteX191" fmla="*/ 730966 w 1053919"/>
                <a:gd name="connsiteY191" fmla="*/ 76556 h 1178514"/>
                <a:gd name="connsiteX192" fmla="*/ 875161 w 1053919"/>
                <a:gd name="connsiteY192" fmla="*/ 44267 h 1178514"/>
                <a:gd name="connsiteX193" fmla="*/ 956169 w 1053919"/>
                <a:gd name="connsiteY193" fmla="*/ 108738 h 1178514"/>
                <a:gd name="connsiteX194" fmla="*/ 961462 w 1053919"/>
                <a:gd name="connsiteY194" fmla="*/ 319213 h 1178514"/>
                <a:gd name="connsiteX195" fmla="*/ 750300 w 1053919"/>
                <a:gd name="connsiteY195" fmla="*/ 404742 h 1178514"/>
                <a:gd name="connsiteX196" fmla="*/ 815863 w 1053919"/>
                <a:gd name="connsiteY196" fmla="*/ 315217 h 1178514"/>
                <a:gd name="connsiteX197" fmla="*/ 829364 w 1053919"/>
                <a:gd name="connsiteY197" fmla="*/ 255714 h 1178514"/>
                <a:gd name="connsiteX198" fmla="*/ 764774 w 1053919"/>
                <a:gd name="connsiteY198" fmla="*/ 201286 h 1178514"/>
                <a:gd name="connsiteX199" fmla="*/ 621011 w 1053919"/>
                <a:gd name="connsiteY199" fmla="*/ 199343 h 1178514"/>
                <a:gd name="connsiteX200" fmla="*/ 996241 w 1053919"/>
                <a:gd name="connsiteY200" fmla="*/ 142971 h 1178514"/>
                <a:gd name="connsiteX201" fmla="*/ 994405 w 1053919"/>
                <a:gd name="connsiteY201" fmla="*/ 140595 h 1178514"/>
                <a:gd name="connsiteX202" fmla="*/ 885314 w 1053919"/>
                <a:gd name="connsiteY202" fmla="*/ 35303 h 1178514"/>
                <a:gd name="connsiteX203" fmla="*/ 862740 w 1053919"/>
                <a:gd name="connsiteY203" fmla="*/ 21913 h 1178514"/>
                <a:gd name="connsiteX204" fmla="*/ 1005206 w 1053919"/>
                <a:gd name="connsiteY204" fmla="*/ 152042 h 1178514"/>
                <a:gd name="connsiteX205" fmla="*/ 996241 w 1053919"/>
                <a:gd name="connsiteY205" fmla="*/ 142971 h 117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053919" h="1178514">
                  <a:moveTo>
                    <a:pt x="547024" y="1087465"/>
                  </a:moveTo>
                  <a:cubicBezTo>
                    <a:pt x="558689" y="1091244"/>
                    <a:pt x="584288" y="1097184"/>
                    <a:pt x="602325" y="1104203"/>
                  </a:cubicBezTo>
                  <a:cubicBezTo>
                    <a:pt x="620363" y="1111331"/>
                    <a:pt x="626520" y="1127853"/>
                    <a:pt x="650282" y="1135629"/>
                  </a:cubicBezTo>
                  <a:cubicBezTo>
                    <a:pt x="642938" y="1094916"/>
                    <a:pt x="586016" y="1093296"/>
                    <a:pt x="556097" y="1076558"/>
                  </a:cubicBezTo>
                  <a:cubicBezTo>
                    <a:pt x="537951" y="1066514"/>
                    <a:pt x="483189" y="1021806"/>
                    <a:pt x="465044" y="1018782"/>
                  </a:cubicBezTo>
                  <a:cubicBezTo>
                    <a:pt x="466664" y="982929"/>
                    <a:pt x="471848" y="936277"/>
                    <a:pt x="468824" y="893080"/>
                  </a:cubicBezTo>
                  <a:lnTo>
                    <a:pt x="469040" y="760574"/>
                  </a:lnTo>
                  <a:cubicBezTo>
                    <a:pt x="470876" y="720402"/>
                    <a:pt x="483405" y="680013"/>
                    <a:pt x="492586" y="643188"/>
                  </a:cubicBezTo>
                  <a:cubicBezTo>
                    <a:pt x="504144" y="596427"/>
                    <a:pt x="537627" y="605823"/>
                    <a:pt x="567870" y="577745"/>
                  </a:cubicBezTo>
                  <a:cubicBezTo>
                    <a:pt x="566034" y="561330"/>
                    <a:pt x="541515" y="565866"/>
                    <a:pt x="585476" y="540380"/>
                  </a:cubicBezTo>
                  <a:lnTo>
                    <a:pt x="617987" y="518349"/>
                  </a:lnTo>
                  <a:cubicBezTo>
                    <a:pt x="635701" y="511222"/>
                    <a:pt x="623496" y="515326"/>
                    <a:pt x="630192" y="519969"/>
                  </a:cubicBezTo>
                  <a:cubicBezTo>
                    <a:pt x="636889" y="493511"/>
                    <a:pt x="664216" y="484980"/>
                    <a:pt x="682794" y="467917"/>
                  </a:cubicBezTo>
                  <a:cubicBezTo>
                    <a:pt x="699319" y="452691"/>
                    <a:pt x="718113" y="432712"/>
                    <a:pt x="730966" y="412518"/>
                  </a:cubicBezTo>
                  <a:cubicBezTo>
                    <a:pt x="760129" y="421157"/>
                    <a:pt x="752893" y="424181"/>
                    <a:pt x="789508" y="420077"/>
                  </a:cubicBezTo>
                  <a:cubicBezTo>
                    <a:pt x="821264" y="416513"/>
                    <a:pt x="813379" y="432712"/>
                    <a:pt x="849130" y="414246"/>
                  </a:cubicBezTo>
                  <a:cubicBezTo>
                    <a:pt x="896547" y="389624"/>
                    <a:pt x="913721" y="411330"/>
                    <a:pt x="952929" y="369105"/>
                  </a:cubicBezTo>
                  <a:cubicBezTo>
                    <a:pt x="942776" y="371157"/>
                    <a:pt x="936079" y="380120"/>
                    <a:pt x="919338" y="385628"/>
                  </a:cubicBezTo>
                  <a:cubicBezTo>
                    <a:pt x="927330" y="367053"/>
                    <a:pt x="958329" y="345347"/>
                    <a:pt x="976043" y="321913"/>
                  </a:cubicBezTo>
                  <a:cubicBezTo>
                    <a:pt x="992461" y="300423"/>
                    <a:pt x="1009419" y="274721"/>
                    <a:pt x="1017627" y="247831"/>
                  </a:cubicBezTo>
                  <a:cubicBezTo>
                    <a:pt x="1031129" y="203554"/>
                    <a:pt x="1026700" y="138435"/>
                    <a:pt x="1008122" y="97939"/>
                  </a:cubicBezTo>
                  <a:lnTo>
                    <a:pt x="989653" y="65973"/>
                  </a:lnTo>
                  <a:cubicBezTo>
                    <a:pt x="989113" y="65001"/>
                    <a:pt x="988357" y="63381"/>
                    <a:pt x="988032" y="62625"/>
                  </a:cubicBezTo>
                  <a:cubicBezTo>
                    <a:pt x="987600" y="61869"/>
                    <a:pt x="986844" y="60357"/>
                    <a:pt x="986304" y="59278"/>
                  </a:cubicBezTo>
                  <a:cubicBezTo>
                    <a:pt x="1037609" y="82604"/>
                    <a:pt x="1037069" y="131524"/>
                    <a:pt x="1053919" y="159494"/>
                  </a:cubicBezTo>
                  <a:cubicBezTo>
                    <a:pt x="1052839" y="100314"/>
                    <a:pt x="1030049" y="59494"/>
                    <a:pt x="976475" y="34763"/>
                  </a:cubicBezTo>
                  <a:cubicBezTo>
                    <a:pt x="861336" y="-18368"/>
                    <a:pt x="776007" y="-15993"/>
                    <a:pt x="680201" y="79796"/>
                  </a:cubicBezTo>
                  <a:cubicBezTo>
                    <a:pt x="662164" y="97831"/>
                    <a:pt x="644558" y="111221"/>
                    <a:pt x="630516" y="133576"/>
                  </a:cubicBezTo>
                  <a:cubicBezTo>
                    <a:pt x="616151" y="156578"/>
                    <a:pt x="600489" y="173965"/>
                    <a:pt x="604270" y="202150"/>
                  </a:cubicBezTo>
                  <a:cubicBezTo>
                    <a:pt x="564090" y="202150"/>
                    <a:pt x="458347" y="203986"/>
                    <a:pt x="428320" y="212949"/>
                  </a:cubicBezTo>
                  <a:lnTo>
                    <a:pt x="489238" y="211006"/>
                  </a:lnTo>
                  <a:cubicBezTo>
                    <a:pt x="467852" y="229688"/>
                    <a:pt x="409202" y="222237"/>
                    <a:pt x="382739" y="222237"/>
                  </a:cubicBezTo>
                  <a:cubicBezTo>
                    <a:pt x="393000" y="214677"/>
                    <a:pt x="406070" y="217053"/>
                    <a:pt x="419679" y="217377"/>
                  </a:cubicBezTo>
                  <a:cubicBezTo>
                    <a:pt x="399697" y="206146"/>
                    <a:pt x="271488" y="224073"/>
                    <a:pt x="242109" y="226556"/>
                  </a:cubicBezTo>
                  <a:cubicBezTo>
                    <a:pt x="180003" y="231848"/>
                    <a:pt x="124377" y="238867"/>
                    <a:pt x="59571" y="239191"/>
                  </a:cubicBezTo>
                  <a:cubicBezTo>
                    <a:pt x="47473" y="244159"/>
                    <a:pt x="50282" y="238867"/>
                    <a:pt x="56870" y="255714"/>
                  </a:cubicBezTo>
                  <a:lnTo>
                    <a:pt x="2757" y="260898"/>
                  </a:lnTo>
                  <a:cubicBezTo>
                    <a:pt x="3405" y="268565"/>
                    <a:pt x="13882" y="286708"/>
                    <a:pt x="19391" y="320833"/>
                  </a:cubicBezTo>
                  <a:cubicBezTo>
                    <a:pt x="21011" y="331200"/>
                    <a:pt x="25331" y="337680"/>
                    <a:pt x="29544" y="347723"/>
                  </a:cubicBezTo>
                  <a:cubicBezTo>
                    <a:pt x="34296" y="359170"/>
                    <a:pt x="36672" y="372885"/>
                    <a:pt x="39265" y="381092"/>
                  </a:cubicBezTo>
                  <a:cubicBezTo>
                    <a:pt x="23063" y="368241"/>
                    <a:pt x="9994" y="342431"/>
                    <a:pt x="10750" y="322237"/>
                  </a:cubicBezTo>
                  <a:cubicBezTo>
                    <a:pt x="10966" y="315649"/>
                    <a:pt x="17338" y="319645"/>
                    <a:pt x="10210" y="312302"/>
                  </a:cubicBezTo>
                  <a:cubicBezTo>
                    <a:pt x="2541" y="304634"/>
                    <a:pt x="1461" y="312194"/>
                    <a:pt x="1029" y="312410"/>
                  </a:cubicBezTo>
                  <a:cubicBezTo>
                    <a:pt x="-7288" y="340811"/>
                    <a:pt x="37104" y="402475"/>
                    <a:pt x="52334" y="424073"/>
                  </a:cubicBezTo>
                  <a:cubicBezTo>
                    <a:pt x="63567" y="440056"/>
                    <a:pt x="71884" y="463598"/>
                    <a:pt x="88950" y="469753"/>
                  </a:cubicBezTo>
                  <a:cubicBezTo>
                    <a:pt x="155268" y="493511"/>
                    <a:pt x="186591" y="585304"/>
                    <a:pt x="262847" y="593943"/>
                  </a:cubicBezTo>
                  <a:cubicBezTo>
                    <a:pt x="284773" y="596427"/>
                    <a:pt x="279481" y="595671"/>
                    <a:pt x="297411" y="605499"/>
                  </a:cubicBezTo>
                  <a:cubicBezTo>
                    <a:pt x="315340" y="615218"/>
                    <a:pt x="337483" y="626665"/>
                    <a:pt x="358545" y="632928"/>
                  </a:cubicBezTo>
                  <a:cubicBezTo>
                    <a:pt x="360057" y="646211"/>
                    <a:pt x="364809" y="661222"/>
                    <a:pt x="366322" y="673965"/>
                  </a:cubicBezTo>
                  <a:lnTo>
                    <a:pt x="371182" y="818674"/>
                  </a:lnTo>
                  <a:cubicBezTo>
                    <a:pt x="369670" y="883793"/>
                    <a:pt x="361353" y="941028"/>
                    <a:pt x="362757" y="1000963"/>
                  </a:cubicBezTo>
                  <a:lnTo>
                    <a:pt x="346016" y="1009279"/>
                  </a:lnTo>
                  <a:cubicBezTo>
                    <a:pt x="329382" y="1051288"/>
                    <a:pt x="300111" y="1064031"/>
                    <a:pt x="267492" y="1092972"/>
                  </a:cubicBezTo>
                  <a:cubicBezTo>
                    <a:pt x="246970" y="1111115"/>
                    <a:pt x="217699" y="1122778"/>
                    <a:pt x="201389" y="1146752"/>
                  </a:cubicBezTo>
                  <a:cubicBezTo>
                    <a:pt x="195772" y="1154959"/>
                    <a:pt x="188860" y="1162303"/>
                    <a:pt x="182811" y="1164355"/>
                  </a:cubicBezTo>
                  <a:cubicBezTo>
                    <a:pt x="216726" y="1186061"/>
                    <a:pt x="254422" y="1177530"/>
                    <a:pt x="294818" y="1172994"/>
                  </a:cubicBezTo>
                  <a:cubicBezTo>
                    <a:pt x="337159" y="1168134"/>
                    <a:pt x="371830" y="1161223"/>
                    <a:pt x="416763" y="1161223"/>
                  </a:cubicBezTo>
                  <a:cubicBezTo>
                    <a:pt x="413306" y="1159603"/>
                    <a:pt x="420435" y="1159603"/>
                    <a:pt x="407582" y="1158199"/>
                  </a:cubicBezTo>
                  <a:cubicBezTo>
                    <a:pt x="380147" y="1155283"/>
                    <a:pt x="345583" y="1160035"/>
                    <a:pt x="320633" y="1161979"/>
                  </a:cubicBezTo>
                  <a:cubicBezTo>
                    <a:pt x="287366" y="1164463"/>
                    <a:pt x="253450" y="1171050"/>
                    <a:pt x="216942" y="1166730"/>
                  </a:cubicBezTo>
                  <a:cubicBezTo>
                    <a:pt x="239841" y="1148264"/>
                    <a:pt x="417951" y="1157551"/>
                    <a:pt x="462559" y="1157011"/>
                  </a:cubicBezTo>
                  <a:lnTo>
                    <a:pt x="491290" y="1156579"/>
                  </a:lnTo>
                  <a:cubicBezTo>
                    <a:pt x="538707" y="1154527"/>
                    <a:pt x="577159" y="1172778"/>
                    <a:pt x="592929" y="1158523"/>
                  </a:cubicBezTo>
                  <a:cubicBezTo>
                    <a:pt x="575647" y="1143944"/>
                    <a:pt x="520669" y="1155067"/>
                    <a:pt x="495179" y="1153771"/>
                  </a:cubicBezTo>
                  <a:cubicBezTo>
                    <a:pt x="528554" y="1138221"/>
                    <a:pt x="580183" y="1152260"/>
                    <a:pt x="615935" y="1138869"/>
                  </a:cubicBezTo>
                  <a:cubicBezTo>
                    <a:pt x="629544" y="1133685"/>
                    <a:pt x="622307" y="1141568"/>
                    <a:pt x="627168" y="1129473"/>
                  </a:cubicBezTo>
                  <a:cubicBezTo>
                    <a:pt x="611614" y="1118674"/>
                    <a:pt x="559769" y="1133793"/>
                    <a:pt x="540435" y="1134873"/>
                  </a:cubicBezTo>
                  <a:cubicBezTo>
                    <a:pt x="508140" y="1136817"/>
                    <a:pt x="481245" y="1140488"/>
                    <a:pt x="449382" y="1141460"/>
                  </a:cubicBezTo>
                  <a:cubicBezTo>
                    <a:pt x="381551" y="1143512"/>
                    <a:pt x="310372" y="1141676"/>
                    <a:pt x="244053" y="1144700"/>
                  </a:cubicBezTo>
                  <a:cubicBezTo>
                    <a:pt x="260039" y="1107659"/>
                    <a:pt x="359409" y="1052259"/>
                    <a:pt x="374530" y="1030337"/>
                  </a:cubicBezTo>
                  <a:cubicBezTo>
                    <a:pt x="387492" y="1011547"/>
                    <a:pt x="376367" y="982821"/>
                    <a:pt x="378203" y="959495"/>
                  </a:cubicBezTo>
                  <a:cubicBezTo>
                    <a:pt x="379931" y="939300"/>
                    <a:pt x="384035" y="914246"/>
                    <a:pt x="387060" y="889948"/>
                  </a:cubicBezTo>
                  <a:cubicBezTo>
                    <a:pt x="390300" y="864030"/>
                    <a:pt x="388680" y="836816"/>
                    <a:pt x="389436" y="810358"/>
                  </a:cubicBezTo>
                  <a:lnTo>
                    <a:pt x="394836" y="647723"/>
                  </a:lnTo>
                  <a:cubicBezTo>
                    <a:pt x="408554" y="643080"/>
                    <a:pt x="413306" y="637896"/>
                    <a:pt x="428536" y="636060"/>
                  </a:cubicBezTo>
                  <a:cubicBezTo>
                    <a:pt x="443225" y="634332"/>
                    <a:pt x="459103" y="634224"/>
                    <a:pt x="471092" y="631741"/>
                  </a:cubicBezTo>
                  <a:cubicBezTo>
                    <a:pt x="461263" y="697075"/>
                    <a:pt x="444846" y="755607"/>
                    <a:pt x="447006" y="826881"/>
                  </a:cubicBezTo>
                  <a:cubicBezTo>
                    <a:pt x="448086" y="863274"/>
                    <a:pt x="452838" y="897940"/>
                    <a:pt x="451326" y="934657"/>
                  </a:cubicBezTo>
                  <a:cubicBezTo>
                    <a:pt x="449274" y="981741"/>
                    <a:pt x="444413" y="996644"/>
                    <a:pt x="461371" y="1033685"/>
                  </a:cubicBezTo>
                  <a:cubicBezTo>
                    <a:pt x="462235" y="1034225"/>
                    <a:pt x="463747" y="1034009"/>
                    <a:pt x="464179" y="1035305"/>
                  </a:cubicBezTo>
                  <a:lnTo>
                    <a:pt x="482865" y="1050640"/>
                  </a:lnTo>
                  <a:cubicBezTo>
                    <a:pt x="486862" y="1057011"/>
                    <a:pt x="493666" y="1071806"/>
                    <a:pt x="496259" y="1077961"/>
                  </a:cubicBezTo>
                  <a:cubicBezTo>
                    <a:pt x="496907" y="1077745"/>
                    <a:pt x="497987" y="1076126"/>
                    <a:pt x="498203" y="1076774"/>
                  </a:cubicBezTo>
                  <a:lnTo>
                    <a:pt x="504576" y="1073210"/>
                  </a:lnTo>
                  <a:cubicBezTo>
                    <a:pt x="514189" y="1071914"/>
                    <a:pt x="524558" y="1086277"/>
                    <a:pt x="537087" y="1099668"/>
                  </a:cubicBezTo>
                  <a:cubicBezTo>
                    <a:pt x="546268" y="1109603"/>
                    <a:pt x="543892" y="1115002"/>
                    <a:pt x="557177" y="1120942"/>
                  </a:cubicBezTo>
                  <a:cubicBezTo>
                    <a:pt x="568194" y="1125694"/>
                    <a:pt x="574459" y="1122778"/>
                    <a:pt x="583964" y="1117054"/>
                  </a:cubicBezTo>
                  <a:cubicBezTo>
                    <a:pt x="576619" y="1111115"/>
                    <a:pt x="572298" y="1111439"/>
                    <a:pt x="563766" y="1106579"/>
                  </a:cubicBezTo>
                  <a:lnTo>
                    <a:pt x="548644" y="1090812"/>
                  </a:lnTo>
                  <a:cubicBezTo>
                    <a:pt x="548104" y="1090056"/>
                    <a:pt x="547564" y="1088545"/>
                    <a:pt x="547024" y="1087465"/>
                  </a:cubicBezTo>
                  <a:close/>
                  <a:moveTo>
                    <a:pt x="455647" y="592432"/>
                  </a:moveTo>
                  <a:cubicBezTo>
                    <a:pt x="468176" y="587788"/>
                    <a:pt x="481785" y="568781"/>
                    <a:pt x="486106" y="553231"/>
                  </a:cubicBezTo>
                  <a:cubicBezTo>
                    <a:pt x="495611" y="519861"/>
                    <a:pt x="478761" y="568565"/>
                    <a:pt x="483837" y="530444"/>
                  </a:cubicBezTo>
                  <a:lnTo>
                    <a:pt x="535143" y="407550"/>
                  </a:lnTo>
                  <a:cubicBezTo>
                    <a:pt x="559877" y="349883"/>
                    <a:pt x="546160" y="375261"/>
                    <a:pt x="581155" y="365649"/>
                  </a:cubicBezTo>
                  <a:lnTo>
                    <a:pt x="586988" y="363598"/>
                  </a:lnTo>
                  <a:cubicBezTo>
                    <a:pt x="619607" y="354418"/>
                    <a:pt x="718653" y="349883"/>
                    <a:pt x="751489" y="350963"/>
                  </a:cubicBezTo>
                  <a:cubicBezTo>
                    <a:pt x="738959" y="389840"/>
                    <a:pt x="694135" y="436384"/>
                    <a:pt x="660003" y="454526"/>
                  </a:cubicBezTo>
                  <a:cubicBezTo>
                    <a:pt x="662920" y="441243"/>
                    <a:pt x="669292" y="427421"/>
                    <a:pt x="674585" y="414354"/>
                  </a:cubicBezTo>
                  <a:cubicBezTo>
                    <a:pt x="704072" y="342431"/>
                    <a:pt x="636997" y="412626"/>
                    <a:pt x="633325" y="444807"/>
                  </a:cubicBezTo>
                  <a:cubicBezTo>
                    <a:pt x="644558" y="438004"/>
                    <a:pt x="643262" y="431200"/>
                    <a:pt x="653307" y="421481"/>
                  </a:cubicBezTo>
                  <a:cubicBezTo>
                    <a:pt x="661083" y="413814"/>
                    <a:pt x="649634" y="421589"/>
                    <a:pt x="662380" y="414894"/>
                  </a:cubicBezTo>
                  <a:cubicBezTo>
                    <a:pt x="653955" y="468133"/>
                    <a:pt x="623928" y="493727"/>
                    <a:pt x="582992" y="525801"/>
                  </a:cubicBezTo>
                  <a:lnTo>
                    <a:pt x="564630" y="531848"/>
                  </a:lnTo>
                  <a:cubicBezTo>
                    <a:pt x="565386" y="531200"/>
                    <a:pt x="566358" y="530229"/>
                    <a:pt x="566790" y="529797"/>
                  </a:cubicBezTo>
                  <a:cubicBezTo>
                    <a:pt x="584288" y="510682"/>
                    <a:pt x="574459" y="507766"/>
                    <a:pt x="575431" y="496643"/>
                  </a:cubicBezTo>
                  <a:cubicBezTo>
                    <a:pt x="576511" y="483900"/>
                    <a:pt x="609238" y="427637"/>
                    <a:pt x="617447" y="415110"/>
                  </a:cubicBezTo>
                  <a:cubicBezTo>
                    <a:pt x="624792" y="403878"/>
                    <a:pt x="639373" y="391243"/>
                    <a:pt x="627492" y="381524"/>
                  </a:cubicBezTo>
                  <a:cubicBezTo>
                    <a:pt x="602650" y="406902"/>
                    <a:pt x="556961" y="530768"/>
                    <a:pt x="535575" y="552799"/>
                  </a:cubicBezTo>
                  <a:cubicBezTo>
                    <a:pt x="524018" y="564678"/>
                    <a:pt x="518509" y="562410"/>
                    <a:pt x="507924" y="570941"/>
                  </a:cubicBezTo>
                  <a:cubicBezTo>
                    <a:pt x="493774" y="582388"/>
                    <a:pt x="510084" y="572777"/>
                    <a:pt x="501335" y="597507"/>
                  </a:cubicBezTo>
                  <a:cubicBezTo>
                    <a:pt x="470660" y="607010"/>
                    <a:pt x="407150" y="627529"/>
                    <a:pt x="363189" y="611330"/>
                  </a:cubicBezTo>
                  <a:cubicBezTo>
                    <a:pt x="316529" y="594051"/>
                    <a:pt x="318257" y="607874"/>
                    <a:pt x="269868" y="575369"/>
                  </a:cubicBezTo>
                  <a:cubicBezTo>
                    <a:pt x="225691" y="545671"/>
                    <a:pt x="260903" y="579473"/>
                    <a:pt x="231416" y="564570"/>
                  </a:cubicBezTo>
                  <a:cubicBezTo>
                    <a:pt x="209274" y="553339"/>
                    <a:pt x="161749" y="508090"/>
                    <a:pt x="146519" y="491244"/>
                  </a:cubicBezTo>
                  <a:cubicBezTo>
                    <a:pt x="151164" y="476017"/>
                    <a:pt x="178167" y="441028"/>
                    <a:pt x="190156" y="423209"/>
                  </a:cubicBezTo>
                  <a:cubicBezTo>
                    <a:pt x="192964" y="419105"/>
                    <a:pt x="195340" y="414786"/>
                    <a:pt x="199013" y="410898"/>
                  </a:cubicBezTo>
                  <a:cubicBezTo>
                    <a:pt x="207546" y="402043"/>
                    <a:pt x="200417" y="407982"/>
                    <a:pt x="210354" y="401827"/>
                  </a:cubicBezTo>
                  <a:cubicBezTo>
                    <a:pt x="200957" y="433792"/>
                    <a:pt x="165745" y="483684"/>
                    <a:pt x="173954" y="497075"/>
                  </a:cubicBezTo>
                  <a:cubicBezTo>
                    <a:pt x="173954" y="496967"/>
                    <a:pt x="218779" y="460142"/>
                    <a:pt x="229472" y="420941"/>
                  </a:cubicBezTo>
                  <a:cubicBezTo>
                    <a:pt x="218995" y="427205"/>
                    <a:pt x="223639" y="423965"/>
                    <a:pt x="215322" y="435196"/>
                  </a:cubicBezTo>
                  <a:lnTo>
                    <a:pt x="199229" y="451395"/>
                  </a:lnTo>
                  <a:cubicBezTo>
                    <a:pt x="202901" y="435736"/>
                    <a:pt x="209166" y="424613"/>
                    <a:pt x="216618" y="412194"/>
                  </a:cubicBezTo>
                  <a:cubicBezTo>
                    <a:pt x="226231" y="396211"/>
                    <a:pt x="224935" y="391243"/>
                    <a:pt x="246429" y="390919"/>
                  </a:cubicBezTo>
                  <a:cubicBezTo>
                    <a:pt x="241893" y="400099"/>
                    <a:pt x="238761" y="403338"/>
                    <a:pt x="233036" y="412518"/>
                  </a:cubicBezTo>
                  <a:cubicBezTo>
                    <a:pt x="239517" y="414678"/>
                    <a:pt x="234764" y="412734"/>
                    <a:pt x="243297" y="409386"/>
                  </a:cubicBezTo>
                  <a:cubicBezTo>
                    <a:pt x="243513" y="409278"/>
                    <a:pt x="244701" y="409386"/>
                    <a:pt x="244809" y="408846"/>
                  </a:cubicBezTo>
                  <a:cubicBezTo>
                    <a:pt x="244917" y="408306"/>
                    <a:pt x="245673" y="408198"/>
                    <a:pt x="246213" y="408306"/>
                  </a:cubicBezTo>
                  <a:cubicBezTo>
                    <a:pt x="238761" y="423101"/>
                    <a:pt x="224395" y="453555"/>
                    <a:pt x="217699" y="470401"/>
                  </a:cubicBezTo>
                  <a:cubicBezTo>
                    <a:pt x="211110" y="487140"/>
                    <a:pt x="194584" y="524397"/>
                    <a:pt x="212946" y="535520"/>
                  </a:cubicBezTo>
                  <a:cubicBezTo>
                    <a:pt x="216942" y="525369"/>
                    <a:pt x="208734" y="524397"/>
                    <a:pt x="220183" y="490488"/>
                  </a:cubicBezTo>
                  <a:lnTo>
                    <a:pt x="259283" y="405282"/>
                  </a:lnTo>
                  <a:cubicBezTo>
                    <a:pt x="270732" y="385952"/>
                    <a:pt x="274944" y="389840"/>
                    <a:pt x="300111" y="387140"/>
                  </a:cubicBezTo>
                  <a:cubicBezTo>
                    <a:pt x="393216" y="377205"/>
                    <a:pt x="394080" y="380660"/>
                    <a:pt x="474008" y="378392"/>
                  </a:cubicBezTo>
                  <a:cubicBezTo>
                    <a:pt x="492046" y="377852"/>
                    <a:pt x="505980" y="371697"/>
                    <a:pt x="524882" y="370293"/>
                  </a:cubicBezTo>
                  <a:cubicBezTo>
                    <a:pt x="518185" y="389408"/>
                    <a:pt x="502955" y="403878"/>
                    <a:pt x="495287" y="425261"/>
                  </a:cubicBezTo>
                  <a:cubicBezTo>
                    <a:pt x="511812" y="406794"/>
                    <a:pt x="515917" y="393187"/>
                    <a:pt x="532010" y="375045"/>
                  </a:cubicBezTo>
                  <a:cubicBezTo>
                    <a:pt x="532334" y="374613"/>
                    <a:pt x="533631" y="374181"/>
                    <a:pt x="533955" y="372885"/>
                  </a:cubicBezTo>
                  <a:cubicBezTo>
                    <a:pt x="535143" y="367485"/>
                    <a:pt x="539247" y="374289"/>
                    <a:pt x="540327" y="375477"/>
                  </a:cubicBezTo>
                  <a:lnTo>
                    <a:pt x="536115" y="383036"/>
                  </a:lnTo>
                  <a:cubicBezTo>
                    <a:pt x="535791" y="383900"/>
                    <a:pt x="535251" y="384980"/>
                    <a:pt x="534819" y="385844"/>
                  </a:cubicBezTo>
                  <a:cubicBezTo>
                    <a:pt x="534495" y="386600"/>
                    <a:pt x="533955" y="387788"/>
                    <a:pt x="533631" y="388652"/>
                  </a:cubicBezTo>
                  <a:cubicBezTo>
                    <a:pt x="516025" y="427313"/>
                    <a:pt x="453594" y="572345"/>
                    <a:pt x="455647" y="592432"/>
                  </a:cubicBezTo>
                  <a:close/>
                  <a:moveTo>
                    <a:pt x="228500" y="415218"/>
                  </a:moveTo>
                  <a:cubicBezTo>
                    <a:pt x="220507" y="424937"/>
                    <a:pt x="230876" y="417917"/>
                    <a:pt x="230984" y="418025"/>
                  </a:cubicBezTo>
                  <a:cubicBezTo>
                    <a:pt x="231092" y="418025"/>
                    <a:pt x="230228" y="417593"/>
                    <a:pt x="230228" y="417269"/>
                  </a:cubicBezTo>
                  <a:cubicBezTo>
                    <a:pt x="230228" y="416297"/>
                    <a:pt x="229040" y="414570"/>
                    <a:pt x="228500" y="415218"/>
                  </a:cubicBezTo>
                  <a:close/>
                  <a:moveTo>
                    <a:pt x="142955" y="473965"/>
                  </a:moveTo>
                  <a:cubicBezTo>
                    <a:pt x="143171" y="457010"/>
                    <a:pt x="149652" y="444483"/>
                    <a:pt x="156348" y="430768"/>
                  </a:cubicBezTo>
                  <a:lnTo>
                    <a:pt x="169310" y="402151"/>
                  </a:lnTo>
                  <a:cubicBezTo>
                    <a:pt x="172982" y="395239"/>
                    <a:pt x="171794" y="397939"/>
                    <a:pt x="175682" y="393511"/>
                  </a:cubicBezTo>
                  <a:lnTo>
                    <a:pt x="199769" y="392863"/>
                  </a:lnTo>
                  <a:cubicBezTo>
                    <a:pt x="193612" y="416405"/>
                    <a:pt x="158293" y="462950"/>
                    <a:pt x="142955" y="473965"/>
                  </a:cubicBezTo>
                  <a:close/>
                  <a:moveTo>
                    <a:pt x="130102" y="474937"/>
                  </a:moveTo>
                  <a:cubicBezTo>
                    <a:pt x="102235" y="462626"/>
                    <a:pt x="85601" y="428393"/>
                    <a:pt x="78256" y="388760"/>
                  </a:cubicBezTo>
                  <a:cubicBezTo>
                    <a:pt x="108716" y="396211"/>
                    <a:pt x="129994" y="392863"/>
                    <a:pt x="164449" y="394051"/>
                  </a:cubicBezTo>
                  <a:cubicBezTo>
                    <a:pt x="161965" y="403446"/>
                    <a:pt x="138203" y="465650"/>
                    <a:pt x="130102" y="474937"/>
                  </a:cubicBezTo>
                  <a:close/>
                  <a:moveTo>
                    <a:pt x="783568" y="332496"/>
                  </a:moveTo>
                  <a:cubicBezTo>
                    <a:pt x="795125" y="312194"/>
                    <a:pt x="796421" y="313706"/>
                    <a:pt x="805170" y="288328"/>
                  </a:cubicBezTo>
                  <a:cubicBezTo>
                    <a:pt x="812515" y="266945"/>
                    <a:pt x="811111" y="272021"/>
                    <a:pt x="819103" y="266405"/>
                  </a:cubicBezTo>
                  <a:cubicBezTo>
                    <a:pt x="818995" y="302042"/>
                    <a:pt x="811435" y="309602"/>
                    <a:pt x="797177" y="329040"/>
                  </a:cubicBezTo>
                  <a:cubicBezTo>
                    <a:pt x="784756" y="346103"/>
                    <a:pt x="793289" y="340703"/>
                    <a:pt x="772011" y="355930"/>
                  </a:cubicBezTo>
                  <a:lnTo>
                    <a:pt x="783568" y="332496"/>
                  </a:lnTo>
                  <a:close/>
                  <a:moveTo>
                    <a:pt x="36780" y="299343"/>
                  </a:moveTo>
                  <a:cubicBezTo>
                    <a:pt x="44233" y="320941"/>
                    <a:pt x="65079" y="360790"/>
                    <a:pt x="68319" y="392755"/>
                  </a:cubicBezTo>
                  <a:cubicBezTo>
                    <a:pt x="45745" y="377421"/>
                    <a:pt x="21659" y="294375"/>
                    <a:pt x="21875" y="271373"/>
                  </a:cubicBezTo>
                  <a:cubicBezTo>
                    <a:pt x="34512" y="280876"/>
                    <a:pt x="30084" y="279904"/>
                    <a:pt x="36780" y="299343"/>
                  </a:cubicBezTo>
                  <a:close/>
                  <a:moveTo>
                    <a:pt x="49742" y="267161"/>
                  </a:moveTo>
                  <a:cubicBezTo>
                    <a:pt x="124053" y="264677"/>
                    <a:pt x="177518" y="248371"/>
                    <a:pt x="272892" y="252690"/>
                  </a:cubicBezTo>
                  <a:lnTo>
                    <a:pt x="379175" y="242215"/>
                  </a:lnTo>
                  <a:cubicBezTo>
                    <a:pt x="457159" y="229904"/>
                    <a:pt x="622524" y="227420"/>
                    <a:pt x="715305" y="218133"/>
                  </a:cubicBezTo>
                  <a:cubicBezTo>
                    <a:pt x="802902" y="209278"/>
                    <a:pt x="806250" y="216945"/>
                    <a:pt x="798473" y="246319"/>
                  </a:cubicBezTo>
                  <a:cubicBezTo>
                    <a:pt x="792965" y="267161"/>
                    <a:pt x="797825" y="275045"/>
                    <a:pt x="786160" y="297399"/>
                  </a:cubicBezTo>
                  <a:cubicBezTo>
                    <a:pt x="778707" y="311654"/>
                    <a:pt x="770714" y="319861"/>
                    <a:pt x="765206" y="335196"/>
                  </a:cubicBezTo>
                  <a:cubicBezTo>
                    <a:pt x="671776" y="329040"/>
                    <a:pt x="626088" y="351827"/>
                    <a:pt x="564090" y="350531"/>
                  </a:cubicBezTo>
                  <a:lnTo>
                    <a:pt x="564198" y="327420"/>
                  </a:lnTo>
                  <a:cubicBezTo>
                    <a:pt x="538599" y="337140"/>
                    <a:pt x="567006" y="347399"/>
                    <a:pt x="509868" y="353662"/>
                  </a:cubicBezTo>
                  <a:cubicBezTo>
                    <a:pt x="454675" y="359710"/>
                    <a:pt x="329814" y="373101"/>
                    <a:pt x="283477" y="373317"/>
                  </a:cubicBezTo>
                  <a:cubicBezTo>
                    <a:pt x="279697" y="366189"/>
                    <a:pt x="281857" y="363598"/>
                    <a:pt x="275160" y="357658"/>
                  </a:cubicBezTo>
                  <a:cubicBezTo>
                    <a:pt x="265007" y="368025"/>
                    <a:pt x="268788" y="373425"/>
                    <a:pt x="253666" y="375585"/>
                  </a:cubicBezTo>
                  <a:cubicBezTo>
                    <a:pt x="225151" y="379580"/>
                    <a:pt x="239085" y="371697"/>
                    <a:pt x="237897" y="370941"/>
                  </a:cubicBezTo>
                  <a:cubicBezTo>
                    <a:pt x="236816" y="370185"/>
                    <a:pt x="233792" y="367269"/>
                    <a:pt x="233036" y="366621"/>
                  </a:cubicBezTo>
                  <a:lnTo>
                    <a:pt x="228500" y="362302"/>
                  </a:lnTo>
                  <a:cubicBezTo>
                    <a:pt x="220291" y="375261"/>
                    <a:pt x="221803" y="378284"/>
                    <a:pt x="200849" y="379796"/>
                  </a:cubicBezTo>
                  <a:cubicBezTo>
                    <a:pt x="157644" y="382820"/>
                    <a:pt x="99859" y="371157"/>
                    <a:pt x="74584" y="381956"/>
                  </a:cubicBezTo>
                  <a:cubicBezTo>
                    <a:pt x="68860" y="360358"/>
                    <a:pt x="62595" y="342539"/>
                    <a:pt x="54602" y="321805"/>
                  </a:cubicBezTo>
                  <a:cubicBezTo>
                    <a:pt x="51254" y="313274"/>
                    <a:pt x="46609" y="302150"/>
                    <a:pt x="47149" y="292431"/>
                  </a:cubicBezTo>
                  <a:cubicBezTo>
                    <a:pt x="48877" y="263058"/>
                    <a:pt x="53306" y="300639"/>
                    <a:pt x="49742" y="267161"/>
                  </a:cubicBezTo>
                  <a:close/>
                  <a:moveTo>
                    <a:pt x="621011" y="199343"/>
                  </a:moveTo>
                  <a:cubicBezTo>
                    <a:pt x="624792" y="174828"/>
                    <a:pt x="613667" y="189515"/>
                    <a:pt x="636133" y="181848"/>
                  </a:cubicBezTo>
                  <a:cubicBezTo>
                    <a:pt x="646826" y="178176"/>
                    <a:pt x="639805" y="184548"/>
                    <a:pt x="650066" y="166297"/>
                  </a:cubicBezTo>
                  <a:cubicBezTo>
                    <a:pt x="658707" y="150854"/>
                    <a:pt x="714981" y="92647"/>
                    <a:pt x="730966" y="76556"/>
                  </a:cubicBezTo>
                  <a:cubicBezTo>
                    <a:pt x="780976" y="26124"/>
                    <a:pt x="811327" y="17593"/>
                    <a:pt x="875161" y="44267"/>
                  </a:cubicBezTo>
                  <a:cubicBezTo>
                    <a:pt x="909509" y="58522"/>
                    <a:pt x="935863" y="84656"/>
                    <a:pt x="956169" y="108738"/>
                  </a:cubicBezTo>
                  <a:cubicBezTo>
                    <a:pt x="1016871" y="180768"/>
                    <a:pt x="1018060" y="239083"/>
                    <a:pt x="961462" y="319213"/>
                  </a:cubicBezTo>
                  <a:cubicBezTo>
                    <a:pt x="915125" y="384764"/>
                    <a:pt x="853451" y="403338"/>
                    <a:pt x="750300" y="404742"/>
                  </a:cubicBezTo>
                  <a:cubicBezTo>
                    <a:pt x="756025" y="382604"/>
                    <a:pt x="801174" y="342539"/>
                    <a:pt x="815863" y="315217"/>
                  </a:cubicBezTo>
                  <a:cubicBezTo>
                    <a:pt x="825692" y="296967"/>
                    <a:pt x="833145" y="281740"/>
                    <a:pt x="829364" y="255714"/>
                  </a:cubicBezTo>
                  <a:cubicBezTo>
                    <a:pt x="818131" y="179256"/>
                    <a:pt x="794153" y="203014"/>
                    <a:pt x="764774" y="201286"/>
                  </a:cubicBezTo>
                  <a:cubicBezTo>
                    <a:pt x="684738" y="196643"/>
                    <a:pt x="717141" y="194051"/>
                    <a:pt x="621011" y="199343"/>
                  </a:cubicBezTo>
                  <a:close/>
                  <a:moveTo>
                    <a:pt x="996241" y="142971"/>
                  </a:moveTo>
                  <a:cubicBezTo>
                    <a:pt x="995593" y="142323"/>
                    <a:pt x="994945" y="141351"/>
                    <a:pt x="994405" y="140595"/>
                  </a:cubicBezTo>
                  <a:cubicBezTo>
                    <a:pt x="971723" y="110574"/>
                    <a:pt x="944612" y="57226"/>
                    <a:pt x="885314" y="35303"/>
                  </a:cubicBezTo>
                  <a:cubicBezTo>
                    <a:pt x="864576" y="27636"/>
                    <a:pt x="869436" y="29580"/>
                    <a:pt x="862740" y="21913"/>
                  </a:cubicBezTo>
                  <a:cubicBezTo>
                    <a:pt x="931759" y="22236"/>
                    <a:pt x="1006934" y="83684"/>
                    <a:pt x="1005206" y="152042"/>
                  </a:cubicBezTo>
                  <a:lnTo>
                    <a:pt x="996241" y="142971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2C894F99-F026-BF4B-7F02-BFFE1B09DD15}"/>
                </a:ext>
              </a:extLst>
            </p:cNvPr>
            <p:cNvSpPr/>
            <p:nvPr/>
          </p:nvSpPr>
          <p:spPr>
            <a:xfrm>
              <a:off x="9207545" y="6083932"/>
              <a:ext cx="75391" cy="145788"/>
            </a:xfrm>
            <a:custGeom>
              <a:avLst/>
              <a:gdLst>
                <a:gd name="connsiteX0" fmla="*/ 22466 w 75391"/>
                <a:gd name="connsiteY0" fmla="*/ 106480 h 145788"/>
                <a:gd name="connsiteX1" fmla="*/ 75392 w 75391"/>
                <a:gd name="connsiteY1" fmla="*/ 0 h 145788"/>
                <a:gd name="connsiteX2" fmla="*/ 0 w 75391"/>
                <a:gd name="connsiteY2" fmla="*/ 145789 h 145788"/>
                <a:gd name="connsiteX3" fmla="*/ 19010 w 75391"/>
                <a:gd name="connsiteY3" fmla="*/ 130238 h 145788"/>
                <a:gd name="connsiteX4" fmla="*/ 59190 w 75391"/>
                <a:gd name="connsiteY4" fmla="*/ 65767 h 145788"/>
                <a:gd name="connsiteX5" fmla="*/ 22466 w 75391"/>
                <a:gd name="connsiteY5" fmla="*/ 106480 h 14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91" h="145788">
                  <a:moveTo>
                    <a:pt x="22466" y="106480"/>
                  </a:moveTo>
                  <a:cubicBezTo>
                    <a:pt x="30027" y="79158"/>
                    <a:pt x="73231" y="14687"/>
                    <a:pt x="75392" y="0"/>
                  </a:cubicBezTo>
                  <a:cubicBezTo>
                    <a:pt x="50009" y="24622"/>
                    <a:pt x="11773" y="101620"/>
                    <a:pt x="0" y="145789"/>
                  </a:cubicBezTo>
                  <a:cubicBezTo>
                    <a:pt x="11773" y="142225"/>
                    <a:pt x="13393" y="140713"/>
                    <a:pt x="19010" y="130238"/>
                  </a:cubicBezTo>
                  <a:lnTo>
                    <a:pt x="59190" y="65767"/>
                  </a:lnTo>
                  <a:lnTo>
                    <a:pt x="22466" y="106480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7D1CCDB-3CE6-9D36-DEC9-F6EF8DE7F993}"/>
                </a:ext>
              </a:extLst>
            </p:cNvPr>
            <p:cNvSpPr/>
            <p:nvPr/>
          </p:nvSpPr>
          <p:spPr>
            <a:xfrm>
              <a:off x="9104235" y="6059958"/>
              <a:ext cx="53300" cy="110799"/>
            </a:xfrm>
            <a:custGeom>
              <a:avLst/>
              <a:gdLst>
                <a:gd name="connsiteX0" fmla="*/ 484 w 53300"/>
                <a:gd name="connsiteY0" fmla="*/ 110799 h 110799"/>
                <a:gd name="connsiteX1" fmla="*/ 20682 w 53300"/>
                <a:gd name="connsiteY1" fmla="*/ 52700 h 110799"/>
                <a:gd name="connsiteX2" fmla="*/ 36235 w 53300"/>
                <a:gd name="connsiteY2" fmla="*/ 26674 h 110799"/>
                <a:gd name="connsiteX3" fmla="*/ 53301 w 53300"/>
                <a:gd name="connsiteY3" fmla="*/ 0 h 110799"/>
                <a:gd name="connsiteX4" fmla="*/ 484 w 53300"/>
                <a:gd name="connsiteY4" fmla="*/ 110799 h 110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00" h="110799">
                  <a:moveTo>
                    <a:pt x="484" y="110799"/>
                  </a:moveTo>
                  <a:cubicBezTo>
                    <a:pt x="9016" y="97840"/>
                    <a:pt x="10097" y="72354"/>
                    <a:pt x="20682" y="52700"/>
                  </a:cubicBezTo>
                  <a:cubicBezTo>
                    <a:pt x="25650" y="43521"/>
                    <a:pt x="31159" y="33693"/>
                    <a:pt x="36235" y="26674"/>
                  </a:cubicBezTo>
                  <a:cubicBezTo>
                    <a:pt x="44660" y="14903"/>
                    <a:pt x="47900" y="13931"/>
                    <a:pt x="53301" y="0"/>
                  </a:cubicBezTo>
                  <a:cubicBezTo>
                    <a:pt x="31483" y="7019"/>
                    <a:pt x="-4593" y="70302"/>
                    <a:pt x="484" y="11079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C0B4F88F-205F-F43D-7AF2-0A5423787569}"/>
                </a:ext>
              </a:extLst>
            </p:cNvPr>
            <p:cNvSpPr/>
            <p:nvPr/>
          </p:nvSpPr>
          <p:spPr>
            <a:xfrm>
              <a:off x="9125454" y="6139007"/>
              <a:ext cx="34350" cy="56263"/>
            </a:xfrm>
            <a:custGeom>
              <a:avLst/>
              <a:gdLst>
                <a:gd name="connsiteX0" fmla="*/ 2055 w 34350"/>
                <a:gd name="connsiteY0" fmla="*/ 56264 h 56263"/>
                <a:gd name="connsiteX1" fmla="*/ 15448 w 34350"/>
                <a:gd name="connsiteY1" fmla="*/ 26566 h 56263"/>
                <a:gd name="connsiteX2" fmla="*/ 34350 w 34350"/>
                <a:gd name="connsiteY2" fmla="*/ 0 h 56263"/>
                <a:gd name="connsiteX3" fmla="*/ 2055 w 34350"/>
                <a:gd name="connsiteY3" fmla="*/ 56264 h 56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50" h="56263">
                  <a:moveTo>
                    <a:pt x="2055" y="56264"/>
                  </a:moveTo>
                  <a:cubicBezTo>
                    <a:pt x="10588" y="46436"/>
                    <a:pt x="8319" y="39741"/>
                    <a:pt x="15448" y="26566"/>
                  </a:cubicBezTo>
                  <a:cubicBezTo>
                    <a:pt x="22145" y="13931"/>
                    <a:pt x="27545" y="12743"/>
                    <a:pt x="34350" y="0"/>
                  </a:cubicBezTo>
                  <a:cubicBezTo>
                    <a:pt x="22037" y="5508"/>
                    <a:pt x="-8098" y="35745"/>
                    <a:pt x="2055" y="5626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2" name="图形 239">
            <a:extLst>
              <a:ext uri="{FF2B5EF4-FFF2-40B4-BE49-F238E27FC236}">
                <a16:creationId xmlns:a16="http://schemas.microsoft.com/office/drawing/2014/main" id="{55071A6B-9F13-B3B3-7241-A3A08C1EC41B}"/>
              </a:ext>
            </a:extLst>
          </p:cNvPr>
          <p:cNvGrpSpPr/>
          <p:nvPr/>
        </p:nvGrpSpPr>
        <p:grpSpPr>
          <a:xfrm>
            <a:off x="1231116" y="5136279"/>
            <a:ext cx="747543" cy="940467"/>
            <a:chOff x="7889272" y="5844663"/>
            <a:chExt cx="747543" cy="940467"/>
          </a:xfrm>
          <a:solidFill>
            <a:srgbClr val="292929"/>
          </a:solidFill>
        </p:grpSpPr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8FF24E96-A0DB-99DB-7E89-676CC4B7ACB9}"/>
                </a:ext>
              </a:extLst>
            </p:cNvPr>
            <p:cNvSpPr/>
            <p:nvPr/>
          </p:nvSpPr>
          <p:spPr>
            <a:xfrm>
              <a:off x="7889272" y="5844663"/>
              <a:ext cx="747543" cy="940467"/>
            </a:xfrm>
            <a:custGeom>
              <a:avLst/>
              <a:gdLst>
                <a:gd name="connsiteX0" fmla="*/ 253502 w 747543"/>
                <a:gd name="connsiteY0" fmla="*/ 797909 h 940467"/>
                <a:gd name="connsiteX1" fmla="*/ 245401 w 747543"/>
                <a:gd name="connsiteY1" fmla="*/ 818319 h 940467"/>
                <a:gd name="connsiteX2" fmla="*/ 239784 w 747543"/>
                <a:gd name="connsiteY2" fmla="*/ 837326 h 940467"/>
                <a:gd name="connsiteX3" fmla="*/ 272512 w 747543"/>
                <a:gd name="connsiteY3" fmla="*/ 764107 h 940467"/>
                <a:gd name="connsiteX4" fmla="*/ 213862 w 747543"/>
                <a:gd name="connsiteY4" fmla="*/ 830954 h 940467"/>
                <a:gd name="connsiteX5" fmla="*/ 256526 w 747543"/>
                <a:gd name="connsiteY5" fmla="*/ 702120 h 940467"/>
                <a:gd name="connsiteX6" fmla="*/ 242052 w 747543"/>
                <a:gd name="connsiteY6" fmla="*/ 727282 h 940467"/>
                <a:gd name="connsiteX7" fmla="*/ 205113 w 747543"/>
                <a:gd name="connsiteY7" fmla="*/ 814755 h 940467"/>
                <a:gd name="connsiteX8" fmla="*/ 196364 w 747543"/>
                <a:gd name="connsiteY8" fmla="*/ 824151 h 940467"/>
                <a:gd name="connsiteX9" fmla="*/ 202628 w 747543"/>
                <a:gd name="connsiteY9" fmla="*/ 709896 h 940467"/>
                <a:gd name="connsiteX10" fmla="*/ 239892 w 747543"/>
                <a:gd name="connsiteY10" fmla="*/ 603848 h 940467"/>
                <a:gd name="connsiteX11" fmla="*/ 192151 w 747543"/>
                <a:gd name="connsiteY11" fmla="*/ 731602 h 940467"/>
                <a:gd name="connsiteX12" fmla="*/ 179514 w 747543"/>
                <a:gd name="connsiteY12" fmla="*/ 777066 h 940467"/>
                <a:gd name="connsiteX13" fmla="*/ 177894 w 747543"/>
                <a:gd name="connsiteY13" fmla="*/ 779766 h 940467"/>
                <a:gd name="connsiteX14" fmla="*/ 178110 w 747543"/>
                <a:gd name="connsiteY14" fmla="*/ 664539 h 940467"/>
                <a:gd name="connsiteX15" fmla="*/ 200468 w 747543"/>
                <a:gd name="connsiteY15" fmla="*/ 612271 h 940467"/>
                <a:gd name="connsiteX16" fmla="*/ 231683 w 747543"/>
                <a:gd name="connsiteY16" fmla="*/ 569399 h 940467"/>
                <a:gd name="connsiteX17" fmla="*/ 250693 w 747543"/>
                <a:gd name="connsiteY17" fmla="*/ 586677 h 940467"/>
                <a:gd name="connsiteX18" fmla="*/ 286229 w 747543"/>
                <a:gd name="connsiteY18" fmla="*/ 626958 h 940467"/>
                <a:gd name="connsiteX19" fmla="*/ 293790 w 747543"/>
                <a:gd name="connsiteY19" fmla="*/ 654928 h 940467"/>
                <a:gd name="connsiteX20" fmla="*/ 320900 w 747543"/>
                <a:gd name="connsiteY20" fmla="*/ 614107 h 940467"/>
                <a:gd name="connsiteX21" fmla="*/ 314852 w 747543"/>
                <a:gd name="connsiteY21" fmla="*/ 611947 h 940467"/>
                <a:gd name="connsiteX22" fmla="*/ 307723 w 747543"/>
                <a:gd name="connsiteY22" fmla="*/ 610651 h 940467"/>
                <a:gd name="connsiteX23" fmla="*/ 305347 w 747543"/>
                <a:gd name="connsiteY23" fmla="*/ 609896 h 940467"/>
                <a:gd name="connsiteX24" fmla="*/ 319172 w 747543"/>
                <a:gd name="connsiteY24" fmla="*/ 320370 h 940467"/>
                <a:gd name="connsiteX25" fmla="*/ 352764 w 747543"/>
                <a:gd name="connsiteY25" fmla="*/ 299744 h 940467"/>
                <a:gd name="connsiteX26" fmla="*/ 393484 w 747543"/>
                <a:gd name="connsiteY26" fmla="*/ 312055 h 940467"/>
                <a:gd name="connsiteX27" fmla="*/ 385167 w 747543"/>
                <a:gd name="connsiteY27" fmla="*/ 295316 h 940467"/>
                <a:gd name="connsiteX28" fmla="*/ 418218 w 747543"/>
                <a:gd name="connsiteY28" fmla="*/ 473286 h 940467"/>
                <a:gd name="connsiteX29" fmla="*/ 416166 w 747543"/>
                <a:gd name="connsiteY29" fmla="*/ 576526 h 940467"/>
                <a:gd name="connsiteX30" fmla="*/ 423187 w 747543"/>
                <a:gd name="connsiteY30" fmla="*/ 622207 h 940467"/>
                <a:gd name="connsiteX31" fmla="*/ 423187 w 747543"/>
                <a:gd name="connsiteY31" fmla="*/ 659896 h 940467"/>
                <a:gd name="connsiteX32" fmla="*/ 424267 w 747543"/>
                <a:gd name="connsiteY32" fmla="*/ 666915 h 940467"/>
                <a:gd name="connsiteX33" fmla="*/ 426427 w 747543"/>
                <a:gd name="connsiteY33" fmla="*/ 672207 h 940467"/>
                <a:gd name="connsiteX34" fmla="*/ 430640 w 747543"/>
                <a:gd name="connsiteY34" fmla="*/ 589269 h 940467"/>
                <a:gd name="connsiteX35" fmla="*/ 434096 w 747543"/>
                <a:gd name="connsiteY35" fmla="*/ 513135 h 940467"/>
                <a:gd name="connsiteX36" fmla="*/ 472764 w 747543"/>
                <a:gd name="connsiteY36" fmla="*/ 514971 h 940467"/>
                <a:gd name="connsiteX37" fmla="*/ 520721 w 747543"/>
                <a:gd name="connsiteY37" fmla="*/ 522314 h 940467"/>
                <a:gd name="connsiteX38" fmla="*/ 522449 w 747543"/>
                <a:gd name="connsiteY38" fmla="*/ 690781 h 940467"/>
                <a:gd name="connsiteX39" fmla="*/ 541999 w 747543"/>
                <a:gd name="connsiteY39" fmla="*/ 514539 h 940467"/>
                <a:gd name="connsiteX40" fmla="*/ 597084 w 747543"/>
                <a:gd name="connsiteY40" fmla="*/ 505252 h 940467"/>
                <a:gd name="connsiteX41" fmla="*/ 598489 w 747543"/>
                <a:gd name="connsiteY41" fmla="*/ 601796 h 940467"/>
                <a:gd name="connsiteX42" fmla="*/ 603781 w 747543"/>
                <a:gd name="connsiteY42" fmla="*/ 678902 h 940467"/>
                <a:gd name="connsiteX43" fmla="*/ 619875 w 747543"/>
                <a:gd name="connsiteY43" fmla="*/ 505252 h 940467"/>
                <a:gd name="connsiteX44" fmla="*/ 682953 w 747543"/>
                <a:gd name="connsiteY44" fmla="*/ 552876 h 940467"/>
                <a:gd name="connsiteX45" fmla="*/ 689650 w 747543"/>
                <a:gd name="connsiteY45" fmla="*/ 659896 h 940467"/>
                <a:gd name="connsiteX46" fmla="*/ 679281 w 747543"/>
                <a:gd name="connsiteY46" fmla="*/ 763243 h 940467"/>
                <a:gd name="connsiteX47" fmla="*/ 684681 w 747543"/>
                <a:gd name="connsiteY47" fmla="*/ 812812 h 940467"/>
                <a:gd name="connsiteX48" fmla="*/ 685005 w 747543"/>
                <a:gd name="connsiteY48" fmla="*/ 871019 h 940467"/>
                <a:gd name="connsiteX49" fmla="*/ 672260 w 747543"/>
                <a:gd name="connsiteY49" fmla="*/ 877390 h 940467"/>
                <a:gd name="connsiteX50" fmla="*/ 693430 w 747543"/>
                <a:gd name="connsiteY50" fmla="*/ 879982 h 940467"/>
                <a:gd name="connsiteX51" fmla="*/ 698291 w 747543"/>
                <a:gd name="connsiteY51" fmla="*/ 808816 h 940467"/>
                <a:gd name="connsiteX52" fmla="*/ 708444 w 747543"/>
                <a:gd name="connsiteY52" fmla="*/ 555360 h 940467"/>
                <a:gd name="connsiteX53" fmla="*/ 600541 w 747543"/>
                <a:gd name="connsiteY53" fmla="*/ 487001 h 940467"/>
                <a:gd name="connsiteX54" fmla="*/ 433232 w 747543"/>
                <a:gd name="connsiteY54" fmla="*/ 504496 h 940467"/>
                <a:gd name="connsiteX55" fmla="*/ 434096 w 747543"/>
                <a:gd name="connsiteY55" fmla="*/ 377822 h 940467"/>
                <a:gd name="connsiteX56" fmla="*/ 412062 w 747543"/>
                <a:gd name="connsiteY56" fmla="*/ 288729 h 940467"/>
                <a:gd name="connsiteX57" fmla="*/ 403961 w 747543"/>
                <a:gd name="connsiteY57" fmla="*/ 277066 h 940467"/>
                <a:gd name="connsiteX58" fmla="*/ 451378 w 747543"/>
                <a:gd name="connsiteY58" fmla="*/ 76634 h 940467"/>
                <a:gd name="connsiteX59" fmla="*/ 429451 w 747543"/>
                <a:gd name="connsiteY59" fmla="*/ 219182 h 940467"/>
                <a:gd name="connsiteX60" fmla="*/ 350603 w 747543"/>
                <a:gd name="connsiteY60" fmla="*/ 229657 h 940467"/>
                <a:gd name="connsiteX61" fmla="*/ 354600 w 747543"/>
                <a:gd name="connsiteY61" fmla="*/ 123718 h 940467"/>
                <a:gd name="connsiteX62" fmla="*/ 329433 w 747543"/>
                <a:gd name="connsiteY62" fmla="*/ 94128 h 940467"/>
                <a:gd name="connsiteX63" fmla="*/ 327165 w 747543"/>
                <a:gd name="connsiteY63" fmla="*/ 191320 h 940467"/>
                <a:gd name="connsiteX64" fmla="*/ 330837 w 747543"/>
                <a:gd name="connsiteY64" fmla="*/ 237649 h 940467"/>
                <a:gd name="connsiteX65" fmla="*/ 345311 w 747543"/>
                <a:gd name="connsiteY65" fmla="*/ 259895 h 940467"/>
                <a:gd name="connsiteX66" fmla="*/ 353736 w 747543"/>
                <a:gd name="connsiteY66" fmla="*/ 272314 h 940467"/>
                <a:gd name="connsiteX67" fmla="*/ 304159 w 747543"/>
                <a:gd name="connsiteY67" fmla="*/ 292509 h 940467"/>
                <a:gd name="connsiteX68" fmla="*/ 291413 w 747543"/>
                <a:gd name="connsiteY68" fmla="*/ 336677 h 940467"/>
                <a:gd name="connsiteX69" fmla="*/ 287309 w 747543"/>
                <a:gd name="connsiteY69" fmla="*/ 355144 h 940467"/>
                <a:gd name="connsiteX70" fmla="*/ 100558 w 747543"/>
                <a:gd name="connsiteY70" fmla="*/ 367023 h 940467"/>
                <a:gd name="connsiteX71" fmla="*/ 86625 w 747543"/>
                <a:gd name="connsiteY71" fmla="*/ 211515 h 940467"/>
                <a:gd name="connsiteX72" fmla="*/ 74960 w 747543"/>
                <a:gd name="connsiteY72" fmla="*/ 140780 h 940467"/>
                <a:gd name="connsiteX73" fmla="*/ 66319 w 747543"/>
                <a:gd name="connsiteY73" fmla="*/ 63675 h 940467"/>
                <a:gd name="connsiteX74" fmla="*/ 295302 w 747543"/>
                <a:gd name="connsiteY74" fmla="*/ 47584 h 940467"/>
                <a:gd name="connsiteX75" fmla="*/ 451486 w 747543"/>
                <a:gd name="connsiteY75" fmla="*/ 41320 h 940467"/>
                <a:gd name="connsiteX76" fmla="*/ 693754 w 747543"/>
                <a:gd name="connsiteY76" fmla="*/ 31601 h 940467"/>
                <a:gd name="connsiteX77" fmla="*/ 709524 w 747543"/>
                <a:gd name="connsiteY77" fmla="*/ 166482 h 940467"/>
                <a:gd name="connsiteX78" fmla="*/ 710820 w 747543"/>
                <a:gd name="connsiteY78" fmla="*/ 313999 h 940467"/>
                <a:gd name="connsiteX79" fmla="*/ 724861 w 747543"/>
                <a:gd name="connsiteY79" fmla="*/ 310759 h 940467"/>
                <a:gd name="connsiteX80" fmla="*/ 728210 w 747543"/>
                <a:gd name="connsiteY80" fmla="*/ 299636 h 940467"/>
                <a:gd name="connsiteX81" fmla="*/ 731234 w 747543"/>
                <a:gd name="connsiteY81" fmla="*/ 294020 h 940467"/>
                <a:gd name="connsiteX82" fmla="*/ 733286 w 747543"/>
                <a:gd name="connsiteY82" fmla="*/ 187433 h 940467"/>
                <a:gd name="connsiteX83" fmla="*/ 727130 w 747543"/>
                <a:gd name="connsiteY83" fmla="*/ 43912 h 940467"/>
                <a:gd name="connsiteX84" fmla="*/ 710280 w 747543"/>
                <a:gd name="connsiteY84" fmla="*/ 36137 h 940467"/>
                <a:gd name="connsiteX85" fmla="*/ 707364 w 747543"/>
                <a:gd name="connsiteY85" fmla="*/ 33869 h 940467"/>
                <a:gd name="connsiteX86" fmla="*/ 747544 w 747543"/>
                <a:gd name="connsiteY86" fmla="*/ 2119 h 940467"/>
                <a:gd name="connsiteX87" fmla="*/ 674312 w 747543"/>
                <a:gd name="connsiteY87" fmla="*/ 11947 h 940467"/>
                <a:gd name="connsiteX88" fmla="*/ 396940 w 747543"/>
                <a:gd name="connsiteY88" fmla="*/ 21558 h 940467"/>
                <a:gd name="connsiteX89" fmla="*/ 223475 w 747543"/>
                <a:gd name="connsiteY89" fmla="*/ 37217 h 940467"/>
                <a:gd name="connsiteX90" fmla="*/ 36832 w 747543"/>
                <a:gd name="connsiteY90" fmla="*/ 47044 h 940467"/>
                <a:gd name="connsiteX91" fmla="*/ 30135 w 747543"/>
                <a:gd name="connsiteY91" fmla="*/ 62703 h 940467"/>
                <a:gd name="connsiteX92" fmla="*/ 0 w 747543"/>
                <a:gd name="connsiteY92" fmla="*/ 65186 h 940467"/>
                <a:gd name="connsiteX93" fmla="*/ 35212 w 747543"/>
                <a:gd name="connsiteY93" fmla="*/ 68750 h 940467"/>
                <a:gd name="connsiteX94" fmla="*/ 45905 w 747543"/>
                <a:gd name="connsiteY94" fmla="*/ 224474 h 940467"/>
                <a:gd name="connsiteX95" fmla="*/ 56706 w 747543"/>
                <a:gd name="connsiteY95" fmla="*/ 378470 h 940467"/>
                <a:gd name="connsiteX96" fmla="*/ 70963 w 747543"/>
                <a:gd name="connsiteY96" fmla="*/ 340673 h 940467"/>
                <a:gd name="connsiteX97" fmla="*/ 62430 w 747543"/>
                <a:gd name="connsiteY97" fmla="*/ 191752 h 940467"/>
                <a:gd name="connsiteX98" fmla="*/ 74420 w 747543"/>
                <a:gd name="connsiteY98" fmla="*/ 286785 h 940467"/>
                <a:gd name="connsiteX99" fmla="*/ 84357 w 747543"/>
                <a:gd name="connsiteY99" fmla="*/ 376310 h 940467"/>
                <a:gd name="connsiteX100" fmla="*/ 115896 w 747543"/>
                <a:gd name="connsiteY100" fmla="*/ 389917 h 940467"/>
                <a:gd name="connsiteX101" fmla="*/ 161044 w 747543"/>
                <a:gd name="connsiteY101" fmla="*/ 383545 h 940467"/>
                <a:gd name="connsiteX102" fmla="*/ 250261 w 747543"/>
                <a:gd name="connsiteY102" fmla="*/ 392185 h 940467"/>
                <a:gd name="connsiteX103" fmla="*/ 222503 w 747543"/>
                <a:gd name="connsiteY103" fmla="*/ 383869 h 940467"/>
                <a:gd name="connsiteX104" fmla="*/ 210189 w 747543"/>
                <a:gd name="connsiteY104" fmla="*/ 377282 h 940467"/>
                <a:gd name="connsiteX105" fmla="*/ 289901 w 747543"/>
                <a:gd name="connsiteY105" fmla="*/ 372638 h 940467"/>
                <a:gd name="connsiteX106" fmla="*/ 283097 w 747543"/>
                <a:gd name="connsiteY106" fmla="*/ 468967 h 940467"/>
                <a:gd name="connsiteX107" fmla="*/ 280828 w 747543"/>
                <a:gd name="connsiteY107" fmla="*/ 580630 h 940467"/>
                <a:gd name="connsiteX108" fmla="*/ 210945 w 747543"/>
                <a:gd name="connsiteY108" fmla="*/ 548232 h 940467"/>
                <a:gd name="connsiteX109" fmla="*/ 189451 w 747543"/>
                <a:gd name="connsiteY109" fmla="*/ 571991 h 940467"/>
                <a:gd name="connsiteX110" fmla="*/ 133502 w 747543"/>
                <a:gd name="connsiteY110" fmla="*/ 607196 h 940467"/>
                <a:gd name="connsiteX111" fmla="*/ 108119 w 747543"/>
                <a:gd name="connsiteY111" fmla="*/ 623071 h 940467"/>
                <a:gd name="connsiteX112" fmla="*/ 90621 w 747543"/>
                <a:gd name="connsiteY112" fmla="*/ 659356 h 940467"/>
                <a:gd name="connsiteX113" fmla="*/ 72367 w 747543"/>
                <a:gd name="connsiteY113" fmla="*/ 691321 h 940467"/>
                <a:gd name="connsiteX114" fmla="*/ 117408 w 747543"/>
                <a:gd name="connsiteY114" fmla="*/ 691213 h 940467"/>
                <a:gd name="connsiteX115" fmla="*/ 114924 w 747543"/>
                <a:gd name="connsiteY115" fmla="*/ 697261 h 940467"/>
                <a:gd name="connsiteX116" fmla="*/ 107471 w 747543"/>
                <a:gd name="connsiteY116" fmla="*/ 705252 h 940467"/>
                <a:gd name="connsiteX117" fmla="*/ 175302 w 747543"/>
                <a:gd name="connsiteY117" fmla="*/ 811516 h 940467"/>
                <a:gd name="connsiteX118" fmla="*/ 221746 w 747543"/>
                <a:gd name="connsiteY118" fmla="*/ 897909 h 940467"/>
                <a:gd name="connsiteX119" fmla="*/ 236868 w 747543"/>
                <a:gd name="connsiteY119" fmla="*/ 927823 h 940467"/>
                <a:gd name="connsiteX120" fmla="*/ 351792 w 747543"/>
                <a:gd name="connsiteY120" fmla="*/ 931494 h 940467"/>
                <a:gd name="connsiteX121" fmla="*/ 477408 w 747543"/>
                <a:gd name="connsiteY121" fmla="*/ 939270 h 940467"/>
                <a:gd name="connsiteX122" fmla="*/ 596328 w 747543"/>
                <a:gd name="connsiteY122" fmla="*/ 928794 h 940467"/>
                <a:gd name="connsiteX123" fmla="*/ 702719 w 747543"/>
                <a:gd name="connsiteY123" fmla="*/ 904172 h 940467"/>
                <a:gd name="connsiteX124" fmla="*/ 496742 w 747543"/>
                <a:gd name="connsiteY124" fmla="*/ 926311 h 940467"/>
                <a:gd name="connsiteX125" fmla="*/ 384951 w 747543"/>
                <a:gd name="connsiteY125" fmla="*/ 916591 h 940467"/>
                <a:gd name="connsiteX126" fmla="*/ 326949 w 747543"/>
                <a:gd name="connsiteY126" fmla="*/ 919075 h 940467"/>
                <a:gd name="connsiteX127" fmla="*/ 297786 w 747543"/>
                <a:gd name="connsiteY127" fmla="*/ 917995 h 940467"/>
                <a:gd name="connsiteX128" fmla="*/ 270459 w 747543"/>
                <a:gd name="connsiteY128" fmla="*/ 907412 h 940467"/>
                <a:gd name="connsiteX129" fmla="*/ 480325 w 747543"/>
                <a:gd name="connsiteY129" fmla="*/ 901797 h 940467"/>
                <a:gd name="connsiteX130" fmla="*/ 652386 w 747543"/>
                <a:gd name="connsiteY130" fmla="*/ 889486 h 940467"/>
                <a:gd name="connsiteX131" fmla="*/ 661351 w 747543"/>
                <a:gd name="connsiteY131" fmla="*/ 886246 h 940467"/>
                <a:gd name="connsiteX132" fmla="*/ 593412 w 747543"/>
                <a:gd name="connsiteY132" fmla="*/ 891105 h 940467"/>
                <a:gd name="connsiteX133" fmla="*/ 529902 w 747543"/>
                <a:gd name="connsiteY133" fmla="*/ 867779 h 940467"/>
                <a:gd name="connsiteX134" fmla="*/ 236760 w 747543"/>
                <a:gd name="connsiteY134" fmla="*/ 894993 h 940467"/>
                <a:gd name="connsiteX135" fmla="*/ 216346 w 747543"/>
                <a:gd name="connsiteY135" fmla="*/ 839054 h 940467"/>
                <a:gd name="connsiteX136" fmla="*/ 241080 w 747543"/>
                <a:gd name="connsiteY136" fmla="*/ 810328 h 940467"/>
                <a:gd name="connsiteX137" fmla="*/ 253502 w 747543"/>
                <a:gd name="connsiteY137" fmla="*/ 797909 h 940467"/>
                <a:gd name="connsiteX138" fmla="*/ 157588 w 747543"/>
                <a:gd name="connsiteY138" fmla="*/ 714647 h 940467"/>
                <a:gd name="connsiteX139" fmla="*/ 155320 w 747543"/>
                <a:gd name="connsiteY139" fmla="*/ 712056 h 940467"/>
                <a:gd name="connsiteX140" fmla="*/ 132097 w 747543"/>
                <a:gd name="connsiteY140" fmla="*/ 651364 h 940467"/>
                <a:gd name="connsiteX141" fmla="*/ 160072 w 747543"/>
                <a:gd name="connsiteY141" fmla="*/ 621235 h 940467"/>
                <a:gd name="connsiteX142" fmla="*/ 196040 w 747543"/>
                <a:gd name="connsiteY142" fmla="*/ 592077 h 940467"/>
                <a:gd name="connsiteX143" fmla="*/ 157588 w 747543"/>
                <a:gd name="connsiteY143" fmla="*/ 714647 h 94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747543" h="940467">
                  <a:moveTo>
                    <a:pt x="253502" y="797909"/>
                  </a:moveTo>
                  <a:lnTo>
                    <a:pt x="245401" y="818319"/>
                  </a:lnTo>
                  <a:cubicBezTo>
                    <a:pt x="242593" y="825879"/>
                    <a:pt x="241620" y="828578"/>
                    <a:pt x="239784" y="837326"/>
                  </a:cubicBezTo>
                  <a:cubicBezTo>
                    <a:pt x="253394" y="825771"/>
                    <a:pt x="270243" y="781062"/>
                    <a:pt x="272512" y="764107"/>
                  </a:cubicBezTo>
                  <a:cubicBezTo>
                    <a:pt x="244321" y="773827"/>
                    <a:pt x="240432" y="818643"/>
                    <a:pt x="213862" y="830954"/>
                  </a:cubicBezTo>
                  <a:cubicBezTo>
                    <a:pt x="212565" y="780306"/>
                    <a:pt x="263223" y="718643"/>
                    <a:pt x="256526" y="702120"/>
                  </a:cubicBezTo>
                  <a:cubicBezTo>
                    <a:pt x="246697" y="709356"/>
                    <a:pt x="246049" y="714755"/>
                    <a:pt x="242052" y="727282"/>
                  </a:cubicBezTo>
                  <a:lnTo>
                    <a:pt x="205113" y="814755"/>
                  </a:lnTo>
                  <a:cubicBezTo>
                    <a:pt x="197984" y="826311"/>
                    <a:pt x="206949" y="814539"/>
                    <a:pt x="196364" y="824151"/>
                  </a:cubicBezTo>
                  <a:cubicBezTo>
                    <a:pt x="182106" y="781818"/>
                    <a:pt x="172925" y="787650"/>
                    <a:pt x="202628" y="709896"/>
                  </a:cubicBezTo>
                  <a:cubicBezTo>
                    <a:pt x="209973" y="690889"/>
                    <a:pt x="243673" y="611407"/>
                    <a:pt x="239892" y="603848"/>
                  </a:cubicBezTo>
                  <a:cubicBezTo>
                    <a:pt x="220882" y="630954"/>
                    <a:pt x="202737" y="696613"/>
                    <a:pt x="192151" y="731602"/>
                  </a:cubicBezTo>
                  <a:lnTo>
                    <a:pt x="179514" y="777066"/>
                  </a:lnTo>
                  <a:cubicBezTo>
                    <a:pt x="179190" y="777714"/>
                    <a:pt x="178434" y="778902"/>
                    <a:pt x="177894" y="779766"/>
                  </a:cubicBezTo>
                  <a:cubicBezTo>
                    <a:pt x="153376" y="734950"/>
                    <a:pt x="159424" y="713783"/>
                    <a:pt x="178110" y="664539"/>
                  </a:cubicBezTo>
                  <a:cubicBezTo>
                    <a:pt x="185995" y="643697"/>
                    <a:pt x="189991" y="630846"/>
                    <a:pt x="200468" y="612271"/>
                  </a:cubicBezTo>
                  <a:cubicBezTo>
                    <a:pt x="213322" y="589485"/>
                    <a:pt x="205437" y="577930"/>
                    <a:pt x="231683" y="569399"/>
                  </a:cubicBezTo>
                  <a:cubicBezTo>
                    <a:pt x="238812" y="574906"/>
                    <a:pt x="243241" y="579766"/>
                    <a:pt x="250693" y="586677"/>
                  </a:cubicBezTo>
                  <a:cubicBezTo>
                    <a:pt x="265815" y="600932"/>
                    <a:pt x="279532" y="606980"/>
                    <a:pt x="286229" y="626958"/>
                  </a:cubicBezTo>
                  <a:cubicBezTo>
                    <a:pt x="291089" y="641753"/>
                    <a:pt x="284717" y="639377"/>
                    <a:pt x="293790" y="654928"/>
                  </a:cubicBezTo>
                  <a:cubicBezTo>
                    <a:pt x="316256" y="645425"/>
                    <a:pt x="312152" y="635598"/>
                    <a:pt x="320900" y="614107"/>
                  </a:cubicBezTo>
                  <a:cubicBezTo>
                    <a:pt x="316040" y="610759"/>
                    <a:pt x="322845" y="613675"/>
                    <a:pt x="314852" y="611947"/>
                  </a:cubicBezTo>
                  <a:lnTo>
                    <a:pt x="307723" y="610651"/>
                  </a:lnTo>
                  <a:cubicBezTo>
                    <a:pt x="307291" y="610651"/>
                    <a:pt x="306103" y="610328"/>
                    <a:pt x="305347" y="609896"/>
                  </a:cubicBezTo>
                  <a:cubicBezTo>
                    <a:pt x="300918" y="594561"/>
                    <a:pt x="305023" y="341429"/>
                    <a:pt x="319172" y="320370"/>
                  </a:cubicBezTo>
                  <a:cubicBezTo>
                    <a:pt x="325221" y="311299"/>
                    <a:pt x="339370" y="301688"/>
                    <a:pt x="352764" y="299744"/>
                  </a:cubicBezTo>
                  <a:cubicBezTo>
                    <a:pt x="373826" y="296612"/>
                    <a:pt x="373718" y="308167"/>
                    <a:pt x="393484" y="312055"/>
                  </a:cubicBezTo>
                  <a:cubicBezTo>
                    <a:pt x="391540" y="297692"/>
                    <a:pt x="393160" y="302768"/>
                    <a:pt x="385167" y="295316"/>
                  </a:cubicBezTo>
                  <a:cubicBezTo>
                    <a:pt x="432476" y="304604"/>
                    <a:pt x="409253" y="363891"/>
                    <a:pt x="418218" y="473286"/>
                  </a:cubicBezTo>
                  <a:cubicBezTo>
                    <a:pt x="421243" y="511299"/>
                    <a:pt x="414654" y="544129"/>
                    <a:pt x="416166" y="576526"/>
                  </a:cubicBezTo>
                  <a:cubicBezTo>
                    <a:pt x="417030" y="594237"/>
                    <a:pt x="422215" y="607520"/>
                    <a:pt x="423187" y="622207"/>
                  </a:cubicBezTo>
                  <a:lnTo>
                    <a:pt x="423187" y="659896"/>
                  </a:lnTo>
                  <a:cubicBezTo>
                    <a:pt x="423403" y="661300"/>
                    <a:pt x="424051" y="665943"/>
                    <a:pt x="424267" y="666915"/>
                  </a:cubicBezTo>
                  <a:lnTo>
                    <a:pt x="426427" y="672207"/>
                  </a:lnTo>
                  <a:cubicBezTo>
                    <a:pt x="435176" y="653092"/>
                    <a:pt x="430100" y="613567"/>
                    <a:pt x="430640" y="589269"/>
                  </a:cubicBezTo>
                  <a:cubicBezTo>
                    <a:pt x="431072" y="563351"/>
                    <a:pt x="436904" y="526202"/>
                    <a:pt x="434096" y="513135"/>
                  </a:cubicBezTo>
                  <a:cubicBezTo>
                    <a:pt x="463475" y="520371"/>
                    <a:pt x="437768" y="522746"/>
                    <a:pt x="472764" y="514971"/>
                  </a:cubicBezTo>
                  <a:cubicBezTo>
                    <a:pt x="485941" y="511947"/>
                    <a:pt x="519641" y="502444"/>
                    <a:pt x="520721" y="522314"/>
                  </a:cubicBezTo>
                  <a:cubicBezTo>
                    <a:pt x="522125" y="547476"/>
                    <a:pt x="503547" y="655576"/>
                    <a:pt x="522449" y="690781"/>
                  </a:cubicBezTo>
                  <a:cubicBezTo>
                    <a:pt x="544699" y="676958"/>
                    <a:pt x="537678" y="564971"/>
                    <a:pt x="541999" y="514539"/>
                  </a:cubicBezTo>
                  <a:cubicBezTo>
                    <a:pt x="564681" y="513891"/>
                    <a:pt x="578182" y="505792"/>
                    <a:pt x="597084" y="505252"/>
                  </a:cubicBezTo>
                  <a:cubicBezTo>
                    <a:pt x="595248" y="535057"/>
                    <a:pt x="599569" y="570479"/>
                    <a:pt x="598489" y="601796"/>
                  </a:cubicBezTo>
                  <a:cubicBezTo>
                    <a:pt x="597732" y="621775"/>
                    <a:pt x="583043" y="670479"/>
                    <a:pt x="603781" y="678902"/>
                  </a:cubicBezTo>
                  <a:cubicBezTo>
                    <a:pt x="610154" y="667023"/>
                    <a:pt x="619875" y="529010"/>
                    <a:pt x="619875" y="505252"/>
                  </a:cubicBezTo>
                  <a:cubicBezTo>
                    <a:pt x="671180" y="504928"/>
                    <a:pt x="671720" y="506764"/>
                    <a:pt x="682953" y="552876"/>
                  </a:cubicBezTo>
                  <a:cubicBezTo>
                    <a:pt x="690838" y="585273"/>
                    <a:pt x="692890" y="624690"/>
                    <a:pt x="689650" y="659896"/>
                  </a:cubicBezTo>
                  <a:cubicBezTo>
                    <a:pt x="686625" y="692401"/>
                    <a:pt x="680145" y="727822"/>
                    <a:pt x="679281" y="763243"/>
                  </a:cubicBezTo>
                  <a:cubicBezTo>
                    <a:pt x="678741" y="787542"/>
                    <a:pt x="683385" y="795209"/>
                    <a:pt x="684681" y="812812"/>
                  </a:cubicBezTo>
                  <a:cubicBezTo>
                    <a:pt x="685653" y="827498"/>
                    <a:pt x="685653" y="856224"/>
                    <a:pt x="685005" y="871019"/>
                  </a:cubicBezTo>
                  <a:cubicBezTo>
                    <a:pt x="676256" y="877930"/>
                    <a:pt x="693322" y="872207"/>
                    <a:pt x="672260" y="877390"/>
                  </a:cubicBezTo>
                  <a:lnTo>
                    <a:pt x="693430" y="879982"/>
                  </a:lnTo>
                  <a:cubicBezTo>
                    <a:pt x="709092" y="856764"/>
                    <a:pt x="696886" y="844345"/>
                    <a:pt x="698291" y="808816"/>
                  </a:cubicBezTo>
                  <a:cubicBezTo>
                    <a:pt x="700559" y="748449"/>
                    <a:pt x="721729" y="603308"/>
                    <a:pt x="708444" y="555360"/>
                  </a:cubicBezTo>
                  <a:cubicBezTo>
                    <a:pt x="689326" y="486569"/>
                    <a:pt x="678417" y="487433"/>
                    <a:pt x="600541" y="487001"/>
                  </a:cubicBezTo>
                  <a:cubicBezTo>
                    <a:pt x="545023" y="486677"/>
                    <a:pt x="480757" y="486785"/>
                    <a:pt x="433232" y="504496"/>
                  </a:cubicBezTo>
                  <a:cubicBezTo>
                    <a:pt x="433340" y="462163"/>
                    <a:pt x="433448" y="419938"/>
                    <a:pt x="434096" y="377822"/>
                  </a:cubicBezTo>
                  <a:cubicBezTo>
                    <a:pt x="434636" y="340889"/>
                    <a:pt x="432908" y="315403"/>
                    <a:pt x="412062" y="288729"/>
                  </a:cubicBezTo>
                  <a:lnTo>
                    <a:pt x="403961" y="277066"/>
                  </a:lnTo>
                  <a:cubicBezTo>
                    <a:pt x="476544" y="242292"/>
                    <a:pt x="460127" y="87649"/>
                    <a:pt x="451378" y="76634"/>
                  </a:cubicBezTo>
                  <a:cubicBezTo>
                    <a:pt x="426211" y="87865"/>
                    <a:pt x="449217" y="190241"/>
                    <a:pt x="429451" y="219182"/>
                  </a:cubicBezTo>
                  <a:cubicBezTo>
                    <a:pt x="410442" y="247044"/>
                    <a:pt x="372422" y="259139"/>
                    <a:pt x="350603" y="229657"/>
                  </a:cubicBezTo>
                  <a:cubicBezTo>
                    <a:pt x="334402" y="207735"/>
                    <a:pt x="351144" y="150716"/>
                    <a:pt x="354600" y="123718"/>
                  </a:cubicBezTo>
                  <a:cubicBezTo>
                    <a:pt x="356868" y="106439"/>
                    <a:pt x="347795" y="91212"/>
                    <a:pt x="329433" y="94128"/>
                  </a:cubicBezTo>
                  <a:cubicBezTo>
                    <a:pt x="328245" y="126202"/>
                    <a:pt x="328245" y="158923"/>
                    <a:pt x="327165" y="191320"/>
                  </a:cubicBezTo>
                  <a:cubicBezTo>
                    <a:pt x="326517" y="208383"/>
                    <a:pt x="324573" y="221882"/>
                    <a:pt x="330837" y="237649"/>
                  </a:cubicBezTo>
                  <a:lnTo>
                    <a:pt x="345311" y="259895"/>
                  </a:lnTo>
                  <a:cubicBezTo>
                    <a:pt x="353628" y="270046"/>
                    <a:pt x="347147" y="260327"/>
                    <a:pt x="353736" y="272314"/>
                  </a:cubicBezTo>
                  <a:cubicBezTo>
                    <a:pt x="331161" y="281601"/>
                    <a:pt x="333214" y="291105"/>
                    <a:pt x="304159" y="292509"/>
                  </a:cubicBezTo>
                  <a:cubicBezTo>
                    <a:pt x="299838" y="312595"/>
                    <a:pt x="293682" y="318211"/>
                    <a:pt x="291413" y="336677"/>
                  </a:cubicBezTo>
                  <a:lnTo>
                    <a:pt x="287309" y="355144"/>
                  </a:lnTo>
                  <a:lnTo>
                    <a:pt x="100558" y="367023"/>
                  </a:lnTo>
                  <a:cubicBezTo>
                    <a:pt x="91809" y="317131"/>
                    <a:pt x="95806" y="259895"/>
                    <a:pt x="86625" y="211515"/>
                  </a:cubicBezTo>
                  <a:cubicBezTo>
                    <a:pt x="81980" y="187109"/>
                    <a:pt x="77552" y="165187"/>
                    <a:pt x="74960" y="140780"/>
                  </a:cubicBezTo>
                  <a:cubicBezTo>
                    <a:pt x="72475" y="117670"/>
                    <a:pt x="66535" y="80953"/>
                    <a:pt x="66319" y="63675"/>
                  </a:cubicBezTo>
                  <a:cubicBezTo>
                    <a:pt x="103258" y="60003"/>
                    <a:pt x="271539" y="55791"/>
                    <a:pt x="295302" y="47584"/>
                  </a:cubicBezTo>
                  <a:cubicBezTo>
                    <a:pt x="334402" y="33977"/>
                    <a:pt x="408713" y="39484"/>
                    <a:pt x="451486" y="41320"/>
                  </a:cubicBezTo>
                  <a:lnTo>
                    <a:pt x="693754" y="31601"/>
                  </a:lnTo>
                  <a:cubicBezTo>
                    <a:pt x="697751" y="76418"/>
                    <a:pt x="708876" y="104279"/>
                    <a:pt x="709524" y="166482"/>
                  </a:cubicBezTo>
                  <a:cubicBezTo>
                    <a:pt x="710064" y="214215"/>
                    <a:pt x="705851" y="267994"/>
                    <a:pt x="710820" y="313999"/>
                  </a:cubicBezTo>
                  <a:cubicBezTo>
                    <a:pt x="718597" y="313243"/>
                    <a:pt x="715032" y="313675"/>
                    <a:pt x="724861" y="310759"/>
                  </a:cubicBezTo>
                  <a:cubicBezTo>
                    <a:pt x="725725" y="307951"/>
                    <a:pt x="726806" y="302660"/>
                    <a:pt x="728210" y="299636"/>
                  </a:cubicBezTo>
                  <a:lnTo>
                    <a:pt x="731234" y="294020"/>
                  </a:lnTo>
                  <a:cubicBezTo>
                    <a:pt x="743763" y="268750"/>
                    <a:pt x="734258" y="215403"/>
                    <a:pt x="733286" y="187433"/>
                  </a:cubicBezTo>
                  <a:lnTo>
                    <a:pt x="727130" y="43912"/>
                  </a:lnTo>
                  <a:lnTo>
                    <a:pt x="710280" y="36137"/>
                  </a:lnTo>
                  <a:cubicBezTo>
                    <a:pt x="709524" y="35597"/>
                    <a:pt x="708336" y="34625"/>
                    <a:pt x="707364" y="33869"/>
                  </a:cubicBezTo>
                  <a:cubicBezTo>
                    <a:pt x="715464" y="13566"/>
                    <a:pt x="744087" y="21558"/>
                    <a:pt x="747544" y="2119"/>
                  </a:cubicBezTo>
                  <a:cubicBezTo>
                    <a:pt x="732854" y="-5332"/>
                    <a:pt x="692566" y="9031"/>
                    <a:pt x="674312" y="11947"/>
                  </a:cubicBezTo>
                  <a:cubicBezTo>
                    <a:pt x="601297" y="23394"/>
                    <a:pt x="471792" y="12055"/>
                    <a:pt x="396940" y="21558"/>
                  </a:cubicBezTo>
                  <a:cubicBezTo>
                    <a:pt x="345527" y="28037"/>
                    <a:pt x="273592" y="36353"/>
                    <a:pt x="223475" y="37217"/>
                  </a:cubicBezTo>
                  <a:cubicBezTo>
                    <a:pt x="182862" y="37865"/>
                    <a:pt x="70531" y="36461"/>
                    <a:pt x="36832" y="47044"/>
                  </a:cubicBezTo>
                  <a:lnTo>
                    <a:pt x="30135" y="62703"/>
                  </a:lnTo>
                  <a:lnTo>
                    <a:pt x="0" y="65186"/>
                  </a:lnTo>
                  <a:cubicBezTo>
                    <a:pt x="6373" y="82141"/>
                    <a:pt x="-7021" y="71018"/>
                    <a:pt x="35212" y="68750"/>
                  </a:cubicBezTo>
                  <a:cubicBezTo>
                    <a:pt x="38776" y="133653"/>
                    <a:pt x="47093" y="135273"/>
                    <a:pt x="45905" y="224474"/>
                  </a:cubicBezTo>
                  <a:cubicBezTo>
                    <a:pt x="45149" y="282141"/>
                    <a:pt x="38668" y="332141"/>
                    <a:pt x="56706" y="378470"/>
                  </a:cubicBezTo>
                  <a:cubicBezTo>
                    <a:pt x="69559" y="367779"/>
                    <a:pt x="71179" y="358059"/>
                    <a:pt x="70963" y="340673"/>
                  </a:cubicBezTo>
                  <a:lnTo>
                    <a:pt x="62430" y="191752"/>
                  </a:lnTo>
                  <a:cubicBezTo>
                    <a:pt x="74744" y="211299"/>
                    <a:pt x="73555" y="258707"/>
                    <a:pt x="74420" y="286785"/>
                  </a:cubicBezTo>
                  <a:cubicBezTo>
                    <a:pt x="75176" y="309355"/>
                    <a:pt x="90513" y="359787"/>
                    <a:pt x="84357" y="376310"/>
                  </a:cubicBezTo>
                  <a:cubicBezTo>
                    <a:pt x="96994" y="381170"/>
                    <a:pt x="101206" y="387973"/>
                    <a:pt x="115896" y="389917"/>
                  </a:cubicBezTo>
                  <a:cubicBezTo>
                    <a:pt x="133610" y="392185"/>
                    <a:pt x="143763" y="384625"/>
                    <a:pt x="161044" y="383545"/>
                  </a:cubicBezTo>
                  <a:cubicBezTo>
                    <a:pt x="193124" y="381386"/>
                    <a:pt x="222178" y="388837"/>
                    <a:pt x="250261" y="392185"/>
                  </a:cubicBezTo>
                  <a:lnTo>
                    <a:pt x="222503" y="383869"/>
                  </a:lnTo>
                  <a:cubicBezTo>
                    <a:pt x="208461" y="378902"/>
                    <a:pt x="216778" y="382573"/>
                    <a:pt x="210189" y="377282"/>
                  </a:cubicBezTo>
                  <a:lnTo>
                    <a:pt x="289901" y="372638"/>
                  </a:lnTo>
                  <a:cubicBezTo>
                    <a:pt x="293142" y="500500"/>
                    <a:pt x="286877" y="430414"/>
                    <a:pt x="283097" y="468967"/>
                  </a:cubicBezTo>
                  <a:cubicBezTo>
                    <a:pt x="279964" y="499852"/>
                    <a:pt x="282557" y="546397"/>
                    <a:pt x="280828" y="580630"/>
                  </a:cubicBezTo>
                  <a:cubicBezTo>
                    <a:pt x="253610" y="568967"/>
                    <a:pt x="256742" y="545749"/>
                    <a:pt x="210945" y="548232"/>
                  </a:cubicBezTo>
                  <a:cubicBezTo>
                    <a:pt x="201656" y="555684"/>
                    <a:pt x="200684" y="562811"/>
                    <a:pt x="189451" y="571991"/>
                  </a:cubicBezTo>
                  <a:cubicBezTo>
                    <a:pt x="173898" y="584734"/>
                    <a:pt x="148299" y="591969"/>
                    <a:pt x="133502" y="607196"/>
                  </a:cubicBezTo>
                  <a:cubicBezTo>
                    <a:pt x="119784" y="621343"/>
                    <a:pt x="128317" y="625770"/>
                    <a:pt x="108119" y="623071"/>
                  </a:cubicBezTo>
                  <a:cubicBezTo>
                    <a:pt x="105419" y="657088"/>
                    <a:pt x="102718" y="639269"/>
                    <a:pt x="90621" y="659356"/>
                  </a:cubicBezTo>
                  <a:lnTo>
                    <a:pt x="72367" y="691321"/>
                  </a:lnTo>
                  <a:cubicBezTo>
                    <a:pt x="92349" y="705900"/>
                    <a:pt x="111683" y="670803"/>
                    <a:pt x="117408" y="691213"/>
                  </a:cubicBezTo>
                  <a:cubicBezTo>
                    <a:pt x="117192" y="696613"/>
                    <a:pt x="118056" y="693373"/>
                    <a:pt x="114924" y="697261"/>
                  </a:cubicBezTo>
                  <a:cubicBezTo>
                    <a:pt x="105095" y="709572"/>
                    <a:pt x="117084" y="689053"/>
                    <a:pt x="107471" y="705252"/>
                  </a:cubicBezTo>
                  <a:cubicBezTo>
                    <a:pt x="110171" y="713891"/>
                    <a:pt x="158560" y="777282"/>
                    <a:pt x="175302" y="811516"/>
                  </a:cubicBezTo>
                  <a:cubicBezTo>
                    <a:pt x="188911" y="839593"/>
                    <a:pt x="209973" y="868859"/>
                    <a:pt x="221746" y="897909"/>
                  </a:cubicBezTo>
                  <a:cubicBezTo>
                    <a:pt x="229199" y="916375"/>
                    <a:pt x="230495" y="913244"/>
                    <a:pt x="236868" y="927823"/>
                  </a:cubicBezTo>
                  <a:lnTo>
                    <a:pt x="351792" y="931494"/>
                  </a:lnTo>
                  <a:cubicBezTo>
                    <a:pt x="402233" y="929658"/>
                    <a:pt x="432476" y="932898"/>
                    <a:pt x="477408" y="939270"/>
                  </a:cubicBezTo>
                  <a:cubicBezTo>
                    <a:pt x="515968" y="944777"/>
                    <a:pt x="554852" y="929550"/>
                    <a:pt x="596328" y="928794"/>
                  </a:cubicBezTo>
                  <a:cubicBezTo>
                    <a:pt x="627760" y="928146"/>
                    <a:pt x="693214" y="927391"/>
                    <a:pt x="702719" y="904172"/>
                  </a:cubicBezTo>
                  <a:cubicBezTo>
                    <a:pt x="692890" y="900717"/>
                    <a:pt x="522449" y="926311"/>
                    <a:pt x="496742" y="926311"/>
                  </a:cubicBezTo>
                  <a:cubicBezTo>
                    <a:pt x="462719" y="926203"/>
                    <a:pt x="427399" y="916591"/>
                    <a:pt x="384951" y="916591"/>
                  </a:cubicBezTo>
                  <a:cubicBezTo>
                    <a:pt x="365725" y="916591"/>
                    <a:pt x="346607" y="918967"/>
                    <a:pt x="326949" y="919075"/>
                  </a:cubicBezTo>
                  <a:cubicBezTo>
                    <a:pt x="317228" y="919183"/>
                    <a:pt x="307399" y="918859"/>
                    <a:pt x="297786" y="917995"/>
                  </a:cubicBezTo>
                  <a:lnTo>
                    <a:pt x="270459" y="907412"/>
                  </a:lnTo>
                  <a:cubicBezTo>
                    <a:pt x="342179" y="906224"/>
                    <a:pt x="408389" y="900393"/>
                    <a:pt x="480325" y="901797"/>
                  </a:cubicBezTo>
                  <a:cubicBezTo>
                    <a:pt x="538434" y="902768"/>
                    <a:pt x="596328" y="906440"/>
                    <a:pt x="652386" y="889486"/>
                  </a:cubicBezTo>
                  <a:cubicBezTo>
                    <a:pt x="654870" y="888730"/>
                    <a:pt x="658975" y="887434"/>
                    <a:pt x="661351" y="886246"/>
                  </a:cubicBezTo>
                  <a:lnTo>
                    <a:pt x="593412" y="891105"/>
                  </a:lnTo>
                  <a:cubicBezTo>
                    <a:pt x="582503" y="872315"/>
                    <a:pt x="585095" y="858492"/>
                    <a:pt x="529902" y="867779"/>
                  </a:cubicBezTo>
                  <a:cubicBezTo>
                    <a:pt x="437552" y="883546"/>
                    <a:pt x="330621" y="901365"/>
                    <a:pt x="236760" y="894993"/>
                  </a:cubicBezTo>
                  <a:cubicBezTo>
                    <a:pt x="228767" y="872639"/>
                    <a:pt x="220666" y="861516"/>
                    <a:pt x="216346" y="839054"/>
                  </a:cubicBezTo>
                  <a:cubicBezTo>
                    <a:pt x="227471" y="831602"/>
                    <a:pt x="232656" y="821127"/>
                    <a:pt x="241080" y="810328"/>
                  </a:cubicBezTo>
                  <a:lnTo>
                    <a:pt x="253502" y="797909"/>
                  </a:lnTo>
                  <a:close/>
                  <a:moveTo>
                    <a:pt x="157588" y="714647"/>
                  </a:moveTo>
                  <a:cubicBezTo>
                    <a:pt x="156724" y="713783"/>
                    <a:pt x="155644" y="711300"/>
                    <a:pt x="155320" y="712056"/>
                  </a:cubicBezTo>
                  <a:cubicBezTo>
                    <a:pt x="153484" y="715835"/>
                    <a:pt x="129829" y="660112"/>
                    <a:pt x="132097" y="651364"/>
                  </a:cubicBezTo>
                  <a:cubicBezTo>
                    <a:pt x="140954" y="637217"/>
                    <a:pt x="147867" y="632250"/>
                    <a:pt x="160072" y="621235"/>
                  </a:cubicBezTo>
                  <a:cubicBezTo>
                    <a:pt x="174114" y="608600"/>
                    <a:pt x="176274" y="599420"/>
                    <a:pt x="196040" y="592077"/>
                  </a:cubicBezTo>
                  <a:cubicBezTo>
                    <a:pt x="186535" y="642833"/>
                    <a:pt x="167309" y="654820"/>
                    <a:pt x="157588" y="71464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7E3FCB4C-9041-25D0-455E-6F6BF8621930}"/>
                </a:ext>
              </a:extLst>
            </p:cNvPr>
            <p:cNvSpPr/>
            <p:nvPr/>
          </p:nvSpPr>
          <p:spPr>
            <a:xfrm>
              <a:off x="8018777" y="5935280"/>
              <a:ext cx="135627" cy="217010"/>
            </a:xfrm>
            <a:custGeom>
              <a:avLst/>
              <a:gdLst>
                <a:gd name="connsiteX0" fmla="*/ 39424 w 135627"/>
                <a:gd name="connsiteY0" fmla="*/ 188069 h 217010"/>
                <a:gd name="connsiteX1" fmla="*/ 34780 w 135627"/>
                <a:gd name="connsiteY1" fmla="*/ 83965 h 217010"/>
                <a:gd name="connsiteX2" fmla="*/ 64807 w 135627"/>
                <a:gd name="connsiteY2" fmla="*/ 17766 h 217010"/>
                <a:gd name="connsiteX3" fmla="*/ 52817 w 135627"/>
                <a:gd name="connsiteY3" fmla="*/ 38825 h 217010"/>
                <a:gd name="connsiteX4" fmla="*/ 101206 w 135627"/>
                <a:gd name="connsiteY4" fmla="*/ 39581 h 217010"/>
                <a:gd name="connsiteX5" fmla="*/ 106391 w 135627"/>
                <a:gd name="connsiteY5" fmla="*/ 91633 h 217010"/>
                <a:gd name="connsiteX6" fmla="*/ 69343 w 135627"/>
                <a:gd name="connsiteY6" fmla="*/ 105672 h 217010"/>
                <a:gd name="connsiteX7" fmla="*/ 51305 w 135627"/>
                <a:gd name="connsiteY7" fmla="*/ 112367 h 217010"/>
                <a:gd name="connsiteX8" fmla="*/ 44068 w 135627"/>
                <a:gd name="connsiteY8" fmla="*/ 125650 h 217010"/>
                <a:gd name="connsiteX9" fmla="*/ 110495 w 135627"/>
                <a:gd name="connsiteY9" fmla="*/ 129322 h 217010"/>
                <a:gd name="connsiteX10" fmla="*/ 98398 w 135627"/>
                <a:gd name="connsiteY10" fmla="*/ 180078 h 217010"/>
                <a:gd name="connsiteX11" fmla="*/ 39424 w 135627"/>
                <a:gd name="connsiteY11" fmla="*/ 188069 h 217010"/>
                <a:gd name="connsiteX12" fmla="*/ 8425 w 135627"/>
                <a:gd name="connsiteY12" fmla="*/ 34397 h 217010"/>
                <a:gd name="connsiteX13" fmla="*/ 0 w 135627"/>
                <a:gd name="connsiteY13" fmla="*/ 191957 h 217010"/>
                <a:gd name="connsiteX14" fmla="*/ 19226 w 135627"/>
                <a:gd name="connsiteY14" fmla="*/ 217011 h 217010"/>
                <a:gd name="connsiteX15" fmla="*/ 39964 w 135627"/>
                <a:gd name="connsiteY15" fmla="*/ 205348 h 217010"/>
                <a:gd name="connsiteX16" fmla="*/ 128425 w 135627"/>
                <a:gd name="connsiteY16" fmla="*/ 176946 h 217010"/>
                <a:gd name="connsiteX17" fmla="*/ 132961 w 135627"/>
                <a:gd name="connsiteY17" fmla="*/ 126946 h 217010"/>
                <a:gd name="connsiteX18" fmla="*/ 123024 w 135627"/>
                <a:gd name="connsiteY18" fmla="*/ 108155 h 217010"/>
                <a:gd name="connsiteX19" fmla="*/ 82196 w 135627"/>
                <a:gd name="connsiteY19" fmla="*/ 5131 h 217010"/>
                <a:gd name="connsiteX20" fmla="*/ 8425 w 135627"/>
                <a:gd name="connsiteY20" fmla="*/ 34397 h 21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627" h="217010">
                  <a:moveTo>
                    <a:pt x="39424" y="188069"/>
                  </a:moveTo>
                  <a:cubicBezTo>
                    <a:pt x="38452" y="152324"/>
                    <a:pt x="33375" y="121978"/>
                    <a:pt x="34780" y="83965"/>
                  </a:cubicBezTo>
                  <a:cubicBezTo>
                    <a:pt x="36616" y="32561"/>
                    <a:pt x="29271" y="15391"/>
                    <a:pt x="64807" y="17766"/>
                  </a:cubicBezTo>
                  <a:cubicBezTo>
                    <a:pt x="58542" y="32561"/>
                    <a:pt x="58542" y="21006"/>
                    <a:pt x="52817" y="38825"/>
                  </a:cubicBezTo>
                  <a:cubicBezTo>
                    <a:pt x="72259" y="33317"/>
                    <a:pt x="80684" y="18738"/>
                    <a:pt x="101206" y="39581"/>
                  </a:cubicBezTo>
                  <a:cubicBezTo>
                    <a:pt x="112007" y="50704"/>
                    <a:pt x="115896" y="75974"/>
                    <a:pt x="106391" y="91633"/>
                  </a:cubicBezTo>
                  <a:lnTo>
                    <a:pt x="69343" y="105672"/>
                  </a:lnTo>
                  <a:cubicBezTo>
                    <a:pt x="68803" y="105780"/>
                    <a:pt x="51413" y="112259"/>
                    <a:pt x="51305" y="112367"/>
                  </a:cubicBezTo>
                  <a:cubicBezTo>
                    <a:pt x="42124" y="118846"/>
                    <a:pt x="44825" y="111503"/>
                    <a:pt x="44068" y="125650"/>
                  </a:cubicBezTo>
                  <a:cubicBezTo>
                    <a:pt x="66319" y="141201"/>
                    <a:pt x="89865" y="119386"/>
                    <a:pt x="110495" y="129322"/>
                  </a:cubicBezTo>
                  <a:cubicBezTo>
                    <a:pt x="119568" y="146384"/>
                    <a:pt x="112871" y="170358"/>
                    <a:pt x="98398" y="180078"/>
                  </a:cubicBezTo>
                  <a:cubicBezTo>
                    <a:pt x="83384" y="190121"/>
                    <a:pt x="59190" y="188825"/>
                    <a:pt x="39424" y="188069"/>
                  </a:cubicBezTo>
                  <a:close/>
                  <a:moveTo>
                    <a:pt x="8425" y="34397"/>
                  </a:moveTo>
                  <a:cubicBezTo>
                    <a:pt x="20414" y="90769"/>
                    <a:pt x="3348" y="138177"/>
                    <a:pt x="0" y="191957"/>
                  </a:cubicBezTo>
                  <a:cubicBezTo>
                    <a:pt x="23654" y="206968"/>
                    <a:pt x="7561" y="190553"/>
                    <a:pt x="19226" y="217011"/>
                  </a:cubicBezTo>
                  <a:cubicBezTo>
                    <a:pt x="42016" y="213771"/>
                    <a:pt x="24194" y="218739"/>
                    <a:pt x="39964" y="205348"/>
                  </a:cubicBezTo>
                  <a:cubicBezTo>
                    <a:pt x="85437" y="202648"/>
                    <a:pt x="107903" y="207939"/>
                    <a:pt x="128425" y="176946"/>
                  </a:cubicBezTo>
                  <a:cubicBezTo>
                    <a:pt x="135878" y="165715"/>
                    <a:pt x="137822" y="143145"/>
                    <a:pt x="132961" y="126946"/>
                  </a:cubicBezTo>
                  <a:cubicBezTo>
                    <a:pt x="131017" y="120466"/>
                    <a:pt x="124321" y="113231"/>
                    <a:pt x="123024" y="108155"/>
                  </a:cubicBezTo>
                  <a:cubicBezTo>
                    <a:pt x="120000" y="96492"/>
                    <a:pt x="143222" y="27594"/>
                    <a:pt x="82196" y="5131"/>
                  </a:cubicBezTo>
                  <a:cubicBezTo>
                    <a:pt x="39424" y="-10635"/>
                    <a:pt x="29811" y="13015"/>
                    <a:pt x="8425" y="3439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81FA30B-EF17-C41F-0F2E-9AF26476F3C5}"/>
                </a:ext>
              </a:extLst>
            </p:cNvPr>
            <p:cNvSpPr/>
            <p:nvPr/>
          </p:nvSpPr>
          <p:spPr>
            <a:xfrm>
              <a:off x="8396815" y="5920217"/>
              <a:ext cx="130287" cy="223218"/>
            </a:xfrm>
            <a:custGeom>
              <a:avLst/>
              <a:gdLst>
                <a:gd name="connsiteX0" fmla="*/ 57246 w 130287"/>
                <a:gd name="connsiteY0" fmla="*/ 72030 h 223218"/>
                <a:gd name="connsiteX1" fmla="*/ 14797 w 130287"/>
                <a:gd name="connsiteY1" fmla="*/ 9287 h 223218"/>
                <a:gd name="connsiteX2" fmla="*/ 0 w 130287"/>
                <a:gd name="connsiteY2" fmla="*/ 18575 h 223218"/>
                <a:gd name="connsiteX3" fmla="*/ 54762 w 130287"/>
                <a:gd name="connsiteY3" fmla="*/ 95464 h 223218"/>
                <a:gd name="connsiteX4" fmla="*/ 53897 w 130287"/>
                <a:gd name="connsiteY4" fmla="*/ 172138 h 223218"/>
                <a:gd name="connsiteX5" fmla="*/ 50981 w 130287"/>
                <a:gd name="connsiteY5" fmla="*/ 200216 h 223218"/>
                <a:gd name="connsiteX6" fmla="*/ 67615 w 130287"/>
                <a:gd name="connsiteY6" fmla="*/ 223218 h 223218"/>
                <a:gd name="connsiteX7" fmla="*/ 75824 w 130287"/>
                <a:gd name="connsiteY7" fmla="*/ 90389 h 223218"/>
                <a:gd name="connsiteX8" fmla="*/ 117084 w 130287"/>
                <a:gd name="connsiteY8" fmla="*/ 61339 h 223218"/>
                <a:gd name="connsiteX9" fmla="*/ 130261 w 130287"/>
                <a:gd name="connsiteY9" fmla="*/ 0 h 223218"/>
                <a:gd name="connsiteX10" fmla="*/ 57246 w 130287"/>
                <a:gd name="connsiteY10" fmla="*/ 72030 h 22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287" h="223218">
                  <a:moveTo>
                    <a:pt x="57246" y="72030"/>
                  </a:moveTo>
                  <a:lnTo>
                    <a:pt x="14797" y="9287"/>
                  </a:lnTo>
                  <a:lnTo>
                    <a:pt x="0" y="18575"/>
                  </a:lnTo>
                  <a:cubicBezTo>
                    <a:pt x="540" y="76890"/>
                    <a:pt x="33267" y="82829"/>
                    <a:pt x="54762" y="95464"/>
                  </a:cubicBezTo>
                  <a:cubicBezTo>
                    <a:pt x="55518" y="120519"/>
                    <a:pt x="57246" y="147192"/>
                    <a:pt x="53897" y="172138"/>
                  </a:cubicBezTo>
                  <a:cubicBezTo>
                    <a:pt x="52601" y="181858"/>
                    <a:pt x="48389" y="192333"/>
                    <a:pt x="50981" y="200216"/>
                  </a:cubicBezTo>
                  <a:cubicBezTo>
                    <a:pt x="53573" y="208532"/>
                    <a:pt x="59298" y="219547"/>
                    <a:pt x="67615" y="223218"/>
                  </a:cubicBezTo>
                  <a:cubicBezTo>
                    <a:pt x="78092" y="192765"/>
                    <a:pt x="77120" y="128402"/>
                    <a:pt x="75824" y="90389"/>
                  </a:cubicBezTo>
                  <a:cubicBezTo>
                    <a:pt x="90621" y="85637"/>
                    <a:pt x="109415" y="70950"/>
                    <a:pt x="117084" y="61339"/>
                  </a:cubicBezTo>
                  <a:cubicBezTo>
                    <a:pt x="129613" y="45788"/>
                    <a:pt x="130477" y="23866"/>
                    <a:pt x="130261" y="0"/>
                  </a:cubicBezTo>
                  <a:cubicBezTo>
                    <a:pt x="90405" y="11339"/>
                    <a:pt x="111143" y="72786"/>
                    <a:pt x="57246" y="7203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C8CD120E-43DD-4D42-A9D5-4B19C03491FA}"/>
                </a:ext>
              </a:extLst>
            </p:cNvPr>
            <p:cNvSpPr/>
            <p:nvPr/>
          </p:nvSpPr>
          <p:spPr>
            <a:xfrm>
              <a:off x="8329560" y="6143023"/>
              <a:ext cx="270855" cy="74437"/>
            </a:xfrm>
            <a:custGeom>
              <a:avLst/>
              <a:gdLst>
                <a:gd name="connsiteX0" fmla="*/ 270856 w 270855"/>
                <a:gd name="connsiteY0" fmla="*/ 56675 h 74437"/>
                <a:gd name="connsiteX1" fmla="*/ 77624 w 270855"/>
                <a:gd name="connsiteY1" fmla="*/ 50844 h 74437"/>
                <a:gd name="connsiteX2" fmla="*/ 182611 w 270855"/>
                <a:gd name="connsiteY2" fmla="*/ 39288 h 74437"/>
                <a:gd name="connsiteX3" fmla="*/ 224303 w 270855"/>
                <a:gd name="connsiteY3" fmla="*/ 22874 h 74437"/>
                <a:gd name="connsiteX4" fmla="*/ 263079 w 270855"/>
                <a:gd name="connsiteY4" fmla="*/ 1275 h 74437"/>
                <a:gd name="connsiteX5" fmla="*/ 207670 w 270855"/>
                <a:gd name="connsiteY5" fmla="*/ 15422 h 74437"/>
                <a:gd name="connsiteX6" fmla="*/ 56454 w 270855"/>
                <a:gd name="connsiteY6" fmla="*/ 29785 h 74437"/>
                <a:gd name="connsiteX7" fmla="*/ 397 w 270855"/>
                <a:gd name="connsiteY7" fmla="*/ 35941 h 74437"/>
                <a:gd name="connsiteX8" fmla="*/ 37768 w 270855"/>
                <a:gd name="connsiteY8" fmla="*/ 53111 h 74437"/>
                <a:gd name="connsiteX9" fmla="*/ 130442 w 270855"/>
                <a:gd name="connsiteY9" fmla="*/ 71362 h 74437"/>
                <a:gd name="connsiteX10" fmla="*/ 270856 w 270855"/>
                <a:gd name="connsiteY10" fmla="*/ 56675 h 7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855" h="74437">
                  <a:moveTo>
                    <a:pt x="270856" y="56675"/>
                  </a:moveTo>
                  <a:cubicBezTo>
                    <a:pt x="239425" y="74278"/>
                    <a:pt x="104087" y="71038"/>
                    <a:pt x="77624" y="50844"/>
                  </a:cubicBezTo>
                  <a:cubicBezTo>
                    <a:pt x="103223" y="41448"/>
                    <a:pt x="151612" y="47496"/>
                    <a:pt x="182611" y="39288"/>
                  </a:cubicBezTo>
                  <a:cubicBezTo>
                    <a:pt x="201297" y="34213"/>
                    <a:pt x="199893" y="28273"/>
                    <a:pt x="224303" y="22874"/>
                  </a:cubicBezTo>
                  <a:cubicBezTo>
                    <a:pt x="251522" y="16826"/>
                    <a:pt x="260271" y="16178"/>
                    <a:pt x="263079" y="1275"/>
                  </a:cubicBezTo>
                  <a:cubicBezTo>
                    <a:pt x="249470" y="-4448"/>
                    <a:pt x="228192" y="10671"/>
                    <a:pt x="207670" y="15422"/>
                  </a:cubicBezTo>
                  <a:lnTo>
                    <a:pt x="56454" y="29785"/>
                  </a:lnTo>
                  <a:cubicBezTo>
                    <a:pt x="36580" y="30109"/>
                    <a:pt x="-4464" y="14774"/>
                    <a:pt x="397" y="35941"/>
                  </a:cubicBezTo>
                  <a:cubicBezTo>
                    <a:pt x="4933" y="54839"/>
                    <a:pt x="14546" y="47712"/>
                    <a:pt x="37768" y="53111"/>
                  </a:cubicBezTo>
                  <a:cubicBezTo>
                    <a:pt x="84537" y="63911"/>
                    <a:pt x="43061" y="59483"/>
                    <a:pt x="130442" y="71362"/>
                  </a:cubicBezTo>
                  <a:cubicBezTo>
                    <a:pt x="145887" y="73414"/>
                    <a:pt x="263295" y="82053"/>
                    <a:pt x="270856" y="5667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D8C7ED4-4CFB-50F1-5768-C7A4EB362A4D}"/>
                </a:ext>
              </a:extLst>
            </p:cNvPr>
            <p:cNvSpPr/>
            <p:nvPr/>
          </p:nvSpPr>
          <p:spPr>
            <a:xfrm>
              <a:off x="8228057" y="6182312"/>
              <a:ext cx="19285" cy="106803"/>
            </a:xfrm>
            <a:custGeom>
              <a:avLst/>
              <a:gdLst>
                <a:gd name="connsiteX0" fmla="*/ 4798 w 19285"/>
                <a:gd name="connsiteY0" fmla="*/ 106804 h 106803"/>
                <a:gd name="connsiteX1" fmla="*/ 13763 w 19285"/>
                <a:gd name="connsiteY1" fmla="*/ 50108 h 106803"/>
                <a:gd name="connsiteX2" fmla="*/ 18731 w 19285"/>
                <a:gd name="connsiteY2" fmla="*/ 21490 h 106803"/>
                <a:gd name="connsiteX3" fmla="*/ 9118 w 19285"/>
                <a:gd name="connsiteY3" fmla="*/ 0 h 106803"/>
                <a:gd name="connsiteX4" fmla="*/ 4582 w 19285"/>
                <a:gd name="connsiteY4" fmla="*/ 52160 h 106803"/>
                <a:gd name="connsiteX5" fmla="*/ 693 w 19285"/>
                <a:gd name="connsiteY5" fmla="*/ 77430 h 106803"/>
                <a:gd name="connsiteX6" fmla="*/ 4798 w 19285"/>
                <a:gd name="connsiteY6" fmla="*/ 106804 h 10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5" h="106803">
                  <a:moveTo>
                    <a:pt x="4798" y="106804"/>
                  </a:moveTo>
                  <a:cubicBezTo>
                    <a:pt x="10738" y="94169"/>
                    <a:pt x="9982" y="67495"/>
                    <a:pt x="13763" y="50108"/>
                  </a:cubicBezTo>
                  <a:cubicBezTo>
                    <a:pt x="15599" y="41577"/>
                    <a:pt x="17867" y="30238"/>
                    <a:pt x="18731" y="21490"/>
                  </a:cubicBezTo>
                  <a:cubicBezTo>
                    <a:pt x="20243" y="6695"/>
                    <a:pt x="19163" y="4104"/>
                    <a:pt x="9118" y="0"/>
                  </a:cubicBezTo>
                  <a:cubicBezTo>
                    <a:pt x="2962" y="16199"/>
                    <a:pt x="6418" y="33261"/>
                    <a:pt x="4582" y="52160"/>
                  </a:cubicBezTo>
                  <a:cubicBezTo>
                    <a:pt x="3826" y="59179"/>
                    <a:pt x="1449" y="67495"/>
                    <a:pt x="693" y="77430"/>
                  </a:cubicBezTo>
                  <a:cubicBezTo>
                    <a:pt x="-1683" y="105292"/>
                    <a:pt x="2638" y="103348"/>
                    <a:pt x="4798" y="10680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38899820-0ACD-E54D-A687-209901594B9A}"/>
                </a:ext>
              </a:extLst>
            </p:cNvPr>
            <p:cNvSpPr/>
            <p:nvPr/>
          </p:nvSpPr>
          <p:spPr>
            <a:xfrm>
              <a:off x="8517031" y="6659202"/>
              <a:ext cx="36381" cy="63499"/>
            </a:xfrm>
            <a:custGeom>
              <a:avLst/>
              <a:gdLst>
                <a:gd name="connsiteX0" fmla="*/ 0 w 36381"/>
                <a:gd name="connsiteY0" fmla="*/ 45572 h 63499"/>
                <a:gd name="connsiteX1" fmla="*/ 324 w 36381"/>
                <a:gd name="connsiteY1" fmla="*/ 63499 h 63499"/>
                <a:gd name="connsiteX2" fmla="*/ 34996 w 36381"/>
                <a:gd name="connsiteY2" fmla="*/ 0 h 63499"/>
                <a:gd name="connsiteX3" fmla="*/ 20198 w 36381"/>
                <a:gd name="connsiteY3" fmla="*/ 24838 h 63499"/>
                <a:gd name="connsiteX4" fmla="*/ 0 w 36381"/>
                <a:gd name="connsiteY4" fmla="*/ 45572 h 6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" h="63499">
                  <a:moveTo>
                    <a:pt x="0" y="45572"/>
                  </a:moveTo>
                  <a:lnTo>
                    <a:pt x="324" y="63499"/>
                  </a:lnTo>
                  <a:cubicBezTo>
                    <a:pt x="9397" y="58963"/>
                    <a:pt x="43636" y="13715"/>
                    <a:pt x="34996" y="0"/>
                  </a:cubicBezTo>
                  <a:cubicBezTo>
                    <a:pt x="25491" y="7019"/>
                    <a:pt x="27111" y="11123"/>
                    <a:pt x="20198" y="24838"/>
                  </a:cubicBezTo>
                  <a:cubicBezTo>
                    <a:pt x="8857" y="47408"/>
                    <a:pt x="16742" y="35421"/>
                    <a:pt x="0" y="4557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8938D20-84DC-D883-DBBC-185625AFB3C3}"/>
                </a:ext>
              </a:extLst>
            </p:cNvPr>
            <p:cNvSpPr/>
            <p:nvPr/>
          </p:nvSpPr>
          <p:spPr>
            <a:xfrm>
              <a:off x="8502774" y="6637712"/>
              <a:ext cx="43960" cy="51511"/>
            </a:xfrm>
            <a:custGeom>
              <a:avLst/>
              <a:gdLst>
                <a:gd name="connsiteX0" fmla="*/ 0 w 43960"/>
                <a:gd name="connsiteY0" fmla="*/ 51512 h 51511"/>
                <a:gd name="connsiteX1" fmla="*/ 43960 w 43960"/>
                <a:gd name="connsiteY1" fmla="*/ 0 h 51511"/>
                <a:gd name="connsiteX2" fmla="*/ 19982 w 43960"/>
                <a:gd name="connsiteY2" fmla="*/ 23650 h 51511"/>
                <a:gd name="connsiteX3" fmla="*/ 0 w 43960"/>
                <a:gd name="connsiteY3" fmla="*/ 51512 h 5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60" h="51511">
                  <a:moveTo>
                    <a:pt x="0" y="51512"/>
                  </a:moveTo>
                  <a:cubicBezTo>
                    <a:pt x="11881" y="46328"/>
                    <a:pt x="40288" y="14363"/>
                    <a:pt x="43960" y="0"/>
                  </a:cubicBezTo>
                  <a:cubicBezTo>
                    <a:pt x="32079" y="4860"/>
                    <a:pt x="28839" y="13067"/>
                    <a:pt x="19982" y="23650"/>
                  </a:cubicBezTo>
                  <a:cubicBezTo>
                    <a:pt x="11665" y="33693"/>
                    <a:pt x="2700" y="40065"/>
                    <a:pt x="0" y="5151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E89B681-D158-4A4A-3A30-5EEEFED21299}"/>
                </a:ext>
              </a:extLst>
            </p:cNvPr>
            <p:cNvSpPr/>
            <p:nvPr/>
          </p:nvSpPr>
          <p:spPr>
            <a:xfrm>
              <a:off x="8144177" y="6709700"/>
              <a:ext cx="41584" cy="17213"/>
            </a:xfrm>
            <a:custGeom>
              <a:avLst/>
              <a:gdLst>
                <a:gd name="connsiteX0" fmla="*/ 0 w 41584"/>
                <a:gd name="connsiteY0" fmla="*/ 3823 h 17213"/>
                <a:gd name="connsiteX1" fmla="*/ 41584 w 41584"/>
                <a:gd name="connsiteY1" fmla="*/ 17213 h 17213"/>
                <a:gd name="connsiteX2" fmla="*/ 0 w 41584"/>
                <a:gd name="connsiteY2" fmla="*/ 3823 h 1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584" h="17213">
                  <a:moveTo>
                    <a:pt x="0" y="3823"/>
                  </a:moveTo>
                  <a:cubicBezTo>
                    <a:pt x="9937" y="9654"/>
                    <a:pt x="27003" y="16998"/>
                    <a:pt x="41584" y="17213"/>
                  </a:cubicBezTo>
                  <a:cubicBezTo>
                    <a:pt x="34239" y="12462"/>
                    <a:pt x="7237" y="-8488"/>
                    <a:pt x="0" y="382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F0D0A70E-7FB1-D991-F3E5-741D6BB13296}"/>
                </a:ext>
              </a:extLst>
            </p:cNvPr>
            <p:cNvSpPr/>
            <p:nvPr/>
          </p:nvSpPr>
          <p:spPr>
            <a:xfrm>
              <a:off x="8164264" y="6501967"/>
              <a:ext cx="29384" cy="45788"/>
            </a:xfrm>
            <a:custGeom>
              <a:avLst/>
              <a:gdLst>
                <a:gd name="connsiteX0" fmla="*/ 29382 w 29384"/>
                <a:gd name="connsiteY0" fmla="*/ 45788 h 45788"/>
                <a:gd name="connsiteX1" fmla="*/ 19445 w 29384"/>
                <a:gd name="connsiteY1" fmla="*/ 22462 h 45788"/>
                <a:gd name="connsiteX2" fmla="*/ 3459 w 29384"/>
                <a:gd name="connsiteY2" fmla="*/ 0 h 45788"/>
                <a:gd name="connsiteX3" fmla="*/ 29382 w 29384"/>
                <a:gd name="connsiteY3" fmla="*/ 45788 h 4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84" h="45788">
                  <a:moveTo>
                    <a:pt x="29382" y="45788"/>
                  </a:moveTo>
                  <a:cubicBezTo>
                    <a:pt x="29490" y="33477"/>
                    <a:pt x="26358" y="29914"/>
                    <a:pt x="19445" y="22462"/>
                  </a:cubicBezTo>
                  <a:cubicBezTo>
                    <a:pt x="8428" y="10691"/>
                    <a:pt x="11452" y="10367"/>
                    <a:pt x="3459" y="0"/>
                  </a:cubicBezTo>
                  <a:cubicBezTo>
                    <a:pt x="-10798" y="23218"/>
                    <a:pt x="23225" y="12419"/>
                    <a:pt x="29382" y="4578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B9A93C4B-AD69-3084-8CD1-7C2E83D22092}"/>
                </a:ext>
              </a:extLst>
            </p:cNvPr>
            <p:cNvSpPr/>
            <p:nvPr/>
          </p:nvSpPr>
          <p:spPr>
            <a:xfrm>
              <a:off x="8228327" y="6309418"/>
              <a:ext cx="9336" cy="29585"/>
            </a:xfrm>
            <a:custGeom>
              <a:avLst/>
              <a:gdLst>
                <a:gd name="connsiteX0" fmla="*/ 4528 w 9336"/>
                <a:gd name="connsiteY0" fmla="*/ 29266 h 29585"/>
                <a:gd name="connsiteX1" fmla="*/ 9280 w 9336"/>
                <a:gd name="connsiteY1" fmla="*/ 16631 h 29585"/>
                <a:gd name="connsiteX2" fmla="*/ 4204 w 9336"/>
                <a:gd name="connsiteY2" fmla="*/ 0 h 29585"/>
                <a:gd name="connsiteX3" fmla="*/ 423 w 9336"/>
                <a:gd name="connsiteY3" fmla="*/ 13067 h 29585"/>
                <a:gd name="connsiteX4" fmla="*/ 4528 w 9336"/>
                <a:gd name="connsiteY4" fmla="*/ 29266 h 2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" h="29585">
                  <a:moveTo>
                    <a:pt x="4528" y="29266"/>
                  </a:moveTo>
                  <a:cubicBezTo>
                    <a:pt x="10684" y="20410"/>
                    <a:pt x="8524" y="42225"/>
                    <a:pt x="9280" y="16631"/>
                  </a:cubicBezTo>
                  <a:cubicBezTo>
                    <a:pt x="9820" y="-1188"/>
                    <a:pt x="6364" y="3240"/>
                    <a:pt x="4204" y="0"/>
                  </a:cubicBezTo>
                  <a:cubicBezTo>
                    <a:pt x="2475" y="5076"/>
                    <a:pt x="855" y="6695"/>
                    <a:pt x="423" y="13067"/>
                  </a:cubicBezTo>
                  <a:cubicBezTo>
                    <a:pt x="-765" y="29806"/>
                    <a:pt x="531" y="23110"/>
                    <a:pt x="4528" y="2926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239">
            <a:extLst>
              <a:ext uri="{FF2B5EF4-FFF2-40B4-BE49-F238E27FC236}">
                <a16:creationId xmlns:a16="http://schemas.microsoft.com/office/drawing/2014/main" id="{DE8D798D-EDA8-7707-C45C-851D53BF026C}"/>
              </a:ext>
            </a:extLst>
          </p:cNvPr>
          <p:cNvGrpSpPr/>
          <p:nvPr/>
        </p:nvGrpSpPr>
        <p:grpSpPr>
          <a:xfrm>
            <a:off x="1048718" y="3513616"/>
            <a:ext cx="1329501" cy="904198"/>
            <a:chOff x="8666842" y="3759460"/>
            <a:chExt cx="947628" cy="644485"/>
          </a:xfrm>
          <a:solidFill>
            <a:srgbClr val="292929"/>
          </a:solidFill>
        </p:grpSpPr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A8F7D9E-4C5A-D176-4B0B-445041129CA6}"/>
                </a:ext>
              </a:extLst>
            </p:cNvPr>
            <p:cNvSpPr/>
            <p:nvPr/>
          </p:nvSpPr>
          <p:spPr>
            <a:xfrm>
              <a:off x="8666842" y="3759460"/>
              <a:ext cx="947628" cy="644485"/>
            </a:xfrm>
            <a:custGeom>
              <a:avLst/>
              <a:gdLst>
                <a:gd name="connsiteX0" fmla="*/ 490694 w 947628"/>
                <a:gd name="connsiteY0" fmla="*/ 515507 h 644485"/>
                <a:gd name="connsiteX1" fmla="*/ 440577 w 947628"/>
                <a:gd name="connsiteY1" fmla="*/ 597256 h 644485"/>
                <a:gd name="connsiteX2" fmla="*/ 479785 w 947628"/>
                <a:gd name="connsiteY2" fmla="*/ 517450 h 644485"/>
                <a:gd name="connsiteX3" fmla="*/ 483025 w 947628"/>
                <a:gd name="connsiteY3" fmla="*/ 516479 h 644485"/>
                <a:gd name="connsiteX4" fmla="*/ 490694 w 947628"/>
                <a:gd name="connsiteY4" fmla="*/ 515507 h 644485"/>
                <a:gd name="connsiteX5" fmla="*/ 470280 w 947628"/>
                <a:gd name="connsiteY5" fmla="*/ 598012 h 644485"/>
                <a:gd name="connsiteX6" fmla="*/ 483889 w 947628"/>
                <a:gd name="connsiteY6" fmla="*/ 565507 h 644485"/>
                <a:gd name="connsiteX7" fmla="*/ 490154 w 947628"/>
                <a:gd name="connsiteY7" fmla="*/ 551252 h 644485"/>
                <a:gd name="connsiteX8" fmla="*/ 504087 w 947628"/>
                <a:gd name="connsiteY8" fmla="*/ 534837 h 644485"/>
                <a:gd name="connsiteX9" fmla="*/ 477840 w 947628"/>
                <a:gd name="connsiteY9" fmla="*/ 593153 h 644485"/>
                <a:gd name="connsiteX10" fmla="*/ 470280 w 947628"/>
                <a:gd name="connsiteY10" fmla="*/ 598012 h 644485"/>
                <a:gd name="connsiteX11" fmla="*/ 106391 w 947628"/>
                <a:gd name="connsiteY11" fmla="*/ 577278 h 644485"/>
                <a:gd name="connsiteX12" fmla="*/ 127885 w 947628"/>
                <a:gd name="connsiteY12" fmla="*/ 536457 h 644485"/>
                <a:gd name="connsiteX13" fmla="*/ 134474 w 947628"/>
                <a:gd name="connsiteY13" fmla="*/ 527710 h 644485"/>
                <a:gd name="connsiteX14" fmla="*/ 98614 w 947628"/>
                <a:gd name="connsiteY14" fmla="*/ 608163 h 644485"/>
                <a:gd name="connsiteX15" fmla="*/ 122700 w 947628"/>
                <a:gd name="connsiteY15" fmla="*/ 577062 h 644485"/>
                <a:gd name="connsiteX16" fmla="*/ 112655 w 947628"/>
                <a:gd name="connsiteY16" fmla="*/ 579222 h 644485"/>
                <a:gd name="connsiteX17" fmla="*/ 106391 w 947628"/>
                <a:gd name="connsiteY17" fmla="*/ 577278 h 644485"/>
                <a:gd name="connsiteX18" fmla="*/ 402449 w 947628"/>
                <a:gd name="connsiteY18" fmla="*/ 604168 h 644485"/>
                <a:gd name="connsiteX19" fmla="*/ 423835 w 947628"/>
                <a:gd name="connsiteY19" fmla="*/ 543044 h 644485"/>
                <a:gd name="connsiteX20" fmla="*/ 427399 w 947628"/>
                <a:gd name="connsiteY20" fmla="*/ 538293 h 644485"/>
                <a:gd name="connsiteX21" fmla="*/ 431396 w 947628"/>
                <a:gd name="connsiteY21" fmla="*/ 533865 h 644485"/>
                <a:gd name="connsiteX22" fmla="*/ 420811 w 947628"/>
                <a:gd name="connsiteY22" fmla="*/ 569610 h 644485"/>
                <a:gd name="connsiteX23" fmla="*/ 402449 w 947628"/>
                <a:gd name="connsiteY23" fmla="*/ 604168 h 644485"/>
                <a:gd name="connsiteX24" fmla="*/ 59298 w 947628"/>
                <a:gd name="connsiteY24" fmla="*/ 579330 h 644485"/>
                <a:gd name="connsiteX25" fmla="*/ 79820 w 947628"/>
                <a:gd name="connsiteY25" fmla="*/ 531381 h 644485"/>
                <a:gd name="connsiteX26" fmla="*/ 97426 w 947628"/>
                <a:gd name="connsiteY26" fmla="*/ 517882 h 644485"/>
                <a:gd name="connsiteX27" fmla="*/ 81116 w 947628"/>
                <a:gd name="connsiteY27" fmla="*/ 549740 h 644485"/>
                <a:gd name="connsiteX28" fmla="*/ 59298 w 947628"/>
                <a:gd name="connsiteY28" fmla="*/ 579330 h 644485"/>
                <a:gd name="connsiteX29" fmla="*/ 79604 w 947628"/>
                <a:gd name="connsiteY29" fmla="*/ 590021 h 644485"/>
                <a:gd name="connsiteX30" fmla="*/ 106715 w 947628"/>
                <a:gd name="connsiteY30" fmla="*/ 526306 h 644485"/>
                <a:gd name="connsiteX31" fmla="*/ 123781 w 947628"/>
                <a:gd name="connsiteY31" fmla="*/ 517666 h 644485"/>
                <a:gd name="connsiteX32" fmla="*/ 103150 w 947628"/>
                <a:gd name="connsiteY32" fmla="*/ 552116 h 644485"/>
                <a:gd name="connsiteX33" fmla="*/ 79604 w 947628"/>
                <a:gd name="connsiteY33" fmla="*/ 590021 h 644485"/>
                <a:gd name="connsiteX34" fmla="*/ 474276 w 947628"/>
                <a:gd name="connsiteY34" fmla="*/ 493800 h 644485"/>
                <a:gd name="connsiteX35" fmla="*/ 382251 w 947628"/>
                <a:gd name="connsiteY35" fmla="*/ 553412 h 644485"/>
                <a:gd name="connsiteX36" fmla="*/ 269487 w 947628"/>
                <a:gd name="connsiteY36" fmla="*/ 553196 h 644485"/>
                <a:gd name="connsiteX37" fmla="*/ 155644 w 947628"/>
                <a:gd name="connsiteY37" fmla="*/ 555355 h 644485"/>
                <a:gd name="connsiteX38" fmla="*/ 57246 w 947628"/>
                <a:gd name="connsiteY38" fmla="*/ 490777 h 644485"/>
                <a:gd name="connsiteX39" fmla="*/ 40612 w 947628"/>
                <a:gd name="connsiteY39" fmla="*/ 354275 h 644485"/>
                <a:gd name="connsiteX40" fmla="*/ 37372 w 947628"/>
                <a:gd name="connsiteY40" fmla="*/ 281165 h 644485"/>
                <a:gd name="connsiteX41" fmla="*/ 26679 w 947628"/>
                <a:gd name="connsiteY41" fmla="*/ 212698 h 644485"/>
                <a:gd name="connsiteX42" fmla="*/ 248425 w 947628"/>
                <a:gd name="connsiteY42" fmla="*/ 206543 h 644485"/>
                <a:gd name="connsiteX43" fmla="*/ 544591 w 947628"/>
                <a:gd name="connsiteY43" fmla="*/ 200711 h 644485"/>
                <a:gd name="connsiteX44" fmla="*/ 618795 w 947628"/>
                <a:gd name="connsiteY44" fmla="*/ 200603 h 644485"/>
                <a:gd name="connsiteX45" fmla="*/ 474276 w 947628"/>
                <a:gd name="connsiteY45" fmla="*/ 493800 h 644485"/>
                <a:gd name="connsiteX46" fmla="*/ 494258 w 947628"/>
                <a:gd name="connsiteY46" fmla="*/ 499416 h 644485"/>
                <a:gd name="connsiteX47" fmla="*/ 537462 w 947628"/>
                <a:gd name="connsiteY47" fmla="*/ 419934 h 644485"/>
                <a:gd name="connsiteX48" fmla="*/ 616742 w 947628"/>
                <a:gd name="connsiteY48" fmla="*/ 254491 h 644485"/>
                <a:gd name="connsiteX49" fmla="*/ 865384 w 947628"/>
                <a:gd name="connsiteY49" fmla="*/ 31165 h 644485"/>
                <a:gd name="connsiteX50" fmla="*/ 921765 w 947628"/>
                <a:gd name="connsiteY50" fmla="*/ 84513 h 644485"/>
                <a:gd name="connsiteX51" fmla="*/ 829956 w 947628"/>
                <a:gd name="connsiteY51" fmla="*/ 81921 h 644485"/>
                <a:gd name="connsiteX52" fmla="*/ 765905 w 947628"/>
                <a:gd name="connsiteY52" fmla="*/ 122094 h 644485"/>
                <a:gd name="connsiteX53" fmla="*/ 637048 w 947628"/>
                <a:gd name="connsiteY53" fmla="*/ 319718 h 644485"/>
                <a:gd name="connsiteX54" fmla="*/ 522773 w 947628"/>
                <a:gd name="connsiteY54" fmla="*/ 535485 h 644485"/>
                <a:gd name="connsiteX55" fmla="*/ 494258 w 947628"/>
                <a:gd name="connsiteY55" fmla="*/ 499416 h 644485"/>
                <a:gd name="connsiteX56" fmla="*/ 725941 w 947628"/>
                <a:gd name="connsiteY56" fmla="*/ 14102 h 644485"/>
                <a:gd name="connsiteX57" fmla="*/ 674312 w 947628"/>
                <a:gd name="connsiteY57" fmla="*/ 99739 h 644485"/>
                <a:gd name="connsiteX58" fmla="*/ 649794 w 947628"/>
                <a:gd name="connsiteY58" fmla="*/ 146932 h 644485"/>
                <a:gd name="connsiteX59" fmla="*/ 610370 w 947628"/>
                <a:gd name="connsiteY59" fmla="*/ 160323 h 644485"/>
                <a:gd name="connsiteX60" fmla="*/ 602809 w 947628"/>
                <a:gd name="connsiteY60" fmla="*/ 172526 h 644485"/>
                <a:gd name="connsiteX61" fmla="*/ 480973 w 947628"/>
                <a:gd name="connsiteY61" fmla="*/ 172526 h 644485"/>
                <a:gd name="connsiteX62" fmla="*/ 443601 w 947628"/>
                <a:gd name="connsiteY62" fmla="*/ 177925 h 644485"/>
                <a:gd name="connsiteX63" fmla="*/ 288281 w 947628"/>
                <a:gd name="connsiteY63" fmla="*/ 186241 h 644485"/>
                <a:gd name="connsiteX64" fmla="*/ 139658 w 947628"/>
                <a:gd name="connsiteY64" fmla="*/ 201035 h 644485"/>
                <a:gd name="connsiteX65" fmla="*/ 63618 w 947628"/>
                <a:gd name="connsiteY65" fmla="*/ 196716 h 644485"/>
                <a:gd name="connsiteX66" fmla="*/ 0 w 947628"/>
                <a:gd name="connsiteY66" fmla="*/ 175441 h 644485"/>
                <a:gd name="connsiteX67" fmla="*/ 2592 w 947628"/>
                <a:gd name="connsiteY67" fmla="*/ 215938 h 644485"/>
                <a:gd name="connsiteX68" fmla="*/ 9181 w 947628"/>
                <a:gd name="connsiteY68" fmla="*/ 257731 h 644485"/>
                <a:gd name="connsiteX69" fmla="*/ 43852 w 947628"/>
                <a:gd name="connsiteY69" fmla="*/ 503844 h 644485"/>
                <a:gd name="connsiteX70" fmla="*/ 70207 w 947628"/>
                <a:gd name="connsiteY70" fmla="*/ 636025 h 644485"/>
                <a:gd name="connsiteX71" fmla="*/ 126157 w 947628"/>
                <a:gd name="connsiteY71" fmla="*/ 616803 h 644485"/>
                <a:gd name="connsiteX72" fmla="*/ 171737 w 947628"/>
                <a:gd name="connsiteY72" fmla="*/ 583757 h 644485"/>
                <a:gd name="connsiteX73" fmla="*/ 238920 w 947628"/>
                <a:gd name="connsiteY73" fmla="*/ 573822 h 644485"/>
                <a:gd name="connsiteX74" fmla="*/ 309883 w 947628"/>
                <a:gd name="connsiteY74" fmla="*/ 569610 h 644485"/>
                <a:gd name="connsiteX75" fmla="*/ 381171 w 947628"/>
                <a:gd name="connsiteY75" fmla="*/ 571122 h 644485"/>
                <a:gd name="connsiteX76" fmla="*/ 480217 w 947628"/>
                <a:gd name="connsiteY76" fmla="*/ 630518 h 644485"/>
                <a:gd name="connsiteX77" fmla="*/ 517912 w 947628"/>
                <a:gd name="connsiteY77" fmla="*/ 572526 h 644485"/>
                <a:gd name="connsiteX78" fmla="*/ 541351 w 947628"/>
                <a:gd name="connsiteY78" fmla="*/ 545420 h 644485"/>
                <a:gd name="connsiteX79" fmla="*/ 714168 w 947628"/>
                <a:gd name="connsiteY79" fmla="*/ 230733 h 644485"/>
                <a:gd name="connsiteX80" fmla="*/ 829416 w 947628"/>
                <a:gd name="connsiteY80" fmla="*/ 104599 h 644485"/>
                <a:gd name="connsiteX81" fmla="*/ 939263 w 947628"/>
                <a:gd name="connsiteY81" fmla="*/ 90020 h 644485"/>
                <a:gd name="connsiteX82" fmla="*/ 893682 w 947628"/>
                <a:gd name="connsiteY82" fmla="*/ 14102 h 644485"/>
                <a:gd name="connsiteX83" fmla="*/ 849506 w 947628"/>
                <a:gd name="connsiteY83" fmla="*/ 10430 h 644485"/>
                <a:gd name="connsiteX84" fmla="*/ 808678 w 947628"/>
                <a:gd name="connsiteY84" fmla="*/ 1467 h 644485"/>
                <a:gd name="connsiteX85" fmla="*/ 725941 w 947628"/>
                <a:gd name="connsiteY85" fmla="*/ 14102 h 644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47628" h="644485">
                  <a:moveTo>
                    <a:pt x="490694" y="515507"/>
                  </a:moveTo>
                  <a:lnTo>
                    <a:pt x="440577" y="597256"/>
                  </a:lnTo>
                  <a:cubicBezTo>
                    <a:pt x="444897" y="577386"/>
                    <a:pt x="458506" y="526630"/>
                    <a:pt x="479785" y="517450"/>
                  </a:cubicBezTo>
                  <a:cubicBezTo>
                    <a:pt x="480757" y="517126"/>
                    <a:pt x="482053" y="516695"/>
                    <a:pt x="483025" y="516479"/>
                  </a:cubicBezTo>
                  <a:cubicBezTo>
                    <a:pt x="486805" y="515291"/>
                    <a:pt x="486157" y="515831"/>
                    <a:pt x="490694" y="515507"/>
                  </a:cubicBezTo>
                  <a:close/>
                  <a:moveTo>
                    <a:pt x="470280" y="598012"/>
                  </a:moveTo>
                  <a:lnTo>
                    <a:pt x="483889" y="565507"/>
                  </a:lnTo>
                  <a:cubicBezTo>
                    <a:pt x="486265" y="559567"/>
                    <a:pt x="487777" y="556219"/>
                    <a:pt x="490154" y="551252"/>
                  </a:cubicBezTo>
                  <a:cubicBezTo>
                    <a:pt x="498146" y="534621"/>
                    <a:pt x="495446" y="540345"/>
                    <a:pt x="504087" y="534837"/>
                  </a:cubicBezTo>
                  <a:cubicBezTo>
                    <a:pt x="506787" y="553196"/>
                    <a:pt x="488641" y="582353"/>
                    <a:pt x="477840" y="593153"/>
                  </a:cubicBezTo>
                  <a:cubicBezTo>
                    <a:pt x="476328" y="594664"/>
                    <a:pt x="471144" y="596824"/>
                    <a:pt x="470280" y="598012"/>
                  </a:cubicBezTo>
                  <a:close/>
                  <a:moveTo>
                    <a:pt x="106391" y="577278"/>
                  </a:moveTo>
                  <a:lnTo>
                    <a:pt x="127885" y="536457"/>
                  </a:lnTo>
                  <a:cubicBezTo>
                    <a:pt x="132205" y="528898"/>
                    <a:pt x="129613" y="532785"/>
                    <a:pt x="134474" y="527710"/>
                  </a:cubicBezTo>
                  <a:cubicBezTo>
                    <a:pt x="144195" y="557083"/>
                    <a:pt x="143114" y="598012"/>
                    <a:pt x="98614" y="608163"/>
                  </a:cubicBezTo>
                  <a:cubicBezTo>
                    <a:pt x="109199" y="579978"/>
                    <a:pt x="111683" y="600928"/>
                    <a:pt x="122700" y="577062"/>
                  </a:cubicBezTo>
                  <a:cubicBezTo>
                    <a:pt x="121512" y="577386"/>
                    <a:pt x="113519" y="579222"/>
                    <a:pt x="112655" y="579222"/>
                  </a:cubicBezTo>
                  <a:cubicBezTo>
                    <a:pt x="104015" y="579006"/>
                    <a:pt x="111791" y="582677"/>
                    <a:pt x="106391" y="577278"/>
                  </a:cubicBezTo>
                  <a:close/>
                  <a:moveTo>
                    <a:pt x="402449" y="604168"/>
                  </a:moveTo>
                  <a:cubicBezTo>
                    <a:pt x="394888" y="583217"/>
                    <a:pt x="411738" y="559999"/>
                    <a:pt x="423835" y="543044"/>
                  </a:cubicBezTo>
                  <a:cubicBezTo>
                    <a:pt x="424591" y="541965"/>
                    <a:pt x="426751" y="539049"/>
                    <a:pt x="427399" y="538293"/>
                  </a:cubicBezTo>
                  <a:lnTo>
                    <a:pt x="431396" y="533865"/>
                  </a:lnTo>
                  <a:cubicBezTo>
                    <a:pt x="429667" y="545852"/>
                    <a:pt x="425239" y="556543"/>
                    <a:pt x="420811" y="569610"/>
                  </a:cubicBezTo>
                  <a:cubicBezTo>
                    <a:pt x="406553" y="611835"/>
                    <a:pt x="416490" y="596824"/>
                    <a:pt x="402449" y="604168"/>
                  </a:cubicBezTo>
                  <a:close/>
                  <a:moveTo>
                    <a:pt x="59298" y="579330"/>
                  </a:moveTo>
                  <a:cubicBezTo>
                    <a:pt x="55734" y="566911"/>
                    <a:pt x="71503" y="543800"/>
                    <a:pt x="79820" y="531381"/>
                  </a:cubicBezTo>
                  <a:cubicBezTo>
                    <a:pt x="88677" y="518314"/>
                    <a:pt x="82844" y="521878"/>
                    <a:pt x="97426" y="517882"/>
                  </a:cubicBezTo>
                  <a:cubicBezTo>
                    <a:pt x="92781" y="531057"/>
                    <a:pt x="88137" y="536889"/>
                    <a:pt x="81116" y="549740"/>
                  </a:cubicBezTo>
                  <a:cubicBezTo>
                    <a:pt x="73987" y="562915"/>
                    <a:pt x="69991" y="571230"/>
                    <a:pt x="59298" y="579330"/>
                  </a:cubicBezTo>
                  <a:close/>
                  <a:moveTo>
                    <a:pt x="79604" y="590021"/>
                  </a:moveTo>
                  <a:cubicBezTo>
                    <a:pt x="82952" y="562807"/>
                    <a:pt x="91701" y="555355"/>
                    <a:pt x="106715" y="526306"/>
                  </a:cubicBezTo>
                  <a:cubicBezTo>
                    <a:pt x="116220" y="507839"/>
                    <a:pt x="104771" y="511835"/>
                    <a:pt x="123781" y="517666"/>
                  </a:cubicBezTo>
                  <a:cubicBezTo>
                    <a:pt x="123132" y="531165"/>
                    <a:pt x="114816" y="522418"/>
                    <a:pt x="103150" y="552116"/>
                  </a:cubicBezTo>
                  <a:cubicBezTo>
                    <a:pt x="95806" y="570906"/>
                    <a:pt x="92781" y="580625"/>
                    <a:pt x="79604" y="590021"/>
                  </a:cubicBezTo>
                  <a:close/>
                  <a:moveTo>
                    <a:pt x="474276" y="493800"/>
                  </a:moveTo>
                  <a:cubicBezTo>
                    <a:pt x="414546" y="495312"/>
                    <a:pt x="392080" y="494988"/>
                    <a:pt x="382251" y="553412"/>
                  </a:cubicBezTo>
                  <a:cubicBezTo>
                    <a:pt x="343151" y="543476"/>
                    <a:pt x="307831" y="548552"/>
                    <a:pt x="269487" y="553196"/>
                  </a:cubicBezTo>
                  <a:cubicBezTo>
                    <a:pt x="231467" y="557839"/>
                    <a:pt x="195068" y="556651"/>
                    <a:pt x="155644" y="555355"/>
                  </a:cubicBezTo>
                  <a:cubicBezTo>
                    <a:pt x="152835" y="486025"/>
                    <a:pt x="97534" y="488185"/>
                    <a:pt x="57246" y="490777"/>
                  </a:cubicBezTo>
                  <a:lnTo>
                    <a:pt x="40612" y="354275"/>
                  </a:lnTo>
                  <a:cubicBezTo>
                    <a:pt x="39316" y="328357"/>
                    <a:pt x="39640" y="306867"/>
                    <a:pt x="37372" y="281165"/>
                  </a:cubicBezTo>
                  <a:cubicBezTo>
                    <a:pt x="34672" y="251035"/>
                    <a:pt x="25383" y="245960"/>
                    <a:pt x="26679" y="212698"/>
                  </a:cubicBezTo>
                  <a:cubicBezTo>
                    <a:pt x="117408" y="216586"/>
                    <a:pt x="163637" y="217990"/>
                    <a:pt x="248425" y="206543"/>
                  </a:cubicBezTo>
                  <a:cubicBezTo>
                    <a:pt x="343583" y="193584"/>
                    <a:pt x="510460" y="208487"/>
                    <a:pt x="544591" y="200711"/>
                  </a:cubicBezTo>
                  <a:cubicBezTo>
                    <a:pt x="581099" y="192504"/>
                    <a:pt x="579263" y="197364"/>
                    <a:pt x="618795" y="200603"/>
                  </a:cubicBezTo>
                  <a:cubicBezTo>
                    <a:pt x="600973" y="274362"/>
                    <a:pt x="505167" y="417234"/>
                    <a:pt x="474276" y="493800"/>
                  </a:cubicBezTo>
                  <a:close/>
                  <a:moveTo>
                    <a:pt x="494258" y="499416"/>
                  </a:moveTo>
                  <a:cubicBezTo>
                    <a:pt x="498902" y="484297"/>
                    <a:pt x="526985" y="436997"/>
                    <a:pt x="537462" y="419934"/>
                  </a:cubicBezTo>
                  <a:cubicBezTo>
                    <a:pt x="550208" y="398876"/>
                    <a:pt x="587147" y="308055"/>
                    <a:pt x="616742" y="254491"/>
                  </a:cubicBezTo>
                  <a:cubicBezTo>
                    <a:pt x="766986" y="-16891"/>
                    <a:pt x="715788" y="23065"/>
                    <a:pt x="865384" y="31165"/>
                  </a:cubicBezTo>
                  <a:cubicBezTo>
                    <a:pt x="908588" y="33541"/>
                    <a:pt x="936455" y="37644"/>
                    <a:pt x="921765" y="84513"/>
                  </a:cubicBezTo>
                  <a:cubicBezTo>
                    <a:pt x="886338" y="102979"/>
                    <a:pt x="864411" y="79653"/>
                    <a:pt x="829956" y="81921"/>
                  </a:cubicBezTo>
                  <a:cubicBezTo>
                    <a:pt x="811918" y="83109"/>
                    <a:pt x="775842" y="111078"/>
                    <a:pt x="765905" y="122094"/>
                  </a:cubicBezTo>
                  <a:cubicBezTo>
                    <a:pt x="740415" y="150387"/>
                    <a:pt x="661351" y="280409"/>
                    <a:pt x="637048" y="319718"/>
                  </a:cubicBezTo>
                  <a:cubicBezTo>
                    <a:pt x="604537" y="372310"/>
                    <a:pt x="548155" y="509891"/>
                    <a:pt x="522773" y="535485"/>
                  </a:cubicBezTo>
                  <a:lnTo>
                    <a:pt x="494258" y="499416"/>
                  </a:lnTo>
                  <a:close/>
                  <a:moveTo>
                    <a:pt x="725941" y="14102"/>
                  </a:moveTo>
                  <a:cubicBezTo>
                    <a:pt x="702719" y="55355"/>
                    <a:pt x="718597" y="10106"/>
                    <a:pt x="674312" y="99739"/>
                  </a:cubicBezTo>
                  <a:cubicBezTo>
                    <a:pt x="666535" y="115398"/>
                    <a:pt x="656922" y="132245"/>
                    <a:pt x="649794" y="146932"/>
                  </a:cubicBezTo>
                  <a:cubicBezTo>
                    <a:pt x="638777" y="169502"/>
                    <a:pt x="634780" y="165938"/>
                    <a:pt x="610370" y="160323"/>
                  </a:cubicBezTo>
                  <a:lnTo>
                    <a:pt x="602809" y="172526"/>
                  </a:lnTo>
                  <a:lnTo>
                    <a:pt x="480973" y="172526"/>
                  </a:lnTo>
                  <a:cubicBezTo>
                    <a:pt x="454078" y="171770"/>
                    <a:pt x="462179" y="175549"/>
                    <a:pt x="443601" y="177925"/>
                  </a:cubicBezTo>
                  <a:cubicBezTo>
                    <a:pt x="412818" y="182029"/>
                    <a:pt x="371774" y="173390"/>
                    <a:pt x="288281" y="186241"/>
                  </a:cubicBezTo>
                  <a:cubicBezTo>
                    <a:pt x="250801" y="192072"/>
                    <a:pt x="174222" y="202655"/>
                    <a:pt x="139658" y="201035"/>
                  </a:cubicBezTo>
                  <a:cubicBezTo>
                    <a:pt x="111575" y="199847"/>
                    <a:pt x="94510" y="195096"/>
                    <a:pt x="63618" y="196716"/>
                  </a:cubicBezTo>
                  <a:cubicBezTo>
                    <a:pt x="432" y="200063"/>
                    <a:pt x="34131" y="173498"/>
                    <a:pt x="0" y="175441"/>
                  </a:cubicBezTo>
                  <a:cubicBezTo>
                    <a:pt x="5833" y="189372"/>
                    <a:pt x="2808" y="198228"/>
                    <a:pt x="2592" y="215938"/>
                  </a:cubicBezTo>
                  <a:cubicBezTo>
                    <a:pt x="2484" y="232353"/>
                    <a:pt x="6265" y="245204"/>
                    <a:pt x="9181" y="257731"/>
                  </a:cubicBezTo>
                  <a:cubicBezTo>
                    <a:pt x="19226" y="301575"/>
                    <a:pt x="40612" y="464643"/>
                    <a:pt x="43852" y="503844"/>
                  </a:cubicBezTo>
                  <a:cubicBezTo>
                    <a:pt x="29595" y="518314"/>
                    <a:pt x="-49145" y="642613"/>
                    <a:pt x="70207" y="636025"/>
                  </a:cubicBezTo>
                  <a:cubicBezTo>
                    <a:pt x="89649" y="635053"/>
                    <a:pt x="115788" y="624902"/>
                    <a:pt x="126157" y="616803"/>
                  </a:cubicBezTo>
                  <a:cubicBezTo>
                    <a:pt x="150891" y="597472"/>
                    <a:pt x="126373" y="593261"/>
                    <a:pt x="171737" y="583757"/>
                  </a:cubicBezTo>
                  <a:cubicBezTo>
                    <a:pt x="190747" y="579762"/>
                    <a:pt x="217426" y="575550"/>
                    <a:pt x="238920" y="573822"/>
                  </a:cubicBezTo>
                  <a:cubicBezTo>
                    <a:pt x="264735" y="571878"/>
                    <a:pt x="281476" y="567235"/>
                    <a:pt x="309883" y="569610"/>
                  </a:cubicBezTo>
                  <a:cubicBezTo>
                    <a:pt x="343475" y="572526"/>
                    <a:pt x="344447" y="577170"/>
                    <a:pt x="381171" y="571122"/>
                  </a:cubicBezTo>
                  <a:cubicBezTo>
                    <a:pt x="380090" y="642073"/>
                    <a:pt x="417894" y="660863"/>
                    <a:pt x="480217" y="630518"/>
                  </a:cubicBezTo>
                  <a:cubicBezTo>
                    <a:pt x="508407" y="616803"/>
                    <a:pt x="495986" y="620798"/>
                    <a:pt x="517912" y="572526"/>
                  </a:cubicBezTo>
                  <a:cubicBezTo>
                    <a:pt x="523637" y="559999"/>
                    <a:pt x="532926" y="553952"/>
                    <a:pt x="541351" y="545420"/>
                  </a:cubicBezTo>
                  <a:cubicBezTo>
                    <a:pt x="563169" y="523390"/>
                    <a:pt x="643853" y="329545"/>
                    <a:pt x="714168" y="230733"/>
                  </a:cubicBezTo>
                  <a:cubicBezTo>
                    <a:pt x="744303" y="188400"/>
                    <a:pt x="772278" y="112590"/>
                    <a:pt x="829416" y="104599"/>
                  </a:cubicBezTo>
                  <a:cubicBezTo>
                    <a:pt x="896275" y="95204"/>
                    <a:pt x="899839" y="142180"/>
                    <a:pt x="939263" y="90020"/>
                  </a:cubicBezTo>
                  <a:cubicBezTo>
                    <a:pt x="958489" y="64426"/>
                    <a:pt x="945096" y="22741"/>
                    <a:pt x="893682" y="14102"/>
                  </a:cubicBezTo>
                  <a:cubicBezTo>
                    <a:pt x="878561" y="11510"/>
                    <a:pt x="865600" y="13454"/>
                    <a:pt x="849506" y="10430"/>
                  </a:cubicBezTo>
                  <a:cubicBezTo>
                    <a:pt x="832440" y="7191"/>
                    <a:pt x="828012" y="3735"/>
                    <a:pt x="808678" y="1467"/>
                  </a:cubicBezTo>
                  <a:cubicBezTo>
                    <a:pt x="755644" y="-5012"/>
                    <a:pt x="769362" y="11942"/>
                    <a:pt x="725941" y="141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DAA1A163-3B93-25D7-0771-F426C54BED8A}"/>
                </a:ext>
              </a:extLst>
            </p:cNvPr>
            <p:cNvSpPr/>
            <p:nvPr/>
          </p:nvSpPr>
          <p:spPr>
            <a:xfrm>
              <a:off x="9058490" y="3999372"/>
              <a:ext cx="107491" cy="203671"/>
            </a:xfrm>
            <a:custGeom>
              <a:avLst/>
              <a:gdLst>
                <a:gd name="connsiteX0" fmla="*/ 0 w 107491"/>
                <a:gd name="connsiteY0" fmla="*/ 203672 h 203671"/>
                <a:gd name="connsiteX1" fmla="*/ 28191 w 107491"/>
                <a:gd name="connsiteY1" fmla="*/ 169007 h 203671"/>
                <a:gd name="connsiteX2" fmla="*/ 41044 w 107491"/>
                <a:gd name="connsiteY2" fmla="*/ 177646 h 203671"/>
                <a:gd name="connsiteX3" fmla="*/ 107471 w 107491"/>
                <a:gd name="connsiteY3" fmla="*/ 15983 h 203671"/>
                <a:gd name="connsiteX4" fmla="*/ 106067 w 107491"/>
                <a:gd name="connsiteY4" fmla="*/ 7559 h 203671"/>
                <a:gd name="connsiteX5" fmla="*/ 103042 w 107491"/>
                <a:gd name="connsiteY5" fmla="*/ 0 h 203671"/>
                <a:gd name="connsiteX6" fmla="*/ 46661 w 107491"/>
                <a:gd name="connsiteY6" fmla="*/ 96976 h 203671"/>
                <a:gd name="connsiteX7" fmla="*/ 0 w 107491"/>
                <a:gd name="connsiteY7" fmla="*/ 203672 h 20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491" h="203671">
                  <a:moveTo>
                    <a:pt x="0" y="203672"/>
                  </a:moveTo>
                  <a:cubicBezTo>
                    <a:pt x="16202" y="198380"/>
                    <a:pt x="20738" y="186609"/>
                    <a:pt x="28191" y="169007"/>
                  </a:cubicBezTo>
                  <a:cubicBezTo>
                    <a:pt x="37264" y="166631"/>
                    <a:pt x="22790" y="163067"/>
                    <a:pt x="41044" y="177646"/>
                  </a:cubicBezTo>
                  <a:cubicBezTo>
                    <a:pt x="46445" y="101404"/>
                    <a:pt x="105743" y="42333"/>
                    <a:pt x="107471" y="15983"/>
                  </a:cubicBezTo>
                  <a:cubicBezTo>
                    <a:pt x="107687" y="12743"/>
                    <a:pt x="106175" y="7883"/>
                    <a:pt x="106067" y="7559"/>
                  </a:cubicBezTo>
                  <a:lnTo>
                    <a:pt x="103042" y="0"/>
                  </a:lnTo>
                  <a:cubicBezTo>
                    <a:pt x="87489" y="16631"/>
                    <a:pt x="61026" y="71814"/>
                    <a:pt x="46661" y="96976"/>
                  </a:cubicBezTo>
                  <a:cubicBezTo>
                    <a:pt x="34239" y="118899"/>
                    <a:pt x="108" y="178078"/>
                    <a:pt x="0" y="20367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AFA18F56-840E-D214-3DE8-D4B5C115F90B}"/>
                </a:ext>
              </a:extLst>
            </p:cNvPr>
            <p:cNvSpPr/>
            <p:nvPr/>
          </p:nvSpPr>
          <p:spPr>
            <a:xfrm>
              <a:off x="8946969" y="4002936"/>
              <a:ext cx="32796" cy="184449"/>
            </a:xfrm>
            <a:custGeom>
              <a:avLst/>
              <a:gdLst>
                <a:gd name="connsiteX0" fmla="*/ 2754 w 32796"/>
                <a:gd name="connsiteY0" fmla="*/ 184449 h 184449"/>
                <a:gd name="connsiteX1" fmla="*/ 25761 w 32796"/>
                <a:gd name="connsiteY1" fmla="*/ 93953 h 184449"/>
                <a:gd name="connsiteX2" fmla="*/ 20792 w 32796"/>
                <a:gd name="connsiteY2" fmla="*/ 0 h 184449"/>
                <a:gd name="connsiteX3" fmla="*/ 2754 w 32796"/>
                <a:gd name="connsiteY3" fmla="*/ 184449 h 18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96" h="184449">
                  <a:moveTo>
                    <a:pt x="2754" y="184449"/>
                  </a:moveTo>
                  <a:cubicBezTo>
                    <a:pt x="27921" y="178402"/>
                    <a:pt x="24356" y="122678"/>
                    <a:pt x="25761" y="93953"/>
                  </a:cubicBezTo>
                  <a:cubicBezTo>
                    <a:pt x="27813" y="53024"/>
                    <a:pt x="43150" y="7883"/>
                    <a:pt x="20792" y="0"/>
                  </a:cubicBezTo>
                  <a:cubicBezTo>
                    <a:pt x="13231" y="14255"/>
                    <a:pt x="-7399" y="165875"/>
                    <a:pt x="2754" y="1844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50C4D5B8-9753-1F9F-B0E1-65430942A6F4}"/>
                </a:ext>
              </a:extLst>
            </p:cNvPr>
            <p:cNvSpPr/>
            <p:nvPr/>
          </p:nvSpPr>
          <p:spPr>
            <a:xfrm>
              <a:off x="8787597" y="4013627"/>
              <a:ext cx="50082" cy="191036"/>
            </a:xfrm>
            <a:custGeom>
              <a:avLst/>
              <a:gdLst>
                <a:gd name="connsiteX0" fmla="*/ 37913 w 50082"/>
                <a:gd name="connsiteY0" fmla="*/ 191037 h 191036"/>
                <a:gd name="connsiteX1" fmla="*/ 34025 w 50082"/>
                <a:gd name="connsiteY1" fmla="*/ 98920 h 191036"/>
                <a:gd name="connsiteX2" fmla="*/ 24196 w 50082"/>
                <a:gd name="connsiteY2" fmla="*/ 45140 h 191036"/>
                <a:gd name="connsiteX3" fmla="*/ 1 w 50082"/>
                <a:gd name="connsiteY3" fmla="*/ 0 h 191036"/>
                <a:gd name="connsiteX4" fmla="*/ 37913 w 50082"/>
                <a:gd name="connsiteY4" fmla="*/ 191037 h 19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82" h="191036">
                  <a:moveTo>
                    <a:pt x="37913" y="191037"/>
                  </a:moveTo>
                  <a:cubicBezTo>
                    <a:pt x="64808" y="180886"/>
                    <a:pt x="39533" y="132506"/>
                    <a:pt x="34025" y="98920"/>
                  </a:cubicBezTo>
                  <a:cubicBezTo>
                    <a:pt x="31432" y="82829"/>
                    <a:pt x="27652" y="62527"/>
                    <a:pt x="24196" y="45140"/>
                  </a:cubicBezTo>
                  <a:cubicBezTo>
                    <a:pt x="19227" y="20626"/>
                    <a:pt x="22575" y="3888"/>
                    <a:pt x="1" y="0"/>
                  </a:cubicBezTo>
                  <a:cubicBezTo>
                    <a:pt x="-215" y="24406"/>
                    <a:pt x="31000" y="178726"/>
                    <a:pt x="37913" y="19103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C68D9F5A-109D-6573-5ACC-C1DCBF8C6B55}"/>
                </a:ext>
              </a:extLst>
            </p:cNvPr>
            <p:cNvSpPr/>
            <p:nvPr/>
          </p:nvSpPr>
          <p:spPr>
            <a:xfrm>
              <a:off x="9399465" y="3884245"/>
              <a:ext cx="154795" cy="160545"/>
            </a:xfrm>
            <a:custGeom>
              <a:avLst/>
              <a:gdLst>
                <a:gd name="connsiteX0" fmla="*/ 15893 w 154795"/>
                <a:gd name="connsiteY0" fmla="*/ 160484 h 160545"/>
                <a:gd name="connsiteX1" fmla="*/ 150691 w 154795"/>
                <a:gd name="connsiteY1" fmla="*/ 17179 h 160545"/>
                <a:gd name="connsiteX2" fmla="*/ 154795 w 154795"/>
                <a:gd name="connsiteY2" fmla="*/ 3032 h 160545"/>
                <a:gd name="connsiteX3" fmla="*/ 141186 w 154795"/>
                <a:gd name="connsiteY3" fmla="*/ 2276 h 160545"/>
                <a:gd name="connsiteX4" fmla="*/ 101438 w 154795"/>
                <a:gd name="connsiteY4" fmla="*/ 24198 h 160545"/>
                <a:gd name="connsiteX5" fmla="*/ 17405 w 154795"/>
                <a:gd name="connsiteY5" fmla="*/ 105624 h 160545"/>
                <a:gd name="connsiteX6" fmla="*/ 15893 w 154795"/>
                <a:gd name="connsiteY6" fmla="*/ 160484 h 16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795" h="160545">
                  <a:moveTo>
                    <a:pt x="15893" y="160484"/>
                  </a:moveTo>
                  <a:cubicBezTo>
                    <a:pt x="2176" y="95797"/>
                    <a:pt x="107702" y="29490"/>
                    <a:pt x="150691" y="17179"/>
                  </a:cubicBezTo>
                  <a:lnTo>
                    <a:pt x="154795" y="3032"/>
                  </a:lnTo>
                  <a:cubicBezTo>
                    <a:pt x="150043" y="872"/>
                    <a:pt x="155875" y="-2152"/>
                    <a:pt x="141186" y="2276"/>
                  </a:cubicBezTo>
                  <a:lnTo>
                    <a:pt x="101438" y="24198"/>
                  </a:lnTo>
                  <a:cubicBezTo>
                    <a:pt x="73355" y="44501"/>
                    <a:pt x="37063" y="76898"/>
                    <a:pt x="17405" y="105624"/>
                  </a:cubicBezTo>
                  <a:cubicBezTo>
                    <a:pt x="8980" y="118043"/>
                    <a:pt x="-16294" y="162427"/>
                    <a:pt x="15893" y="16048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A9D09B02-151B-AFA3-3ADF-757C396DCA2C}"/>
                </a:ext>
              </a:extLst>
            </p:cNvPr>
            <p:cNvSpPr/>
            <p:nvPr/>
          </p:nvSpPr>
          <p:spPr>
            <a:xfrm>
              <a:off x="8967977" y="3892508"/>
              <a:ext cx="342070" cy="31809"/>
            </a:xfrm>
            <a:custGeom>
              <a:avLst/>
              <a:gdLst>
                <a:gd name="connsiteX0" fmla="*/ 0 w 342070"/>
                <a:gd name="connsiteY0" fmla="*/ 31485 h 31809"/>
                <a:gd name="connsiteX1" fmla="*/ 82952 w 342070"/>
                <a:gd name="connsiteY1" fmla="*/ 19174 h 31809"/>
                <a:gd name="connsiteX2" fmla="*/ 85005 w 342070"/>
                <a:gd name="connsiteY2" fmla="*/ 31809 h 31809"/>
                <a:gd name="connsiteX3" fmla="*/ 207489 w 342070"/>
                <a:gd name="connsiteY3" fmla="*/ 15827 h 31809"/>
                <a:gd name="connsiteX4" fmla="*/ 342071 w 342070"/>
                <a:gd name="connsiteY4" fmla="*/ 8051 h 31809"/>
                <a:gd name="connsiteX5" fmla="*/ 306535 w 342070"/>
                <a:gd name="connsiteY5" fmla="*/ 3732 h 31809"/>
                <a:gd name="connsiteX6" fmla="*/ 259766 w 342070"/>
                <a:gd name="connsiteY6" fmla="*/ 8375 h 31809"/>
                <a:gd name="connsiteX7" fmla="*/ 166013 w 342070"/>
                <a:gd name="connsiteY7" fmla="*/ 14963 h 31809"/>
                <a:gd name="connsiteX8" fmla="*/ 144735 w 342070"/>
                <a:gd name="connsiteY8" fmla="*/ 18094 h 31809"/>
                <a:gd name="connsiteX9" fmla="*/ 81764 w 342070"/>
                <a:gd name="connsiteY9" fmla="*/ 15287 h 31809"/>
                <a:gd name="connsiteX10" fmla="*/ 0 w 342070"/>
                <a:gd name="connsiteY10" fmla="*/ 31485 h 3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070" h="31809">
                  <a:moveTo>
                    <a:pt x="0" y="31485"/>
                  </a:moveTo>
                  <a:lnTo>
                    <a:pt x="82952" y="19174"/>
                  </a:lnTo>
                  <a:cubicBezTo>
                    <a:pt x="85761" y="28678"/>
                    <a:pt x="83924" y="26302"/>
                    <a:pt x="85005" y="31809"/>
                  </a:cubicBezTo>
                  <a:lnTo>
                    <a:pt x="207489" y="15827"/>
                  </a:lnTo>
                  <a:cubicBezTo>
                    <a:pt x="230063" y="13667"/>
                    <a:pt x="332350" y="12803"/>
                    <a:pt x="342071" y="8051"/>
                  </a:cubicBezTo>
                  <a:cubicBezTo>
                    <a:pt x="336778" y="-5664"/>
                    <a:pt x="321008" y="1896"/>
                    <a:pt x="306535" y="3732"/>
                  </a:cubicBezTo>
                  <a:cubicBezTo>
                    <a:pt x="291630" y="5675"/>
                    <a:pt x="274024" y="7079"/>
                    <a:pt x="259766" y="8375"/>
                  </a:cubicBezTo>
                  <a:cubicBezTo>
                    <a:pt x="228011" y="11075"/>
                    <a:pt x="197120" y="11075"/>
                    <a:pt x="166013" y="14963"/>
                  </a:cubicBezTo>
                  <a:cubicBezTo>
                    <a:pt x="160720" y="15611"/>
                    <a:pt x="152079" y="17663"/>
                    <a:pt x="144735" y="18094"/>
                  </a:cubicBezTo>
                  <a:cubicBezTo>
                    <a:pt x="108767" y="20686"/>
                    <a:pt x="165365" y="11723"/>
                    <a:pt x="81764" y="15287"/>
                  </a:cubicBezTo>
                  <a:cubicBezTo>
                    <a:pt x="58110" y="16367"/>
                    <a:pt x="17714" y="22846"/>
                    <a:pt x="0" y="3148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88AC2E16-6FEC-D082-E8DB-4623938BA14A}"/>
                </a:ext>
              </a:extLst>
            </p:cNvPr>
            <p:cNvSpPr/>
            <p:nvPr/>
          </p:nvSpPr>
          <p:spPr>
            <a:xfrm>
              <a:off x="9445925" y="3802287"/>
              <a:ext cx="33483" cy="50971"/>
            </a:xfrm>
            <a:custGeom>
              <a:avLst/>
              <a:gdLst>
                <a:gd name="connsiteX0" fmla="*/ 0 w 33483"/>
                <a:gd name="connsiteY0" fmla="*/ 50972 h 50971"/>
                <a:gd name="connsiteX1" fmla="*/ 16742 w 33483"/>
                <a:gd name="connsiteY1" fmla="*/ 25702 h 50971"/>
                <a:gd name="connsiteX2" fmla="*/ 33483 w 33483"/>
                <a:gd name="connsiteY2" fmla="*/ 0 h 50971"/>
                <a:gd name="connsiteX3" fmla="*/ 12529 w 33483"/>
                <a:gd name="connsiteY3" fmla="*/ 20410 h 50971"/>
                <a:gd name="connsiteX4" fmla="*/ 0 w 33483"/>
                <a:gd name="connsiteY4" fmla="*/ 50972 h 5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3" h="50971">
                  <a:moveTo>
                    <a:pt x="0" y="50972"/>
                  </a:moveTo>
                  <a:cubicBezTo>
                    <a:pt x="22790" y="42981"/>
                    <a:pt x="8965" y="43197"/>
                    <a:pt x="16742" y="25702"/>
                  </a:cubicBezTo>
                  <a:cubicBezTo>
                    <a:pt x="20738" y="16739"/>
                    <a:pt x="29055" y="8099"/>
                    <a:pt x="33483" y="0"/>
                  </a:cubicBezTo>
                  <a:cubicBezTo>
                    <a:pt x="22250" y="2808"/>
                    <a:pt x="19874" y="10475"/>
                    <a:pt x="12529" y="20410"/>
                  </a:cubicBezTo>
                  <a:cubicBezTo>
                    <a:pt x="3564" y="32613"/>
                    <a:pt x="756" y="32289"/>
                    <a:pt x="0" y="5097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7555B25-BB33-08B2-FB3B-BF7802003A88}"/>
                </a:ext>
              </a:extLst>
            </p:cNvPr>
            <p:cNvSpPr/>
            <p:nvPr/>
          </p:nvSpPr>
          <p:spPr>
            <a:xfrm>
              <a:off x="9435340" y="4017622"/>
              <a:ext cx="29811" cy="27537"/>
            </a:xfrm>
            <a:custGeom>
              <a:avLst/>
              <a:gdLst>
                <a:gd name="connsiteX0" fmla="*/ 0 w 29811"/>
                <a:gd name="connsiteY0" fmla="*/ 27538 h 27537"/>
                <a:gd name="connsiteX1" fmla="*/ 29811 w 29811"/>
                <a:gd name="connsiteY1" fmla="*/ 0 h 27537"/>
                <a:gd name="connsiteX2" fmla="*/ 0 w 29811"/>
                <a:gd name="connsiteY2" fmla="*/ 27538 h 2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811" h="27537">
                  <a:moveTo>
                    <a:pt x="0" y="27538"/>
                  </a:moveTo>
                  <a:lnTo>
                    <a:pt x="29811" y="0"/>
                  </a:lnTo>
                  <a:cubicBezTo>
                    <a:pt x="13069" y="540"/>
                    <a:pt x="756" y="12527"/>
                    <a:pt x="0" y="2753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910D7D3A-03E3-C0F6-6E35-1DE34946EC9E}"/>
                </a:ext>
              </a:extLst>
            </p:cNvPr>
            <p:cNvSpPr/>
            <p:nvPr/>
          </p:nvSpPr>
          <p:spPr>
            <a:xfrm>
              <a:off x="9416130" y="3821186"/>
              <a:ext cx="26230" cy="37365"/>
            </a:xfrm>
            <a:custGeom>
              <a:avLst/>
              <a:gdLst>
                <a:gd name="connsiteX0" fmla="*/ 740 w 26230"/>
                <a:gd name="connsiteY0" fmla="*/ 37365 h 37365"/>
                <a:gd name="connsiteX1" fmla="*/ 26230 w 26230"/>
                <a:gd name="connsiteY1" fmla="*/ 0 h 37365"/>
                <a:gd name="connsiteX2" fmla="*/ 740 w 26230"/>
                <a:gd name="connsiteY2" fmla="*/ 37365 h 3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30" h="37365">
                  <a:moveTo>
                    <a:pt x="740" y="37365"/>
                  </a:moveTo>
                  <a:cubicBezTo>
                    <a:pt x="7004" y="31965"/>
                    <a:pt x="23314" y="8207"/>
                    <a:pt x="26230" y="0"/>
                  </a:cubicBezTo>
                  <a:cubicBezTo>
                    <a:pt x="16185" y="11447"/>
                    <a:pt x="-4121" y="25162"/>
                    <a:pt x="740" y="3736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FA2167DF-DD5B-DCB0-FEF8-11F469EC85B2}"/>
                </a:ext>
              </a:extLst>
            </p:cNvPr>
            <p:cNvSpPr/>
            <p:nvPr/>
          </p:nvSpPr>
          <p:spPr>
            <a:xfrm>
              <a:off x="9494688" y="3800128"/>
              <a:ext cx="19607" cy="28509"/>
            </a:xfrm>
            <a:custGeom>
              <a:avLst/>
              <a:gdLst>
                <a:gd name="connsiteX0" fmla="*/ 2434 w 19607"/>
                <a:gd name="connsiteY0" fmla="*/ 28510 h 28509"/>
                <a:gd name="connsiteX1" fmla="*/ 19608 w 19607"/>
                <a:gd name="connsiteY1" fmla="*/ 0 h 28509"/>
                <a:gd name="connsiteX2" fmla="*/ 2434 w 19607"/>
                <a:gd name="connsiteY2" fmla="*/ 28510 h 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07" h="28509">
                  <a:moveTo>
                    <a:pt x="2434" y="28510"/>
                  </a:moveTo>
                  <a:lnTo>
                    <a:pt x="19608" y="0"/>
                  </a:lnTo>
                  <a:cubicBezTo>
                    <a:pt x="9779" y="3348"/>
                    <a:pt x="-6099" y="14039"/>
                    <a:pt x="2434" y="2851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5" name="图形 239">
            <a:extLst>
              <a:ext uri="{FF2B5EF4-FFF2-40B4-BE49-F238E27FC236}">
                <a16:creationId xmlns:a16="http://schemas.microsoft.com/office/drawing/2014/main" id="{AAA1C180-1D79-1981-D5CF-993EE8CBA72C}"/>
              </a:ext>
            </a:extLst>
          </p:cNvPr>
          <p:cNvGrpSpPr/>
          <p:nvPr/>
        </p:nvGrpSpPr>
        <p:grpSpPr>
          <a:xfrm>
            <a:off x="4800219" y="5099616"/>
            <a:ext cx="752944" cy="1131585"/>
            <a:chOff x="9982706" y="5721774"/>
            <a:chExt cx="752944" cy="1131585"/>
          </a:xfrm>
          <a:solidFill>
            <a:srgbClr val="292929"/>
          </a:solidFill>
        </p:grpSpPr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F1315E5B-B1B7-D0AF-B519-393C16EE6789}"/>
                </a:ext>
              </a:extLst>
            </p:cNvPr>
            <p:cNvSpPr/>
            <p:nvPr/>
          </p:nvSpPr>
          <p:spPr>
            <a:xfrm>
              <a:off x="9982706" y="5721774"/>
              <a:ext cx="752944" cy="1131585"/>
            </a:xfrm>
            <a:custGeom>
              <a:avLst/>
              <a:gdLst>
                <a:gd name="connsiteX0" fmla="*/ 278485 w 752944"/>
                <a:gd name="connsiteY0" fmla="*/ 1025981 h 1131585"/>
                <a:gd name="connsiteX1" fmla="*/ 303868 w 752944"/>
                <a:gd name="connsiteY1" fmla="*/ 1037644 h 1131585"/>
                <a:gd name="connsiteX2" fmla="*/ 377207 w 752944"/>
                <a:gd name="connsiteY2" fmla="*/ 1049307 h 1131585"/>
                <a:gd name="connsiteX3" fmla="*/ 407234 w 752944"/>
                <a:gd name="connsiteY3" fmla="*/ 1002979 h 1131585"/>
                <a:gd name="connsiteX4" fmla="*/ 400538 w 752944"/>
                <a:gd name="connsiteY4" fmla="*/ 971122 h 1131585"/>
                <a:gd name="connsiteX5" fmla="*/ 381528 w 752944"/>
                <a:gd name="connsiteY5" fmla="*/ 944124 h 1131585"/>
                <a:gd name="connsiteX6" fmla="*/ 536631 w 752944"/>
                <a:gd name="connsiteY6" fmla="*/ 932893 h 1131585"/>
                <a:gd name="connsiteX7" fmla="*/ 616775 w 752944"/>
                <a:gd name="connsiteY7" fmla="*/ 928141 h 1131585"/>
                <a:gd name="connsiteX8" fmla="*/ 695083 w 752944"/>
                <a:gd name="connsiteY8" fmla="*/ 928789 h 1131585"/>
                <a:gd name="connsiteX9" fmla="*/ 678126 w 752944"/>
                <a:gd name="connsiteY9" fmla="*/ 1079869 h 1131585"/>
                <a:gd name="connsiteX10" fmla="*/ 636541 w 752944"/>
                <a:gd name="connsiteY10" fmla="*/ 1090560 h 1131585"/>
                <a:gd name="connsiteX11" fmla="*/ 644642 w 752944"/>
                <a:gd name="connsiteY11" fmla="*/ 1096824 h 1131585"/>
                <a:gd name="connsiteX12" fmla="*/ 650259 w 752944"/>
                <a:gd name="connsiteY12" fmla="*/ 1098983 h 1131585"/>
                <a:gd name="connsiteX13" fmla="*/ 659116 w 752944"/>
                <a:gd name="connsiteY13" fmla="*/ 1102763 h 1131585"/>
                <a:gd name="connsiteX14" fmla="*/ 518917 w 752944"/>
                <a:gd name="connsiteY14" fmla="*/ 1086672 h 1131585"/>
                <a:gd name="connsiteX15" fmla="*/ 281401 w 752944"/>
                <a:gd name="connsiteY15" fmla="*/ 1080949 h 1131585"/>
                <a:gd name="connsiteX16" fmla="*/ 210546 w 752944"/>
                <a:gd name="connsiteY16" fmla="*/ 1084729 h 1131585"/>
                <a:gd name="connsiteX17" fmla="*/ 59007 w 752944"/>
                <a:gd name="connsiteY17" fmla="*/ 1076953 h 1131585"/>
                <a:gd name="connsiteX18" fmla="*/ 44209 w 752944"/>
                <a:gd name="connsiteY18" fmla="*/ 933432 h 1131585"/>
                <a:gd name="connsiteX19" fmla="*/ 194021 w 752944"/>
                <a:gd name="connsiteY19" fmla="*/ 939156 h 1131585"/>
                <a:gd name="connsiteX20" fmla="*/ 350312 w 752944"/>
                <a:gd name="connsiteY20" fmla="*/ 942180 h 1131585"/>
                <a:gd name="connsiteX21" fmla="*/ 330438 w 752944"/>
                <a:gd name="connsiteY21" fmla="*/ 960754 h 1131585"/>
                <a:gd name="connsiteX22" fmla="*/ 297711 w 752944"/>
                <a:gd name="connsiteY22" fmla="*/ 1004491 h 1131585"/>
                <a:gd name="connsiteX23" fmla="*/ 278485 w 752944"/>
                <a:gd name="connsiteY23" fmla="*/ 1025981 h 1131585"/>
                <a:gd name="connsiteX24" fmla="*/ 52634 w 752944"/>
                <a:gd name="connsiteY24" fmla="*/ 355246 h 1131585"/>
                <a:gd name="connsiteX25" fmla="*/ 67756 w 752944"/>
                <a:gd name="connsiteY25" fmla="*/ 325116 h 1131585"/>
                <a:gd name="connsiteX26" fmla="*/ 75749 w 752944"/>
                <a:gd name="connsiteY26" fmla="*/ 293691 h 1131585"/>
                <a:gd name="connsiteX27" fmla="*/ 52634 w 752944"/>
                <a:gd name="connsiteY27" fmla="*/ 355246 h 1131585"/>
                <a:gd name="connsiteX28" fmla="*/ 138503 w 752944"/>
                <a:gd name="connsiteY28" fmla="*/ 190235 h 1131585"/>
                <a:gd name="connsiteX29" fmla="*/ 435533 w 752944"/>
                <a:gd name="connsiteY29" fmla="*/ 185483 h 1131585"/>
                <a:gd name="connsiteX30" fmla="*/ 647234 w 752944"/>
                <a:gd name="connsiteY30" fmla="*/ 178032 h 1131585"/>
                <a:gd name="connsiteX31" fmla="*/ 704372 w 752944"/>
                <a:gd name="connsiteY31" fmla="*/ 171228 h 1131585"/>
                <a:gd name="connsiteX32" fmla="*/ 705992 w 752944"/>
                <a:gd name="connsiteY32" fmla="*/ 175872 h 1131585"/>
                <a:gd name="connsiteX33" fmla="*/ 706532 w 752944"/>
                <a:gd name="connsiteY33" fmla="*/ 178140 h 1131585"/>
                <a:gd name="connsiteX34" fmla="*/ 697244 w 752944"/>
                <a:gd name="connsiteY34" fmla="*/ 332676 h 1131585"/>
                <a:gd name="connsiteX35" fmla="*/ 696703 w 752944"/>
                <a:gd name="connsiteY35" fmla="*/ 511726 h 1131585"/>
                <a:gd name="connsiteX36" fmla="*/ 697784 w 752944"/>
                <a:gd name="connsiteY36" fmla="*/ 675549 h 1131585"/>
                <a:gd name="connsiteX37" fmla="*/ 686226 w 752944"/>
                <a:gd name="connsiteY37" fmla="*/ 782892 h 1131585"/>
                <a:gd name="connsiteX38" fmla="*/ 685146 w 752944"/>
                <a:gd name="connsiteY38" fmla="*/ 785592 h 1131585"/>
                <a:gd name="connsiteX39" fmla="*/ 685254 w 752944"/>
                <a:gd name="connsiteY39" fmla="*/ 834620 h 1131585"/>
                <a:gd name="connsiteX40" fmla="*/ 692167 w 752944"/>
                <a:gd name="connsiteY40" fmla="*/ 801467 h 1131585"/>
                <a:gd name="connsiteX41" fmla="*/ 701240 w 752944"/>
                <a:gd name="connsiteY41" fmla="*/ 765506 h 1131585"/>
                <a:gd name="connsiteX42" fmla="*/ 706100 w 752944"/>
                <a:gd name="connsiteY42" fmla="*/ 847255 h 1131585"/>
                <a:gd name="connsiteX43" fmla="*/ 695947 w 752944"/>
                <a:gd name="connsiteY43" fmla="*/ 879437 h 1131585"/>
                <a:gd name="connsiteX44" fmla="*/ 692923 w 752944"/>
                <a:gd name="connsiteY44" fmla="*/ 911942 h 1131585"/>
                <a:gd name="connsiteX45" fmla="*/ 670025 w 752944"/>
                <a:gd name="connsiteY45" fmla="*/ 900711 h 1131585"/>
                <a:gd name="connsiteX46" fmla="*/ 601438 w 752944"/>
                <a:gd name="connsiteY46" fmla="*/ 907947 h 1131585"/>
                <a:gd name="connsiteX47" fmla="*/ 598954 w 752944"/>
                <a:gd name="connsiteY47" fmla="*/ 912590 h 1131585"/>
                <a:gd name="connsiteX48" fmla="*/ 559638 w 752944"/>
                <a:gd name="connsiteY48" fmla="*/ 918746 h 1131585"/>
                <a:gd name="connsiteX49" fmla="*/ 510601 w 752944"/>
                <a:gd name="connsiteY49" fmla="*/ 911726 h 1131585"/>
                <a:gd name="connsiteX50" fmla="*/ 571087 w 752944"/>
                <a:gd name="connsiteY50" fmla="*/ 907947 h 1131585"/>
                <a:gd name="connsiteX51" fmla="*/ 555749 w 752944"/>
                <a:gd name="connsiteY51" fmla="*/ 907731 h 1131585"/>
                <a:gd name="connsiteX52" fmla="*/ 466748 w 752944"/>
                <a:gd name="connsiteY52" fmla="*/ 910322 h 1131585"/>
                <a:gd name="connsiteX53" fmla="*/ 468584 w 752944"/>
                <a:gd name="connsiteY53" fmla="*/ 920582 h 1131585"/>
                <a:gd name="connsiteX54" fmla="*/ 468368 w 752944"/>
                <a:gd name="connsiteY54" fmla="*/ 922525 h 1131585"/>
                <a:gd name="connsiteX55" fmla="*/ 468152 w 752944"/>
                <a:gd name="connsiteY55" fmla="*/ 924577 h 1131585"/>
                <a:gd name="connsiteX56" fmla="*/ 148008 w 752944"/>
                <a:gd name="connsiteY56" fmla="*/ 924793 h 1131585"/>
                <a:gd name="connsiteX57" fmla="*/ 45938 w 752944"/>
                <a:gd name="connsiteY57" fmla="*/ 916802 h 1131585"/>
                <a:gd name="connsiteX58" fmla="*/ 51338 w 752944"/>
                <a:gd name="connsiteY58" fmla="*/ 840992 h 1131585"/>
                <a:gd name="connsiteX59" fmla="*/ 43777 w 752944"/>
                <a:gd name="connsiteY59" fmla="*/ 849847 h 1131585"/>
                <a:gd name="connsiteX60" fmla="*/ 41833 w 752944"/>
                <a:gd name="connsiteY60" fmla="*/ 852007 h 1131585"/>
                <a:gd name="connsiteX61" fmla="*/ 39673 w 752944"/>
                <a:gd name="connsiteY61" fmla="*/ 854167 h 1131585"/>
                <a:gd name="connsiteX62" fmla="*/ 37405 w 752944"/>
                <a:gd name="connsiteY62" fmla="*/ 856435 h 1131585"/>
                <a:gd name="connsiteX63" fmla="*/ 38161 w 752944"/>
                <a:gd name="connsiteY63" fmla="*/ 721445 h 1131585"/>
                <a:gd name="connsiteX64" fmla="*/ 48098 w 752944"/>
                <a:gd name="connsiteY64" fmla="*/ 601575 h 1131585"/>
                <a:gd name="connsiteX65" fmla="*/ 62571 w 752944"/>
                <a:gd name="connsiteY65" fmla="*/ 620041 h 1131585"/>
                <a:gd name="connsiteX66" fmla="*/ 46586 w 752944"/>
                <a:gd name="connsiteY66" fmla="*/ 563454 h 1131585"/>
                <a:gd name="connsiteX67" fmla="*/ 43561 w 752944"/>
                <a:gd name="connsiteY67" fmla="*/ 412374 h 1131585"/>
                <a:gd name="connsiteX68" fmla="*/ 68080 w 752944"/>
                <a:gd name="connsiteY68" fmla="*/ 362913 h 1131585"/>
                <a:gd name="connsiteX69" fmla="*/ 44317 w 752944"/>
                <a:gd name="connsiteY69" fmla="*/ 384944 h 1131585"/>
                <a:gd name="connsiteX70" fmla="*/ 47774 w 752944"/>
                <a:gd name="connsiteY70" fmla="*/ 357298 h 1131585"/>
                <a:gd name="connsiteX71" fmla="*/ 64624 w 752944"/>
                <a:gd name="connsiteY71" fmla="*/ 293799 h 1131585"/>
                <a:gd name="connsiteX72" fmla="*/ 71968 w 752944"/>
                <a:gd name="connsiteY72" fmla="*/ 271445 h 1131585"/>
                <a:gd name="connsiteX73" fmla="*/ 65704 w 752944"/>
                <a:gd name="connsiteY73" fmla="*/ 276844 h 1131585"/>
                <a:gd name="connsiteX74" fmla="*/ 44966 w 752944"/>
                <a:gd name="connsiteY74" fmla="*/ 310430 h 1131585"/>
                <a:gd name="connsiteX75" fmla="*/ 40429 w 752944"/>
                <a:gd name="connsiteY75" fmla="*/ 256974 h 1131585"/>
                <a:gd name="connsiteX76" fmla="*/ 36865 w 752944"/>
                <a:gd name="connsiteY76" fmla="*/ 194015 h 1131585"/>
                <a:gd name="connsiteX77" fmla="*/ 109988 w 752944"/>
                <a:gd name="connsiteY77" fmla="*/ 193907 h 1131585"/>
                <a:gd name="connsiteX78" fmla="*/ 130294 w 752944"/>
                <a:gd name="connsiteY78" fmla="*/ 190991 h 1131585"/>
                <a:gd name="connsiteX79" fmla="*/ 98323 w 752944"/>
                <a:gd name="connsiteY79" fmla="*/ 221337 h 1131585"/>
                <a:gd name="connsiteX80" fmla="*/ 71968 w 752944"/>
                <a:gd name="connsiteY80" fmla="*/ 271445 h 1131585"/>
                <a:gd name="connsiteX81" fmla="*/ 79205 w 752944"/>
                <a:gd name="connsiteY81" fmla="*/ 264101 h 1131585"/>
                <a:gd name="connsiteX82" fmla="*/ 98647 w 752944"/>
                <a:gd name="connsiteY82" fmla="*/ 240775 h 1131585"/>
                <a:gd name="connsiteX83" fmla="*/ 78881 w 752944"/>
                <a:gd name="connsiteY83" fmla="*/ 294447 h 1131585"/>
                <a:gd name="connsiteX84" fmla="*/ 88926 w 752944"/>
                <a:gd name="connsiteY84" fmla="*/ 281488 h 1131585"/>
                <a:gd name="connsiteX85" fmla="*/ 138503 w 752944"/>
                <a:gd name="connsiteY85" fmla="*/ 190235 h 1131585"/>
                <a:gd name="connsiteX86" fmla="*/ 97999 w 752944"/>
                <a:gd name="connsiteY86" fmla="*/ 316909 h 1131585"/>
                <a:gd name="connsiteX87" fmla="*/ 68080 w 752944"/>
                <a:gd name="connsiteY87" fmla="*/ 362913 h 1131585"/>
                <a:gd name="connsiteX88" fmla="*/ 88386 w 752944"/>
                <a:gd name="connsiteY88" fmla="*/ 337211 h 1131585"/>
                <a:gd name="connsiteX89" fmla="*/ 103831 w 752944"/>
                <a:gd name="connsiteY89" fmla="*/ 331164 h 1131585"/>
                <a:gd name="connsiteX90" fmla="*/ 129214 w 752944"/>
                <a:gd name="connsiteY90" fmla="*/ 286779 h 1131585"/>
                <a:gd name="connsiteX91" fmla="*/ 128998 w 752944"/>
                <a:gd name="connsiteY91" fmla="*/ 271337 h 1131585"/>
                <a:gd name="connsiteX92" fmla="*/ 97999 w 752944"/>
                <a:gd name="connsiteY92" fmla="*/ 316909 h 1131585"/>
                <a:gd name="connsiteX93" fmla="*/ 68728 w 752944"/>
                <a:gd name="connsiteY93" fmla="*/ 291423 h 1131585"/>
                <a:gd name="connsiteX94" fmla="*/ 67108 w 752944"/>
                <a:gd name="connsiteY94" fmla="*/ 289803 h 1131585"/>
                <a:gd name="connsiteX95" fmla="*/ 69376 w 752944"/>
                <a:gd name="connsiteY95" fmla="*/ 292071 h 1131585"/>
                <a:gd name="connsiteX96" fmla="*/ 68728 w 752944"/>
                <a:gd name="connsiteY96" fmla="*/ 291423 h 1131585"/>
                <a:gd name="connsiteX97" fmla="*/ 719818 w 752944"/>
                <a:gd name="connsiteY97" fmla="*/ 325224 h 1131585"/>
                <a:gd name="connsiteX98" fmla="*/ 710637 w 752944"/>
                <a:gd name="connsiteY98" fmla="*/ 317665 h 1131585"/>
                <a:gd name="connsiteX99" fmla="*/ 715929 w 752944"/>
                <a:gd name="connsiteY99" fmla="*/ 213129 h 1131585"/>
                <a:gd name="connsiteX100" fmla="*/ 719818 w 752944"/>
                <a:gd name="connsiteY100" fmla="*/ 325224 h 1131585"/>
                <a:gd name="connsiteX101" fmla="*/ 16343 w 752944"/>
                <a:gd name="connsiteY101" fmla="*/ 155570 h 1131585"/>
                <a:gd name="connsiteX102" fmla="*/ 27684 w 752944"/>
                <a:gd name="connsiteY102" fmla="*/ 91639 h 1131585"/>
                <a:gd name="connsiteX103" fmla="*/ 26064 w 752944"/>
                <a:gd name="connsiteY103" fmla="*/ 126520 h 1131585"/>
                <a:gd name="connsiteX104" fmla="*/ 16343 w 752944"/>
                <a:gd name="connsiteY104" fmla="*/ 155570 h 1131585"/>
                <a:gd name="connsiteX105" fmla="*/ 140447 w 752944"/>
                <a:gd name="connsiteY105" fmla="*/ 54274 h 1131585"/>
                <a:gd name="connsiteX106" fmla="*/ 222644 w 752944"/>
                <a:gd name="connsiteY106" fmla="*/ 37211 h 1131585"/>
                <a:gd name="connsiteX107" fmla="*/ 266064 w 752944"/>
                <a:gd name="connsiteY107" fmla="*/ 31056 h 1131585"/>
                <a:gd name="connsiteX108" fmla="*/ 309376 w 752944"/>
                <a:gd name="connsiteY108" fmla="*/ 39803 h 1131585"/>
                <a:gd name="connsiteX109" fmla="*/ 149520 w 752944"/>
                <a:gd name="connsiteY109" fmla="*/ 61725 h 1131585"/>
                <a:gd name="connsiteX110" fmla="*/ 138395 w 752944"/>
                <a:gd name="connsiteY110" fmla="*/ 61293 h 1131585"/>
                <a:gd name="connsiteX111" fmla="*/ 110204 w 752944"/>
                <a:gd name="connsiteY111" fmla="*/ 54058 h 1131585"/>
                <a:gd name="connsiteX112" fmla="*/ 53174 w 752944"/>
                <a:gd name="connsiteY112" fmla="*/ 74576 h 1131585"/>
                <a:gd name="connsiteX113" fmla="*/ 87090 w 752944"/>
                <a:gd name="connsiteY113" fmla="*/ 65073 h 1131585"/>
                <a:gd name="connsiteX114" fmla="*/ 87846 w 752944"/>
                <a:gd name="connsiteY114" fmla="*/ 67233 h 1131585"/>
                <a:gd name="connsiteX115" fmla="*/ 89142 w 752944"/>
                <a:gd name="connsiteY115" fmla="*/ 71444 h 1131585"/>
                <a:gd name="connsiteX116" fmla="*/ 90870 w 752944"/>
                <a:gd name="connsiteY116" fmla="*/ 77168 h 1131585"/>
                <a:gd name="connsiteX117" fmla="*/ 164966 w 752944"/>
                <a:gd name="connsiteY117" fmla="*/ 62913 h 1131585"/>
                <a:gd name="connsiteX118" fmla="*/ 474633 w 752944"/>
                <a:gd name="connsiteY118" fmla="*/ 47146 h 1131585"/>
                <a:gd name="connsiteX119" fmla="*/ 552077 w 752944"/>
                <a:gd name="connsiteY119" fmla="*/ 41639 h 1131585"/>
                <a:gd name="connsiteX120" fmla="*/ 628873 w 752944"/>
                <a:gd name="connsiteY120" fmla="*/ 32243 h 1131585"/>
                <a:gd name="connsiteX121" fmla="*/ 694219 w 752944"/>
                <a:gd name="connsiteY121" fmla="*/ 48766 h 1131585"/>
                <a:gd name="connsiteX122" fmla="*/ 704804 w 752944"/>
                <a:gd name="connsiteY122" fmla="*/ 153734 h 1131585"/>
                <a:gd name="connsiteX123" fmla="*/ 536739 w 752944"/>
                <a:gd name="connsiteY123" fmla="*/ 162697 h 1131585"/>
                <a:gd name="connsiteX124" fmla="*/ 376775 w 752944"/>
                <a:gd name="connsiteY124" fmla="*/ 172740 h 1131585"/>
                <a:gd name="connsiteX125" fmla="*/ 36541 w 752944"/>
                <a:gd name="connsiteY125" fmla="*/ 181380 h 1131585"/>
                <a:gd name="connsiteX126" fmla="*/ 51122 w 752944"/>
                <a:gd name="connsiteY126" fmla="*/ 66693 h 1131585"/>
                <a:gd name="connsiteX127" fmla="*/ 140447 w 752944"/>
                <a:gd name="connsiteY127" fmla="*/ 47038 h 1131585"/>
                <a:gd name="connsiteX128" fmla="*/ 140447 w 752944"/>
                <a:gd name="connsiteY128" fmla="*/ 54274 h 1131585"/>
                <a:gd name="connsiteX129" fmla="*/ 452167 w 752944"/>
                <a:gd name="connsiteY129" fmla="*/ 27708 h 1131585"/>
                <a:gd name="connsiteX130" fmla="*/ 597873 w 752944"/>
                <a:gd name="connsiteY130" fmla="*/ 20364 h 1131585"/>
                <a:gd name="connsiteX131" fmla="*/ 591393 w 752944"/>
                <a:gd name="connsiteY131" fmla="*/ 25440 h 1131585"/>
                <a:gd name="connsiteX132" fmla="*/ 452167 w 752944"/>
                <a:gd name="connsiteY132" fmla="*/ 27708 h 1131585"/>
                <a:gd name="connsiteX133" fmla="*/ 391897 w 752944"/>
                <a:gd name="connsiteY133" fmla="*/ 16369 h 1131585"/>
                <a:gd name="connsiteX134" fmla="*/ 399781 w 752944"/>
                <a:gd name="connsiteY134" fmla="*/ 12805 h 1131585"/>
                <a:gd name="connsiteX135" fmla="*/ 445578 w 752944"/>
                <a:gd name="connsiteY135" fmla="*/ 4490 h 1131585"/>
                <a:gd name="connsiteX136" fmla="*/ 503148 w 752944"/>
                <a:gd name="connsiteY136" fmla="*/ 1250 h 1131585"/>
                <a:gd name="connsiteX137" fmla="*/ 262500 w 752944"/>
                <a:gd name="connsiteY137" fmla="*/ 21336 h 1131585"/>
                <a:gd name="connsiteX138" fmla="*/ 70240 w 752944"/>
                <a:gd name="connsiteY138" fmla="*/ 39155 h 1131585"/>
                <a:gd name="connsiteX139" fmla="*/ 27792 w 752944"/>
                <a:gd name="connsiteY139" fmla="*/ 62481 h 1131585"/>
                <a:gd name="connsiteX140" fmla="*/ 33516 w 752944"/>
                <a:gd name="connsiteY140" fmla="*/ 77708 h 1131585"/>
                <a:gd name="connsiteX141" fmla="*/ 18611 w 752944"/>
                <a:gd name="connsiteY141" fmla="*/ 165505 h 1131585"/>
                <a:gd name="connsiteX142" fmla="*/ 1113 w 752944"/>
                <a:gd name="connsiteY142" fmla="*/ 496391 h 1131585"/>
                <a:gd name="connsiteX143" fmla="*/ 3273 w 752944"/>
                <a:gd name="connsiteY143" fmla="*/ 522093 h 1131585"/>
                <a:gd name="connsiteX144" fmla="*/ 10294 w 752944"/>
                <a:gd name="connsiteY144" fmla="*/ 454490 h 1131585"/>
                <a:gd name="connsiteX145" fmla="*/ 12562 w 752944"/>
                <a:gd name="connsiteY145" fmla="*/ 420365 h 1131585"/>
                <a:gd name="connsiteX146" fmla="*/ 19583 w 752944"/>
                <a:gd name="connsiteY146" fmla="*/ 383756 h 1131585"/>
                <a:gd name="connsiteX147" fmla="*/ 14506 w 752944"/>
                <a:gd name="connsiteY147" fmla="*/ 881273 h 1131585"/>
                <a:gd name="connsiteX148" fmla="*/ 21635 w 752944"/>
                <a:gd name="connsiteY148" fmla="*/ 931489 h 1131585"/>
                <a:gd name="connsiteX149" fmla="*/ 23363 w 752944"/>
                <a:gd name="connsiteY149" fmla="*/ 1015290 h 1131585"/>
                <a:gd name="connsiteX150" fmla="*/ 52310 w 752944"/>
                <a:gd name="connsiteY150" fmla="*/ 1094880 h 1131585"/>
                <a:gd name="connsiteX151" fmla="*/ 76505 w 752944"/>
                <a:gd name="connsiteY151" fmla="*/ 1104383 h 1131585"/>
                <a:gd name="connsiteX152" fmla="*/ 420412 w 752944"/>
                <a:gd name="connsiteY152" fmla="*/ 1103519 h 1131585"/>
                <a:gd name="connsiteX153" fmla="*/ 494831 w 752944"/>
                <a:gd name="connsiteY153" fmla="*/ 1105895 h 1131585"/>
                <a:gd name="connsiteX154" fmla="*/ 555641 w 752944"/>
                <a:gd name="connsiteY154" fmla="*/ 1116262 h 1131585"/>
                <a:gd name="connsiteX155" fmla="*/ 664948 w 752944"/>
                <a:gd name="connsiteY155" fmla="*/ 1112482 h 1131585"/>
                <a:gd name="connsiteX156" fmla="*/ 698756 w 752944"/>
                <a:gd name="connsiteY156" fmla="*/ 1071230 h 1131585"/>
                <a:gd name="connsiteX157" fmla="*/ 718090 w 752944"/>
                <a:gd name="connsiteY157" fmla="*/ 945960 h 1131585"/>
                <a:gd name="connsiteX158" fmla="*/ 721222 w 752944"/>
                <a:gd name="connsiteY158" fmla="*/ 877169 h 1131585"/>
                <a:gd name="connsiteX159" fmla="*/ 731375 w 752944"/>
                <a:gd name="connsiteY159" fmla="*/ 592935 h 1131585"/>
                <a:gd name="connsiteX160" fmla="*/ 733643 w 752944"/>
                <a:gd name="connsiteY160" fmla="*/ 319717 h 1131585"/>
                <a:gd name="connsiteX161" fmla="*/ 748657 w 752944"/>
                <a:gd name="connsiteY161" fmla="*/ 313561 h 1131585"/>
                <a:gd name="connsiteX162" fmla="*/ 745416 w 752944"/>
                <a:gd name="connsiteY162" fmla="*/ 260213 h 1131585"/>
                <a:gd name="connsiteX163" fmla="*/ 749521 w 752944"/>
                <a:gd name="connsiteY163" fmla="*/ 85051 h 1131585"/>
                <a:gd name="connsiteX164" fmla="*/ 726839 w 752944"/>
                <a:gd name="connsiteY164" fmla="*/ 50818 h 1131585"/>
                <a:gd name="connsiteX165" fmla="*/ 702536 w 752944"/>
                <a:gd name="connsiteY165" fmla="*/ 22200 h 1131585"/>
                <a:gd name="connsiteX166" fmla="*/ 494615 w 752944"/>
                <a:gd name="connsiteY166" fmla="*/ 13453 h 1131585"/>
                <a:gd name="connsiteX167" fmla="*/ 391897 w 752944"/>
                <a:gd name="connsiteY167" fmla="*/ 16369 h 113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752944" h="1131585">
                  <a:moveTo>
                    <a:pt x="278485" y="1025981"/>
                  </a:moveTo>
                  <a:cubicBezTo>
                    <a:pt x="292851" y="1037752"/>
                    <a:pt x="290690" y="1025981"/>
                    <a:pt x="303868" y="1037644"/>
                  </a:cubicBezTo>
                  <a:cubicBezTo>
                    <a:pt x="307864" y="1041100"/>
                    <a:pt x="320825" y="1086996"/>
                    <a:pt x="377207" y="1049307"/>
                  </a:cubicBezTo>
                  <a:cubicBezTo>
                    <a:pt x="386064" y="1043476"/>
                    <a:pt x="405722" y="1019286"/>
                    <a:pt x="407234" y="1002979"/>
                  </a:cubicBezTo>
                  <a:cubicBezTo>
                    <a:pt x="408314" y="991532"/>
                    <a:pt x="405506" y="979869"/>
                    <a:pt x="400538" y="971122"/>
                  </a:cubicBezTo>
                  <a:cubicBezTo>
                    <a:pt x="394489" y="960538"/>
                    <a:pt x="388872" y="960214"/>
                    <a:pt x="381528" y="944124"/>
                  </a:cubicBezTo>
                  <a:cubicBezTo>
                    <a:pt x="434993" y="945312"/>
                    <a:pt x="482302" y="934944"/>
                    <a:pt x="536631" y="932893"/>
                  </a:cubicBezTo>
                  <a:cubicBezTo>
                    <a:pt x="566010" y="931813"/>
                    <a:pt x="588260" y="927601"/>
                    <a:pt x="616775" y="928141"/>
                  </a:cubicBezTo>
                  <a:cubicBezTo>
                    <a:pt x="665812" y="929005"/>
                    <a:pt x="613103" y="934836"/>
                    <a:pt x="695083" y="928789"/>
                  </a:cubicBezTo>
                  <a:cubicBezTo>
                    <a:pt x="694219" y="966478"/>
                    <a:pt x="689251" y="1052871"/>
                    <a:pt x="678126" y="1079869"/>
                  </a:cubicBezTo>
                  <a:lnTo>
                    <a:pt x="636541" y="1090560"/>
                  </a:lnTo>
                  <a:cubicBezTo>
                    <a:pt x="641186" y="1097904"/>
                    <a:pt x="637189" y="1093044"/>
                    <a:pt x="644642" y="1096824"/>
                  </a:cubicBezTo>
                  <a:cubicBezTo>
                    <a:pt x="659008" y="1103843"/>
                    <a:pt x="634489" y="1092180"/>
                    <a:pt x="650259" y="1098983"/>
                  </a:cubicBezTo>
                  <a:lnTo>
                    <a:pt x="659116" y="1102763"/>
                  </a:lnTo>
                  <a:cubicBezTo>
                    <a:pt x="648747" y="1105895"/>
                    <a:pt x="544840" y="1090560"/>
                    <a:pt x="518917" y="1086672"/>
                  </a:cubicBezTo>
                  <a:cubicBezTo>
                    <a:pt x="473877" y="1079977"/>
                    <a:pt x="339619" y="1083001"/>
                    <a:pt x="281401" y="1080949"/>
                  </a:cubicBezTo>
                  <a:cubicBezTo>
                    <a:pt x="240033" y="1079545"/>
                    <a:pt x="247594" y="1077385"/>
                    <a:pt x="210546" y="1084729"/>
                  </a:cubicBezTo>
                  <a:cubicBezTo>
                    <a:pt x="171230" y="1092612"/>
                    <a:pt x="88278" y="1091532"/>
                    <a:pt x="59007" y="1076953"/>
                  </a:cubicBezTo>
                  <a:cubicBezTo>
                    <a:pt x="33084" y="1045420"/>
                    <a:pt x="42589" y="981813"/>
                    <a:pt x="44209" y="933432"/>
                  </a:cubicBezTo>
                  <a:cubicBezTo>
                    <a:pt x="99835" y="931597"/>
                    <a:pt x="142283" y="941532"/>
                    <a:pt x="194021" y="939156"/>
                  </a:cubicBezTo>
                  <a:cubicBezTo>
                    <a:pt x="245434" y="936888"/>
                    <a:pt x="300735" y="938076"/>
                    <a:pt x="350312" y="942180"/>
                  </a:cubicBezTo>
                  <a:cubicBezTo>
                    <a:pt x="343616" y="951791"/>
                    <a:pt x="338863" y="951899"/>
                    <a:pt x="330438" y="960754"/>
                  </a:cubicBezTo>
                  <a:cubicBezTo>
                    <a:pt x="315533" y="976629"/>
                    <a:pt x="318449" y="987752"/>
                    <a:pt x="297711" y="1004491"/>
                  </a:cubicBezTo>
                  <a:cubicBezTo>
                    <a:pt x="288638" y="1011834"/>
                    <a:pt x="281401" y="1014858"/>
                    <a:pt x="278485" y="1025981"/>
                  </a:cubicBezTo>
                  <a:close/>
                  <a:moveTo>
                    <a:pt x="52634" y="355246"/>
                  </a:moveTo>
                  <a:cubicBezTo>
                    <a:pt x="60951" y="342503"/>
                    <a:pt x="61599" y="339155"/>
                    <a:pt x="67756" y="325116"/>
                  </a:cubicBezTo>
                  <a:cubicBezTo>
                    <a:pt x="74993" y="308810"/>
                    <a:pt x="80501" y="306758"/>
                    <a:pt x="75749" y="293691"/>
                  </a:cubicBezTo>
                  <a:cubicBezTo>
                    <a:pt x="73588" y="307622"/>
                    <a:pt x="54903" y="336887"/>
                    <a:pt x="52634" y="355246"/>
                  </a:cubicBezTo>
                  <a:close/>
                  <a:moveTo>
                    <a:pt x="138503" y="190235"/>
                  </a:moveTo>
                  <a:cubicBezTo>
                    <a:pt x="202013" y="191531"/>
                    <a:pt x="385740" y="177708"/>
                    <a:pt x="435533" y="185483"/>
                  </a:cubicBezTo>
                  <a:cubicBezTo>
                    <a:pt x="503364" y="196175"/>
                    <a:pt x="570223" y="176088"/>
                    <a:pt x="647234" y="178032"/>
                  </a:cubicBezTo>
                  <a:cubicBezTo>
                    <a:pt x="717550" y="179868"/>
                    <a:pt x="665596" y="182892"/>
                    <a:pt x="704372" y="171228"/>
                  </a:cubicBezTo>
                  <a:lnTo>
                    <a:pt x="705992" y="175872"/>
                  </a:lnTo>
                  <a:cubicBezTo>
                    <a:pt x="706100" y="176304"/>
                    <a:pt x="706424" y="177600"/>
                    <a:pt x="706532" y="178140"/>
                  </a:cubicBezTo>
                  <a:lnTo>
                    <a:pt x="697244" y="332676"/>
                  </a:lnTo>
                  <a:cubicBezTo>
                    <a:pt x="696163" y="391963"/>
                    <a:pt x="698216" y="452114"/>
                    <a:pt x="696703" y="511726"/>
                  </a:cubicBezTo>
                  <a:cubicBezTo>
                    <a:pt x="695083" y="574685"/>
                    <a:pt x="701132" y="614102"/>
                    <a:pt x="697784" y="675549"/>
                  </a:cubicBezTo>
                  <a:cubicBezTo>
                    <a:pt x="696271" y="701683"/>
                    <a:pt x="695083" y="758486"/>
                    <a:pt x="686226" y="782892"/>
                  </a:cubicBezTo>
                  <a:cubicBezTo>
                    <a:pt x="686010" y="783756"/>
                    <a:pt x="685470" y="784728"/>
                    <a:pt x="685146" y="785592"/>
                  </a:cubicBezTo>
                  <a:cubicBezTo>
                    <a:pt x="679962" y="800171"/>
                    <a:pt x="677910" y="823821"/>
                    <a:pt x="685254" y="834620"/>
                  </a:cubicBezTo>
                  <a:cubicBezTo>
                    <a:pt x="690655" y="826413"/>
                    <a:pt x="690979" y="813670"/>
                    <a:pt x="692167" y="801467"/>
                  </a:cubicBezTo>
                  <a:cubicBezTo>
                    <a:pt x="693355" y="790344"/>
                    <a:pt x="694219" y="774361"/>
                    <a:pt x="701240" y="765506"/>
                  </a:cubicBezTo>
                  <a:cubicBezTo>
                    <a:pt x="707289" y="786888"/>
                    <a:pt x="707289" y="821445"/>
                    <a:pt x="706100" y="847255"/>
                  </a:cubicBezTo>
                  <a:cubicBezTo>
                    <a:pt x="704588" y="880193"/>
                    <a:pt x="699944" y="867558"/>
                    <a:pt x="695947" y="879437"/>
                  </a:cubicBezTo>
                  <a:cubicBezTo>
                    <a:pt x="691843" y="891640"/>
                    <a:pt x="701996" y="895311"/>
                    <a:pt x="692923" y="911942"/>
                  </a:cubicBezTo>
                  <a:cubicBezTo>
                    <a:pt x="664516" y="913562"/>
                    <a:pt x="691519" y="914642"/>
                    <a:pt x="670025" y="900711"/>
                  </a:cubicBezTo>
                  <a:cubicBezTo>
                    <a:pt x="645074" y="907623"/>
                    <a:pt x="631249" y="908918"/>
                    <a:pt x="601438" y="907947"/>
                  </a:cubicBezTo>
                  <a:lnTo>
                    <a:pt x="598954" y="912590"/>
                  </a:lnTo>
                  <a:cubicBezTo>
                    <a:pt x="591825" y="920366"/>
                    <a:pt x="572167" y="918530"/>
                    <a:pt x="559638" y="918746"/>
                  </a:cubicBezTo>
                  <a:cubicBezTo>
                    <a:pt x="537063" y="919178"/>
                    <a:pt x="525182" y="922093"/>
                    <a:pt x="510601" y="911726"/>
                  </a:cubicBezTo>
                  <a:lnTo>
                    <a:pt x="571087" y="907947"/>
                  </a:lnTo>
                  <a:cubicBezTo>
                    <a:pt x="568062" y="907623"/>
                    <a:pt x="559206" y="907731"/>
                    <a:pt x="555749" y="907731"/>
                  </a:cubicBezTo>
                  <a:cubicBezTo>
                    <a:pt x="512005" y="908162"/>
                    <a:pt x="515029" y="903735"/>
                    <a:pt x="466748" y="910322"/>
                  </a:cubicBezTo>
                  <a:lnTo>
                    <a:pt x="468584" y="920582"/>
                  </a:lnTo>
                  <a:cubicBezTo>
                    <a:pt x="468584" y="920905"/>
                    <a:pt x="468368" y="922957"/>
                    <a:pt x="468368" y="922525"/>
                  </a:cubicBezTo>
                  <a:cubicBezTo>
                    <a:pt x="468368" y="922093"/>
                    <a:pt x="468368" y="923929"/>
                    <a:pt x="468152" y="924577"/>
                  </a:cubicBezTo>
                  <a:cubicBezTo>
                    <a:pt x="371159" y="925117"/>
                    <a:pt x="241761" y="928033"/>
                    <a:pt x="148008" y="924793"/>
                  </a:cubicBezTo>
                  <a:cubicBezTo>
                    <a:pt x="110636" y="923497"/>
                    <a:pt x="79637" y="916910"/>
                    <a:pt x="45938" y="916802"/>
                  </a:cubicBezTo>
                  <a:lnTo>
                    <a:pt x="51338" y="840992"/>
                  </a:lnTo>
                  <a:cubicBezTo>
                    <a:pt x="43669" y="844663"/>
                    <a:pt x="52310" y="840128"/>
                    <a:pt x="43777" y="849847"/>
                  </a:cubicBezTo>
                  <a:cubicBezTo>
                    <a:pt x="43237" y="850387"/>
                    <a:pt x="42157" y="851575"/>
                    <a:pt x="41833" y="852007"/>
                  </a:cubicBezTo>
                  <a:cubicBezTo>
                    <a:pt x="41401" y="852439"/>
                    <a:pt x="39997" y="854923"/>
                    <a:pt x="39673" y="854167"/>
                  </a:cubicBezTo>
                  <a:cubicBezTo>
                    <a:pt x="39349" y="853519"/>
                    <a:pt x="38269" y="855895"/>
                    <a:pt x="37405" y="856435"/>
                  </a:cubicBezTo>
                  <a:cubicBezTo>
                    <a:pt x="36325" y="814426"/>
                    <a:pt x="36001" y="763238"/>
                    <a:pt x="38161" y="721445"/>
                  </a:cubicBezTo>
                  <a:cubicBezTo>
                    <a:pt x="40105" y="681812"/>
                    <a:pt x="46694" y="644663"/>
                    <a:pt x="48098" y="601575"/>
                  </a:cubicBezTo>
                  <a:lnTo>
                    <a:pt x="62571" y="620041"/>
                  </a:lnTo>
                  <a:cubicBezTo>
                    <a:pt x="63111" y="603518"/>
                    <a:pt x="49826" y="583648"/>
                    <a:pt x="46586" y="563454"/>
                  </a:cubicBezTo>
                  <a:lnTo>
                    <a:pt x="43561" y="412374"/>
                  </a:lnTo>
                  <a:cubicBezTo>
                    <a:pt x="46370" y="387643"/>
                    <a:pt x="61167" y="384836"/>
                    <a:pt x="68080" y="362913"/>
                  </a:cubicBezTo>
                  <a:cubicBezTo>
                    <a:pt x="56847" y="371013"/>
                    <a:pt x="57711" y="376844"/>
                    <a:pt x="44317" y="384944"/>
                  </a:cubicBezTo>
                  <a:lnTo>
                    <a:pt x="47774" y="357298"/>
                  </a:lnTo>
                  <a:cubicBezTo>
                    <a:pt x="31248" y="338183"/>
                    <a:pt x="63975" y="323712"/>
                    <a:pt x="64624" y="293799"/>
                  </a:cubicBezTo>
                  <a:cubicBezTo>
                    <a:pt x="64840" y="282568"/>
                    <a:pt x="68836" y="288723"/>
                    <a:pt x="71968" y="271445"/>
                  </a:cubicBezTo>
                  <a:cubicBezTo>
                    <a:pt x="65380" y="275332"/>
                    <a:pt x="71320" y="270689"/>
                    <a:pt x="65704" y="276844"/>
                  </a:cubicBezTo>
                  <a:cubicBezTo>
                    <a:pt x="56739" y="286995"/>
                    <a:pt x="56523" y="299306"/>
                    <a:pt x="44966" y="310430"/>
                  </a:cubicBezTo>
                  <a:cubicBezTo>
                    <a:pt x="44533" y="287103"/>
                    <a:pt x="47666" y="274360"/>
                    <a:pt x="40429" y="256974"/>
                  </a:cubicBezTo>
                  <a:cubicBezTo>
                    <a:pt x="32436" y="237427"/>
                    <a:pt x="36325" y="218097"/>
                    <a:pt x="36865" y="194015"/>
                  </a:cubicBezTo>
                  <a:lnTo>
                    <a:pt x="109988" y="193907"/>
                  </a:lnTo>
                  <a:cubicBezTo>
                    <a:pt x="124570" y="193367"/>
                    <a:pt x="121113" y="194447"/>
                    <a:pt x="130294" y="190991"/>
                  </a:cubicBezTo>
                  <a:cubicBezTo>
                    <a:pt x="103399" y="251466"/>
                    <a:pt x="123057" y="186995"/>
                    <a:pt x="98323" y="221337"/>
                  </a:cubicBezTo>
                  <a:cubicBezTo>
                    <a:pt x="90438" y="232352"/>
                    <a:pt x="73264" y="254922"/>
                    <a:pt x="71968" y="271445"/>
                  </a:cubicBezTo>
                  <a:lnTo>
                    <a:pt x="79205" y="264101"/>
                  </a:lnTo>
                  <a:cubicBezTo>
                    <a:pt x="93570" y="244987"/>
                    <a:pt x="81797" y="249630"/>
                    <a:pt x="98647" y="240775"/>
                  </a:cubicBezTo>
                  <a:cubicBezTo>
                    <a:pt x="94327" y="268421"/>
                    <a:pt x="72076" y="269393"/>
                    <a:pt x="78881" y="294447"/>
                  </a:cubicBezTo>
                  <a:lnTo>
                    <a:pt x="88926" y="281488"/>
                  </a:lnTo>
                  <a:cubicBezTo>
                    <a:pt x="113120" y="239803"/>
                    <a:pt x="132022" y="218961"/>
                    <a:pt x="138503" y="190235"/>
                  </a:cubicBezTo>
                  <a:close/>
                  <a:moveTo>
                    <a:pt x="97999" y="316909"/>
                  </a:moveTo>
                  <a:cubicBezTo>
                    <a:pt x="90654" y="326952"/>
                    <a:pt x="71752" y="353194"/>
                    <a:pt x="68080" y="362913"/>
                  </a:cubicBezTo>
                  <a:cubicBezTo>
                    <a:pt x="89142" y="343151"/>
                    <a:pt x="76937" y="351358"/>
                    <a:pt x="88386" y="337211"/>
                  </a:cubicBezTo>
                  <a:cubicBezTo>
                    <a:pt x="112580" y="307730"/>
                    <a:pt x="91086" y="355030"/>
                    <a:pt x="103831" y="331164"/>
                  </a:cubicBezTo>
                  <a:lnTo>
                    <a:pt x="129214" y="286779"/>
                  </a:lnTo>
                  <a:cubicBezTo>
                    <a:pt x="134939" y="272741"/>
                    <a:pt x="129106" y="271553"/>
                    <a:pt x="128998" y="271337"/>
                  </a:cubicBezTo>
                  <a:cubicBezTo>
                    <a:pt x="118521" y="284296"/>
                    <a:pt x="107936" y="303302"/>
                    <a:pt x="97999" y="316909"/>
                  </a:cubicBezTo>
                  <a:close/>
                  <a:moveTo>
                    <a:pt x="68728" y="291423"/>
                  </a:moveTo>
                  <a:cubicBezTo>
                    <a:pt x="68728" y="290667"/>
                    <a:pt x="67648" y="289263"/>
                    <a:pt x="67108" y="289803"/>
                  </a:cubicBezTo>
                  <a:cubicBezTo>
                    <a:pt x="59979" y="298011"/>
                    <a:pt x="69268" y="291963"/>
                    <a:pt x="69376" y="292071"/>
                  </a:cubicBezTo>
                  <a:cubicBezTo>
                    <a:pt x="69376" y="292071"/>
                    <a:pt x="68728" y="291747"/>
                    <a:pt x="68728" y="291423"/>
                  </a:cubicBezTo>
                  <a:close/>
                  <a:moveTo>
                    <a:pt x="719818" y="325224"/>
                  </a:moveTo>
                  <a:cubicBezTo>
                    <a:pt x="708477" y="321985"/>
                    <a:pt x="714093" y="329328"/>
                    <a:pt x="710637" y="317665"/>
                  </a:cubicBezTo>
                  <a:lnTo>
                    <a:pt x="715929" y="213129"/>
                  </a:lnTo>
                  <a:cubicBezTo>
                    <a:pt x="732239" y="235267"/>
                    <a:pt x="720034" y="281488"/>
                    <a:pt x="719818" y="325224"/>
                  </a:cubicBezTo>
                  <a:close/>
                  <a:moveTo>
                    <a:pt x="16343" y="155570"/>
                  </a:moveTo>
                  <a:cubicBezTo>
                    <a:pt x="9754" y="132999"/>
                    <a:pt x="5218" y="103950"/>
                    <a:pt x="27684" y="91639"/>
                  </a:cubicBezTo>
                  <a:cubicBezTo>
                    <a:pt x="27792" y="103518"/>
                    <a:pt x="27468" y="114857"/>
                    <a:pt x="26064" y="126520"/>
                  </a:cubicBezTo>
                  <a:cubicBezTo>
                    <a:pt x="21851" y="159673"/>
                    <a:pt x="20771" y="150386"/>
                    <a:pt x="16343" y="155570"/>
                  </a:cubicBezTo>
                  <a:close/>
                  <a:moveTo>
                    <a:pt x="140447" y="54274"/>
                  </a:moveTo>
                  <a:cubicBezTo>
                    <a:pt x="170150" y="48766"/>
                    <a:pt x="190456" y="42719"/>
                    <a:pt x="222644" y="37211"/>
                  </a:cubicBezTo>
                  <a:cubicBezTo>
                    <a:pt x="238737" y="34511"/>
                    <a:pt x="249754" y="31703"/>
                    <a:pt x="266064" y="31056"/>
                  </a:cubicBezTo>
                  <a:cubicBezTo>
                    <a:pt x="286478" y="30408"/>
                    <a:pt x="296523" y="29760"/>
                    <a:pt x="309376" y="39803"/>
                  </a:cubicBezTo>
                  <a:cubicBezTo>
                    <a:pt x="240465" y="42827"/>
                    <a:pt x="196721" y="57297"/>
                    <a:pt x="149520" y="61725"/>
                  </a:cubicBezTo>
                  <a:lnTo>
                    <a:pt x="138395" y="61293"/>
                  </a:lnTo>
                  <a:cubicBezTo>
                    <a:pt x="136775" y="60861"/>
                    <a:pt x="137099" y="53410"/>
                    <a:pt x="110204" y="54058"/>
                  </a:cubicBezTo>
                  <a:cubicBezTo>
                    <a:pt x="89466" y="54598"/>
                    <a:pt x="65164" y="63885"/>
                    <a:pt x="53174" y="74576"/>
                  </a:cubicBezTo>
                  <a:lnTo>
                    <a:pt x="87090" y="65073"/>
                  </a:lnTo>
                  <a:cubicBezTo>
                    <a:pt x="87414" y="65721"/>
                    <a:pt x="87738" y="66909"/>
                    <a:pt x="87846" y="67233"/>
                  </a:cubicBezTo>
                  <a:lnTo>
                    <a:pt x="89142" y="71444"/>
                  </a:lnTo>
                  <a:cubicBezTo>
                    <a:pt x="90870" y="77276"/>
                    <a:pt x="86334" y="68853"/>
                    <a:pt x="90870" y="77168"/>
                  </a:cubicBezTo>
                  <a:cubicBezTo>
                    <a:pt x="115281" y="75764"/>
                    <a:pt x="140447" y="67341"/>
                    <a:pt x="164966" y="62913"/>
                  </a:cubicBezTo>
                  <a:cubicBezTo>
                    <a:pt x="344588" y="30408"/>
                    <a:pt x="406478" y="56973"/>
                    <a:pt x="474633" y="47146"/>
                  </a:cubicBezTo>
                  <a:cubicBezTo>
                    <a:pt x="501096" y="43367"/>
                    <a:pt x="520106" y="41315"/>
                    <a:pt x="552077" y="41639"/>
                  </a:cubicBezTo>
                  <a:cubicBezTo>
                    <a:pt x="582752" y="41963"/>
                    <a:pt x="604354" y="35051"/>
                    <a:pt x="628873" y="32243"/>
                  </a:cubicBezTo>
                  <a:cubicBezTo>
                    <a:pt x="660952" y="28680"/>
                    <a:pt x="664300" y="47038"/>
                    <a:pt x="694219" y="48766"/>
                  </a:cubicBezTo>
                  <a:cubicBezTo>
                    <a:pt x="696379" y="84295"/>
                    <a:pt x="705668" y="116477"/>
                    <a:pt x="704804" y="153734"/>
                  </a:cubicBezTo>
                  <a:cubicBezTo>
                    <a:pt x="647775" y="159457"/>
                    <a:pt x="596469" y="161833"/>
                    <a:pt x="536739" y="162697"/>
                  </a:cubicBezTo>
                  <a:cubicBezTo>
                    <a:pt x="480466" y="163453"/>
                    <a:pt x="408530" y="172740"/>
                    <a:pt x="376775" y="172740"/>
                  </a:cubicBezTo>
                  <a:cubicBezTo>
                    <a:pt x="275029" y="173064"/>
                    <a:pt x="118953" y="184187"/>
                    <a:pt x="36541" y="181380"/>
                  </a:cubicBezTo>
                  <a:cubicBezTo>
                    <a:pt x="36649" y="73820"/>
                    <a:pt x="50474" y="115937"/>
                    <a:pt x="51122" y="66693"/>
                  </a:cubicBezTo>
                  <a:cubicBezTo>
                    <a:pt x="51230" y="48874"/>
                    <a:pt x="123597" y="47470"/>
                    <a:pt x="140447" y="47038"/>
                  </a:cubicBezTo>
                  <a:lnTo>
                    <a:pt x="140447" y="54274"/>
                  </a:lnTo>
                  <a:close/>
                  <a:moveTo>
                    <a:pt x="452167" y="27708"/>
                  </a:moveTo>
                  <a:cubicBezTo>
                    <a:pt x="465668" y="10969"/>
                    <a:pt x="582212" y="18205"/>
                    <a:pt x="597873" y="20364"/>
                  </a:cubicBezTo>
                  <a:cubicBezTo>
                    <a:pt x="595065" y="22740"/>
                    <a:pt x="596577" y="23064"/>
                    <a:pt x="591393" y="25440"/>
                  </a:cubicBezTo>
                  <a:lnTo>
                    <a:pt x="452167" y="27708"/>
                  </a:lnTo>
                  <a:close/>
                  <a:moveTo>
                    <a:pt x="391897" y="16369"/>
                  </a:moveTo>
                  <a:cubicBezTo>
                    <a:pt x="397513" y="12913"/>
                    <a:pt x="387792" y="16585"/>
                    <a:pt x="399781" y="12805"/>
                  </a:cubicBezTo>
                  <a:lnTo>
                    <a:pt x="445578" y="4490"/>
                  </a:lnTo>
                  <a:cubicBezTo>
                    <a:pt x="463724" y="1682"/>
                    <a:pt x="487378" y="4490"/>
                    <a:pt x="503148" y="1250"/>
                  </a:cubicBezTo>
                  <a:cubicBezTo>
                    <a:pt x="485974" y="-5770"/>
                    <a:pt x="302140" y="18960"/>
                    <a:pt x="262500" y="21336"/>
                  </a:cubicBezTo>
                  <a:lnTo>
                    <a:pt x="70240" y="39155"/>
                  </a:lnTo>
                  <a:cubicBezTo>
                    <a:pt x="36433" y="44446"/>
                    <a:pt x="47234" y="45634"/>
                    <a:pt x="27792" y="62481"/>
                  </a:cubicBezTo>
                  <a:lnTo>
                    <a:pt x="33516" y="77708"/>
                  </a:lnTo>
                  <a:cubicBezTo>
                    <a:pt x="-18437" y="120364"/>
                    <a:pt x="13534" y="144555"/>
                    <a:pt x="18611" y="165505"/>
                  </a:cubicBezTo>
                  <a:cubicBezTo>
                    <a:pt x="22499" y="181164"/>
                    <a:pt x="5542" y="445527"/>
                    <a:pt x="1113" y="496391"/>
                  </a:cubicBezTo>
                  <a:cubicBezTo>
                    <a:pt x="-1803" y="529760"/>
                    <a:pt x="1761" y="519825"/>
                    <a:pt x="3273" y="522093"/>
                  </a:cubicBezTo>
                  <a:cubicBezTo>
                    <a:pt x="7918" y="512482"/>
                    <a:pt x="8782" y="469933"/>
                    <a:pt x="10294" y="454490"/>
                  </a:cubicBezTo>
                  <a:cubicBezTo>
                    <a:pt x="11482" y="442719"/>
                    <a:pt x="12238" y="433972"/>
                    <a:pt x="12562" y="420365"/>
                  </a:cubicBezTo>
                  <a:cubicBezTo>
                    <a:pt x="12994" y="404058"/>
                    <a:pt x="11050" y="395635"/>
                    <a:pt x="19583" y="383756"/>
                  </a:cubicBezTo>
                  <a:lnTo>
                    <a:pt x="14506" y="881273"/>
                  </a:lnTo>
                  <a:cubicBezTo>
                    <a:pt x="14290" y="926737"/>
                    <a:pt x="16343" y="912590"/>
                    <a:pt x="21635" y="931489"/>
                  </a:cubicBezTo>
                  <a:cubicBezTo>
                    <a:pt x="26604" y="949523"/>
                    <a:pt x="25632" y="995960"/>
                    <a:pt x="23363" y="1015290"/>
                  </a:cubicBezTo>
                  <a:cubicBezTo>
                    <a:pt x="16127" y="1076521"/>
                    <a:pt x="34272" y="1081813"/>
                    <a:pt x="52310" y="1094880"/>
                  </a:cubicBezTo>
                  <a:cubicBezTo>
                    <a:pt x="63435" y="1102763"/>
                    <a:pt x="60087" y="1102547"/>
                    <a:pt x="76505" y="1104383"/>
                  </a:cubicBezTo>
                  <a:cubicBezTo>
                    <a:pt x="220807" y="1120798"/>
                    <a:pt x="259907" y="1084513"/>
                    <a:pt x="420412" y="1103519"/>
                  </a:cubicBezTo>
                  <a:cubicBezTo>
                    <a:pt x="443742" y="1106327"/>
                    <a:pt x="470745" y="1104275"/>
                    <a:pt x="494831" y="1105895"/>
                  </a:cubicBezTo>
                  <a:cubicBezTo>
                    <a:pt x="516109" y="1107407"/>
                    <a:pt x="532635" y="1115182"/>
                    <a:pt x="555641" y="1116262"/>
                  </a:cubicBezTo>
                  <a:cubicBezTo>
                    <a:pt x="606082" y="1118638"/>
                    <a:pt x="620988" y="1151791"/>
                    <a:pt x="664948" y="1112482"/>
                  </a:cubicBezTo>
                  <a:cubicBezTo>
                    <a:pt x="679638" y="1099307"/>
                    <a:pt x="695623" y="1092828"/>
                    <a:pt x="698756" y="1071230"/>
                  </a:cubicBezTo>
                  <a:cubicBezTo>
                    <a:pt x="703724" y="1036240"/>
                    <a:pt x="720574" y="1001143"/>
                    <a:pt x="718090" y="945960"/>
                  </a:cubicBezTo>
                  <a:cubicBezTo>
                    <a:pt x="716902" y="919070"/>
                    <a:pt x="719278" y="900387"/>
                    <a:pt x="721222" y="877169"/>
                  </a:cubicBezTo>
                  <a:cubicBezTo>
                    <a:pt x="728999" y="785052"/>
                    <a:pt x="720034" y="683108"/>
                    <a:pt x="731375" y="592935"/>
                  </a:cubicBezTo>
                  <a:cubicBezTo>
                    <a:pt x="740556" y="519501"/>
                    <a:pt x="718198" y="434944"/>
                    <a:pt x="733643" y="319717"/>
                  </a:cubicBezTo>
                  <a:lnTo>
                    <a:pt x="748657" y="313561"/>
                  </a:lnTo>
                  <a:cubicBezTo>
                    <a:pt x="740124" y="281704"/>
                    <a:pt x="741852" y="294663"/>
                    <a:pt x="745416" y="260213"/>
                  </a:cubicBezTo>
                  <a:cubicBezTo>
                    <a:pt x="753733" y="179652"/>
                    <a:pt x="755245" y="173712"/>
                    <a:pt x="749521" y="85051"/>
                  </a:cubicBezTo>
                  <a:cubicBezTo>
                    <a:pt x="729431" y="72092"/>
                    <a:pt x="746929" y="85591"/>
                    <a:pt x="726839" y="50818"/>
                  </a:cubicBezTo>
                  <a:cubicBezTo>
                    <a:pt x="724030" y="45958"/>
                    <a:pt x="705776" y="24684"/>
                    <a:pt x="702536" y="22200"/>
                  </a:cubicBezTo>
                  <a:cubicBezTo>
                    <a:pt x="686118" y="9889"/>
                    <a:pt x="517513" y="11833"/>
                    <a:pt x="494615" y="13453"/>
                  </a:cubicBezTo>
                  <a:cubicBezTo>
                    <a:pt x="460700" y="16045"/>
                    <a:pt x="428188" y="16693"/>
                    <a:pt x="391897" y="1636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81398CB2-97CE-541A-E084-D756B51C403D}"/>
                </a:ext>
              </a:extLst>
            </p:cNvPr>
            <p:cNvSpPr/>
            <p:nvPr/>
          </p:nvSpPr>
          <p:spPr>
            <a:xfrm>
              <a:off x="10090534" y="6129079"/>
              <a:ext cx="304590" cy="218204"/>
            </a:xfrm>
            <a:custGeom>
              <a:avLst/>
              <a:gdLst>
                <a:gd name="connsiteX0" fmla="*/ 232007 w 304590"/>
                <a:gd name="connsiteY0" fmla="*/ 96646 h 218204"/>
                <a:gd name="connsiteX1" fmla="*/ 102286 w 304590"/>
                <a:gd name="connsiteY1" fmla="*/ 192002 h 218204"/>
                <a:gd name="connsiteX2" fmla="*/ 272836 w 304590"/>
                <a:gd name="connsiteY2" fmla="*/ 131203 h 218204"/>
                <a:gd name="connsiteX3" fmla="*/ 167417 w 304590"/>
                <a:gd name="connsiteY3" fmla="*/ 217596 h 218204"/>
                <a:gd name="connsiteX4" fmla="*/ 182538 w 304590"/>
                <a:gd name="connsiteY4" fmla="*/ 208741 h 218204"/>
                <a:gd name="connsiteX5" fmla="*/ 284609 w 304590"/>
                <a:gd name="connsiteY5" fmla="*/ 134875 h 218204"/>
                <a:gd name="connsiteX6" fmla="*/ 291738 w 304590"/>
                <a:gd name="connsiteY6" fmla="*/ 121376 h 218204"/>
                <a:gd name="connsiteX7" fmla="*/ 127777 w 304590"/>
                <a:gd name="connsiteY7" fmla="*/ 180231 h 218204"/>
                <a:gd name="connsiteX8" fmla="*/ 293142 w 304590"/>
                <a:gd name="connsiteY8" fmla="*/ 64680 h 218204"/>
                <a:gd name="connsiteX9" fmla="*/ 216130 w 304590"/>
                <a:gd name="connsiteY9" fmla="*/ 97618 h 218204"/>
                <a:gd name="connsiteX10" fmla="*/ 125077 w 304590"/>
                <a:gd name="connsiteY10" fmla="*/ 129583 h 218204"/>
                <a:gd name="connsiteX11" fmla="*/ 127453 w 304590"/>
                <a:gd name="connsiteY11" fmla="*/ 126451 h 218204"/>
                <a:gd name="connsiteX12" fmla="*/ 129721 w 304590"/>
                <a:gd name="connsiteY12" fmla="*/ 123536 h 218204"/>
                <a:gd name="connsiteX13" fmla="*/ 172277 w 304590"/>
                <a:gd name="connsiteY13" fmla="*/ 95242 h 218204"/>
                <a:gd name="connsiteX14" fmla="*/ 220234 w 304590"/>
                <a:gd name="connsiteY14" fmla="*/ 66948 h 218204"/>
                <a:gd name="connsiteX15" fmla="*/ 304591 w 304590"/>
                <a:gd name="connsiteY15" fmla="*/ 101 h 218204"/>
                <a:gd name="connsiteX16" fmla="*/ 264519 w 304590"/>
                <a:gd name="connsiteY16" fmla="*/ 16516 h 218204"/>
                <a:gd name="connsiteX17" fmla="*/ 129721 w 304590"/>
                <a:gd name="connsiteY17" fmla="*/ 80123 h 218204"/>
                <a:gd name="connsiteX18" fmla="*/ 149919 w 304590"/>
                <a:gd name="connsiteY18" fmla="*/ 61225 h 218204"/>
                <a:gd name="connsiteX19" fmla="*/ 158992 w 304590"/>
                <a:gd name="connsiteY19" fmla="*/ 55285 h 218204"/>
                <a:gd name="connsiteX20" fmla="*/ 210405 w 304590"/>
                <a:gd name="connsiteY20" fmla="*/ 22024 h 218204"/>
                <a:gd name="connsiteX21" fmla="*/ 0 w 304590"/>
                <a:gd name="connsiteY21" fmla="*/ 157769 h 218204"/>
                <a:gd name="connsiteX22" fmla="*/ 29811 w 304590"/>
                <a:gd name="connsiteY22" fmla="*/ 147402 h 218204"/>
                <a:gd name="connsiteX23" fmla="*/ 195392 w 304590"/>
                <a:gd name="connsiteY23" fmla="*/ 53449 h 218204"/>
                <a:gd name="connsiteX24" fmla="*/ 228875 w 304590"/>
                <a:gd name="connsiteY24" fmla="*/ 37466 h 218204"/>
                <a:gd name="connsiteX25" fmla="*/ 264411 w 304590"/>
                <a:gd name="connsiteY25" fmla="*/ 20728 h 218204"/>
                <a:gd name="connsiteX26" fmla="*/ 244861 w 304590"/>
                <a:gd name="connsiteY26" fmla="*/ 42542 h 218204"/>
                <a:gd name="connsiteX27" fmla="*/ 168173 w 304590"/>
                <a:gd name="connsiteY27" fmla="*/ 91786 h 218204"/>
                <a:gd name="connsiteX28" fmla="*/ 115572 w 304590"/>
                <a:gd name="connsiteY28" fmla="*/ 122996 h 218204"/>
                <a:gd name="connsiteX29" fmla="*/ 66859 w 304590"/>
                <a:gd name="connsiteY29" fmla="*/ 157661 h 218204"/>
                <a:gd name="connsiteX30" fmla="*/ 232007 w 304590"/>
                <a:gd name="connsiteY30" fmla="*/ 96646 h 21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4590" h="218204">
                  <a:moveTo>
                    <a:pt x="232007" y="96646"/>
                  </a:moveTo>
                  <a:cubicBezTo>
                    <a:pt x="219910" y="112736"/>
                    <a:pt x="112655" y="172024"/>
                    <a:pt x="102286" y="192002"/>
                  </a:cubicBezTo>
                  <a:cubicBezTo>
                    <a:pt x="119676" y="198698"/>
                    <a:pt x="243781" y="138438"/>
                    <a:pt x="272836" y="131203"/>
                  </a:cubicBezTo>
                  <a:cubicBezTo>
                    <a:pt x="259226" y="153881"/>
                    <a:pt x="173358" y="194594"/>
                    <a:pt x="167417" y="217596"/>
                  </a:cubicBezTo>
                  <a:cubicBezTo>
                    <a:pt x="186751" y="218136"/>
                    <a:pt x="170225" y="220728"/>
                    <a:pt x="182538" y="208741"/>
                  </a:cubicBezTo>
                  <a:cubicBezTo>
                    <a:pt x="210837" y="181203"/>
                    <a:pt x="263979" y="154205"/>
                    <a:pt x="284609" y="134875"/>
                  </a:cubicBezTo>
                  <a:cubicBezTo>
                    <a:pt x="293250" y="126883"/>
                    <a:pt x="291738" y="126127"/>
                    <a:pt x="291738" y="121376"/>
                  </a:cubicBezTo>
                  <a:cubicBezTo>
                    <a:pt x="291521" y="108201"/>
                    <a:pt x="160504" y="173752"/>
                    <a:pt x="127777" y="180231"/>
                  </a:cubicBezTo>
                  <a:cubicBezTo>
                    <a:pt x="151107" y="145242"/>
                    <a:pt x="292494" y="83579"/>
                    <a:pt x="293142" y="64680"/>
                  </a:cubicBezTo>
                  <a:cubicBezTo>
                    <a:pt x="284285" y="64680"/>
                    <a:pt x="228983" y="91570"/>
                    <a:pt x="216130" y="97618"/>
                  </a:cubicBezTo>
                  <a:cubicBezTo>
                    <a:pt x="196040" y="107229"/>
                    <a:pt x="148731" y="126235"/>
                    <a:pt x="125077" y="129583"/>
                  </a:cubicBezTo>
                  <a:cubicBezTo>
                    <a:pt x="125725" y="128503"/>
                    <a:pt x="126913" y="125695"/>
                    <a:pt x="127453" y="126451"/>
                  </a:cubicBezTo>
                  <a:cubicBezTo>
                    <a:pt x="127885" y="127207"/>
                    <a:pt x="129073" y="124184"/>
                    <a:pt x="129721" y="123536"/>
                  </a:cubicBezTo>
                  <a:cubicBezTo>
                    <a:pt x="140738" y="111981"/>
                    <a:pt x="157912" y="103449"/>
                    <a:pt x="172277" y="95242"/>
                  </a:cubicBezTo>
                  <a:cubicBezTo>
                    <a:pt x="190207" y="84983"/>
                    <a:pt x="202628" y="77855"/>
                    <a:pt x="220234" y="66948"/>
                  </a:cubicBezTo>
                  <a:cubicBezTo>
                    <a:pt x="242269" y="53233"/>
                    <a:pt x="299838" y="18460"/>
                    <a:pt x="304591" y="101"/>
                  </a:cubicBezTo>
                  <a:cubicBezTo>
                    <a:pt x="293682" y="-1195"/>
                    <a:pt x="277588" y="10253"/>
                    <a:pt x="264519" y="16516"/>
                  </a:cubicBezTo>
                  <a:lnTo>
                    <a:pt x="129721" y="80123"/>
                  </a:lnTo>
                  <a:lnTo>
                    <a:pt x="149919" y="61225"/>
                  </a:lnTo>
                  <a:cubicBezTo>
                    <a:pt x="151863" y="60037"/>
                    <a:pt x="157588" y="56365"/>
                    <a:pt x="158992" y="55285"/>
                  </a:cubicBezTo>
                  <a:cubicBezTo>
                    <a:pt x="173466" y="44810"/>
                    <a:pt x="190315" y="29583"/>
                    <a:pt x="210405" y="22024"/>
                  </a:cubicBezTo>
                  <a:cubicBezTo>
                    <a:pt x="193880" y="22672"/>
                    <a:pt x="4536" y="152369"/>
                    <a:pt x="0" y="157769"/>
                  </a:cubicBezTo>
                  <a:cubicBezTo>
                    <a:pt x="14257" y="163600"/>
                    <a:pt x="21062" y="153989"/>
                    <a:pt x="29811" y="147402"/>
                  </a:cubicBezTo>
                  <a:cubicBezTo>
                    <a:pt x="57786" y="126127"/>
                    <a:pt x="161908" y="70080"/>
                    <a:pt x="195392" y="53449"/>
                  </a:cubicBezTo>
                  <a:cubicBezTo>
                    <a:pt x="207489" y="47402"/>
                    <a:pt x="215914" y="43406"/>
                    <a:pt x="228875" y="37466"/>
                  </a:cubicBezTo>
                  <a:lnTo>
                    <a:pt x="264411" y="20728"/>
                  </a:lnTo>
                  <a:cubicBezTo>
                    <a:pt x="270243" y="25911"/>
                    <a:pt x="275752" y="21916"/>
                    <a:pt x="244861" y="42542"/>
                  </a:cubicBezTo>
                  <a:lnTo>
                    <a:pt x="168173" y="91786"/>
                  </a:lnTo>
                  <a:cubicBezTo>
                    <a:pt x="149055" y="102477"/>
                    <a:pt x="135122" y="111873"/>
                    <a:pt x="115572" y="122996"/>
                  </a:cubicBezTo>
                  <a:cubicBezTo>
                    <a:pt x="98398" y="132715"/>
                    <a:pt x="74420" y="139518"/>
                    <a:pt x="66859" y="157661"/>
                  </a:cubicBezTo>
                  <a:cubicBezTo>
                    <a:pt x="84681" y="156689"/>
                    <a:pt x="220882" y="101721"/>
                    <a:pt x="232007" y="9664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FD7EE289-12AE-796E-CA93-C35E045DEEAC}"/>
                </a:ext>
              </a:extLst>
            </p:cNvPr>
            <p:cNvSpPr/>
            <p:nvPr/>
          </p:nvSpPr>
          <p:spPr>
            <a:xfrm>
              <a:off x="10547636" y="5922052"/>
              <a:ext cx="85004" cy="257127"/>
            </a:xfrm>
            <a:custGeom>
              <a:avLst/>
              <a:gdLst>
                <a:gd name="connsiteX0" fmla="*/ 19334 w 85004"/>
                <a:gd name="connsiteY0" fmla="*/ 104212 h 257127"/>
                <a:gd name="connsiteX1" fmla="*/ 22574 w 85004"/>
                <a:gd name="connsiteY1" fmla="*/ 106804 h 257127"/>
                <a:gd name="connsiteX2" fmla="*/ 21602 w 85004"/>
                <a:gd name="connsiteY2" fmla="*/ 106048 h 257127"/>
                <a:gd name="connsiteX3" fmla="*/ 19334 w 85004"/>
                <a:gd name="connsiteY3" fmla="*/ 104212 h 257127"/>
                <a:gd name="connsiteX4" fmla="*/ 0 w 85004"/>
                <a:gd name="connsiteY4" fmla="*/ 161447 h 257127"/>
                <a:gd name="connsiteX5" fmla="*/ 17714 w 85004"/>
                <a:gd name="connsiteY5" fmla="*/ 148056 h 257127"/>
                <a:gd name="connsiteX6" fmla="*/ 55410 w 85004"/>
                <a:gd name="connsiteY6" fmla="*/ 94385 h 257127"/>
                <a:gd name="connsiteX7" fmla="*/ 69019 w 85004"/>
                <a:gd name="connsiteY7" fmla="*/ 84773 h 257127"/>
                <a:gd name="connsiteX8" fmla="*/ 36076 w 85004"/>
                <a:gd name="connsiteY8" fmla="*/ 222247 h 257127"/>
                <a:gd name="connsiteX9" fmla="*/ 49037 w 85004"/>
                <a:gd name="connsiteY9" fmla="*/ 192333 h 257127"/>
                <a:gd name="connsiteX10" fmla="*/ 55302 w 85004"/>
                <a:gd name="connsiteY10" fmla="*/ 257128 h 257127"/>
                <a:gd name="connsiteX11" fmla="*/ 54005 w 85004"/>
                <a:gd name="connsiteY11" fmla="*/ 179050 h 257127"/>
                <a:gd name="connsiteX12" fmla="*/ 51845 w 85004"/>
                <a:gd name="connsiteY12" fmla="*/ 167711 h 257127"/>
                <a:gd name="connsiteX13" fmla="*/ 80036 w 85004"/>
                <a:gd name="connsiteY13" fmla="*/ 62203 h 257127"/>
                <a:gd name="connsiteX14" fmla="*/ 32619 w 85004"/>
                <a:gd name="connsiteY14" fmla="*/ 110043 h 257127"/>
                <a:gd name="connsiteX15" fmla="*/ 78416 w 85004"/>
                <a:gd name="connsiteY15" fmla="*/ 29806 h 257127"/>
                <a:gd name="connsiteX16" fmla="*/ 85005 w 85004"/>
                <a:gd name="connsiteY16" fmla="*/ 7667 h 257127"/>
                <a:gd name="connsiteX17" fmla="*/ 82304 w 85004"/>
                <a:gd name="connsiteY17" fmla="*/ 0 h 257127"/>
                <a:gd name="connsiteX18" fmla="*/ 30027 w 85004"/>
                <a:gd name="connsiteY18" fmla="*/ 76134 h 257127"/>
                <a:gd name="connsiteX19" fmla="*/ 20090 w 85004"/>
                <a:gd name="connsiteY19" fmla="*/ 115983 h 257127"/>
                <a:gd name="connsiteX20" fmla="*/ 0 w 85004"/>
                <a:gd name="connsiteY20" fmla="*/ 161447 h 25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004" h="257127">
                  <a:moveTo>
                    <a:pt x="19334" y="104212"/>
                  </a:moveTo>
                  <a:lnTo>
                    <a:pt x="22574" y="106804"/>
                  </a:lnTo>
                  <a:cubicBezTo>
                    <a:pt x="22466" y="106696"/>
                    <a:pt x="21710" y="106156"/>
                    <a:pt x="21602" y="106048"/>
                  </a:cubicBezTo>
                  <a:cubicBezTo>
                    <a:pt x="21278" y="105832"/>
                    <a:pt x="18578" y="104860"/>
                    <a:pt x="19334" y="104212"/>
                  </a:cubicBezTo>
                  <a:close/>
                  <a:moveTo>
                    <a:pt x="0" y="161447"/>
                  </a:moveTo>
                  <a:cubicBezTo>
                    <a:pt x="11989" y="159935"/>
                    <a:pt x="10801" y="158208"/>
                    <a:pt x="17714" y="148056"/>
                  </a:cubicBezTo>
                  <a:cubicBezTo>
                    <a:pt x="27867" y="133262"/>
                    <a:pt x="42556" y="106696"/>
                    <a:pt x="55410" y="94385"/>
                  </a:cubicBezTo>
                  <a:cubicBezTo>
                    <a:pt x="67075" y="83045"/>
                    <a:pt x="55950" y="90713"/>
                    <a:pt x="69019" y="84773"/>
                  </a:cubicBezTo>
                  <a:cubicBezTo>
                    <a:pt x="65131" y="115983"/>
                    <a:pt x="27867" y="201188"/>
                    <a:pt x="36076" y="222247"/>
                  </a:cubicBezTo>
                  <a:cubicBezTo>
                    <a:pt x="40288" y="213283"/>
                    <a:pt x="41692" y="201296"/>
                    <a:pt x="49037" y="192333"/>
                  </a:cubicBezTo>
                  <a:cubicBezTo>
                    <a:pt x="49577" y="215443"/>
                    <a:pt x="47309" y="240497"/>
                    <a:pt x="55302" y="257128"/>
                  </a:cubicBezTo>
                  <a:cubicBezTo>
                    <a:pt x="54870" y="212959"/>
                    <a:pt x="62214" y="205076"/>
                    <a:pt x="54005" y="179050"/>
                  </a:cubicBezTo>
                  <a:cubicBezTo>
                    <a:pt x="53249" y="176566"/>
                    <a:pt x="51305" y="184449"/>
                    <a:pt x="51845" y="167711"/>
                  </a:cubicBezTo>
                  <a:cubicBezTo>
                    <a:pt x="52493" y="151728"/>
                    <a:pt x="81440" y="94925"/>
                    <a:pt x="80036" y="62203"/>
                  </a:cubicBezTo>
                  <a:cubicBezTo>
                    <a:pt x="60810" y="69223"/>
                    <a:pt x="49793" y="98164"/>
                    <a:pt x="32619" y="110043"/>
                  </a:cubicBezTo>
                  <a:cubicBezTo>
                    <a:pt x="40396" y="80238"/>
                    <a:pt x="65131" y="53888"/>
                    <a:pt x="78416" y="29806"/>
                  </a:cubicBezTo>
                  <a:lnTo>
                    <a:pt x="85005" y="7667"/>
                  </a:lnTo>
                  <a:cubicBezTo>
                    <a:pt x="83816" y="-3132"/>
                    <a:pt x="86085" y="5616"/>
                    <a:pt x="82304" y="0"/>
                  </a:cubicBezTo>
                  <a:cubicBezTo>
                    <a:pt x="72259" y="9503"/>
                    <a:pt x="40612" y="60043"/>
                    <a:pt x="30027" y="76134"/>
                  </a:cubicBezTo>
                  <a:cubicBezTo>
                    <a:pt x="5185" y="114039"/>
                    <a:pt x="22142" y="95788"/>
                    <a:pt x="20090" y="115983"/>
                  </a:cubicBezTo>
                  <a:cubicBezTo>
                    <a:pt x="18254" y="133154"/>
                    <a:pt x="2052" y="145357"/>
                    <a:pt x="0" y="16144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1EEDDE7F-1DF7-F304-990E-8D08AE0DE3AC}"/>
                </a:ext>
              </a:extLst>
            </p:cNvPr>
            <p:cNvSpPr/>
            <p:nvPr/>
          </p:nvSpPr>
          <p:spPr>
            <a:xfrm>
              <a:off x="10062881" y="6463522"/>
              <a:ext cx="88169" cy="169438"/>
            </a:xfrm>
            <a:custGeom>
              <a:avLst/>
              <a:gdLst>
                <a:gd name="connsiteX0" fmla="*/ 13612 w 88169"/>
                <a:gd name="connsiteY0" fmla="*/ 143305 h 169438"/>
                <a:gd name="connsiteX1" fmla="*/ 16744 w 88169"/>
                <a:gd name="connsiteY1" fmla="*/ 143305 h 169438"/>
                <a:gd name="connsiteX2" fmla="*/ 16312 w 88169"/>
                <a:gd name="connsiteY2" fmla="*/ 143413 h 169438"/>
                <a:gd name="connsiteX3" fmla="*/ 13612 w 88169"/>
                <a:gd name="connsiteY3" fmla="*/ 143305 h 169438"/>
                <a:gd name="connsiteX4" fmla="*/ 3 w 88169"/>
                <a:gd name="connsiteY4" fmla="*/ 169439 h 169438"/>
                <a:gd name="connsiteX5" fmla="*/ 31866 w 88169"/>
                <a:gd name="connsiteY5" fmla="*/ 132506 h 169438"/>
                <a:gd name="connsiteX6" fmla="*/ 21065 w 88169"/>
                <a:gd name="connsiteY6" fmla="*/ 138553 h 169438"/>
                <a:gd name="connsiteX7" fmla="*/ 18257 w 88169"/>
                <a:gd name="connsiteY7" fmla="*/ 139741 h 169438"/>
                <a:gd name="connsiteX8" fmla="*/ 52064 w 88169"/>
                <a:gd name="connsiteY8" fmla="*/ 66631 h 169438"/>
                <a:gd name="connsiteX9" fmla="*/ 86951 w 88169"/>
                <a:gd name="connsiteY9" fmla="*/ 0 h 169438"/>
                <a:gd name="connsiteX10" fmla="*/ 38671 w 88169"/>
                <a:gd name="connsiteY10" fmla="*/ 79590 h 169438"/>
                <a:gd name="connsiteX11" fmla="*/ 3 w 88169"/>
                <a:gd name="connsiteY11" fmla="*/ 169439 h 16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169" h="169438">
                  <a:moveTo>
                    <a:pt x="13612" y="143305"/>
                  </a:moveTo>
                  <a:cubicBezTo>
                    <a:pt x="12748" y="128726"/>
                    <a:pt x="21929" y="142657"/>
                    <a:pt x="16744" y="143305"/>
                  </a:cubicBezTo>
                  <a:cubicBezTo>
                    <a:pt x="16744" y="143305"/>
                    <a:pt x="16312" y="143413"/>
                    <a:pt x="16312" y="143413"/>
                  </a:cubicBezTo>
                  <a:cubicBezTo>
                    <a:pt x="12532" y="143521"/>
                    <a:pt x="14152" y="153240"/>
                    <a:pt x="13612" y="143305"/>
                  </a:cubicBezTo>
                  <a:close/>
                  <a:moveTo>
                    <a:pt x="3" y="169439"/>
                  </a:moveTo>
                  <a:cubicBezTo>
                    <a:pt x="17284" y="161447"/>
                    <a:pt x="21605" y="147840"/>
                    <a:pt x="31866" y="132506"/>
                  </a:cubicBezTo>
                  <a:lnTo>
                    <a:pt x="21065" y="138553"/>
                  </a:lnTo>
                  <a:cubicBezTo>
                    <a:pt x="20417" y="138877"/>
                    <a:pt x="19121" y="139417"/>
                    <a:pt x="18257" y="139741"/>
                  </a:cubicBezTo>
                  <a:cubicBezTo>
                    <a:pt x="18581" y="123866"/>
                    <a:pt x="42343" y="80778"/>
                    <a:pt x="52064" y="66631"/>
                  </a:cubicBezTo>
                  <a:cubicBezTo>
                    <a:pt x="64053" y="49028"/>
                    <a:pt x="94620" y="18791"/>
                    <a:pt x="86951" y="0"/>
                  </a:cubicBezTo>
                  <a:cubicBezTo>
                    <a:pt x="73882" y="5184"/>
                    <a:pt x="45259" y="66847"/>
                    <a:pt x="38671" y="79590"/>
                  </a:cubicBezTo>
                  <a:cubicBezTo>
                    <a:pt x="28626" y="99244"/>
                    <a:pt x="-321" y="146760"/>
                    <a:pt x="3" y="16943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79D03F92-7F20-6787-7FC9-273C9FFDC13A}"/>
                </a:ext>
              </a:extLst>
            </p:cNvPr>
            <p:cNvSpPr/>
            <p:nvPr/>
          </p:nvSpPr>
          <p:spPr>
            <a:xfrm>
              <a:off x="10532731" y="6299051"/>
              <a:ext cx="17589" cy="120086"/>
            </a:xfrm>
            <a:custGeom>
              <a:avLst/>
              <a:gdLst>
                <a:gd name="connsiteX0" fmla="*/ 5725 w 17589"/>
                <a:gd name="connsiteY0" fmla="*/ 120087 h 120086"/>
                <a:gd name="connsiteX1" fmla="*/ 17066 w 17589"/>
                <a:gd name="connsiteY1" fmla="*/ 98596 h 120086"/>
                <a:gd name="connsiteX2" fmla="*/ 9505 w 17589"/>
                <a:gd name="connsiteY2" fmla="*/ 0 h 120086"/>
                <a:gd name="connsiteX3" fmla="*/ 0 w 17589"/>
                <a:gd name="connsiteY3" fmla="*/ 1080 h 120086"/>
                <a:gd name="connsiteX4" fmla="*/ 7021 w 17589"/>
                <a:gd name="connsiteY4" fmla="*/ 60151 h 120086"/>
                <a:gd name="connsiteX5" fmla="*/ 5725 w 17589"/>
                <a:gd name="connsiteY5" fmla="*/ 120087 h 12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89" h="120086">
                  <a:moveTo>
                    <a:pt x="5725" y="120087"/>
                  </a:moveTo>
                  <a:cubicBezTo>
                    <a:pt x="17066" y="115443"/>
                    <a:pt x="16526" y="114471"/>
                    <a:pt x="17066" y="98596"/>
                  </a:cubicBezTo>
                  <a:cubicBezTo>
                    <a:pt x="17930" y="75594"/>
                    <a:pt x="18902" y="13823"/>
                    <a:pt x="9505" y="0"/>
                  </a:cubicBezTo>
                  <a:lnTo>
                    <a:pt x="0" y="1080"/>
                  </a:lnTo>
                  <a:cubicBezTo>
                    <a:pt x="0" y="4104"/>
                    <a:pt x="5725" y="23218"/>
                    <a:pt x="7021" y="60151"/>
                  </a:cubicBezTo>
                  <a:cubicBezTo>
                    <a:pt x="7561" y="75270"/>
                    <a:pt x="2808" y="113607"/>
                    <a:pt x="5725" y="12008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CF1B1F2E-EB6F-AA21-2C99-489F109B1C9A}"/>
                </a:ext>
              </a:extLst>
            </p:cNvPr>
            <p:cNvSpPr/>
            <p:nvPr/>
          </p:nvSpPr>
          <p:spPr>
            <a:xfrm>
              <a:off x="10614707" y="6208770"/>
              <a:ext cx="12961" cy="196112"/>
            </a:xfrm>
            <a:custGeom>
              <a:avLst/>
              <a:gdLst>
                <a:gd name="connsiteX0" fmla="*/ 4541 w 12961"/>
                <a:gd name="connsiteY0" fmla="*/ 196113 h 196112"/>
                <a:gd name="connsiteX1" fmla="*/ 9941 w 12961"/>
                <a:gd name="connsiteY1" fmla="*/ 17387 h 196112"/>
                <a:gd name="connsiteX2" fmla="*/ 4 w 12961"/>
                <a:gd name="connsiteY2" fmla="*/ 0 h 196112"/>
                <a:gd name="connsiteX3" fmla="*/ 7889 w 12961"/>
                <a:gd name="connsiteY3" fmla="*/ 89525 h 196112"/>
                <a:gd name="connsiteX4" fmla="*/ 4541 w 12961"/>
                <a:gd name="connsiteY4" fmla="*/ 196113 h 19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1" h="196112">
                  <a:moveTo>
                    <a:pt x="4541" y="196113"/>
                  </a:moveTo>
                  <a:cubicBezTo>
                    <a:pt x="13829" y="161447"/>
                    <a:pt x="15126" y="60367"/>
                    <a:pt x="9941" y="17387"/>
                  </a:cubicBezTo>
                  <a:cubicBezTo>
                    <a:pt x="8321" y="3456"/>
                    <a:pt x="9725" y="3024"/>
                    <a:pt x="4" y="0"/>
                  </a:cubicBezTo>
                  <a:cubicBezTo>
                    <a:pt x="-212" y="432"/>
                    <a:pt x="8213" y="72354"/>
                    <a:pt x="7889" y="89525"/>
                  </a:cubicBezTo>
                  <a:cubicBezTo>
                    <a:pt x="7025" y="126242"/>
                    <a:pt x="6917" y="159503"/>
                    <a:pt x="4541" y="1961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2624A07B-5EE4-9D8B-1D6E-3A880AED79EF}"/>
                </a:ext>
              </a:extLst>
            </p:cNvPr>
            <p:cNvSpPr/>
            <p:nvPr/>
          </p:nvSpPr>
          <p:spPr>
            <a:xfrm>
              <a:off x="10211027" y="6549699"/>
              <a:ext cx="42388" cy="61015"/>
            </a:xfrm>
            <a:custGeom>
              <a:avLst/>
              <a:gdLst>
                <a:gd name="connsiteX0" fmla="*/ 48 w 42388"/>
                <a:gd name="connsiteY0" fmla="*/ 61015 h 61015"/>
                <a:gd name="connsiteX1" fmla="*/ 22082 w 42388"/>
                <a:gd name="connsiteY1" fmla="*/ 49028 h 61015"/>
                <a:gd name="connsiteX2" fmla="*/ 36231 w 42388"/>
                <a:gd name="connsiteY2" fmla="*/ 36285 h 61015"/>
                <a:gd name="connsiteX3" fmla="*/ 42388 w 42388"/>
                <a:gd name="connsiteY3" fmla="*/ 29698 h 61015"/>
                <a:gd name="connsiteX4" fmla="*/ 26186 w 42388"/>
                <a:gd name="connsiteY4" fmla="*/ 37905 h 61015"/>
                <a:gd name="connsiteX5" fmla="*/ 9121 w 42388"/>
                <a:gd name="connsiteY5" fmla="*/ 47948 h 61015"/>
                <a:gd name="connsiteX6" fmla="*/ 17654 w 42388"/>
                <a:gd name="connsiteY6" fmla="*/ 21922 h 61015"/>
                <a:gd name="connsiteX7" fmla="*/ 24134 w 42388"/>
                <a:gd name="connsiteY7" fmla="*/ 6587 h 61015"/>
                <a:gd name="connsiteX8" fmla="*/ 22622 w 42388"/>
                <a:gd name="connsiteY8" fmla="*/ 0 h 61015"/>
                <a:gd name="connsiteX9" fmla="*/ 20462 w 42388"/>
                <a:gd name="connsiteY9" fmla="*/ 1512 h 61015"/>
                <a:gd name="connsiteX10" fmla="*/ 8041 w 42388"/>
                <a:gd name="connsiteY10" fmla="*/ 26998 h 61015"/>
                <a:gd name="connsiteX11" fmla="*/ 48 w 42388"/>
                <a:gd name="connsiteY11" fmla="*/ 61015 h 6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88" h="61015">
                  <a:moveTo>
                    <a:pt x="48" y="61015"/>
                  </a:moveTo>
                  <a:cubicBezTo>
                    <a:pt x="13657" y="59503"/>
                    <a:pt x="14305" y="57020"/>
                    <a:pt x="22082" y="49028"/>
                  </a:cubicBezTo>
                  <a:lnTo>
                    <a:pt x="36231" y="36285"/>
                  </a:lnTo>
                  <a:cubicBezTo>
                    <a:pt x="40768" y="32073"/>
                    <a:pt x="38824" y="34017"/>
                    <a:pt x="42388" y="29698"/>
                  </a:cubicBezTo>
                  <a:cubicBezTo>
                    <a:pt x="32667" y="32721"/>
                    <a:pt x="32775" y="33261"/>
                    <a:pt x="26186" y="37905"/>
                  </a:cubicBezTo>
                  <a:lnTo>
                    <a:pt x="9121" y="47948"/>
                  </a:lnTo>
                  <a:cubicBezTo>
                    <a:pt x="11713" y="34341"/>
                    <a:pt x="12685" y="32289"/>
                    <a:pt x="17654" y="21922"/>
                  </a:cubicBezTo>
                  <a:lnTo>
                    <a:pt x="24134" y="6587"/>
                  </a:lnTo>
                  <a:cubicBezTo>
                    <a:pt x="24782" y="108"/>
                    <a:pt x="24026" y="3348"/>
                    <a:pt x="22622" y="0"/>
                  </a:cubicBezTo>
                  <a:cubicBezTo>
                    <a:pt x="21866" y="540"/>
                    <a:pt x="20678" y="324"/>
                    <a:pt x="20462" y="1512"/>
                  </a:cubicBezTo>
                  <a:lnTo>
                    <a:pt x="8041" y="26998"/>
                  </a:lnTo>
                  <a:cubicBezTo>
                    <a:pt x="2100" y="39093"/>
                    <a:pt x="-384" y="43953"/>
                    <a:pt x="48" y="6101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8FB083D0-7B42-ED9A-8DCF-52F0E97DC7BE}"/>
                </a:ext>
              </a:extLst>
            </p:cNvPr>
            <p:cNvSpPr/>
            <p:nvPr/>
          </p:nvSpPr>
          <p:spPr>
            <a:xfrm>
              <a:off x="10047438" y="6106286"/>
              <a:ext cx="50225" cy="134665"/>
            </a:xfrm>
            <a:custGeom>
              <a:avLst/>
              <a:gdLst>
                <a:gd name="connsiteX0" fmla="*/ 0 w 50225"/>
                <a:gd name="connsiteY0" fmla="*/ 134665 h 134665"/>
                <a:gd name="connsiteX1" fmla="*/ 22466 w 50225"/>
                <a:gd name="connsiteY1" fmla="*/ 63175 h 134665"/>
                <a:gd name="connsiteX2" fmla="*/ 50225 w 50225"/>
                <a:gd name="connsiteY2" fmla="*/ 0 h 134665"/>
                <a:gd name="connsiteX3" fmla="*/ 20090 w 50225"/>
                <a:gd name="connsiteY3" fmla="*/ 59395 h 134665"/>
                <a:gd name="connsiteX4" fmla="*/ 0 w 50225"/>
                <a:gd name="connsiteY4" fmla="*/ 134665 h 13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25" h="134665">
                  <a:moveTo>
                    <a:pt x="0" y="134665"/>
                  </a:moveTo>
                  <a:cubicBezTo>
                    <a:pt x="8209" y="113931"/>
                    <a:pt x="13501" y="85205"/>
                    <a:pt x="22466" y="63175"/>
                  </a:cubicBezTo>
                  <a:cubicBezTo>
                    <a:pt x="29703" y="45572"/>
                    <a:pt x="47201" y="12311"/>
                    <a:pt x="50225" y="0"/>
                  </a:cubicBezTo>
                  <a:cubicBezTo>
                    <a:pt x="35536" y="972"/>
                    <a:pt x="26679" y="38877"/>
                    <a:pt x="20090" y="59395"/>
                  </a:cubicBezTo>
                  <a:cubicBezTo>
                    <a:pt x="12637" y="82290"/>
                    <a:pt x="1512" y="106696"/>
                    <a:pt x="0" y="13466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C878619D-C9FA-752D-6AD5-7037888A0961}"/>
                </a:ext>
              </a:extLst>
            </p:cNvPr>
            <p:cNvSpPr/>
            <p:nvPr/>
          </p:nvSpPr>
          <p:spPr>
            <a:xfrm>
              <a:off x="10159445" y="6521081"/>
              <a:ext cx="45904" cy="79805"/>
            </a:xfrm>
            <a:custGeom>
              <a:avLst/>
              <a:gdLst>
                <a:gd name="connsiteX0" fmla="*/ 0 w 45904"/>
                <a:gd name="connsiteY0" fmla="*/ 79806 h 79805"/>
                <a:gd name="connsiteX1" fmla="*/ 23006 w 45904"/>
                <a:gd name="connsiteY1" fmla="*/ 42441 h 79805"/>
                <a:gd name="connsiteX2" fmla="*/ 45905 w 45904"/>
                <a:gd name="connsiteY2" fmla="*/ 0 h 79805"/>
                <a:gd name="connsiteX3" fmla="*/ 0 w 45904"/>
                <a:gd name="connsiteY3" fmla="*/ 79806 h 79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904" h="79805">
                  <a:moveTo>
                    <a:pt x="0" y="79806"/>
                  </a:moveTo>
                  <a:cubicBezTo>
                    <a:pt x="22466" y="78942"/>
                    <a:pt x="1080" y="77970"/>
                    <a:pt x="23006" y="42441"/>
                  </a:cubicBezTo>
                  <a:cubicBezTo>
                    <a:pt x="31431" y="28726"/>
                    <a:pt x="43528" y="15983"/>
                    <a:pt x="45905" y="0"/>
                  </a:cubicBezTo>
                  <a:cubicBezTo>
                    <a:pt x="33267" y="4752"/>
                    <a:pt x="0" y="65335"/>
                    <a:pt x="0" y="7980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732B9AE9-88B6-6C53-897C-8BE91650B501}"/>
                </a:ext>
              </a:extLst>
            </p:cNvPr>
            <p:cNvSpPr/>
            <p:nvPr/>
          </p:nvSpPr>
          <p:spPr>
            <a:xfrm>
              <a:off x="10353199" y="6401751"/>
              <a:ext cx="28316" cy="58531"/>
            </a:xfrm>
            <a:custGeom>
              <a:avLst/>
              <a:gdLst>
                <a:gd name="connsiteX0" fmla="*/ 2394 w 28316"/>
                <a:gd name="connsiteY0" fmla="*/ 58531 h 58531"/>
                <a:gd name="connsiteX1" fmla="*/ 13735 w 28316"/>
                <a:gd name="connsiteY1" fmla="*/ 30238 h 58531"/>
                <a:gd name="connsiteX2" fmla="*/ 28317 w 28316"/>
                <a:gd name="connsiteY2" fmla="*/ 0 h 58531"/>
                <a:gd name="connsiteX3" fmla="*/ 2394 w 28316"/>
                <a:gd name="connsiteY3" fmla="*/ 58531 h 5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16" h="58531">
                  <a:moveTo>
                    <a:pt x="2394" y="58531"/>
                  </a:moveTo>
                  <a:cubicBezTo>
                    <a:pt x="9199" y="50540"/>
                    <a:pt x="9955" y="40497"/>
                    <a:pt x="13735" y="30238"/>
                  </a:cubicBezTo>
                  <a:cubicBezTo>
                    <a:pt x="19028" y="15983"/>
                    <a:pt x="23672" y="11123"/>
                    <a:pt x="28317" y="0"/>
                  </a:cubicBezTo>
                  <a:cubicBezTo>
                    <a:pt x="14816" y="7991"/>
                    <a:pt x="-7327" y="41145"/>
                    <a:pt x="2394" y="5853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B29CDA12-831F-0069-4358-75AE6740BFE5}"/>
                </a:ext>
              </a:extLst>
            </p:cNvPr>
            <p:cNvSpPr/>
            <p:nvPr/>
          </p:nvSpPr>
          <p:spPr>
            <a:xfrm>
              <a:off x="10492026" y="6506178"/>
              <a:ext cx="19858" cy="35421"/>
            </a:xfrm>
            <a:custGeom>
              <a:avLst/>
              <a:gdLst>
                <a:gd name="connsiteX0" fmla="*/ 741 w 19858"/>
                <a:gd name="connsiteY0" fmla="*/ 35421 h 35421"/>
                <a:gd name="connsiteX1" fmla="*/ 9597 w 19858"/>
                <a:gd name="connsiteY1" fmla="*/ 29698 h 35421"/>
                <a:gd name="connsiteX2" fmla="*/ 19858 w 19858"/>
                <a:gd name="connsiteY2" fmla="*/ 0 h 35421"/>
                <a:gd name="connsiteX3" fmla="*/ 741 w 19858"/>
                <a:gd name="connsiteY3" fmla="*/ 35421 h 3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8" h="35421">
                  <a:moveTo>
                    <a:pt x="741" y="35421"/>
                  </a:moveTo>
                  <a:cubicBezTo>
                    <a:pt x="8949" y="32613"/>
                    <a:pt x="4197" y="36501"/>
                    <a:pt x="9597" y="29698"/>
                  </a:cubicBezTo>
                  <a:lnTo>
                    <a:pt x="19858" y="0"/>
                  </a:lnTo>
                  <a:cubicBezTo>
                    <a:pt x="12082" y="5616"/>
                    <a:pt x="-3580" y="21274"/>
                    <a:pt x="741" y="3542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218B8F33-D291-3A93-CA8D-840B05D147D4}"/>
                </a:ext>
              </a:extLst>
            </p:cNvPr>
            <p:cNvSpPr/>
            <p:nvPr/>
          </p:nvSpPr>
          <p:spPr>
            <a:xfrm>
              <a:off x="10327942" y="6346351"/>
              <a:ext cx="28622" cy="41468"/>
            </a:xfrm>
            <a:custGeom>
              <a:avLst/>
              <a:gdLst>
                <a:gd name="connsiteX0" fmla="*/ 0 w 28622"/>
                <a:gd name="connsiteY0" fmla="*/ 30778 h 41468"/>
                <a:gd name="connsiteX1" fmla="*/ 9181 w 28622"/>
                <a:gd name="connsiteY1" fmla="*/ 41469 h 41468"/>
                <a:gd name="connsiteX2" fmla="*/ 28623 w 28622"/>
                <a:gd name="connsiteY2" fmla="*/ 0 h 41468"/>
                <a:gd name="connsiteX3" fmla="*/ 0 w 28622"/>
                <a:gd name="connsiteY3" fmla="*/ 30778 h 4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22" h="41468">
                  <a:moveTo>
                    <a:pt x="0" y="30778"/>
                  </a:moveTo>
                  <a:lnTo>
                    <a:pt x="9181" y="41469"/>
                  </a:lnTo>
                  <a:cubicBezTo>
                    <a:pt x="10693" y="19654"/>
                    <a:pt x="17066" y="4428"/>
                    <a:pt x="28623" y="0"/>
                  </a:cubicBezTo>
                  <a:cubicBezTo>
                    <a:pt x="15554" y="1188"/>
                    <a:pt x="5941" y="19978"/>
                    <a:pt x="0" y="3077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A0AF5282-6FF1-DE75-D1E7-B0E1432BF840}"/>
                </a:ext>
              </a:extLst>
            </p:cNvPr>
            <p:cNvSpPr/>
            <p:nvPr/>
          </p:nvSpPr>
          <p:spPr>
            <a:xfrm>
              <a:off x="10256439" y="6577129"/>
              <a:ext cx="23504" cy="43520"/>
            </a:xfrm>
            <a:custGeom>
              <a:avLst/>
              <a:gdLst>
                <a:gd name="connsiteX0" fmla="*/ 15554 w 23504"/>
                <a:gd name="connsiteY0" fmla="*/ 6156 h 43520"/>
                <a:gd name="connsiteX1" fmla="*/ 18038 w 23504"/>
                <a:gd name="connsiteY1" fmla="*/ 24838 h 43520"/>
                <a:gd name="connsiteX2" fmla="*/ 19118 w 23504"/>
                <a:gd name="connsiteY2" fmla="*/ 43521 h 43520"/>
                <a:gd name="connsiteX3" fmla="*/ 0 w 23504"/>
                <a:gd name="connsiteY3" fmla="*/ 0 h 43520"/>
                <a:gd name="connsiteX4" fmla="*/ 15554 w 23504"/>
                <a:gd name="connsiteY4" fmla="*/ 6156 h 4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04" h="43520">
                  <a:moveTo>
                    <a:pt x="15554" y="6156"/>
                  </a:moveTo>
                  <a:cubicBezTo>
                    <a:pt x="16958" y="14147"/>
                    <a:pt x="18254" y="16523"/>
                    <a:pt x="18038" y="24838"/>
                  </a:cubicBezTo>
                  <a:cubicBezTo>
                    <a:pt x="17714" y="33154"/>
                    <a:pt x="14473" y="35313"/>
                    <a:pt x="19118" y="43521"/>
                  </a:cubicBezTo>
                  <a:cubicBezTo>
                    <a:pt x="23654" y="32614"/>
                    <a:pt x="31755" y="-108"/>
                    <a:pt x="0" y="0"/>
                  </a:cubicBezTo>
                  <a:lnTo>
                    <a:pt x="15554" y="6156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C71D9251-68BE-B285-8608-86235967A561}"/>
                </a:ext>
              </a:extLst>
            </p:cNvPr>
            <p:cNvSpPr/>
            <p:nvPr/>
          </p:nvSpPr>
          <p:spPr>
            <a:xfrm>
              <a:off x="10521930" y="6429398"/>
              <a:ext cx="14905" cy="15873"/>
            </a:xfrm>
            <a:custGeom>
              <a:avLst/>
              <a:gdLst>
                <a:gd name="connsiteX0" fmla="*/ 0 w 14905"/>
                <a:gd name="connsiteY0" fmla="*/ 4103 h 15873"/>
                <a:gd name="connsiteX1" fmla="*/ 8857 w 14905"/>
                <a:gd name="connsiteY1" fmla="*/ 15874 h 15873"/>
                <a:gd name="connsiteX2" fmla="*/ 14906 w 14905"/>
                <a:gd name="connsiteY2" fmla="*/ 3995 h 15873"/>
                <a:gd name="connsiteX3" fmla="*/ 0 w 14905"/>
                <a:gd name="connsiteY3" fmla="*/ 4103 h 1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5" h="15873">
                  <a:moveTo>
                    <a:pt x="0" y="4103"/>
                  </a:moveTo>
                  <a:cubicBezTo>
                    <a:pt x="4320" y="17061"/>
                    <a:pt x="324" y="9502"/>
                    <a:pt x="8857" y="15874"/>
                  </a:cubicBezTo>
                  <a:lnTo>
                    <a:pt x="14906" y="3995"/>
                  </a:lnTo>
                  <a:cubicBezTo>
                    <a:pt x="9289" y="755"/>
                    <a:pt x="4212" y="-3133"/>
                    <a:pt x="0" y="410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8E3110A0-A660-9DD6-D784-A09F85467F26}"/>
                </a:ext>
              </a:extLst>
            </p:cNvPr>
            <p:cNvSpPr/>
            <p:nvPr/>
          </p:nvSpPr>
          <p:spPr>
            <a:xfrm>
              <a:off x="10463820" y="6572075"/>
              <a:ext cx="16309" cy="12268"/>
            </a:xfrm>
            <a:custGeom>
              <a:avLst/>
              <a:gdLst>
                <a:gd name="connsiteX0" fmla="*/ 0 w 16309"/>
                <a:gd name="connsiteY0" fmla="*/ 4298 h 12268"/>
                <a:gd name="connsiteX1" fmla="*/ 16310 w 16309"/>
                <a:gd name="connsiteY1" fmla="*/ 8078 h 12268"/>
                <a:gd name="connsiteX2" fmla="*/ 0 w 16309"/>
                <a:gd name="connsiteY2" fmla="*/ 4298 h 1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09" h="12268">
                  <a:moveTo>
                    <a:pt x="0" y="4298"/>
                  </a:moveTo>
                  <a:cubicBezTo>
                    <a:pt x="5941" y="12614"/>
                    <a:pt x="4212" y="15313"/>
                    <a:pt x="16310" y="8078"/>
                  </a:cubicBezTo>
                  <a:cubicBezTo>
                    <a:pt x="11341" y="-2721"/>
                    <a:pt x="8209" y="-1317"/>
                    <a:pt x="0" y="429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93BA8A70-143F-FD19-74F3-6AA4D6D485D8}"/>
                </a:ext>
              </a:extLst>
            </p:cNvPr>
            <p:cNvSpPr/>
            <p:nvPr/>
          </p:nvSpPr>
          <p:spPr>
            <a:xfrm>
              <a:off x="10573019" y="6544745"/>
              <a:ext cx="15337" cy="12598"/>
            </a:xfrm>
            <a:custGeom>
              <a:avLst/>
              <a:gdLst>
                <a:gd name="connsiteX0" fmla="*/ 0 w 15337"/>
                <a:gd name="connsiteY0" fmla="*/ 12406 h 12598"/>
                <a:gd name="connsiteX1" fmla="*/ 9181 w 15337"/>
                <a:gd name="connsiteY1" fmla="*/ 10462 h 12598"/>
                <a:gd name="connsiteX2" fmla="*/ 15338 w 15337"/>
                <a:gd name="connsiteY2" fmla="*/ 4954 h 12598"/>
                <a:gd name="connsiteX3" fmla="*/ 0 w 15337"/>
                <a:gd name="connsiteY3" fmla="*/ 12406 h 1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37" h="12598">
                  <a:moveTo>
                    <a:pt x="0" y="12406"/>
                  </a:moveTo>
                  <a:cubicBezTo>
                    <a:pt x="6373" y="11434"/>
                    <a:pt x="1836" y="14458"/>
                    <a:pt x="9181" y="10462"/>
                  </a:cubicBezTo>
                  <a:cubicBezTo>
                    <a:pt x="16310" y="6574"/>
                    <a:pt x="11341" y="9274"/>
                    <a:pt x="15338" y="4954"/>
                  </a:cubicBezTo>
                  <a:cubicBezTo>
                    <a:pt x="2268" y="-2713"/>
                    <a:pt x="2268" y="-2389"/>
                    <a:pt x="0" y="1240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6" name="图形 239">
            <a:extLst>
              <a:ext uri="{FF2B5EF4-FFF2-40B4-BE49-F238E27FC236}">
                <a16:creationId xmlns:a16="http://schemas.microsoft.com/office/drawing/2014/main" id="{C01E48CD-8E62-9270-D0E0-CAA1C10152D9}"/>
              </a:ext>
            </a:extLst>
          </p:cNvPr>
          <p:cNvGrpSpPr/>
          <p:nvPr/>
        </p:nvGrpSpPr>
        <p:grpSpPr>
          <a:xfrm>
            <a:off x="8123090" y="3646080"/>
            <a:ext cx="913036" cy="1007125"/>
            <a:chOff x="8760598" y="4782555"/>
            <a:chExt cx="730415" cy="805685"/>
          </a:xfrm>
          <a:solidFill>
            <a:srgbClr val="292929"/>
          </a:solidFill>
        </p:grpSpPr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C6D84E54-6AC9-CD24-E8A2-1D362A0E518F}"/>
                </a:ext>
              </a:extLst>
            </p:cNvPr>
            <p:cNvSpPr/>
            <p:nvPr/>
          </p:nvSpPr>
          <p:spPr>
            <a:xfrm>
              <a:off x="8760598" y="4782555"/>
              <a:ext cx="730415" cy="805685"/>
            </a:xfrm>
            <a:custGeom>
              <a:avLst/>
              <a:gdLst>
                <a:gd name="connsiteX0" fmla="*/ 701853 w 730415"/>
                <a:gd name="connsiteY0" fmla="*/ 36580 h 805685"/>
                <a:gd name="connsiteX1" fmla="*/ 701637 w 730415"/>
                <a:gd name="connsiteY1" fmla="*/ 290253 h 805685"/>
                <a:gd name="connsiteX2" fmla="*/ 695912 w 730415"/>
                <a:gd name="connsiteY2" fmla="*/ 354399 h 805685"/>
                <a:gd name="connsiteX3" fmla="*/ 693860 w 730415"/>
                <a:gd name="connsiteY3" fmla="*/ 418870 h 805685"/>
                <a:gd name="connsiteX4" fmla="*/ 654112 w 730415"/>
                <a:gd name="connsiteY4" fmla="*/ 518979 h 805685"/>
                <a:gd name="connsiteX5" fmla="*/ 659513 w 730415"/>
                <a:gd name="connsiteY5" fmla="*/ 466819 h 805685"/>
                <a:gd name="connsiteX6" fmla="*/ 638882 w 730415"/>
                <a:gd name="connsiteY6" fmla="*/ 514335 h 805685"/>
                <a:gd name="connsiteX7" fmla="*/ 604427 w 730415"/>
                <a:gd name="connsiteY7" fmla="*/ 494248 h 805685"/>
                <a:gd name="connsiteX8" fmla="*/ 590494 w 730415"/>
                <a:gd name="connsiteY8" fmla="*/ 467359 h 805685"/>
                <a:gd name="connsiteX9" fmla="*/ 584229 w 730415"/>
                <a:gd name="connsiteY9" fmla="*/ 460123 h 805685"/>
                <a:gd name="connsiteX10" fmla="*/ 582609 w 730415"/>
                <a:gd name="connsiteY10" fmla="*/ 395976 h 805685"/>
                <a:gd name="connsiteX11" fmla="*/ 603455 w 730415"/>
                <a:gd name="connsiteY11" fmla="*/ 64658 h 805685"/>
                <a:gd name="connsiteX12" fmla="*/ 701853 w 730415"/>
                <a:gd name="connsiteY12" fmla="*/ 36580 h 805685"/>
                <a:gd name="connsiteX13" fmla="*/ 569647 w 730415"/>
                <a:gd name="connsiteY13" fmla="*/ 457531 h 805685"/>
                <a:gd name="connsiteX14" fmla="*/ 474166 w 730415"/>
                <a:gd name="connsiteY14" fmla="*/ 454184 h 805685"/>
                <a:gd name="connsiteX15" fmla="*/ 420700 w 730415"/>
                <a:gd name="connsiteY15" fmla="*/ 598136 h 805685"/>
                <a:gd name="connsiteX16" fmla="*/ 404931 w 730415"/>
                <a:gd name="connsiteY16" fmla="*/ 680102 h 805685"/>
                <a:gd name="connsiteX17" fmla="*/ 312906 w 730415"/>
                <a:gd name="connsiteY17" fmla="*/ 761203 h 805685"/>
                <a:gd name="connsiteX18" fmla="*/ 338720 w 730415"/>
                <a:gd name="connsiteY18" fmla="*/ 518871 h 805685"/>
                <a:gd name="connsiteX19" fmla="*/ 287739 w 730415"/>
                <a:gd name="connsiteY19" fmla="*/ 472542 h 805685"/>
                <a:gd name="connsiteX20" fmla="*/ 99800 w 730415"/>
                <a:gd name="connsiteY20" fmla="*/ 469626 h 805685"/>
                <a:gd name="connsiteX21" fmla="*/ 44282 w 730415"/>
                <a:gd name="connsiteY21" fmla="*/ 354723 h 805685"/>
                <a:gd name="connsiteX22" fmla="*/ 120106 w 730415"/>
                <a:gd name="connsiteY22" fmla="*/ 330749 h 805685"/>
                <a:gd name="connsiteX23" fmla="*/ 195174 w 730415"/>
                <a:gd name="connsiteY23" fmla="*/ 306127 h 805685"/>
                <a:gd name="connsiteX24" fmla="*/ 41906 w 730415"/>
                <a:gd name="connsiteY24" fmla="*/ 327402 h 805685"/>
                <a:gd name="connsiteX25" fmla="*/ 50655 w 730415"/>
                <a:gd name="connsiteY25" fmla="*/ 236365 h 805685"/>
                <a:gd name="connsiteX26" fmla="*/ 186209 w 730415"/>
                <a:gd name="connsiteY26" fmla="*/ 229561 h 805685"/>
                <a:gd name="connsiteX27" fmla="*/ 181672 w 730415"/>
                <a:gd name="connsiteY27" fmla="*/ 208827 h 805685"/>
                <a:gd name="connsiteX28" fmla="*/ 46119 w 730415"/>
                <a:gd name="connsiteY28" fmla="*/ 220166 h 805685"/>
                <a:gd name="connsiteX29" fmla="*/ 45578 w 730415"/>
                <a:gd name="connsiteY29" fmla="*/ 123622 h 805685"/>
                <a:gd name="connsiteX30" fmla="*/ 170655 w 730415"/>
                <a:gd name="connsiteY30" fmla="*/ 116926 h 805685"/>
                <a:gd name="connsiteX31" fmla="*/ 172599 w 730415"/>
                <a:gd name="connsiteY31" fmla="*/ 103751 h 805685"/>
                <a:gd name="connsiteX32" fmla="*/ 58540 w 730415"/>
                <a:gd name="connsiteY32" fmla="*/ 100403 h 805685"/>
                <a:gd name="connsiteX33" fmla="*/ 48819 w 730415"/>
                <a:gd name="connsiteY33" fmla="*/ 39496 h 805685"/>
                <a:gd name="connsiteX34" fmla="*/ 146785 w 730415"/>
                <a:gd name="connsiteY34" fmla="*/ 30425 h 805685"/>
                <a:gd name="connsiteX35" fmla="*/ 257496 w 730415"/>
                <a:gd name="connsiteY35" fmla="*/ 24161 h 805685"/>
                <a:gd name="connsiteX36" fmla="*/ 419404 w 730415"/>
                <a:gd name="connsiteY36" fmla="*/ 27077 h 805685"/>
                <a:gd name="connsiteX37" fmla="*/ 458720 w 730415"/>
                <a:gd name="connsiteY37" fmla="*/ 48028 h 805685"/>
                <a:gd name="connsiteX38" fmla="*/ 526011 w 730415"/>
                <a:gd name="connsiteY38" fmla="*/ 153643 h 805685"/>
                <a:gd name="connsiteX39" fmla="*/ 549773 w 730415"/>
                <a:gd name="connsiteY39" fmla="*/ 158503 h 805685"/>
                <a:gd name="connsiteX40" fmla="*/ 573968 w 730415"/>
                <a:gd name="connsiteY40" fmla="*/ 165954 h 805685"/>
                <a:gd name="connsiteX41" fmla="*/ 568567 w 730415"/>
                <a:gd name="connsiteY41" fmla="*/ 310987 h 805685"/>
                <a:gd name="connsiteX42" fmla="*/ 569647 w 730415"/>
                <a:gd name="connsiteY42" fmla="*/ 457531 h 805685"/>
                <a:gd name="connsiteX43" fmla="*/ 574724 w 730415"/>
                <a:gd name="connsiteY43" fmla="*/ 483125 h 805685"/>
                <a:gd name="connsiteX44" fmla="*/ 582933 w 730415"/>
                <a:gd name="connsiteY44" fmla="*/ 515955 h 805685"/>
                <a:gd name="connsiteX45" fmla="*/ 676038 w 730415"/>
                <a:gd name="connsiteY45" fmla="*/ 530426 h 805685"/>
                <a:gd name="connsiteX46" fmla="*/ 727451 w 730415"/>
                <a:gd name="connsiteY46" fmla="*/ 97920 h 805685"/>
                <a:gd name="connsiteX47" fmla="*/ 692132 w 730415"/>
                <a:gd name="connsiteY47" fmla="*/ 10987 h 805685"/>
                <a:gd name="connsiteX48" fmla="*/ 590386 w 730415"/>
                <a:gd name="connsiteY48" fmla="*/ 30317 h 805685"/>
                <a:gd name="connsiteX49" fmla="*/ 575480 w 730415"/>
                <a:gd name="connsiteY49" fmla="*/ 139820 h 805685"/>
                <a:gd name="connsiteX50" fmla="*/ 494688 w 730415"/>
                <a:gd name="connsiteY50" fmla="*/ 123190 h 805685"/>
                <a:gd name="connsiteX51" fmla="*/ 421997 w 730415"/>
                <a:gd name="connsiteY51" fmla="*/ 11202 h 805685"/>
                <a:gd name="connsiteX52" fmla="*/ 244859 w 730415"/>
                <a:gd name="connsiteY52" fmla="*/ 187 h 805685"/>
                <a:gd name="connsiteX53" fmla="*/ 71393 w 730415"/>
                <a:gd name="connsiteY53" fmla="*/ 13578 h 805685"/>
                <a:gd name="connsiteX54" fmla="*/ 7235 w 730415"/>
                <a:gd name="connsiteY54" fmla="*/ 84853 h 805685"/>
                <a:gd name="connsiteX55" fmla="*/ 22896 w 730415"/>
                <a:gd name="connsiteY55" fmla="*/ 105911 h 805685"/>
                <a:gd name="connsiteX56" fmla="*/ 26785 w 730415"/>
                <a:gd name="connsiteY56" fmla="*/ 117358 h 805685"/>
                <a:gd name="connsiteX57" fmla="*/ 6154 w 730415"/>
                <a:gd name="connsiteY57" fmla="*/ 168654 h 805685"/>
                <a:gd name="connsiteX58" fmla="*/ 29269 w 730415"/>
                <a:gd name="connsiteY58" fmla="*/ 228049 h 805685"/>
                <a:gd name="connsiteX59" fmla="*/ 1078 w 730415"/>
                <a:gd name="connsiteY59" fmla="*/ 277186 h 805685"/>
                <a:gd name="connsiteX60" fmla="*/ 30565 w 730415"/>
                <a:gd name="connsiteY60" fmla="*/ 335825 h 805685"/>
                <a:gd name="connsiteX61" fmla="*/ 15875 w 730415"/>
                <a:gd name="connsiteY61" fmla="*/ 433557 h 805685"/>
                <a:gd name="connsiteX62" fmla="*/ 83382 w 730415"/>
                <a:gd name="connsiteY62" fmla="*/ 488417 h 805685"/>
                <a:gd name="connsiteX63" fmla="*/ 317226 w 730415"/>
                <a:gd name="connsiteY63" fmla="*/ 499108 h 805685"/>
                <a:gd name="connsiteX64" fmla="*/ 287847 w 730415"/>
                <a:gd name="connsiteY64" fmla="*/ 705156 h 805685"/>
                <a:gd name="connsiteX65" fmla="*/ 396074 w 730415"/>
                <a:gd name="connsiteY65" fmla="*/ 768763 h 805685"/>
                <a:gd name="connsiteX66" fmla="*/ 441222 w 730415"/>
                <a:gd name="connsiteY66" fmla="*/ 573622 h 805685"/>
                <a:gd name="connsiteX67" fmla="*/ 522663 w 730415"/>
                <a:gd name="connsiteY67" fmla="*/ 470490 h 805685"/>
                <a:gd name="connsiteX68" fmla="*/ 574724 w 730415"/>
                <a:gd name="connsiteY68" fmla="*/ 483125 h 80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30415" h="805685">
                  <a:moveTo>
                    <a:pt x="701853" y="36580"/>
                  </a:moveTo>
                  <a:cubicBezTo>
                    <a:pt x="719135" y="87984"/>
                    <a:pt x="702285" y="212499"/>
                    <a:pt x="701637" y="290253"/>
                  </a:cubicBezTo>
                  <a:cubicBezTo>
                    <a:pt x="701313" y="320814"/>
                    <a:pt x="700881" y="329453"/>
                    <a:pt x="695912" y="354399"/>
                  </a:cubicBezTo>
                  <a:cubicBezTo>
                    <a:pt x="692240" y="373298"/>
                    <a:pt x="695048" y="398244"/>
                    <a:pt x="693860" y="418870"/>
                  </a:cubicBezTo>
                  <a:cubicBezTo>
                    <a:pt x="691808" y="457531"/>
                    <a:pt x="692456" y="511959"/>
                    <a:pt x="654112" y="518979"/>
                  </a:cubicBezTo>
                  <a:cubicBezTo>
                    <a:pt x="656272" y="503212"/>
                    <a:pt x="665993" y="479886"/>
                    <a:pt x="659513" y="466819"/>
                  </a:cubicBezTo>
                  <a:cubicBezTo>
                    <a:pt x="651520" y="486581"/>
                    <a:pt x="656056" y="498676"/>
                    <a:pt x="638882" y="514335"/>
                  </a:cubicBezTo>
                  <a:cubicBezTo>
                    <a:pt x="617712" y="513579"/>
                    <a:pt x="611880" y="510663"/>
                    <a:pt x="604427" y="494248"/>
                  </a:cubicBezTo>
                  <a:cubicBezTo>
                    <a:pt x="597082" y="478266"/>
                    <a:pt x="602051" y="481181"/>
                    <a:pt x="590494" y="467359"/>
                  </a:cubicBezTo>
                  <a:cubicBezTo>
                    <a:pt x="587145" y="463363"/>
                    <a:pt x="588225" y="468762"/>
                    <a:pt x="584229" y="460123"/>
                  </a:cubicBezTo>
                  <a:lnTo>
                    <a:pt x="582609" y="395976"/>
                  </a:lnTo>
                  <a:cubicBezTo>
                    <a:pt x="577208" y="336149"/>
                    <a:pt x="587577" y="109367"/>
                    <a:pt x="603455" y="64658"/>
                  </a:cubicBezTo>
                  <a:cubicBezTo>
                    <a:pt x="614904" y="32369"/>
                    <a:pt x="667397" y="23190"/>
                    <a:pt x="701853" y="36580"/>
                  </a:cubicBezTo>
                  <a:close/>
                  <a:moveTo>
                    <a:pt x="569647" y="457531"/>
                  </a:moveTo>
                  <a:cubicBezTo>
                    <a:pt x="545129" y="454508"/>
                    <a:pt x="498684" y="449972"/>
                    <a:pt x="474166" y="454184"/>
                  </a:cubicBezTo>
                  <a:cubicBezTo>
                    <a:pt x="424049" y="462823"/>
                    <a:pt x="426965" y="567791"/>
                    <a:pt x="420700" y="598136"/>
                  </a:cubicBezTo>
                  <a:cubicBezTo>
                    <a:pt x="414976" y="625890"/>
                    <a:pt x="407739" y="650404"/>
                    <a:pt x="404931" y="680102"/>
                  </a:cubicBezTo>
                  <a:cubicBezTo>
                    <a:pt x="399746" y="732910"/>
                    <a:pt x="371339" y="813795"/>
                    <a:pt x="312906" y="761203"/>
                  </a:cubicBezTo>
                  <a:cubicBezTo>
                    <a:pt x="270781" y="723298"/>
                    <a:pt x="347361" y="615955"/>
                    <a:pt x="338720" y="518871"/>
                  </a:cubicBezTo>
                  <a:cubicBezTo>
                    <a:pt x="335480" y="481074"/>
                    <a:pt x="325651" y="478590"/>
                    <a:pt x="287739" y="472542"/>
                  </a:cubicBezTo>
                  <a:cubicBezTo>
                    <a:pt x="182752" y="456019"/>
                    <a:pt x="170331" y="469842"/>
                    <a:pt x="99800" y="469626"/>
                  </a:cubicBezTo>
                  <a:cubicBezTo>
                    <a:pt x="54219" y="469518"/>
                    <a:pt x="-4755" y="395328"/>
                    <a:pt x="44282" y="354723"/>
                  </a:cubicBezTo>
                  <a:cubicBezTo>
                    <a:pt x="61672" y="340361"/>
                    <a:pt x="96236" y="337661"/>
                    <a:pt x="120106" y="330749"/>
                  </a:cubicBezTo>
                  <a:cubicBezTo>
                    <a:pt x="168927" y="316818"/>
                    <a:pt x="189881" y="342412"/>
                    <a:pt x="195174" y="306127"/>
                  </a:cubicBezTo>
                  <a:lnTo>
                    <a:pt x="41906" y="327402"/>
                  </a:lnTo>
                  <a:cubicBezTo>
                    <a:pt x="23652" y="289605"/>
                    <a:pt x="-6915" y="258935"/>
                    <a:pt x="50655" y="236365"/>
                  </a:cubicBezTo>
                  <a:cubicBezTo>
                    <a:pt x="87703" y="221786"/>
                    <a:pt x="149269" y="233125"/>
                    <a:pt x="186209" y="229561"/>
                  </a:cubicBezTo>
                  <a:lnTo>
                    <a:pt x="181672" y="208827"/>
                  </a:lnTo>
                  <a:cubicBezTo>
                    <a:pt x="153697" y="216926"/>
                    <a:pt x="104660" y="208719"/>
                    <a:pt x="46119" y="220166"/>
                  </a:cubicBezTo>
                  <a:cubicBezTo>
                    <a:pt x="24732" y="196084"/>
                    <a:pt x="1726" y="138632"/>
                    <a:pt x="45578" y="123622"/>
                  </a:cubicBezTo>
                  <a:cubicBezTo>
                    <a:pt x="77874" y="112607"/>
                    <a:pt x="158990" y="120598"/>
                    <a:pt x="170655" y="116926"/>
                  </a:cubicBezTo>
                  <a:cubicBezTo>
                    <a:pt x="173787" y="110555"/>
                    <a:pt x="177244" y="127077"/>
                    <a:pt x="172599" y="103751"/>
                  </a:cubicBezTo>
                  <a:cubicBezTo>
                    <a:pt x="145921" y="96732"/>
                    <a:pt x="89647" y="104831"/>
                    <a:pt x="58540" y="100403"/>
                  </a:cubicBezTo>
                  <a:cubicBezTo>
                    <a:pt x="19116" y="94896"/>
                    <a:pt x="13715" y="56019"/>
                    <a:pt x="48819" y="39496"/>
                  </a:cubicBezTo>
                  <a:cubicBezTo>
                    <a:pt x="88783" y="20814"/>
                    <a:pt x="105957" y="35285"/>
                    <a:pt x="146785" y="30425"/>
                  </a:cubicBezTo>
                  <a:cubicBezTo>
                    <a:pt x="180592" y="26429"/>
                    <a:pt x="223148" y="26213"/>
                    <a:pt x="257496" y="24161"/>
                  </a:cubicBezTo>
                  <a:cubicBezTo>
                    <a:pt x="374364" y="17250"/>
                    <a:pt x="330727" y="23622"/>
                    <a:pt x="419404" y="27077"/>
                  </a:cubicBezTo>
                  <a:cubicBezTo>
                    <a:pt x="444571" y="28157"/>
                    <a:pt x="449647" y="29993"/>
                    <a:pt x="458720" y="48028"/>
                  </a:cubicBezTo>
                  <a:cubicBezTo>
                    <a:pt x="487451" y="105371"/>
                    <a:pt x="449971" y="131613"/>
                    <a:pt x="526011" y="153643"/>
                  </a:cubicBezTo>
                  <a:cubicBezTo>
                    <a:pt x="535192" y="156343"/>
                    <a:pt x="540593" y="156883"/>
                    <a:pt x="549773" y="158503"/>
                  </a:cubicBezTo>
                  <a:lnTo>
                    <a:pt x="573968" y="165954"/>
                  </a:lnTo>
                  <a:cubicBezTo>
                    <a:pt x="576668" y="211311"/>
                    <a:pt x="569107" y="264011"/>
                    <a:pt x="568567" y="310987"/>
                  </a:cubicBezTo>
                  <a:cubicBezTo>
                    <a:pt x="568027" y="360555"/>
                    <a:pt x="568567" y="408071"/>
                    <a:pt x="569647" y="457531"/>
                  </a:cubicBezTo>
                  <a:close/>
                  <a:moveTo>
                    <a:pt x="574724" y="483125"/>
                  </a:moveTo>
                  <a:lnTo>
                    <a:pt x="582933" y="515955"/>
                  </a:lnTo>
                  <a:cubicBezTo>
                    <a:pt x="618144" y="525998"/>
                    <a:pt x="640827" y="550944"/>
                    <a:pt x="676038" y="530426"/>
                  </a:cubicBezTo>
                  <a:cubicBezTo>
                    <a:pt x="728208" y="499864"/>
                    <a:pt x="735984" y="172110"/>
                    <a:pt x="727451" y="97920"/>
                  </a:cubicBezTo>
                  <a:cubicBezTo>
                    <a:pt x="725075" y="77185"/>
                    <a:pt x="729072" y="15846"/>
                    <a:pt x="692132" y="10987"/>
                  </a:cubicBezTo>
                  <a:cubicBezTo>
                    <a:pt x="671286" y="8179"/>
                    <a:pt x="599242" y="18654"/>
                    <a:pt x="590386" y="30317"/>
                  </a:cubicBezTo>
                  <a:cubicBezTo>
                    <a:pt x="575480" y="50187"/>
                    <a:pt x="577964" y="108719"/>
                    <a:pt x="575480" y="139820"/>
                  </a:cubicBezTo>
                  <a:cubicBezTo>
                    <a:pt x="531844" y="142412"/>
                    <a:pt x="525255" y="137121"/>
                    <a:pt x="494688" y="123190"/>
                  </a:cubicBezTo>
                  <a:cubicBezTo>
                    <a:pt x="475786" y="60663"/>
                    <a:pt x="490367" y="18870"/>
                    <a:pt x="421997" y="11202"/>
                  </a:cubicBezTo>
                  <a:cubicBezTo>
                    <a:pt x="362591" y="4507"/>
                    <a:pt x="307397" y="-1109"/>
                    <a:pt x="244859" y="187"/>
                  </a:cubicBezTo>
                  <a:lnTo>
                    <a:pt x="71393" y="13578"/>
                  </a:lnTo>
                  <a:cubicBezTo>
                    <a:pt x="37694" y="23945"/>
                    <a:pt x="-2270" y="44140"/>
                    <a:pt x="7235" y="84853"/>
                  </a:cubicBezTo>
                  <a:cubicBezTo>
                    <a:pt x="10691" y="99971"/>
                    <a:pt x="15119" y="99971"/>
                    <a:pt x="22896" y="105911"/>
                  </a:cubicBezTo>
                  <a:lnTo>
                    <a:pt x="26785" y="117358"/>
                  </a:lnTo>
                  <a:cubicBezTo>
                    <a:pt x="15011" y="131829"/>
                    <a:pt x="1834" y="145544"/>
                    <a:pt x="6154" y="168654"/>
                  </a:cubicBezTo>
                  <a:cubicBezTo>
                    <a:pt x="10259" y="190576"/>
                    <a:pt x="22788" y="210555"/>
                    <a:pt x="29269" y="228049"/>
                  </a:cubicBezTo>
                  <a:cubicBezTo>
                    <a:pt x="17388" y="242952"/>
                    <a:pt x="-5187" y="255479"/>
                    <a:pt x="1078" y="277186"/>
                  </a:cubicBezTo>
                  <a:cubicBezTo>
                    <a:pt x="7775" y="300404"/>
                    <a:pt x="20520" y="316926"/>
                    <a:pt x="30565" y="335825"/>
                  </a:cubicBezTo>
                  <a:cubicBezTo>
                    <a:pt x="22788" y="357639"/>
                    <a:pt x="-2918" y="368438"/>
                    <a:pt x="15875" y="433557"/>
                  </a:cubicBezTo>
                  <a:cubicBezTo>
                    <a:pt x="25272" y="466063"/>
                    <a:pt x="44498" y="484421"/>
                    <a:pt x="83382" y="488417"/>
                  </a:cubicBezTo>
                  <a:cubicBezTo>
                    <a:pt x="115462" y="491765"/>
                    <a:pt x="226389" y="469410"/>
                    <a:pt x="317226" y="499108"/>
                  </a:cubicBezTo>
                  <a:cubicBezTo>
                    <a:pt x="333536" y="583773"/>
                    <a:pt x="297676" y="634637"/>
                    <a:pt x="287847" y="705156"/>
                  </a:cubicBezTo>
                  <a:cubicBezTo>
                    <a:pt x="271645" y="821679"/>
                    <a:pt x="356542" y="828374"/>
                    <a:pt x="396074" y="768763"/>
                  </a:cubicBezTo>
                  <a:cubicBezTo>
                    <a:pt x="422645" y="728806"/>
                    <a:pt x="424157" y="643601"/>
                    <a:pt x="441222" y="573622"/>
                  </a:cubicBezTo>
                  <a:cubicBezTo>
                    <a:pt x="452672" y="526322"/>
                    <a:pt x="470601" y="474702"/>
                    <a:pt x="522663" y="470490"/>
                  </a:cubicBezTo>
                  <a:cubicBezTo>
                    <a:pt x="551502" y="468115"/>
                    <a:pt x="540917" y="479238"/>
                    <a:pt x="574724" y="48312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98363DFB-84B3-357B-CF61-07B125BCD94F}"/>
                </a:ext>
              </a:extLst>
            </p:cNvPr>
            <p:cNvSpPr/>
            <p:nvPr/>
          </p:nvSpPr>
          <p:spPr>
            <a:xfrm>
              <a:off x="9189831" y="5126587"/>
              <a:ext cx="124644" cy="97852"/>
            </a:xfrm>
            <a:custGeom>
              <a:avLst/>
              <a:gdLst>
                <a:gd name="connsiteX0" fmla="*/ 118056 w 124644"/>
                <a:gd name="connsiteY0" fmla="*/ 91253 h 97852"/>
                <a:gd name="connsiteX1" fmla="*/ 50981 w 124644"/>
                <a:gd name="connsiteY1" fmla="*/ 70086 h 97852"/>
                <a:gd name="connsiteX2" fmla="*/ 111791 w 124644"/>
                <a:gd name="connsiteY2" fmla="*/ 58099 h 97852"/>
                <a:gd name="connsiteX3" fmla="*/ 94618 w 124644"/>
                <a:gd name="connsiteY3" fmla="*/ 46004 h 97852"/>
                <a:gd name="connsiteX4" fmla="*/ 81008 w 124644"/>
                <a:gd name="connsiteY4" fmla="*/ 42873 h 97852"/>
                <a:gd name="connsiteX5" fmla="*/ 70207 w 124644"/>
                <a:gd name="connsiteY5" fmla="*/ 35097 h 97852"/>
                <a:gd name="connsiteX6" fmla="*/ 97210 w 124644"/>
                <a:gd name="connsiteY6" fmla="*/ 31965 h 97852"/>
                <a:gd name="connsiteX7" fmla="*/ 124645 w 124644"/>
                <a:gd name="connsiteY7" fmla="*/ 20842 h 97852"/>
                <a:gd name="connsiteX8" fmla="*/ 81764 w 124644"/>
                <a:gd name="connsiteY8" fmla="*/ 0 h 97852"/>
                <a:gd name="connsiteX9" fmla="*/ 107687 w 124644"/>
                <a:gd name="connsiteY9" fmla="*/ 15119 h 97852"/>
                <a:gd name="connsiteX10" fmla="*/ 68695 w 124644"/>
                <a:gd name="connsiteY10" fmla="*/ 25594 h 97852"/>
                <a:gd name="connsiteX11" fmla="*/ 28731 w 124644"/>
                <a:gd name="connsiteY11" fmla="*/ 33261 h 97852"/>
                <a:gd name="connsiteX12" fmla="*/ 83168 w 124644"/>
                <a:gd name="connsiteY12" fmla="*/ 52916 h 97852"/>
                <a:gd name="connsiteX13" fmla="*/ 12637 w 124644"/>
                <a:gd name="connsiteY13" fmla="*/ 61555 h 97852"/>
                <a:gd name="connsiteX14" fmla="*/ 0 w 124644"/>
                <a:gd name="connsiteY14" fmla="*/ 69547 h 97852"/>
                <a:gd name="connsiteX15" fmla="*/ 85545 w 124644"/>
                <a:gd name="connsiteY15" fmla="*/ 86393 h 97852"/>
                <a:gd name="connsiteX16" fmla="*/ 94078 w 124644"/>
                <a:gd name="connsiteY16" fmla="*/ 93305 h 97852"/>
                <a:gd name="connsiteX17" fmla="*/ 118056 w 124644"/>
                <a:gd name="connsiteY17" fmla="*/ 91253 h 9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644" h="97852">
                  <a:moveTo>
                    <a:pt x="118056" y="91253"/>
                  </a:moveTo>
                  <a:cubicBezTo>
                    <a:pt x="105959" y="73434"/>
                    <a:pt x="72583" y="84989"/>
                    <a:pt x="50981" y="70086"/>
                  </a:cubicBezTo>
                  <a:cubicBezTo>
                    <a:pt x="81548" y="68359"/>
                    <a:pt x="94834" y="73218"/>
                    <a:pt x="111791" y="58099"/>
                  </a:cubicBezTo>
                  <a:cubicBezTo>
                    <a:pt x="106715" y="53564"/>
                    <a:pt x="101962" y="48704"/>
                    <a:pt x="94618" y="46004"/>
                  </a:cubicBezTo>
                  <a:cubicBezTo>
                    <a:pt x="87813" y="43521"/>
                    <a:pt x="87489" y="44385"/>
                    <a:pt x="81008" y="42873"/>
                  </a:cubicBezTo>
                  <a:lnTo>
                    <a:pt x="70207" y="35097"/>
                  </a:lnTo>
                  <a:lnTo>
                    <a:pt x="97210" y="31965"/>
                  </a:lnTo>
                  <a:cubicBezTo>
                    <a:pt x="110711" y="30238"/>
                    <a:pt x="117732" y="29158"/>
                    <a:pt x="124645" y="20842"/>
                  </a:cubicBezTo>
                  <a:cubicBezTo>
                    <a:pt x="117084" y="10367"/>
                    <a:pt x="97102" y="3564"/>
                    <a:pt x="81764" y="0"/>
                  </a:cubicBezTo>
                  <a:cubicBezTo>
                    <a:pt x="87489" y="10907"/>
                    <a:pt x="95158" y="11447"/>
                    <a:pt x="107687" y="15119"/>
                  </a:cubicBezTo>
                  <a:cubicBezTo>
                    <a:pt x="96454" y="25810"/>
                    <a:pt x="100342" y="24946"/>
                    <a:pt x="68695" y="25594"/>
                  </a:cubicBezTo>
                  <a:cubicBezTo>
                    <a:pt x="51089" y="26026"/>
                    <a:pt x="41044" y="26350"/>
                    <a:pt x="28731" y="33261"/>
                  </a:cubicBezTo>
                  <a:cubicBezTo>
                    <a:pt x="38236" y="45032"/>
                    <a:pt x="65023" y="48488"/>
                    <a:pt x="83168" y="52916"/>
                  </a:cubicBezTo>
                  <a:cubicBezTo>
                    <a:pt x="65671" y="67495"/>
                    <a:pt x="37048" y="56048"/>
                    <a:pt x="12637" y="61555"/>
                  </a:cubicBezTo>
                  <a:cubicBezTo>
                    <a:pt x="-6049" y="65767"/>
                    <a:pt x="3240" y="62203"/>
                    <a:pt x="0" y="69547"/>
                  </a:cubicBezTo>
                  <a:cubicBezTo>
                    <a:pt x="19550" y="80238"/>
                    <a:pt x="71503" y="80346"/>
                    <a:pt x="85545" y="86393"/>
                  </a:cubicBezTo>
                  <a:cubicBezTo>
                    <a:pt x="113087" y="98488"/>
                    <a:pt x="65563" y="73650"/>
                    <a:pt x="94078" y="93305"/>
                  </a:cubicBezTo>
                  <a:cubicBezTo>
                    <a:pt x="100234" y="97624"/>
                    <a:pt x="115248" y="101728"/>
                    <a:pt x="118056" y="9125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3EB0C64F-7E45-2076-1B9E-5AB3D74D4706}"/>
                </a:ext>
              </a:extLst>
            </p:cNvPr>
            <p:cNvSpPr/>
            <p:nvPr/>
          </p:nvSpPr>
          <p:spPr>
            <a:xfrm>
              <a:off x="9363247" y="4848823"/>
              <a:ext cx="88173" cy="97826"/>
            </a:xfrm>
            <a:custGeom>
              <a:avLst/>
              <a:gdLst>
                <a:gd name="connsiteX0" fmla="*/ 65937 w 88173"/>
                <a:gd name="connsiteY0" fmla="*/ 70636 h 97826"/>
                <a:gd name="connsiteX1" fmla="*/ 53624 w 88173"/>
                <a:gd name="connsiteY1" fmla="*/ 73876 h 97826"/>
                <a:gd name="connsiteX2" fmla="*/ 43795 w 88173"/>
                <a:gd name="connsiteY2" fmla="*/ 75604 h 97826"/>
                <a:gd name="connsiteX3" fmla="*/ 18844 w 88173"/>
                <a:gd name="connsiteY3" fmla="*/ 71500 h 97826"/>
                <a:gd name="connsiteX4" fmla="*/ 67017 w 88173"/>
                <a:gd name="connsiteY4" fmla="*/ 23552 h 97826"/>
                <a:gd name="connsiteX5" fmla="*/ 65937 w 88173"/>
                <a:gd name="connsiteY5" fmla="*/ 70636 h 97826"/>
                <a:gd name="connsiteX6" fmla="*/ 3615 w 88173"/>
                <a:gd name="connsiteY6" fmla="*/ 37483 h 97826"/>
                <a:gd name="connsiteX7" fmla="*/ 32777 w 88173"/>
                <a:gd name="connsiteY7" fmla="*/ 94718 h 97826"/>
                <a:gd name="connsiteX8" fmla="*/ 85595 w 88173"/>
                <a:gd name="connsiteY8" fmla="*/ 62537 h 97826"/>
                <a:gd name="connsiteX9" fmla="*/ 3615 w 88173"/>
                <a:gd name="connsiteY9" fmla="*/ 37483 h 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173" h="97826">
                  <a:moveTo>
                    <a:pt x="65937" y="70636"/>
                  </a:moveTo>
                  <a:cubicBezTo>
                    <a:pt x="54920" y="80679"/>
                    <a:pt x="68745" y="70744"/>
                    <a:pt x="53624" y="73876"/>
                  </a:cubicBezTo>
                  <a:lnTo>
                    <a:pt x="43795" y="75604"/>
                  </a:lnTo>
                  <a:cubicBezTo>
                    <a:pt x="32345" y="76792"/>
                    <a:pt x="27593" y="78304"/>
                    <a:pt x="18844" y="71500"/>
                  </a:cubicBezTo>
                  <a:cubicBezTo>
                    <a:pt x="-10103" y="49038"/>
                    <a:pt x="37206" y="-9601"/>
                    <a:pt x="67017" y="23552"/>
                  </a:cubicBezTo>
                  <a:cubicBezTo>
                    <a:pt x="78574" y="36511"/>
                    <a:pt x="76090" y="61349"/>
                    <a:pt x="65937" y="70636"/>
                  </a:cubicBezTo>
                  <a:close/>
                  <a:moveTo>
                    <a:pt x="3615" y="37483"/>
                  </a:moveTo>
                  <a:cubicBezTo>
                    <a:pt x="-7835" y="69772"/>
                    <a:pt x="9555" y="84891"/>
                    <a:pt x="32777" y="94718"/>
                  </a:cubicBezTo>
                  <a:cubicBezTo>
                    <a:pt x="59024" y="105949"/>
                    <a:pt x="78574" y="84783"/>
                    <a:pt x="85595" y="62537"/>
                  </a:cubicBezTo>
                  <a:cubicBezTo>
                    <a:pt x="102877" y="8217"/>
                    <a:pt x="28565" y="-33252"/>
                    <a:pt x="3615" y="3748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E065D57E-7F7C-8721-9981-77DCE8204BA6}"/>
                </a:ext>
              </a:extLst>
            </p:cNvPr>
            <p:cNvSpPr/>
            <p:nvPr/>
          </p:nvSpPr>
          <p:spPr>
            <a:xfrm>
              <a:off x="8978670" y="4818535"/>
              <a:ext cx="206948" cy="20876"/>
            </a:xfrm>
            <a:custGeom>
              <a:avLst/>
              <a:gdLst>
                <a:gd name="connsiteX0" fmla="*/ 206949 w 206948"/>
                <a:gd name="connsiteY0" fmla="*/ 5568 h 20876"/>
                <a:gd name="connsiteX1" fmla="*/ 97318 w 206948"/>
                <a:gd name="connsiteY1" fmla="*/ 5568 h 20876"/>
                <a:gd name="connsiteX2" fmla="*/ 0 w 206948"/>
                <a:gd name="connsiteY2" fmla="*/ 5568 h 20876"/>
                <a:gd name="connsiteX3" fmla="*/ 89325 w 206948"/>
                <a:gd name="connsiteY3" fmla="*/ 12587 h 20876"/>
                <a:gd name="connsiteX4" fmla="*/ 176166 w 206948"/>
                <a:gd name="connsiteY4" fmla="*/ 20795 h 20876"/>
                <a:gd name="connsiteX5" fmla="*/ 189883 w 206948"/>
                <a:gd name="connsiteY5" fmla="*/ 10967 h 20876"/>
                <a:gd name="connsiteX6" fmla="*/ 206949 w 206948"/>
                <a:gd name="connsiteY6" fmla="*/ 5568 h 2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948" h="20876">
                  <a:moveTo>
                    <a:pt x="206949" y="5568"/>
                  </a:moveTo>
                  <a:cubicBezTo>
                    <a:pt x="202520" y="3948"/>
                    <a:pt x="114060" y="5676"/>
                    <a:pt x="97318" y="5568"/>
                  </a:cubicBezTo>
                  <a:cubicBezTo>
                    <a:pt x="72151" y="5352"/>
                    <a:pt x="13609" y="-6851"/>
                    <a:pt x="0" y="5568"/>
                  </a:cubicBezTo>
                  <a:cubicBezTo>
                    <a:pt x="13285" y="19283"/>
                    <a:pt x="64807" y="11723"/>
                    <a:pt x="89325" y="12587"/>
                  </a:cubicBezTo>
                  <a:cubicBezTo>
                    <a:pt x="121404" y="13775"/>
                    <a:pt x="137606" y="21767"/>
                    <a:pt x="176166" y="20795"/>
                  </a:cubicBezTo>
                  <a:cubicBezTo>
                    <a:pt x="184267" y="14207"/>
                    <a:pt x="179838" y="14639"/>
                    <a:pt x="189883" y="10967"/>
                  </a:cubicBezTo>
                  <a:cubicBezTo>
                    <a:pt x="201548" y="6648"/>
                    <a:pt x="196580" y="13991"/>
                    <a:pt x="206949" y="556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12D3D1E4-BE3F-1D03-060F-0305510D2FC0}"/>
                </a:ext>
              </a:extLst>
            </p:cNvPr>
            <p:cNvSpPr/>
            <p:nvPr/>
          </p:nvSpPr>
          <p:spPr>
            <a:xfrm>
              <a:off x="9382332" y="5103261"/>
              <a:ext cx="15506" cy="117062"/>
            </a:xfrm>
            <a:custGeom>
              <a:avLst/>
              <a:gdLst>
                <a:gd name="connsiteX0" fmla="*/ 8832 w 15506"/>
                <a:gd name="connsiteY0" fmla="*/ 0 h 117062"/>
                <a:gd name="connsiteX1" fmla="*/ 731 w 15506"/>
                <a:gd name="connsiteY1" fmla="*/ 89849 h 117062"/>
                <a:gd name="connsiteX2" fmla="*/ 8832 w 15506"/>
                <a:gd name="connsiteY2" fmla="*/ 117063 h 117062"/>
                <a:gd name="connsiteX3" fmla="*/ 8832 w 15506"/>
                <a:gd name="connsiteY3" fmla="*/ 0 h 11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6" h="117062">
                  <a:moveTo>
                    <a:pt x="8832" y="0"/>
                  </a:moveTo>
                  <a:lnTo>
                    <a:pt x="731" y="89849"/>
                  </a:lnTo>
                  <a:cubicBezTo>
                    <a:pt x="299" y="108963"/>
                    <a:pt x="-2941" y="110259"/>
                    <a:pt x="8832" y="117063"/>
                  </a:cubicBezTo>
                  <a:cubicBezTo>
                    <a:pt x="10884" y="114363"/>
                    <a:pt x="22765" y="7667"/>
                    <a:pt x="8832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BC36C907-A30D-408C-27CE-8D01EDAE6674}"/>
                </a:ext>
              </a:extLst>
            </p:cNvPr>
            <p:cNvSpPr/>
            <p:nvPr/>
          </p:nvSpPr>
          <p:spPr>
            <a:xfrm>
              <a:off x="9032243" y="4874967"/>
              <a:ext cx="62322" cy="14683"/>
            </a:xfrm>
            <a:custGeom>
              <a:avLst/>
              <a:gdLst>
                <a:gd name="connsiteX0" fmla="*/ 0 w 62322"/>
                <a:gd name="connsiteY0" fmla="*/ 7991 h 14683"/>
                <a:gd name="connsiteX1" fmla="*/ 62322 w 62322"/>
                <a:gd name="connsiteY1" fmla="*/ 0 h 14683"/>
                <a:gd name="connsiteX2" fmla="*/ 0 w 62322"/>
                <a:gd name="connsiteY2" fmla="*/ 7991 h 1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22" h="14683">
                  <a:moveTo>
                    <a:pt x="0" y="7991"/>
                  </a:moveTo>
                  <a:cubicBezTo>
                    <a:pt x="13825" y="22894"/>
                    <a:pt x="49145" y="9611"/>
                    <a:pt x="62322" y="0"/>
                  </a:cubicBezTo>
                  <a:lnTo>
                    <a:pt x="0" y="7991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C5FAF310-1DD4-71F5-47E1-216D72B41610}"/>
                </a:ext>
              </a:extLst>
            </p:cNvPr>
            <p:cNvSpPr/>
            <p:nvPr/>
          </p:nvSpPr>
          <p:spPr>
            <a:xfrm>
              <a:off x="8814790" y="5039438"/>
              <a:ext cx="13628" cy="39308"/>
            </a:xfrm>
            <a:custGeom>
              <a:avLst/>
              <a:gdLst>
                <a:gd name="connsiteX0" fmla="*/ 243 w 13628"/>
                <a:gd name="connsiteY0" fmla="*/ 0 h 39308"/>
                <a:gd name="connsiteX1" fmla="*/ 8452 w 13628"/>
                <a:gd name="connsiteY1" fmla="*/ 39309 h 39308"/>
                <a:gd name="connsiteX2" fmla="*/ 12880 w 13628"/>
                <a:gd name="connsiteY2" fmla="*/ 16847 h 39308"/>
                <a:gd name="connsiteX3" fmla="*/ 243 w 13628"/>
                <a:gd name="connsiteY3" fmla="*/ 0 h 3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8" h="39308">
                  <a:moveTo>
                    <a:pt x="243" y="0"/>
                  </a:moveTo>
                  <a:cubicBezTo>
                    <a:pt x="27" y="17279"/>
                    <a:pt x="-1701" y="32289"/>
                    <a:pt x="8452" y="39309"/>
                  </a:cubicBezTo>
                  <a:cubicBezTo>
                    <a:pt x="14393" y="31102"/>
                    <a:pt x="14177" y="28402"/>
                    <a:pt x="12880" y="16847"/>
                  </a:cubicBezTo>
                  <a:cubicBezTo>
                    <a:pt x="11260" y="2052"/>
                    <a:pt x="10504" y="4212"/>
                    <a:pt x="243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8B26663-FFFA-91B2-0D23-CFF67236583B}"/>
                </a:ext>
              </a:extLst>
            </p:cNvPr>
            <p:cNvSpPr/>
            <p:nvPr/>
          </p:nvSpPr>
          <p:spPr>
            <a:xfrm>
              <a:off x="8835831" y="5164060"/>
              <a:ext cx="14577" cy="35445"/>
            </a:xfrm>
            <a:custGeom>
              <a:avLst/>
              <a:gdLst>
                <a:gd name="connsiteX0" fmla="*/ 12902 w 14577"/>
                <a:gd name="connsiteY0" fmla="*/ 0 h 35445"/>
                <a:gd name="connsiteX1" fmla="*/ 1669 w 14577"/>
                <a:gd name="connsiteY1" fmla="*/ 35421 h 35445"/>
                <a:gd name="connsiteX2" fmla="*/ 12902 w 14577"/>
                <a:gd name="connsiteY2" fmla="*/ 0 h 35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7" h="35445">
                  <a:moveTo>
                    <a:pt x="12902" y="0"/>
                  </a:moveTo>
                  <a:cubicBezTo>
                    <a:pt x="-3300" y="8639"/>
                    <a:pt x="-492" y="13499"/>
                    <a:pt x="1669" y="35421"/>
                  </a:cubicBezTo>
                  <a:cubicBezTo>
                    <a:pt x="22947" y="35961"/>
                    <a:pt x="11066" y="27646"/>
                    <a:pt x="12902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1A7DCA0-C1F6-5542-03FE-2166747892D7}"/>
                </a:ext>
              </a:extLst>
            </p:cNvPr>
            <p:cNvSpPr/>
            <p:nvPr/>
          </p:nvSpPr>
          <p:spPr>
            <a:xfrm>
              <a:off x="9295278" y="5014076"/>
              <a:ext cx="13079" cy="25469"/>
            </a:xfrm>
            <a:custGeom>
              <a:avLst/>
              <a:gdLst>
                <a:gd name="connsiteX0" fmla="*/ 4725 w 13079"/>
                <a:gd name="connsiteY0" fmla="*/ 92 h 25469"/>
                <a:gd name="connsiteX1" fmla="*/ 296 w 13079"/>
                <a:gd name="connsiteY1" fmla="*/ 13051 h 25469"/>
                <a:gd name="connsiteX2" fmla="*/ 4725 w 13079"/>
                <a:gd name="connsiteY2" fmla="*/ 25470 h 25469"/>
                <a:gd name="connsiteX3" fmla="*/ 4725 w 13079"/>
                <a:gd name="connsiteY3" fmla="*/ 92 h 2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79" h="25469">
                  <a:moveTo>
                    <a:pt x="4725" y="92"/>
                  </a:moveTo>
                  <a:cubicBezTo>
                    <a:pt x="-352" y="8407"/>
                    <a:pt x="-352" y="-12111"/>
                    <a:pt x="296" y="13051"/>
                  </a:cubicBezTo>
                  <a:cubicBezTo>
                    <a:pt x="836" y="35081"/>
                    <a:pt x="728" y="19206"/>
                    <a:pt x="4725" y="25470"/>
                  </a:cubicBezTo>
                  <a:cubicBezTo>
                    <a:pt x="12394" y="18126"/>
                    <a:pt x="18874" y="9919"/>
                    <a:pt x="4725" y="9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ABAEC88C-47F4-E3FF-8CD1-B4EF3FD8EBA9}"/>
                </a:ext>
              </a:extLst>
            </p:cNvPr>
            <p:cNvSpPr/>
            <p:nvPr/>
          </p:nvSpPr>
          <p:spPr>
            <a:xfrm>
              <a:off x="9280884" y="5088466"/>
              <a:ext cx="19441" cy="20194"/>
            </a:xfrm>
            <a:custGeom>
              <a:avLst/>
              <a:gdLst>
                <a:gd name="connsiteX0" fmla="*/ 19442 w 19441"/>
                <a:gd name="connsiteY0" fmla="*/ 0 h 20194"/>
                <a:gd name="connsiteX1" fmla="*/ 0 w 19441"/>
                <a:gd name="connsiteY1" fmla="*/ 20194 h 20194"/>
                <a:gd name="connsiteX2" fmla="*/ 19442 w 19441"/>
                <a:gd name="connsiteY2" fmla="*/ 0 h 2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41" h="20194">
                  <a:moveTo>
                    <a:pt x="19442" y="0"/>
                  </a:moveTo>
                  <a:cubicBezTo>
                    <a:pt x="4860" y="3456"/>
                    <a:pt x="3564" y="8747"/>
                    <a:pt x="0" y="20194"/>
                  </a:cubicBezTo>
                  <a:cubicBezTo>
                    <a:pt x="16526" y="16739"/>
                    <a:pt x="16418" y="17387"/>
                    <a:pt x="19442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1FE9EC3-7DC1-6A3F-3D11-56F1E7756F28}"/>
                </a:ext>
              </a:extLst>
            </p:cNvPr>
            <p:cNvSpPr/>
            <p:nvPr/>
          </p:nvSpPr>
          <p:spPr>
            <a:xfrm>
              <a:off x="8859531" y="5169100"/>
              <a:ext cx="10573" cy="24333"/>
            </a:xfrm>
            <a:custGeom>
              <a:avLst/>
              <a:gdLst>
                <a:gd name="connsiteX0" fmla="*/ 5511 w 10573"/>
                <a:gd name="connsiteY0" fmla="*/ 35 h 24333"/>
                <a:gd name="connsiteX1" fmla="*/ 2 w 10573"/>
                <a:gd name="connsiteY1" fmla="*/ 11482 h 24333"/>
                <a:gd name="connsiteX2" fmla="*/ 5187 w 10573"/>
                <a:gd name="connsiteY2" fmla="*/ 24333 h 24333"/>
                <a:gd name="connsiteX3" fmla="*/ 5511 w 10573"/>
                <a:gd name="connsiteY3" fmla="*/ 35 h 2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3" h="24333">
                  <a:moveTo>
                    <a:pt x="5511" y="35"/>
                  </a:moveTo>
                  <a:cubicBezTo>
                    <a:pt x="3351" y="2519"/>
                    <a:pt x="-106" y="-6228"/>
                    <a:pt x="2" y="11482"/>
                  </a:cubicBezTo>
                  <a:cubicBezTo>
                    <a:pt x="218" y="36321"/>
                    <a:pt x="-970" y="15802"/>
                    <a:pt x="5187" y="24333"/>
                  </a:cubicBezTo>
                  <a:cubicBezTo>
                    <a:pt x="8211" y="19042"/>
                    <a:pt x="15448" y="19150"/>
                    <a:pt x="5511" y="3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77C9973E-DDEC-7CDB-ECA9-7DEC10267F3F}"/>
                </a:ext>
              </a:extLst>
            </p:cNvPr>
            <p:cNvSpPr/>
            <p:nvPr/>
          </p:nvSpPr>
          <p:spPr>
            <a:xfrm>
              <a:off x="8825606" y="4927775"/>
              <a:ext cx="11905" cy="20734"/>
            </a:xfrm>
            <a:custGeom>
              <a:avLst/>
              <a:gdLst>
                <a:gd name="connsiteX0" fmla="*/ 5953 w 11905"/>
                <a:gd name="connsiteY0" fmla="*/ 0 h 20734"/>
                <a:gd name="connsiteX1" fmla="*/ 5953 w 11905"/>
                <a:gd name="connsiteY1" fmla="*/ 20734 h 20734"/>
                <a:gd name="connsiteX2" fmla="*/ 5953 w 11905"/>
                <a:gd name="connsiteY2" fmla="*/ 0 h 2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05" h="20734">
                  <a:moveTo>
                    <a:pt x="5953" y="0"/>
                  </a:moveTo>
                  <a:cubicBezTo>
                    <a:pt x="-7441" y="19007"/>
                    <a:pt x="5953" y="20734"/>
                    <a:pt x="5953" y="20734"/>
                  </a:cubicBezTo>
                  <a:cubicBezTo>
                    <a:pt x="5953" y="20734"/>
                    <a:pt x="19346" y="20194"/>
                    <a:pt x="5953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AB5C302-81AA-77E6-82D2-0457F828AB51}"/>
                </a:ext>
              </a:extLst>
            </p:cNvPr>
            <p:cNvSpPr/>
            <p:nvPr/>
          </p:nvSpPr>
          <p:spPr>
            <a:xfrm>
              <a:off x="8842144" y="5046133"/>
              <a:ext cx="15890" cy="17602"/>
            </a:xfrm>
            <a:custGeom>
              <a:avLst/>
              <a:gdLst>
                <a:gd name="connsiteX0" fmla="*/ 10153 w 15890"/>
                <a:gd name="connsiteY0" fmla="*/ 0 h 17602"/>
                <a:gd name="connsiteX1" fmla="*/ 0 w 15890"/>
                <a:gd name="connsiteY1" fmla="*/ 3456 h 17602"/>
                <a:gd name="connsiteX2" fmla="*/ 8965 w 15890"/>
                <a:gd name="connsiteY2" fmla="*/ 17603 h 17602"/>
                <a:gd name="connsiteX3" fmla="*/ 10153 w 15890"/>
                <a:gd name="connsiteY3" fmla="*/ 0 h 1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90" h="17602">
                  <a:moveTo>
                    <a:pt x="10153" y="0"/>
                  </a:moveTo>
                  <a:lnTo>
                    <a:pt x="0" y="3456"/>
                  </a:lnTo>
                  <a:lnTo>
                    <a:pt x="8965" y="17603"/>
                  </a:lnTo>
                  <a:cubicBezTo>
                    <a:pt x="17822" y="9719"/>
                    <a:pt x="18146" y="12527"/>
                    <a:pt x="10153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DA6CE63A-A99B-3385-1F93-DF64B26BA491}"/>
                </a:ext>
              </a:extLst>
            </p:cNvPr>
            <p:cNvSpPr/>
            <p:nvPr/>
          </p:nvSpPr>
          <p:spPr>
            <a:xfrm>
              <a:off x="8823822" y="4828989"/>
              <a:ext cx="12135" cy="15848"/>
            </a:xfrm>
            <a:custGeom>
              <a:avLst/>
              <a:gdLst>
                <a:gd name="connsiteX0" fmla="*/ 1472 w 12135"/>
                <a:gd name="connsiteY0" fmla="*/ 10233 h 15848"/>
                <a:gd name="connsiteX1" fmla="*/ 7737 w 12135"/>
                <a:gd name="connsiteY1" fmla="*/ 15848 h 15848"/>
                <a:gd name="connsiteX2" fmla="*/ 3632 w 12135"/>
                <a:gd name="connsiteY2" fmla="*/ 297 h 15848"/>
                <a:gd name="connsiteX3" fmla="*/ 1472 w 12135"/>
                <a:gd name="connsiteY3" fmla="*/ 10233 h 1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35" h="15848">
                  <a:moveTo>
                    <a:pt x="1472" y="10233"/>
                  </a:moveTo>
                  <a:cubicBezTo>
                    <a:pt x="3956" y="19196"/>
                    <a:pt x="-40" y="11529"/>
                    <a:pt x="7737" y="15848"/>
                  </a:cubicBezTo>
                  <a:cubicBezTo>
                    <a:pt x="16594" y="5265"/>
                    <a:pt x="10437" y="5157"/>
                    <a:pt x="3632" y="297"/>
                  </a:cubicBezTo>
                  <a:cubicBezTo>
                    <a:pt x="3092" y="1161"/>
                    <a:pt x="-2632" y="-4238"/>
                    <a:pt x="1472" y="1023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图形 239">
            <a:extLst>
              <a:ext uri="{FF2B5EF4-FFF2-40B4-BE49-F238E27FC236}">
                <a16:creationId xmlns:a16="http://schemas.microsoft.com/office/drawing/2014/main" id="{AB01ED17-E150-7957-FEDF-B228B5C3B0AA}"/>
              </a:ext>
            </a:extLst>
          </p:cNvPr>
          <p:cNvGrpSpPr/>
          <p:nvPr/>
        </p:nvGrpSpPr>
        <p:grpSpPr>
          <a:xfrm>
            <a:off x="2857093" y="3636503"/>
            <a:ext cx="1146727" cy="998899"/>
            <a:chOff x="6425109" y="5862031"/>
            <a:chExt cx="1146727" cy="998899"/>
          </a:xfrm>
          <a:solidFill>
            <a:srgbClr val="292929"/>
          </a:solidFill>
        </p:grpSpPr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FCAE64CF-5D25-B497-4698-2A35010DCE58}"/>
                </a:ext>
              </a:extLst>
            </p:cNvPr>
            <p:cNvSpPr/>
            <p:nvPr/>
          </p:nvSpPr>
          <p:spPr>
            <a:xfrm>
              <a:off x="6425109" y="5862031"/>
              <a:ext cx="1146727" cy="998899"/>
            </a:xfrm>
            <a:custGeom>
              <a:avLst/>
              <a:gdLst>
                <a:gd name="connsiteX0" fmla="*/ 139841 w 1146727"/>
                <a:gd name="connsiteY0" fmla="*/ 829785 h 998899"/>
                <a:gd name="connsiteX1" fmla="*/ 142325 w 1146727"/>
                <a:gd name="connsiteY1" fmla="*/ 836157 h 998899"/>
                <a:gd name="connsiteX2" fmla="*/ 119535 w 1146727"/>
                <a:gd name="connsiteY2" fmla="*/ 866934 h 998899"/>
                <a:gd name="connsiteX3" fmla="*/ 276474 w 1146727"/>
                <a:gd name="connsiteY3" fmla="*/ 688316 h 998899"/>
                <a:gd name="connsiteX4" fmla="*/ 303477 w 1146727"/>
                <a:gd name="connsiteY4" fmla="*/ 673845 h 998899"/>
                <a:gd name="connsiteX5" fmla="*/ 335880 w 1146727"/>
                <a:gd name="connsiteY5" fmla="*/ 623629 h 998899"/>
                <a:gd name="connsiteX6" fmla="*/ 364287 w 1146727"/>
                <a:gd name="connsiteY6" fmla="*/ 610238 h 998899"/>
                <a:gd name="connsiteX7" fmla="*/ 397987 w 1146727"/>
                <a:gd name="connsiteY7" fmla="*/ 617582 h 998899"/>
                <a:gd name="connsiteX8" fmla="*/ 395502 w 1146727"/>
                <a:gd name="connsiteY8" fmla="*/ 619958 h 998899"/>
                <a:gd name="connsiteX9" fmla="*/ 384377 w 1146727"/>
                <a:gd name="connsiteY9" fmla="*/ 635940 h 998899"/>
                <a:gd name="connsiteX10" fmla="*/ 430282 w 1146727"/>
                <a:gd name="connsiteY10" fmla="*/ 632485 h 998899"/>
                <a:gd name="connsiteX11" fmla="*/ 427582 w 1146727"/>
                <a:gd name="connsiteY11" fmla="*/ 629569 h 998899"/>
                <a:gd name="connsiteX12" fmla="*/ 408464 w 1146727"/>
                <a:gd name="connsiteY12" fmla="*/ 624277 h 998899"/>
                <a:gd name="connsiteX13" fmla="*/ 405871 w 1146727"/>
                <a:gd name="connsiteY13" fmla="*/ 622765 h 998899"/>
                <a:gd name="connsiteX14" fmla="*/ 575557 w 1146727"/>
                <a:gd name="connsiteY14" fmla="*/ 621038 h 998899"/>
                <a:gd name="connsiteX15" fmla="*/ 912335 w 1146727"/>
                <a:gd name="connsiteY15" fmla="*/ 598143 h 998899"/>
                <a:gd name="connsiteX16" fmla="*/ 1065278 w 1146727"/>
                <a:gd name="connsiteY16" fmla="*/ 568230 h 998899"/>
                <a:gd name="connsiteX17" fmla="*/ 1017105 w 1146727"/>
                <a:gd name="connsiteY17" fmla="*/ 589504 h 998899"/>
                <a:gd name="connsiteX18" fmla="*/ 1034495 w 1146727"/>
                <a:gd name="connsiteY18" fmla="*/ 592420 h 998899"/>
                <a:gd name="connsiteX19" fmla="*/ 1089905 w 1146727"/>
                <a:gd name="connsiteY19" fmla="*/ 560778 h 998899"/>
                <a:gd name="connsiteX20" fmla="*/ 1145962 w 1146727"/>
                <a:gd name="connsiteY20" fmla="*/ 502463 h 998899"/>
                <a:gd name="connsiteX21" fmla="*/ 1146718 w 1146727"/>
                <a:gd name="connsiteY21" fmla="*/ 436156 h 998899"/>
                <a:gd name="connsiteX22" fmla="*/ 1124576 w 1146727"/>
                <a:gd name="connsiteY22" fmla="*/ 383780 h 998899"/>
                <a:gd name="connsiteX23" fmla="*/ 1123712 w 1146727"/>
                <a:gd name="connsiteY23" fmla="*/ 507754 h 998899"/>
                <a:gd name="connsiteX24" fmla="*/ 1114639 w 1146727"/>
                <a:gd name="connsiteY24" fmla="*/ 523305 h 998899"/>
                <a:gd name="connsiteX25" fmla="*/ 1108375 w 1146727"/>
                <a:gd name="connsiteY25" fmla="*/ 529353 h 998899"/>
                <a:gd name="connsiteX26" fmla="*/ 766196 w 1146727"/>
                <a:gd name="connsiteY26" fmla="*/ 603759 h 998899"/>
                <a:gd name="connsiteX27" fmla="*/ 574261 w 1146727"/>
                <a:gd name="connsiteY27" fmla="*/ 599115 h 998899"/>
                <a:gd name="connsiteX28" fmla="*/ 580525 w 1146727"/>
                <a:gd name="connsiteY28" fmla="*/ 594796 h 998899"/>
                <a:gd name="connsiteX29" fmla="*/ 591974 w 1146727"/>
                <a:gd name="connsiteY29" fmla="*/ 592420 h 998899"/>
                <a:gd name="connsiteX30" fmla="*/ 612712 w 1146727"/>
                <a:gd name="connsiteY30" fmla="*/ 591340 h 998899"/>
                <a:gd name="connsiteX31" fmla="*/ 626754 w 1146727"/>
                <a:gd name="connsiteY31" fmla="*/ 586372 h 998899"/>
                <a:gd name="connsiteX32" fmla="*/ 679139 w 1146727"/>
                <a:gd name="connsiteY32" fmla="*/ 583673 h 998899"/>
                <a:gd name="connsiteX33" fmla="*/ 717915 w 1146727"/>
                <a:gd name="connsiteY33" fmla="*/ 581189 h 998899"/>
                <a:gd name="connsiteX34" fmla="*/ 665962 w 1146727"/>
                <a:gd name="connsiteY34" fmla="*/ 579353 h 998899"/>
                <a:gd name="connsiteX35" fmla="*/ 546178 w 1146727"/>
                <a:gd name="connsiteY35" fmla="*/ 595228 h 998899"/>
                <a:gd name="connsiteX36" fmla="*/ 321623 w 1146727"/>
                <a:gd name="connsiteY36" fmla="*/ 625681 h 998899"/>
                <a:gd name="connsiteX37" fmla="*/ 289760 w 1146727"/>
                <a:gd name="connsiteY37" fmla="*/ 664666 h 998899"/>
                <a:gd name="connsiteX38" fmla="*/ 289004 w 1146727"/>
                <a:gd name="connsiteY38" fmla="*/ 662722 h 998899"/>
                <a:gd name="connsiteX39" fmla="*/ 285007 w 1146727"/>
                <a:gd name="connsiteY39" fmla="*/ 653543 h 998899"/>
                <a:gd name="connsiteX40" fmla="*/ 219445 w 1146727"/>
                <a:gd name="connsiteY40" fmla="*/ 636264 h 998899"/>
                <a:gd name="connsiteX41" fmla="*/ 285655 w 1146727"/>
                <a:gd name="connsiteY41" fmla="*/ 664126 h 998899"/>
                <a:gd name="connsiteX42" fmla="*/ 267834 w 1146727"/>
                <a:gd name="connsiteY42" fmla="*/ 679893 h 998899"/>
                <a:gd name="connsiteX43" fmla="*/ 247960 w 1146727"/>
                <a:gd name="connsiteY43" fmla="*/ 693608 h 998899"/>
                <a:gd name="connsiteX44" fmla="*/ 231110 w 1146727"/>
                <a:gd name="connsiteY44" fmla="*/ 730001 h 998899"/>
                <a:gd name="connsiteX45" fmla="*/ 197518 w 1146727"/>
                <a:gd name="connsiteY45" fmla="*/ 766826 h 998899"/>
                <a:gd name="connsiteX46" fmla="*/ 122127 w 1146727"/>
                <a:gd name="connsiteY46" fmla="*/ 839288 h 998899"/>
                <a:gd name="connsiteX47" fmla="*/ 249040 w 1146727"/>
                <a:gd name="connsiteY47" fmla="*/ 701815 h 998899"/>
                <a:gd name="connsiteX48" fmla="*/ 244395 w 1146727"/>
                <a:gd name="connsiteY48" fmla="*/ 696092 h 998899"/>
                <a:gd name="connsiteX49" fmla="*/ 242019 w 1146727"/>
                <a:gd name="connsiteY49" fmla="*/ 699331 h 998899"/>
                <a:gd name="connsiteX50" fmla="*/ 218797 w 1146727"/>
                <a:gd name="connsiteY50" fmla="*/ 721794 h 998899"/>
                <a:gd name="connsiteX51" fmla="*/ 47275 w 1146727"/>
                <a:gd name="connsiteY51" fmla="*/ 912723 h 998899"/>
                <a:gd name="connsiteX52" fmla="*/ 52460 w 1146727"/>
                <a:gd name="connsiteY52" fmla="*/ 914558 h 998899"/>
                <a:gd name="connsiteX53" fmla="*/ 54404 w 1146727"/>
                <a:gd name="connsiteY53" fmla="*/ 915638 h 998899"/>
                <a:gd name="connsiteX54" fmla="*/ 58832 w 1146727"/>
                <a:gd name="connsiteY54" fmla="*/ 918770 h 998899"/>
                <a:gd name="connsiteX55" fmla="*/ 28373 w 1146727"/>
                <a:gd name="connsiteY55" fmla="*/ 950304 h 998899"/>
                <a:gd name="connsiteX56" fmla="*/ 53972 w 1146727"/>
                <a:gd name="connsiteY56" fmla="*/ 797820 h 998899"/>
                <a:gd name="connsiteX57" fmla="*/ 87671 w 1146727"/>
                <a:gd name="connsiteY57" fmla="*/ 698683 h 998899"/>
                <a:gd name="connsiteX58" fmla="*/ 103549 w 1146727"/>
                <a:gd name="connsiteY58" fmla="*/ 666286 h 998899"/>
                <a:gd name="connsiteX59" fmla="*/ 114458 w 1146727"/>
                <a:gd name="connsiteY59" fmla="*/ 707971 h 998899"/>
                <a:gd name="connsiteX60" fmla="*/ 109814 w 1146727"/>
                <a:gd name="connsiteY60" fmla="*/ 666826 h 998899"/>
                <a:gd name="connsiteX61" fmla="*/ 112190 w 1146727"/>
                <a:gd name="connsiteY61" fmla="*/ 669850 h 998899"/>
                <a:gd name="connsiteX62" fmla="*/ 127203 w 1146727"/>
                <a:gd name="connsiteY62" fmla="*/ 679569 h 998899"/>
                <a:gd name="connsiteX63" fmla="*/ 114350 w 1146727"/>
                <a:gd name="connsiteY63" fmla="*/ 597603 h 998899"/>
                <a:gd name="connsiteX64" fmla="*/ 113594 w 1146727"/>
                <a:gd name="connsiteY64" fmla="*/ 555379 h 998899"/>
                <a:gd name="connsiteX65" fmla="*/ 106033 w 1146727"/>
                <a:gd name="connsiteY65" fmla="*/ 515098 h 998899"/>
                <a:gd name="connsiteX66" fmla="*/ 98580 w 1146727"/>
                <a:gd name="connsiteY66" fmla="*/ 427193 h 998899"/>
                <a:gd name="connsiteX67" fmla="*/ 100741 w 1146727"/>
                <a:gd name="connsiteY67" fmla="*/ 338748 h 998899"/>
                <a:gd name="connsiteX68" fmla="*/ 108085 w 1146727"/>
                <a:gd name="connsiteY68" fmla="*/ 348791 h 998899"/>
                <a:gd name="connsiteX69" fmla="*/ 122775 w 1146727"/>
                <a:gd name="connsiteY69" fmla="*/ 418661 h 998899"/>
                <a:gd name="connsiteX70" fmla="*/ 104737 w 1146727"/>
                <a:gd name="connsiteY70" fmla="*/ 245551 h 998899"/>
                <a:gd name="connsiteX71" fmla="*/ 110138 w 1146727"/>
                <a:gd name="connsiteY71" fmla="*/ 108186 h 998899"/>
                <a:gd name="connsiteX72" fmla="*/ 133900 w 1146727"/>
                <a:gd name="connsiteY72" fmla="*/ 85940 h 998899"/>
                <a:gd name="connsiteX73" fmla="*/ 132712 w 1146727"/>
                <a:gd name="connsiteY73" fmla="*/ 74385 h 998899"/>
                <a:gd name="connsiteX74" fmla="*/ 129904 w 1146727"/>
                <a:gd name="connsiteY74" fmla="*/ 68877 h 998899"/>
                <a:gd name="connsiteX75" fmla="*/ 126231 w 1146727"/>
                <a:gd name="connsiteY75" fmla="*/ 57646 h 998899"/>
                <a:gd name="connsiteX76" fmla="*/ 165547 w 1146727"/>
                <a:gd name="connsiteY76" fmla="*/ 54838 h 998899"/>
                <a:gd name="connsiteX77" fmla="*/ 145349 w 1146727"/>
                <a:gd name="connsiteY77" fmla="*/ 76004 h 998899"/>
                <a:gd name="connsiteX78" fmla="*/ 463657 w 1146727"/>
                <a:gd name="connsiteY78" fmla="*/ 61642 h 998899"/>
                <a:gd name="connsiteX79" fmla="*/ 775377 w 1146727"/>
                <a:gd name="connsiteY79" fmla="*/ 54838 h 998899"/>
                <a:gd name="connsiteX80" fmla="*/ 927888 w 1146727"/>
                <a:gd name="connsiteY80" fmla="*/ 49331 h 998899"/>
                <a:gd name="connsiteX81" fmla="*/ 1033415 w 1146727"/>
                <a:gd name="connsiteY81" fmla="*/ 111102 h 998899"/>
                <a:gd name="connsiteX82" fmla="*/ 1065062 w 1146727"/>
                <a:gd name="connsiteY82" fmla="*/ 245443 h 998899"/>
                <a:gd name="connsiteX83" fmla="*/ 1057501 w 1146727"/>
                <a:gd name="connsiteY83" fmla="*/ 320497 h 998899"/>
                <a:gd name="connsiteX84" fmla="*/ 1048320 w 1146727"/>
                <a:gd name="connsiteY84" fmla="*/ 374169 h 998899"/>
                <a:gd name="connsiteX85" fmla="*/ 1052209 w 1146727"/>
                <a:gd name="connsiteY85" fmla="*/ 386372 h 998899"/>
                <a:gd name="connsiteX86" fmla="*/ 1073055 w 1146727"/>
                <a:gd name="connsiteY86" fmla="*/ 253326 h 998899"/>
                <a:gd name="connsiteX87" fmla="*/ 1079212 w 1146727"/>
                <a:gd name="connsiteY87" fmla="*/ 264882 h 998899"/>
                <a:gd name="connsiteX88" fmla="*/ 1081696 w 1146727"/>
                <a:gd name="connsiteY88" fmla="*/ 282700 h 998899"/>
                <a:gd name="connsiteX89" fmla="*/ 1084396 w 1146727"/>
                <a:gd name="connsiteY89" fmla="*/ 317365 h 998899"/>
                <a:gd name="connsiteX90" fmla="*/ 1103082 w 1146727"/>
                <a:gd name="connsiteY90" fmla="*/ 526437 h 998899"/>
                <a:gd name="connsiteX91" fmla="*/ 1104270 w 1146727"/>
                <a:gd name="connsiteY91" fmla="*/ 415422 h 998899"/>
                <a:gd name="connsiteX92" fmla="*/ 1105458 w 1146727"/>
                <a:gd name="connsiteY92" fmla="*/ 286912 h 998899"/>
                <a:gd name="connsiteX93" fmla="*/ 1058690 w 1146727"/>
                <a:gd name="connsiteY93" fmla="*/ 61210 h 998899"/>
                <a:gd name="connsiteX94" fmla="*/ 1042272 w 1146727"/>
                <a:gd name="connsiteY94" fmla="*/ 69741 h 998899"/>
                <a:gd name="connsiteX95" fmla="*/ 989454 w 1146727"/>
                <a:gd name="connsiteY95" fmla="*/ 35508 h 998899"/>
                <a:gd name="connsiteX96" fmla="*/ 936637 w 1146727"/>
                <a:gd name="connsiteY96" fmla="*/ 17041 h 998899"/>
                <a:gd name="connsiteX97" fmla="*/ 933829 w 1146727"/>
                <a:gd name="connsiteY97" fmla="*/ 15529 h 998899"/>
                <a:gd name="connsiteX98" fmla="*/ 853145 w 1146727"/>
                <a:gd name="connsiteY98" fmla="*/ 10994 h 998899"/>
                <a:gd name="connsiteX99" fmla="*/ 648680 w 1146727"/>
                <a:gd name="connsiteY99" fmla="*/ 7862 h 998899"/>
                <a:gd name="connsiteX100" fmla="*/ 386105 w 1146727"/>
                <a:gd name="connsiteY100" fmla="*/ 9590 h 998899"/>
                <a:gd name="connsiteX101" fmla="*/ 332208 w 1146727"/>
                <a:gd name="connsiteY101" fmla="*/ 7106 h 998899"/>
                <a:gd name="connsiteX102" fmla="*/ 206699 w 1146727"/>
                <a:gd name="connsiteY102" fmla="*/ 22117 h 998899"/>
                <a:gd name="connsiteX103" fmla="*/ 131740 w 1146727"/>
                <a:gd name="connsiteY103" fmla="*/ 25464 h 998899"/>
                <a:gd name="connsiteX104" fmla="*/ 100957 w 1146727"/>
                <a:gd name="connsiteY104" fmla="*/ 98251 h 998899"/>
                <a:gd name="connsiteX105" fmla="*/ 69201 w 1146727"/>
                <a:gd name="connsiteY105" fmla="*/ 202355 h 998899"/>
                <a:gd name="connsiteX106" fmla="*/ 68337 w 1146727"/>
                <a:gd name="connsiteY106" fmla="*/ 460994 h 998899"/>
                <a:gd name="connsiteX107" fmla="*/ 82919 w 1146727"/>
                <a:gd name="connsiteY107" fmla="*/ 472657 h 998899"/>
                <a:gd name="connsiteX108" fmla="*/ 61425 w 1146727"/>
                <a:gd name="connsiteY108" fmla="*/ 671254 h 998899"/>
                <a:gd name="connsiteX109" fmla="*/ 41659 w 1146727"/>
                <a:gd name="connsiteY109" fmla="*/ 760023 h 998899"/>
                <a:gd name="connsiteX110" fmla="*/ 12820 w 1146727"/>
                <a:gd name="connsiteY110" fmla="*/ 842312 h 998899"/>
                <a:gd name="connsiteX111" fmla="*/ 18868 w 1146727"/>
                <a:gd name="connsiteY111" fmla="*/ 844796 h 998899"/>
                <a:gd name="connsiteX112" fmla="*/ 23081 w 1146727"/>
                <a:gd name="connsiteY112" fmla="*/ 845876 h 998899"/>
                <a:gd name="connsiteX113" fmla="*/ 25241 w 1146727"/>
                <a:gd name="connsiteY113" fmla="*/ 846416 h 998899"/>
                <a:gd name="connsiteX114" fmla="*/ 290 w 1146727"/>
                <a:gd name="connsiteY114" fmla="*/ 998900 h 998899"/>
                <a:gd name="connsiteX115" fmla="*/ 13468 w 1146727"/>
                <a:gd name="connsiteY115" fmla="*/ 985617 h 998899"/>
                <a:gd name="connsiteX116" fmla="*/ 62505 w 1146727"/>
                <a:gd name="connsiteY116" fmla="*/ 938425 h 998899"/>
                <a:gd name="connsiteX117" fmla="*/ 92208 w 1146727"/>
                <a:gd name="connsiteY117" fmla="*/ 906351 h 998899"/>
                <a:gd name="connsiteX118" fmla="*/ 119535 w 1146727"/>
                <a:gd name="connsiteY118" fmla="*/ 866934 h 998899"/>
                <a:gd name="connsiteX119" fmla="*/ 65529 w 1146727"/>
                <a:gd name="connsiteY119" fmla="*/ 918338 h 998899"/>
                <a:gd name="connsiteX120" fmla="*/ 67149 w 1146727"/>
                <a:gd name="connsiteY120" fmla="*/ 915098 h 998899"/>
                <a:gd name="connsiteX121" fmla="*/ 72442 w 1146727"/>
                <a:gd name="connsiteY121" fmla="*/ 906891 h 998899"/>
                <a:gd name="connsiteX122" fmla="*/ 118994 w 1146727"/>
                <a:gd name="connsiteY122" fmla="*/ 849980 h 998899"/>
                <a:gd name="connsiteX123" fmla="*/ 139841 w 1146727"/>
                <a:gd name="connsiteY123" fmla="*/ 829785 h 998899"/>
                <a:gd name="connsiteX124" fmla="*/ 379949 w 1146727"/>
                <a:gd name="connsiteY124" fmla="*/ 602355 h 998899"/>
                <a:gd name="connsiteX125" fmla="*/ 402739 w 1146727"/>
                <a:gd name="connsiteY125" fmla="*/ 594256 h 998899"/>
                <a:gd name="connsiteX126" fmla="*/ 430498 w 1146727"/>
                <a:gd name="connsiteY126" fmla="*/ 591664 h 998899"/>
                <a:gd name="connsiteX127" fmla="*/ 491092 w 1146727"/>
                <a:gd name="connsiteY127" fmla="*/ 600519 h 998899"/>
                <a:gd name="connsiteX128" fmla="*/ 379949 w 1146727"/>
                <a:gd name="connsiteY128" fmla="*/ 602355 h 998899"/>
                <a:gd name="connsiteX129" fmla="*/ 80219 w 1146727"/>
                <a:gd name="connsiteY129" fmla="*/ 451275 h 998899"/>
                <a:gd name="connsiteX130" fmla="*/ 66717 w 1146727"/>
                <a:gd name="connsiteY130" fmla="*/ 387992 h 998899"/>
                <a:gd name="connsiteX131" fmla="*/ 63585 w 1146727"/>
                <a:gd name="connsiteY131" fmla="*/ 324709 h 998899"/>
                <a:gd name="connsiteX132" fmla="*/ 66825 w 1146727"/>
                <a:gd name="connsiteY132" fmla="*/ 268769 h 998899"/>
                <a:gd name="connsiteX133" fmla="*/ 71578 w 1146727"/>
                <a:gd name="connsiteY133" fmla="*/ 222549 h 998899"/>
                <a:gd name="connsiteX134" fmla="*/ 78382 w 1146727"/>
                <a:gd name="connsiteY134" fmla="*/ 211210 h 998899"/>
                <a:gd name="connsiteX135" fmla="*/ 80219 w 1146727"/>
                <a:gd name="connsiteY135" fmla="*/ 451275 h 998899"/>
                <a:gd name="connsiteX136" fmla="*/ 1048753 w 1146727"/>
                <a:gd name="connsiteY136" fmla="*/ 106026 h 998899"/>
                <a:gd name="connsiteX137" fmla="*/ 1036655 w 1146727"/>
                <a:gd name="connsiteY137" fmla="*/ 94903 h 998899"/>
                <a:gd name="connsiteX138" fmla="*/ 1028230 w 1146727"/>
                <a:gd name="connsiteY138" fmla="*/ 82808 h 998899"/>
                <a:gd name="connsiteX139" fmla="*/ 1008788 w 1146727"/>
                <a:gd name="connsiteY139" fmla="*/ 56242 h 998899"/>
                <a:gd name="connsiteX140" fmla="*/ 1048753 w 1146727"/>
                <a:gd name="connsiteY140" fmla="*/ 106026 h 998899"/>
                <a:gd name="connsiteX141" fmla="*/ 522955 w 1146727"/>
                <a:gd name="connsiteY141" fmla="*/ 52678 h 998899"/>
                <a:gd name="connsiteX142" fmla="*/ 533648 w 1146727"/>
                <a:gd name="connsiteY142" fmla="*/ 46307 h 998899"/>
                <a:gd name="connsiteX143" fmla="*/ 559031 w 1146727"/>
                <a:gd name="connsiteY143" fmla="*/ 42311 h 998899"/>
                <a:gd name="connsiteX144" fmla="*/ 597807 w 1146727"/>
                <a:gd name="connsiteY144" fmla="*/ 39395 h 998899"/>
                <a:gd name="connsiteX145" fmla="*/ 677951 w 1146727"/>
                <a:gd name="connsiteY145" fmla="*/ 36480 h 998899"/>
                <a:gd name="connsiteX146" fmla="*/ 828626 w 1146727"/>
                <a:gd name="connsiteY146" fmla="*/ 33996 h 998899"/>
                <a:gd name="connsiteX147" fmla="*/ 600291 w 1146727"/>
                <a:gd name="connsiteY147" fmla="*/ 56458 h 998899"/>
                <a:gd name="connsiteX148" fmla="*/ 522955 w 1146727"/>
                <a:gd name="connsiteY148" fmla="*/ 52678 h 998899"/>
                <a:gd name="connsiteX149" fmla="*/ 267077 w 1146727"/>
                <a:gd name="connsiteY149" fmla="*/ 42959 h 998899"/>
                <a:gd name="connsiteX150" fmla="*/ 354350 w 1146727"/>
                <a:gd name="connsiteY150" fmla="*/ 23305 h 998899"/>
                <a:gd name="connsiteX151" fmla="*/ 631614 w 1146727"/>
                <a:gd name="connsiteY151" fmla="*/ 16285 h 998899"/>
                <a:gd name="connsiteX152" fmla="*/ 267077 w 1146727"/>
                <a:gd name="connsiteY152" fmla="*/ 42959 h 99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146727" h="998899">
                  <a:moveTo>
                    <a:pt x="139841" y="829785"/>
                  </a:moveTo>
                  <a:lnTo>
                    <a:pt x="142325" y="836157"/>
                  </a:lnTo>
                  <a:cubicBezTo>
                    <a:pt x="140597" y="843932"/>
                    <a:pt x="124503" y="856135"/>
                    <a:pt x="119535" y="866934"/>
                  </a:cubicBezTo>
                  <a:cubicBezTo>
                    <a:pt x="137356" y="856567"/>
                    <a:pt x="250984" y="717366"/>
                    <a:pt x="276474" y="688316"/>
                  </a:cubicBezTo>
                  <a:cubicBezTo>
                    <a:pt x="288896" y="674061"/>
                    <a:pt x="286951" y="673413"/>
                    <a:pt x="303477" y="673845"/>
                  </a:cubicBezTo>
                  <a:cubicBezTo>
                    <a:pt x="308662" y="649223"/>
                    <a:pt x="320975" y="641880"/>
                    <a:pt x="335880" y="623629"/>
                  </a:cubicBezTo>
                  <a:cubicBezTo>
                    <a:pt x="343225" y="614558"/>
                    <a:pt x="353054" y="610886"/>
                    <a:pt x="364287" y="610238"/>
                  </a:cubicBezTo>
                  <a:cubicBezTo>
                    <a:pt x="369688" y="610022"/>
                    <a:pt x="392586" y="615854"/>
                    <a:pt x="397987" y="617582"/>
                  </a:cubicBezTo>
                  <a:cubicBezTo>
                    <a:pt x="397231" y="618446"/>
                    <a:pt x="395934" y="618446"/>
                    <a:pt x="395502" y="619958"/>
                  </a:cubicBezTo>
                  <a:cubicBezTo>
                    <a:pt x="393558" y="628057"/>
                    <a:pt x="387834" y="625789"/>
                    <a:pt x="384377" y="635940"/>
                  </a:cubicBezTo>
                  <a:lnTo>
                    <a:pt x="430282" y="632485"/>
                  </a:lnTo>
                  <a:cubicBezTo>
                    <a:pt x="429310" y="630433"/>
                    <a:pt x="428014" y="628705"/>
                    <a:pt x="427582" y="629569"/>
                  </a:cubicBezTo>
                  <a:lnTo>
                    <a:pt x="408464" y="624277"/>
                  </a:lnTo>
                  <a:cubicBezTo>
                    <a:pt x="407816" y="624061"/>
                    <a:pt x="406736" y="623305"/>
                    <a:pt x="405871" y="622765"/>
                  </a:cubicBezTo>
                  <a:cubicBezTo>
                    <a:pt x="416349" y="618662"/>
                    <a:pt x="544558" y="621470"/>
                    <a:pt x="575557" y="621038"/>
                  </a:cubicBezTo>
                  <a:cubicBezTo>
                    <a:pt x="659589" y="619634"/>
                    <a:pt x="835539" y="614342"/>
                    <a:pt x="912335" y="598143"/>
                  </a:cubicBezTo>
                  <a:cubicBezTo>
                    <a:pt x="964288" y="587128"/>
                    <a:pt x="1013325" y="572657"/>
                    <a:pt x="1065278" y="568230"/>
                  </a:cubicBezTo>
                  <a:cubicBezTo>
                    <a:pt x="1054369" y="579569"/>
                    <a:pt x="1032335" y="584104"/>
                    <a:pt x="1017105" y="589504"/>
                  </a:cubicBezTo>
                  <a:cubicBezTo>
                    <a:pt x="1020238" y="592204"/>
                    <a:pt x="1015485" y="596200"/>
                    <a:pt x="1034495" y="592420"/>
                  </a:cubicBezTo>
                  <a:cubicBezTo>
                    <a:pt x="1054585" y="588316"/>
                    <a:pt x="1075215" y="572333"/>
                    <a:pt x="1089905" y="560778"/>
                  </a:cubicBezTo>
                  <a:cubicBezTo>
                    <a:pt x="1109455" y="545336"/>
                    <a:pt x="1135161" y="524817"/>
                    <a:pt x="1145962" y="502463"/>
                  </a:cubicBezTo>
                  <a:cubicBezTo>
                    <a:pt x="1139914" y="470605"/>
                    <a:pt x="1146610" y="468878"/>
                    <a:pt x="1146718" y="436156"/>
                  </a:cubicBezTo>
                  <a:cubicBezTo>
                    <a:pt x="1146826" y="411534"/>
                    <a:pt x="1146394" y="387668"/>
                    <a:pt x="1124576" y="383780"/>
                  </a:cubicBezTo>
                  <a:cubicBezTo>
                    <a:pt x="1125440" y="400195"/>
                    <a:pt x="1156223" y="419093"/>
                    <a:pt x="1123712" y="507754"/>
                  </a:cubicBezTo>
                  <a:cubicBezTo>
                    <a:pt x="1120796" y="515746"/>
                    <a:pt x="1119068" y="518554"/>
                    <a:pt x="1114639" y="523305"/>
                  </a:cubicBezTo>
                  <a:cubicBezTo>
                    <a:pt x="1110643" y="527733"/>
                    <a:pt x="1113667" y="524601"/>
                    <a:pt x="1108375" y="529353"/>
                  </a:cubicBezTo>
                  <a:cubicBezTo>
                    <a:pt x="1054801" y="578165"/>
                    <a:pt x="844180" y="601059"/>
                    <a:pt x="766196" y="603759"/>
                  </a:cubicBezTo>
                  <a:cubicBezTo>
                    <a:pt x="720507" y="605271"/>
                    <a:pt x="608824" y="612182"/>
                    <a:pt x="574261" y="599115"/>
                  </a:cubicBezTo>
                  <a:cubicBezTo>
                    <a:pt x="595647" y="581729"/>
                    <a:pt x="556439" y="602463"/>
                    <a:pt x="580525" y="594796"/>
                  </a:cubicBezTo>
                  <a:cubicBezTo>
                    <a:pt x="586574" y="592852"/>
                    <a:pt x="584846" y="593176"/>
                    <a:pt x="591974" y="592420"/>
                  </a:cubicBezTo>
                  <a:cubicBezTo>
                    <a:pt x="597159" y="591772"/>
                    <a:pt x="606880" y="592312"/>
                    <a:pt x="612712" y="591340"/>
                  </a:cubicBezTo>
                  <a:cubicBezTo>
                    <a:pt x="633775" y="587992"/>
                    <a:pt x="610012" y="591772"/>
                    <a:pt x="626754" y="586372"/>
                  </a:cubicBezTo>
                  <a:cubicBezTo>
                    <a:pt x="645008" y="580433"/>
                    <a:pt x="660453" y="583241"/>
                    <a:pt x="679139" y="583673"/>
                  </a:cubicBezTo>
                  <a:cubicBezTo>
                    <a:pt x="689832" y="583888"/>
                    <a:pt x="708950" y="584320"/>
                    <a:pt x="717915" y="581189"/>
                  </a:cubicBezTo>
                  <a:lnTo>
                    <a:pt x="665962" y="579353"/>
                  </a:lnTo>
                  <a:cubicBezTo>
                    <a:pt x="626430" y="574385"/>
                    <a:pt x="586682" y="596955"/>
                    <a:pt x="546178" y="595228"/>
                  </a:cubicBezTo>
                  <a:cubicBezTo>
                    <a:pt x="475971" y="592312"/>
                    <a:pt x="373144" y="561318"/>
                    <a:pt x="321623" y="625681"/>
                  </a:cubicBezTo>
                  <a:cubicBezTo>
                    <a:pt x="310714" y="639288"/>
                    <a:pt x="297537" y="651383"/>
                    <a:pt x="289760" y="664666"/>
                  </a:cubicBezTo>
                  <a:cubicBezTo>
                    <a:pt x="289436" y="664018"/>
                    <a:pt x="289004" y="662290"/>
                    <a:pt x="289004" y="662722"/>
                  </a:cubicBezTo>
                  <a:lnTo>
                    <a:pt x="285007" y="653543"/>
                  </a:lnTo>
                  <a:cubicBezTo>
                    <a:pt x="253792" y="661642"/>
                    <a:pt x="239103" y="647387"/>
                    <a:pt x="219445" y="636264"/>
                  </a:cubicBezTo>
                  <a:cubicBezTo>
                    <a:pt x="222685" y="663478"/>
                    <a:pt x="256276" y="664018"/>
                    <a:pt x="285655" y="664126"/>
                  </a:cubicBezTo>
                  <a:lnTo>
                    <a:pt x="267834" y="679893"/>
                  </a:lnTo>
                  <a:cubicBezTo>
                    <a:pt x="256060" y="689072"/>
                    <a:pt x="261461" y="687776"/>
                    <a:pt x="247960" y="693608"/>
                  </a:cubicBezTo>
                  <a:cubicBezTo>
                    <a:pt x="262649" y="705271"/>
                    <a:pt x="246771" y="712182"/>
                    <a:pt x="231110" y="730001"/>
                  </a:cubicBezTo>
                  <a:cubicBezTo>
                    <a:pt x="217932" y="744904"/>
                    <a:pt x="209076" y="753327"/>
                    <a:pt x="197518" y="766826"/>
                  </a:cubicBezTo>
                  <a:lnTo>
                    <a:pt x="122127" y="839288"/>
                  </a:lnTo>
                  <a:cubicBezTo>
                    <a:pt x="131524" y="811859"/>
                    <a:pt x="225385" y="715422"/>
                    <a:pt x="249040" y="701815"/>
                  </a:cubicBezTo>
                  <a:lnTo>
                    <a:pt x="244395" y="696092"/>
                  </a:lnTo>
                  <a:cubicBezTo>
                    <a:pt x="242991" y="696092"/>
                    <a:pt x="242343" y="697928"/>
                    <a:pt x="242019" y="699331"/>
                  </a:cubicBezTo>
                  <a:cubicBezTo>
                    <a:pt x="240291" y="708079"/>
                    <a:pt x="224953" y="716178"/>
                    <a:pt x="218797" y="721794"/>
                  </a:cubicBezTo>
                  <a:cubicBezTo>
                    <a:pt x="182289" y="754947"/>
                    <a:pt x="54620" y="886481"/>
                    <a:pt x="47275" y="912723"/>
                  </a:cubicBezTo>
                  <a:cubicBezTo>
                    <a:pt x="53756" y="916394"/>
                    <a:pt x="46411" y="911319"/>
                    <a:pt x="52460" y="914558"/>
                  </a:cubicBezTo>
                  <a:cubicBezTo>
                    <a:pt x="52784" y="914774"/>
                    <a:pt x="54080" y="915422"/>
                    <a:pt x="54404" y="915638"/>
                  </a:cubicBezTo>
                  <a:lnTo>
                    <a:pt x="58832" y="918770"/>
                  </a:lnTo>
                  <a:cubicBezTo>
                    <a:pt x="48787" y="926977"/>
                    <a:pt x="39930" y="942096"/>
                    <a:pt x="28373" y="950304"/>
                  </a:cubicBezTo>
                  <a:lnTo>
                    <a:pt x="53972" y="797820"/>
                  </a:lnTo>
                  <a:cubicBezTo>
                    <a:pt x="61209" y="760023"/>
                    <a:pt x="75034" y="732593"/>
                    <a:pt x="87671" y="698683"/>
                  </a:cubicBezTo>
                  <a:lnTo>
                    <a:pt x="103549" y="666286"/>
                  </a:lnTo>
                  <a:lnTo>
                    <a:pt x="114458" y="707971"/>
                  </a:lnTo>
                  <a:cubicBezTo>
                    <a:pt x="119751" y="699223"/>
                    <a:pt x="111110" y="684861"/>
                    <a:pt x="109814" y="666826"/>
                  </a:cubicBezTo>
                  <a:cubicBezTo>
                    <a:pt x="110678" y="667798"/>
                    <a:pt x="111758" y="668122"/>
                    <a:pt x="112190" y="669850"/>
                  </a:cubicBezTo>
                  <a:cubicBezTo>
                    <a:pt x="114026" y="677301"/>
                    <a:pt x="120507" y="679029"/>
                    <a:pt x="127203" y="679569"/>
                  </a:cubicBezTo>
                  <a:cubicBezTo>
                    <a:pt x="122343" y="656567"/>
                    <a:pt x="114350" y="625897"/>
                    <a:pt x="114350" y="597603"/>
                  </a:cubicBezTo>
                  <a:cubicBezTo>
                    <a:pt x="114350" y="574493"/>
                    <a:pt x="111218" y="578489"/>
                    <a:pt x="113594" y="555379"/>
                  </a:cubicBezTo>
                  <a:cubicBezTo>
                    <a:pt x="115970" y="532701"/>
                    <a:pt x="106465" y="543608"/>
                    <a:pt x="106033" y="515098"/>
                  </a:cubicBezTo>
                  <a:cubicBezTo>
                    <a:pt x="105385" y="477409"/>
                    <a:pt x="109165" y="462398"/>
                    <a:pt x="98580" y="427193"/>
                  </a:cubicBezTo>
                  <a:cubicBezTo>
                    <a:pt x="90696" y="401275"/>
                    <a:pt x="94368" y="362398"/>
                    <a:pt x="100741" y="338748"/>
                  </a:cubicBezTo>
                  <a:cubicBezTo>
                    <a:pt x="106465" y="345011"/>
                    <a:pt x="103873" y="338856"/>
                    <a:pt x="108085" y="348791"/>
                  </a:cubicBezTo>
                  <a:cubicBezTo>
                    <a:pt x="116402" y="368445"/>
                    <a:pt x="115970" y="396955"/>
                    <a:pt x="122775" y="418661"/>
                  </a:cubicBezTo>
                  <a:cubicBezTo>
                    <a:pt x="123315" y="370389"/>
                    <a:pt x="103441" y="317905"/>
                    <a:pt x="104737" y="245551"/>
                  </a:cubicBezTo>
                  <a:cubicBezTo>
                    <a:pt x="105493" y="201275"/>
                    <a:pt x="99661" y="151599"/>
                    <a:pt x="110138" y="108186"/>
                  </a:cubicBezTo>
                  <a:cubicBezTo>
                    <a:pt x="117698" y="76976"/>
                    <a:pt x="120291" y="95119"/>
                    <a:pt x="133900" y="85940"/>
                  </a:cubicBezTo>
                  <a:cubicBezTo>
                    <a:pt x="134224" y="76868"/>
                    <a:pt x="135520" y="82700"/>
                    <a:pt x="132712" y="74385"/>
                  </a:cubicBezTo>
                  <a:cubicBezTo>
                    <a:pt x="132280" y="73305"/>
                    <a:pt x="130444" y="70065"/>
                    <a:pt x="129904" y="68877"/>
                  </a:cubicBezTo>
                  <a:cubicBezTo>
                    <a:pt x="128823" y="66069"/>
                    <a:pt x="128499" y="68445"/>
                    <a:pt x="126231" y="57646"/>
                  </a:cubicBezTo>
                  <a:lnTo>
                    <a:pt x="165547" y="54838"/>
                  </a:lnTo>
                  <a:cubicBezTo>
                    <a:pt x="152694" y="68121"/>
                    <a:pt x="152262" y="58078"/>
                    <a:pt x="145349" y="76004"/>
                  </a:cubicBezTo>
                  <a:cubicBezTo>
                    <a:pt x="223333" y="49763"/>
                    <a:pt x="377357" y="65853"/>
                    <a:pt x="463657" y="61642"/>
                  </a:cubicBezTo>
                  <a:cubicBezTo>
                    <a:pt x="558275" y="56998"/>
                    <a:pt x="681731" y="75572"/>
                    <a:pt x="775377" y="54838"/>
                  </a:cubicBezTo>
                  <a:cubicBezTo>
                    <a:pt x="834999" y="41555"/>
                    <a:pt x="866754" y="50842"/>
                    <a:pt x="927888" y="49331"/>
                  </a:cubicBezTo>
                  <a:cubicBezTo>
                    <a:pt x="975845" y="48251"/>
                    <a:pt x="1010625" y="72117"/>
                    <a:pt x="1033415" y="111102"/>
                  </a:cubicBezTo>
                  <a:cubicBezTo>
                    <a:pt x="1062146" y="160346"/>
                    <a:pt x="1066898" y="174925"/>
                    <a:pt x="1065062" y="245443"/>
                  </a:cubicBezTo>
                  <a:cubicBezTo>
                    <a:pt x="1064306" y="272549"/>
                    <a:pt x="1062470" y="295767"/>
                    <a:pt x="1057501" y="320497"/>
                  </a:cubicBezTo>
                  <a:lnTo>
                    <a:pt x="1048320" y="374169"/>
                  </a:lnTo>
                  <a:cubicBezTo>
                    <a:pt x="1044540" y="391016"/>
                    <a:pt x="1042596" y="381728"/>
                    <a:pt x="1052209" y="386372"/>
                  </a:cubicBezTo>
                  <a:cubicBezTo>
                    <a:pt x="1061066" y="370821"/>
                    <a:pt x="1072191" y="269633"/>
                    <a:pt x="1073055" y="253326"/>
                  </a:cubicBezTo>
                  <a:cubicBezTo>
                    <a:pt x="1078564" y="260994"/>
                    <a:pt x="1073379" y="245119"/>
                    <a:pt x="1079212" y="264882"/>
                  </a:cubicBezTo>
                  <a:cubicBezTo>
                    <a:pt x="1080616" y="269741"/>
                    <a:pt x="1081156" y="275897"/>
                    <a:pt x="1081696" y="282700"/>
                  </a:cubicBezTo>
                  <a:cubicBezTo>
                    <a:pt x="1082668" y="294363"/>
                    <a:pt x="1083316" y="305810"/>
                    <a:pt x="1084396" y="317365"/>
                  </a:cubicBezTo>
                  <a:cubicBezTo>
                    <a:pt x="1091525" y="388424"/>
                    <a:pt x="1088068" y="458078"/>
                    <a:pt x="1103082" y="526437"/>
                  </a:cubicBezTo>
                  <a:cubicBezTo>
                    <a:pt x="1124900" y="508834"/>
                    <a:pt x="1099518" y="498899"/>
                    <a:pt x="1104270" y="415422"/>
                  </a:cubicBezTo>
                  <a:cubicBezTo>
                    <a:pt x="1106970" y="369309"/>
                    <a:pt x="1110751" y="333888"/>
                    <a:pt x="1105458" y="286912"/>
                  </a:cubicBezTo>
                  <a:cubicBezTo>
                    <a:pt x="1098870" y="228920"/>
                    <a:pt x="1080724" y="103110"/>
                    <a:pt x="1058690" y="61210"/>
                  </a:cubicBezTo>
                  <a:lnTo>
                    <a:pt x="1042272" y="69741"/>
                  </a:lnTo>
                  <a:cubicBezTo>
                    <a:pt x="1032119" y="52894"/>
                    <a:pt x="1014297" y="42203"/>
                    <a:pt x="989454" y="35508"/>
                  </a:cubicBezTo>
                  <a:lnTo>
                    <a:pt x="936637" y="17041"/>
                  </a:lnTo>
                  <a:cubicBezTo>
                    <a:pt x="935773" y="16609"/>
                    <a:pt x="934693" y="15961"/>
                    <a:pt x="933829" y="15529"/>
                  </a:cubicBezTo>
                  <a:cubicBezTo>
                    <a:pt x="908878" y="2246"/>
                    <a:pt x="888896" y="15313"/>
                    <a:pt x="853145" y="10994"/>
                  </a:cubicBezTo>
                  <a:cubicBezTo>
                    <a:pt x="763064" y="410"/>
                    <a:pt x="701389" y="14665"/>
                    <a:pt x="648680" y="7862"/>
                  </a:cubicBezTo>
                  <a:cubicBezTo>
                    <a:pt x="603423" y="2030"/>
                    <a:pt x="416025" y="-7257"/>
                    <a:pt x="386105" y="9590"/>
                  </a:cubicBezTo>
                  <a:cubicBezTo>
                    <a:pt x="379193" y="10562"/>
                    <a:pt x="379625" y="-3045"/>
                    <a:pt x="332208" y="7106"/>
                  </a:cubicBezTo>
                  <a:lnTo>
                    <a:pt x="206699" y="22117"/>
                  </a:lnTo>
                  <a:cubicBezTo>
                    <a:pt x="157230" y="24061"/>
                    <a:pt x="154638" y="-1533"/>
                    <a:pt x="131740" y="25464"/>
                  </a:cubicBezTo>
                  <a:cubicBezTo>
                    <a:pt x="110462" y="50734"/>
                    <a:pt x="112514" y="65097"/>
                    <a:pt x="100957" y="98251"/>
                  </a:cubicBezTo>
                  <a:cubicBezTo>
                    <a:pt x="81407" y="154082"/>
                    <a:pt x="80651" y="129784"/>
                    <a:pt x="69201" y="202355"/>
                  </a:cubicBezTo>
                  <a:cubicBezTo>
                    <a:pt x="55916" y="287020"/>
                    <a:pt x="57104" y="375897"/>
                    <a:pt x="68337" y="460994"/>
                  </a:cubicBezTo>
                  <a:lnTo>
                    <a:pt x="82919" y="472657"/>
                  </a:lnTo>
                  <a:cubicBezTo>
                    <a:pt x="80111" y="598467"/>
                    <a:pt x="85835" y="550627"/>
                    <a:pt x="61425" y="671254"/>
                  </a:cubicBezTo>
                  <a:cubicBezTo>
                    <a:pt x="55808" y="699115"/>
                    <a:pt x="50732" y="735941"/>
                    <a:pt x="41659" y="760023"/>
                  </a:cubicBezTo>
                  <a:cubicBezTo>
                    <a:pt x="31506" y="786697"/>
                    <a:pt x="21029" y="812506"/>
                    <a:pt x="12820" y="842312"/>
                  </a:cubicBezTo>
                  <a:cubicBezTo>
                    <a:pt x="17356" y="845336"/>
                    <a:pt x="12928" y="842960"/>
                    <a:pt x="18868" y="844796"/>
                  </a:cubicBezTo>
                  <a:lnTo>
                    <a:pt x="23081" y="845876"/>
                  </a:lnTo>
                  <a:cubicBezTo>
                    <a:pt x="23405" y="845984"/>
                    <a:pt x="24593" y="846200"/>
                    <a:pt x="25241" y="846416"/>
                  </a:cubicBezTo>
                  <a:cubicBezTo>
                    <a:pt x="8175" y="907539"/>
                    <a:pt x="-1870" y="923198"/>
                    <a:pt x="290" y="998900"/>
                  </a:cubicBezTo>
                  <a:cubicBezTo>
                    <a:pt x="13684" y="994040"/>
                    <a:pt x="7311" y="996956"/>
                    <a:pt x="13468" y="985617"/>
                  </a:cubicBezTo>
                  <a:cubicBezTo>
                    <a:pt x="35502" y="944688"/>
                    <a:pt x="40903" y="952787"/>
                    <a:pt x="62505" y="938425"/>
                  </a:cubicBezTo>
                  <a:cubicBezTo>
                    <a:pt x="75682" y="929785"/>
                    <a:pt x="81299" y="919634"/>
                    <a:pt x="92208" y="906351"/>
                  </a:cubicBezTo>
                  <a:cubicBezTo>
                    <a:pt x="102577" y="893716"/>
                    <a:pt x="113270" y="882161"/>
                    <a:pt x="119535" y="866934"/>
                  </a:cubicBezTo>
                  <a:lnTo>
                    <a:pt x="65529" y="918338"/>
                  </a:lnTo>
                  <a:cubicBezTo>
                    <a:pt x="66069" y="917258"/>
                    <a:pt x="66933" y="914450"/>
                    <a:pt x="67149" y="915098"/>
                  </a:cubicBezTo>
                  <a:lnTo>
                    <a:pt x="72442" y="906891"/>
                  </a:lnTo>
                  <a:cubicBezTo>
                    <a:pt x="87455" y="884645"/>
                    <a:pt x="98472" y="867366"/>
                    <a:pt x="118994" y="849980"/>
                  </a:cubicBezTo>
                  <a:cubicBezTo>
                    <a:pt x="130444" y="840260"/>
                    <a:pt x="132928" y="839720"/>
                    <a:pt x="139841" y="829785"/>
                  </a:cubicBezTo>
                  <a:close/>
                  <a:moveTo>
                    <a:pt x="379949" y="602355"/>
                  </a:moveTo>
                  <a:lnTo>
                    <a:pt x="402739" y="594256"/>
                  </a:lnTo>
                  <a:cubicBezTo>
                    <a:pt x="411488" y="592960"/>
                    <a:pt x="421533" y="592096"/>
                    <a:pt x="430498" y="591664"/>
                  </a:cubicBezTo>
                  <a:cubicBezTo>
                    <a:pt x="457609" y="590260"/>
                    <a:pt x="477483" y="587884"/>
                    <a:pt x="491092" y="600519"/>
                  </a:cubicBezTo>
                  <a:cubicBezTo>
                    <a:pt x="451236" y="608727"/>
                    <a:pt x="414944" y="612722"/>
                    <a:pt x="379949" y="602355"/>
                  </a:cubicBezTo>
                  <a:close/>
                  <a:moveTo>
                    <a:pt x="80219" y="451275"/>
                  </a:moveTo>
                  <a:cubicBezTo>
                    <a:pt x="64557" y="434212"/>
                    <a:pt x="70066" y="420929"/>
                    <a:pt x="66717" y="387992"/>
                  </a:cubicBezTo>
                  <a:cubicBezTo>
                    <a:pt x="64773" y="368769"/>
                    <a:pt x="65529" y="345875"/>
                    <a:pt x="63585" y="324709"/>
                  </a:cubicBezTo>
                  <a:cubicBezTo>
                    <a:pt x="61641" y="303975"/>
                    <a:pt x="64449" y="291987"/>
                    <a:pt x="66825" y="268769"/>
                  </a:cubicBezTo>
                  <a:lnTo>
                    <a:pt x="71578" y="222549"/>
                  </a:lnTo>
                  <a:cubicBezTo>
                    <a:pt x="77626" y="203866"/>
                    <a:pt x="71254" y="219741"/>
                    <a:pt x="78382" y="211210"/>
                  </a:cubicBezTo>
                  <a:cubicBezTo>
                    <a:pt x="78922" y="288748"/>
                    <a:pt x="91236" y="374709"/>
                    <a:pt x="80219" y="451275"/>
                  </a:cubicBezTo>
                  <a:close/>
                  <a:moveTo>
                    <a:pt x="1048753" y="106026"/>
                  </a:moveTo>
                  <a:cubicBezTo>
                    <a:pt x="1038491" y="99655"/>
                    <a:pt x="1044540" y="105270"/>
                    <a:pt x="1036655" y="94903"/>
                  </a:cubicBezTo>
                  <a:cubicBezTo>
                    <a:pt x="1033415" y="90691"/>
                    <a:pt x="1032119" y="87452"/>
                    <a:pt x="1028230" y="82808"/>
                  </a:cubicBezTo>
                  <a:cubicBezTo>
                    <a:pt x="1013001" y="64233"/>
                    <a:pt x="1018617" y="79568"/>
                    <a:pt x="1008788" y="56242"/>
                  </a:cubicBezTo>
                  <a:cubicBezTo>
                    <a:pt x="1034063" y="62614"/>
                    <a:pt x="1044000" y="80324"/>
                    <a:pt x="1048753" y="106026"/>
                  </a:cubicBezTo>
                  <a:close/>
                  <a:moveTo>
                    <a:pt x="522955" y="52678"/>
                  </a:moveTo>
                  <a:cubicBezTo>
                    <a:pt x="528572" y="48251"/>
                    <a:pt x="525008" y="49978"/>
                    <a:pt x="533648" y="46307"/>
                  </a:cubicBezTo>
                  <a:lnTo>
                    <a:pt x="559031" y="42311"/>
                  </a:lnTo>
                  <a:cubicBezTo>
                    <a:pt x="572208" y="41339"/>
                    <a:pt x="584846" y="40583"/>
                    <a:pt x="597807" y="39395"/>
                  </a:cubicBezTo>
                  <a:cubicBezTo>
                    <a:pt x="624918" y="36912"/>
                    <a:pt x="650516" y="40259"/>
                    <a:pt x="677951" y="36480"/>
                  </a:cubicBezTo>
                  <a:cubicBezTo>
                    <a:pt x="785854" y="21361"/>
                    <a:pt x="730984" y="30648"/>
                    <a:pt x="828626" y="33996"/>
                  </a:cubicBezTo>
                  <a:cubicBezTo>
                    <a:pt x="804972" y="49007"/>
                    <a:pt x="628266" y="57322"/>
                    <a:pt x="600291" y="56458"/>
                  </a:cubicBezTo>
                  <a:cubicBezTo>
                    <a:pt x="574369" y="55594"/>
                    <a:pt x="551470" y="53758"/>
                    <a:pt x="522955" y="52678"/>
                  </a:cubicBezTo>
                  <a:close/>
                  <a:moveTo>
                    <a:pt x="267077" y="42959"/>
                  </a:moveTo>
                  <a:cubicBezTo>
                    <a:pt x="285871" y="27192"/>
                    <a:pt x="309094" y="37128"/>
                    <a:pt x="354350" y="23305"/>
                  </a:cubicBezTo>
                  <a:cubicBezTo>
                    <a:pt x="455232" y="-7581"/>
                    <a:pt x="519715" y="11426"/>
                    <a:pt x="631614" y="16285"/>
                  </a:cubicBezTo>
                  <a:cubicBezTo>
                    <a:pt x="604072" y="39719"/>
                    <a:pt x="293000" y="43823"/>
                    <a:pt x="267077" y="4295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A17126C6-6CA4-42B5-090C-982630FE3F64}"/>
                </a:ext>
              </a:extLst>
            </p:cNvPr>
            <p:cNvSpPr/>
            <p:nvPr/>
          </p:nvSpPr>
          <p:spPr>
            <a:xfrm>
              <a:off x="6661512" y="6022161"/>
              <a:ext cx="639532" cy="111708"/>
            </a:xfrm>
            <a:custGeom>
              <a:avLst/>
              <a:gdLst>
                <a:gd name="connsiteX0" fmla="*/ 0 w 639532"/>
                <a:gd name="connsiteY0" fmla="*/ 60367 h 111708"/>
                <a:gd name="connsiteX1" fmla="*/ 45473 w 639532"/>
                <a:gd name="connsiteY1" fmla="*/ 10907 h 111708"/>
                <a:gd name="connsiteX2" fmla="*/ 114276 w 639532"/>
                <a:gd name="connsiteY2" fmla="*/ 80346 h 111708"/>
                <a:gd name="connsiteX3" fmla="*/ 131773 w 639532"/>
                <a:gd name="connsiteY3" fmla="*/ 56264 h 111708"/>
                <a:gd name="connsiteX4" fmla="*/ 153484 w 639532"/>
                <a:gd name="connsiteY4" fmla="*/ 34557 h 111708"/>
                <a:gd name="connsiteX5" fmla="*/ 177462 w 639532"/>
                <a:gd name="connsiteY5" fmla="*/ 96868 h 111708"/>
                <a:gd name="connsiteX6" fmla="*/ 273160 w 639532"/>
                <a:gd name="connsiteY6" fmla="*/ 47840 h 111708"/>
                <a:gd name="connsiteX7" fmla="*/ 343043 w 639532"/>
                <a:gd name="connsiteY7" fmla="*/ 80562 h 111708"/>
                <a:gd name="connsiteX8" fmla="*/ 439388 w 639532"/>
                <a:gd name="connsiteY8" fmla="*/ 71814 h 111708"/>
                <a:gd name="connsiteX9" fmla="*/ 553016 w 639532"/>
                <a:gd name="connsiteY9" fmla="*/ 86501 h 111708"/>
                <a:gd name="connsiteX10" fmla="*/ 604861 w 639532"/>
                <a:gd name="connsiteY10" fmla="*/ 85313 h 111708"/>
                <a:gd name="connsiteX11" fmla="*/ 639533 w 639532"/>
                <a:gd name="connsiteY11" fmla="*/ 58639 h 111708"/>
                <a:gd name="connsiteX12" fmla="*/ 561009 w 639532"/>
                <a:gd name="connsiteY12" fmla="*/ 75486 h 111708"/>
                <a:gd name="connsiteX13" fmla="*/ 421567 w 639532"/>
                <a:gd name="connsiteY13" fmla="*/ 49244 h 111708"/>
                <a:gd name="connsiteX14" fmla="*/ 381603 w 639532"/>
                <a:gd name="connsiteY14" fmla="*/ 49460 h 111708"/>
                <a:gd name="connsiteX15" fmla="*/ 297678 w 639532"/>
                <a:gd name="connsiteY15" fmla="*/ 73434 h 111708"/>
                <a:gd name="connsiteX16" fmla="*/ 276940 w 639532"/>
                <a:gd name="connsiteY16" fmla="*/ 33693 h 111708"/>
                <a:gd name="connsiteX17" fmla="*/ 177246 w 639532"/>
                <a:gd name="connsiteY17" fmla="*/ 85637 h 111708"/>
                <a:gd name="connsiteX18" fmla="*/ 156508 w 639532"/>
                <a:gd name="connsiteY18" fmla="*/ 20194 h 111708"/>
                <a:gd name="connsiteX19" fmla="*/ 119892 w 639532"/>
                <a:gd name="connsiteY19" fmla="*/ 64903 h 111708"/>
                <a:gd name="connsiteX20" fmla="*/ 68479 w 639532"/>
                <a:gd name="connsiteY20" fmla="*/ 99136 h 111708"/>
                <a:gd name="connsiteX21" fmla="*/ 44825 w 639532"/>
                <a:gd name="connsiteY21" fmla="*/ 0 h 111708"/>
                <a:gd name="connsiteX22" fmla="*/ 0 w 639532"/>
                <a:gd name="connsiteY22" fmla="*/ 60367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532" h="111708">
                  <a:moveTo>
                    <a:pt x="0" y="60367"/>
                  </a:moveTo>
                  <a:cubicBezTo>
                    <a:pt x="19550" y="52268"/>
                    <a:pt x="14365" y="29158"/>
                    <a:pt x="45473" y="10907"/>
                  </a:cubicBezTo>
                  <a:cubicBezTo>
                    <a:pt x="62754" y="45356"/>
                    <a:pt x="40072" y="168899"/>
                    <a:pt x="114276" y="80346"/>
                  </a:cubicBezTo>
                  <a:cubicBezTo>
                    <a:pt x="122376" y="70626"/>
                    <a:pt x="125293" y="65983"/>
                    <a:pt x="131773" y="56264"/>
                  </a:cubicBezTo>
                  <a:cubicBezTo>
                    <a:pt x="143330" y="39093"/>
                    <a:pt x="141926" y="40389"/>
                    <a:pt x="153484" y="34557"/>
                  </a:cubicBezTo>
                  <a:cubicBezTo>
                    <a:pt x="160072" y="64039"/>
                    <a:pt x="156616" y="83045"/>
                    <a:pt x="177462" y="96868"/>
                  </a:cubicBezTo>
                  <a:cubicBezTo>
                    <a:pt x="222935" y="99460"/>
                    <a:pt x="241620" y="53024"/>
                    <a:pt x="273160" y="47840"/>
                  </a:cubicBezTo>
                  <a:cubicBezTo>
                    <a:pt x="284501" y="75162"/>
                    <a:pt x="277480" y="110475"/>
                    <a:pt x="343043" y="80562"/>
                  </a:cubicBezTo>
                  <a:cubicBezTo>
                    <a:pt x="393376" y="57667"/>
                    <a:pt x="382359" y="51512"/>
                    <a:pt x="439388" y="71814"/>
                  </a:cubicBezTo>
                  <a:cubicBezTo>
                    <a:pt x="488857" y="89417"/>
                    <a:pt x="507327" y="76890"/>
                    <a:pt x="553016" y="86501"/>
                  </a:cubicBezTo>
                  <a:cubicBezTo>
                    <a:pt x="572458" y="90605"/>
                    <a:pt x="586607" y="94385"/>
                    <a:pt x="604861" y="85313"/>
                  </a:cubicBezTo>
                  <a:cubicBezTo>
                    <a:pt x="617714" y="79050"/>
                    <a:pt x="635320" y="68143"/>
                    <a:pt x="639533" y="58639"/>
                  </a:cubicBezTo>
                  <a:cubicBezTo>
                    <a:pt x="609722" y="75054"/>
                    <a:pt x="603457" y="85097"/>
                    <a:pt x="561009" y="75486"/>
                  </a:cubicBezTo>
                  <a:cubicBezTo>
                    <a:pt x="495554" y="60691"/>
                    <a:pt x="519857" y="88769"/>
                    <a:pt x="421567" y="49244"/>
                  </a:cubicBezTo>
                  <a:cubicBezTo>
                    <a:pt x="400721" y="40821"/>
                    <a:pt x="400396" y="40929"/>
                    <a:pt x="381603" y="49460"/>
                  </a:cubicBezTo>
                  <a:cubicBezTo>
                    <a:pt x="360973" y="58747"/>
                    <a:pt x="322953" y="89201"/>
                    <a:pt x="297678" y="73434"/>
                  </a:cubicBezTo>
                  <a:cubicBezTo>
                    <a:pt x="279100" y="61231"/>
                    <a:pt x="293466" y="59179"/>
                    <a:pt x="276940" y="33693"/>
                  </a:cubicBezTo>
                  <a:cubicBezTo>
                    <a:pt x="246049" y="37365"/>
                    <a:pt x="228551" y="87365"/>
                    <a:pt x="177246" y="85637"/>
                  </a:cubicBezTo>
                  <a:cubicBezTo>
                    <a:pt x="163313" y="61663"/>
                    <a:pt x="171845" y="44816"/>
                    <a:pt x="156508" y="20194"/>
                  </a:cubicBezTo>
                  <a:cubicBezTo>
                    <a:pt x="139874" y="26026"/>
                    <a:pt x="130801" y="49892"/>
                    <a:pt x="119892" y="64903"/>
                  </a:cubicBezTo>
                  <a:cubicBezTo>
                    <a:pt x="104339" y="86177"/>
                    <a:pt x="100666" y="100972"/>
                    <a:pt x="68479" y="99136"/>
                  </a:cubicBezTo>
                  <a:cubicBezTo>
                    <a:pt x="51737" y="41469"/>
                    <a:pt x="68587" y="14255"/>
                    <a:pt x="44825" y="0"/>
                  </a:cubicBezTo>
                  <a:cubicBezTo>
                    <a:pt x="30135" y="7775"/>
                    <a:pt x="5833" y="40065"/>
                    <a:pt x="0" y="6036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064E7B31-A263-2DB8-66E0-B0C662CFE0EF}"/>
                </a:ext>
              </a:extLst>
            </p:cNvPr>
            <p:cNvSpPr/>
            <p:nvPr/>
          </p:nvSpPr>
          <p:spPr>
            <a:xfrm>
              <a:off x="6769143" y="6199547"/>
              <a:ext cx="557824" cy="110197"/>
            </a:xfrm>
            <a:custGeom>
              <a:avLst/>
              <a:gdLst>
                <a:gd name="connsiteX0" fmla="*/ 704 w 557824"/>
                <a:gd name="connsiteY0" fmla="*/ 84493 h 110197"/>
                <a:gd name="connsiteX1" fmla="*/ 140362 w 557824"/>
                <a:gd name="connsiteY1" fmla="*/ 7495 h 110197"/>
                <a:gd name="connsiteX2" fmla="*/ 181838 w 557824"/>
                <a:gd name="connsiteY2" fmla="*/ 105227 h 110197"/>
                <a:gd name="connsiteX3" fmla="*/ 268571 w 557824"/>
                <a:gd name="connsiteY3" fmla="*/ 68618 h 110197"/>
                <a:gd name="connsiteX4" fmla="*/ 365889 w 557824"/>
                <a:gd name="connsiteY4" fmla="*/ 82873 h 110197"/>
                <a:gd name="connsiteX5" fmla="*/ 518616 w 557824"/>
                <a:gd name="connsiteY5" fmla="*/ 107495 h 110197"/>
                <a:gd name="connsiteX6" fmla="*/ 541731 w 557824"/>
                <a:gd name="connsiteY6" fmla="*/ 101556 h 110197"/>
                <a:gd name="connsiteX7" fmla="*/ 557824 w 557824"/>
                <a:gd name="connsiteY7" fmla="*/ 86545 h 110197"/>
                <a:gd name="connsiteX8" fmla="*/ 455646 w 557824"/>
                <a:gd name="connsiteY8" fmla="*/ 86329 h 110197"/>
                <a:gd name="connsiteX9" fmla="*/ 364377 w 557824"/>
                <a:gd name="connsiteY9" fmla="*/ 70886 h 110197"/>
                <a:gd name="connsiteX10" fmla="*/ 272135 w 557824"/>
                <a:gd name="connsiteY10" fmla="*/ 56415 h 110197"/>
                <a:gd name="connsiteX11" fmla="*/ 180866 w 557824"/>
                <a:gd name="connsiteY11" fmla="*/ 90757 h 110197"/>
                <a:gd name="connsiteX12" fmla="*/ 152135 w 557824"/>
                <a:gd name="connsiteY12" fmla="*/ 584 h 110197"/>
                <a:gd name="connsiteX13" fmla="*/ 66375 w 557824"/>
                <a:gd name="connsiteY13" fmla="*/ 33305 h 110197"/>
                <a:gd name="connsiteX14" fmla="*/ 31595 w 557824"/>
                <a:gd name="connsiteY14" fmla="*/ 56307 h 110197"/>
                <a:gd name="connsiteX15" fmla="*/ 704 w 557824"/>
                <a:gd name="connsiteY15" fmla="*/ 84493 h 11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7824" h="110197">
                  <a:moveTo>
                    <a:pt x="704" y="84493"/>
                  </a:moveTo>
                  <a:cubicBezTo>
                    <a:pt x="19714" y="76178"/>
                    <a:pt x="113143" y="-280"/>
                    <a:pt x="140362" y="7495"/>
                  </a:cubicBezTo>
                  <a:cubicBezTo>
                    <a:pt x="181622" y="34061"/>
                    <a:pt x="145871" y="78338"/>
                    <a:pt x="181838" y="105227"/>
                  </a:cubicBezTo>
                  <a:cubicBezTo>
                    <a:pt x="212945" y="107819"/>
                    <a:pt x="241352" y="79093"/>
                    <a:pt x="268571" y="68618"/>
                  </a:cubicBezTo>
                  <a:cubicBezTo>
                    <a:pt x="307131" y="53607"/>
                    <a:pt x="301406" y="91836"/>
                    <a:pt x="365889" y="82873"/>
                  </a:cubicBezTo>
                  <a:cubicBezTo>
                    <a:pt x="462235" y="69482"/>
                    <a:pt x="429831" y="122506"/>
                    <a:pt x="518616" y="107495"/>
                  </a:cubicBezTo>
                  <a:cubicBezTo>
                    <a:pt x="527797" y="105983"/>
                    <a:pt x="535250" y="104255"/>
                    <a:pt x="541731" y="101556"/>
                  </a:cubicBezTo>
                  <a:cubicBezTo>
                    <a:pt x="553936" y="96372"/>
                    <a:pt x="554368" y="97128"/>
                    <a:pt x="557824" y="86545"/>
                  </a:cubicBezTo>
                  <a:cubicBezTo>
                    <a:pt x="519264" y="94320"/>
                    <a:pt x="495286" y="105335"/>
                    <a:pt x="455646" y="86329"/>
                  </a:cubicBezTo>
                  <a:cubicBezTo>
                    <a:pt x="396024" y="57927"/>
                    <a:pt x="435340" y="64083"/>
                    <a:pt x="364377" y="70886"/>
                  </a:cubicBezTo>
                  <a:cubicBezTo>
                    <a:pt x="297194" y="77366"/>
                    <a:pt x="309615" y="38489"/>
                    <a:pt x="272135" y="56415"/>
                  </a:cubicBezTo>
                  <a:cubicBezTo>
                    <a:pt x="241568" y="70994"/>
                    <a:pt x="221910" y="96480"/>
                    <a:pt x="180866" y="90757"/>
                  </a:cubicBezTo>
                  <a:cubicBezTo>
                    <a:pt x="165205" y="60735"/>
                    <a:pt x="174494" y="36005"/>
                    <a:pt x="152135" y="584"/>
                  </a:cubicBezTo>
                  <a:cubicBezTo>
                    <a:pt x="116168" y="-4060"/>
                    <a:pt x="88733" y="20130"/>
                    <a:pt x="66375" y="33305"/>
                  </a:cubicBezTo>
                  <a:cubicBezTo>
                    <a:pt x="54277" y="40433"/>
                    <a:pt x="42396" y="48424"/>
                    <a:pt x="31595" y="56307"/>
                  </a:cubicBezTo>
                  <a:cubicBezTo>
                    <a:pt x="-5453" y="83413"/>
                    <a:pt x="-52" y="65487"/>
                    <a:pt x="704" y="8449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EEC39C9C-8281-718A-0546-D91E5E0A7D9E}"/>
                </a:ext>
              </a:extLst>
            </p:cNvPr>
            <p:cNvSpPr/>
            <p:nvPr/>
          </p:nvSpPr>
          <p:spPr>
            <a:xfrm>
              <a:off x="6550074" y="6399159"/>
              <a:ext cx="71905" cy="203887"/>
            </a:xfrm>
            <a:custGeom>
              <a:avLst/>
              <a:gdLst>
                <a:gd name="connsiteX0" fmla="*/ 23624 w 71905"/>
                <a:gd name="connsiteY0" fmla="*/ 5400 h 203887"/>
                <a:gd name="connsiteX1" fmla="*/ 17576 w 71905"/>
                <a:gd name="connsiteY1" fmla="*/ 48164 h 203887"/>
                <a:gd name="connsiteX2" fmla="*/ 186 w 71905"/>
                <a:gd name="connsiteY2" fmla="*/ 203888 h 203887"/>
                <a:gd name="connsiteX3" fmla="*/ 47387 w 71905"/>
                <a:gd name="connsiteY3" fmla="*/ 72030 h 203887"/>
                <a:gd name="connsiteX4" fmla="*/ 53759 w 71905"/>
                <a:gd name="connsiteY4" fmla="*/ 63283 h 203887"/>
                <a:gd name="connsiteX5" fmla="*/ 41122 w 71905"/>
                <a:gd name="connsiteY5" fmla="*/ 150864 h 203887"/>
                <a:gd name="connsiteX6" fmla="*/ 71905 w 71905"/>
                <a:gd name="connsiteY6" fmla="*/ 115551 h 203887"/>
                <a:gd name="connsiteX7" fmla="*/ 48035 w 71905"/>
                <a:gd name="connsiteY7" fmla="*/ 136069 h 203887"/>
                <a:gd name="connsiteX8" fmla="*/ 65100 w 71905"/>
                <a:gd name="connsiteY8" fmla="*/ 0 h 203887"/>
                <a:gd name="connsiteX9" fmla="*/ 13795 w 71905"/>
                <a:gd name="connsiteY9" fmla="*/ 145465 h 203887"/>
                <a:gd name="connsiteX10" fmla="*/ 16820 w 71905"/>
                <a:gd name="connsiteY10" fmla="*/ 129050 h 203887"/>
                <a:gd name="connsiteX11" fmla="*/ 23624 w 71905"/>
                <a:gd name="connsiteY11" fmla="*/ 5400 h 20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905" h="203887">
                  <a:moveTo>
                    <a:pt x="23624" y="5400"/>
                  </a:moveTo>
                  <a:cubicBezTo>
                    <a:pt x="10987" y="12635"/>
                    <a:pt x="18008" y="-2160"/>
                    <a:pt x="17576" y="48164"/>
                  </a:cubicBezTo>
                  <a:cubicBezTo>
                    <a:pt x="17144" y="81318"/>
                    <a:pt x="-2082" y="170735"/>
                    <a:pt x="186" y="203888"/>
                  </a:cubicBezTo>
                  <a:cubicBezTo>
                    <a:pt x="26541" y="179698"/>
                    <a:pt x="28809" y="108747"/>
                    <a:pt x="47387" y="72030"/>
                  </a:cubicBezTo>
                  <a:cubicBezTo>
                    <a:pt x="50951" y="65011"/>
                    <a:pt x="49871" y="67819"/>
                    <a:pt x="53759" y="63283"/>
                  </a:cubicBezTo>
                  <a:cubicBezTo>
                    <a:pt x="50411" y="91037"/>
                    <a:pt x="42094" y="121814"/>
                    <a:pt x="41122" y="150864"/>
                  </a:cubicBezTo>
                  <a:cubicBezTo>
                    <a:pt x="56460" y="148272"/>
                    <a:pt x="66829" y="131318"/>
                    <a:pt x="71905" y="115551"/>
                  </a:cubicBezTo>
                  <a:cubicBezTo>
                    <a:pt x="58404" y="126350"/>
                    <a:pt x="66721" y="128834"/>
                    <a:pt x="48035" y="136069"/>
                  </a:cubicBezTo>
                  <a:cubicBezTo>
                    <a:pt x="49655" y="108315"/>
                    <a:pt x="74281" y="18143"/>
                    <a:pt x="65100" y="0"/>
                  </a:cubicBezTo>
                  <a:cubicBezTo>
                    <a:pt x="49223" y="13391"/>
                    <a:pt x="35830" y="119763"/>
                    <a:pt x="13795" y="145465"/>
                  </a:cubicBezTo>
                  <a:cubicBezTo>
                    <a:pt x="14335" y="142117"/>
                    <a:pt x="16820" y="129158"/>
                    <a:pt x="16820" y="129050"/>
                  </a:cubicBezTo>
                  <a:cubicBezTo>
                    <a:pt x="19844" y="106912"/>
                    <a:pt x="28485" y="18467"/>
                    <a:pt x="23624" y="540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470F741F-B8AB-3F9A-DFF1-6D830879143B}"/>
                </a:ext>
              </a:extLst>
            </p:cNvPr>
            <p:cNvSpPr/>
            <p:nvPr/>
          </p:nvSpPr>
          <p:spPr>
            <a:xfrm>
              <a:off x="6578742" y="5964493"/>
              <a:ext cx="16164" cy="149028"/>
            </a:xfrm>
            <a:custGeom>
              <a:avLst/>
              <a:gdLst>
                <a:gd name="connsiteX0" fmla="*/ 15695 w 16164"/>
                <a:gd name="connsiteY0" fmla="*/ 149028 h 149028"/>
                <a:gd name="connsiteX1" fmla="*/ 7378 w 16164"/>
                <a:gd name="connsiteY1" fmla="*/ 0 h 149028"/>
                <a:gd name="connsiteX2" fmla="*/ 5110 w 16164"/>
                <a:gd name="connsiteY2" fmla="*/ 72570 h 149028"/>
                <a:gd name="connsiteX3" fmla="*/ 15695 w 16164"/>
                <a:gd name="connsiteY3" fmla="*/ 149028 h 14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4" h="149028">
                  <a:moveTo>
                    <a:pt x="15695" y="149028"/>
                  </a:moveTo>
                  <a:cubicBezTo>
                    <a:pt x="17855" y="143413"/>
                    <a:pt x="12131" y="11771"/>
                    <a:pt x="7378" y="0"/>
                  </a:cubicBezTo>
                  <a:cubicBezTo>
                    <a:pt x="-8391" y="4860"/>
                    <a:pt x="6190" y="12203"/>
                    <a:pt x="5110" y="72570"/>
                  </a:cubicBezTo>
                  <a:cubicBezTo>
                    <a:pt x="4570" y="101080"/>
                    <a:pt x="-1047" y="134449"/>
                    <a:pt x="15695" y="14902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658D332-5C82-21E9-E6C5-9F1122658F22}"/>
                </a:ext>
              </a:extLst>
            </p:cNvPr>
            <p:cNvSpPr/>
            <p:nvPr/>
          </p:nvSpPr>
          <p:spPr>
            <a:xfrm>
              <a:off x="6595471" y="6134256"/>
              <a:ext cx="11230" cy="13714"/>
            </a:xfrm>
            <a:custGeom>
              <a:avLst/>
              <a:gdLst>
                <a:gd name="connsiteX0" fmla="*/ 3070 w 11230"/>
                <a:gd name="connsiteY0" fmla="*/ 13715 h 13714"/>
                <a:gd name="connsiteX1" fmla="*/ 7282 w 11230"/>
                <a:gd name="connsiteY1" fmla="*/ 0 h 13714"/>
                <a:gd name="connsiteX2" fmla="*/ 3070 w 11230"/>
                <a:gd name="connsiteY2" fmla="*/ 13715 h 1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30" h="13714">
                  <a:moveTo>
                    <a:pt x="3070" y="13715"/>
                  </a:moveTo>
                  <a:cubicBezTo>
                    <a:pt x="10306" y="8855"/>
                    <a:pt x="14951" y="12203"/>
                    <a:pt x="7282" y="0"/>
                  </a:cubicBezTo>
                  <a:cubicBezTo>
                    <a:pt x="-1683" y="4104"/>
                    <a:pt x="-1467" y="3348"/>
                    <a:pt x="3070" y="1371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1" name="图形 239">
            <a:extLst>
              <a:ext uri="{FF2B5EF4-FFF2-40B4-BE49-F238E27FC236}">
                <a16:creationId xmlns:a16="http://schemas.microsoft.com/office/drawing/2014/main" id="{5FB31E27-06C6-D609-2027-4F0B178938BB}"/>
              </a:ext>
            </a:extLst>
          </p:cNvPr>
          <p:cNvGrpSpPr/>
          <p:nvPr/>
        </p:nvGrpSpPr>
        <p:grpSpPr>
          <a:xfrm>
            <a:off x="9706453" y="3490306"/>
            <a:ext cx="938830" cy="1045228"/>
            <a:chOff x="9789292" y="4583951"/>
            <a:chExt cx="938830" cy="1045228"/>
          </a:xfrm>
          <a:solidFill>
            <a:srgbClr val="292929"/>
          </a:solidFill>
        </p:grpSpPr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04398167-9B2B-5DB1-37E7-DDA65FEC4EBE}"/>
                </a:ext>
              </a:extLst>
            </p:cNvPr>
            <p:cNvSpPr/>
            <p:nvPr/>
          </p:nvSpPr>
          <p:spPr>
            <a:xfrm>
              <a:off x="9789292" y="4583951"/>
              <a:ext cx="938830" cy="1045228"/>
            </a:xfrm>
            <a:custGeom>
              <a:avLst/>
              <a:gdLst>
                <a:gd name="connsiteX0" fmla="*/ 777679 w 938830"/>
                <a:gd name="connsiteY0" fmla="*/ 873522 h 1045228"/>
                <a:gd name="connsiteX1" fmla="*/ 698939 w 938830"/>
                <a:gd name="connsiteY1" fmla="*/ 936481 h 1045228"/>
                <a:gd name="connsiteX2" fmla="*/ 748840 w 938830"/>
                <a:gd name="connsiteY2" fmla="*/ 840692 h 1045228"/>
                <a:gd name="connsiteX3" fmla="*/ 709200 w 938830"/>
                <a:gd name="connsiteY3" fmla="*/ 882809 h 1045228"/>
                <a:gd name="connsiteX4" fmla="*/ 705095 w 938830"/>
                <a:gd name="connsiteY4" fmla="*/ 882053 h 1045228"/>
                <a:gd name="connsiteX5" fmla="*/ 673124 w 938830"/>
                <a:gd name="connsiteY5" fmla="*/ 899548 h 1045228"/>
                <a:gd name="connsiteX6" fmla="*/ 722917 w 938830"/>
                <a:gd name="connsiteY6" fmla="*/ 817258 h 1045228"/>
                <a:gd name="connsiteX7" fmla="*/ 671504 w 938830"/>
                <a:gd name="connsiteY7" fmla="*/ 909267 h 1045228"/>
                <a:gd name="connsiteX8" fmla="*/ 707796 w 938830"/>
                <a:gd name="connsiteY8" fmla="*/ 886265 h 1045228"/>
                <a:gd name="connsiteX9" fmla="*/ 699155 w 938830"/>
                <a:gd name="connsiteY9" fmla="*/ 944688 h 1045228"/>
                <a:gd name="connsiteX10" fmla="*/ 740739 w 938830"/>
                <a:gd name="connsiteY10" fmla="*/ 915746 h 1045228"/>
                <a:gd name="connsiteX11" fmla="*/ 750892 w 938830"/>
                <a:gd name="connsiteY11" fmla="*/ 905595 h 1045228"/>
                <a:gd name="connsiteX12" fmla="*/ 761477 w 938830"/>
                <a:gd name="connsiteY12" fmla="*/ 894796 h 1045228"/>
                <a:gd name="connsiteX13" fmla="*/ 767526 w 938830"/>
                <a:gd name="connsiteY13" fmla="*/ 888317 h 1045228"/>
                <a:gd name="connsiteX14" fmla="*/ 769362 w 938830"/>
                <a:gd name="connsiteY14" fmla="*/ 886049 h 1045228"/>
                <a:gd name="connsiteX15" fmla="*/ 777679 w 938830"/>
                <a:gd name="connsiteY15" fmla="*/ 873522 h 1045228"/>
                <a:gd name="connsiteX16" fmla="*/ 748840 w 938830"/>
                <a:gd name="connsiteY16" fmla="*/ 840692 h 1045228"/>
                <a:gd name="connsiteX17" fmla="*/ 759209 w 938830"/>
                <a:gd name="connsiteY17" fmla="*/ 830217 h 1045228"/>
                <a:gd name="connsiteX18" fmla="*/ 809002 w 938830"/>
                <a:gd name="connsiteY18" fmla="*/ 765206 h 1045228"/>
                <a:gd name="connsiteX19" fmla="*/ 856527 w 938830"/>
                <a:gd name="connsiteY19" fmla="*/ 766502 h 1045228"/>
                <a:gd name="connsiteX20" fmla="*/ 887634 w 938830"/>
                <a:gd name="connsiteY20" fmla="*/ 867582 h 1045228"/>
                <a:gd name="connsiteX21" fmla="*/ 801873 w 938830"/>
                <a:gd name="connsiteY21" fmla="*/ 931081 h 1045228"/>
                <a:gd name="connsiteX22" fmla="*/ 764393 w 938830"/>
                <a:gd name="connsiteY22" fmla="*/ 936697 h 1045228"/>
                <a:gd name="connsiteX23" fmla="*/ 847994 w 938830"/>
                <a:gd name="connsiteY23" fmla="*/ 787777 h 1045228"/>
                <a:gd name="connsiteX24" fmla="*/ 779947 w 938830"/>
                <a:gd name="connsiteY24" fmla="*/ 867366 h 1045228"/>
                <a:gd name="connsiteX25" fmla="*/ 775410 w 938830"/>
                <a:gd name="connsiteY25" fmla="*/ 892420 h 1045228"/>
                <a:gd name="connsiteX26" fmla="*/ 758129 w 938830"/>
                <a:gd name="connsiteY26" fmla="*/ 924170 h 1045228"/>
                <a:gd name="connsiteX27" fmla="*/ 692026 w 938830"/>
                <a:gd name="connsiteY27" fmla="*/ 960995 h 1045228"/>
                <a:gd name="connsiteX28" fmla="*/ 715140 w 938830"/>
                <a:gd name="connsiteY28" fmla="*/ 955811 h 1045228"/>
                <a:gd name="connsiteX29" fmla="*/ 747112 w 938830"/>
                <a:gd name="connsiteY29" fmla="*/ 947280 h 1045228"/>
                <a:gd name="connsiteX30" fmla="*/ 751972 w 938830"/>
                <a:gd name="connsiteY30" fmla="*/ 958295 h 1045228"/>
                <a:gd name="connsiteX31" fmla="*/ 759209 w 938830"/>
                <a:gd name="connsiteY31" fmla="*/ 970174 h 1045228"/>
                <a:gd name="connsiteX32" fmla="*/ 621819 w 938830"/>
                <a:gd name="connsiteY32" fmla="*/ 968446 h 1045228"/>
                <a:gd name="connsiteX33" fmla="*/ 268083 w 938830"/>
                <a:gd name="connsiteY33" fmla="*/ 1011319 h 1045228"/>
                <a:gd name="connsiteX34" fmla="*/ 286445 w 938830"/>
                <a:gd name="connsiteY34" fmla="*/ 978921 h 1045228"/>
                <a:gd name="connsiteX35" fmla="*/ 311936 w 938830"/>
                <a:gd name="connsiteY35" fmla="*/ 975574 h 1045228"/>
                <a:gd name="connsiteX36" fmla="*/ 338830 w 938830"/>
                <a:gd name="connsiteY36" fmla="*/ 939937 h 1045228"/>
                <a:gd name="connsiteX37" fmla="*/ 308695 w 938830"/>
                <a:gd name="connsiteY37" fmla="*/ 962723 h 1045228"/>
                <a:gd name="connsiteX38" fmla="*/ 361513 w 938830"/>
                <a:gd name="connsiteY38" fmla="*/ 850844 h 1045228"/>
                <a:gd name="connsiteX39" fmla="*/ 309451 w 938830"/>
                <a:gd name="connsiteY39" fmla="*/ 935833 h 1045228"/>
                <a:gd name="connsiteX40" fmla="*/ 282341 w 938830"/>
                <a:gd name="connsiteY40" fmla="*/ 979137 h 1045228"/>
                <a:gd name="connsiteX41" fmla="*/ 242917 w 938830"/>
                <a:gd name="connsiteY41" fmla="*/ 1011103 h 1045228"/>
                <a:gd name="connsiteX42" fmla="*/ 313988 w 938830"/>
                <a:gd name="connsiteY42" fmla="*/ 841556 h 1045228"/>
                <a:gd name="connsiteX43" fmla="*/ 342935 w 938830"/>
                <a:gd name="connsiteY43" fmla="*/ 807323 h 1045228"/>
                <a:gd name="connsiteX44" fmla="*/ 495878 w 938830"/>
                <a:gd name="connsiteY44" fmla="*/ 787453 h 1045228"/>
                <a:gd name="connsiteX45" fmla="*/ 487777 w 938830"/>
                <a:gd name="connsiteY45" fmla="*/ 803219 h 1045228"/>
                <a:gd name="connsiteX46" fmla="*/ 479244 w 938830"/>
                <a:gd name="connsiteY46" fmla="*/ 819418 h 1045228"/>
                <a:gd name="connsiteX47" fmla="*/ 511972 w 938830"/>
                <a:gd name="connsiteY47" fmla="*/ 791124 h 1045228"/>
                <a:gd name="connsiteX48" fmla="*/ 475356 w 938830"/>
                <a:gd name="connsiteY48" fmla="*/ 900844 h 1045228"/>
                <a:gd name="connsiteX49" fmla="*/ 521909 w 938830"/>
                <a:gd name="connsiteY49" fmla="*/ 860779 h 1045228"/>
                <a:gd name="connsiteX50" fmla="*/ 480649 w 938830"/>
                <a:gd name="connsiteY50" fmla="*/ 889073 h 1045228"/>
                <a:gd name="connsiteX51" fmla="*/ 524177 w 938830"/>
                <a:gd name="connsiteY51" fmla="*/ 786913 h 1045228"/>
                <a:gd name="connsiteX52" fmla="*/ 625275 w 938830"/>
                <a:gd name="connsiteY52" fmla="*/ 781945 h 1045228"/>
                <a:gd name="connsiteX53" fmla="*/ 604861 w 938830"/>
                <a:gd name="connsiteY53" fmla="*/ 798360 h 1045228"/>
                <a:gd name="connsiteX54" fmla="*/ 701531 w 938830"/>
                <a:gd name="connsiteY54" fmla="*/ 781081 h 1045228"/>
                <a:gd name="connsiteX55" fmla="*/ 657463 w 938830"/>
                <a:gd name="connsiteY55" fmla="*/ 857107 h 1045228"/>
                <a:gd name="connsiteX56" fmla="*/ 664267 w 938830"/>
                <a:gd name="connsiteY56" fmla="*/ 851492 h 1045228"/>
                <a:gd name="connsiteX57" fmla="*/ 668156 w 938830"/>
                <a:gd name="connsiteY57" fmla="*/ 847172 h 1045228"/>
                <a:gd name="connsiteX58" fmla="*/ 688354 w 938830"/>
                <a:gd name="connsiteY58" fmla="*/ 817582 h 1045228"/>
                <a:gd name="connsiteX59" fmla="*/ 714168 w 938830"/>
                <a:gd name="connsiteY59" fmla="*/ 778705 h 1045228"/>
                <a:gd name="connsiteX60" fmla="*/ 794204 w 938830"/>
                <a:gd name="connsiteY60" fmla="*/ 770066 h 1045228"/>
                <a:gd name="connsiteX61" fmla="*/ 748840 w 938830"/>
                <a:gd name="connsiteY61" fmla="*/ 840692 h 1045228"/>
                <a:gd name="connsiteX62" fmla="*/ 622791 w 938830"/>
                <a:gd name="connsiteY62" fmla="*/ 922010 h 1045228"/>
                <a:gd name="connsiteX63" fmla="*/ 657463 w 938830"/>
                <a:gd name="connsiteY63" fmla="*/ 857107 h 1045228"/>
                <a:gd name="connsiteX64" fmla="*/ 618255 w 938830"/>
                <a:gd name="connsiteY64" fmla="*/ 933889 h 1045228"/>
                <a:gd name="connsiteX65" fmla="*/ 648174 w 938830"/>
                <a:gd name="connsiteY65" fmla="*/ 907971 h 1045228"/>
                <a:gd name="connsiteX66" fmla="*/ 622791 w 938830"/>
                <a:gd name="connsiteY66" fmla="*/ 922010 h 1045228"/>
                <a:gd name="connsiteX67" fmla="*/ 419082 w 938830"/>
                <a:gd name="connsiteY67" fmla="*/ 905919 h 1045228"/>
                <a:gd name="connsiteX68" fmla="*/ 451054 w 938830"/>
                <a:gd name="connsiteY68" fmla="*/ 866502 h 1045228"/>
                <a:gd name="connsiteX69" fmla="*/ 471576 w 938830"/>
                <a:gd name="connsiteY69" fmla="*/ 833241 h 1045228"/>
                <a:gd name="connsiteX70" fmla="*/ 475572 w 938830"/>
                <a:gd name="connsiteY70" fmla="*/ 819310 h 1045228"/>
                <a:gd name="connsiteX71" fmla="*/ 437552 w 938830"/>
                <a:gd name="connsiteY71" fmla="*/ 871686 h 1045228"/>
                <a:gd name="connsiteX72" fmla="*/ 458830 w 938830"/>
                <a:gd name="connsiteY72" fmla="*/ 795876 h 1045228"/>
                <a:gd name="connsiteX73" fmla="*/ 436688 w 938830"/>
                <a:gd name="connsiteY73" fmla="*/ 851492 h 1045228"/>
                <a:gd name="connsiteX74" fmla="*/ 419082 w 938830"/>
                <a:gd name="connsiteY74" fmla="*/ 905919 h 1045228"/>
                <a:gd name="connsiteX75" fmla="*/ 878237 w 938830"/>
                <a:gd name="connsiteY75" fmla="*/ 940477 h 1045228"/>
                <a:gd name="connsiteX76" fmla="*/ 895519 w 938830"/>
                <a:gd name="connsiteY76" fmla="*/ 906891 h 1045228"/>
                <a:gd name="connsiteX77" fmla="*/ 899947 w 938830"/>
                <a:gd name="connsiteY77" fmla="*/ 950412 h 1045228"/>
                <a:gd name="connsiteX78" fmla="*/ 879857 w 938830"/>
                <a:gd name="connsiteY78" fmla="*/ 946416 h 1045228"/>
                <a:gd name="connsiteX79" fmla="*/ 878237 w 938830"/>
                <a:gd name="connsiteY79" fmla="*/ 940477 h 1045228"/>
                <a:gd name="connsiteX80" fmla="*/ 817751 w 938830"/>
                <a:gd name="connsiteY80" fmla="*/ 933457 h 1045228"/>
                <a:gd name="connsiteX81" fmla="*/ 819695 w 938830"/>
                <a:gd name="connsiteY81" fmla="*/ 930217 h 1045228"/>
                <a:gd name="connsiteX82" fmla="*/ 850910 w 938830"/>
                <a:gd name="connsiteY82" fmla="*/ 901168 h 1045228"/>
                <a:gd name="connsiteX83" fmla="*/ 886014 w 938830"/>
                <a:gd name="connsiteY83" fmla="*/ 877733 h 1045228"/>
                <a:gd name="connsiteX84" fmla="*/ 872080 w 938830"/>
                <a:gd name="connsiteY84" fmla="*/ 926006 h 1045228"/>
                <a:gd name="connsiteX85" fmla="*/ 860091 w 938830"/>
                <a:gd name="connsiteY85" fmla="*/ 947820 h 1045228"/>
                <a:gd name="connsiteX86" fmla="*/ 837625 w 938830"/>
                <a:gd name="connsiteY86" fmla="*/ 949548 h 1045228"/>
                <a:gd name="connsiteX87" fmla="*/ 850478 w 938830"/>
                <a:gd name="connsiteY87" fmla="*/ 937885 h 1045228"/>
                <a:gd name="connsiteX88" fmla="*/ 817751 w 938830"/>
                <a:gd name="connsiteY88" fmla="*/ 933457 h 1045228"/>
                <a:gd name="connsiteX89" fmla="*/ 101962 w 938830"/>
                <a:gd name="connsiteY89" fmla="*/ 914775 h 1045228"/>
                <a:gd name="connsiteX90" fmla="*/ 141494 w 938830"/>
                <a:gd name="connsiteY90" fmla="*/ 822010 h 1045228"/>
                <a:gd name="connsiteX91" fmla="*/ 94186 w 938830"/>
                <a:gd name="connsiteY91" fmla="*/ 890692 h 1045228"/>
                <a:gd name="connsiteX92" fmla="*/ 119460 w 938830"/>
                <a:gd name="connsiteY92" fmla="*/ 859915 h 1045228"/>
                <a:gd name="connsiteX93" fmla="*/ 101962 w 938830"/>
                <a:gd name="connsiteY93" fmla="*/ 914775 h 1045228"/>
                <a:gd name="connsiteX94" fmla="*/ 35860 w 938830"/>
                <a:gd name="connsiteY94" fmla="*/ 961535 h 1045228"/>
                <a:gd name="connsiteX95" fmla="*/ 53573 w 938830"/>
                <a:gd name="connsiteY95" fmla="*/ 887885 h 1045228"/>
                <a:gd name="connsiteX96" fmla="*/ 75284 w 938830"/>
                <a:gd name="connsiteY96" fmla="*/ 818014 h 1045228"/>
                <a:gd name="connsiteX97" fmla="*/ 239460 w 938830"/>
                <a:gd name="connsiteY97" fmla="*/ 803003 h 1045228"/>
                <a:gd name="connsiteX98" fmla="*/ 181134 w 938830"/>
                <a:gd name="connsiteY98" fmla="*/ 906675 h 1045228"/>
                <a:gd name="connsiteX99" fmla="*/ 212998 w 938830"/>
                <a:gd name="connsiteY99" fmla="*/ 856243 h 1045228"/>
                <a:gd name="connsiteX100" fmla="*/ 222286 w 938830"/>
                <a:gd name="connsiteY100" fmla="*/ 840908 h 1045228"/>
                <a:gd name="connsiteX101" fmla="*/ 223907 w 938830"/>
                <a:gd name="connsiteY101" fmla="*/ 838317 h 1045228"/>
                <a:gd name="connsiteX102" fmla="*/ 224231 w 938830"/>
                <a:gd name="connsiteY102" fmla="*/ 850844 h 1045228"/>
                <a:gd name="connsiteX103" fmla="*/ 161152 w 938830"/>
                <a:gd name="connsiteY103" fmla="*/ 1007863 h 1045228"/>
                <a:gd name="connsiteX104" fmla="*/ 116760 w 938830"/>
                <a:gd name="connsiteY104" fmla="*/ 1004515 h 1045228"/>
                <a:gd name="connsiteX105" fmla="*/ 90513 w 938830"/>
                <a:gd name="connsiteY105" fmla="*/ 989721 h 1045228"/>
                <a:gd name="connsiteX106" fmla="*/ 66859 w 938830"/>
                <a:gd name="connsiteY106" fmla="*/ 998468 h 1045228"/>
                <a:gd name="connsiteX107" fmla="*/ 101962 w 938830"/>
                <a:gd name="connsiteY107" fmla="*/ 914775 h 1045228"/>
                <a:gd name="connsiteX108" fmla="*/ 74852 w 938830"/>
                <a:gd name="connsiteY108" fmla="*/ 966394 h 1045228"/>
                <a:gd name="connsiteX109" fmla="*/ 29379 w 938830"/>
                <a:gd name="connsiteY109" fmla="*/ 1004839 h 1045228"/>
                <a:gd name="connsiteX110" fmla="*/ 43960 w 938830"/>
                <a:gd name="connsiteY110" fmla="*/ 968878 h 1045228"/>
                <a:gd name="connsiteX111" fmla="*/ 94186 w 938830"/>
                <a:gd name="connsiteY111" fmla="*/ 890692 h 1045228"/>
                <a:gd name="connsiteX112" fmla="*/ 35860 w 938830"/>
                <a:gd name="connsiteY112" fmla="*/ 961535 h 1045228"/>
                <a:gd name="connsiteX113" fmla="*/ 165257 w 938830"/>
                <a:gd name="connsiteY113" fmla="*/ 928273 h 1045228"/>
                <a:gd name="connsiteX114" fmla="*/ 150999 w 938830"/>
                <a:gd name="connsiteY114" fmla="*/ 951384 h 1045228"/>
                <a:gd name="connsiteX115" fmla="*/ 113736 w 938830"/>
                <a:gd name="connsiteY115" fmla="*/ 987129 h 1045228"/>
                <a:gd name="connsiteX116" fmla="*/ 189451 w 938830"/>
                <a:gd name="connsiteY116" fmla="*/ 807539 h 1045228"/>
                <a:gd name="connsiteX117" fmla="*/ 94294 w 938830"/>
                <a:gd name="connsiteY117" fmla="*/ 985833 h 1045228"/>
                <a:gd name="connsiteX118" fmla="*/ 106499 w 938830"/>
                <a:gd name="connsiteY118" fmla="*/ 977302 h 1045228"/>
                <a:gd name="connsiteX119" fmla="*/ 114708 w 938830"/>
                <a:gd name="connsiteY119" fmla="*/ 998360 h 1045228"/>
                <a:gd name="connsiteX120" fmla="*/ 181134 w 938830"/>
                <a:gd name="connsiteY120" fmla="*/ 906675 h 1045228"/>
                <a:gd name="connsiteX121" fmla="*/ 165257 w 938830"/>
                <a:gd name="connsiteY121" fmla="*/ 928273 h 1045228"/>
                <a:gd name="connsiteX122" fmla="*/ 171089 w 938830"/>
                <a:gd name="connsiteY122" fmla="*/ 1000088 h 1045228"/>
                <a:gd name="connsiteX123" fmla="*/ 248965 w 938830"/>
                <a:gd name="connsiteY123" fmla="*/ 817906 h 1045228"/>
                <a:gd name="connsiteX124" fmla="*/ 273052 w 938830"/>
                <a:gd name="connsiteY124" fmla="*/ 799656 h 1045228"/>
                <a:gd name="connsiteX125" fmla="*/ 316040 w 938830"/>
                <a:gd name="connsiteY125" fmla="*/ 797712 h 1045228"/>
                <a:gd name="connsiteX126" fmla="*/ 307075 w 938830"/>
                <a:gd name="connsiteY126" fmla="*/ 804839 h 1045228"/>
                <a:gd name="connsiteX127" fmla="*/ 301242 w 938830"/>
                <a:gd name="connsiteY127" fmla="*/ 808187 h 1045228"/>
                <a:gd name="connsiteX128" fmla="*/ 285905 w 938830"/>
                <a:gd name="connsiteY128" fmla="*/ 811967 h 1045228"/>
                <a:gd name="connsiteX129" fmla="*/ 269163 w 938830"/>
                <a:gd name="connsiteY129" fmla="*/ 862183 h 1045228"/>
                <a:gd name="connsiteX130" fmla="*/ 234924 w 938830"/>
                <a:gd name="connsiteY130" fmla="*/ 919418 h 1045228"/>
                <a:gd name="connsiteX131" fmla="*/ 312152 w 938830"/>
                <a:gd name="connsiteY131" fmla="*/ 819094 h 1045228"/>
                <a:gd name="connsiteX132" fmla="*/ 315716 w 938830"/>
                <a:gd name="connsiteY132" fmla="*/ 817150 h 1045228"/>
                <a:gd name="connsiteX133" fmla="*/ 311828 w 938830"/>
                <a:gd name="connsiteY133" fmla="*/ 829137 h 1045228"/>
                <a:gd name="connsiteX134" fmla="*/ 310639 w 938830"/>
                <a:gd name="connsiteY134" fmla="*/ 832701 h 1045228"/>
                <a:gd name="connsiteX135" fmla="*/ 230819 w 938830"/>
                <a:gd name="connsiteY135" fmla="*/ 1011751 h 1045228"/>
                <a:gd name="connsiteX136" fmla="*/ 189559 w 938830"/>
                <a:gd name="connsiteY136" fmla="*/ 1006135 h 1045228"/>
                <a:gd name="connsiteX137" fmla="*/ 218506 w 938830"/>
                <a:gd name="connsiteY137" fmla="*/ 944688 h 1045228"/>
                <a:gd name="connsiteX138" fmla="*/ 171089 w 938830"/>
                <a:gd name="connsiteY138" fmla="*/ 1000088 h 1045228"/>
                <a:gd name="connsiteX139" fmla="*/ 218506 w 938830"/>
                <a:gd name="connsiteY139" fmla="*/ 944688 h 1045228"/>
                <a:gd name="connsiteX140" fmla="*/ 220558 w 938830"/>
                <a:gd name="connsiteY140" fmla="*/ 942636 h 1045228"/>
                <a:gd name="connsiteX141" fmla="*/ 234924 w 938830"/>
                <a:gd name="connsiteY141" fmla="*/ 919418 h 1045228"/>
                <a:gd name="connsiteX142" fmla="*/ 218506 w 938830"/>
                <a:gd name="connsiteY142" fmla="*/ 944688 h 1045228"/>
                <a:gd name="connsiteX143" fmla="*/ 43852 w 938830"/>
                <a:gd name="connsiteY143" fmla="*/ 887669 h 1045228"/>
                <a:gd name="connsiteX144" fmla="*/ 44717 w 938830"/>
                <a:gd name="connsiteY144" fmla="*/ 841232 h 1045228"/>
                <a:gd name="connsiteX145" fmla="*/ 66859 w 938830"/>
                <a:gd name="connsiteY145" fmla="*/ 817690 h 1045228"/>
                <a:gd name="connsiteX146" fmla="*/ 57894 w 938830"/>
                <a:gd name="connsiteY146" fmla="*/ 857863 h 1045228"/>
                <a:gd name="connsiteX147" fmla="*/ 43852 w 938830"/>
                <a:gd name="connsiteY147" fmla="*/ 887669 h 1045228"/>
                <a:gd name="connsiteX148" fmla="*/ 229091 w 938830"/>
                <a:gd name="connsiteY148" fmla="*/ 371145 h 1045228"/>
                <a:gd name="connsiteX149" fmla="*/ 242160 w 938830"/>
                <a:gd name="connsiteY149" fmla="*/ 376869 h 1045228"/>
                <a:gd name="connsiteX150" fmla="*/ 254150 w 938830"/>
                <a:gd name="connsiteY150" fmla="*/ 386372 h 1045228"/>
                <a:gd name="connsiteX151" fmla="*/ 319604 w 938830"/>
                <a:gd name="connsiteY151" fmla="*/ 349871 h 1045228"/>
                <a:gd name="connsiteX152" fmla="*/ 362809 w 938830"/>
                <a:gd name="connsiteY152" fmla="*/ 230648 h 1045228"/>
                <a:gd name="connsiteX153" fmla="*/ 365509 w 938830"/>
                <a:gd name="connsiteY153" fmla="*/ 253867 h 1045228"/>
                <a:gd name="connsiteX154" fmla="*/ 360216 w 938830"/>
                <a:gd name="connsiteY154" fmla="*/ 261534 h 1045228"/>
                <a:gd name="connsiteX155" fmla="*/ 354384 w 938830"/>
                <a:gd name="connsiteY155" fmla="*/ 269309 h 1045228"/>
                <a:gd name="connsiteX156" fmla="*/ 408929 w 938830"/>
                <a:gd name="connsiteY156" fmla="*/ 268013 h 1045228"/>
                <a:gd name="connsiteX157" fmla="*/ 543295 w 938830"/>
                <a:gd name="connsiteY157" fmla="*/ 254838 h 1045228"/>
                <a:gd name="connsiteX158" fmla="*/ 572134 w 938830"/>
                <a:gd name="connsiteY158" fmla="*/ 338424 h 1045228"/>
                <a:gd name="connsiteX159" fmla="*/ 644069 w 938830"/>
                <a:gd name="connsiteY159" fmla="*/ 374817 h 1045228"/>
                <a:gd name="connsiteX160" fmla="*/ 668480 w 938830"/>
                <a:gd name="connsiteY160" fmla="*/ 249871 h 1045228"/>
                <a:gd name="connsiteX161" fmla="*/ 786104 w 938830"/>
                <a:gd name="connsiteY161" fmla="*/ 248359 h 1045228"/>
                <a:gd name="connsiteX162" fmla="*/ 798957 w 938830"/>
                <a:gd name="connsiteY162" fmla="*/ 251815 h 1045228"/>
                <a:gd name="connsiteX163" fmla="*/ 836113 w 938830"/>
                <a:gd name="connsiteY163" fmla="*/ 464558 h 1045228"/>
                <a:gd name="connsiteX164" fmla="*/ 834384 w 938830"/>
                <a:gd name="connsiteY164" fmla="*/ 461858 h 1045228"/>
                <a:gd name="connsiteX165" fmla="*/ 798309 w 938830"/>
                <a:gd name="connsiteY165" fmla="*/ 301275 h 1045228"/>
                <a:gd name="connsiteX166" fmla="*/ 782107 w 938830"/>
                <a:gd name="connsiteY166" fmla="*/ 258942 h 1045228"/>
                <a:gd name="connsiteX167" fmla="*/ 786212 w 938830"/>
                <a:gd name="connsiteY167" fmla="*/ 302355 h 1045228"/>
                <a:gd name="connsiteX168" fmla="*/ 816671 w 938830"/>
                <a:gd name="connsiteY168" fmla="*/ 458618 h 1045228"/>
                <a:gd name="connsiteX169" fmla="*/ 844213 w 938830"/>
                <a:gd name="connsiteY169" fmla="*/ 683565 h 1045228"/>
                <a:gd name="connsiteX170" fmla="*/ 828660 w 938830"/>
                <a:gd name="connsiteY170" fmla="*/ 493392 h 1045228"/>
                <a:gd name="connsiteX171" fmla="*/ 853826 w 938830"/>
                <a:gd name="connsiteY171" fmla="*/ 662398 h 1045228"/>
                <a:gd name="connsiteX172" fmla="*/ 857499 w 938830"/>
                <a:gd name="connsiteY172" fmla="*/ 691772 h 1045228"/>
                <a:gd name="connsiteX173" fmla="*/ 862035 w 938830"/>
                <a:gd name="connsiteY173" fmla="*/ 716934 h 1045228"/>
                <a:gd name="connsiteX174" fmla="*/ 859767 w 938830"/>
                <a:gd name="connsiteY174" fmla="*/ 672550 h 1045228"/>
                <a:gd name="connsiteX175" fmla="*/ 867868 w 938830"/>
                <a:gd name="connsiteY175" fmla="*/ 688964 h 1045228"/>
                <a:gd name="connsiteX176" fmla="*/ 871864 w 938830"/>
                <a:gd name="connsiteY176" fmla="*/ 741988 h 1045228"/>
                <a:gd name="connsiteX177" fmla="*/ 868840 w 938830"/>
                <a:gd name="connsiteY177" fmla="*/ 716070 h 1045228"/>
                <a:gd name="connsiteX178" fmla="*/ 856635 w 938830"/>
                <a:gd name="connsiteY178" fmla="*/ 733025 h 1045228"/>
                <a:gd name="connsiteX179" fmla="*/ 843133 w 938830"/>
                <a:gd name="connsiteY179" fmla="*/ 683781 h 1045228"/>
                <a:gd name="connsiteX180" fmla="*/ 852962 w 938830"/>
                <a:gd name="connsiteY180" fmla="*/ 738100 h 1045228"/>
                <a:gd name="connsiteX181" fmla="*/ 650334 w 938830"/>
                <a:gd name="connsiteY181" fmla="*/ 755919 h 1045228"/>
                <a:gd name="connsiteX182" fmla="*/ 449974 w 938830"/>
                <a:gd name="connsiteY182" fmla="*/ 766178 h 1045228"/>
                <a:gd name="connsiteX183" fmla="*/ 150675 w 938830"/>
                <a:gd name="connsiteY183" fmla="*/ 794904 h 1045228"/>
                <a:gd name="connsiteX184" fmla="*/ 51521 w 938830"/>
                <a:gd name="connsiteY184" fmla="*/ 804299 h 1045228"/>
                <a:gd name="connsiteX185" fmla="*/ 71179 w 938830"/>
                <a:gd name="connsiteY185" fmla="*/ 670066 h 1045228"/>
                <a:gd name="connsiteX186" fmla="*/ 79604 w 938830"/>
                <a:gd name="connsiteY186" fmla="*/ 604083 h 1045228"/>
                <a:gd name="connsiteX187" fmla="*/ 90837 w 938830"/>
                <a:gd name="connsiteY187" fmla="*/ 540260 h 1045228"/>
                <a:gd name="connsiteX188" fmla="*/ 96346 w 938830"/>
                <a:gd name="connsiteY188" fmla="*/ 470498 h 1045228"/>
                <a:gd name="connsiteX189" fmla="*/ 107039 w 938830"/>
                <a:gd name="connsiteY189" fmla="*/ 407107 h 1045228"/>
                <a:gd name="connsiteX190" fmla="*/ 128965 w 938830"/>
                <a:gd name="connsiteY190" fmla="*/ 275249 h 1045228"/>
                <a:gd name="connsiteX191" fmla="*/ 152511 w 938830"/>
                <a:gd name="connsiteY191" fmla="*/ 268445 h 1045228"/>
                <a:gd name="connsiteX192" fmla="*/ 177138 w 938830"/>
                <a:gd name="connsiteY192" fmla="*/ 264450 h 1045228"/>
                <a:gd name="connsiteX193" fmla="*/ 223691 w 938830"/>
                <a:gd name="connsiteY193" fmla="*/ 318230 h 1045228"/>
                <a:gd name="connsiteX194" fmla="*/ 229091 w 938830"/>
                <a:gd name="connsiteY194" fmla="*/ 371145 h 1045228"/>
                <a:gd name="connsiteX195" fmla="*/ 244645 w 938830"/>
                <a:gd name="connsiteY195" fmla="*/ 353111 h 1045228"/>
                <a:gd name="connsiteX196" fmla="*/ 251449 w 938830"/>
                <a:gd name="connsiteY196" fmla="*/ 335724 h 1045228"/>
                <a:gd name="connsiteX197" fmla="*/ 305671 w 938830"/>
                <a:gd name="connsiteY197" fmla="*/ 351707 h 1045228"/>
                <a:gd name="connsiteX198" fmla="*/ 244645 w 938830"/>
                <a:gd name="connsiteY198" fmla="*/ 353111 h 1045228"/>
                <a:gd name="connsiteX199" fmla="*/ 274456 w 938830"/>
                <a:gd name="connsiteY199" fmla="*/ 340692 h 1045228"/>
                <a:gd name="connsiteX200" fmla="*/ 291197 w 938830"/>
                <a:gd name="connsiteY200" fmla="*/ 151167 h 1045228"/>
                <a:gd name="connsiteX201" fmla="*/ 438632 w 938830"/>
                <a:gd name="connsiteY201" fmla="*/ 44795 h 1045228"/>
                <a:gd name="connsiteX202" fmla="*/ 555284 w 938830"/>
                <a:gd name="connsiteY202" fmla="*/ 47603 h 1045228"/>
                <a:gd name="connsiteX203" fmla="*/ 617390 w 938830"/>
                <a:gd name="connsiteY203" fmla="*/ 110670 h 1045228"/>
                <a:gd name="connsiteX204" fmla="*/ 647850 w 938830"/>
                <a:gd name="connsiteY204" fmla="*/ 204946 h 1045228"/>
                <a:gd name="connsiteX205" fmla="*/ 649578 w 938830"/>
                <a:gd name="connsiteY205" fmla="*/ 264234 h 1045228"/>
                <a:gd name="connsiteX206" fmla="*/ 636076 w 938830"/>
                <a:gd name="connsiteY206" fmla="*/ 314558 h 1045228"/>
                <a:gd name="connsiteX207" fmla="*/ 647093 w 938830"/>
                <a:gd name="connsiteY207" fmla="*/ 357646 h 1045228"/>
                <a:gd name="connsiteX208" fmla="*/ 594492 w 938830"/>
                <a:gd name="connsiteY208" fmla="*/ 348899 h 1045228"/>
                <a:gd name="connsiteX209" fmla="*/ 608210 w 938830"/>
                <a:gd name="connsiteY209" fmla="*/ 338748 h 1045228"/>
                <a:gd name="connsiteX210" fmla="*/ 619767 w 938830"/>
                <a:gd name="connsiteY210" fmla="*/ 334212 h 1045228"/>
                <a:gd name="connsiteX211" fmla="*/ 636832 w 938830"/>
                <a:gd name="connsiteY211" fmla="*/ 318445 h 1045228"/>
                <a:gd name="connsiteX212" fmla="*/ 587687 w 938830"/>
                <a:gd name="connsiteY212" fmla="*/ 326329 h 1045228"/>
                <a:gd name="connsiteX213" fmla="*/ 479352 w 938830"/>
                <a:gd name="connsiteY213" fmla="*/ 113586 h 1045228"/>
                <a:gd name="connsiteX214" fmla="*/ 421783 w 938830"/>
                <a:gd name="connsiteY214" fmla="*/ 136696 h 1045228"/>
                <a:gd name="connsiteX215" fmla="*/ 332134 w 938830"/>
                <a:gd name="connsiteY215" fmla="*/ 283456 h 1045228"/>
                <a:gd name="connsiteX216" fmla="*/ 324249 w 938830"/>
                <a:gd name="connsiteY216" fmla="*/ 264990 h 1045228"/>
                <a:gd name="connsiteX217" fmla="*/ 321224 w 938830"/>
                <a:gd name="connsiteY217" fmla="*/ 249547 h 1045228"/>
                <a:gd name="connsiteX218" fmla="*/ 274456 w 938830"/>
                <a:gd name="connsiteY218" fmla="*/ 340692 h 1045228"/>
                <a:gd name="connsiteX219" fmla="*/ 587795 w 938830"/>
                <a:gd name="connsiteY219" fmla="*/ 95335 h 1045228"/>
                <a:gd name="connsiteX220" fmla="*/ 551504 w 938830"/>
                <a:gd name="connsiteY220" fmla="*/ 60562 h 1045228"/>
                <a:gd name="connsiteX221" fmla="*/ 520721 w 938830"/>
                <a:gd name="connsiteY221" fmla="*/ 58078 h 1045228"/>
                <a:gd name="connsiteX222" fmla="*/ 501387 w 938830"/>
                <a:gd name="connsiteY222" fmla="*/ 69741 h 1045228"/>
                <a:gd name="connsiteX223" fmla="*/ 551072 w 938830"/>
                <a:gd name="connsiteY223" fmla="*/ 76868 h 1045228"/>
                <a:gd name="connsiteX224" fmla="*/ 587795 w 938830"/>
                <a:gd name="connsiteY224" fmla="*/ 95335 h 1045228"/>
                <a:gd name="connsiteX225" fmla="*/ 374150 w 938830"/>
                <a:gd name="connsiteY225" fmla="*/ 256998 h 1045228"/>
                <a:gd name="connsiteX226" fmla="*/ 396508 w 938830"/>
                <a:gd name="connsiteY226" fmla="*/ 181836 h 1045228"/>
                <a:gd name="connsiteX227" fmla="*/ 455158 w 938830"/>
                <a:gd name="connsiteY227" fmla="*/ 144363 h 1045228"/>
                <a:gd name="connsiteX228" fmla="*/ 539947 w 938830"/>
                <a:gd name="connsiteY228" fmla="*/ 249439 h 1045228"/>
                <a:gd name="connsiteX229" fmla="*/ 483673 w 938830"/>
                <a:gd name="connsiteY229" fmla="*/ 256674 h 1045228"/>
                <a:gd name="connsiteX230" fmla="*/ 445329 w 938830"/>
                <a:gd name="connsiteY230" fmla="*/ 239072 h 1045228"/>
                <a:gd name="connsiteX231" fmla="*/ 440037 w 938830"/>
                <a:gd name="connsiteY231" fmla="*/ 244363 h 1045228"/>
                <a:gd name="connsiteX232" fmla="*/ 434852 w 938830"/>
                <a:gd name="connsiteY232" fmla="*/ 255918 h 1045228"/>
                <a:gd name="connsiteX233" fmla="*/ 433880 w 938830"/>
                <a:gd name="connsiteY233" fmla="*/ 258402 h 1045228"/>
                <a:gd name="connsiteX234" fmla="*/ 374150 w 938830"/>
                <a:gd name="connsiteY234" fmla="*/ 256998 h 1045228"/>
                <a:gd name="connsiteX235" fmla="*/ 247669 w 938830"/>
                <a:gd name="connsiteY235" fmla="*/ 181512 h 1045228"/>
                <a:gd name="connsiteX236" fmla="*/ 313340 w 938830"/>
                <a:gd name="connsiteY236" fmla="*/ 81836 h 1045228"/>
                <a:gd name="connsiteX237" fmla="*/ 426103 w 938830"/>
                <a:gd name="connsiteY237" fmla="*/ 28488 h 1045228"/>
                <a:gd name="connsiteX238" fmla="*/ 287741 w 938830"/>
                <a:gd name="connsiteY238" fmla="*/ 139180 h 1045228"/>
                <a:gd name="connsiteX239" fmla="*/ 247669 w 938830"/>
                <a:gd name="connsiteY239" fmla="*/ 181512 h 1045228"/>
                <a:gd name="connsiteX240" fmla="*/ 227687 w 938830"/>
                <a:gd name="connsiteY240" fmla="*/ 245227 h 1045228"/>
                <a:gd name="connsiteX241" fmla="*/ 135014 w 938830"/>
                <a:gd name="connsiteY241" fmla="*/ 256674 h 1045228"/>
                <a:gd name="connsiteX242" fmla="*/ 139550 w 938830"/>
                <a:gd name="connsiteY242" fmla="*/ 222549 h 1045228"/>
                <a:gd name="connsiteX243" fmla="*/ 128209 w 938830"/>
                <a:gd name="connsiteY243" fmla="*/ 241448 h 1045228"/>
                <a:gd name="connsiteX244" fmla="*/ 115248 w 938830"/>
                <a:gd name="connsiteY244" fmla="*/ 232160 h 1045228"/>
                <a:gd name="connsiteX245" fmla="*/ 108011 w 938830"/>
                <a:gd name="connsiteY245" fmla="*/ 293607 h 1045228"/>
                <a:gd name="connsiteX246" fmla="*/ 81656 w 938830"/>
                <a:gd name="connsiteY246" fmla="*/ 492204 h 1045228"/>
                <a:gd name="connsiteX247" fmla="*/ 72259 w 938830"/>
                <a:gd name="connsiteY247" fmla="*/ 401815 h 1045228"/>
                <a:gd name="connsiteX248" fmla="*/ 59190 w 938830"/>
                <a:gd name="connsiteY248" fmla="*/ 610239 h 1045228"/>
                <a:gd name="connsiteX249" fmla="*/ 40828 w 938830"/>
                <a:gd name="connsiteY249" fmla="*/ 753975 h 1045228"/>
                <a:gd name="connsiteX250" fmla="*/ 38992 w 938830"/>
                <a:gd name="connsiteY250" fmla="*/ 793392 h 1045228"/>
                <a:gd name="connsiteX251" fmla="*/ 0 w 938830"/>
                <a:gd name="connsiteY251" fmla="*/ 819526 h 1045228"/>
                <a:gd name="connsiteX252" fmla="*/ 33915 w 938830"/>
                <a:gd name="connsiteY252" fmla="*/ 824278 h 1045228"/>
                <a:gd name="connsiteX253" fmla="*/ 22574 w 938830"/>
                <a:gd name="connsiteY253" fmla="*/ 877086 h 1045228"/>
                <a:gd name="connsiteX254" fmla="*/ 7993 w 938830"/>
                <a:gd name="connsiteY254" fmla="*/ 994148 h 1045228"/>
                <a:gd name="connsiteX255" fmla="*/ 5401 w 938830"/>
                <a:gd name="connsiteY255" fmla="*/ 1045228 h 1045228"/>
                <a:gd name="connsiteX256" fmla="*/ 19118 w 938830"/>
                <a:gd name="connsiteY256" fmla="*/ 1023198 h 1045228"/>
                <a:gd name="connsiteX257" fmla="*/ 40828 w 938830"/>
                <a:gd name="connsiteY257" fmla="*/ 1023630 h 1045228"/>
                <a:gd name="connsiteX258" fmla="*/ 45905 w 938830"/>
                <a:gd name="connsiteY258" fmla="*/ 1019634 h 1045228"/>
                <a:gd name="connsiteX259" fmla="*/ 48389 w 938830"/>
                <a:gd name="connsiteY259" fmla="*/ 1017150 h 1045228"/>
                <a:gd name="connsiteX260" fmla="*/ 60810 w 938830"/>
                <a:gd name="connsiteY260" fmla="*/ 1031405 h 1045228"/>
                <a:gd name="connsiteX261" fmla="*/ 114492 w 938830"/>
                <a:gd name="connsiteY261" fmla="*/ 1020174 h 1045228"/>
                <a:gd name="connsiteX262" fmla="*/ 118920 w 938830"/>
                <a:gd name="connsiteY262" fmla="*/ 1035293 h 1045228"/>
                <a:gd name="connsiteX263" fmla="*/ 185347 w 938830"/>
                <a:gd name="connsiteY263" fmla="*/ 1029570 h 1045228"/>
                <a:gd name="connsiteX264" fmla="*/ 276616 w 938830"/>
                <a:gd name="connsiteY264" fmla="*/ 1035617 h 1045228"/>
                <a:gd name="connsiteX265" fmla="*/ 379982 w 938830"/>
                <a:gd name="connsiteY265" fmla="*/ 1022766 h 1045228"/>
                <a:gd name="connsiteX266" fmla="*/ 526877 w 938830"/>
                <a:gd name="connsiteY266" fmla="*/ 986697 h 1045228"/>
                <a:gd name="connsiteX267" fmla="*/ 538867 w 938830"/>
                <a:gd name="connsiteY267" fmla="*/ 991449 h 1045228"/>
                <a:gd name="connsiteX268" fmla="*/ 518236 w 938830"/>
                <a:gd name="connsiteY268" fmla="*/ 1000844 h 1045228"/>
                <a:gd name="connsiteX269" fmla="*/ 523745 w 938830"/>
                <a:gd name="connsiteY269" fmla="*/ 999764 h 1045228"/>
                <a:gd name="connsiteX270" fmla="*/ 533358 w 938830"/>
                <a:gd name="connsiteY270" fmla="*/ 997928 h 1045228"/>
                <a:gd name="connsiteX271" fmla="*/ 536706 w 938830"/>
                <a:gd name="connsiteY271" fmla="*/ 997064 h 1045228"/>
                <a:gd name="connsiteX272" fmla="*/ 554960 w 938830"/>
                <a:gd name="connsiteY272" fmla="*/ 992636 h 1045228"/>
                <a:gd name="connsiteX273" fmla="*/ 695050 w 938830"/>
                <a:gd name="connsiteY273" fmla="*/ 985833 h 1045228"/>
                <a:gd name="connsiteX274" fmla="*/ 854906 w 938830"/>
                <a:gd name="connsiteY274" fmla="*/ 979677 h 1045228"/>
                <a:gd name="connsiteX275" fmla="*/ 869164 w 938830"/>
                <a:gd name="connsiteY275" fmla="*/ 967798 h 1045228"/>
                <a:gd name="connsiteX276" fmla="*/ 918849 w 938830"/>
                <a:gd name="connsiteY276" fmla="*/ 935725 h 1045228"/>
                <a:gd name="connsiteX277" fmla="*/ 938831 w 938830"/>
                <a:gd name="connsiteY277" fmla="*/ 956459 h 1045228"/>
                <a:gd name="connsiteX278" fmla="*/ 933538 w 938830"/>
                <a:gd name="connsiteY278" fmla="*/ 915315 h 1045228"/>
                <a:gd name="connsiteX279" fmla="*/ 927166 w 938830"/>
                <a:gd name="connsiteY279" fmla="*/ 873198 h 1045228"/>
                <a:gd name="connsiteX280" fmla="*/ 913340 w 938830"/>
                <a:gd name="connsiteY280" fmla="*/ 791448 h 1045228"/>
                <a:gd name="connsiteX281" fmla="*/ 871216 w 938830"/>
                <a:gd name="connsiteY281" fmla="*/ 636156 h 1045228"/>
                <a:gd name="connsiteX282" fmla="*/ 868948 w 938830"/>
                <a:gd name="connsiteY282" fmla="*/ 635401 h 1045228"/>
                <a:gd name="connsiteX283" fmla="*/ 864627 w 938830"/>
                <a:gd name="connsiteY283" fmla="*/ 633565 h 1045228"/>
                <a:gd name="connsiteX284" fmla="*/ 858579 w 938830"/>
                <a:gd name="connsiteY284" fmla="*/ 579893 h 1045228"/>
                <a:gd name="connsiteX285" fmla="*/ 846590 w 938830"/>
                <a:gd name="connsiteY285" fmla="*/ 534536 h 1045228"/>
                <a:gd name="connsiteX286" fmla="*/ 841297 w 938830"/>
                <a:gd name="connsiteY286" fmla="*/ 430325 h 1045228"/>
                <a:gd name="connsiteX287" fmla="*/ 835573 w 938830"/>
                <a:gd name="connsiteY287" fmla="*/ 379461 h 1045228"/>
                <a:gd name="connsiteX288" fmla="*/ 809974 w 938830"/>
                <a:gd name="connsiteY288" fmla="*/ 232808 h 1045228"/>
                <a:gd name="connsiteX289" fmla="*/ 790424 w 938830"/>
                <a:gd name="connsiteY289" fmla="*/ 240476 h 1045228"/>
                <a:gd name="connsiteX290" fmla="*/ 666643 w 938830"/>
                <a:gd name="connsiteY290" fmla="*/ 226977 h 1045228"/>
                <a:gd name="connsiteX291" fmla="*/ 609614 w 938830"/>
                <a:gd name="connsiteY291" fmla="*/ 56242 h 1045228"/>
                <a:gd name="connsiteX292" fmla="*/ 438200 w 938830"/>
                <a:gd name="connsiteY292" fmla="*/ 87 h 1045228"/>
                <a:gd name="connsiteX293" fmla="*/ 284933 w 938830"/>
                <a:gd name="connsiteY293" fmla="*/ 73953 h 1045228"/>
                <a:gd name="connsiteX294" fmla="*/ 227687 w 938830"/>
                <a:gd name="connsiteY294" fmla="*/ 245227 h 104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</a:cxnLst>
              <a:rect l="l" t="t" r="r" b="b"/>
              <a:pathLst>
                <a:path w="938830" h="1045228">
                  <a:moveTo>
                    <a:pt x="777679" y="873522"/>
                  </a:moveTo>
                  <a:cubicBezTo>
                    <a:pt x="752404" y="887993"/>
                    <a:pt x="731774" y="934969"/>
                    <a:pt x="698939" y="936481"/>
                  </a:cubicBezTo>
                  <a:cubicBezTo>
                    <a:pt x="701207" y="894364"/>
                    <a:pt x="736418" y="875034"/>
                    <a:pt x="748840" y="840692"/>
                  </a:cubicBezTo>
                  <a:cubicBezTo>
                    <a:pt x="721837" y="862615"/>
                    <a:pt x="722917" y="885077"/>
                    <a:pt x="709200" y="882809"/>
                  </a:cubicBezTo>
                  <a:lnTo>
                    <a:pt x="705095" y="882053"/>
                  </a:lnTo>
                  <a:cubicBezTo>
                    <a:pt x="692998" y="882269"/>
                    <a:pt x="698723" y="891664"/>
                    <a:pt x="673124" y="899548"/>
                  </a:cubicBezTo>
                  <a:cubicBezTo>
                    <a:pt x="673016" y="853651"/>
                    <a:pt x="716977" y="840800"/>
                    <a:pt x="722917" y="817258"/>
                  </a:cubicBezTo>
                  <a:cubicBezTo>
                    <a:pt x="706499" y="833565"/>
                    <a:pt x="645257" y="879353"/>
                    <a:pt x="671504" y="909267"/>
                  </a:cubicBezTo>
                  <a:cubicBezTo>
                    <a:pt x="696562" y="900628"/>
                    <a:pt x="686517" y="891232"/>
                    <a:pt x="707796" y="886265"/>
                  </a:cubicBezTo>
                  <a:cubicBezTo>
                    <a:pt x="706499" y="909267"/>
                    <a:pt x="678741" y="928057"/>
                    <a:pt x="699155" y="944688"/>
                  </a:cubicBezTo>
                  <a:cubicBezTo>
                    <a:pt x="714168" y="951384"/>
                    <a:pt x="729074" y="927194"/>
                    <a:pt x="740739" y="915746"/>
                  </a:cubicBezTo>
                  <a:cubicBezTo>
                    <a:pt x="746355" y="910239"/>
                    <a:pt x="745383" y="911211"/>
                    <a:pt x="750892" y="905595"/>
                  </a:cubicBezTo>
                  <a:cubicBezTo>
                    <a:pt x="756617" y="899764"/>
                    <a:pt x="756401" y="900088"/>
                    <a:pt x="761477" y="894796"/>
                  </a:cubicBezTo>
                  <a:cubicBezTo>
                    <a:pt x="767310" y="888641"/>
                    <a:pt x="763313" y="893284"/>
                    <a:pt x="767526" y="888317"/>
                  </a:cubicBezTo>
                  <a:cubicBezTo>
                    <a:pt x="768066" y="887669"/>
                    <a:pt x="768822" y="886697"/>
                    <a:pt x="769362" y="886049"/>
                  </a:cubicBezTo>
                  <a:lnTo>
                    <a:pt x="777679" y="873522"/>
                  </a:lnTo>
                  <a:close/>
                  <a:moveTo>
                    <a:pt x="748840" y="840692"/>
                  </a:moveTo>
                  <a:cubicBezTo>
                    <a:pt x="755320" y="835725"/>
                    <a:pt x="753052" y="837561"/>
                    <a:pt x="759209" y="830217"/>
                  </a:cubicBezTo>
                  <a:lnTo>
                    <a:pt x="809002" y="765206"/>
                  </a:lnTo>
                  <a:lnTo>
                    <a:pt x="856527" y="766502"/>
                  </a:lnTo>
                  <a:cubicBezTo>
                    <a:pt x="866572" y="783565"/>
                    <a:pt x="884609" y="842528"/>
                    <a:pt x="887634" y="867582"/>
                  </a:cubicBezTo>
                  <a:cubicBezTo>
                    <a:pt x="857283" y="878597"/>
                    <a:pt x="831252" y="916610"/>
                    <a:pt x="801873" y="931081"/>
                  </a:cubicBezTo>
                  <a:cubicBezTo>
                    <a:pt x="781567" y="941124"/>
                    <a:pt x="785131" y="940585"/>
                    <a:pt x="764393" y="936697"/>
                  </a:cubicBezTo>
                  <a:cubicBezTo>
                    <a:pt x="766230" y="892960"/>
                    <a:pt x="840757" y="817366"/>
                    <a:pt x="847994" y="787777"/>
                  </a:cubicBezTo>
                  <a:cubicBezTo>
                    <a:pt x="830280" y="795660"/>
                    <a:pt x="797013" y="848360"/>
                    <a:pt x="779947" y="867366"/>
                  </a:cubicBezTo>
                  <a:cubicBezTo>
                    <a:pt x="780919" y="877949"/>
                    <a:pt x="788588" y="868986"/>
                    <a:pt x="775410" y="892420"/>
                  </a:cubicBezTo>
                  <a:cubicBezTo>
                    <a:pt x="770010" y="902032"/>
                    <a:pt x="762017" y="918986"/>
                    <a:pt x="758129" y="924170"/>
                  </a:cubicBezTo>
                  <a:cubicBezTo>
                    <a:pt x="742035" y="945984"/>
                    <a:pt x="740955" y="924818"/>
                    <a:pt x="692026" y="960995"/>
                  </a:cubicBezTo>
                  <a:cubicBezTo>
                    <a:pt x="700127" y="964343"/>
                    <a:pt x="702719" y="960995"/>
                    <a:pt x="715140" y="955811"/>
                  </a:cubicBezTo>
                  <a:cubicBezTo>
                    <a:pt x="727994" y="950304"/>
                    <a:pt x="732098" y="949656"/>
                    <a:pt x="747112" y="947280"/>
                  </a:cubicBezTo>
                  <a:cubicBezTo>
                    <a:pt x="749488" y="956567"/>
                    <a:pt x="747976" y="950736"/>
                    <a:pt x="751972" y="958295"/>
                  </a:cubicBezTo>
                  <a:lnTo>
                    <a:pt x="759209" y="970174"/>
                  </a:lnTo>
                  <a:cubicBezTo>
                    <a:pt x="716436" y="970714"/>
                    <a:pt x="663619" y="973198"/>
                    <a:pt x="621819" y="968446"/>
                  </a:cubicBezTo>
                  <a:cubicBezTo>
                    <a:pt x="521801" y="957215"/>
                    <a:pt x="411954" y="1015099"/>
                    <a:pt x="268083" y="1011319"/>
                  </a:cubicBezTo>
                  <a:cubicBezTo>
                    <a:pt x="271539" y="1001276"/>
                    <a:pt x="278776" y="988533"/>
                    <a:pt x="286445" y="978921"/>
                  </a:cubicBezTo>
                  <a:cubicBezTo>
                    <a:pt x="305131" y="955379"/>
                    <a:pt x="294654" y="968770"/>
                    <a:pt x="311936" y="975574"/>
                  </a:cubicBezTo>
                  <a:cubicBezTo>
                    <a:pt x="320576" y="967582"/>
                    <a:pt x="333214" y="954515"/>
                    <a:pt x="338830" y="939937"/>
                  </a:cubicBezTo>
                  <a:cubicBezTo>
                    <a:pt x="318632" y="960239"/>
                    <a:pt x="328569" y="957539"/>
                    <a:pt x="308695" y="962723"/>
                  </a:cubicBezTo>
                  <a:cubicBezTo>
                    <a:pt x="314420" y="929245"/>
                    <a:pt x="347687" y="882593"/>
                    <a:pt x="361513" y="850844"/>
                  </a:cubicBezTo>
                  <a:cubicBezTo>
                    <a:pt x="346499" y="853651"/>
                    <a:pt x="325113" y="908943"/>
                    <a:pt x="309451" y="935833"/>
                  </a:cubicBezTo>
                  <a:cubicBezTo>
                    <a:pt x="299730" y="952680"/>
                    <a:pt x="293466" y="964667"/>
                    <a:pt x="282341" y="979137"/>
                  </a:cubicBezTo>
                  <a:cubicBezTo>
                    <a:pt x="270135" y="995120"/>
                    <a:pt x="265923" y="1010671"/>
                    <a:pt x="242917" y="1011103"/>
                  </a:cubicBezTo>
                  <a:cubicBezTo>
                    <a:pt x="241188" y="966934"/>
                    <a:pt x="296922" y="878813"/>
                    <a:pt x="313988" y="841556"/>
                  </a:cubicBezTo>
                  <a:cubicBezTo>
                    <a:pt x="324465" y="818770"/>
                    <a:pt x="320036" y="816286"/>
                    <a:pt x="342935" y="807323"/>
                  </a:cubicBezTo>
                  <a:cubicBezTo>
                    <a:pt x="380739" y="792528"/>
                    <a:pt x="455590" y="789072"/>
                    <a:pt x="495878" y="787453"/>
                  </a:cubicBezTo>
                  <a:cubicBezTo>
                    <a:pt x="492638" y="803975"/>
                    <a:pt x="496958" y="788532"/>
                    <a:pt x="487777" y="803219"/>
                  </a:cubicBezTo>
                  <a:cubicBezTo>
                    <a:pt x="483241" y="810455"/>
                    <a:pt x="482593" y="810779"/>
                    <a:pt x="479244" y="819418"/>
                  </a:cubicBezTo>
                  <a:cubicBezTo>
                    <a:pt x="498362" y="801059"/>
                    <a:pt x="491774" y="794256"/>
                    <a:pt x="511972" y="791124"/>
                  </a:cubicBezTo>
                  <a:cubicBezTo>
                    <a:pt x="497282" y="819418"/>
                    <a:pt x="460883" y="880433"/>
                    <a:pt x="475356" y="900844"/>
                  </a:cubicBezTo>
                  <a:cubicBezTo>
                    <a:pt x="501495" y="894688"/>
                    <a:pt x="507867" y="860887"/>
                    <a:pt x="521909" y="860779"/>
                  </a:cubicBezTo>
                  <a:cubicBezTo>
                    <a:pt x="505491" y="860563"/>
                    <a:pt x="510460" y="878597"/>
                    <a:pt x="480649" y="889073"/>
                  </a:cubicBezTo>
                  <a:cubicBezTo>
                    <a:pt x="482917" y="840800"/>
                    <a:pt x="516508" y="808187"/>
                    <a:pt x="524177" y="786913"/>
                  </a:cubicBezTo>
                  <a:lnTo>
                    <a:pt x="625275" y="781945"/>
                  </a:lnTo>
                  <a:lnTo>
                    <a:pt x="604861" y="798360"/>
                  </a:lnTo>
                  <a:cubicBezTo>
                    <a:pt x="627976" y="795552"/>
                    <a:pt x="652278" y="783241"/>
                    <a:pt x="701531" y="781081"/>
                  </a:cubicBezTo>
                  <a:cubicBezTo>
                    <a:pt x="693430" y="810995"/>
                    <a:pt x="664267" y="833565"/>
                    <a:pt x="657463" y="857107"/>
                  </a:cubicBezTo>
                  <a:cubicBezTo>
                    <a:pt x="662215" y="854083"/>
                    <a:pt x="659515" y="856243"/>
                    <a:pt x="664267" y="851492"/>
                  </a:cubicBezTo>
                  <a:cubicBezTo>
                    <a:pt x="665131" y="850736"/>
                    <a:pt x="667400" y="848144"/>
                    <a:pt x="668156" y="847172"/>
                  </a:cubicBezTo>
                  <a:lnTo>
                    <a:pt x="688354" y="817582"/>
                  </a:lnTo>
                  <a:cubicBezTo>
                    <a:pt x="696130" y="806027"/>
                    <a:pt x="709416" y="788748"/>
                    <a:pt x="714168" y="778705"/>
                  </a:cubicBezTo>
                  <a:lnTo>
                    <a:pt x="794204" y="770066"/>
                  </a:lnTo>
                  <a:cubicBezTo>
                    <a:pt x="783943" y="790692"/>
                    <a:pt x="754564" y="824062"/>
                    <a:pt x="748840" y="840692"/>
                  </a:cubicBezTo>
                  <a:close/>
                  <a:moveTo>
                    <a:pt x="622791" y="922010"/>
                  </a:moveTo>
                  <a:cubicBezTo>
                    <a:pt x="629812" y="891988"/>
                    <a:pt x="648930" y="881837"/>
                    <a:pt x="657463" y="857107"/>
                  </a:cubicBezTo>
                  <a:cubicBezTo>
                    <a:pt x="650658" y="861535"/>
                    <a:pt x="607129" y="910887"/>
                    <a:pt x="618255" y="933889"/>
                  </a:cubicBezTo>
                  <a:cubicBezTo>
                    <a:pt x="631432" y="929569"/>
                    <a:pt x="643097" y="918986"/>
                    <a:pt x="648174" y="907971"/>
                  </a:cubicBezTo>
                  <a:cubicBezTo>
                    <a:pt x="634564" y="917150"/>
                    <a:pt x="643637" y="916394"/>
                    <a:pt x="622791" y="922010"/>
                  </a:cubicBezTo>
                  <a:close/>
                  <a:moveTo>
                    <a:pt x="419082" y="905919"/>
                  </a:moveTo>
                  <a:cubicBezTo>
                    <a:pt x="437660" y="902679"/>
                    <a:pt x="441657" y="885833"/>
                    <a:pt x="451054" y="866502"/>
                  </a:cubicBezTo>
                  <a:lnTo>
                    <a:pt x="471576" y="833241"/>
                  </a:lnTo>
                  <a:cubicBezTo>
                    <a:pt x="480541" y="821578"/>
                    <a:pt x="482917" y="827409"/>
                    <a:pt x="475572" y="819310"/>
                  </a:cubicBezTo>
                  <a:lnTo>
                    <a:pt x="437552" y="871686"/>
                  </a:lnTo>
                  <a:cubicBezTo>
                    <a:pt x="455374" y="823306"/>
                    <a:pt x="470712" y="816394"/>
                    <a:pt x="458830" y="795876"/>
                  </a:cubicBezTo>
                  <a:cubicBezTo>
                    <a:pt x="455374" y="799332"/>
                    <a:pt x="440901" y="840692"/>
                    <a:pt x="436688" y="851492"/>
                  </a:cubicBezTo>
                  <a:cubicBezTo>
                    <a:pt x="430964" y="866070"/>
                    <a:pt x="420054" y="890908"/>
                    <a:pt x="419082" y="905919"/>
                  </a:cubicBezTo>
                  <a:close/>
                  <a:moveTo>
                    <a:pt x="878237" y="940477"/>
                  </a:moveTo>
                  <a:cubicBezTo>
                    <a:pt x="877913" y="925574"/>
                    <a:pt x="885366" y="914235"/>
                    <a:pt x="895519" y="906891"/>
                  </a:cubicBezTo>
                  <a:lnTo>
                    <a:pt x="899947" y="950412"/>
                  </a:lnTo>
                  <a:lnTo>
                    <a:pt x="879857" y="946416"/>
                  </a:lnTo>
                  <a:lnTo>
                    <a:pt x="878237" y="940477"/>
                  </a:lnTo>
                  <a:close/>
                  <a:moveTo>
                    <a:pt x="817751" y="933457"/>
                  </a:moveTo>
                  <a:cubicBezTo>
                    <a:pt x="818399" y="932377"/>
                    <a:pt x="819155" y="930973"/>
                    <a:pt x="819695" y="930217"/>
                  </a:cubicBezTo>
                  <a:lnTo>
                    <a:pt x="850910" y="901168"/>
                  </a:lnTo>
                  <a:cubicBezTo>
                    <a:pt x="863007" y="891016"/>
                    <a:pt x="868948" y="884429"/>
                    <a:pt x="886014" y="877733"/>
                  </a:cubicBezTo>
                  <a:cubicBezTo>
                    <a:pt x="884717" y="893608"/>
                    <a:pt x="877265" y="908511"/>
                    <a:pt x="872080" y="926006"/>
                  </a:cubicBezTo>
                  <a:cubicBezTo>
                    <a:pt x="868300" y="938857"/>
                    <a:pt x="868840" y="941448"/>
                    <a:pt x="860091" y="947820"/>
                  </a:cubicBezTo>
                  <a:cubicBezTo>
                    <a:pt x="849506" y="955595"/>
                    <a:pt x="855122" y="952356"/>
                    <a:pt x="837625" y="949548"/>
                  </a:cubicBezTo>
                  <a:cubicBezTo>
                    <a:pt x="841945" y="942312"/>
                    <a:pt x="832332" y="943068"/>
                    <a:pt x="850478" y="937885"/>
                  </a:cubicBezTo>
                  <a:lnTo>
                    <a:pt x="817751" y="933457"/>
                  </a:lnTo>
                  <a:close/>
                  <a:moveTo>
                    <a:pt x="101962" y="914775"/>
                  </a:moveTo>
                  <a:cubicBezTo>
                    <a:pt x="109415" y="905163"/>
                    <a:pt x="140090" y="835077"/>
                    <a:pt x="141494" y="822010"/>
                  </a:cubicBezTo>
                  <a:cubicBezTo>
                    <a:pt x="127453" y="825142"/>
                    <a:pt x="97642" y="879461"/>
                    <a:pt x="94186" y="890692"/>
                  </a:cubicBezTo>
                  <a:cubicBezTo>
                    <a:pt x="105311" y="880325"/>
                    <a:pt x="103798" y="871902"/>
                    <a:pt x="119460" y="859915"/>
                  </a:cubicBezTo>
                  <a:cubicBezTo>
                    <a:pt x="116652" y="868230"/>
                    <a:pt x="103907" y="901816"/>
                    <a:pt x="101962" y="914775"/>
                  </a:cubicBezTo>
                  <a:close/>
                  <a:moveTo>
                    <a:pt x="35860" y="961535"/>
                  </a:moveTo>
                  <a:cubicBezTo>
                    <a:pt x="33915" y="931189"/>
                    <a:pt x="43960" y="914451"/>
                    <a:pt x="53573" y="887885"/>
                  </a:cubicBezTo>
                  <a:cubicBezTo>
                    <a:pt x="55950" y="881189"/>
                    <a:pt x="75068" y="818446"/>
                    <a:pt x="75284" y="818014"/>
                  </a:cubicBezTo>
                  <a:cubicBezTo>
                    <a:pt x="83816" y="806135"/>
                    <a:pt x="215482" y="802355"/>
                    <a:pt x="239460" y="803003"/>
                  </a:cubicBezTo>
                  <a:cubicBezTo>
                    <a:pt x="235572" y="813910"/>
                    <a:pt x="191071" y="877301"/>
                    <a:pt x="181134" y="906675"/>
                  </a:cubicBezTo>
                  <a:cubicBezTo>
                    <a:pt x="193124" y="895984"/>
                    <a:pt x="200468" y="875574"/>
                    <a:pt x="212998" y="856243"/>
                  </a:cubicBezTo>
                  <a:lnTo>
                    <a:pt x="222286" y="840908"/>
                  </a:lnTo>
                  <a:cubicBezTo>
                    <a:pt x="222827" y="840152"/>
                    <a:pt x="223367" y="839073"/>
                    <a:pt x="223907" y="838317"/>
                  </a:cubicBezTo>
                  <a:lnTo>
                    <a:pt x="224231" y="850844"/>
                  </a:lnTo>
                  <a:cubicBezTo>
                    <a:pt x="202953" y="885617"/>
                    <a:pt x="163313" y="974818"/>
                    <a:pt x="161152" y="1007863"/>
                  </a:cubicBezTo>
                  <a:cubicBezTo>
                    <a:pt x="146355" y="1007215"/>
                    <a:pt x="131341" y="1006027"/>
                    <a:pt x="116760" y="1004515"/>
                  </a:cubicBezTo>
                  <a:cubicBezTo>
                    <a:pt x="87921" y="1001492"/>
                    <a:pt x="99370" y="1009267"/>
                    <a:pt x="90513" y="989721"/>
                  </a:cubicBezTo>
                  <a:cubicBezTo>
                    <a:pt x="82412" y="1003868"/>
                    <a:pt x="92781" y="999440"/>
                    <a:pt x="66859" y="998468"/>
                  </a:cubicBezTo>
                  <a:lnTo>
                    <a:pt x="101962" y="914775"/>
                  </a:lnTo>
                  <a:cubicBezTo>
                    <a:pt x="91485" y="926546"/>
                    <a:pt x="81872" y="950952"/>
                    <a:pt x="74852" y="966394"/>
                  </a:cubicBezTo>
                  <a:cubicBezTo>
                    <a:pt x="60270" y="998792"/>
                    <a:pt x="70963" y="989073"/>
                    <a:pt x="29379" y="1004839"/>
                  </a:cubicBezTo>
                  <a:cubicBezTo>
                    <a:pt x="30243" y="977410"/>
                    <a:pt x="28731" y="983241"/>
                    <a:pt x="43960" y="968878"/>
                  </a:cubicBezTo>
                  <a:cubicBezTo>
                    <a:pt x="57354" y="956135"/>
                    <a:pt x="89541" y="906783"/>
                    <a:pt x="94186" y="890692"/>
                  </a:cubicBezTo>
                  <a:cubicBezTo>
                    <a:pt x="76364" y="908835"/>
                    <a:pt x="63186" y="954839"/>
                    <a:pt x="35860" y="961535"/>
                  </a:cubicBezTo>
                  <a:close/>
                  <a:moveTo>
                    <a:pt x="165257" y="928273"/>
                  </a:moveTo>
                  <a:cubicBezTo>
                    <a:pt x="159532" y="937885"/>
                    <a:pt x="156508" y="942960"/>
                    <a:pt x="150999" y="951384"/>
                  </a:cubicBezTo>
                  <a:cubicBezTo>
                    <a:pt x="141494" y="966178"/>
                    <a:pt x="132313" y="981513"/>
                    <a:pt x="113736" y="987129"/>
                  </a:cubicBezTo>
                  <a:cubicBezTo>
                    <a:pt x="117516" y="922226"/>
                    <a:pt x="184051" y="841880"/>
                    <a:pt x="189451" y="807539"/>
                  </a:cubicBezTo>
                  <a:cubicBezTo>
                    <a:pt x="155644" y="819310"/>
                    <a:pt x="131125" y="932701"/>
                    <a:pt x="94294" y="985833"/>
                  </a:cubicBezTo>
                  <a:cubicBezTo>
                    <a:pt x="100774" y="988857"/>
                    <a:pt x="90837" y="992960"/>
                    <a:pt x="106499" y="977302"/>
                  </a:cubicBezTo>
                  <a:cubicBezTo>
                    <a:pt x="107903" y="998036"/>
                    <a:pt x="103474" y="990045"/>
                    <a:pt x="114708" y="998360"/>
                  </a:cubicBezTo>
                  <a:cubicBezTo>
                    <a:pt x="131773" y="990909"/>
                    <a:pt x="175626" y="927086"/>
                    <a:pt x="181134" y="906675"/>
                  </a:cubicBezTo>
                  <a:lnTo>
                    <a:pt x="165257" y="928273"/>
                  </a:lnTo>
                  <a:close/>
                  <a:moveTo>
                    <a:pt x="171089" y="1000088"/>
                  </a:moveTo>
                  <a:cubicBezTo>
                    <a:pt x="172061" y="959699"/>
                    <a:pt x="227363" y="851492"/>
                    <a:pt x="248965" y="817906"/>
                  </a:cubicBezTo>
                  <a:cubicBezTo>
                    <a:pt x="258254" y="803543"/>
                    <a:pt x="253610" y="803219"/>
                    <a:pt x="273052" y="799656"/>
                  </a:cubicBezTo>
                  <a:cubicBezTo>
                    <a:pt x="283853" y="797712"/>
                    <a:pt x="304375" y="798036"/>
                    <a:pt x="316040" y="797712"/>
                  </a:cubicBezTo>
                  <a:cubicBezTo>
                    <a:pt x="310639" y="802895"/>
                    <a:pt x="314312" y="800304"/>
                    <a:pt x="307075" y="804839"/>
                  </a:cubicBezTo>
                  <a:cubicBezTo>
                    <a:pt x="305887" y="805595"/>
                    <a:pt x="302431" y="807539"/>
                    <a:pt x="301242" y="808187"/>
                  </a:cubicBezTo>
                  <a:cubicBezTo>
                    <a:pt x="295950" y="810563"/>
                    <a:pt x="293358" y="810887"/>
                    <a:pt x="285905" y="811967"/>
                  </a:cubicBezTo>
                  <a:cubicBezTo>
                    <a:pt x="295626" y="833673"/>
                    <a:pt x="313016" y="802571"/>
                    <a:pt x="269163" y="862183"/>
                  </a:cubicBezTo>
                  <a:cubicBezTo>
                    <a:pt x="261170" y="872874"/>
                    <a:pt x="238380" y="905055"/>
                    <a:pt x="234924" y="919418"/>
                  </a:cubicBezTo>
                  <a:lnTo>
                    <a:pt x="312152" y="819094"/>
                  </a:lnTo>
                  <a:cubicBezTo>
                    <a:pt x="312800" y="817366"/>
                    <a:pt x="314528" y="817798"/>
                    <a:pt x="315716" y="817150"/>
                  </a:cubicBezTo>
                  <a:lnTo>
                    <a:pt x="311828" y="829137"/>
                  </a:lnTo>
                  <a:cubicBezTo>
                    <a:pt x="311395" y="830433"/>
                    <a:pt x="311071" y="831405"/>
                    <a:pt x="310639" y="832701"/>
                  </a:cubicBezTo>
                  <a:lnTo>
                    <a:pt x="230819" y="1011751"/>
                  </a:lnTo>
                  <a:cubicBezTo>
                    <a:pt x="208353" y="1012831"/>
                    <a:pt x="207057" y="1012399"/>
                    <a:pt x="189559" y="1006135"/>
                  </a:cubicBezTo>
                  <a:cubicBezTo>
                    <a:pt x="192475" y="986697"/>
                    <a:pt x="212782" y="967798"/>
                    <a:pt x="218506" y="944688"/>
                  </a:cubicBezTo>
                  <a:cubicBezTo>
                    <a:pt x="197660" y="961427"/>
                    <a:pt x="202628" y="987669"/>
                    <a:pt x="171089" y="1000088"/>
                  </a:cubicBezTo>
                  <a:close/>
                  <a:moveTo>
                    <a:pt x="218506" y="944688"/>
                  </a:moveTo>
                  <a:cubicBezTo>
                    <a:pt x="218722" y="943716"/>
                    <a:pt x="220234" y="943068"/>
                    <a:pt x="220558" y="942636"/>
                  </a:cubicBezTo>
                  <a:lnTo>
                    <a:pt x="234924" y="919418"/>
                  </a:lnTo>
                  <a:cubicBezTo>
                    <a:pt x="226067" y="926006"/>
                    <a:pt x="221962" y="931297"/>
                    <a:pt x="218506" y="944688"/>
                  </a:cubicBezTo>
                  <a:close/>
                  <a:moveTo>
                    <a:pt x="43852" y="887669"/>
                  </a:moveTo>
                  <a:cubicBezTo>
                    <a:pt x="43312" y="872226"/>
                    <a:pt x="43312" y="856567"/>
                    <a:pt x="44717" y="841232"/>
                  </a:cubicBezTo>
                  <a:cubicBezTo>
                    <a:pt x="46877" y="817582"/>
                    <a:pt x="45041" y="821686"/>
                    <a:pt x="66859" y="817690"/>
                  </a:cubicBezTo>
                  <a:cubicBezTo>
                    <a:pt x="64591" y="836265"/>
                    <a:pt x="62322" y="842528"/>
                    <a:pt x="57894" y="857863"/>
                  </a:cubicBezTo>
                  <a:cubicBezTo>
                    <a:pt x="53357" y="874062"/>
                    <a:pt x="55626" y="876330"/>
                    <a:pt x="43852" y="887669"/>
                  </a:cubicBezTo>
                  <a:close/>
                  <a:moveTo>
                    <a:pt x="229091" y="371145"/>
                  </a:moveTo>
                  <a:cubicBezTo>
                    <a:pt x="241080" y="379137"/>
                    <a:pt x="231359" y="370605"/>
                    <a:pt x="242160" y="376869"/>
                  </a:cubicBezTo>
                  <a:cubicBezTo>
                    <a:pt x="251773" y="382376"/>
                    <a:pt x="245941" y="379461"/>
                    <a:pt x="254150" y="386372"/>
                  </a:cubicBezTo>
                  <a:cubicBezTo>
                    <a:pt x="287093" y="414342"/>
                    <a:pt x="308263" y="380649"/>
                    <a:pt x="319604" y="349871"/>
                  </a:cubicBezTo>
                  <a:cubicBezTo>
                    <a:pt x="334726" y="309266"/>
                    <a:pt x="348551" y="266178"/>
                    <a:pt x="362809" y="230648"/>
                  </a:cubicBezTo>
                  <a:cubicBezTo>
                    <a:pt x="362809" y="230648"/>
                    <a:pt x="372638" y="236372"/>
                    <a:pt x="365509" y="253867"/>
                  </a:cubicBezTo>
                  <a:cubicBezTo>
                    <a:pt x="360756" y="265530"/>
                    <a:pt x="366589" y="252571"/>
                    <a:pt x="360216" y="261534"/>
                  </a:cubicBezTo>
                  <a:cubicBezTo>
                    <a:pt x="356328" y="267042"/>
                    <a:pt x="358272" y="258186"/>
                    <a:pt x="354384" y="269309"/>
                  </a:cubicBezTo>
                  <a:cubicBezTo>
                    <a:pt x="373934" y="269309"/>
                    <a:pt x="388623" y="266070"/>
                    <a:pt x="408929" y="268013"/>
                  </a:cubicBezTo>
                  <a:cubicBezTo>
                    <a:pt x="442305" y="271037"/>
                    <a:pt x="515320" y="277301"/>
                    <a:pt x="543295" y="254838"/>
                  </a:cubicBezTo>
                  <a:cubicBezTo>
                    <a:pt x="545455" y="290476"/>
                    <a:pt x="560037" y="310130"/>
                    <a:pt x="572134" y="338424"/>
                  </a:cubicBezTo>
                  <a:cubicBezTo>
                    <a:pt x="584663" y="367150"/>
                    <a:pt x="601621" y="379893"/>
                    <a:pt x="644069" y="374817"/>
                  </a:cubicBezTo>
                  <a:cubicBezTo>
                    <a:pt x="672800" y="346415"/>
                    <a:pt x="671504" y="300411"/>
                    <a:pt x="668480" y="249871"/>
                  </a:cubicBezTo>
                  <a:cubicBezTo>
                    <a:pt x="694834" y="249763"/>
                    <a:pt x="763745" y="245011"/>
                    <a:pt x="786104" y="248359"/>
                  </a:cubicBezTo>
                  <a:cubicBezTo>
                    <a:pt x="800685" y="250519"/>
                    <a:pt x="789128" y="247171"/>
                    <a:pt x="798957" y="251815"/>
                  </a:cubicBezTo>
                  <a:cubicBezTo>
                    <a:pt x="815482" y="277517"/>
                    <a:pt x="832872" y="427733"/>
                    <a:pt x="836113" y="464558"/>
                  </a:cubicBezTo>
                  <a:cubicBezTo>
                    <a:pt x="835465" y="463694"/>
                    <a:pt x="834708" y="462506"/>
                    <a:pt x="834384" y="461858"/>
                  </a:cubicBezTo>
                  <a:cubicBezTo>
                    <a:pt x="823367" y="441664"/>
                    <a:pt x="806302" y="336264"/>
                    <a:pt x="798309" y="301275"/>
                  </a:cubicBezTo>
                  <a:cubicBezTo>
                    <a:pt x="794528" y="284752"/>
                    <a:pt x="792368" y="266070"/>
                    <a:pt x="782107" y="258942"/>
                  </a:cubicBezTo>
                  <a:cubicBezTo>
                    <a:pt x="769578" y="269849"/>
                    <a:pt x="780919" y="287776"/>
                    <a:pt x="786212" y="302355"/>
                  </a:cubicBezTo>
                  <a:cubicBezTo>
                    <a:pt x="795933" y="329461"/>
                    <a:pt x="812674" y="430325"/>
                    <a:pt x="816671" y="458618"/>
                  </a:cubicBezTo>
                  <a:cubicBezTo>
                    <a:pt x="822503" y="499547"/>
                    <a:pt x="832656" y="664234"/>
                    <a:pt x="844213" y="683565"/>
                  </a:cubicBezTo>
                  <a:cubicBezTo>
                    <a:pt x="845834" y="621686"/>
                    <a:pt x="823259" y="554515"/>
                    <a:pt x="828660" y="493392"/>
                  </a:cubicBezTo>
                  <a:cubicBezTo>
                    <a:pt x="841405" y="518122"/>
                    <a:pt x="847778" y="615530"/>
                    <a:pt x="853826" y="662398"/>
                  </a:cubicBezTo>
                  <a:cubicBezTo>
                    <a:pt x="855339" y="674385"/>
                    <a:pt x="856095" y="680217"/>
                    <a:pt x="857499" y="691772"/>
                  </a:cubicBezTo>
                  <a:lnTo>
                    <a:pt x="862035" y="716934"/>
                  </a:lnTo>
                  <a:cubicBezTo>
                    <a:pt x="868408" y="702355"/>
                    <a:pt x="861603" y="687560"/>
                    <a:pt x="859767" y="672550"/>
                  </a:cubicBezTo>
                  <a:lnTo>
                    <a:pt x="867868" y="688964"/>
                  </a:lnTo>
                  <a:cubicBezTo>
                    <a:pt x="871108" y="699979"/>
                    <a:pt x="880613" y="736913"/>
                    <a:pt x="871864" y="741988"/>
                  </a:cubicBezTo>
                  <a:lnTo>
                    <a:pt x="868840" y="716070"/>
                  </a:lnTo>
                  <a:cubicBezTo>
                    <a:pt x="856851" y="735725"/>
                    <a:pt x="873808" y="725465"/>
                    <a:pt x="856635" y="733025"/>
                  </a:cubicBezTo>
                  <a:cubicBezTo>
                    <a:pt x="855231" y="714234"/>
                    <a:pt x="852422" y="699332"/>
                    <a:pt x="843133" y="683781"/>
                  </a:cubicBezTo>
                  <a:lnTo>
                    <a:pt x="852962" y="738100"/>
                  </a:lnTo>
                  <a:cubicBezTo>
                    <a:pt x="789992" y="766286"/>
                    <a:pt x="717085" y="744148"/>
                    <a:pt x="650334" y="755919"/>
                  </a:cubicBezTo>
                  <a:cubicBezTo>
                    <a:pt x="612854" y="762615"/>
                    <a:pt x="498254" y="760671"/>
                    <a:pt x="449974" y="766178"/>
                  </a:cubicBezTo>
                  <a:lnTo>
                    <a:pt x="150675" y="794904"/>
                  </a:lnTo>
                  <a:cubicBezTo>
                    <a:pt x="119892" y="798684"/>
                    <a:pt x="81980" y="802787"/>
                    <a:pt x="51521" y="804299"/>
                  </a:cubicBezTo>
                  <a:cubicBezTo>
                    <a:pt x="53033" y="763694"/>
                    <a:pt x="65671" y="710455"/>
                    <a:pt x="71179" y="670066"/>
                  </a:cubicBezTo>
                  <a:cubicBezTo>
                    <a:pt x="74312" y="647172"/>
                    <a:pt x="77768" y="625681"/>
                    <a:pt x="79604" y="604083"/>
                  </a:cubicBezTo>
                  <a:cubicBezTo>
                    <a:pt x="84141" y="551059"/>
                    <a:pt x="87381" y="565098"/>
                    <a:pt x="90837" y="540260"/>
                  </a:cubicBezTo>
                  <a:cubicBezTo>
                    <a:pt x="94078" y="516718"/>
                    <a:pt x="91809" y="495876"/>
                    <a:pt x="96346" y="470498"/>
                  </a:cubicBezTo>
                  <a:cubicBezTo>
                    <a:pt x="100342" y="449007"/>
                    <a:pt x="103798" y="429461"/>
                    <a:pt x="107039" y="407107"/>
                  </a:cubicBezTo>
                  <a:cubicBezTo>
                    <a:pt x="109955" y="386696"/>
                    <a:pt x="117948" y="280432"/>
                    <a:pt x="128965" y="275249"/>
                  </a:cubicBezTo>
                  <a:lnTo>
                    <a:pt x="152511" y="268445"/>
                  </a:lnTo>
                  <a:cubicBezTo>
                    <a:pt x="162232" y="266718"/>
                    <a:pt x="168173" y="265314"/>
                    <a:pt x="177138" y="264450"/>
                  </a:cubicBezTo>
                  <a:cubicBezTo>
                    <a:pt x="257282" y="256998"/>
                    <a:pt x="218722" y="275357"/>
                    <a:pt x="223691" y="318230"/>
                  </a:cubicBezTo>
                  <a:cubicBezTo>
                    <a:pt x="225959" y="338208"/>
                    <a:pt x="228551" y="348035"/>
                    <a:pt x="229091" y="371145"/>
                  </a:cubicBezTo>
                  <a:close/>
                  <a:moveTo>
                    <a:pt x="244645" y="353111"/>
                  </a:moveTo>
                  <a:cubicBezTo>
                    <a:pt x="241512" y="343068"/>
                    <a:pt x="236760" y="337128"/>
                    <a:pt x="251449" y="335724"/>
                  </a:cubicBezTo>
                  <a:cubicBezTo>
                    <a:pt x="267975" y="334212"/>
                    <a:pt x="263979" y="368986"/>
                    <a:pt x="305671" y="351707"/>
                  </a:cubicBezTo>
                  <a:cubicBezTo>
                    <a:pt x="299082" y="394795"/>
                    <a:pt x="255554" y="386912"/>
                    <a:pt x="244645" y="353111"/>
                  </a:cubicBezTo>
                  <a:close/>
                  <a:moveTo>
                    <a:pt x="274456" y="340692"/>
                  </a:moveTo>
                  <a:cubicBezTo>
                    <a:pt x="233520" y="279461"/>
                    <a:pt x="249397" y="209590"/>
                    <a:pt x="291197" y="151167"/>
                  </a:cubicBezTo>
                  <a:cubicBezTo>
                    <a:pt x="332350" y="93499"/>
                    <a:pt x="352224" y="63370"/>
                    <a:pt x="438632" y="44795"/>
                  </a:cubicBezTo>
                  <a:cubicBezTo>
                    <a:pt x="464555" y="39179"/>
                    <a:pt x="535410" y="35184"/>
                    <a:pt x="555284" y="47603"/>
                  </a:cubicBezTo>
                  <a:cubicBezTo>
                    <a:pt x="579047" y="62506"/>
                    <a:pt x="605617" y="85292"/>
                    <a:pt x="617390" y="110670"/>
                  </a:cubicBezTo>
                  <a:lnTo>
                    <a:pt x="647850" y="204946"/>
                  </a:lnTo>
                  <a:cubicBezTo>
                    <a:pt x="650334" y="222117"/>
                    <a:pt x="650874" y="244687"/>
                    <a:pt x="649578" y="264234"/>
                  </a:cubicBezTo>
                  <a:cubicBezTo>
                    <a:pt x="645689" y="321469"/>
                    <a:pt x="651198" y="306566"/>
                    <a:pt x="636076" y="314558"/>
                  </a:cubicBezTo>
                  <a:cubicBezTo>
                    <a:pt x="655950" y="326329"/>
                    <a:pt x="658867" y="332160"/>
                    <a:pt x="647093" y="357646"/>
                  </a:cubicBezTo>
                  <a:cubicBezTo>
                    <a:pt x="628516" y="363694"/>
                    <a:pt x="609938" y="357430"/>
                    <a:pt x="594492" y="348899"/>
                  </a:cubicBezTo>
                  <a:lnTo>
                    <a:pt x="608210" y="338748"/>
                  </a:lnTo>
                  <a:cubicBezTo>
                    <a:pt x="611018" y="337344"/>
                    <a:pt x="617606" y="335184"/>
                    <a:pt x="619767" y="334212"/>
                  </a:cubicBezTo>
                  <a:cubicBezTo>
                    <a:pt x="631648" y="328489"/>
                    <a:pt x="631972" y="328381"/>
                    <a:pt x="636832" y="318445"/>
                  </a:cubicBezTo>
                  <a:cubicBezTo>
                    <a:pt x="615014" y="324709"/>
                    <a:pt x="618147" y="330217"/>
                    <a:pt x="587687" y="326329"/>
                  </a:cubicBezTo>
                  <a:cubicBezTo>
                    <a:pt x="554744" y="279785"/>
                    <a:pt x="588876" y="116393"/>
                    <a:pt x="479352" y="113586"/>
                  </a:cubicBezTo>
                  <a:cubicBezTo>
                    <a:pt x="459370" y="113046"/>
                    <a:pt x="432908" y="128164"/>
                    <a:pt x="421783" y="136696"/>
                  </a:cubicBezTo>
                  <a:cubicBezTo>
                    <a:pt x="364969" y="180216"/>
                    <a:pt x="359028" y="190152"/>
                    <a:pt x="332134" y="283456"/>
                  </a:cubicBezTo>
                  <a:cubicBezTo>
                    <a:pt x="325005" y="274925"/>
                    <a:pt x="324573" y="265962"/>
                    <a:pt x="324249" y="264990"/>
                  </a:cubicBezTo>
                  <a:cubicBezTo>
                    <a:pt x="322413" y="257862"/>
                    <a:pt x="324681" y="258186"/>
                    <a:pt x="321224" y="249547"/>
                  </a:cubicBezTo>
                  <a:cubicBezTo>
                    <a:pt x="305887" y="275141"/>
                    <a:pt x="345527" y="345119"/>
                    <a:pt x="274456" y="340692"/>
                  </a:cubicBezTo>
                  <a:close/>
                  <a:moveTo>
                    <a:pt x="587795" y="95335"/>
                  </a:moveTo>
                  <a:cubicBezTo>
                    <a:pt x="587147" y="72117"/>
                    <a:pt x="573214" y="66393"/>
                    <a:pt x="551504" y="60562"/>
                  </a:cubicBezTo>
                  <a:cubicBezTo>
                    <a:pt x="541999" y="57970"/>
                    <a:pt x="531306" y="57106"/>
                    <a:pt x="520721" y="58078"/>
                  </a:cubicBezTo>
                  <a:cubicBezTo>
                    <a:pt x="503871" y="59482"/>
                    <a:pt x="506031" y="56890"/>
                    <a:pt x="501387" y="69741"/>
                  </a:cubicBezTo>
                  <a:cubicBezTo>
                    <a:pt x="517696" y="80000"/>
                    <a:pt x="528821" y="70281"/>
                    <a:pt x="551072" y="76868"/>
                  </a:cubicBezTo>
                  <a:cubicBezTo>
                    <a:pt x="572026" y="83024"/>
                    <a:pt x="570946" y="90691"/>
                    <a:pt x="587795" y="95335"/>
                  </a:cubicBezTo>
                  <a:close/>
                  <a:moveTo>
                    <a:pt x="374150" y="256998"/>
                  </a:moveTo>
                  <a:cubicBezTo>
                    <a:pt x="375554" y="228921"/>
                    <a:pt x="382143" y="198791"/>
                    <a:pt x="396508" y="181836"/>
                  </a:cubicBezTo>
                  <a:cubicBezTo>
                    <a:pt x="404069" y="172873"/>
                    <a:pt x="441441" y="147603"/>
                    <a:pt x="455158" y="144363"/>
                  </a:cubicBezTo>
                  <a:cubicBezTo>
                    <a:pt x="533034" y="125897"/>
                    <a:pt x="537894" y="186048"/>
                    <a:pt x="539947" y="249439"/>
                  </a:cubicBezTo>
                  <a:cubicBezTo>
                    <a:pt x="518452" y="251491"/>
                    <a:pt x="507003" y="258186"/>
                    <a:pt x="483673" y="256674"/>
                  </a:cubicBezTo>
                  <a:cubicBezTo>
                    <a:pt x="467039" y="255702"/>
                    <a:pt x="445869" y="249223"/>
                    <a:pt x="445329" y="239072"/>
                  </a:cubicBezTo>
                  <a:cubicBezTo>
                    <a:pt x="443493" y="240692"/>
                    <a:pt x="441549" y="242311"/>
                    <a:pt x="440037" y="244363"/>
                  </a:cubicBezTo>
                  <a:lnTo>
                    <a:pt x="434852" y="255918"/>
                  </a:lnTo>
                  <a:cubicBezTo>
                    <a:pt x="434744" y="255378"/>
                    <a:pt x="434420" y="257862"/>
                    <a:pt x="433880" y="258402"/>
                  </a:cubicBezTo>
                  <a:lnTo>
                    <a:pt x="374150" y="256998"/>
                  </a:lnTo>
                  <a:close/>
                  <a:moveTo>
                    <a:pt x="247669" y="181512"/>
                  </a:moveTo>
                  <a:cubicBezTo>
                    <a:pt x="253178" y="152031"/>
                    <a:pt x="292602" y="100195"/>
                    <a:pt x="313340" y="81836"/>
                  </a:cubicBezTo>
                  <a:cubicBezTo>
                    <a:pt x="349523" y="49979"/>
                    <a:pt x="380955" y="27192"/>
                    <a:pt x="426103" y="28488"/>
                  </a:cubicBezTo>
                  <a:cubicBezTo>
                    <a:pt x="401369" y="49547"/>
                    <a:pt x="364753" y="26976"/>
                    <a:pt x="287741" y="139180"/>
                  </a:cubicBezTo>
                  <a:cubicBezTo>
                    <a:pt x="275968" y="156242"/>
                    <a:pt x="269379" y="178488"/>
                    <a:pt x="247669" y="181512"/>
                  </a:cubicBezTo>
                  <a:close/>
                  <a:moveTo>
                    <a:pt x="227687" y="245227"/>
                  </a:moveTo>
                  <a:lnTo>
                    <a:pt x="135014" y="256674"/>
                  </a:lnTo>
                  <a:cubicBezTo>
                    <a:pt x="136202" y="228057"/>
                    <a:pt x="148623" y="239180"/>
                    <a:pt x="139550" y="222549"/>
                  </a:cubicBezTo>
                  <a:cubicBezTo>
                    <a:pt x="127453" y="229029"/>
                    <a:pt x="131233" y="225141"/>
                    <a:pt x="128209" y="241448"/>
                  </a:cubicBezTo>
                  <a:lnTo>
                    <a:pt x="115248" y="232160"/>
                  </a:lnTo>
                  <a:cubicBezTo>
                    <a:pt x="112223" y="269633"/>
                    <a:pt x="108767" y="266502"/>
                    <a:pt x="108011" y="293607"/>
                  </a:cubicBezTo>
                  <a:cubicBezTo>
                    <a:pt x="107039" y="329029"/>
                    <a:pt x="89109" y="473953"/>
                    <a:pt x="81656" y="492204"/>
                  </a:cubicBezTo>
                  <a:cubicBezTo>
                    <a:pt x="65995" y="468554"/>
                    <a:pt x="89973" y="422765"/>
                    <a:pt x="72259" y="401815"/>
                  </a:cubicBezTo>
                  <a:cubicBezTo>
                    <a:pt x="68803" y="413586"/>
                    <a:pt x="71071" y="537452"/>
                    <a:pt x="59190" y="610239"/>
                  </a:cubicBezTo>
                  <a:cubicBezTo>
                    <a:pt x="53141" y="647820"/>
                    <a:pt x="35320" y="722118"/>
                    <a:pt x="40828" y="753975"/>
                  </a:cubicBezTo>
                  <a:lnTo>
                    <a:pt x="38992" y="793392"/>
                  </a:lnTo>
                  <a:cubicBezTo>
                    <a:pt x="30783" y="817474"/>
                    <a:pt x="13069" y="802139"/>
                    <a:pt x="0" y="819526"/>
                  </a:cubicBezTo>
                  <a:lnTo>
                    <a:pt x="33915" y="824278"/>
                  </a:lnTo>
                  <a:cubicBezTo>
                    <a:pt x="29379" y="861103"/>
                    <a:pt x="30675" y="811211"/>
                    <a:pt x="22574" y="877086"/>
                  </a:cubicBezTo>
                  <a:lnTo>
                    <a:pt x="7993" y="994148"/>
                  </a:lnTo>
                  <a:cubicBezTo>
                    <a:pt x="6157" y="1014775"/>
                    <a:pt x="-3024" y="1033565"/>
                    <a:pt x="5401" y="1045228"/>
                  </a:cubicBezTo>
                  <a:cubicBezTo>
                    <a:pt x="10261" y="1033565"/>
                    <a:pt x="13933" y="1040585"/>
                    <a:pt x="19118" y="1023198"/>
                  </a:cubicBezTo>
                  <a:cubicBezTo>
                    <a:pt x="30027" y="1024818"/>
                    <a:pt x="33807" y="1027194"/>
                    <a:pt x="40828" y="1023630"/>
                  </a:cubicBezTo>
                  <a:lnTo>
                    <a:pt x="45905" y="1019634"/>
                  </a:lnTo>
                  <a:cubicBezTo>
                    <a:pt x="46553" y="1019202"/>
                    <a:pt x="47525" y="1017906"/>
                    <a:pt x="48389" y="1017150"/>
                  </a:cubicBezTo>
                  <a:lnTo>
                    <a:pt x="60810" y="1031405"/>
                  </a:lnTo>
                  <a:cubicBezTo>
                    <a:pt x="96238" y="1022226"/>
                    <a:pt x="49037" y="1016827"/>
                    <a:pt x="114492" y="1020174"/>
                  </a:cubicBezTo>
                  <a:cubicBezTo>
                    <a:pt x="120648" y="1033025"/>
                    <a:pt x="110711" y="1019742"/>
                    <a:pt x="118920" y="1035293"/>
                  </a:cubicBezTo>
                  <a:cubicBezTo>
                    <a:pt x="144195" y="1034753"/>
                    <a:pt x="161584" y="1027842"/>
                    <a:pt x="185347" y="1029570"/>
                  </a:cubicBezTo>
                  <a:lnTo>
                    <a:pt x="276616" y="1035617"/>
                  </a:lnTo>
                  <a:cubicBezTo>
                    <a:pt x="303079" y="1035293"/>
                    <a:pt x="288713" y="1019850"/>
                    <a:pt x="379982" y="1022766"/>
                  </a:cubicBezTo>
                  <a:cubicBezTo>
                    <a:pt x="394672" y="1007323"/>
                    <a:pt x="518020" y="986373"/>
                    <a:pt x="526877" y="986697"/>
                  </a:cubicBezTo>
                  <a:cubicBezTo>
                    <a:pt x="538542" y="987021"/>
                    <a:pt x="532494" y="986697"/>
                    <a:pt x="538867" y="991449"/>
                  </a:cubicBezTo>
                  <a:cubicBezTo>
                    <a:pt x="527093" y="996092"/>
                    <a:pt x="527093" y="993068"/>
                    <a:pt x="518236" y="1000844"/>
                  </a:cubicBezTo>
                  <a:cubicBezTo>
                    <a:pt x="528713" y="999440"/>
                    <a:pt x="512188" y="1002140"/>
                    <a:pt x="523745" y="999764"/>
                  </a:cubicBezTo>
                  <a:cubicBezTo>
                    <a:pt x="524609" y="999656"/>
                    <a:pt x="531630" y="998252"/>
                    <a:pt x="533358" y="997928"/>
                  </a:cubicBezTo>
                  <a:cubicBezTo>
                    <a:pt x="534438" y="997604"/>
                    <a:pt x="535518" y="997388"/>
                    <a:pt x="536706" y="997064"/>
                  </a:cubicBezTo>
                  <a:lnTo>
                    <a:pt x="554960" y="992636"/>
                  </a:lnTo>
                  <a:cubicBezTo>
                    <a:pt x="640505" y="976006"/>
                    <a:pt x="602917" y="985833"/>
                    <a:pt x="695050" y="985833"/>
                  </a:cubicBezTo>
                  <a:cubicBezTo>
                    <a:pt x="731774" y="985833"/>
                    <a:pt x="827904" y="995228"/>
                    <a:pt x="854906" y="979677"/>
                  </a:cubicBezTo>
                  <a:lnTo>
                    <a:pt x="869164" y="967798"/>
                  </a:lnTo>
                  <a:cubicBezTo>
                    <a:pt x="930514" y="986049"/>
                    <a:pt x="907832" y="953651"/>
                    <a:pt x="918849" y="935725"/>
                  </a:cubicBezTo>
                  <a:cubicBezTo>
                    <a:pt x="935375" y="947928"/>
                    <a:pt x="922845" y="952464"/>
                    <a:pt x="938831" y="956459"/>
                  </a:cubicBezTo>
                  <a:cubicBezTo>
                    <a:pt x="935375" y="940800"/>
                    <a:pt x="933970" y="934753"/>
                    <a:pt x="933538" y="915315"/>
                  </a:cubicBezTo>
                  <a:cubicBezTo>
                    <a:pt x="932998" y="889397"/>
                    <a:pt x="932026" y="894580"/>
                    <a:pt x="927166" y="873198"/>
                  </a:cubicBezTo>
                  <a:cubicBezTo>
                    <a:pt x="921441" y="848144"/>
                    <a:pt x="917661" y="816610"/>
                    <a:pt x="913340" y="791448"/>
                  </a:cubicBezTo>
                  <a:lnTo>
                    <a:pt x="871216" y="636156"/>
                  </a:lnTo>
                  <a:cubicBezTo>
                    <a:pt x="870784" y="635941"/>
                    <a:pt x="869380" y="635509"/>
                    <a:pt x="868948" y="635401"/>
                  </a:cubicBezTo>
                  <a:lnTo>
                    <a:pt x="864627" y="633565"/>
                  </a:lnTo>
                  <a:cubicBezTo>
                    <a:pt x="862683" y="613802"/>
                    <a:pt x="860631" y="598791"/>
                    <a:pt x="858579" y="579893"/>
                  </a:cubicBezTo>
                  <a:cubicBezTo>
                    <a:pt x="855231" y="549439"/>
                    <a:pt x="850154" y="568986"/>
                    <a:pt x="846590" y="534536"/>
                  </a:cubicBezTo>
                  <a:cubicBezTo>
                    <a:pt x="838165" y="451491"/>
                    <a:pt x="844105" y="493068"/>
                    <a:pt x="841297" y="430325"/>
                  </a:cubicBezTo>
                  <a:cubicBezTo>
                    <a:pt x="840649" y="414990"/>
                    <a:pt x="837949" y="395551"/>
                    <a:pt x="835573" y="379461"/>
                  </a:cubicBezTo>
                  <a:cubicBezTo>
                    <a:pt x="829092" y="334860"/>
                    <a:pt x="828228" y="269417"/>
                    <a:pt x="809974" y="232808"/>
                  </a:cubicBezTo>
                  <a:cubicBezTo>
                    <a:pt x="799605" y="233564"/>
                    <a:pt x="793232" y="240476"/>
                    <a:pt x="790424" y="240476"/>
                  </a:cubicBezTo>
                  <a:cubicBezTo>
                    <a:pt x="765365" y="231836"/>
                    <a:pt x="697103" y="230216"/>
                    <a:pt x="666643" y="226977"/>
                  </a:cubicBezTo>
                  <a:cubicBezTo>
                    <a:pt x="665887" y="175897"/>
                    <a:pt x="638777" y="77192"/>
                    <a:pt x="609614" y="56242"/>
                  </a:cubicBezTo>
                  <a:cubicBezTo>
                    <a:pt x="565545" y="24601"/>
                    <a:pt x="497174" y="2030"/>
                    <a:pt x="438200" y="87"/>
                  </a:cubicBezTo>
                  <a:cubicBezTo>
                    <a:pt x="377066" y="-1857"/>
                    <a:pt x="316148" y="29136"/>
                    <a:pt x="284933" y="73953"/>
                  </a:cubicBezTo>
                  <a:cubicBezTo>
                    <a:pt x="258146" y="112290"/>
                    <a:pt x="227363" y="189396"/>
                    <a:pt x="227687" y="24522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0AE8F0BD-A696-6E60-2E10-BC5A9C65CB2E}"/>
                </a:ext>
              </a:extLst>
            </p:cNvPr>
            <p:cNvSpPr/>
            <p:nvPr/>
          </p:nvSpPr>
          <p:spPr>
            <a:xfrm>
              <a:off x="10425034" y="4879071"/>
              <a:ext cx="96917" cy="161339"/>
            </a:xfrm>
            <a:custGeom>
              <a:avLst/>
              <a:gdLst>
                <a:gd name="connsiteX0" fmla="*/ 66437 w 96917"/>
                <a:gd name="connsiteY0" fmla="*/ 92225 h 161339"/>
                <a:gd name="connsiteX1" fmla="*/ 68489 w 96917"/>
                <a:gd name="connsiteY1" fmla="*/ 94277 h 161339"/>
                <a:gd name="connsiteX2" fmla="*/ 69246 w 96917"/>
                <a:gd name="connsiteY2" fmla="*/ 95033 h 161339"/>
                <a:gd name="connsiteX3" fmla="*/ 66437 w 96917"/>
                <a:gd name="connsiteY3" fmla="*/ 92225 h 161339"/>
                <a:gd name="connsiteX4" fmla="*/ 119 w 96917"/>
                <a:gd name="connsiteY4" fmla="*/ 161339 h 161339"/>
                <a:gd name="connsiteX5" fmla="*/ 67949 w 96917"/>
                <a:gd name="connsiteY5" fmla="*/ 98056 h 161339"/>
                <a:gd name="connsiteX6" fmla="*/ 67625 w 96917"/>
                <a:gd name="connsiteY6" fmla="*/ 154320 h 161339"/>
                <a:gd name="connsiteX7" fmla="*/ 80911 w 96917"/>
                <a:gd name="connsiteY7" fmla="*/ 99136 h 161339"/>
                <a:gd name="connsiteX8" fmla="*/ 95816 w 96917"/>
                <a:gd name="connsiteY8" fmla="*/ 53996 h 161339"/>
                <a:gd name="connsiteX9" fmla="*/ 17184 w 96917"/>
                <a:gd name="connsiteY9" fmla="*/ 135961 h 161339"/>
                <a:gd name="connsiteX10" fmla="*/ 59309 w 96917"/>
                <a:gd name="connsiteY10" fmla="*/ 0 h 161339"/>
                <a:gd name="connsiteX11" fmla="*/ 43647 w 96917"/>
                <a:gd name="connsiteY11" fmla="*/ 36177 h 161339"/>
                <a:gd name="connsiteX12" fmla="*/ 119 w 96917"/>
                <a:gd name="connsiteY12" fmla="*/ 161339 h 16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917" h="161339">
                  <a:moveTo>
                    <a:pt x="66437" y="92225"/>
                  </a:moveTo>
                  <a:cubicBezTo>
                    <a:pt x="67085" y="91469"/>
                    <a:pt x="68489" y="93305"/>
                    <a:pt x="68489" y="94277"/>
                  </a:cubicBezTo>
                  <a:cubicBezTo>
                    <a:pt x="68489" y="94601"/>
                    <a:pt x="69354" y="95141"/>
                    <a:pt x="69246" y="95033"/>
                  </a:cubicBezTo>
                  <a:cubicBezTo>
                    <a:pt x="69138" y="94925"/>
                    <a:pt x="58660" y="102376"/>
                    <a:pt x="66437" y="92225"/>
                  </a:cubicBezTo>
                  <a:close/>
                  <a:moveTo>
                    <a:pt x="119" y="161339"/>
                  </a:moveTo>
                  <a:cubicBezTo>
                    <a:pt x="20641" y="160691"/>
                    <a:pt x="44511" y="107236"/>
                    <a:pt x="67949" y="98056"/>
                  </a:cubicBezTo>
                  <a:cubicBezTo>
                    <a:pt x="68057" y="117819"/>
                    <a:pt x="50344" y="139849"/>
                    <a:pt x="67625" y="154320"/>
                  </a:cubicBezTo>
                  <a:cubicBezTo>
                    <a:pt x="74322" y="135313"/>
                    <a:pt x="66329" y="126890"/>
                    <a:pt x="80911" y="99136"/>
                  </a:cubicBezTo>
                  <a:cubicBezTo>
                    <a:pt x="87715" y="86069"/>
                    <a:pt x="100785" y="66091"/>
                    <a:pt x="95816" y="53996"/>
                  </a:cubicBezTo>
                  <a:cubicBezTo>
                    <a:pt x="81883" y="59935"/>
                    <a:pt x="40299" y="121382"/>
                    <a:pt x="17184" y="135961"/>
                  </a:cubicBezTo>
                  <a:cubicBezTo>
                    <a:pt x="24097" y="108099"/>
                    <a:pt x="71622" y="27214"/>
                    <a:pt x="59309" y="0"/>
                  </a:cubicBezTo>
                  <a:cubicBezTo>
                    <a:pt x="48939" y="2268"/>
                    <a:pt x="48183" y="-3672"/>
                    <a:pt x="43647" y="36177"/>
                  </a:cubicBezTo>
                  <a:cubicBezTo>
                    <a:pt x="38246" y="82290"/>
                    <a:pt x="-2474" y="141685"/>
                    <a:pt x="119" y="16133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331095D8-5371-F33C-3585-FC2E0D09C0D7}"/>
                </a:ext>
              </a:extLst>
            </p:cNvPr>
            <p:cNvSpPr/>
            <p:nvPr/>
          </p:nvSpPr>
          <p:spPr>
            <a:xfrm>
              <a:off x="9920862" y="4885705"/>
              <a:ext cx="40511" cy="173819"/>
            </a:xfrm>
            <a:custGeom>
              <a:avLst/>
              <a:gdLst>
                <a:gd name="connsiteX0" fmla="*/ 3876 w 40511"/>
                <a:gd name="connsiteY0" fmla="*/ 173819 h 173819"/>
                <a:gd name="connsiteX1" fmla="*/ 19537 w 40511"/>
                <a:gd name="connsiteY1" fmla="*/ 83214 h 173819"/>
                <a:gd name="connsiteX2" fmla="*/ 37035 w 40511"/>
                <a:gd name="connsiteY2" fmla="*/ 169 h 173819"/>
                <a:gd name="connsiteX3" fmla="*/ 24938 w 40511"/>
                <a:gd name="connsiteY3" fmla="*/ 12156 h 173819"/>
                <a:gd name="connsiteX4" fmla="*/ 3876 w 40511"/>
                <a:gd name="connsiteY4" fmla="*/ 173819 h 1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11" h="173819">
                  <a:moveTo>
                    <a:pt x="3876" y="173819"/>
                  </a:moveTo>
                  <a:cubicBezTo>
                    <a:pt x="9060" y="165504"/>
                    <a:pt x="17161" y="100817"/>
                    <a:pt x="19537" y="83214"/>
                  </a:cubicBezTo>
                  <a:cubicBezTo>
                    <a:pt x="22778" y="59780"/>
                    <a:pt x="49996" y="25439"/>
                    <a:pt x="37035" y="169"/>
                  </a:cubicBezTo>
                  <a:cubicBezTo>
                    <a:pt x="23210" y="3409"/>
                    <a:pt x="31202" y="-7499"/>
                    <a:pt x="24938" y="12156"/>
                  </a:cubicBezTo>
                  <a:cubicBezTo>
                    <a:pt x="17053" y="36994"/>
                    <a:pt x="-9950" y="154489"/>
                    <a:pt x="3876" y="17381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94A1D18-08E5-B002-D9B7-3072B4148A86}"/>
                </a:ext>
              </a:extLst>
            </p:cNvPr>
            <p:cNvSpPr/>
            <p:nvPr/>
          </p:nvSpPr>
          <p:spPr>
            <a:xfrm>
              <a:off x="10323077" y="5441674"/>
              <a:ext cx="92678" cy="95358"/>
            </a:xfrm>
            <a:custGeom>
              <a:avLst/>
              <a:gdLst>
                <a:gd name="connsiteX0" fmla="*/ 7026 w 92678"/>
                <a:gd name="connsiteY0" fmla="*/ 84158 h 95358"/>
                <a:gd name="connsiteX1" fmla="*/ 65352 w 92678"/>
                <a:gd name="connsiteY1" fmla="*/ 15368 h 95358"/>
                <a:gd name="connsiteX2" fmla="*/ 92679 w 92678"/>
                <a:gd name="connsiteY2" fmla="*/ 1761 h 95358"/>
                <a:gd name="connsiteX3" fmla="*/ 653 w 92678"/>
                <a:gd name="connsiteY3" fmla="*/ 88910 h 95358"/>
                <a:gd name="connsiteX4" fmla="*/ 20095 w 92678"/>
                <a:gd name="connsiteY4" fmla="*/ 86534 h 95358"/>
                <a:gd name="connsiteX5" fmla="*/ 31004 w 92678"/>
                <a:gd name="connsiteY5" fmla="*/ 71847 h 95358"/>
                <a:gd name="connsiteX6" fmla="*/ 7026 w 92678"/>
                <a:gd name="connsiteY6" fmla="*/ 84158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78" h="95358">
                  <a:moveTo>
                    <a:pt x="7026" y="84158"/>
                  </a:moveTo>
                  <a:cubicBezTo>
                    <a:pt x="13507" y="61048"/>
                    <a:pt x="44938" y="29298"/>
                    <a:pt x="65352" y="15368"/>
                  </a:cubicBezTo>
                  <a:cubicBezTo>
                    <a:pt x="75397" y="8456"/>
                    <a:pt x="82958" y="7160"/>
                    <a:pt x="92679" y="1761"/>
                  </a:cubicBezTo>
                  <a:cubicBezTo>
                    <a:pt x="67620" y="-13574"/>
                    <a:pt x="-7772" y="75951"/>
                    <a:pt x="653" y="88910"/>
                  </a:cubicBezTo>
                  <a:cubicBezTo>
                    <a:pt x="653" y="88910"/>
                    <a:pt x="-535" y="104892"/>
                    <a:pt x="20095" y="86534"/>
                  </a:cubicBezTo>
                  <a:cubicBezTo>
                    <a:pt x="26144" y="81134"/>
                    <a:pt x="28196" y="79083"/>
                    <a:pt x="31004" y="71847"/>
                  </a:cubicBezTo>
                  <a:cubicBezTo>
                    <a:pt x="14803" y="80918"/>
                    <a:pt x="33597" y="79514"/>
                    <a:pt x="7026" y="8415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3916409F-9567-D9D9-9909-FB48D2EC5004}"/>
                </a:ext>
              </a:extLst>
            </p:cNvPr>
            <p:cNvSpPr/>
            <p:nvPr/>
          </p:nvSpPr>
          <p:spPr>
            <a:xfrm>
              <a:off x="10379669" y="4739006"/>
              <a:ext cx="24267" cy="96220"/>
            </a:xfrm>
            <a:custGeom>
              <a:avLst/>
              <a:gdLst>
                <a:gd name="connsiteX0" fmla="*/ 16752 w 24267"/>
                <a:gd name="connsiteY0" fmla="*/ 43305 h 96220"/>
                <a:gd name="connsiteX1" fmla="*/ 1091 w 24267"/>
                <a:gd name="connsiteY1" fmla="*/ 0 h 96220"/>
                <a:gd name="connsiteX2" fmla="*/ 8867 w 24267"/>
                <a:gd name="connsiteY2" fmla="*/ 48380 h 96220"/>
                <a:gd name="connsiteX3" fmla="*/ 21721 w 24267"/>
                <a:gd name="connsiteY3" fmla="*/ 96220 h 96220"/>
                <a:gd name="connsiteX4" fmla="*/ 23989 w 24267"/>
                <a:gd name="connsiteY4" fmla="*/ 86501 h 96220"/>
                <a:gd name="connsiteX5" fmla="*/ 21721 w 24267"/>
                <a:gd name="connsiteY5" fmla="*/ 72246 h 96220"/>
                <a:gd name="connsiteX6" fmla="*/ 16752 w 24267"/>
                <a:gd name="connsiteY6" fmla="*/ 43305 h 9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67" h="96220">
                  <a:moveTo>
                    <a:pt x="16752" y="43305"/>
                  </a:moveTo>
                  <a:cubicBezTo>
                    <a:pt x="15024" y="25486"/>
                    <a:pt x="17292" y="5076"/>
                    <a:pt x="1091" y="0"/>
                  </a:cubicBezTo>
                  <a:cubicBezTo>
                    <a:pt x="-3338" y="5076"/>
                    <a:pt x="7031" y="38337"/>
                    <a:pt x="8867" y="48380"/>
                  </a:cubicBezTo>
                  <a:cubicBezTo>
                    <a:pt x="15024" y="82074"/>
                    <a:pt x="11892" y="86285"/>
                    <a:pt x="21721" y="96220"/>
                  </a:cubicBezTo>
                  <a:cubicBezTo>
                    <a:pt x="24529" y="91253"/>
                    <a:pt x="24529" y="98380"/>
                    <a:pt x="23989" y="86501"/>
                  </a:cubicBezTo>
                  <a:cubicBezTo>
                    <a:pt x="23989" y="86177"/>
                    <a:pt x="21937" y="73758"/>
                    <a:pt x="21721" y="72246"/>
                  </a:cubicBezTo>
                  <a:cubicBezTo>
                    <a:pt x="19884" y="60475"/>
                    <a:pt x="17940" y="54644"/>
                    <a:pt x="16752" y="4330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31F7ABCD-9BBE-6C54-EE70-7D634A41F314}"/>
                </a:ext>
              </a:extLst>
            </p:cNvPr>
            <p:cNvSpPr/>
            <p:nvPr/>
          </p:nvSpPr>
          <p:spPr>
            <a:xfrm>
              <a:off x="10326900" y="5387063"/>
              <a:ext cx="28095" cy="74730"/>
            </a:xfrm>
            <a:custGeom>
              <a:avLst/>
              <a:gdLst>
                <a:gd name="connsiteX0" fmla="*/ 178 w 28095"/>
                <a:gd name="connsiteY0" fmla="*/ 74730 h 74730"/>
                <a:gd name="connsiteX1" fmla="*/ 14759 w 28095"/>
                <a:gd name="connsiteY1" fmla="*/ 36177 h 74730"/>
                <a:gd name="connsiteX2" fmla="*/ 24804 w 28095"/>
                <a:gd name="connsiteY2" fmla="*/ 0 h 74730"/>
                <a:gd name="connsiteX3" fmla="*/ 178 w 28095"/>
                <a:gd name="connsiteY3" fmla="*/ 74730 h 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5" h="74730">
                  <a:moveTo>
                    <a:pt x="178" y="74730"/>
                  </a:moveTo>
                  <a:cubicBezTo>
                    <a:pt x="7523" y="63067"/>
                    <a:pt x="8495" y="51080"/>
                    <a:pt x="14759" y="36177"/>
                  </a:cubicBezTo>
                  <a:cubicBezTo>
                    <a:pt x="23292" y="15551"/>
                    <a:pt x="33445" y="13823"/>
                    <a:pt x="24804" y="0"/>
                  </a:cubicBezTo>
                  <a:cubicBezTo>
                    <a:pt x="12599" y="16955"/>
                    <a:pt x="-1766" y="46220"/>
                    <a:pt x="178" y="7473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3072F66F-F827-77E9-E1F4-D20E092AA5F9}"/>
                </a:ext>
              </a:extLst>
            </p:cNvPr>
            <p:cNvSpPr/>
            <p:nvPr/>
          </p:nvSpPr>
          <p:spPr>
            <a:xfrm>
              <a:off x="10551321" y="5064816"/>
              <a:ext cx="17808" cy="55075"/>
            </a:xfrm>
            <a:custGeom>
              <a:avLst/>
              <a:gdLst>
                <a:gd name="connsiteX0" fmla="*/ 17702 w 17808"/>
                <a:gd name="connsiteY0" fmla="*/ 55076 h 55075"/>
                <a:gd name="connsiteX1" fmla="*/ 10681 w 17808"/>
                <a:gd name="connsiteY1" fmla="*/ 24622 h 55075"/>
                <a:gd name="connsiteX2" fmla="*/ 3444 w 17808"/>
                <a:gd name="connsiteY2" fmla="*/ 0 h 55075"/>
                <a:gd name="connsiteX3" fmla="*/ 17702 w 17808"/>
                <a:gd name="connsiteY3" fmla="*/ 55076 h 5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08" h="55075">
                  <a:moveTo>
                    <a:pt x="17702" y="55076"/>
                  </a:moveTo>
                  <a:cubicBezTo>
                    <a:pt x="18566" y="41793"/>
                    <a:pt x="14029" y="35961"/>
                    <a:pt x="10681" y="24622"/>
                  </a:cubicBezTo>
                  <a:cubicBezTo>
                    <a:pt x="4848" y="4860"/>
                    <a:pt x="14677" y="8639"/>
                    <a:pt x="3444" y="0"/>
                  </a:cubicBezTo>
                  <a:cubicBezTo>
                    <a:pt x="-7141" y="23326"/>
                    <a:pt x="9277" y="40173"/>
                    <a:pt x="17702" y="5507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0FA1CEE1-317D-2C2C-A33D-D6BE521D1483}"/>
                </a:ext>
              </a:extLst>
            </p:cNvPr>
            <p:cNvSpPr/>
            <p:nvPr/>
          </p:nvSpPr>
          <p:spPr>
            <a:xfrm>
              <a:off x="10301444" y="5475184"/>
              <a:ext cx="24338" cy="22701"/>
            </a:xfrm>
            <a:custGeom>
              <a:avLst/>
              <a:gdLst>
                <a:gd name="connsiteX0" fmla="*/ 4464 w 24338"/>
                <a:gd name="connsiteY0" fmla="*/ 20626 h 22701"/>
                <a:gd name="connsiteX1" fmla="*/ 15806 w 24338"/>
                <a:gd name="connsiteY1" fmla="*/ 15011 h 22701"/>
                <a:gd name="connsiteX2" fmla="*/ 24338 w 24338"/>
                <a:gd name="connsiteY2" fmla="*/ 0 h 22701"/>
                <a:gd name="connsiteX3" fmla="*/ 5977 w 24338"/>
                <a:gd name="connsiteY3" fmla="*/ 5076 h 22701"/>
                <a:gd name="connsiteX4" fmla="*/ 4464 w 24338"/>
                <a:gd name="connsiteY4" fmla="*/ 20626 h 22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8" h="22701">
                  <a:moveTo>
                    <a:pt x="4464" y="20626"/>
                  </a:moveTo>
                  <a:cubicBezTo>
                    <a:pt x="16130" y="23218"/>
                    <a:pt x="8461" y="25162"/>
                    <a:pt x="15806" y="15011"/>
                  </a:cubicBezTo>
                  <a:cubicBezTo>
                    <a:pt x="16562" y="13823"/>
                    <a:pt x="22934" y="2916"/>
                    <a:pt x="24338" y="0"/>
                  </a:cubicBezTo>
                  <a:cubicBezTo>
                    <a:pt x="16886" y="324"/>
                    <a:pt x="11485" y="-216"/>
                    <a:pt x="5977" y="5076"/>
                  </a:cubicBezTo>
                  <a:cubicBezTo>
                    <a:pt x="-6337" y="16955"/>
                    <a:pt x="4140" y="19978"/>
                    <a:pt x="4464" y="2062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6A0A4F5C-5CA2-E0C2-D798-A98FC10F7C22}"/>
                </a:ext>
              </a:extLst>
            </p:cNvPr>
            <p:cNvSpPr/>
            <p:nvPr/>
          </p:nvSpPr>
          <p:spPr>
            <a:xfrm>
              <a:off x="9931490" y="5065896"/>
              <a:ext cx="13911" cy="18764"/>
            </a:xfrm>
            <a:custGeom>
              <a:avLst/>
              <a:gdLst>
                <a:gd name="connsiteX0" fmla="*/ 1564 w 13911"/>
                <a:gd name="connsiteY0" fmla="*/ 17279 h 18764"/>
                <a:gd name="connsiteX1" fmla="*/ 11177 w 13911"/>
                <a:gd name="connsiteY1" fmla="*/ 11879 h 18764"/>
                <a:gd name="connsiteX2" fmla="*/ 8477 w 13911"/>
                <a:gd name="connsiteY2" fmla="*/ 0 h 18764"/>
                <a:gd name="connsiteX3" fmla="*/ 1564 w 13911"/>
                <a:gd name="connsiteY3" fmla="*/ 17279 h 1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11" h="18764">
                  <a:moveTo>
                    <a:pt x="1564" y="17279"/>
                  </a:moveTo>
                  <a:cubicBezTo>
                    <a:pt x="8477" y="15551"/>
                    <a:pt x="4589" y="24514"/>
                    <a:pt x="11177" y="11879"/>
                  </a:cubicBezTo>
                  <a:cubicBezTo>
                    <a:pt x="16362" y="2052"/>
                    <a:pt x="13446" y="6911"/>
                    <a:pt x="8477" y="0"/>
                  </a:cubicBezTo>
                  <a:cubicBezTo>
                    <a:pt x="2320" y="4860"/>
                    <a:pt x="-2648" y="5508"/>
                    <a:pt x="1564" y="172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0C7B0648-5129-4EE0-CB17-03DDDF0744B0}"/>
                </a:ext>
              </a:extLst>
            </p:cNvPr>
            <p:cNvSpPr/>
            <p:nvPr/>
          </p:nvSpPr>
          <p:spPr>
            <a:xfrm>
              <a:off x="9959229" y="5101857"/>
              <a:ext cx="11737" cy="20086"/>
            </a:xfrm>
            <a:custGeom>
              <a:avLst/>
              <a:gdLst>
                <a:gd name="connsiteX0" fmla="*/ 2772 w 11737"/>
                <a:gd name="connsiteY0" fmla="*/ 20086 h 20086"/>
                <a:gd name="connsiteX1" fmla="*/ 11737 w 11737"/>
                <a:gd name="connsiteY1" fmla="*/ 0 h 20086"/>
                <a:gd name="connsiteX2" fmla="*/ 2772 w 11737"/>
                <a:gd name="connsiteY2" fmla="*/ 20086 h 2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37" h="20086">
                  <a:moveTo>
                    <a:pt x="2772" y="20086"/>
                  </a:moveTo>
                  <a:cubicBezTo>
                    <a:pt x="14006" y="11879"/>
                    <a:pt x="9793" y="20086"/>
                    <a:pt x="11737" y="0"/>
                  </a:cubicBezTo>
                  <a:cubicBezTo>
                    <a:pt x="1692" y="5292"/>
                    <a:pt x="-3600" y="5724"/>
                    <a:pt x="2772" y="2008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575C66F-93A3-AC5A-8B66-9370A6137C0B}"/>
                </a:ext>
              </a:extLst>
            </p:cNvPr>
            <p:cNvSpPr/>
            <p:nvPr/>
          </p:nvSpPr>
          <p:spPr>
            <a:xfrm>
              <a:off x="10362328" y="4694837"/>
              <a:ext cx="15630" cy="15226"/>
            </a:xfrm>
            <a:custGeom>
              <a:avLst/>
              <a:gdLst>
                <a:gd name="connsiteX0" fmla="*/ 10115 w 15630"/>
                <a:gd name="connsiteY0" fmla="*/ 15227 h 15226"/>
                <a:gd name="connsiteX1" fmla="*/ 10115 w 15630"/>
                <a:gd name="connsiteY1" fmla="*/ 0 h 15226"/>
                <a:gd name="connsiteX2" fmla="*/ 10115 w 15630"/>
                <a:gd name="connsiteY2" fmla="*/ 15227 h 1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30" h="15226">
                  <a:moveTo>
                    <a:pt x="10115" y="15227"/>
                  </a:moveTo>
                  <a:cubicBezTo>
                    <a:pt x="21672" y="108"/>
                    <a:pt x="11735" y="2376"/>
                    <a:pt x="10115" y="0"/>
                  </a:cubicBezTo>
                  <a:cubicBezTo>
                    <a:pt x="-4791" y="7235"/>
                    <a:pt x="-1874" y="7667"/>
                    <a:pt x="10115" y="1522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6F51244B-A00D-DC35-6D15-127ABD7B199D}"/>
                </a:ext>
              </a:extLst>
            </p:cNvPr>
            <p:cNvSpPr/>
            <p:nvPr/>
          </p:nvSpPr>
          <p:spPr>
            <a:xfrm>
              <a:off x="10520423" y="5021823"/>
              <a:ext cx="8256" cy="13622"/>
            </a:xfrm>
            <a:custGeom>
              <a:avLst/>
              <a:gdLst>
                <a:gd name="connsiteX0" fmla="*/ 5396 w 8256"/>
                <a:gd name="connsiteY0" fmla="*/ 13295 h 13622"/>
                <a:gd name="connsiteX1" fmla="*/ 7016 w 8256"/>
                <a:gd name="connsiteY1" fmla="*/ 10811 h 13622"/>
                <a:gd name="connsiteX2" fmla="*/ 5396 w 8256"/>
                <a:gd name="connsiteY2" fmla="*/ 552 h 13622"/>
                <a:gd name="connsiteX3" fmla="*/ 103 w 8256"/>
                <a:gd name="connsiteY3" fmla="*/ 6060 h 13622"/>
                <a:gd name="connsiteX4" fmla="*/ 5396 w 8256"/>
                <a:gd name="connsiteY4" fmla="*/ 13295 h 1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6" h="13622">
                  <a:moveTo>
                    <a:pt x="5396" y="13295"/>
                  </a:moveTo>
                  <a:cubicBezTo>
                    <a:pt x="5936" y="12431"/>
                    <a:pt x="7016" y="10163"/>
                    <a:pt x="7016" y="10811"/>
                  </a:cubicBezTo>
                  <a:cubicBezTo>
                    <a:pt x="7016" y="10919"/>
                    <a:pt x="10688" y="9623"/>
                    <a:pt x="5396" y="552"/>
                  </a:cubicBezTo>
                  <a:cubicBezTo>
                    <a:pt x="1291" y="4224"/>
                    <a:pt x="643" y="-5927"/>
                    <a:pt x="103" y="6060"/>
                  </a:cubicBezTo>
                  <a:cubicBezTo>
                    <a:pt x="-545" y="19235"/>
                    <a:pt x="1939" y="10595"/>
                    <a:pt x="5396" y="1329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8AD6DD20-1B65-4F2B-6DFF-DE64FC7FF449}"/>
                </a:ext>
              </a:extLst>
            </p:cNvPr>
            <p:cNvSpPr/>
            <p:nvPr/>
          </p:nvSpPr>
          <p:spPr>
            <a:xfrm>
              <a:off x="10184428" y="5483715"/>
              <a:ext cx="13685" cy="11429"/>
            </a:xfrm>
            <a:custGeom>
              <a:avLst/>
              <a:gdLst>
                <a:gd name="connsiteX0" fmla="*/ 13685 w 13685"/>
                <a:gd name="connsiteY0" fmla="*/ 10043 h 11429"/>
                <a:gd name="connsiteX1" fmla="*/ 2776 w 13685"/>
                <a:gd name="connsiteY1" fmla="*/ 0 h 11429"/>
                <a:gd name="connsiteX2" fmla="*/ 13685 w 13685"/>
                <a:gd name="connsiteY2" fmla="*/ 10043 h 1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85" h="11429">
                  <a:moveTo>
                    <a:pt x="13685" y="10043"/>
                  </a:moveTo>
                  <a:lnTo>
                    <a:pt x="2776" y="0"/>
                  </a:lnTo>
                  <a:cubicBezTo>
                    <a:pt x="3424" y="16091"/>
                    <a:pt x="-8889" y="10691"/>
                    <a:pt x="13685" y="1004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3" name="图形 239">
            <a:extLst>
              <a:ext uri="{FF2B5EF4-FFF2-40B4-BE49-F238E27FC236}">
                <a16:creationId xmlns:a16="http://schemas.microsoft.com/office/drawing/2014/main" id="{2B5EE6F7-7280-34B8-0654-C4567E8315B5}"/>
              </a:ext>
            </a:extLst>
          </p:cNvPr>
          <p:cNvGrpSpPr/>
          <p:nvPr/>
        </p:nvGrpSpPr>
        <p:grpSpPr>
          <a:xfrm>
            <a:off x="8011638" y="1046377"/>
            <a:ext cx="1022407" cy="728203"/>
            <a:chOff x="6330829" y="3667972"/>
            <a:chExt cx="916965" cy="653102"/>
          </a:xfrm>
          <a:solidFill>
            <a:srgbClr val="292929"/>
          </a:solidFill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A46053A-C618-09ED-852E-89BF55C04133}"/>
                </a:ext>
              </a:extLst>
            </p:cNvPr>
            <p:cNvSpPr/>
            <p:nvPr/>
          </p:nvSpPr>
          <p:spPr>
            <a:xfrm>
              <a:off x="6330829" y="3667972"/>
              <a:ext cx="916965" cy="653102"/>
            </a:xfrm>
            <a:custGeom>
              <a:avLst/>
              <a:gdLst>
                <a:gd name="connsiteX0" fmla="*/ 707425 w 916965"/>
                <a:gd name="connsiteY0" fmla="*/ 562502 h 653102"/>
                <a:gd name="connsiteX1" fmla="*/ 645318 w 916965"/>
                <a:gd name="connsiteY1" fmla="*/ 566714 h 653102"/>
                <a:gd name="connsiteX2" fmla="*/ 505120 w 916965"/>
                <a:gd name="connsiteY2" fmla="*/ 575245 h 653102"/>
                <a:gd name="connsiteX3" fmla="*/ 340727 w 916965"/>
                <a:gd name="connsiteY3" fmla="*/ 590256 h 653102"/>
                <a:gd name="connsiteX4" fmla="*/ 329170 w 916965"/>
                <a:gd name="connsiteY4" fmla="*/ 594035 h 653102"/>
                <a:gd name="connsiteX5" fmla="*/ 168666 w 916965"/>
                <a:gd name="connsiteY5" fmla="*/ 606238 h 653102"/>
                <a:gd name="connsiteX6" fmla="*/ 166614 w 916965"/>
                <a:gd name="connsiteY6" fmla="*/ 611638 h 653102"/>
                <a:gd name="connsiteX7" fmla="*/ 160349 w 916965"/>
                <a:gd name="connsiteY7" fmla="*/ 619629 h 653102"/>
                <a:gd name="connsiteX8" fmla="*/ 129350 w 916965"/>
                <a:gd name="connsiteY8" fmla="*/ 458938 h 653102"/>
                <a:gd name="connsiteX9" fmla="*/ 126110 w 916965"/>
                <a:gd name="connsiteY9" fmla="*/ 416497 h 653102"/>
                <a:gd name="connsiteX10" fmla="*/ 120709 w 916965"/>
                <a:gd name="connsiteY10" fmla="*/ 385180 h 653102"/>
                <a:gd name="connsiteX11" fmla="*/ 117253 w 916965"/>
                <a:gd name="connsiteY11" fmla="*/ 286800 h 653102"/>
                <a:gd name="connsiteX12" fmla="*/ 389332 w 916965"/>
                <a:gd name="connsiteY12" fmla="*/ 269521 h 653102"/>
                <a:gd name="connsiteX13" fmla="*/ 373887 w 916965"/>
                <a:gd name="connsiteY13" fmla="*/ 345763 h 653102"/>
                <a:gd name="connsiteX14" fmla="*/ 422276 w 916965"/>
                <a:gd name="connsiteY14" fmla="*/ 376217 h 653102"/>
                <a:gd name="connsiteX15" fmla="*/ 462888 w 916965"/>
                <a:gd name="connsiteY15" fmla="*/ 325677 h 653102"/>
                <a:gd name="connsiteX16" fmla="*/ 501232 w 916965"/>
                <a:gd name="connsiteY16" fmla="*/ 268549 h 653102"/>
                <a:gd name="connsiteX17" fmla="*/ 665948 w 916965"/>
                <a:gd name="connsiteY17" fmla="*/ 245763 h 653102"/>
                <a:gd name="connsiteX18" fmla="*/ 747821 w 916965"/>
                <a:gd name="connsiteY18" fmla="*/ 236476 h 653102"/>
                <a:gd name="connsiteX19" fmla="*/ 832717 w 916965"/>
                <a:gd name="connsiteY19" fmla="*/ 224380 h 653102"/>
                <a:gd name="connsiteX20" fmla="*/ 803770 w 916965"/>
                <a:gd name="connsiteY20" fmla="*/ 309478 h 653102"/>
                <a:gd name="connsiteX21" fmla="*/ 707425 w 916965"/>
                <a:gd name="connsiteY21" fmla="*/ 562502 h 653102"/>
                <a:gd name="connsiteX22" fmla="*/ 16803 w 916965"/>
                <a:gd name="connsiteY22" fmla="*/ 265849 h 653102"/>
                <a:gd name="connsiteX23" fmla="*/ 39701 w 916965"/>
                <a:gd name="connsiteY23" fmla="*/ 228916 h 653102"/>
                <a:gd name="connsiteX24" fmla="*/ 197505 w 916965"/>
                <a:gd name="connsiteY24" fmla="*/ 209046 h 653102"/>
                <a:gd name="connsiteX25" fmla="*/ 243410 w 916965"/>
                <a:gd name="connsiteY25" fmla="*/ 204510 h 653102"/>
                <a:gd name="connsiteX26" fmla="*/ 249026 w 916965"/>
                <a:gd name="connsiteY26" fmla="*/ 201702 h 653102"/>
                <a:gd name="connsiteX27" fmla="*/ 330790 w 916965"/>
                <a:gd name="connsiteY27" fmla="*/ 194683 h 653102"/>
                <a:gd name="connsiteX28" fmla="*/ 414607 w 916965"/>
                <a:gd name="connsiteY28" fmla="*/ 191659 h 653102"/>
                <a:gd name="connsiteX29" fmla="*/ 396893 w 916965"/>
                <a:gd name="connsiteY29" fmla="*/ 252782 h 653102"/>
                <a:gd name="connsiteX30" fmla="*/ 298819 w 916965"/>
                <a:gd name="connsiteY30" fmla="*/ 261314 h 653102"/>
                <a:gd name="connsiteX31" fmla="*/ 201825 w 916965"/>
                <a:gd name="connsiteY31" fmla="*/ 268117 h 653102"/>
                <a:gd name="connsiteX32" fmla="*/ 102023 w 916965"/>
                <a:gd name="connsiteY32" fmla="*/ 261746 h 653102"/>
                <a:gd name="connsiteX33" fmla="*/ 16803 w 916965"/>
                <a:gd name="connsiteY33" fmla="*/ 265849 h 653102"/>
                <a:gd name="connsiteX34" fmla="*/ 403482 w 916965"/>
                <a:gd name="connsiteY34" fmla="*/ 364337 h 653102"/>
                <a:gd name="connsiteX35" fmla="*/ 470989 w 916965"/>
                <a:gd name="connsiteY35" fmla="*/ 139067 h 653102"/>
                <a:gd name="connsiteX36" fmla="*/ 565822 w 916965"/>
                <a:gd name="connsiteY36" fmla="*/ 19305 h 653102"/>
                <a:gd name="connsiteX37" fmla="*/ 567334 w 916965"/>
                <a:gd name="connsiteY37" fmla="*/ 85179 h 653102"/>
                <a:gd name="connsiteX38" fmla="*/ 559342 w 916965"/>
                <a:gd name="connsiteY38" fmla="*/ 84531 h 653102"/>
                <a:gd name="connsiteX39" fmla="*/ 551349 w 916965"/>
                <a:gd name="connsiteY39" fmla="*/ 82156 h 653102"/>
                <a:gd name="connsiteX40" fmla="*/ 531151 w 916965"/>
                <a:gd name="connsiteY40" fmla="*/ 140579 h 653102"/>
                <a:gd name="connsiteX41" fmla="*/ 508144 w 916965"/>
                <a:gd name="connsiteY41" fmla="*/ 184964 h 653102"/>
                <a:gd name="connsiteX42" fmla="*/ 503932 w 916965"/>
                <a:gd name="connsiteY42" fmla="*/ 189715 h 653102"/>
                <a:gd name="connsiteX43" fmla="*/ 519918 w 916965"/>
                <a:gd name="connsiteY43" fmla="*/ 144359 h 653102"/>
                <a:gd name="connsiteX44" fmla="*/ 489999 w 916965"/>
                <a:gd name="connsiteY44" fmla="*/ 227944 h 653102"/>
                <a:gd name="connsiteX45" fmla="*/ 552321 w 916965"/>
                <a:gd name="connsiteY45" fmla="*/ 111205 h 653102"/>
                <a:gd name="connsiteX46" fmla="*/ 493995 w 916965"/>
                <a:gd name="connsiteY46" fmla="*/ 248679 h 653102"/>
                <a:gd name="connsiteX47" fmla="*/ 403482 w 916965"/>
                <a:gd name="connsiteY47" fmla="*/ 364337 h 653102"/>
                <a:gd name="connsiteX48" fmla="*/ 548108 w 916965"/>
                <a:gd name="connsiteY48" fmla="*/ 181832 h 653102"/>
                <a:gd name="connsiteX49" fmla="*/ 886723 w 916965"/>
                <a:gd name="connsiteY49" fmla="*/ 171033 h 653102"/>
                <a:gd name="connsiteX50" fmla="*/ 813815 w 916965"/>
                <a:gd name="connsiteY50" fmla="*/ 212933 h 653102"/>
                <a:gd name="connsiteX51" fmla="*/ 519594 w 916965"/>
                <a:gd name="connsiteY51" fmla="*/ 245223 h 653102"/>
                <a:gd name="connsiteX52" fmla="*/ 548108 w 916965"/>
                <a:gd name="connsiteY52" fmla="*/ 181832 h 653102"/>
                <a:gd name="connsiteX53" fmla="*/ 426164 w 916965"/>
                <a:gd name="connsiteY53" fmla="*/ 176216 h 653102"/>
                <a:gd name="connsiteX54" fmla="*/ 321826 w 916965"/>
                <a:gd name="connsiteY54" fmla="*/ 178484 h 653102"/>
                <a:gd name="connsiteX55" fmla="*/ 27712 w 916965"/>
                <a:gd name="connsiteY55" fmla="*/ 207318 h 653102"/>
                <a:gd name="connsiteX56" fmla="*/ 21123 w 916965"/>
                <a:gd name="connsiteY56" fmla="*/ 223409 h 653102"/>
                <a:gd name="connsiteX57" fmla="*/ 5462 w 916965"/>
                <a:gd name="connsiteY57" fmla="*/ 236584 h 653102"/>
                <a:gd name="connsiteX58" fmla="*/ 52662 w 916965"/>
                <a:gd name="connsiteY58" fmla="*/ 283560 h 653102"/>
                <a:gd name="connsiteX59" fmla="*/ 74156 w 916965"/>
                <a:gd name="connsiteY59" fmla="*/ 280428 h 653102"/>
                <a:gd name="connsiteX60" fmla="*/ 90466 w 916965"/>
                <a:gd name="connsiteY60" fmla="*/ 289607 h 653102"/>
                <a:gd name="connsiteX61" fmla="*/ 92950 w 916965"/>
                <a:gd name="connsiteY61" fmla="*/ 292415 h 653102"/>
                <a:gd name="connsiteX62" fmla="*/ 83661 w 916965"/>
                <a:gd name="connsiteY62" fmla="*/ 308938 h 653102"/>
                <a:gd name="connsiteX63" fmla="*/ 139935 w 916965"/>
                <a:gd name="connsiteY63" fmla="*/ 609586 h 653102"/>
                <a:gd name="connsiteX64" fmla="*/ 137883 w 916965"/>
                <a:gd name="connsiteY64" fmla="*/ 622113 h 653102"/>
                <a:gd name="connsiteX65" fmla="*/ 137991 w 916965"/>
                <a:gd name="connsiteY65" fmla="*/ 630968 h 653102"/>
                <a:gd name="connsiteX66" fmla="*/ 138855 w 916965"/>
                <a:gd name="connsiteY66" fmla="*/ 633344 h 653102"/>
                <a:gd name="connsiteX67" fmla="*/ 140907 w 916965"/>
                <a:gd name="connsiteY67" fmla="*/ 644899 h 653102"/>
                <a:gd name="connsiteX68" fmla="*/ 141447 w 916965"/>
                <a:gd name="connsiteY68" fmla="*/ 647383 h 653102"/>
                <a:gd name="connsiteX69" fmla="*/ 332087 w 916965"/>
                <a:gd name="connsiteY69" fmla="*/ 620925 h 653102"/>
                <a:gd name="connsiteX70" fmla="*/ 544328 w 916965"/>
                <a:gd name="connsiteY70" fmla="*/ 603755 h 653102"/>
                <a:gd name="connsiteX71" fmla="*/ 686794 w 916965"/>
                <a:gd name="connsiteY71" fmla="*/ 592092 h 653102"/>
                <a:gd name="connsiteX72" fmla="*/ 695111 w 916965"/>
                <a:gd name="connsiteY72" fmla="*/ 605159 h 653102"/>
                <a:gd name="connsiteX73" fmla="*/ 707316 w 916965"/>
                <a:gd name="connsiteY73" fmla="*/ 600407 h 653102"/>
                <a:gd name="connsiteX74" fmla="*/ 722222 w 916965"/>
                <a:gd name="connsiteY74" fmla="*/ 589608 h 653102"/>
                <a:gd name="connsiteX75" fmla="*/ 735399 w 916965"/>
                <a:gd name="connsiteY75" fmla="*/ 545007 h 653102"/>
                <a:gd name="connsiteX76" fmla="*/ 763914 w 916965"/>
                <a:gd name="connsiteY76" fmla="*/ 464554 h 653102"/>
                <a:gd name="connsiteX77" fmla="*/ 765642 w 916965"/>
                <a:gd name="connsiteY77" fmla="*/ 461746 h 653102"/>
                <a:gd name="connsiteX78" fmla="*/ 765642 w 916965"/>
                <a:gd name="connsiteY78" fmla="*/ 502783 h 653102"/>
                <a:gd name="connsiteX79" fmla="*/ 779576 w 916965"/>
                <a:gd name="connsiteY79" fmla="*/ 427513 h 653102"/>
                <a:gd name="connsiteX80" fmla="*/ 807011 w 916965"/>
                <a:gd name="connsiteY80" fmla="*/ 359370 h 653102"/>
                <a:gd name="connsiteX81" fmla="*/ 827641 w 916965"/>
                <a:gd name="connsiteY81" fmla="*/ 288743 h 653102"/>
                <a:gd name="connsiteX82" fmla="*/ 876894 w 916965"/>
                <a:gd name="connsiteY82" fmla="*/ 212393 h 653102"/>
                <a:gd name="connsiteX83" fmla="*/ 916966 w 916965"/>
                <a:gd name="connsiteY83" fmla="*/ 168981 h 653102"/>
                <a:gd name="connsiteX84" fmla="*/ 899036 w 916965"/>
                <a:gd name="connsiteY84" fmla="*/ 146411 h 653102"/>
                <a:gd name="connsiteX85" fmla="*/ 636569 w 916965"/>
                <a:gd name="connsiteY85" fmla="*/ 157750 h 653102"/>
                <a:gd name="connsiteX86" fmla="*/ 602978 w 916965"/>
                <a:gd name="connsiteY86" fmla="*/ 166929 h 653102"/>
                <a:gd name="connsiteX87" fmla="*/ 557613 w 916965"/>
                <a:gd name="connsiteY87" fmla="*/ 172869 h 653102"/>
                <a:gd name="connsiteX88" fmla="*/ 587640 w 916965"/>
                <a:gd name="connsiteY88" fmla="*/ 64877 h 653102"/>
                <a:gd name="connsiteX89" fmla="*/ 582564 w 916965"/>
                <a:gd name="connsiteY89" fmla="*/ 10989 h 653102"/>
                <a:gd name="connsiteX90" fmla="*/ 533419 w 916965"/>
                <a:gd name="connsiteY90" fmla="*/ 6670 h 653102"/>
                <a:gd name="connsiteX91" fmla="*/ 426164 w 916965"/>
                <a:gd name="connsiteY91" fmla="*/ 176216 h 65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916965" h="653102">
                  <a:moveTo>
                    <a:pt x="707425" y="562502"/>
                  </a:moveTo>
                  <a:cubicBezTo>
                    <a:pt x="670053" y="560234"/>
                    <a:pt x="680098" y="561422"/>
                    <a:pt x="645318" y="566714"/>
                  </a:cubicBezTo>
                  <a:cubicBezTo>
                    <a:pt x="615615" y="571249"/>
                    <a:pt x="533635" y="579457"/>
                    <a:pt x="505120" y="575245"/>
                  </a:cubicBezTo>
                  <a:cubicBezTo>
                    <a:pt x="431241" y="564230"/>
                    <a:pt x="421736" y="587772"/>
                    <a:pt x="340727" y="590256"/>
                  </a:cubicBezTo>
                  <a:cubicBezTo>
                    <a:pt x="331871" y="590580"/>
                    <a:pt x="336083" y="590040"/>
                    <a:pt x="329170" y="594035"/>
                  </a:cubicBezTo>
                  <a:cubicBezTo>
                    <a:pt x="297307" y="612178"/>
                    <a:pt x="218135" y="611206"/>
                    <a:pt x="168666" y="606238"/>
                  </a:cubicBezTo>
                  <a:lnTo>
                    <a:pt x="166614" y="611638"/>
                  </a:lnTo>
                  <a:cubicBezTo>
                    <a:pt x="161753" y="621141"/>
                    <a:pt x="172338" y="615742"/>
                    <a:pt x="160349" y="619629"/>
                  </a:cubicBezTo>
                  <a:cubicBezTo>
                    <a:pt x="151060" y="604403"/>
                    <a:pt x="131942" y="488420"/>
                    <a:pt x="129350" y="458938"/>
                  </a:cubicBezTo>
                  <a:cubicBezTo>
                    <a:pt x="128054" y="445007"/>
                    <a:pt x="126110" y="432588"/>
                    <a:pt x="126110" y="416497"/>
                  </a:cubicBezTo>
                  <a:cubicBezTo>
                    <a:pt x="126218" y="384316"/>
                    <a:pt x="123733" y="392199"/>
                    <a:pt x="120709" y="385180"/>
                  </a:cubicBezTo>
                  <a:cubicBezTo>
                    <a:pt x="108828" y="358182"/>
                    <a:pt x="112824" y="291443"/>
                    <a:pt x="117253" y="286800"/>
                  </a:cubicBezTo>
                  <a:cubicBezTo>
                    <a:pt x="127514" y="282156"/>
                    <a:pt x="356821" y="270277"/>
                    <a:pt x="389332" y="269521"/>
                  </a:cubicBezTo>
                  <a:cubicBezTo>
                    <a:pt x="385012" y="290903"/>
                    <a:pt x="373671" y="325893"/>
                    <a:pt x="373887" y="345763"/>
                  </a:cubicBezTo>
                  <a:cubicBezTo>
                    <a:pt x="374103" y="372653"/>
                    <a:pt x="394949" y="397059"/>
                    <a:pt x="422276" y="376217"/>
                  </a:cubicBezTo>
                  <a:cubicBezTo>
                    <a:pt x="436533" y="365417"/>
                    <a:pt x="450791" y="342847"/>
                    <a:pt x="462888" y="325677"/>
                  </a:cubicBezTo>
                  <a:cubicBezTo>
                    <a:pt x="469044" y="316929"/>
                    <a:pt x="498207" y="271357"/>
                    <a:pt x="501232" y="268549"/>
                  </a:cubicBezTo>
                  <a:cubicBezTo>
                    <a:pt x="521214" y="250514"/>
                    <a:pt x="639702" y="250082"/>
                    <a:pt x="665948" y="245763"/>
                  </a:cubicBezTo>
                  <a:cubicBezTo>
                    <a:pt x="692303" y="241443"/>
                    <a:pt x="721034" y="240039"/>
                    <a:pt x="747821" y="236476"/>
                  </a:cubicBezTo>
                  <a:lnTo>
                    <a:pt x="832717" y="224380"/>
                  </a:lnTo>
                  <a:cubicBezTo>
                    <a:pt x="811871" y="275352"/>
                    <a:pt x="817704" y="270277"/>
                    <a:pt x="803770" y="309478"/>
                  </a:cubicBezTo>
                  <a:cubicBezTo>
                    <a:pt x="776227" y="386584"/>
                    <a:pt x="720818" y="501703"/>
                    <a:pt x="707425" y="562502"/>
                  </a:cubicBezTo>
                  <a:close/>
                  <a:moveTo>
                    <a:pt x="16803" y="265849"/>
                  </a:moveTo>
                  <a:cubicBezTo>
                    <a:pt x="12050" y="241659"/>
                    <a:pt x="17127" y="234208"/>
                    <a:pt x="39701" y="228916"/>
                  </a:cubicBezTo>
                  <a:cubicBezTo>
                    <a:pt x="91762" y="216605"/>
                    <a:pt x="144580" y="210882"/>
                    <a:pt x="197505" y="209046"/>
                  </a:cubicBezTo>
                  <a:cubicBezTo>
                    <a:pt x="217703" y="208290"/>
                    <a:pt x="227964" y="210558"/>
                    <a:pt x="243410" y="204510"/>
                  </a:cubicBezTo>
                  <a:lnTo>
                    <a:pt x="249026" y="201702"/>
                  </a:lnTo>
                  <a:cubicBezTo>
                    <a:pt x="289962" y="184316"/>
                    <a:pt x="310484" y="193171"/>
                    <a:pt x="330790" y="194683"/>
                  </a:cubicBezTo>
                  <a:lnTo>
                    <a:pt x="414607" y="191659"/>
                  </a:lnTo>
                  <a:cubicBezTo>
                    <a:pt x="410502" y="213797"/>
                    <a:pt x="400457" y="227728"/>
                    <a:pt x="396893" y="252782"/>
                  </a:cubicBezTo>
                  <a:cubicBezTo>
                    <a:pt x="377235" y="250082"/>
                    <a:pt x="320529" y="257534"/>
                    <a:pt x="298819" y="261314"/>
                  </a:cubicBezTo>
                  <a:cubicBezTo>
                    <a:pt x="262095" y="267901"/>
                    <a:pt x="240493" y="266389"/>
                    <a:pt x="201825" y="268117"/>
                  </a:cubicBezTo>
                  <a:cubicBezTo>
                    <a:pt x="130106" y="271357"/>
                    <a:pt x="107424" y="261422"/>
                    <a:pt x="102023" y="261746"/>
                  </a:cubicBezTo>
                  <a:cubicBezTo>
                    <a:pt x="90466" y="262286"/>
                    <a:pt x="59251" y="283668"/>
                    <a:pt x="16803" y="265849"/>
                  </a:cubicBezTo>
                  <a:close/>
                  <a:moveTo>
                    <a:pt x="403482" y="364337"/>
                  </a:moveTo>
                  <a:cubicBezTo>
                    <a:pt x="385876" y="284316"/>
                    <a:pt x="440313" y="187339"/>
                    <a:pt x="470989" y="139067"/>
                  </a:cubicBezTo>
                  <a:cubicBezTo>
                    <a:pt x="491187" y="106994"/>
                    <a:pt x="538495" y="-6397"/>
                    <a:pt x="565822" y="19305"/>
                  </a:cubicBezTo>
                  <a:cubicBezTo>
                    <a:pt x="580296" y="33020"/>
                    <a:pt x="569387" y="66281"/>
                    <a:pt x="567334" y="85179"/>
                  </a:cubicBezTo>
                  <a:cubicBezTo>
                    <a:pt x="556101" y="90471"/>
                    <a:pt x="571547" y="87015"/>
                    <a:pt x="559342" y="84531"/>
                  </a:cubicBezTo>
                  <a:cubicBezTo>
                    <a:pt x="557829" y="84208"/>
                    <a:pt x="559666" y="82696"/>
                    <a:pt x="551349" y="82156"/>
                  </a:cubicBezTo>
                  <a:cubicBezTo>
                    <a:pt x="547676" y="105050"/>
                    <a:pt x="540224" y="121141"/>
                    <a:pt x="531151" y="140579"/>
                  </a:cubicBezTo>
                  <a:cubicBezTo>
                    <a:pt x="521538" y="161097"/>
                    <a:pt x="520674" y="169413"/>
                    <a:pt x="508144" y="184964"/>
                  </a:cubicBezTo>
                  <a:lnTo>
                    <a:pt x="503932" y="189715"/>
                  </a:lnTo>
                  <a:cubicBezTo>
                    <a:pt x="508252" y="172653"/>
                    <a:pt x="519377" y="160773"/>
                    <a:pt x="519918" y="144359"/>
                  </a:cubicBezTo>
                  <a:cubicBezTo>
                    <a:pt x="499071" y="152890"/>
                    <a:pt x="490539" y="204726"/>
                    <a:pt x="489999" y="227944"/>
                  </a:cubicBezTo>
                  <a:cubicBezTo>
                    <a:pt x="507064" y="208614"/>
                    <a:pt x="542816" y="140471"/>
                    <a:pt x="552321" y="111205"/>
                  </a:cubicBezTo>
                  <a:cubicBezTo>
                    <a:pt x="569495" y="135611"/>
                    <a:pt x="504904" y="231724"/>
                    <a:pt x="493995" y="248679"/>
                  </a:cubicBezTo>
                  <a:cubicBezTo>
                    <a:pt x="471205" y="284316"/>
                    <a:pt x="436209" y="358182"/>
                    <a:pt x="403482" y="364337"/>
                  </a:cubicBezTo>
                  <a:close/>
                  <a:moveTo>
                    <a:pt x="548108" y="181832"/>
                  </a:moveTo>
                  <a:cubicBezTo>
                    <a:pt x="595849" y="186583"/>
                    <a:pt x="807011" y="147923"/>
                    <a:pt x="886723" y="171033"/>
                  </a:cubicBezTo>
                  <a:cubicBezTo>
                    <a:pt x="883050" y="205914"/>
                    <a:pt x="848163" y="204078"/>
                    <a:pt x="813815" y="212933"/>
                  </a:cubicBezTo>
                  <a:cubicBezTo>
                    <a:pt x="764670" y="225676"/>
                    <a:pt x="580728" y="238095"/>
                    <a:pt x="519594" y="245223"/>
                  </a:cubicBezTo>
                  <a:cubicBezTo>
                    <a:pt x="527046" y="220493"/>
                    <a:pt x="544004" y="206130"/>
                    <a:pt x="548108" y="181832"/>
                  </a:cubicBezTo>
                  <a:close/>
                  <a:moveTo>
                    <a:pt x="426164" y="176216"/>
                  </a:moveTo>
                  <a:cubicBezTo>
                    <a:pt x="393329" y="178484"/>
                    <a:pt x="356173" y="176648"/>
                    <a:pt x="321826" y="178484"/>
                  </a:cubicBezTo>
                  <a:cubicBezTo>
                    <a:pt x="229368" y="183236"/>
                    <a:pt x="171474" y="205266"/>
                    <a:pt x="27712" y="207318"/>
                  </a:cubicBezTo>
                  <a:lnTo>
                    <a:pt x="21123" y="223409"/>
                  </a:lnTo>
                  <a:cubicBezTo>
                    <a:pt x="15291" y="230320"/>
                    <a:pt x="10538" y="227296"/>
                    <a:pt x="5462" y="236584"/>
                  </a:cubicBezTo>
                  <a:cubicBezTo>
                    <a:pt x="-9336" y="263581"/>
                    <a:pt x="5786" y="288095"/>
                    <a:pt x="52662" y="283560"/>
                  </a:cubicBezTo>
                  <a:cubicBezTo>
                    <a:pt x="58495" y="283020"/>
                    <a:pt x="71564" y="280320"/>
                    <a:pt x="74156" y="280428"/>
                  </a:cubicBezTo>
                  <a:cubicBezTo>
                    <a:pt x="83769" y="280860"/>
                    <a:pt x="85066" y="284424"/>
                    <a:pt x="90466" y="289607"/>
                  </a:cubicBezTo>
                  <a:cubicBezTo>
                    <a:pt x="91114" y="290255"/>
                    <a:pt x="91978" y="291551"/>
                    <a:pt x="92950" y="292415"/>
                  </a:cubicBezTo>
                  <a:lnTo>
                    <a:pt x="83661" y="308938"/>
                  </a:lnTo>
                  <a:cubicBezTo>
                    <a:pt x="123733" y="407966"/>
                    <a:pt x="104292" y="574057"/>
                    <a:pt x="139935" y="609586"/>
                  </a:cubicBezTo>
                  <a:cubicBezTo>
                    <a:pt x="139719" y="612178"/>
                    <a:pt x="137991" y="621681"/>
                    <a:pt x="137883" y="622113"/>
                  </a:cubicBezTo>
                  <a:lnTo>
                    <a:pt x="137991" y="630968"/>
                  </a:lnTo>
                  <a:cubicBezTo>
                    <a:pt x="138099" y="631616"/>
                    <a:pt x="138747" y="632696"/>
                    <a:pt x="138855" y="633344"/>
                  </a:cubicBezTo>
                  <a:lnTo>
                    <a:pt x="140907" y="644899"/>
                  </a:lnTo>
                  <a:cubicBezTo>
                    <a:pt x="141015" y="645547"/>
                    <a:pt x="141231" y="646951"/>
                    <a:pt x="141447" y="647383"/>
                  </a:cubicBezTo>
                  <a:cubicBezTo>
                    <a:pt x="146848" y="667902"/>
                    <a:pt x="301951" y="627081"/>
                    <a:pt x="332087" y="620925"/>
                  </a:cubicBezTo>
                  <a:lnTo>
                    <a:pt x="544328" y="603755"/>
                  </a:lnTo>
                  <a:cubicBezTo>
                    <a:pt x="685714" y="612718"/>
                    <a:pt x="604382" y="592632"/>
                    <a:pt x="686794" y="592092"/>
                  </a:cubicBezTo>
                  <a:cubicBezTo>
                    <a:pt x="690899" y="597167"/>
                    <a:pt x="689603" y="592308"/>
                    <a:pt x="695111" y="605159"/>
                  </a:cubicBezTo>
                  <a:lnTo>
                    <a:pt x="707316" y="600407"/>
                  </a:lnTo>
                  <a:cubicBezTo>
                    <a:pt x="713905" y="598031"/>
                    <a:pt x="718334" y="596843"/>
                    <a:pt x="722222" y="589608"/>
                  </a:cubicBezTo>
                  <a:cubicBezTo>
                    <a:pt x="725570" y="583128"/>
                    <a:pt x="734103" y="553431"/>
                    <a:pt x="735399" y="545007"/>
                  </a:cubicBezTo>
                  <a:lnTo>
                    <a:pt x="763914" y="464554"/>
                  </a:lnTo>
                  <a:cubicBezTo>
                    <a:pt x="764238" y="463906"/>
                    <a:pt x="764994" y="462610"/>
                    <a:pt x="765642" y="461746"/>
                  </a:cubicBezTo>
                  <a:lnTo>
                    <a:pt x="765642" y="502783"/>
                  </a:lnTo>
                  <a:cubicBezTo>
                    <a:pt x="774175" y="485180"/>
                    <a:pt x="771799" y="451595"/>
                    <a:pt x="779576" y="427513"/>
                  </a:cubicBezTo>
                  <a:cubicBezTo>
                    <a:pt x="787245" y="403538"/>
                    <a:pt x="798694" y="383668"/>
                    <a:pt x="807011" y="359370"/>
                  </a:cubicBezTo>
                  <a:cubicBezTo>
                    <a:pt x="815543" y="334424"/>
                    <a:pt x="817164" y="310774"/>
                    <a:pt x="827641" y="288743"/>
                  </a:cubicBezTo>
                  <a:cubicBezTo>
                    <a:pt x="862204" y="215741"/>
                    <a:pt x="841142" y="223949"/>
                    <a:pt x="876894" y="212393"/>
                  </a:cubicBezTo>
                  <a:cubicBezTo>
                    <a:pt x="901844" y="204294"/>
                    <a:pt x="916426" y="194251"/>
                    <a:pt x="916966" y="168981"/>
                  </a:cubicBezTo>
                  <a:cubicBezTo>
                    <a:pt x="888991" y="150514"/>
                    <a:pt x="908757" y="152890"/>
                    <a:pt x="899036" y="146411"/>
                  </a:cubicBezTo>
                  <a:lnTo>
                    <a:pt x="636569" y="157750"/>
                  </a:lnTo>
                  <a:cubicBezTo>
                    <a:pt x="628361" y="157858"/>
                    <a:pt x="613779" y="165417"/>
                    <a:pt x="602978" y="166929"/>
                  </a:cubicBezTo>
                  <a:lnTo>
                    <a:pt x="557613" y="172869"/>
                  </a:lnTo>
                  <a:cubicBezTo>
                    <a:pt x="568738" y="130536"/>
                    <a:pt x="582132" y="119629"/>
                    <a:pt x="587640" y="64877"/>
                  </a:cubicBezTo>
                  <a:cubicBezTo>
                    <a:pt x="588937" y="50946"/>
                    <a:pt x="589477" y="21464"/>
                    <a:pt x="582564" y="10989"/>
                  </a:cubicBezTo>
                  <a:cubicBezTo>
                    <a:pt x="573815" y="-2186"/>
                    <a:pt x="548648" y="-3374"/>
                    <a:pt x="533419" y="6670"/>
                  </a:cubicBezTo>
                  <a:cubicBezTo>
                    <a:pt x="513869" y="19521"/>
                    <a:pt x="441286" y="145547"/>
                    <a:pt x="426164" y="17621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4F75843-4C2F-6DF3-A9E4-A7F8B7F4FF19}"/>
                </a:ext>
              </a:extLst>
            </p:cNvPr>
            <p:cNvSpPr/>
            <p:nvPr/>
          </p:nvSpPr>
          <p:spPr>
            <a:xfrm>
              <a:off x="6519921" y="4010711"/>
              <a:ext cx="85641" cy="173002"/>
            </a:xfrm>
            <a:custGeom>
              <a:avLst/>
              <a:gdLst>
                <a:gd name="connsiteX0" fmla="*/ 25047 w 85641"/>
                <a:gd name="connsiteY0" fmla="*/ 36825 h 173002"/>
                <a:gd name="connsiteX1" fmla="*/ 312 w 85641"/>
                <a:gd name="connsiteY1" fmla="*/ 8963 h 173002"/>
                <a:gd name="connsiteX2" fmla="*/ 74840 w 85641"/>
                <a:gd name="connsiteY2" fmla="*/ 173002 h 173002"/>
                <a:gd name="connsiteX3" fmla="*/ 76892 w 85641"/>
                <a:gd name="connsiteY3" fmla="*/ 170951 h 173002"/>
                <a:gd name="connsiteX4" fmla="*/ 85641 w 85641"/>
                <a:gd name="connsiteY4" fmla="*/ 163823 h 173002"/>
                <a:gd name="connsiteX5" fmla="*/ 56370 w 85641"/>
                <a:gd name="connsiteY5" fmla="*/ 83477 h 173002"/>
                <a:gd name="connsiteX6" fmla="*/ 29259 w 85641"/>
                <a:gd name="connsiteY6" fmla="*/ 0 h 173002"/>
                <a:gd name="connsiteX7" fmla="*/ 25047 w 85641"/>
                <a:gd name="connsiteY7" fmla="*/ 36825 h 173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41" h="173002">
                  <a:moveTo>
                    <a:pt x="25047" y="36825"/>
                  </a:moveTo>
                  <a:cubicBezTo>
                    <a:pt x="7873" y="22246"/>
                    <a:pt x="22671" y="11771"/>
                    <a:pt x="312" y="8963"/>
                  </a:cubicBezTo>
                  <a:cubicBezTo>
                    <a:pt x="-5196" y="24190"/>
                    <a:pt x="63823" y="156156"/>
                    <a:pt x="74840" y="173002"/>
                  </a:cubicBezTo>
                  <a:cubicBezTo>
                    <a:pt x="75488" y="172246"/>
                    <a:pt x="76568" y="170303"/>
                    <a:pt x="76892" y="170951"/>
                  </a:cubicBezTo>
                  <a:lnTo>
                    <a:pt x="85641" y="163823"/>
                  </a:lnTo>
                  <a:cubicBezTo>
                    <a:pt x="77648" y="151620"/>
                    <a:pt x="62527" y="103132"/>
                    <a:pt x="56370" y="83477"/>
                  </a:cubicBezTo>
                  <a:lnTo>
                    <a:pt x="29259" y="0"/>
                  </a:lnTo>
                  <a:cubicBezTo>
                    <a:pt x="15650" y="3888"/>
                    <a:pt x="16622" y="1620"/>
                    <a:pt x="25047" y="3682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C2D149EC-8145-9E25-7C17-A872AB9B7E1E}"/>
                </a:ext>
              </a:extLst>
            </p:cNvPr>
            <p:cNvSpPr/>
            <p:nvPr/>
          </p:nvSpPr>
          <p:spPr>
            <a:xfrm>
              <a:off x="6937090" y="3989005"/>
              <a:ext cx="76793" cy="189525"/>
            </a:xfrm>
            <a:custGeom>
              <a:avLst/>
              <a:gdLst>
                <a:gd name="connsiteX0" fmla="*/ 1793 w 76793"/>
                <a:gd name="connsiteY0" fmla="*/ 189525 h 189525"/>
                <a:gd name="connsiteX1" fmla="*/ 23179 w 76793"/>
                <a:gd name="connsiteY1" fmla="*/ 146760 h 189525"/>
                <a:gd name="connsiteX2" fmla="*/ 63359 w 76793"/>
                <a:gd name="connsiteY2" fmla="*/ 54104 h 189525"/>
                <a:gd name="connsiteX3" fmla="*/ 76753 w 76793"/>
                <a:gd name="connsiteY3" fmla="*/ 16739 h 189525"/>
                <a:gd name="connsiteX4" fmla="*/ 72216 w 76793"/>
                <a:gd name="connsiteY4" fmla="*/ 0 h 189525"/>
                <a:gd name="connsiteX5" fmla="*/ 31172 w 76793"/>
                <a:gd name="connsiteY5" fmla="*/ 91685 h 189525"/>
                <a:gd name="connsiteX6" fmla="*/ 1793 w 76793"/>
                <a:gd name="connsiteY6" fmla="*/ 189525 h 18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93" h="189525">
                  <a:moveTo>
                    <a:pt x="1793" y="189525"/>
                  </a:moveTo>
                  <a:cubicBezTo>
                    <a:pt x="17131" y="183262"/>
                    <a:pt x="17239" y="165659"/>
                    <a:pt x="23179" y="146760"/>
                  </a:cubicBezTo>
                  <a:lnTo>
                    <a:pt x="63359" y="54104"/>
                  </a:lnTo>
                  <a:cubicBezTo>
                    <a:pt x="68220" y="44277"/>
                    <a:pt x="76645" y="30022"/>
                    <a:pt x="76753" y="16739"/>
                  </a:cubicBezTo>
                  <a:cubicBezTo>
                    <a:pt x="77077" y="-6048"/>
                    <a:pt x="75457" y="4752"/>
                    <a:pt x="72216" y="0"/>
                  </a:cubicBezTo>
                  <a:lnTo>
                    <a:pt x="31172" y="91685"/>
                  </a:lnTo>
                  <a:cubicBezTo>
                    <a:pt x="23287" y="109503"/>
                    <a:pt x="-7712" y="168899"/>
                    <a:pt x="1793" y="18952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17726E2-EEDD-4345-11AB-B76B565F423C}"/>
                </a:ext>
              </a:extLst>
            </p:cNvPr>
            <p:cNvSpPr/>
            <p:nvPr/>
          </p:nvSpPr>
          <p:spPr>
            <a:xfrm>
              <a:off x="6754759" y="4081022"/>
              <a:ext cx="37121" cy="121481"/>
            </a:xfrm>
            <a:custGeom>
              <a:avLst/>
              <a:gdLst>
                <a:gd name="connsiteX0" fmla="*/ 74 w 37121"/>
                <a:gd name="connsiteY0" fmla="*/ 121482 h 121481"/>
                <a:gd name="connsiteX1" fmla="*/ 23081 w 37121"/>
                <a:gd name="connsiteY1" fmla="*/ 65974 h 121481"/>
                <a:gd name="connsiteX2" fmla="*/ 37122 w 37121"/>
                <a:gd name="connsiteY2" fmla="*/ 1179 h 121481"/>
                <a:gd name="connsiteX3" fmla="*/ 8823 w 37121"/>
                <a:gd name="connsiteY3" fmla="*/ 50855 h 121481"/>
                <a:gd name="connsiteX4" fmla="*/ 74 w 37121"/>
                <a:gd name="connsiteY4" fmla="*/ 121482 h 121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21" h="121481">
                  <a:moveTo>
                    <a:pt x="74" y="121482"/>
                  </a:moveTo>
                  <a:cubicBezTo>
                    <a:pt x="23945" y="112518"/>
                    <a:pt x="20272" y="95456"/>
                    <a:pt x="23081" y="65974"/>
                  </a:cubicBezTo>
                  <a:cubicBezTo>
                    <a:pt x="25025" y="45456"/>
                    <a:pt x="36690" y="23209"/>
                    <a:pt x="37122" y="1179"/>
                  </a:cubicBezTo>
                  <a:cubicBezTo>
                    <a:pt x="14116" y="-1953"/>
                    <a:pt x="17248" y="-2709"/>
                    <a:pt x="8823" y="50855"/>
                  </a:cubicBezTo>
                  <a:cubicBezTo>
                    <a:pt x="6123" y="68350"/>
                    <a:pt x="-790" y="107443"/>
                    <a:pt x="74" y="12148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0624F884-460C-9B5E-FF8B-268BF952522C}"/>
                </a:ext>
              </a:extLst>
            </p:cNvPr>
            <p:cNvSpPr/>
            <p:nvPr/>
          </p:nvSpPr>
          <p:spPr>
            <a:xfrm>
              <a:off x="6915753" y="3862562"/>
              <a:ext cx="36958" cy="29358"/>
            </a:xfrm>
            <a:custGeom>
              <a:avLst/>
              <a:gdLst>
                <a:gd name="connsiteX0" fmla="*/ 17082 w 36958"/>
                <a:gd name="connsiteY0" fmla="*/ 17371 h 29358"/>
                <a:gd name="connsiteX1" fmla="*/ 29503 w 36958"/>
                <a:gd name="connsiteY1" fmla="*/ 29358 h 29358"/>
                <a:gd name="connsiteX2" fmla="*/ 36956 w 36958"/>
                <a:gd name="connsiteY2" fmla="*/ 741 h 29358"/>
                <a:gd name="connsiteX3" fmla="*/ 17082 w 36958"/>
                <a:gd name="connsiteY3" fmla="*/ 17371 h 2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58" h="29358">
                  <a:moveTo>
                    <a:pt x="17082" y="17371"/>
                  </a:moveTo>
                  <a:cubicBezTo>
                    <a:pt x="26911" y="24067"/>
                    <a:pt x="20214" y="12296"/>
                    <a:pt x="29503" y="29358"/>
                  </a:cubicBezTo>
                  <a:cubicBezTo>
                    <a:pt x="34148" y="20719"/>
                    <a:pt x="37064" y="14563"/>
                    <a:pt x="36956" y="741"/>
                  </a:cubicBezTo>
                  <a:cubicBezTo>
                    <a:pt x="-13161" y="-6603"/>
                    <a:pt x="-4412" y="43721"/>
                    <a:pt x="17082" y="1737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3" name="图形 239">
            <a:extLst>
              <a:ext uri="{FF2B5EF4-FFF2-40B4-BE49-F238E27FC236}">
                <a16:creationId xmlns:a16="http://schemas.microsoft.com/office/drawing/2014/main" id="{4B283430-C08C-2A6B-47E9-841411E131CD}"/>
              </a:ext>
            </a:extLst>
          </p:cNvPr>
          <p:cNvGrpSpPr/>
          <p:nvPr/>
        </p:nvGrpSpPr>
        <p:grpSpPr>
          <a:xfrm>
            <a:off x="9706453" y="2482033"/>
            <a:ext cx="1137149" cy="724021"/>
            <a:chOff x="7347378" y="3682525"/>
            <a:chExt cx="1019873" cy="649352"/>
          </a:xfrm>
          <a:solidFill>
            <a:srgbClr val="292929"/>
          </a:solidFill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628E9EF-A355-7D9D-48DB-3FBF93C3DE3B}"/>
                </a:ext>
              </a:extLst>
            </p:cNvPr>
            <p:cNvSpPr/>
            <p:nvPr/>
          </p:nvSpPr>
          <p:spPr>
            <a:xfrm>
              <a:off x="7347378" y="3682525"/>
              <a:ext cx="1019873" cy="649352"/>
            </a:xfrm>
            <a:custGeom>
              <a:avLst/>
              <a:gdLst>
                <a:gd name="connsiteX0" fmla="*/ 969184 w 1019873"/>
                <a:gd name="connsiteY0" fmla="*/ 599461 h 649352"/>
                <a:gd name="connsiteX1" fmla="*/ 969076 w 1019873"/>
                <a:gd name="connsiteY1" fmla="*/ 587042 h 649352"/>
                <a:gd name="connsiteX2" fmla="*/ 984954 w 1019873"/>
                <a:gd name="connsiteY2" fmla="*/ 582182 h 649352"/>
                <a:gd name="connsiteX3" fmla="*/ 969184 w 1019873"/>
                <a:gd name="connsiteY3" fmla="*/ 599461 h 649352"/>
                <a:gd name="connsiteX4" fmla="*/ 41371 w 1019873"/>
                <a:gd name="connsiteY4" fmla="*/ 582830 h 649352"/>
                <a:gd name="connsiteX5" fmla="*/ 32730 w 1019873"/>
                <a:gd name="connsiteY5" fmla="*/ 564040 h 649352"/>
                <a:gd name="connsiteX6" fmla="*/ 33486 w 1019873"/>
                <a:gd name="connsiteY6" fmla="*/ 430994 h 649352"/>
                <a:gd name="connsiteX7" fmla="*/ 33918 w 1019873"/>
                <a:gd name="connsiteY7" fmla="*/ 418683 h 649352"/>
                <a:gd name="connsiteX8" fmla="*/ 38454 w 1019873"/>
                <a:gd name="connsiteY8" fmla="*/ 408316 h 649352"/>
                <a:gd name="connsiteX9" fmla="*/ 44935 w 1019873"/>
                <a:gd name="connsiteY9" fmla="*/ 451944 h 649352"/>
                <a:gd name="connsiteX10" fmla="*/ 43963 w 1019873"/>
                <a:gd name="connsiteY10" fmla="*/ 542765 h 649352"/>
                <a:gd name="connsiteX11" fmla="*/ 47527 w 1019873"/>
                <a:gd name="connsiteY11" fmla="*/ 564148 h 649352"/>
                <a:gd name="connsiteX12" fmla="*/ 41371 w 1019873"/>
                <a:gd name="connsiteY12" fmla="*/ 582830 h 649352"/>
                <a:gd name="connsiteX13" fmla="*/ 946286 w 1019873"/>
                <a:gd name="connsiteY13" fmla="*/ 598813 h 649352"/>
                <a:gd name="connsiteX14" fmla="*/ 903190 w 1019873"/>
                <a:gd name="connsiteY14" fmla="*/ 603672 h 649352"/>
                <a:gd name="connsiteX15" fmla="*/ 986466 w 1019873"/>
                <a:gd name="connsiteY15" fmla="*/ 523327 h 649352"/>
                <a:gd name="connsiteX16" fmla="*/ 979013 w 1019873"/>
                <a:gd name="connsiteY16" fmla="*/ 567063 h 649352"/>
                <a:gd name="connsiteX17" fmla="*/ 954927 w 1019873"/>
                <a:gd name="connsiteY17" fmla="*/ 584450 h 649352"/>
                <a:gd name="connsiteX18" fmla="*/ 946286 w 1019873"/>
                <a:gd name="connsiteY18" fmla="*/ 598813 h 649352"/>
                <a:gd name="connsiteX19" fmla="*/ 96240 w 1019873"/>
                <a:gd name="connsiteY19" fmla="*/ 348165 h 649352"/>
                <a:gd name="connsiteX20" fmla="*/ 114386 w 1019873"/>
                <a:gd name="connsiteY20" fmla="*/ 337041 h 649352"/>
                <a:gd name="connsiteX21" fmla="*/ 150462 w 1019873"/>
                <a:gd name="connsiteY21" fmla="*/ 311016 h 649352"/>
                <a:gd name="connsiteX22" fmla="*/ 157698 w 1019873"/>
                <a:gd name="connsiteY22" fmla="*/ 301836 h 649352"/>
                <a:gd name="connsiteX23" fmla="*/ 162991 w 1019873"/>
                <a:gd name="connsiteY23" fmla="*/ 291469 h 649352"/>
                <a:gd name="connsiteX24" fmla="*/ 262361 w 1019873"/>
                <a:gd name="connsiteY24" fmla="*/ 288337 h 649352"/>
                <a:gd name="connsiteX25" fmla="*/ 241839 w 1019873"/>
                <a:gd name="connsiteY25" fmla="*/ 323543 h 649352"/>
                <a:gd name="connsiteX26" fmla="*/ 252532 w 1019873"/>
                <a:gd name="connsiteY26" fmla="*/ 317819 h 649352"/>
                <a:gd name="connsiteX27" fmla="*/ 258581 w 1019873"/>
                <a:gd name="connsiteY27" fmla="*/ 311447 h 649352"/>
                <a:gd name="connsiteX28" fmla="*/ 260417 w 1019873"/>
                <a:gd name="connsiteY28" fmla="*/ 309180 h 649352"/>
                <a:gd name="connsiteX29" fmla="*/ 282991 w 1019873"/>
                <a:gd name="connsiteY29" fmla="*/ 284774 h 649352"/>
                <a:gd name="connsiteX30" fmla="*/ 523855 w 1019873"/>
                <a:gd name="connsiteY30" fmla="*/ 285314 h 649352"/>
                <a:gd name="connsiteX31" fmla="*/ 516511 w 1019873"/>
                <a:gd name="connsiteY31" fmla="*/ 355184 h 649352"/>
                <a:gd name="connsiteX32" fmla="*/ 462613 w 1019873"/>
                <a:gd name="connsiteY32" fmla="*/ 424191 h 649352"/>
                <a:gd name="connsiteX33" fmla="*/ 344665 w 1019873"/>
                <a:gd name="connsiteY33" fmla="*/ 554968 h 649352"/>
                <a:gd name="connsiteX34" fmla="*/ 295412 w 1019873"/>
                <a:gd name="connsiteY34" fmla="*/ 620843 h 649352"/>
                <a:gd name="connsiteX35" fmla="*/ 462937 w 1019873"/>
                <a:gd name="connsiteY35" fmla="*/ 433262 h 649352"/>
                <a:gd name="connsiteX36" fmla="*/ 516727 w 1019873"/>
                <a:gd name="connsiteY36" fmla="*/ 364039 h 649352"/>
                <a:gd name="connsiteX37" fmla="*/ 525800 w 1019873"/>
                <a:gd name="connsiteY37" fmla="*/ 454644 h 649352"/>
                <a:gd name="connsiteX38" fmla="*/ 378365 w 1019873"/>
                <a:gd name="connsiteY38" fmla="*/ 609180 h 649352"/>
                <a:gd name="connsiteX39" fmla="*/ 384305 w 1019873"/>
                <a:gd name="connsiteY39" fmla="*/ 598705 h 649352"/>
                <a:gd name="connsiteX40" fmla="*/ 445980 w 1019873"/>
                <a:gd name="connsiteY40" fmla="*/ 527862 h 649352"/>
                <a:gd name="connsiteX41" fmla="*/ 527528 w 1019873"/>
                <a:gd name="connsiteY41" fmla="*/ 459720 h 649352"/>
                <a:gd name="connsiteX42" fmla="*/ 536709 w 1019873"/>
                <a:gd name="connsiteY42" fmla="*/ 472571 h 649352"/>
                <a:gd name="connsiteX43" fmla="*/ 600759 w 1019873"/>
                <a:gd name="connsiteY43" fmla="*/ 552269 h 649352"/>
                <a:gd name="connsiteX44" fmla="*/ 743442 w 1019873"/>
                <a:gd name="connsiteY44" fmla="*/ 546977 h 649352"/>
                <a:gd name="connsiteX45" fmla="*/ 697969 w 1019873"/>
                <a:gd name="connsiteY45" fmla="*/ 599893 h 649352"/>
                <a:gd name="connsiteX46" fmla="*/ 754135 w 1019873"/>
                <a:gd name="connsiteY46" fmla="*/ 550001 h 649352"/>
                <a:gd name="connsiteX47" fmla="*/ 868302 w 1019873"/>
                <a:gd name="connsiteY47" fmla="*/ 448813 h 649352"/>
                <a:gd name="connsiteX48" fmla="*/ 883964 w 1019873"/>
                <a:gd name="connsiteY48" fmla="*/ 410800 h 649352"/>
                <a:gd name="connsiteX49" fmla="*/ 880399 w 1019873"/>
                <a:gd name="connsiteY49" fmla="*/ 356588 h 649352"/>
                <a:gd name="connsiteX50" fmla="*/ 891417 w 1019873"/>
                <a:gd name="connsiteY50" fmla="*/ 346977 h 649352"/>
                <a:gd name="connsiteX51" fmla="*/ 884288 w 1019873"/>
                <a:gd name="connsiteY51" fmla="*/ 335638 h 649352"/>
                <a:gd name="connsiteX52" fmla="*/ 917339 w 1019873"/>
                <a:gd name="connsiteY52" fmla="*/ 294817 h 649352"/>
                <a:gd name="connsiteX53" fmla="*/ 933541 w 1019873"/>
                <a:gd name="connsiteY53" fmla="*/ 273758 h 649352"/>
                <a:gd name="connsiteX54" fmla="*/ 944234 w 1019873"/>
                <a:gd name="connsiteY54" fmla="*/ 259504 h 649352"/>
                <a:gd name="connsiteX55" fmla="*/ 979986 w 1019873"/>
                <a:gd name="connsiteY55" fmla="*/ 252052 h 649352"/>
                <a:gd name="connsiteX56" fmla="*/ 901462 w 1019873"/>
                <a:gd name="connsiteY56" fmla="*/ 365335 h 649352"/>
                <a:gd name="connsiteX57" fmla="*/ 975449 w 1019873"/>
                <a:gd name="connsiteY57" fmla="*/ 302700 h 649352"/>
                <a:gd name="connsiteX58" fmla="*/ 969292 w 1019873"/>
                <a:gd name="connsiteY58" fmla="*/ 403780 h 649352"/>
                <a:gd name="connsiteX59" fmla="*/ 940886 w 1019873"/>
                <a:gd name="connsiteY59" fmla="*/ 483802 h 649352"/>
                <a:gd name="connsiteX60" fmla="*/ 841948 w 1019873"/>
                <a:gd name="connsiteY60" fmla="*/ 601837 h 649352"/>
                <a:gd name="connsiteX61" fmla="*/ 860850 w 1019873"/>
                <a:gd name="connsiteY61" fmla="*/ 590714 h 649352"/>
                <a:gd name="connsiteX62" fmla="*/ 903730 w 1019873"/>
                <a:gd name="connsiteY62" fmla="*/ 533694 h 649352"/>
                <a:gd name="connsiteX63" fmla="*/ 964540 w 1019873"/>
                <a:gd name="connsiteY63" fmla="*/ 474515 h 649352"/>
                <a:gd name="connsiteX64" fmla="*/ 961948 w 1019873"/>
                <a:gd name="connsiteY64" fmla="*/ 526783 h 649352"/>
                <a:gd name="connsiteX65" fmla="*/ 889364 w 1019873"/>
                <a:gd name="connsiteY65" fmla="*/ 605508 h 649352"/>
                <a:gd name="connsiteX66" fmla="*/ 797015 w 1019873"/>
                <a:gd name="connsiteY66" fmla="*/ 613500 h 649352"/>
                <a:gd name="connsiteX67" fmla="*/ 697753 w 1019873"/>
                <a:gd name="connsiteY67" fmla="*/ 618575 h 649352"/>
                <a:gd name="connsiteX68" fmla="*/ 597951 w 1019873"/>
                <a:gd name="connsiteY68" fmla="*/ 620627 h 649352"/>
                <a:gd name="connsiteX69" fmla="*/ 501929 w 1019873"/>
                <a:gd name="connsiteY69" fmla="*/ 626459 h 649352"/>
                <a:gd name="connsiteX70" fmla="*/ 573648 w 1019873"/>
                <a:gd name="connsiteY70" fmla="*/ 555724 h 649352"/>
                <a:gd name="connsiteX71" fmla="*/ 493504 w 1019873"/>
                <a:gd name="connsiteY71" fmla="*/ 615120 h 649352"/>
                <a:gd name="connsiteX72" fmla="*/ 490264 w 1019873"/>
                <a:gd name="connsiteY72" fmla="*/ 626675 h 649352"/>
                <a:gd name="connsiteX73" fmla="*/ 144413 w 1019873"/>
                <a:gd name="connsiteY73" fmla="*/ 624299 h 649352"/>
                <a:gd name="connsiteX74" fmla="*/ 52496 w 1019873"/>
                <a:gd name="connsiteY74" fmla="*/ 606048 h 649352"/>
                <a:gd name="connsiteX75" fmla="*/ 129940 w 1019873"/>
                <a:gd name="connsiteY75" fmla="*/ 646437 h 649352"/>
                <a:gd name="connsiteX76" fmla="*/ 154566 w 1019873"/>
                <a:gd name="connsiteY76" fmla="*/ 649353 h 649352"/>
                <a:gd name="connsiteX77" fmla="*/ 163531 w 1019873"/>
                <a:gd name="connsiteY77" fmla="*/ 646221 h 649352"/>
                <a:gd name="connsiteX78" fmla="*/ 123459 w 1019873"/>
                <a:gd name="connsiteY78" fmla="*/ 640714 h 649352"/>
                <a:gd name="connsiteX79" fmla="*/ 91272 w 1019873"/>
                <a:gd name="connsiteY79" fmla="*/ 625487 h 649352"/>
                <a:gd name="connsiteX80" fmla="*/ 151758 w 1019873"/>
                <a:gd name="connsiteY80" fmla="*/ 636826 h 649352"/>
                <a:gd name="connsiteX81" fmla="*/ 220129 w 1019873"/>
                <a:gd name="connsiteY81" fmla="*/ 642981 h 649352"/>
                <a:gd name="connsiteX82" fmla="*/ 660273 w 1019873"/>
                <a:gd name="connsiteY82" fmla="*/ 632830 h 649352"/>
                <a:gd name="connsiteX83" fmla="*/ 728428 w 1019873"/>
                <a:gd name="connsiteY83" fmla="*/ 627323 h 649352"/>
                <a:gd name="connsiteX84" fmla="*/ 805332 w 1019873"/>
                <a:gd name="connsiteY84" fmla="*/ 626135 h 649352"/>
                <a:gd name="connsiteX85" fmla="*/ 951687 w 1019873"/>
                <a:gd name="connsiteY85" fmla="*/ 612744 h 649352"/>
                <a:gd name="connsiteX86" fmla="*/ 958059 w 1019873"/>
                <a:gd name="connsiteY86" fmla="*/ 625055 h 649352"/>
                <a:gd name="connsiteX87" fmla="*/ 970805 w 1019873"/>
                <a:gd name="connsiteY87" fmla="*/ 608640 h 649352"/>
                <a:gd name="connsiteX88" fmla="*/ 998671 w 1019873"/>
                <a:gd name="connsiteY88" fmla="*/ 613608 h 649352"/>
                <a:gd name="connsiteX89" fmla="*/ 1007528 w 1019873"/>
                <a:gd name="connsiteY89" fmla="*/ 485098 h 649352"/>
                <a:gd name="connsiteX90" fmla="*/ 1012173 w 1019873"/>
                <a:gd name="connsiteY90" fmla="*/ 410476 h 649352"/>
                <a:gd name="connsiteX91" fmla="*/ 1014981 w 1019873"/>
                <a:gd name="connsiteY91" fmla="*/ 181102 h 649352"/>
                <a:gd name="connsiteX92" fmla="*/ 1001804 w 1019873"/>
                <a:gd name="connsiteY92" fmla="*/ 89309 h 649352"/>
                <a:gd name="connsiteX93" fmla="*/ 990247 w 1019873"/>
                <a:gd name="connsiteY93" fmla="*/ 60367 h 649352"/>
                <a:gd name="connsiteX94" fmla="*/ 680795 w 1019873"/>
                <a:gd name="connsiteY94" fmla="*/ 72570 h 649352"/>
                <a:gd name="connsiteX95" fmla="*/ 556799 w 1019873"/>
                <a:gd name="connsiteY95" fmla="*/ 87149 h 649352"/>
                <a:gd name="connsiteX96" fmla="*/ 418437 w 1019873"/>
                <a:gd name="connsiteY96" fmla="*/ 84125 h 649352"/>
                <a:gd name="connsiteX97" fmla="*/ 419193 w 1019873"/>
                <a:gd name="connsiteY97" fmla="*/ 9179 h 649352"/>
                <a:gd name="connsiteX98" fmla="*/ 361839 w 1019873"/>
                <a:gd name="connsiteY98" fmla="*/ 9719 h 649352"/>
                <a:gd name="connsiteX99" fmla="*/ 299625 w 1019873"/>
                <a:gd name="connsiteY99" fmla="*/ 16739 h 649352"/>
                <a:gd name="connsiteX100" fmla="*/ 191830 w 1019873"/>
                <a:gd name="connsiteY100" fmla="*/ 1404 h 649352"/>
                <a:gd name="connsiteX101" fmla="*/ 183513 w 1019873"/>
                <a:gd name="connsiteY101" fmla="*/ 17387 h 649352"/>
                <a:gd name="connsiteX102" fmla="*/ 160183 w 1019873"/>
                <a:gd name="connsiteY102" fmla="*/ 6911 h 649352"/>
                <a:gd name="connsiteX103" fmla="*/ 158346 w 1019873"/>
                <a:gd name="connsiteY103" fmla="*/ 4536 h 649352"/>
                <a:gd name="connsiteX104" fmla="*/ 154566 w 1019873"/>
                <a:gd name="connsiteY104" fmla="*/ 0 h 649352"/>
                <a:gd name="connsiteX105" fmla="*/ 150246 w 1019873"/>
                <a:gd name="connsiteY105" fmla="*/ 8855 h 649352"/>
                <a:gd name="connsiteX106" fmla="*/ 131128 w 1019873"/>
                <a:gd name="connsiteY106" fmla="*/ 89957 h 649352"/>
                <a:gd name="connsiteX107" fmla="*/ 121515 w 1019873"/>
                <a:gd name="connsiteY107" fmla="*/ 88337 h 649352"/>
                <a:gd name="connsiteX108" fmla="*/ 113090 w 1019873"/>
                <a:gd name="connsiteY108" fmla="*/ 101512 h 649352"/>
                <a:gd name="connsiteX109" fmla="*/ 62973 w 1019873"/>
                <a:gd name="connsiteY109" fmla="*/ 83477 h 649352"/>
                <a:gd name="connsiteX110" fmla="*/ 52388 w 1019873"/>
                <a:gd name="connsiteY110" fmla="*/ 100972 h 649352"/>
                <a:gd name="connsiteX111" fmla="*/ 38346 w 1019873"/>
                <a:gd name="connsiteY111" fmla="*/ 83477 h 649352"/>
                <a:gd name="connsiteX112" fmla="*/ 14584 w 1019873"/>
                <a:gd name="connsiteY112" fmla="*/ 91253 h 649352"/>
                <a:gd name="connsiteX113" fmla="*/ 22577 w 1019873"/>
                <a:gd name="connsiteY113" fmla="*/ 132614 h 649352"/>
                <a:gd name="connsiteX114" fmla="*/ 22361 w 1019873"/>
                <a:gd name="connsiteY114" fmla="*/ 273650 h 649352"/>
                <a:gd name="connsiteX115" fmla="*/ 6267 w 1019873"/>
                <a:gd name="connsiteY115" fmla="*/ 281966 h 649352"/>
                <a:gd name="connsiteX116" fmla="*/ 2 w 1019873"/>
                <a:gd name="connsiteY116" fmla="*/ 576243 h 649352"/>
                <a:gd name="connsiteX117" fmla="*/ 11128 w 1019873"/>
                <a:gd name="connsiteY117" fmla="*/ 588014 h 649352"/>
                <a:gd name="connsiteX118" fmla="*/ 27653 w 1019873"/>
                <a:gd name="connsiteY118" fmla="*/ 620087 h 649352"/>
                <a:gd name="connsiteX119" fmla="*/ 29705 w 1019873"/>
                <a:gd name="connsiteY119" fmla="*/ 622355 h 649352"/>
                <a:gd name="connsiteX120" fmla="*/ 42451 w 1019873"/>
                <a:gd name="connsiteY120" fmla="*/ 630778 h 649352"/>
                <a:gd name="connsiteX121" fmla="*/ 34242 w 1019873"/>
                <a:gd name="connsiteY121" fmla="*/ 597193 h 649352"/>
                <a:gd name="connsiteX122" fmla="*/ 43099 w 1019873"/>
                <a:gd name="connsiteY122" fmla="*/ 593197 h 649352"/>
                <a:gd name="connsiteX123" fmla="*/ 53036 w 1019873"/>
                <a:gd name="connsiteY123" fmla="*/ 592441 h 649352"/>
                <a:gd name="connsiteX124" fmla="*/ 60813 w 1019873"/>
                <a:gd name="connsiteY124" fmla="*/ 587906 h 649352"/>
                <a:gd name="connsiteX125" fmla="*/ 138256 w 1019873"/>
                <a:gd name="connsiteY125" fmla="*/ 613608 h 649352"/>
                <a:gd name="connsiteX126" fmla="*/ 53036 w 1019873"/>
                <a:gd name="connsiteY126" fmla="*/ 578942 h 649352"/>
                <a:gd name="connsiteX127" fmla="*/ 49903 w 1019873"/>
                <a:gd name="connsiteY127" fmla="*/ 526459 h 649352"/>
                <a:gd name="connsiteX128" fmla="*/ 80255 w 1019873"/>
                <a:gd name="connsiteY128" fmla="*/ 485422 h 649352"/>
                <a:gd name="connsiteX129" fmla="*/ 82307 w 1019873"/>
                <a:gd name="connsiteY129" fmla="*/ 483262 h 649352"/>
                <a:gd name="connsiteX130" fmla="*/ 84359 w 1019873"/>
                <a:gd name="connsiteY130" fmla="*/ 481210 h 649352"/>
                <a:gd name="connsiteX131" fmla="*/ 101965 w 1019873"/>
                <a:gd name="connsiteY131" fmla="*/ 465551 h 649352"/>
                <a:gd name="connsiteX132" fmla="*/ 104233 w 1019873"/>
                <a:gd name="connsiteY132" fmla="*/ 463716 h 649352"/>
                <a:gd name="connsiteX133" fmla="*/ 119030 w 1019873"/>
                <a:gd name="connsiteY133" fmla="*/ 449569 h 649352"/>
                <a:gd name="connsiteX134" fmla="*/ 121299 w 1019873"/>
                <a:gd name="connsiteY134" fmla="*/ 447625 h 649352"/>
                <a:gd name="connsiteX135" fmla="*/ 202955 w 1019873"/>
                <a:gd name="connsiteY135" fmla="*/ 368143 h 649352"/>
                <a:gd name="connsiteX136" fmla="*/ 205331 w 1019873"/>
                <a:gd name="connsiteY136" fmla="*/ 366199 h 649352"/>
                <a:gd name="connsiteX137" fmla="*/ 207707 w 1019873"/>
                <a:gd name="connsiteY137" fmla="*/ 364255 h 649352"/>
                <a:gd name="connsiteX138" fmla="*/ 224773 w 1019873"/>
                <a:gd name="connsiteY138" fmla="*/ 348057 h 649352"/>
                <a:gd name="connsiteX139" fmla="*/ 226933 w 1019873"/>
                <a:gd name="connsiteY139" fmla="*/ 346005 h 649352"/>
                <a:gd name="connsiteX140" fmla="*/ 231146 w 1019873"/>
                <a:gd name="connsiteY140" fmla="*/ 342009 h 649352"/>
                <a:gd name="connsiteX141" fmla="*/ 233306 w 1019873"/>
                <a:gd name="connsiteY141" fmla="*/ 339957 h 649352"/>
                <a:gd name="connsiteX142" fmla="*/ 235250 w 1019873"/>
                <a:gd name="connsiteY142" fmla="*/ 337905 h 649352"/>
                <a:gd name="connsiteX143" fmla="*/ 237194 w 1019873"/>
                <a:gd name="connsiteY143" fmla="*/ 335746 h 649352"/>
                <a:gd name="connsiteX144" fmla="*/ 241839 w 1019873"/>
                <a:gd name="connsiteY144" fmla="*/ 323543 h 649352"/>
                <a:gd name="connsiteX145" fmla="*/ 239139 w 1019873"/>
                <a:gd name="connsiteY145" fmla="*/ 325054 h 649352"/>
                <a:gd name="connsiteX146" fmla="*/ 58652 w 1019873"/>
                <a:gd name="connsiteY146" fmla="*/ 501189 h 649352"/>
                <a:gd name="connsiteX147" fmla="*/ 49471 w 1019873"/>
                <a:gd name="connsiteY147" fmla="*/ 507236 h 649352"/>
                <a:gd name="connsiteX148" fmla="*/ 50984 w 1019873"/>
                <a:gd name="connsiteY148" fmla="*/ 406048 h 649352"/>
                <a:gd name="connsiteX149" fmla="*/ 96240 w 1019873"/>
                <a:gd name="connsiteY149" fmla="*/ 348165 h 649352"/>
                <a:gd name="connsiteX150" fmla="*/ 53360 w 1019873"/>
                <a:gd name="connsiteY150" fmla="*/ 378834 h 649352"/>
                <a:gd name="connsiteX151" fmla="*/ 52280 w 1019873"/>
                <a:gd name="connsiteY151" fmla="*/ 316307 h 649352"/>
                <a:gd name="connsiteX152" fmla="*/ 49471 w 1019873"/>
                <a:gd name="connsiteY152" fmla="*/ 318467 h 649352"/>
                <a:gd name="connsiteX153" fmla="*/ 40831 w 1019873"/>
                <a:gd name="connsiteY153" fmla="*/ 399785 h 649352"/>
                <a:gd name="connsiteX154" fmla="*/ 33594 w 1019873"/>
                <a:gd name="connsiteY154" fmla="*/ 352484 h 649352"/>
                <a:gd name="connsiteX155" fmla="*/ 87059 w 1019873"/>
                <a:gd name="connsiteY155" fmla="*/ 297517 h 649352"/>
                <a:gd name="connsiteX156" fmla="*/ 147221 w 1019873"/>
                <a:gd name="connsiteY156" fmla="*/ 293305 h 649352"/>
                <a:gd name="connsiteX157" fmla="*/ 96240 w 1019873"/>
                <a:gd name="connsiteY157" fmla="*/ 348165 h 649352"/>
                <a:gd name="connsiteX158" fmla="*/ 931381 w 1019873"/>
                <a:gd name="connsiteY158" fmla="*/ 255076 h 649352"/>
                <a:gd name="connsiteX159" fmla="*/ 911075 w 1019873"/>
                <a:gd name="connsiteY159" fmla="*/ 292333 h 649352"/>
                <a:gd name="connsiteX160" fmla="*/ 881696 w 1019873"/>
                <a:gd name="connsiteY160" fmla="*/ 321275 h 649352"/>
                <a:gd name="connsiteX161" fmla="*/ 869706 w 1019873"/>
                <a:gd name="connsiteY161" fmla="*/ 259504 h 649352"/>
                <a:gd name="connsiteX162" fmla="*/ 931381 w 1019873"/>
                <a:gd name="connsiteY162" fmla="*/ 255076 h 649352"/>
                <a:gd name="connsiteX163" fmla="*/ 996187 w 1019873"/>
                <a:gd name="connsiteY163" fmla="*/ 215767 h 649352"/>
                <a:gd name="connsiteX164" fmla="*/ 1003640 w 1019873"/>
                <a:gd name="connsiteY164" fmla="*/ 178294 h 649352"/>
                <a:gd name="connsiteX165" fmla="*/ 997591 w 1019873"/>
                <a:gd name="connsiteY165" fmla="*/ 357236 h 649352"/>
                <a:gd name="connsiteX166" fmla="*/ 991543 w 1019873"/>
                <a:gd name="connsiteY166" fmla="*/ 443737 h 649352"/>
                <a:gd name="connsiteX167" fmla="*/ 968320 w 1019873"/>
                <a:gd name="connsiteY167" fmla="*/ 516523 h 649352"/>
                <a:gd name="connsiteX168" fmla="*/ 981282 w 1019873"/>
                <a:gd name="connsiteY168" fmla="*/ 427106 h 649352"/>
                <a:gd name="connsiteX169" fmla="*/ 986034 w 1019873"/>
                <a:gd name="connsiteY169" fmla="*/ 335962 h 649352"/>
                <a:gd name="connsiteX170" fmla="*/ 991543 w 1019873"/>
                <a:gd name="connsiteY170" fmla="*/ 289633 h 649352"/>
                <a:gd name="connsiteX171" fmla="*/ 993919 w 1019873"/>
                <a:gd name="connsiteY171" fmla="*/ 256156 h 649352"/>
                <a:gd name="connsiteX172" fmla="*/ 996187 w 1019873"/>
                <a:gd name="connsiteY172" fmla="*/ 215767 h 649352"/>
                <a:gd name="connsiteX173" fmla="*/ 768824 w 1019873"/>
                <a:gd name="connsiteY173" fmla="*/ 189525 h 649352"/>
                <a:gd name="connsiteX174" fmla="*/ 784594 w 1019873"/>
                <a:gd name="connsiteY174" fmla="*/ 217711 h 649352"/>
                <a:gd name="connsiteX175" fmla="*/ 775413 w 1019873"/>
                <a:gd name="connsiteY175" fmla="*/ 183262 h 649352"/>
                <a:gd name="connsiteX176" fmla="*/ 767420 w 1019873"/>
                <a:gd name="connsiteY176" fmla="*/ 172894 h 649352"/>
                <a:gd name="connsiteX177" fmla="*/ 853181 w 1019873"/>
                <a:gd name="connsiteY177" fmla="*/ 416523 h 649352"/>
                <a:gd name="connsiteX178" fmla="*/ 777465 w 1019873"/>
                <a:gd name="connsiteY178" fmla="*/ 507128 h 649352"/>
                <a:gd name="connsiteX179" fmla="*/ 712983 w 1019873"/>
                <a:gd name="connsiteY179" fmla="*/ 526243 h 649352"/>
                <a:gd name="connsiteX180" fmla="*/ 646016 w 1019873"/>
                <a:gd name="connsiteY180" fmla="*/ 536502 h 649352"/>
                <a:gd name="connsiteX181" fmla="*/ 589958 w 1019873"/>
                <a:gd name="connsiteY181" fmla="*/ 514148 h 649352"/>
                <a:gd name="connsiteX182" fmla="*/ 531632 w 1019873"/>
                <a:gd name="connsiteY182" fmla="*/ 323975 h 649352"/>
                <a:gd name="connsiteX183" fmla="*/ 593522 w 1019873"/>
                <a:gd name="connsiteY183" fmla="*/ 218899 h 649352"/>
                <a:gd name="connsiteX184" fmla="*/ 617285 w 1019873"/>
                <a:gd name="connsiteY184" fmla="*/ 209935 h 649352"/>
                <a:gd name="connsiteX185" fmla="*/ 646232 w 1019873"/>
                <a:gd name="connsiteY185" fmla="*/ 197192 h 649352"/>
                <a:gd name="connsiteX186" fmla="*/ 710606 w 1019873"/>
                <a:gd name="connsiteY186" fmla="*/ 182182 h 649352"/>
                <a:gd name="connsiteX187" fmla="*/ 700345 w 1019873"/>
                <a:gd name="connsiteY187" fmla="*/ 189849 h 649352"/>
                <a:gd name="connsiteX188" fmla="*/ 689652 w 1019873"/>
                <a:gd name="connsiteY188" fmla="*/ 198164 h 649352"/>
                <a:gd name="connsiteX189" fmla="*/ 768824 w 1019873"/>
                <a:gd name="connsiteY189" fmla="*/ 189525 h 649352"/>
                <a:gd name="connsiteX190" fmla="*/ 45043 w 1019873"/>
                <a:gd name="connsiteY190" fmla="*/ 110043 h 649352"/>
                <a:gd name="connsiteX191" fmla="*/ 166987 w 1019873"/>
                <a:gd name="connsiteY191" fmla="*/ 119223 h 649352"/>
                <a:gd name="connsiteX192" fmla="*/ 282991 w 1019873"/>
                <a:gd name="connsiteY192" fmla="*/ 111879 h 649352"/>
                <a:gd name="connsiteX193" fmla="*/ 407420 w 1019873"/>
                <a:gd name="connsiteY193" fmla="*/ 109503 h 649352"/>
                <a:gd name="connsiteX194" fmla="*/ 468770 w 1019873"/>
                <a:gd name="connsiteY194" fmla="*/ 110043 h 649352"/>
                <a:gd name="connsiteX195" fmla="*/ 523207 w 1019873"/>
                <a:gd name="connsiteY195" fmla="*/ 102376 h 649352"/>
                <a:gd name="connsiteX196" fmla="*/ 651848 w 1019873"/>
                <a:gd name="connsiteY196" fmla="*/ 102376 h 649352"/>
                <a:gd name="connsiteX197" fmla="*/ 705638 w 1019873"/>
                <a:gd name="connsiteY197" fmla="*/ 94817 h 649352"/>
                <a:gd name="connsiteX198" fmla="*/ 767960 w 1019873"/>
                <a:gd name="connsiteY198" fmla="*/ 95356 h 649352"/>
                <a:gd name="connsiteX199" fmla="*/ 887420 w 1019873"/>
                <a:gd name="connsiteY199" fmla="*/ 91577 h 649352"/>
                <a:gd name="connsiteX200" fmla="*/ 990679 w 1019873"/>
                <a:gd name="connsiteY200" fmla="*/ 104752 h 649352"/>
                <a:gd name="connsiteX201" fmla="*/ 988626 w 1019873"/>
                <a:gd name="connsiteY201" fmla="*/ 215551 h 649352"/>
                <a:gd name="connsiteX202" fmla="*/ 985494 w 1019873"/>
                <a:gd name="connsiteY202" fmla="*/ 222570 h 649352"/>
                <a:gd name="connsiteX203" fmla="*/ 983550 w 1019873"/>
                <a:gd name="connsiteY203" fmla="*/ 226026 h 649352"/>
                <a:gd name="connsiteX204" fmla="*/ 856421 w 1019873"/>
                <a:gd name="connsiteY204" fmla="*/ 238661 h 649352"/>
                <a:gd name="connsiteX205" fmla="*/ 796583 w 1019873"/>
                <a:gd name="connsiteY205" fmla="*/ 166523 h 649352"/>
                <a:gd name="connsiteX206" fmla="*/ 697213 w 1019873"/>
                <a:gd name="connsiteY206" fmla="*/ 149568 h 649352"/>
                <a:gd name="connsiteX207" fmla="*/ 541461 w 1019873"/>
                <a:gd name="connsiteY207" fmla="*/ 258532 h 649352"/>
                <a:gd name="connsiteX208" fmla="*/ 517591 w 1019873"/>
                <a:gd name="connsiteY208" fmla="*/ 268683 h 649352"/>
                <a:gd name="connsiteX209" fmla="*/ 287204 w 1019873"/>
                <a:gd name="connsiteY209" fmla="*/ 270303 h 649352"/>
                <a:gd name="connsiteX210" fmla="*/ 37050 w 1019873"/>
                <a:gd name="connsiteY210" fmla="*/ 283586 h 649352"/>
                <a:gd name="connsiteX211" fmla="*/ 45043 w 1019873"/>
                <a:gd name="connsiteY211" fmla="*/ 110043 h 649352"/>
                <a:gd name="connsiteX212" fmla="*/ 404719 w 1019873"/>
                <a:gd name="connsiteY212" fmla="*/ 45896 h 649352"/>
                <a:gd name="connsiteX213" fmla="*/ 394350 w 1019873"/>
                <a:gd name="connsiteY213" fmla="*/ 82398 h 649352"/>
                <a:gd name="connsiteX214" fmla="*/ 386682 w 1019873"/>
                <a:gd name="connsiteY214" fmla="*/ 84557 h 649352"/>
                <a:gd name="connsiteX215" fmla="*/ 287204 w 1019873"/>
                <a:gd name="connsiteY215" fmla="*/ 88337 h 649352"/>
                <a:gd name="connsiteX216" fmla="*/ 171092 w 1019873"/>
                <a:gd name="connsiteY216" fmla="*/ 92765 h 649352"/>
                <a:gd name="connsiteX217" fmla="*/ 161155 w 1019873"/>
                <a:gd name="connsiteY217" fmla="*/ 62095 h 649352"/>
                <a:gd name="connsiteX218" fmla="*/ 162775 w 1019873"/>
                <a:gd name="connsiteY218" fmla="*/ 29374 h 649352"/>
                <a:gd name="connsiteX219" fmla="*/ 286879 w 1019873"/>
                <a:gd name="connsiteY219" fmla="*/ 28510 h 649352"/>
                <a:gd name="connsiteX220" fmla="*/ 402127 w 1019873"/>
                <a:gd name="connsiteY220" fmla="*/ 34665 h 649352"/>
                <a:gd name="connsiteX221" fmla="*/ 404719 w 1019873"/>
                <a:gd name="connsiteY221" fmla="*/ 45896 h 6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1019873" h="649352">
                  <a:moveTo>
                    <a:pt x="969184" y="599461"/>
                  </a:moveTo>
                  <a:cubicBezTo>
                    <a:pt x="968428" y="597301"/>
                    <a:pt x="959680" y="596437"/>
                    <a:pt x="969076" y="587042"/>
                  </a:cubicBezTo>
                  <a:cubicBezTo>
                    <a:pt x="977177" y="578942"/>
                    <a:pt x="972965" y="584126"/>
                    <a:pt x="984954" y="582182"/>
                  </a:cubicBezTo>
                  <a:cubicBezTo>
                    <a:pt x="981714" y="599029"/>
                    <a:pt x="983874" y="603780"/>
                    <a:pt x="969184" y="599461"/>
                  </a:cubicBezTo>
                  <a:close/>
                  <a:moveTo>
                    <a:pt x="41371" y="582830"/>
                  </a:moveTo>
                  <a:cubicBezTo>
                    <a:pt x="32838" y="573975"/>
                    <a:pt x="35214" y="589202"/>
                    <a:pt x="32730" y="564040"/>
                  </a:cubicBezTo>
                  <a:lnTo>
                    <a:pt x="33486" y="430994"/>
                  </a:lnTo>
                  <a:cubicBezTo>
                    <a:pt x="33486" y="427430"/>
                    <a:pt x="33270" y="422031"/>
                    <a:pt x="33918" y="418683"/>
                  </a:cubicBezTo>
                  <a:cubicBezTo>
                    <a:pt x="35430" y="411340"/>
                    <a:pt x="36618" y="411556"/>
                    <a:pt x="38454" y="408316"/>
                  </a:cubicBezTo>
                  <a:cubicBezTo>
                    <a:pt x="47095" y="418359"/>
                    <a:pt x="46879" y="388661"/>
                    <a:pt x="44935" y="451944"/>
                  </a:cubicBezTo>
                  <a:lnTo>
                    <a:pt x="43963" y="542765"/>
                  </a:lnTo>
                  <a:cubicBezTo>
                    <a:pt x="44827" y="549677"/>
                    <a:pt x="47419" y="557452"/>
                    <a:pt x="47527" y="564148"/>
                  </a:cubicBezTo>
                  <a:cubicBezTo>
                    <a:pt x="47743" y="586394"/>
                    <a:pt x="50228" y="570627"/>
                    <a:pt x="41371" y="582830"/>
                  </a:cubicBezTo>
                  <a:close/>
                  <a:moveTo>
                    <a:pt x="946286" y="598813"/>
                  </a:moveTo>
                  <a:lnTo>
                    <a:pt x="903190" y="603672"/>
                  </a:lnTo>
                  <a:cubicBezTo>
                    <a:pt x="911183" y="577755"/>
                    <a:pt x="958815" y="531642"/>
                    <a:pt x="986466" y="523327"/>
                  </a:cubicBezTo>
                  <a:lnTo>
                    <a:pt x="979013" y="567063"/>
                  </a:lnTo>
                  <a:cubicBezTo>
                    <a:pt x="964324" y="573759"/>
                    <a:pt x="962596" y="572355"/>
                    <a:pt x="954927" y="584450"/>
                  </a:cubicBezTo>
                  <a:lnTo>
                    <a:pt x="946286" y="598813"/>
                  </a:lnTo>
                  <a:close/>
                  <a:moveTo>
                    <a:pt x="96240" y="348165"/>
                  </a:moveTo>
                  <a:cubicBezTo>
                    <a:pt x="105313" y="344601"/>
                    <a:pt x="106393" y="343629"/>
                    <a:pt x="114386" y="337041"/>
                  </a:cubicBezTo>
                  <a:lnTo>
                    <a:pt x="150462" y="311016"/>
                  </a:lnTo>
                  <a:cubicBezTo>
                    <a:pt x="160723" y="302268"/>
                    <a:pt x="153810" y="308640"/>
                    <a:pt x="157698" y="301836"/>
                  </a:cubicBezTo>
                  <a:lnTo>
                    <a:pt x="162991" y="291469"/>
                  </a:lnTo>
                  <a:lnTo>
                    <a:pt x="262361" y="288337"/>
                  </a:lnTo>
                  <a:cubicBezTo>
                    <a:pt x="255988" y="305940"/>
                    <a:pt x="247780" y="307236"/>
                    <a:pt x="241839" y="323543"/>
                  </a:cubicBezTo>
                  <a:cubicBezTo>
                    <a:pt x="249616" y="320627"/>
                    <a:pt x="245727" y="323543"/>
                    <a:pt x="252532" y="317819"/>
                  </a:cubicBezTo>
                  <a:lnTo>
                    <a:pt x="258581" y="311447"/>
                  </a:lnTo>
                  <a:cubicBezTo>
                    <a:pt x="259121" y="310800"/>
                    <a:pt x="259877" y="309828"/>
                    <a:pt x="260417" y="309180"/>
                  </a:cubicBezTo>
                  <a:lnTo>
                    <a:pt x="282991" y="284774"/>
                  </a:lnTo>
                  <a:cubicBezTo>
                    <a:pt x="337861" y="282830"/>
                    <a:pt x="488536" y="297301"/>
                    <a:pt x="523855" y="285314"/>
                  </a:cubicBezTo>
                  <a:cubicBezTo>
                    <a:pt x="519643" y="313283"/>
                    <a:pt x="514026" y="319871"/>
                    <a:pt x="516511" y="355184"/>
                  </a:cubicBezTo>
                  <a:cubicBezTo>
                    <a:pt x="502577" y="364039"/>
                    <a:pt x="476763" y="407560"/>
                    <a:pt x="462613" y="424191"/>
                  </a:cubicBezTo>
                  <a:cubicBezTo>
                    <a:pt x="424701" y="468467"/>
                    <a:pt x="385817" y="514903"/>
                    <a:pt x="344665" y="554968"/>
                  </a:cubicBezTo>
                  <a:cubicBezTo>
                    <a:pt x="333756" y="565551"/>
                    <a:pt x="290012" y="606156"/>
                    <a:pt x="295412" y="620843"/>
                  </a:cubicBezTo>
                  <a:cubicBezTo>
                    <a:pt x="313342" y="588554"/>
                    <a:pt x="420165" y="483910"/>
                    <a:pt x="462937" y="433262"/>
                  </a:cubicBezTo>
                  <a:cubicBezTo>
                    <a:pt x="478059" y="415443"/>
                    <a:pt x="500525" y="377322"/>
                    <a:pt x="516727" y="364039"/>
                  </a:cubicBezTo>
                  <a:lnTo>
                    <a:pt x="525800" y="454644"/>
                  </a:lnTo>
                  <a:cubicBezTo>
                    <a:pt x="495989" y="474191"/>
                    <a:pt x="368320" y="583262"/>
                    <a:pt x="378365" y="609180"/>
                  </a:cubicBezTo>
                  <a:lnTo>
                    <a:pt x="384305" y="598705"/>
                  </a:lnTo>
                  <a:cubicBezTo>
                    <a:pt x="397591" y="571707"/>
                    <a:pt x="424485" y="547949"/>
                    <a:pt x="445980" y="527862"/>
                  </a:cubicBezTo>
                  <a:cubicBezTo>
                    <a:pt x="465206" y="510044"/>
                    <a:pt x="508194" y="470735"/>
                    <a:pt x="527528" y="459720"/>
                  </a:cubicBezTo>
                  <a:lnTo>
                    <a:pt x="536709" y="472571"/>
                  </a:lnTo>
                  <a:cubicBezTo>
                    <a:pt x="553018" y="500757"/>
                    <a:pt x="572784" y="537366"/>
                    <a:pt x="600759" y="552269"/>
                  </a:cubicBezTo>
                  <a:cubicBezTo>
                    <a:pt x="642559" y="574407"/>
                    <a:pt x="701101" y="554644"/>
                    <a:pt x="743442" y="546977"/>
                  </a:cubicBezTo>
                  <a:cubicBezTo>
                    <a:pt x="731776" y="565983"/>
                    <a:pt x="700345" y="580562"/>
                    <a:pt x="697969" y="599893"/>
                  </a:cubicBezTo>
                  <a:cubicBezTo>
                    <a:pt x="710498" y="595249"/>
                    <a:pt x="739769" y="561232"/>
                    <a:pt x="754135" y="550001"/>
                  </a:cubicBezTo>
                  <a:cubicBezTo>
                    <a:pt x="789454" y="522679"/>
                    <a:pt x="788482" y="565444"/>
                    <a:pt x="868302" y="448813"/>
                  </a:cubicBezTo>
                  <a:cubicBezTo>
                    <a:pt x="875215" y="438769"/>
                    <a:pt x="884396" y="426458"/>
                    <a:pt x="883964" y="410800"/>
                  </a:cubicBezTo>
                  <a:cubicBezTo>
                    <a:pt x="883532" y="393629"/>
                    <a:pt x="878671" y="393089"/>
                    <a:pt x="880399" y="356588"/>
                  </a:cubicBezTo>
                  <a:lnTo>
                    <a:pt x="891417" y="346977"/>
                  </a:lnTo>
                  <a:cubicBezTo>
                    <a:pt x="885908" y="342765"/>
                    <a:pt x="886988" y="345033"/>
                    <a:pt x="884288" y="335638"/>
                  </a:cubicBezTo>
                  <a:cubicBezTo>
                    <a:pt x="897141" y="321275"/>
                    <a:pt x="906106" y="309288"/>
                    <a:pt x="917339" y="294817"/>
                  </a:cubicBezTo>
                  <a:cubicBezTo>
                    <a:pt x="923820" y="286609"/>
                    <a:pt x="926736" y="283154"/>
                    <a:pt x="933541" y="273758"/>
                  </a:cubicBezTo>
                  <a:lnTo>
                    <a:pt x="944234" y="259504"/>
                  </a:lnTo>
                  <a:cubicBezTo>
                    <a:pt x="953523" y="248920"/>
                    <a:pt x="966808" y="252484"/>
                    <a:pt x="979986" y="252052"/>
                  </a:cubicBezTo>
                  <a:cubicBezTo>
                    <a:pt x="981390" y="321383"/>
                    <a:pt x="930409" y="308208"/>
                    <a:pt x="901462" y="365335"/>
                  </a:cubicBezTo>
                  <a:cubicBezTo>
                    <a:pt x="925008" y="349784"/>
                    <a:pt x="939157" y="324514"/>
                    <a:pt x="975449" y="302700"/>
                  </a:cubicBezTo>
                  <a:cubicBezTo>
                    <a:pt x="976205" y="326998"/>
                    <a:pt x="971561" y="376026"/>
                    <a:pt x="969292" y="403780"/>
                  </a:cubicBezTo>
                  <a:cubicBezTo>
                    <a:pt x="965080" y="456912"/>
                    <a:pt x="968968" y="450109"/>
                    <a:pt x="940886" y="483802"/>
                  </a:cubicBezTo>
                  <a:cubicBezTo>
                    <a:pt x="922524" y="505832"/>
                    <a:pt x="848536" y="576243"/>
                    <a:pt x="841948" y="601837"/>
                  </a:cubicBezTo>
                  <a:lnTo>
                    <a:pt x="860850" y="590714"/>
                  </a:lnTo>
                  <a:cubicBezTo>
                    <a:pt x="863334" y="569115"/>
                    <a:pt x="889688" y="548813"/>
                    <a:pt x="903730" y="533694"/>
                  </a:cubicBezTo>
                  <a:cubicBezTo>
                    <a:pt x="921228" y="514795"/>
                    <a:pt x="941318" y="484774"/>
                    <a:pt x="964540" y="474515"/>
                  </a:cubicBezTo>
                  <a:lnTo>
                    <a:pt x="961948" y="526783"/>
                  </a:lnTo>
                  <a:cubicBezTo>
                    <a:pt x="932569" y="552053"/>
                    <a:pt x="910427" y="571059"/>
                    <a:pt x="889364" y="605508"/>
                  </a:cubicBezTo>
                  <a:cubicBezTo>
                    <a:pt x="854585" y="607020"/>
                    <a:pt x="833523" y="614148"/>
                    <a:pt x="797015" y="613500"/>
                  </a:cubicBezTo>
                  <a:cubicBezTo>
                    <a:pt x="758887" y="612960"/>
                    <a:pt x="731560" y="616308"/>
                    <a:pt x="697753" y="618575"/>
                  </a:cubicBezTo>
                  <a:cubicBezTo>
                    <a:pt x="665782" y="620735"/>
                    <a:pt x="630570" y="619547"/>
                    <a:pt x="597951" y="620627"/>
                  </a:cubicBezTo>
                  <a:cubicBezTo>
                    <a:pt x="565008" y="621707"/>
                    <a:pt x="538113" y="628511"/>
                    <a:pt x="501929" y="626459"/>
                  </a:cubicBezTo>
                  <a:cubicBezTo>
                    <a:pt x="503441" y="583154"/>
                    <a:pt x="545026" y="576675"/>
                    <a:pt x="573648" y="555724"/>
                  </a:cubicBezTo>
                  <a:cubicBezTo>
                    <a:pt x="545998" y="557992"/>
                    <a:pt x="499769" y="586610"/>
                    <a:pt x="493504" y="615120"/>
                  </a:cubicBezTo>
                  <a:lnTo>
                    <a:pt x="490264" y="626675"/>
                  </a:lnTo>
                  <a:cubicBezTo>
                    <a:pt x="399427" y="633694"/>
                    <a:pt x="236546" y="641254"/>
                    <a:pt x="144413" y="624299"/>
                  </a:cubicBezTo>
                  <a:cubicBezTo>
                    <a:pt x="119139" y="619763"/>
                    <a:pt x="68049" y="597949"/>
                    <a:pt x="52496" y="606048"/>
                  </a:cubicBezTo>
                  <a:cubicBezTo>
                    <a:pt x="57896" y="630130"/>
                    <a:pt x="107365" y="642981"/>
                    <a:pt x="129940" y="646437"/>
                  </a:cubicBezTo>
                  <a:lnTo>
                    <a:pt x="154566" y="649353"/>
                  </a:lnTo>
                  <a:cubicBezTo>
                    <a:pt x="162019" y="648705"/>
                    <a:pt x="160075" y="647949"/>
                    <a:pt x="163531" y="646221"/>
                  </a:cubicBezTo>
                  <a:cubicBezTo>
                    <a:pt x="151974" y="644169"/>
                    <a:pt x="136852" y="643521"/>
                    <a:pt x="123459" y="640714"/>
                  </a:cubicBezTo>
                  <a:lnTo>
                    <a:pt x="91272" y="625487"/>
                  </a:lnTo>
                  <a:cubicBezTo>
                    <a:pt x="111794" y="626027"/>
                    <a:pt x="131344" y="632938"/>
                    <a:pt x="151758" y="636826"/>
                  </a:cubicBezTo>
                  <a:cubicBezTo>
                    <a:pt x="171200" y="640606"/>
                    <a:pt x="200255" y="640606"/>
                    <a:pt x="220129" y="642981"/>
                  </a:cubicBezTo>
                  <a:cubicBezTo>
                    <a:pt x="301461" y="652485"/>
                    <a:pt x="570300" y="633802"/>
                    <a:pt x="660273" y="632830"/>
                  </a:cubicBezTo>
                  <a:cubicBezTo>
                    <a:pt x="687600" y="632614"/>
                    <a:pt x="702830" y="630886"/>
                    <a:pt x="728428" y="627323"/>
                  </a:cubicBezTo>
                  <a:cubicBezTo>
                    <a:pt x="753811" y="623867"/>
                    <a:pt x="779733" y="626567"/>
                    <a:pt x="805332" y="626135"/>
                  </a:cubicBezTo>
                  <a:cubicBezTo>
                    <a:pt x="855773" y="625271"/>
                    <a:pt x="903190" y="614580"/>
                    <a:pt x="951687" y="612744"/>
                  </a:cubicBezTo>
                  <a:lnTo>
                    <a:pt x="958059" y="625055"/>
                  </a:lnTo>
                  <a:lnTo>
                    <a:pt x="970805" y="608640"/>
                  </a:lnTo>
                  <a:lnTo>
                    <a:pt x="998671" y="613608"/>
                  </a:lnTo>
                  <a:cubicBezTo>
                    <a:pt x="1030751" y="519655"/>
                    <a:pt x="1006232" y="514472"/>
                    <a:pt x="1007528" y="485098"/>
                  </a:cubicBezTo>
                  <a:cubicBezTo>
                    <a:pt x="1008500" y="461448"/>
                    <a:pt x="1012281" y="438230"/>
                    <a:pt x="1012173" y="410476"/>
                  </a:cubicBezTo>
                  <a:cubicBezTo>
                    <a:pt x="1011957" y="336286"/>
                    <a:pt x="1006556" y="253888"/>
                    <a:pt x="1014981" y="181102"/>
                  </a:cubicBezTo>
                  <a:cubicBezTo>
                    <a:pt x="1024486" y="98704"/>
                    <a:pt x="1020166" y="130778"/>
                    <a:pt x="1001804" y="89309"/>
                  </a:cubicBezTo>
                  <a:cubicBezTo>
                    <a:pt x="995323" y="74514"/>
                    <a:pt x="998779" y="73758"/>
                    <a:pt x="990247" y="60367"/>
                  </a:cubicBezTo>
                  <a:cubicBezTo>
                    <a:pt x="888824" y="53996"/>
                    <a:pt x="780273" y="68467"/>
                    <a:pt x="680795" y="72570"/>
                  </a:cubicBezTo>
                  <a:cubicBezTo>
                    <a:pt x="636403" y="74406"/>
                    <a:pt x="596223" y="86501"/>
                    <a:pt x="556799" y="87149"/>
                  </a:cubicBezTo>
                  <a:cubicBezTo>
                    <a:pt x="507114" y="87905"/>
                    <a:pt x="467042" y="83369"/>
                    <a:pt x="418437" y="84125"/>
                  </a:cubicBezTo>
                  <a:cubicBezTo>
                    <a:pt x="419193" y="50324"/>
                    <a:pt x="423837" y="39309"/>
                    <a:pt x="419193" y="9179"/>
                  </a:cubicBezTo>
                  <a:cubicBezTo>
                    <a:pt x="390030" y="9395"/>
                    <a:pt x="394782" y="5940"/>
                    <a:pt x="361839" y="9719"/>
                  </a:cubicBezTo>
                  <a:cubicBezTo>
                    <a:pt x="338833" y="12419"/>
                    <a:pt x="321443" y="13391"/>
                    <a:pt x="299625" y="16739"/>
                  </a:cubicBezTo>
                  <a:cubicBezTo>
                    <a:pt x="277699" y="-8315"/>
                    <a:pt x="273486" y="24946"/>
                    <a:pt x="191830" y="1404"/>
                  </a:cubicBezTo>
                  <a:lnTo>
                    <a:pt x="183513" y="17387"/>
                  </a:lnTo>
                  <a:cubicBezTo>
                    <a:pt x="170660" y="15875"/>
                    <a:pt x="168175" y="15875"/>
                    <a:pt x="160183" y="6911"/>
                  </a:cubicBezTo>
                  <a:cubicBezTo>
                    <a:pt x="159643" y="6264"/>
                    <a:pt x="158887" y="5076"/>
                    <a:pt x="158346" y="4536"/>
                  </a:cubicBezTo>
                  <a:lnTo>
                    <a:pt x="154566" y="0"/>
                  </a:lnTo>
                  <a:cubicBezTo>
                    <a:pt x="151866" y="4104"/>
                    <a:pt x="152190" y="1188"/>
                    <a:pt x="150246" y="8855"/>
                  </a:cubicBezTo>
                  <a:cubicBezTo>
                    <a:pt x="145817" y="26674"/>
                    <a:pt x="150354" y="90497"/>
                    <a:pt x="131128" y="89957"/>
                  </a:cubicBezTo>
                  <a:cubicBezTo>
                    <a:pt x="130912" y="89957"/>
                    <a:pt x="122055" y="88445"/>
                    <a:pt x="121515" y="88337"/>
                  </a:cubicBezTo>
                  <a:lnTo>
                    <a:pt x="113090" y="101512"/>
                  </a:lnTo>
                  <a:cubicBezTo>
                    <a:pt x="85439" y="98596"/>
                    <a:pt x="83387" y="93629"/>
                    <a:pt x="62973" y="83477"/>
                  </a:cubicBezTo>
                  <a:cubicBezTo>
                    <a:pt x="57896" y="95033"/>
                    <a:pt x="60165" y="91685"/>
                    <a:pt x="52388" y="100972"/>
                  </a:cubicBezTo>
                  <a:lnTo>
                    <a:pt x="38346" y="83477"/>
                  </a:lnTo>
                  <a:cubicBezTo>
                    <a:pt x="26681" y="84989"/>
                    <a:pt x="24413" y="86501"/>
                    <a:pt x="14584" y="91253"/>
                  </a:cubicBezTo>
                  <a:cubicBezTo>
                    <a:pt x="16096" y="107344"/>
                    <a:pt x="20849" y="115227"/>
                    <a:pt x="22577" y="132614"/>
                  </a:cubicBezTo>
                  <a:cubicBezTo>
                    <a:pt x="27329" y="180346"/>
                    <a:pt x="28193" y="227646"/>
                    <a:pt x="22361" y="273650"/>
                  </a:cubicBezTo>
                  <a:lnTo>
                    <a:pt x="6267" y="281966"/>
                  </a:lnTo>
                  <a:cubicBezTo>
                    <a:pt x="13936" y="382398"/>
                    <a:pt x="-214" y="476243"/>
                    <a:pt x="2" y="576243"/>
                  </a:cubicBezTo>
                  <a:cubicBezTo>
                    <a:pt x="10912" y="581534"/>
                    <a:pt x="6915" y="576999"/>
                    <a:pt x="11128" y="588014"/>
                  </a:cubicBezTo>
                  <a:cubicBezTo>
                    <a:pt x="16096" y="601297"/>
                    <a:pt x="16312" y="608532"/>
                    <a:pt x="27653" y="620087"/>
                  </a:cubicBezTo>
                  <a:cubicBezTo>
                    <a:pt x="28301" y="620735"/>
                    <a:pt x="29057" y="621707"/>
                    <a:pt x="29705" y="622355"/>
                  </a:cubicBezTo>
                  <a:lnTo>
                    <a:pt x="42451" y="630778"/>
                  </a:lnTo>
                  <a:lnTo>
                    <a:pt x="34242" y="597193"/>
                  </a:lnTo>
                  <a:lnTo>
                    <a:pt x="43099" y="593197"/>
                  </a:lnTo>
                  <a:cubicBezTo>
                    <a:pt x="44611" y="592873"/>
                    <a:pt x="52064" y="592549"/>
                    <a:pt x="53036" y="592441"/>
                  </a:cubicBezTo>
                  <a:cubicBezTo>
                    <a:pt x="58652" y="591793"/>
                    <a:pt x="52172" y="598489"/>
                    <a:pt x="60813" y="587906"/>
                  </a:cubicBezTo>
                  <a:cubicBezTo>
                    <a:pt x="92352" y="588986"/>
                    <a:pt x="114818" y="600001"/>
                    <a:pt x="138256" y="613608"/>
                  </a:cubicBezTo>
                  <a:cubicBezTo>
                    <a:pt x="148193" y="583586"/>
                    <a:pt x="72262" y="579158"/>
                    <a:pt x="53036" y="578942"/>
                  </a:cubicBezTo>
                  <a:cubicBezTo>
                    <a:pt x="52712" y="561880"/>
                    <a:pt x="47311" y="541469"/>
                    <a:pt x="49903" y="526459"/>
                  </a:cubicBezTo>
                  <a:cubicBezTo>
                    <a:pt x="52820" y="509288"/>
                    <a:pt x="68913" y="497085"/>
                    <a:pt x="80255" y="485422"/>
                  </a:cubicBezTo>
                  <a:cubicBezTo>
                    <a:pt x="80903" y="484774"/>
                    <a:pt x="81767" y="483910"/>
                    <a:pt x="82307" y="483262"/>
                  </a:cubicBezTo>
                  <a:cubicBezTo>
                    <a:pt x="82955" y="482722"/>
                    <a:pt x="83819" y="481858"/>
                    <a:pt x="84359" y="481210"/>
                  </a:cubicBezTo>
                  <a:lnTo>
                    <a:pt x="101965" y="465551"/>
                  </a:lnTo>
                  <a:cubicBezTo>
                    <a:pt x="102613" y="465011"/>
                    <a:pt x="103585" y="464255"/>
                    <a:pt x="104233" y="463716"/>
                  </a:cubicBezTo>
                  <a:lnTo>
                    <a:pt x="119030" y="449569"/>
                  </a:lnTo>
                  <a:cubicBezTo>
                    <a:pt x="119679" y="449029"/>
                    <a:pt x="120651" y="448273"/>
                    <a:pt x="121299" y="447625"/>
                  </a:cubicBezTo>
                  <a:lnTo>
                    <a:pt x="202955" y="368143"/>
                  </a:lnTo>
                  <a:cubicBezTo>
                    <a:pt x="203711" y="367603"/>
                    <a:pt x="204683" y="366739"/>
                    <a:pt x="205331" y="366199"/>
                  </a:cubicBezTo>
                  <a:cubicBezTo>
                    <a:pt x="206087" y="365659"/>
                    <a:pt x="206951" y="364795"/>
                    <a:pt x="207707" y="364255"/>
                  </a:cubicBezTo>
                  <a:lnTo>
                    <a:pt x="224773" y="348057"/>
                  </a:lnTo>
                  <a:cubicBezTo>
                    <a:pt x="225421" y="347517"/>
                    <a:pt x="226285" y="346653"/>
                    <a:pt x="226933" y="346005"/>
                  </a:cubicBezTo>
                  <a:lnTo>
                    <a:pt x="231146" y="342009"/>
                  </a:lnTo>
                  <a:cubicBezTo>
                    <a:pt x="231686" y="341361"/>
                    <a:pt x="232658" y="340605"/>
                    <a:pt x="233306" y="339957"/>
                  </a:cubicBezTo>
                  <a:cubicBezTo>
                    <a:pt x="233846" y="339417"/>
                    <a:pt x="234710" y="338553"/>
                    <a:pt x="235250" y="337905"/>
                  </a:cubicBezTo>
                  <a:cubicBezTo>
                    <a:pt x="235790" y="337257"/>
                    <a:pt x="236762" y="336394"/>
                    <a:pt x="237194" y="335746"/>
                  </a:cubicBezTo>
                  <a:lnTo>
                    <a:pt x="241839" y="323543"/>
                  </a:lnTo>
                  <a:cubicBezTo>
                    <a:pt x="240975" y="323975"/>
                    <a:pt x="239571" y="323759"/>
                    <a:pt x="239139" y="325054"/>
                  </a:cubicBezTo>
                  <a:lnTo>
                    <a:pt x="58652" y="501189"/>
                  </a:lnTo>
                  <a:cubicBezTo>
                    <a:pt x="52172" y="506696"/>
                    <a:pt x="58112" y="502376"/>
                    <a:pt x="49471" y="507236"/>
                  </a:cubicBezTo>
                  <a:cubicBezTo>
                    <a:pt x="48607" y="477214"/>
                    <a:pt x="48823" y="435854"/>
                    <a:pt x="50984" y="406048"/>
                  </a:cubicBezTo>
                  <a:cubicBezTo>
                    <a:pt x="53252" y="375486"/>
                    <a:pt x="83927" y="369979"/>
                    <a:pt x="96240" y="348165"/>
                  </a:cubicBezTo>
                  <a:cubicBezTo>
                    <a:pt x="78742" y="354968"/>
                    <a:pt x="69886" y="372031"/>
                    <a:pt x="53360" y="378834"/>
                  </a:cubicBezTo>
                  <a:lnTo>
                    <a:pt x="52280" y="316307"/>
                  </a:lnTo>
                  <a:cubicBezTo>
                    <a:pt x="50444" y="316955"/>
                    <a:pt x="49579" y="317171"/>
                    <a:pt x="49471" y="318467"/>
                  </a:cubicBezTo>
                  <a:cubicBezTo>
                    <a:pt x="47635" y="342981"/>
                    <a:pt x="52388" y="380778"/>
                    <a:pt x="40831" y="399785"/>
                  </a:cubicBezTo>
                  <a:cubicBezTo>
                    <a:pt x="28409" y="386502"/>
                    <a:pt x="32946" y="373327"/>
                    <a:pt x="33594" y="352484"/>
                  </a:cubicBezTo>
                  <a:cubicBezTo>
                    <a:pt x="36942" y="261123"/>
                    <a:pt x="42991" y="307560"/>
                    <a:pt x="87059" y="297517"/>
                  </a:cubicBezTo>
                  <a:cubicBezTo>
                    <a:pt x="104233" y="293629"/>
                    <a:pt x="132856" y="288985"/>
                    <a:pt x="147221" y="293305"/>
                  </a:cubicBezTo>
                  <a:cubicBezTo>
                    <a:pt x="137716" y="318575"/>
                    <a:pt x="109958" y="327754"/>
                    <a:pt x="96240" y="348165"/>
                  </a:cubicBezTo>
                  <a:close/>
                  <a:moveTo>
                    <a:pt x="931381" y="255076"/>
                  </a:moveTo>
                  <a:cubicBezTo>
                    <a:pt x="926520" y="273003"/>
                    <a:pt x="920364" y="279806"/>
                    <a:pt x="911075" y="292333"/>
                  </a:cubicBezTo>
                  <a:cubicBezTo>
                    <a:pt x="899193" y="308316"/>
                    <a:pt x="898437" y="313607"/>
                    <a:pt x="881696" y="321275"/>
                  </a:cubicBezTo>
                  <a:lnTo>
                    <a:pt x="869706" y="259504"/>
                  </a:lnTo>
                  <a:lnTo>
                    <a:pt x="931381" y="255076"/>
                  </a:lnTo>
                  <a:close/>
                  <a:moveTo>
                    <a:pt x="996187" y="215767"/>
                  </a:moveTo>
                  <a:cubicBezTo>
                    <a:pt x="995755" y="199028"/>
                    <a:pt x="998239" y="188445"/>
                    <a:pt x="1003640" y="178294"/>
                  </a:cubicBezTo>
                  <a:cubicBezTo>
                    <a:pt x="1003424" y="241685"/>
                    <a:pt x="1004936" y="297301"/>
                    <a:pt x="997591" y="357236"/>
                  </a:cubicBezTo>
                  <a:cubicBezTo>
                    <a:pt x="994135" y="386502"/>
                    <a:pt x="992623" y="413499"/>
                    <a:pt x="991543" y="443737"/>
                  </a:cubicBezTo>
                  <a:cubicBezTo>
                    <a:pt x="988626" y="525163"/>
                    <a:pt x="989383" y="508964"/>
                    <a:pt x="968320" y="516523"/>
                  </a:cubicBezTo>
                  <a:cubicBezTo>
                    <a:pt x="971453" y="475163"/>
                    <a:pt x="981066" y="469655"/>
                    <a:pt x="981282" y="427106"/>
                  </a:cubicBezTo>
                  <a:cubicBezTo>
                    <a:pt x="981390" y="394493"/>
                    <a:pt x="984738" y="366847"/>
                    <a:pt x="986034" y="335962"/>
                  </a:cubicBezTo>
                  <a:cubicBezTo>
                    <a:pt x="986898" y="317711"/>
                    <a:pt x="986682" y="305616"/>
                    <a:pt x="991543" y="289633"/>
                  </a:cubicBezTo>
                  <a:cubicBezTo>
                    <a:pt x="996619" y="273219"/>
                    <a:pt x="991003" y="275594"/>
                    <a:pt x="993919" y="256156"/>
                  </a:cubicBezTo>
                  <a:lnTo>
                    <a:pt x="996187" y="215767"/>
                  </a:lnTo>
                  <a:close/>
                  <a:moveTo>
                    <a:pt x="768824" y="189525"/>
                  </a:moveTo>
                  <a:cubicBezTo>
                    <a:pt x="772713" y="196545"/>
                    <a:pt x="778977" y="212419"/>
                    <a:pt x="784594" y="217711"/>
                  </a:cubicBezTo>
                  <a:cubicBezTo>
                    <a:pt x="789886" y="206372"/>
                    <a:pt x="782758" y="193413"/>
                    <a:pt x="775413" y="183262"/>
                  </a:cubicBezTo>
                  <a:lnTo>
                    <a:pt x="767420" y="172894"/>
                  </a:lnTo>
                  <a:cubicBezTo>
                    <a:pt x="839787" y="189201"/>
                    <a:pt x="871975" y="345897"/>
                    <a:pt x="853181" y="416523"/>
                  </a:cubicBezTo>
                  <a:cubicBezTo>
                    <a:pt x="841732" y="459828"/>
                    <a:pt x="813109" y="491145"/>
                    <a:pt x="777465" y="507128"/>
                  </a:cubicBezTo>
                  <a:cubicBezTo>
                    <a:pt x="760291" y="514795"/>
                    <a:pt x="732101" y="521275"/>
                    <a:pt x="712983" y="526243"/>
                  </a:cubicBezTo>
                  <a:cubicBezTo>
                    <a:pt x="687060" y="532938"/>
                    <a:pt x="688572" y="527323"/>
                    <a:pt x="646016" y="536502"/>
                  </a:cubicBezTo>
                  <a:cubicBezTo>
                    <a:pt x="629382" y="540066"/>
                    <a:pt x="603243" y="523003"/>
                    <a:pt x="589958" y="514148"/>
                  </a:cubicBezTo>
                  <a:cubicBezTo>
                    <a:pt x="543513" y="483262"/>
                    <a:pt x="525368" y="375594"/>
                    <a:pt x="531632" y="323975"/>
                  </a:cubicBezTo>
                  <a:cubicBezTo>
                    <a:pt x="535737" y="289309"/>
                    <a:pt x="572352" y="231426"/>
                    <a:pt x="593522" y="218899"/>
                  </a:cubicBezTo>
                  <a:lnTo>
                    <a:pt x="617285" y="209935"/>
                  </a:lnTo>
                  <a:cubicBezTo>
                    <a:pt x="626790" y="205184"/>
                    <a:pt x="634891" y="201944"/>
                    <a:pt x="646232" y="197192"/>
                  </a:cubicBezTo>
                  <a:cubicBezTo>
                    <a:pt x="667294" y="188553"/>
                    <a:pt x="686088" y="180238"/>
                    <a:pt x="710606" y="182182"/>
                  </a:cubicBezTo>
                  <a:lnTo>
                    <a:pt x="700345" y="189849"/>
                  </a:lnTo>
                  <a:cubicBezTo>
                    <a:pt x="687492" y="199028"/>
                    <a:pt x="697645" y="185313"/>
                    <a:pt x="689652" y="198164"/>
                  </a:cubicBezTo>
                  <a:cubicBezTo>
                    <a:pt x="713955" y="195789"/>
                    <a:pt x="747222" y="191901"/>
                    <a:pt x="768824" y="189525"/>
                  </a:cubicBezTo>
                  <a:close/>
                  <a:moveTo>
                    <a:pt x="45043" y="110043"/>
                  </a:moveTo>
                  <a:cubicBezTo>
                    <a:pt x="87707" y="114471"/>
                    <a:pt x="123459" y="117495"/>
                    <a:pt x="166987" y="119223"/>
                  </a:cubicBezTo>
                  <a:cubicBezTo>
                    <a:pt x="216348" y="121166"/>
                    <a:pt x="240543" y="113607"/>
                    <a:pt x="282991" y="111879"/>
                  </a:cubicBezTo>
                  <a:cubicBezTo>
                    <a:pt x="322091" y="110151"/>
                    <a:pt x="367780" y="109935"/>
                    <a:pt x="407420" y="109503"/>
                  </a:cubicBezTo>
                  <a:cubicBezTo>
                    <a:pt x="427618" y="109395"/>
                    <a:pt x="448680" y="111879"/>
                    <a:pt x="468770" y="110043"/>
                  </a:cubicBezTo>
                  <a:cubicBezTo>
                    <a:pt x="486376" y="108531"/>
                    <a:pt x="506034" y="102916"/>
                    <a:pt x="523207" y="102376"/>
                  </a:cubicBezTo>
                  <a:cubicBezTo>
                    <a:pt x="563603" y="101296"/>
                    <a:pt x="611992" y="105940"/>
                    <a:pt x="651848" y="102376"/>
                  </a:cubicBezTo>
                  <a:cubicBezTo>
                    <a:pt x="671938" y="100540"/>
                    <a:pt x="683064" y="95464"/>
                    <a:pt x="705638" y="94817"/>
                  </a:cubicBezTo>
                  <a:cubicBezTo>
                    <a:pt x="726268" y="94277"/>
                    <a:pt x="747222" y="95572"/>
                    <a:pt x="767960" y="95356"/>
                  </a:cubicBezTo>
                  <a:cubicBezTo>
                    <a:pt x="809544" y="95033"/>
                    <a:pt x="847456" y="88877"/>
                    <a:pt x="887420" y="91577"/>
                  </a:cubicBezTo>
                  <a:cubicBezTo>
                    <a:pt x="943586" y="95356"/>
                    <a:pt x="896709" y="75918"/>
                    <a:pt x="990679" y="104752"/>
                  </a:cubicBezTo>
                  <a:cubicBezTo>
                    <a:pt x="994459" y="127862"/>
                    <a:pt x="996727" y="191037"/>
                    <a:pt x="988626" y="215551"/>
                  </a:cubicBezTo>
                  <a:lnTo>
                    <a:pt x="985494" y="222570"/>
                  </a:lnTo>
                  <a:cubicBezTo>
                    <a:pt x="985170" y="221923"/>
                    <a:pt x="984306" y="224946"/>
                    <a:pt x="983550" y="226026"/>
                  </a:cubicBezTo>
                  <a:cubicBezTo>
                    <a:pt x="963568" y="237257"/>
                    <a:pt x="887204" y="238769"/>
                    <a:pt x="856421" y="238661"/>
                  </a:cubicBezTo>
                  <a:cubicBezTo>
                    <a:pt x="843460" y="205400"/>
                    <a:pt x="821426" y="187257"/>
                    <a:pt x="796583" y="166523"/>
                  </a:cubicBezTo>
                  <a:cubicBezTo>
                    <a:pt x="765800" y="140821"/>
                    <a:pt x="741389" y="135313"/>
                    <a:pt x="697213" y="149568"/>
                  </a:cubicBezTo>
                  <a:cubicBezTo>
                    <a:pt x="588662" y="184449"/>
                    <a:pt x="592874" y="203348"/>
                    <a:pt x="541461" y="258532"/>
                  </a:cubicBezTo>
                  <a:cubicBezTo>
                    <a:pt x="529148" y="271815"/>
                    <a:pt x="542001" y="265983"/>
                    <a:pt x="517591" y="268683"/>
                  </a:cubicBezTo>
                  <a:cubicBezTo>
                    <a:pt x="483351" y="272463"/>
                    <a:pt x="331920" y="269331"/>
                    <a:pt x="287204" y="270303"/>
                  </a:cubicBezTo>
                  <a:cubicBezTo>
                    <a:pt x="199175" y="272247"/>
                    <a:pt x="125511" y="286393"/>
                    <a:pt x="37050" y="283586"/>
                  </a:cubicBezTo>
                  <a:lnTo>
                    <a:pt x="45043" y="110043"/>
                  </a:lnTo>
                  <a:close/>
                  <a:moveTo>
                    <a:pt x="404719" y="45896"/>
                  </a:moveTo>
                  <a:cubicBezTo>
                    <a:pt x="406016" y="58207"/>
                    <a:pt x="406340" y="78402"/>
                    <a:pt x="394350" y="82398"/>
                  </a:cubicBezTo>
                  <a:cubicBezTo>
                    <a:pt x="362487" y="92873"/>
                    <a:pt x="415412" y="79158"/>
                    <a:pt x="386682" y="84557"/>
                  </a:cubicBezTo>
                  <a:lnTo>
                    <a:pt x="287204" y="88337"/>
                  </a:lnTo>
                  <a:cubicBezTo>
                    <a:pt x="246159" y="89633"/>
                    <a:pt x="211704" y="93845"/>
                    <a:pt x="171092" y="92765"/>
                  </a:cubicBezTo>
                  <a:lnTo>
                    <a:pt x="161155" y="62095"/>
                  </a:lnTo>
                  <a:cubicBezTo>
                    <a:pt x="159859" y="50972"/>
                    <a:pt x="161587" y="40497"/>
                    <a:pt x="162775" y="29374"/>
                  </a:cubicBezTo>
                  <a:cubicBezTo>
                    <a:pt x="193666" y="27754"/>
                    <a:pt x="258689" y="24514"/>
                    <a:pt x="286879" y="28510"/>
                  </a:cubicBezTo>
                  <a:cubicBezTo>
                    <a:pt x="314530" y="32397"/>
                    <a:pt x="397159" y="16091"/>
                    <a:pt x="402127" y="34665"/>
                  </a:cubicBezTo>
                  <a:lnTo>
                    <a:pt x="404719" y="45896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88D29AFB-4CC9-F530-6B34-24E65FA4DB29}"/>
                </a:ext>
              </a:extLst>
            </p:cNvPr>
            <p:cNvSpPr/>
            <p:nvPr/>
          </p:nvSpPr>
          <p:spPr>
            <a:xfrm>
              <a:off x="7967871" y="3970039"/>
              <a:ext cx="158902" cy="187658"/>
            </a:xfrm>
            <a:custGeom>
              <a:avLst/>
              <a:gdLst>
                <a:gd name="connsiteX0" fmla="*/ 31248 w 158902"/>
                <a:gd name="connsiteY0" fmla="*/ 156115 h 187658"/>
                <a:gd name="connsiteX1" fmla="*/ 75424 w 158902"/>
                <a:gd name="connsiteY1" fmla="*/ 166914 h 187658"/>
                <a:gd name="connsiteX2" fmla="*/ 48530 w 158902"/>
                <a:gd name="connsiteY2" fmla="*/ 173286 h 187658"/>
                <a:gd name="connsiteX3" fmla="*/ 31248 w 158902"/>
                <a:gd name="connsiteY3" fmla="*/ 156115 h 187658"/>
                <a:gd name="connsiteX4" fmla="*/ 135802 w 158902"/>
                <a:gd name="connsiteY4" fmla="*/ 106331 h 187658"/>
                <a:gd name="connsiteX5" fmla="*/ 57386 w 158902"/>
                <a:gd name="connsiteY5" fmla="*/ 147476 h 187658"/>
                <a:gd name="connsiteX6" fmla="*/ 103075 w 158902"/>
                <a:gd name="connsiteY6" fmla="*/ 21774 h 187658"/>
                <a:gd name="connsiteX7" fmla="*/ 135802 w 158902"/>
                <a:gd name="connsiteY7" fmla="*/ 106331 h 187658"/>
                <a:gd name="connsiteX8" fmla="*/ 49502 w 158902"/>
                <a:gd name="connsiteY8" fmla="*/ 7411 h 187658"/>
                <a:gd name="connsiteX9" fmla="*/ 5541 w 158902"/>
                <a:gd name="connsiteY9" fmla="*/ 124690 h 187658"/>
                <a:gd name="connsiteX10" fmla="*/ 96378 w 158902"/>
                <a:gd name="connsiteY10" fmla="*/ 171126 h 187658"/>
                <a:gd name="connsiteX11" fmla="*/ 156324 w 158902"/>
                <a:gd name="connsiteY11" fmla="*/ 63674 h 187658"/>
                <a:gd name="connsiteX12" fmla="*/ 49502 w 158902"/>
                <a:gd name="connsiteY12" fmla="*/ 7411 h 18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8902" h="187658">
                  <a:moveTo>
                    <a:pt x="31248" y="156115"/>
                  </a:moveTo>
                  <a:lnTo>
                    <a:pt x="75424" y="166914"/>
                  </a:lnTo>
                  <a:cubicBezTo>
                    <a:pt x="74560" y="167670"/>
                    <a:pt x="69916" y="179873"/>
                    <a:pt x="48530" y="173286"/>
                  </a:cubicBezTo>
                  <a:cubicBezTo>
                    <a:pt x="37837" y="170046"/>
                    <a:pt x="35460" y="164862"/>
                    <a:pt x="31248" y="156115"/>
                  </a:cubicBezTo>
                  <a:close/>
                  <a:moveTo>
                    <a:pt x="135802" y="106331"/>
                  </a:moveTo>
                  <a:cubicBezTo>
                    <a:pt x="121869" y="135057"/>
                    <a:pt x="93786" y="156115"/>
                    <a:pt x="57386" y="147476"/>
                  </a:cubicBezTo>
                  <a:cubicBezTo>
                    <a:pt x="-23406" y="128253"/>
                    <a:pt x="61707" y="4387"/>
                    <a:pt x="103075" y="21774"/>
                  </a:cubicBezTo>
                  <a:cubicBezTo>
                    <a:pt x="121437" y="29441"/>
                    <a:pt x="152544" y="72098"/>
                    <a:pt x="135802" y="106331"/>
                  </a:cubicBezTo>
                  <a:close/>
                  <a:moveTo>
                    <a:pt x="49502" y="7411"/>
                  </a:moveTo>
                  <a:cubicBezTo>
                    <a:pt x="5001" y="26309"/>
                    <a:pt x="-9040" y="66158"/>
                    <a:pt x="5541" y="124690"/>
                  </a:cubicBezTo>
                  <a:cubicBezTo>
                    <a:pt x="17854" y="174258"/>
                    <a:pt x="46909" y="210111"/>
                    <a:pt x="96378" y="171126"/>
                  </a:cubicBezTo>
                  <a:cubicBezTo>
                    <a:pt x="119925" y="152551"/>
                    <a:pt x="170906" y="116698"/>
                    <a:pt x="156324" y="63674"/>
                  </a:cubicBezTo>
                  <a:cubicBezTo>
                    <a:pt x="145091" y="22530"/>
                    <a:pt x="106423" y="-16779"/>
                    <a:pt x="49502" y="741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9B1664C-ED5B-622E-30E1-2248F6A035D0}"/>
                </a:ext>
              </a:extLst>
            </p:cNvPr>
            <p:cNvSpPr/>
            <p:nvPr/>
          </p:nvSpPr>
          <p:spPr>
            <a:xfrm>
              <a:off x="7463712" y="3831661"/>
              <a:ext cx="79069" cy="98793"/>
            </a:xfrm>
            <a:custGeom>
              <a:avLst/>
              <a:gdLst>
                <a:gd name="connsiteX0" fmla="*/ 46226 w 79069"/>
                <a:gd name="connsiteY0" fmla="*/ 17171 h 98793"/>
                <a:gd name="connsiteX1" fmla="*/ 23651 w 79069"/>
                <a:gd name="connsiteY1" fmla="*/ 68143 h 98793"/>
                <a:gd name="connsiteX2" fmla="*/ 21599 w 79069"/>
                <a:gd name="connsiteY2" fmla="*/ 28294 h 98793"/>
                <a:gd name="connsiteX3" fmla="*/ 46226 w 79069"/>
                <a:gd name="connsiteY3" fmla="*/ 17171 h 98793"/>
                <a:gd name="connsiteX4" fmla="*/ 42337 w 79069"/>
                <a:gd name="connsiteY4" fmla="*/ 0 h 98793"/>
                <a:gd name="connsiteX5" fmla="*/ 33588 w 79069"/>
                <a:gd name="connsiteY5" fmla="*/ 98704 h 98793"/>
                <a:gd name="connsiteX6" fmla="*/ 79061 w 79069"/>
                <a:gd name="connsiteY6" fmla="*/ 53780 h 98793"/>
                <a:gd name="connsiteX7" fmla="*/ 42337 w 79069"/>
                <a:gd name="connsiteY7" fmla="*/ 0 h 9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069" h="98793">
                  <a:moveTo>
                    <a:pt x="46226" y="17171"/>
                  </a:moveTo>
                  <a:cubicBezTo>
                    <a:pt x="83057" y="53888"/>
                    <a:pt x="70312" y="82937"/>
                    <a:pt x="23651" y="68143"/>
                  </a:cubicBezTo>
                  <a:cubicBezTo>
                    <a:pt x="17279" y="51512"/>
                    <a:pt x="18791" y="48596"/>
                    <a:pt x="21599" y="28294"/>
                  </a:cubicBezTo>
                  <a:lnTo>
                    <a:pt x="46226" y="17171"/>
                  </a:lnTo>
                  <a:close/>
                  <a:moveTo>
                    <a:pt x="42337" y="0"/>
                  </a:moveTo>
                  <a:cubicBezTo>
                    <a:pt x="-15341" y="21490"/>
                    <a:pt x="-9940" y="101836"/>
                    <a:pt x="33588" y="98704"/>
                  </a:cubicBezTo>
                  <a:cubicBezTo>
                    <a:pt x="53246" y="97408"/>
                    <a:pt x="78521" y="72894"/>
                    <a:pt x="79061" y="53780"/>
                  </a:cubicBezTo>
                  <a:cubicBezTo>
                    <a:pt x="79601" y="31750"/>
                    <a:pt x="53678" y="8315"/>
                    <a:pt x="42337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8F45063-2A93-1C9C-E4AC-59CDFD6F322F}"/>
                </a:ext>
              </a:extLst>
            </p:cNvPr>
            <p:cNvSpPr/>
            <p:nvPr/>
          </p:nvSpPr>
          <p:spPr>
            <a:xfrm>
              <a:off x="7592295" y="3843034"/>
              <a:ext cx="75007" cy="82529"/>
            </a:xfrm>
            <a:custGeom>
              <a:avLst/>
              <a:gdLst>
                <a:gd name="connsiteX0" fmla="*/ 24465 w 75007"/>
                <a:gd name="connsiteY0" fmla="*/ 69405 h 82529"/>
                <a:gd name="connsiteX1" fmla="*/ 25113 w 75007"/>
                <a:gd name="connsiteY1" fmla="*/ 13465 h 82529"/>
                <a:gd name="connsiteX2" fmla="*/ 58812 w 75007"/>
                <a:gd name="connsiteY2" fmla="*/ 22105 h 82529"/>
                <a:gd name="connsiteX3" fmla="*/ 24465 w 75007"/>
                <a:gd name="connsiteY3" fmla="*/ 69405 h 82529"/>
                <a:gd name="connsiteX4" fmla="*/ 17336 w 75007"/>
                <a:gd name="connsiteY4" fmla="*/ 82364 h 82529"/>
                <a:gd name="connsiteX5" fmla="*/ 50171 w 75007"/>
                <a:gd name="connsiteY5" fmla="*/ 6230 h 82529"/>
                <a:gd name="connsiteX6" fmla="*/ 17336 w 75007"/>
                <a:gd name="connsiteY6" fmla="*/ 82364 h 82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7" h="82529">
                  <a:moveTo>
                    <a:pt x="24465" y="69405"/>
                  </a:moveTo>
                  <a:cubicBezTo>
                    <a:pt x="10099" y="44027"/>
                    <a:pt x="8371" y="38195"/>
                    <a:pt x="25113" y="13465"/>
                  </a:cubicBezTo>
                  <a:cubicBezTo>
                    <a:pt x="41206" y="13465"/>
                    <a:pt x="48659" y="17029"/>
                    <a:pt x="58812" y="22105"/>
                  </a:cubicBezTo>
                  <a:cubicBezTo>
                    <a:pt x="62053" y="51694"/>
                    <a:pt x="49415" y="64761"/>
                    <a:pt x="24465" y="69405"/>
                  </a:cubicBezTo>
                  <a:close/>
                  <a:moveTo>
                    <a:pt x="17336" y="82364"/>
                  </a:moveTo>
                  <a:cubicBezTo>
                    <a:pt x="67561" y="85928"/>
                    <a:pt x="99964" y="31068"/>
                    <a:pt x="50171" y="6230"/>
                  </a:cubicBezTo>
                  <a:cubicBezTo>
                    <a:pt x="-5454" y="-21308"/>
                    <a:pt x="-12367" y="49427"/>
                    <a:pt x="17336" y="8236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9F07FD4-5CD3-8F78-1145-241FBF69C8F8}"/>
                </a:ext>
              </a:extLst>
            </p:cNvPr>
            <p:cNvSpPr/>
            <p:nvPr/>
          </p:nvSpPr>
          <p:spPr>
            <a:xfrm>
              <a:off x="7651972" y="4009955"/>
              <a:ext cx="198632" cy="211015"/>
            </a:xfrm>
            <a:custGeom>
              <a:avLst/>
              <a:gdLst>
                <a:gd name="connsiteX0" fmla="*/ 0 w 198632"/>
                <a:gd name="connsiteY0" fmla="*/ 211015 h 211015"/>
                <a:gd name="connsiteX1" fmla="*/ 21926 w 198632"/>
                <a:gd name="connsiteY1" fmla="*/ 184557 h 211015"/>
                <a:gd name="connsiteX2" fmla="*/ 174222 w 198632"/>
                <a:gd name="connsiteY2" fmla="*/ 30130 h 211015"/>
                <a:gd name="connsiteX3" fmla="*/ 198632 w 198632"/>
                <a:gd name="connsiteY3" fmla="*/ 0 h 211015"/>
                <a:gd name="connsiteX4" fmla="*/ 96238 w 198632"/>
                <a:gd name="connsiteY4" fmla="*/ 101296 h 211015"/>
                <a:gd name="connsiteX5" fmla="*/ 0 w 198632"/>
                <a:gd name="connsiteY5" fmla="*/ 211015 h 21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632" h="211015">
                  <a:moveTo>
                    <a:pt x="0" y="211015"/>
                  </a:moveTo>
                  <a:cubicBezTo>
                    <a:pt x="13717" y="203780"/>
                    <a:pt x="1512" y="208424"/>
                    <a:pt x="21926" y="184557"/>
                  </a:cubicBezTo>
                  <a:lnTo>
                    <a:pt x="174222" y="30130"/>
                  </a:lnTo>
                  <a:cubicBezTo>
                    <a:pt x="184483" y="20734"/>
                    <a:pt x="193988" y="14795"/>
                    <a:pt x="198632" y="0"/>
                  </a:cubicBezTo>
                  <a:cubicBezTo>
                    <a:pt x="185995" y="4968"/>
                    <a:pt x="106391" y="90497"/>
                    <a:pt x="96238" y="101296"/>
                  </a:cubicBezTo>
                  <a:cubicBezTo>
                    <a:pt x="75608" y="123434"/>
                    <a:pt x="5725" y="183694"/>
                    <a:pt x="0" y="21101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3FB9E8D4-724F-F890-A537-BB09180A31C6}"/>
                </a:ext>
              </a:extLst>
            </p:cNvPr>
            <p:cNvSpPr/>
            <p:nvPr/>
          </p:nvSpPr>
          <p:spPr>
            <a:xfrm>
              <a:off x="8130460" y="4132838"/>
              <a:ext cx="160288" cy="153899"/>
            </a:xfrm>
            <a:custGeom>
              <a:avLst/>
              <a:gdLst>
                <a:gd name="connsiteX0" fmla="*/ 0 w 160288"/>
                <a:gd name="connsiteY0" fmla="*/ 150768 h 153899"/>
                <a:gd name="connsiteX1" fmla="*/ 9613 w 160288"/>
                <a:gd name="connsiteY1" fmla="*/ 153899 h 153899"/>
                <a:gd name="connsiteX2" fmla="*/ 38236 w 160288"/>
                <a:gd name="connsiteY2" fmla="*/ 108759 h 153899"/>
                <a:gd name="connsiteX3" fmla="*/ 116760 w 160288"/>
                <a:gd name="connsiteY3" fmla="*/ 29601 h 153899"/>
                <a:gd name="connsiteX4" fmla="*/ 160288 w 160288"/>
                <a:gd name="connsiteY4" fmla="*/ 228 h 153899"/>
                <a:gd name="connsiteX5" fmla="*/ 0 w 160288"/>
                <a:gd name="connsiteY5" fmla="*/ 150768 h 15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288" h="153899">
                  <a:moveTo>
                    <a:pt x="0" y="150768"/>
                  </a:moveTo>
                  <a:lnTo>
                    <a:pt x="9613" y="153899"/>
                  </a:lnTo>
                  <a:cubicBezTo>
                    <a:pt x="18578" y="128845"/>
                    <a:pt x="10261" y="139321"/>
                    <a:pt x="38236" y="108759"/>
                  </a:cubicBezTo>
                  <a:cubicBezTo>
                    <a:pt x="62322" y="82517"/>
                    <a:pt x="89217" y="50552"/>
                    <a:pt x="116760" y="29601"/>
                  </a:cubicBezTo>
                  <a:cubicBezTo>
                    <a:pt x="151863" y="2819"/>
                    <a:pt x="155860" y="22150"/>
                    <a:pt x="160288" y="228"/>
                  </a:cubicBezTo>
                  <a:cubicBezTo>
                    <a:pt x="121620" y="-6468"/>
                    <a:pt x="3240" y="136729"/>
                    <a:pt x="0" y="15076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9FE2E33-7478-CC21-E026-F252943F395F}"/>
                </a:ext>
              </a:extLst>
            </p:cNvPr>
            <p:cNvSpPr/>
            <p:nvPr/>
          </p:nvSpPr>
          <p:spPr>
            <a:xfrm>
              <a:off x="7428065" y="4001748"/>
              <a:ext cx="246804" cy="247300"/>
            </a:xfrm>
            <a:custGeom>
              <a:avLst/>
              <a:gdLst>
                <a:gd name="connsiteX0" fmla="*/ 0 w 246804"/>
                <a:gd name="connsiteY0" fmla="*/ 247301 h 247300"/>
                <a:gd name="connsiteX1" fmla="*/ 57894 w 246804"/>
                <a:gd name="connsiteY1" fmla="*/ 183046 h 247300"/>
                <a:gd name="connsiteX2" fmla="*/ 246805 w 246804"/>
                <a:gd name="connsiteY2" fmla="*/ 0 h 247300"/>
                <a:gd name="connsiteX3" fmla="*/ 215266 w 246804"/>
                <a:gd name="connsiteY3" fmla="*/ 29482 h 247300"/>
                <a:gd name="connsiteX4" fmla="*/ 0 w 246804"/>
                <a:gd name="connsiteY4" fmla="*/ 247301 h 24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04" h="247300">
                  <a:moveTo>
                    <a:pt x="0" y="247301"/>
                  </a:moveTo>
                  <a:lnTo>
                    <a:pt x="57894" y="183046"/>
                  </a:lnTo>
                  <a:cubicBezTo>
                    <a:pt x="93753" y="147408"/>
                    <a:pt x="236328" y="21814"/>
                    <a:pt x="246805" y="0"/>
                  </a:cubicBezTo>
                  <a:cubicBezTo>
                    <a:pt x="229847" y="3996"/>
                    <a:pt x="238164" y="5616"/>
                    <a:pt x="215266" y="29482"/>
                  </a:cubicBezTo>
                  <a:cubicBezTo>
                    <a:pt x="184807" y="61339"/>
                    <a:pt x="6589" y="216631"/>
                    <a:pt x="0" y="24730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5BA6512F-3879-9C24-1081-10197EF91F19}"/>
                </a:ext>
              </a:extLst>
            </p:cNvPr>
            <p:cNvSpPr/>
            <p:nvPr/>
          </p:nvSpPr>
          <p:spPr>
            <a:xfrm>
              <a:off x="7408947" y="3988897"/>
              <a:ext cx="122916" cy="122462"/>
            </a:xfrm>
            <a:custGeom>
              <a:avLst/>
              <a:gdLst>
                <a:gd name="connsiteX0" fmla="*/ 0 w 122916"/>
                <a:gd name="connsiteY0" fmla="*/ 122462 h 122462"/>
                <a:gd name="connsiteX1" fmla="*/ 27651 w 122916"/>
                <a:gd name="connsiteY1" fmla="*/ 92873 h 122462"/>
                <a:gd name="connsiteX2" fmla="*/ 122916 w 122916"/>
                <a:gd name="connsiteY2" fmla="*/ 0 h 122462"/>
                <a:gd name="connsiteX3" fmla="*/ 106283 w 122916"/>
                <a:gd name="connsiteY3" fmla="*/ 13823 h 122462"/>
                <a:gd name="connsiteX4" fmla="*/ 24518 w 122916"/>
                <a:gd name="connsiteY4" fmla="*/ 89417 h 122462"/>
                <a:gd name="connsiteX5" fmla="*/ 0 w 122916"/>
                <a:gd name="connsiteY5" fmla="*/ 122462 h 12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916" h="122462">
                  <a:moveTo>
                    <a:pt x="0" y="122462"/>
                  </a:moveTo>
                  <a:cubicBezTo>
                    <a:pt x="9073" y="118467"/>
                    <a:pt x="19658" y="102052"/>
                    <a:pt x="27651" y="92873"/>
                  </a:cubicBezTo>
                  <a:cubicBezTo>
                    <a:pt x="46337" y="71382"/>
                    <a:pt x="112979" y="25486"/>
                    <a:pt x="122916" y="0"/>
                  </a:cubicBezTo>
                  <a:cubicBezTo>
                    <a:pt x="107579" y="5400"/>
                    <a:pt x="117840" y="324"/>
                    <a:pt x="106283" y="13823"/>
                  </a:cubicBezTo>
                  <a:cubicBezTo>
                    <a:pt x="88785" y="34017"/>
                    <a:pt x="48605" y="62419"/>
                    <a:pt x="24518" y="89417"/>
                  </a:cubicBezTo>
                  <a:cubicBezTo>
                    <a:pt x="13717" y="101620"/>
                    <a:pt x="10585" y="110799"/>
                    <a:pt x="0" y="12246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E6C3F5B-84CA-0A62-192D-D5F2999D8F59}"/>
                </a:ext>
              </a:extLst>
            </p:cNvPr>
            <p:cNvSpPr/>
            <p:nvPr/>
          </p:nvSpPr>
          <p:spPr>
            <a:xfrm>
              <a:off x="7792848" y="4200560"/>
              <a:ext cx="107008" cy="83386"/>
            </a:xfrm>
            <a:custGeom>
              <a:avLst/>
              <a:gdLst>
                <a:gd name="connsiteX0" fmla="*/ 3318 w 107008"/>
                <a:gd name="connsiteY0" fmla="*/ 82613 h 83386"/>
                <a:gd name="connsiteX1" fmla="*/ 49871 w 107008"/>
                <a:gd name="connsiteY1" fmla="*/ 38337 h 83386"/>
                <a:gd name="connsiteX2" fmla="*/ 107009 w 107008"/>
                <a:gd name="connsiteY2" fmla="*/ 0 h 83386"/>
                <a:gd name="connsiteX3" fmla="*/ 45550 w 107008"/>
                <a:gd name="connsiteY3" fmla="*/ 34125 h 83386"/>
                <a:gd name="connsiteX4" fmla="*/ 1050 w 107008"/>
                <a:gd name="connsiteY4" fmla="*/ 75378 h 83386"/>
                <a:gd name="connsiteX5" fmla="*/ 3318 w 107008"/>
                <a:gd name="connsiteY5" fmla="*/ 82613 h 8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008" h="83386">
                  <a:moveTo>
                    <a:pt x="3318" y="82613"/>
                  </a:moveTo>
                  <a:cubicBezTo>
                    <a:pt x="19412" y="56156"/>
                    <a:pt x="26000" y="56264"/>
                    <a:pt x="49871" y="38337"/>
                  </a:cubicBezTo>
                  <a:cubicBezTo>
                    <a:pt x="75793" y="18791"/>
                    <a:pt x="99124" y="13391"/>
                    <a:pt x="107009" y="0"/>
                  </a:cubicBezTo>
                  <a:cubicBezTo>
                    <a:pt x="91131" y="2376"/>
                    <a:pt x="56892" y="26566"/>
                    <a:pt x="45550" y="34125"/>
                  </a:cubicBezTo>
                  <a:cubicBezTo>
                    <a:pt x="37018" y="39741"/>
                    <a:pt x="2238" y="65551"/>
                    <a:pt x="1050" y="75378"/>
                  </a:cubicBezTo>
                  <a:cubicBezTo>
                    <a:pt x="-894" y="92657"/>
                    <a:pt x="-138" y="75486"/>
                    <a:pt x="3318" y="826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7F84FF9-5AA4-B0C0-9C85-EB435ECFCFE2}"/>
                </a:ext>
              </a:extLst>
            </p:cNvPr>
            <p:cNvSpPr/>
            <p:nvPr/>
          </p:nvSpPr>
          <p:spPr>
            <a:xfrm>
              <a:off x="7516742" y="4164707"/>
              <a:ext cx="62646" cy="70302"/>
            </a:xfrm>
            <a:custGeom>
              <a:avLst/>
              <a:gdLst>
                <a:gd name="connsiteX0" fmla="*/ 0 w 62646"/>
                <a:gd name="connsiteY0" fmla="*/ 60907 h 70302"/>
                <a:gd name="connsiteX1" fmla="*/ 2916 w 62646"/>
                <a:gd name="connsiteY1" fmla="*/ 70302 h 70302"/>
                <a:gd name="connsiteX2" fmla="*/ 30027 w 62646"/>
                <a:gd name="connsiteY2" fmla="*/ 31102 h 70302"/>
                <a:gd name="connsiteX3" fmla="*/ 62646 w 62646"/>
                <a:gd name="connsiteY3" fmla="*/ 0 h 70302"/>
                <a:gd name="connsiteX4" fmla="*/ 0 w 62646"/>
                <a:gd name="connsiteY4" fmla="*/ 60907 h 7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46" h="70302">
                  <a:moveTo>
                    <a:pt x="0" y="60907"/>
                  </a:moveTo>
                  <a:cubicBezTo>
                    <a:pt x="2484" y="66739"/>
                    <a:pt x="2700" y="67387"/>
                    <a:pt x="2916" y="70302"/>
                  </a:cubicBezTo>
                  <a:cubicBezTo>
                    <a:pt x="10693" y="61447"/>
                    <a:pt x="9937" y="55076"/>
                    <a:pt x="30027" y="31102"/>
                  </a:cubicBezTo>
                  <a:cubicBezTo>
                    <a:pt x="42340" y="16307"/>
                    <a:pt x="50765" y="12311"/>
                    <a:pt x="62646" y="0"/>
                  </a:cubicBezTo>
                  <a:cubicBezTo>
                    <a:pt x="43528" y="3240"/>
                    <a:pt x="10477" y="44708"/>
                    <a:pt x="0" y="6090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CEEE643-484E-26BE-6346-5D4BDF9C4D40}"/>
                </a:ext>
              </a:extLst>
            </p:cNvPr>
            <p:cNvSpPr/>
            <p:nvPr/>
          </p:nvSpPr>
          <p:spPr>
            <a:xfrm>
              <a:off x="7529355" y="4198832"/>
              <a:ext cx="66019" cy="55615"/>
            </a:xfrm>
            <a:custGeom>
              <a:avLst/>
              <a:gdLst>
                <a:gd name="connsiteX0" fmla="*/ 1537 w 66019"/>
                <a:gd name="connsiteY0" fmla="*/ 55616 h 55615"/>
                <a:gd name="connsiteX1" fmla="*/ 49169 w 66019"/>
                <a:gd name="connsiteY1" fmla="*/ 11663 h 55615"/>
                <a:gd name="connsiteX2" fmla="*/ 66019 w 66019"/>
                <a:gd name="connsiteY2" fmla="*/ 0 h 55615"/>
                <a:gd name="connsiteX3" fmla="*/ 1537 w 66019"/>
                <a:gd name="connsiteY3" fmla="*/ 55616 h 5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19" h="55615">
                  <a:moveTo>
                    <a:pt x="1537" y="55616"/>
                  </a:moveTo>
                  <a:cubicBezTo>
                    <a:pt x="17738" y="45572"/>
                    <a:pt x="-9157" y="45356"/>
                    <a:pt x="49169" y="11663"/>
                  </a:cubicBezTo>
                  <a:cubicBezTo>
                    <a:pt x="59430" y="5724"/>
                    <a:pt x="60727" y="8315"/>
                    <a:pt x="66019" y="0"/>
                  </a:cubicBezTo>
                  <a:cubicBezTo>
                    <a:pt x="47873" y="10259"/>
                    <a:pt x="-10129" y="30670"/>
                    <a:pt x="1537" y="5561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9E99F5A-6AD8-F782-B1B9-0368F2D378B4}"/>
                </a:ext>
              </a:extLst>
            </p:cNvPr>
            <p:cNvSpPr/>
            <p:nvPr/>
          </p:nvSpPr>
          <p:spPr>
            <a:xfrm>
              <a:off x="7589217" y="4263195"/>
              <a:ext cx="31647" cy="32289"/>
            </a:xfrm>
            <a:custGeom>
              <a:avLst/>
              <a:gdLst>
                <a:gd name="connsiteX0" fmla="*/ 0 w 31647"/>
                <a:gd name="connsiteY0" fmla="*/ 32289 h 32289"/>
                <a:gd name="connsiteX1" fmla="*/ 31647 w 31647"/>
                <a:gd name="connsiteY1" fmla="*/ 0 h 32289"/>
                <a:gd name="connsiteX2" fmla="*/ 12853 w 31647"/>
                <a:gd name="connsiteY2" fmla="*/ 12743 h 32289"/>
                <a:gd name="connsiteX3" fmla="*/ 0 w 31647"/>
                <a:gd name="connsiteY3" fmla="*/ 32289 h 3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47" h="32289">
                  <a:moveTo>
                    <a:pt x="0" y="32289"/>
                  </a:moveTo>
                  <a:cubicBezTo>
                    <a:pt x="6481" y="27646"/>
                    <a:pt x="27867" y="6587"/>
                    <a:pt x="31647" y="0"/>
                  </a:cubicBezTo>
                  <a:cubicBezTo>
                    <a:pt x="19442" y="3024"/>
                    <a:pt x="21710" y="3456"/>
                    <a:pt x="12853" y="12743"/>
                  </a:cubicBezTo>
                  <a:cubicBezTo>
                    <a:pt x="3996" y="22138"/>
                    <a:pt x="2916" y="20842"/>
                    <a:pt x="0" y="3228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图形 239">
            <a:extLst>
              <a:ext uri="{FF2B5EF4-FFF2-40B4-BE49-F238E27FC236}">
                <a16:creationId xmlns:a16="http://schemas.microsoft.com/office/drawing/2014/main" id="{F0A085EE-39B0-959C-9010-6CE411A5CF98}"/>
              </a:ext>
            </a:extLst>
          </p:cNvPr>
          <p:cNvGrpSpPr/>
          <p:nvPr/>
        </p:nvGrpSpPr>
        <p:grpSpPr>
          <a:xfrm>
            <a:off x="9899081" y="940982"/>
            <a:ext cx="730522" cy="917672"/>
            <a:chOff x="9856523" y="2516500"/>
            <a:chExt cx="655182" cy="823031"/>
          </a:xfrm>
          <a:solidFill>
            <a:srgbClr val="292929"/>
          </a:solidFill>
        </p:grpSpPr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110E756D-2F3F-0BE4-AE6D-8FD0C7A9CE18}"/>
                </a:ext>
              </a:extLst>
            </p:cNvPr>
            <p:cNvSpPr/>
            <p:nvPr/>
          </p:nvSpPr>
          <p:spPr>
            <a:xfrm>
              <a:off x="9886656" y="2516500"/>
              <a:ext cx="625049" cy="423137"/>
            </a:xfrm>
            <a:custGeom>
              <a:avLst/>
              <a:gdLst>
                <a:gd name="connsiteX0" fmla="*/ 302600 w 625049"/>
                <a:gd name="connsiteY0" fmla="*/ 392157 h 423137"/>
                <a:gd name="connsiteX1" fmla="*/ 322474 w 625049"/>
                <a:gd name="connsiteY1" fmla="*/ 347773 h 423137"/>
                <a:gd name="connsiteX2" fmla="*/ 325067 w 625049"/>
                <a:gd name="connsiteY2" fmla="*/ 378011 h 423137"/>
                <a:gd name="connsiteX3" fmla="*/ 302600 w 625049"/>
                <a:gd name="connsiteY3" fmla="*/ 392157 h 423137"/>
                <a:gd name="connsiteX4" fmla="*/ 295255 w 625049"/>
                <a:gd name="connsiteY4" fmla="*/ 390862 h 423137"/>
                <a:gd name="connsiteX5" fmla="*/ 281214 w 625049"/>
                <a:gd name="connsiteY5" fmla="*/ 361056 h 423137"/>
                <a:gd name="connsiteX6" fmla="*/ 289855 w 625049"/>
                <a:gd name="connsiteY6" fmla="*/ 348421 h 423137"/>
                <a:gd name="connsiteX7" fmla="*/ 303896 w 625049"/>
                <a:gd name="connsiteY7" fmla="*/ 341077 h 423137"/>
                <a:gd name="connsiteX8" fmla="*/ 295255 w 625049"/>
                <a:gd name="connsiteY8" fmla="*/ 390862 h 423137"/>
                <a:gd name="connsiteX9" fmla="*/ 83986 w 625049"/>
                <a:gd name="connsiteY9" fmla="*/ 212244 h 423137"/>
                <a:gd name="connsiteX10" fmla="*/ 90467 w 625049"/>
                <a:gd name="connsiteY10" fmla="*/ 230494 h 423137"/>
                <a:gd name="connsiteX11" fmla="*/ 67352 w 625049"/>
                <a:gd name="connsiteY11" fmla="*/ 268723 h 423137"/>
                <a:gd name="connsiteX12" fmla="*/ 83986 w 625049"/>
                <a:gd name="connsiteY12" fmla="*/ 212244 h 423137"/>
                <a:gd name="connsiteX13" fmla="*/ 33977 w 625049"/>
                <a:gd name="connsiteY13" fmla="*/ 270667 h 423137"/>
                <a:gd name="connsiteX14" fmla="*/ 37217 w 625049"/>
                <a:gd name="connsiteY14" fmla="*/ 224339 h 423137"/>
                <a:gd name="connsiteX15" fmla="*/ 43590 w 625049"/>
                <a:gd name="connsiteY15" fmla="*/ 201876 h 423137"/>
                <a:gd name="connsiteX16" fmla="*/ 61088 w 625049"/>
                <a:gd name="connsiteY16" fmla="*/ 190753 h 423137"/>
                <a:gd name="connsiteX17" fmla="*/ 64544 w 625049"/>
                <a:gd name="connsiteY17" fmla="*/ 215915 h 423137"/>
                <a:gd name="connsiteX18" fmla="*/ 68973 w 625049"/>
                <a:gd name="connsiteY18" fmla="*/ 202416 h 423137"/>
                <a:gd name="connsiteX19" fmla="*/ 77830 w 625049"/>
                <a:gd name="connsiteY19" fmla="*/ 192157 h 423137"/>
                <a:gd name="connsiteX20" fmla="*/ 81502 w 625049"/>
                <a:gd name="connsiteY20" fmla="*/ 205440 h 423137"/>
                <a:gd name="connsiteX21" fmla="*/ 56875 w 625049"/>
                <a:gd name="connsiteY21" fmla="*/ 273043 h 423137"/>
                <a:gd name="connsiteX22" fmla="*/ 61412 w 625049"/>
                <a:gd name="connsiteY22" fmla="*/ 215159 h 423137"/>
                <a:gd name="connsiteX23" fmla="*/ 53419 w 625049"/>
                <a:gd name="connsiteY23" fmla="*/ 227470 h 423137"/>
                <a:gd name="connsiteX24" fmla="*/ 33977 w 625049"/>
                <a:gd name="connsiteY24" fmla="*/ 270667 h 423137"/>
                <a:gd name="connsiteX25" fmla="*/ 555562 w 625049"/>
                <a:gd name="connsiteY25" fmla="*/ 97881 h 423137"/>
                <a:gd name="connsiteX26" fmla="*/ 591529 w 625049"/>
                <a:gd name="connsiteY26" fmla="*/ 36757 h 423137"/>
                <a:gd name="connsiteX27" fmla="*/ 582889 w 625049"/>
                <a:gd name="connsiteY27" fmla="*/ 99608 h 423137"/>
                <a:gd name="connsiteX28" fmla="*/ 593042 w 625049"/>
                <a:gd name="connsiteY28" fmla="*/ 96585 h 423137"/>
                <a:gd name="connsiteX29" fmla="*/ 600170 w 625049"/>
                <a:gd name="connsiteY29" fmla="*/ 86541 h 423137"/>
                <a:gd name="connsiteX30" fmla="*/ 591097 w 625049"/>
                <a:gd name="connsiteY30" fmla="*/ 82438 h 423137"/>
                <a:gd name="connsiteX31" fmla="*/ 607083 w 625049"/>
                <a:gd name="connsiteY31" fmla="*/ 55008 h 423137"/>
                <a:gd name="connsiteX32" fmla="*/ 594878 w 625049"/>
                <a:gd name="connsiteY32" fmla="*/ 110408 h 423137"/>
                <a:gd name="connsiteX33" fmla="*/ 558586 w 625049"/>
                <a:gd name="connsiteY33" fmla="*/ 112243 h 423137"/>
                <a:gd name="connsiteX34" fmla="*/ 570683 w 625049"/>
                <a:gd name="connsiteY34" fmla="*/ 86002 h 423137"/>
                <a:gd name="connsiteX35" fmla="*/ 555562 w 625049"/>
                <a:gd name="connsiteY35" fmla="*/ 97881 h 423137"/>
                <a:gd name="connsiteX36" fmla="*/ 601250 w 625049"/>
                <a:gd name="connsiteY36" fmla="*/ 79198 h 423137"/>
                <a:gd name="connsiteX37" fmla="*/ 599738 w 625049"/>
                <a:gd name="connsiteY37" fmla="*/ 77362 h 423137"/>
                <a:gd name="connsiteX38" fmla="*/ 601899 w 625049"/>
                <a:gd name="connsiteY38" fmla="*/ 79954 h 423137"/>
                <a:gd name="connsiteX39" fmla="*/ 601250 w 625049"/>
                <a:gd name="connsiteY39" fmla="*/ 79198 h 423137"/>
                <a:gd name="connsiteX40" fmla="*/ 572196 w 625049"/>
                <a:gd name="connsiteY40" fmla="*/ 83734 h 423137"/>
                <a:gd name="connsiteX41" fmla="*/ 570791 w 625049"/>
                <a:gd name="connsiteY41" fmla="*/ 82330 h 423137"/>
                <a:gd name="connsiteX42" fmla="*/ 572736 w 625049"/>
                <a:gd name="connsiteY42" fmla="*/ 84382 h 423137"/>
                <a:gd name="connsiteX43" fmla="*/ 572196 w 625049"/>
                <a:gd name="connsiteY43" fmla="*/ 83734 h 423137"/>
                <a:gd name="connsiteX44" fmla="*/ 546165 w 625049"/>
                <a:gd name="connsiteY44" fmla="*/ 70343 h 423137"/>
                <a:gd name="connsiteX45" fmla="*/ 556210 w 625049"/>
                <a:gd name="connsiteY45" fmla="*/ 43021 h 423137"/>
                <a:gd name="connsiteX46" fmla="*/ 576084 w 625049"/>
                <a:gd name="connsiteY46" fmla="*/ 28658 h 423137"/>
                <a:gd name="connsiteX47" fmla="*/ 546165 w 625049"/>
                <a:gd name="connsiteY47" fmla="*/ 70343 h 423137"/>
                <a:gd name="connsiteX48" fmla="*/ 519054 w 625049"/>
                <a:gd name="connsiteY48" fmla="*/ 103172 h 423137"/>
                <a:gd name="connsiteX49" fmla="*/ 435238 w 625049"/>
                <a:gd name="connsiteY49" fmla="*/ 215807 h 423137"/>
                <a:gd name="connsiteX50" fmla="*/ 344508 w 625049"/>
                <a:gd name="connsiteY50" fmla="*/ 320343 h 423137"/>
                <a:gd name="connsiteX51" fmla="*/ 291475 w 625049"/>
                <a:gd name="connsiteY51" fmla="*/ 317643 h 423137"/>
                <a:gd name="connsiteX52" fmla="*/ 270737 w 625049"/>
                <a:gd name="connsiteY52" fmla="*/ 329306 h 423137"/>
                <a:gd name="connsiteX53" fmla="*/ 262096 w 625049"/>
                <a:gd name="connsiteY53" fmla="*/ 336974 h 423137"/>
                <a:gd name="connsiteX54" fmla="*/ 250971 w 625049"/>
                <a:gd name="connsiteY54" fmla="*/ 344209 h 423137"/>
                <a:gd name="connsiteX55" fmla="*/ 111637 w 625049"/>
                <a:gd name="connsiteY55" fmla="*/ 248313 h 423137"/>
                <a:gd name="connsiteX56" fmla="*/ 105588 w 625049"/>
                <a:gd name="connsiteY56" fmla="*/ 203496 h 423137"/>
                <a:gd name="connsiteX57" fmla="*/ 101376 w 625049"/>
                <a:gd name="connsiteY57" fmla="*/ 167211 h 423137"/>
                <a:gd name="connsiteX58" fmla="*/ 96731 w 625049"/>
                <a:gd name="connsiteY58" fmla="*/ 171747 h 423137"/>
                <a:gd name="connsiteX59" fmla="*/ 90251 w 625049"/>
                <a:gd name="connsiteY59" fmla="*/ 178118 h 423137"/>
                <a:gd name="connsiteX60" fmla="*/ 31385 w 625049"/>
                <a:gd name="connsiteY60" fmla="*/ 177254 h 423137"/>
                <a:gd name="connsiteX61" fmla="*/ 75129 w 625049"/>
                <a:gd name="connsiteY61" fmla="*/ 290537 h 423137"/>
                <a:gd name="connsiteX62" fmla="*/ 106776 w 625049"/>
                <a:gd name="connsiteY62" fmla="*/ 270559 h 423137"/>
                <a:gd name="connsiteX63" fmla="*/ 256804 w 625049"/>
                <a:gd name="connsiteY63" fmla="*/ 359544 h 423137"/>
                <a:gd name="connsiteX64" fmla="*/ 276786 w 625049"/>
                <a:gd name="connsiteY64" fmla="*/ 420991 h 423137"/>
                <a:gd name="connsiteX65" fmla="*/ 339108 w 625049"/>
                <a:gd name="connsiteY65" fmla="*/ 397773 h 423137"/>
                <a:gd name="connsiteX66" fmla="*/ 350233 w 625049"/>
                <a:gd name="connsiteY66" fmla="*/ 368183 h 423137"/>
                <a:gd name="connsiteX67" fmla="*/ 349045 w 625049"/>
                <a:gd name="connsiteY67" fmla="*/ 349069 h 423137"/>
                <a:gd name="connsiteX68" fmla="*/ 347857 w 625049"/>
                <a:gd name="connsiteY68" fmla="*/ 339134 h 423137"/>
                <a:gd name="connsiteX69" fmla="*/ 374428 w 625049"/>
                <a:gd name="connsiteY69" fmla="*/ 312892 h 423137"/>
                <a:gd name="connsiteX70" fmla="*/ 440098 w 625049"/>
                <a:gd name="connsiteY70" fmla="*/ 229306 h 423137"/>
                <a:gd name="connsiteX71" fmla="*/ 506201 w 625049"/>
                <a:gd name="connsiteY71" fmla="*/ 146369 h 423137"/>
                <a:gd name="connsiteX72" fmla="*/ 524023 w 625049"/>
                <a:gd name="connsiteY72" fmla="*/ 114619 h 423137"/>
                <a:gd name="connsiteX73" fmla="*/ 611295 w 625049"/>
                <a:gd name="connsiteY73" fmla="*/ 110300 h 423137"/>
                <a:gd name="connsiteX74" fmla="*/ 526183 w 625049"/>
                <a:gd name="connsiteY74" fmla="*/ 16671 h 423137"/>
                <a:gd name="connsiteX75" fmla="*/ 514086 w 625049"/>
                <a:gd name="connsiteY75" fmla="*/ 97881 h 423137"/>
                <a:gd name="connsiteX76" fmla="*/ 516462 w 625049"/>
                <a:gd name="connsiteY76" fmla="*/ 100472 h 423137"/>
                <a:gd name="connsiteX77" fmla="*/ 519054 w 625049"/>
                <a:gd name="connsiteY77" fmla="*/ 103172 h 42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25049" h="423137">
                  <a:moveTo>
                    <a:pt x="302600" y="392157"/>
                  </a:moveTo>
                  <a:cubicBezTo>
                    <a:pt x="304220" y="379522"/>
                    <a:pt x="314481" y="355548"/>
                    <a:pt x="322474" y="347773"/>
                  </a:cubicBezTo>
                  <a:cubicBezTo>
                    <a:pt x="329387" y="361920"/>
                    <a:pt x="326579" y="365268"/>
                    <a:pt x="325067" y="378011"/>
                  </a:cubicBezTo>
                  <a:cubicBezTo>
                    <a:pt x="322150" y="402741"/>
                    <a:pt x="324526" y="385894"/>
                    <a:pt x="302600" y="392157"/>
                  </a:cubicBezTo>
                  <a:close/>
                  <a:moveTo>
                    <a:pt x="295255" y="390862"/>
                  </a:moveTo>
                  <a:cubicBezTo>
                    <a:pt x="280782" y="385570"/>
                    <a:pt x="272249" y="385678"/>
                    <a:pt x="281214" y="361056"/>
                  </a:cubicBezTo>
                  <a:cubicBezTo>
                    <a:pt x="281646" y="360192"/>
                    <a:pt x="289639" y="348637"/>
                    <a:pt x="289855" y="348421"/>
                  </a:cubicBezTo>
                  <a:cubicBezTo>
                    <a:pt x="302924" y="337190"/>
                    <a:pt x="289963" y="347017"/>
                    <a:pt x="303896" y="341077"/>
                  </a:cubicBezTo>
                  <a:lnTo>
                    <a:pt x="295255" y="390862"/>
                  </a:lnTo>
                  <a:close/>
                  <a:moveTo>
                    <a:pt x="83986" y="212244"/>
                  </a:moveTo>
                  <a:cubicBezTo>
                    <a:pt x="93491" y="224447"/>
                    <a:pt x="90899" y="195829"/>
                    <a:pt x="90467" y="230494"/>
                  </a:cubicBezTo>
                  <a:cubicBezTo>
                    <a:pt x="90143" y="250905"/>
                    <a:pt x="83878" y="263000"/>
                    <a:pt x="67352" y="268723"/>
                  </a:cubicBezTo>
                  <a:lnTo>
                    <a:pt x="83986" y="212244"/>
                  </a:lnTo>
                  <a:close/>
                  <a:moveTo>
                    <a:pt x="33977" y="270667"/>
                  </a:moveTo>
                  <a:cubicBezTo>
                    <a:pt x="17991" y="248637"/>
                    <a:pt x="29009" y="248421"/>
                    <a:pt x="37217" y="224339"/>
                  </a:cubicBezTo>
                  <a:cubicBezTo>
                    <a:pt x="39486" y="217859"/>
                    <a:pt x="41106" y="207384"/>
                    <a:pt x="43590" y="201876"/>
                  </a:cubicBezTo>
                  <a:cubicBezTo>
                    <a:pt x="48883" y="189673"/>
                    <a:pt x="46614" y="191293"/>
                    <a:pt x="61088" y="190753"/>
                  </a:cubicBezTo>
                  <a:cubicBezTo>
                    <a:pt x="71349" y="211596"/>
                    <a:pt x="53635" y="192157"/>
                    <a:pt x="64544" y="215915"/>
                  </a:cubicBezTo>
                  <a:cubicBezTo>
                    <a:pt x="66704" y="209004"/>
                    <a:pt x="65408" y="209112"/>
                    <a:pt x="68973" y="202416"/>
                  </a:cubicBezTo>
                  <a:cubicBezTo>
                    <a:pt x="77181" y="186542"/>
                    <a:pt x="69945" y="198745"/>
                    <a:pt x="77830" y="192157"/>
                  </a:cubicBezTo>
                  <a:cubicBezTo>
                    <a:pt x="83338" y="201552"/>
                    <a:pt x="82474" y="181250"/>
                    <a:pt x="81502" y="205440"/>
                  </a:cubicBezTo>
                  <a:lnTo>
                    <a:pt x="56875" y="273043"/>
                  </a:lnTo>
                  <a:cubicBezTo>
                    <a:pt x="47586" y="255548"/>
                    <a:pt x="57631" y="236542"/>
                    <a:pt x="61412" y="215159"/>
                  </a:cubicBezTo>
                  <a:lnTo>
                    <a:pt x="53419" y="227470"/>
                  </a:lnTo>
                  <a:cubicBezTo>
                    <a:pt x="41214" y="258788"/>
                    <a:pt x="55255" y="262676"/>
                    <a:pt x="33977" y="270667"/>
                  </a:cubicBezTo>
                  <a:close/>
                  <a:moveTo>
                    <a:pt x="555562" y="97881"/>
                  </a:moveTo>
                  <a:cubicBezTo>
                    <a:pt x="555886" y="80926"/>
                    <a:pt x="576624" y="42697"/>
                    <a:pt x="591529" y="36757"/>
                  </a:cubicBezTo>
                  <a:cubicBezTo>
                    <a:pt x="606867" y="62783"/>
                    <a:pt x="573492" y="77362"/>
                    <a:pt x="582889" y="99608"/>
                  </a:cubicBezTo>
                  <a:cubicBezTo>
                    <a:pt x="583969" y="99932"/>
                    <a:pt x="585481" y="103280"/>
                    <a:pt x="593042" y="96585"/>
                  </a:cubicBezTo>
                  <a:cubicBezTo>
                    <a:pt x="594770" y="94965"/>
                    <a:pt x="598442" y="89133"/>
                    <a:pt x="600170" y="86541"/>
                  </a:cubicBezTo>
                  <a:lnTo>
                    <a:pt x="591097" y="82438"/>
                  </a:lnTo>
                  <a:cubicBezTo>
                    <a:pt x="598118" y="69587"/>
                    <a:pt x="596822" y="65375"/>
                    <a:pt x="607083" y="55008"/>
                  </a:cubicBezTo>
                  <a:cubicBezTo>
                    <a:pt x="613672" y="66455"/>
                    <a:pt x="605679" y="102200"/>
                    <a:pt x="594878" y="110408"/>
                  </a:cubicBezTo>
                  <a:cubicBezTo>
                    <a:pt x="588181" y="115483"/>
                    <a:pt x="567767" y="121747"/>
                    <a:pt x="558586" y="112243"/>
                  </a:cubicBezTo>
                  <a:cubicBezTo>
                    <a:pt x="553078" y="106412"/>
                    <a:pt x="566903" y="103280"/>
                    <a:pt x="570683" y="86002"/>
                  </a:cubicBezTo>
                  <a:lnTo>
                    <a:pt x="555562" y="97881"/>
                  </a:lnTo>
                  <a:close/>
                  <a:moveTo>
                    <a:pt x="601250" y="79198"/>
                  </a:moveTo>
                  <a:cubicBezTo>
                    <a:pt x="601250" y="78334"/>
                    <a:pt x="600278" y="76714"/>
                    <a:pt x="599738" y="77362"/>
                  </a:cubicBezTo>
                  <a:cubicBezTo>
                    <a:pt x="592178" y="86541"/>
                    <a:pt x="601791" y="79738"/>
                    <a:pt x="601899" y="79954"/>
                  </a:cubicBezTo>
                  <a:cubicBezTo>
                    <a:pt x="601899" y="79954"/>
                    <a:pt x="601250" y="79522"/>
                    <a:pt x="601250" y="79198"/>
                  </a:cubicBezTo>
                  <a:close/>
                  <a:moveTo>
                    <a:pt x="572196" y="83734"/>
                  </a:moveTo>
                  <a:cubicBezTo>
                    <a:pt x="572196" y="83086"/>
                    <a:pt x="571223" y="81790"/>
                    <a:pt x="570791" y="82330"/>
                  </a:cubicBezTo>
                  <a:cubicBezTo>
                    <a:pt x="563987" y="89889"/>
                    <a:pt x="572628" y="84274"/>
                    <a:pt x="572736" y="84382"/>
                  </a:cubicBezTo>
                  <a:cubicBezTo>
                    <a:pt x="572844" y="84382"/>
                    <a:pt x="572196" y="84058"/>
                    <a:pt x="572196" y="83734"/>
                  </a:cubicBezTo>
                  <a:close/>
                  <a:moveTo>
                    <a:pt x="546165" y="70343"/>
                  </a:moveTo>
                  <a:cubicBezTo>
                    <a:pt x="547785" y="56844"/>
                    <a:pt x="550485" y="55872"/>
                    <a:pt x="556210" y="43021"/>
                  </a:cubicBezTo>
                  <a:cubicBezTo>
                    <a:pt x="562583" y="28766"/>
                    <a:pt x="560098" y="29306"/>
                    <a:pt x="576084" y="28658"/>
                  </a:cubicBezTo>
                  <a:cubicBezTo>
                    <a:pt x="572304" y="42805"/>
                    <a:pt x="558478" y="61919"/>
                    <a:pt x="546165" y="70343"/>
                  </a:cubicBezTo>
                  <a:close/>
                  <a:moveTo>
                    <a:pt x="519054" y="103172"/>
                  </a:moveTo>
                  <a:cubicBezTo>
                    <a:pt x="493023" y="133734"/>
                    <a:pt x="470233" y="176174"/>
                    <a:pt x="435238" y="215807"/>
                  </a:cubicBezTo>
                  <a:cubicBezTo>
                    <a:pt x="413419" y="240537"/>
                    <a:pt x="359090" y="295721"/>
                    <a:pt x="344508" y="320343"/>
                  </a:cubicBezTo>
                  <a:cubicBezTo>
                    <a:pt x="321610" y="316347"/>
                    <a:pt x="332735" y="306844"/>
                    <a:pt x="291475" y="317643"/>
                  </a:cubicBezTo>
                  <a:cubicBezTo>
                    <a:pt x="282834" y="319911"/>
                    <a:pt x="276678" y="324447"/>
                    <a:pt x="270737" y="329306"/>
                  </a:cubicBezTo>
                  <a:cubicBezTo>
                    <a:pt x="267497" y="331898"/>
                    <a:pt x="265120" y="334598"/>
                    <a:pt x="262096" y="336974"/>
                  </a:cubicBezTo>
                  <a:cubicBezTo>
                    <a:pt x="250755" y="345937"/>
                    <a:pt x="261556" y="338810"/>
                    <a:pt x="250971" y="344209"/>
                  </a:cubicBezTo>
                  <a:cubicBezTo>
                    <a:pt x="215651" y="309868"/>
                    <a:pt x="152033" y="275095"/>
                    <a:pt x="111637" y="248313"/>
                  </a:cubicBezTo>
                  <a:cubicBezTo>
                    <a:pt x="111097" y="232978"/>
                    <a:pt x="110557" y="216131"/>
                    <a:pt x="105588" y="203496"/>
                  </a:cubicBezTo>
                  <a:cubicBezTo>
                    <a:pt x="94139" y="174339"/>
                    <a:pt x="102780" y="191833"/>
                    <a:pt x="101376" y="167211"/>
                  </a:cubicBezTo>
                  <a:cubicBezTo>
                    <a:pt x="99216" y="169155"/>
                    <a:pt x="99972" y="168615"/>
                    <a:pt x="96731" y="171747"/>
                  </a:cubicBezTo>
                  <a:lnTo>
                    <a:pt x="90251" y="178118"/>
                  </a:lnTo>
                  <a:cubicBezTo>
                    <a:pt x="67244" y="164295"/>
                    <a:pt x="55255" y="155008"/>
                    <a:pt x="31385" y="177254"/>
                  </a:cubicBezTo>
                  <a:cubicBezTo>
                    <a:pt x="-40983" y="244749"/>
                    <a:pt x="28144" y="304684"/>
                    <a:pt x="75129" y="290537"/>
                  </a:cubicBezTo>
                  <a:cubicBezTo>
                    <a:pt x="89171" y="286326"/>
                    <a:pt x="96623" y="277686"/>
                    <a:pt x="106776" y="270559"/>
                  </a:cubicBezTo>
                  <a:cubicBezTo>
                    <a:pt x="159378" y="285786"/>
                    <a:pt x="211979" y="355224"/>
                    <a:pt x="256804" y="359544"/>
                  </a:cubicBezTo>
                  <a:cubicBezTo>
                    <a:pt x="258316" y="405116"/>
                    <a:pt x="252267" y="395613"/>
                    <a:pt x="276786" y="420991"/>
                  </a:cubicBezTo>
                  <a:cubicBezTo>
                    <a:pt x="313941" y="426823"/>
                    <a:pt x="324310" y="421315"/>
                    <a:pt x="339108" y="397773"/>
                  </a:cubicBezTo>
                  <a:cubicBezTo>
                    <a:pt x="344076" y="389674"/>
                    <a:pt x="349369" y="377687"/>
                    <a:pt x="350233" y="368183"/>
                  </a:cubicBezTo>
                  <a:cubicBezTo>
                    <a:pt x="350881" y="359976"/>
                    <a:pt x="349909" y="356412"/>
                    <a:pt x="349045" y="349069"/>
                  </a:cubicBezTo>
                  <a:cubicBezTo>
                    <a:pt x="348721" y="345937"/>
                    <a:pt x="347533" y="344101"/>
                    <a:pt x="347857" y="339134"/>
                  </a:cubicBezTo>
                  <a:cubicBezTo>
                    <a:pt x="349261" y="319695"/>
                    <a:pt x="351097" y="343129"/>
                    <a:pt x="374428" y="312892"/>
                  </a:cubicBezTo>
                  <a:cubicBezTo>
                    <a:pt x="398622" y="281466"/>
                    <a:pt x="411583" y="259976"/>
                    <a:pt x="440098" y="229306"/>
                  </a:cubicBezTo>
                  <a:cubicBezTo>
                    <a:pt x="478226" y="188377"/>
                    <a:pt x="475310" y="183410"/>
                    <a:pt x="506201" y="146369"/>
                  </a:cubicBezTo>
                  <a:cubicBezTo>
                    <a:pt x="519378" y="130494"/>
                    <a:pt x="518298" y="135678"/>
                    <a:pt x="524023" y="114619"/>
                  </a:cubicBezTo>
                  <a:cubicBezTo>
                    <a:pt x="554050" y="116671"/>
                    <a:pt x="580728" y="159652"/>
                    <a:pt x="611295" y="110300"/>
                  </a:cubicBezTo>
                  <a:cubicBezTo>
                    <a:pt x="660224" y="31034"/>
                    <a:pt x="565931" y="-31061"/>
                    <a:pt x="526183" y="16671"/>
                  </a:cubicBezTo>
                  <a:cubicBezTo>
                    <a:pt x="500692" y="47341"/>
                    <a:pt x="500584" y="82978"/>
                    <a:pt x="514086" y="97881"/>
                  </a:cubicBezTo>
                  <a:cubicBezTo>
                    <a:pt x="514734" y="98529"/>
                    <a:pt x="515922" y="99824"/>
                    <a:pt x="516462" y="100472"/>
                  </a:cubicBezTo>
                  <a:cubicBezTo>
                    <a:pt x="517110" y="101012"/>
                    <a:pt x="518298" y="102200"/>
                    <a:pt x="519054" y="10317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96E88BCD-FF2C-412D-BE88-77C1AF9B6DA0}"/>
                </a:ext>
              </a:extLst>
            </p:cNvPr>
            <p:cNvSpPr/>
            <p:nvPr/>
          </p:nvSpPr>
          <p:spPr>
            <a:xfrm>
              <a:off x="10349839" y="2766865"/>
              <a:ext cx="158920" cy="569579"/>
            </a:xfrm>
            <a:custGeom>
              <a:avLst/>
              <a:gdLst>
                <a:gd name="connsiteX0" fmla="*/ 50254 w 158920"/>
                <a:gd name="connsiteY0" fmla="*/ 93305 h 569579"/>
                <a:gd name="connsiteX1" fmla="*/ 58571 w 158920"/>
                <a:gd name="connsiteY1" fmla="*/ 88769 h 569579"/>
                <a:gd name="connsiteX2" fmla="*/ 78121 w 158920"/>
                <a:gd name="connsiteY2" fmla="*/ 67387 h 569579"/>
                <a:gd name="connsiteX3" fmla="*/ 102964 w 158920"/>
                <a:gd name="connsiteY3" fmla="*/ 36393 h 569579"/>
                <a:gd name="connsiteX4" fmla="*/ 75637 w 158920"/>
                <a:gd name="connsiteY4" fmla="*/ 60800 h 569579"/>
                <a:gd name="connsiteX5" fmla="*/ 61056 w 158920"/>
                <a:gd name="connsiteY5" fmla="*/ 75378 h 569579"/>
                <a:gd name="connsiteX6" fmla="*/ 50254 w 158920"/>
                <a:gd name="connsiteY6" fmla="*/ 93305 h 569579"/>
                <a:gd name="connsiteX7" fmla="*/ 37833 w 158920"/>
                <a:gd name="connsiteY7" fmla="*/ 97301 h 569579"/>
                <a:gd name="connsiteX8" fmla="*/ 48202 w 158920"/>
                <a:gd name="connsiteY8" fmla="*/ 16415 h 569579"/>
                <a:gd name="connsiteX9" fmla="*/ 121758 w 158920"/>
                <a:gd name="connsiteY9" fmla="*/ 29374 h 569579"/>
                <a:gd name="connsiteX10" fmla="*/ 136987 w 158920"/>
                <a:gd name="connsiteY10" fmla="*/ 167711 h 569579"/>
                <a:gd name="connsiteX11" fmla="*/ 126942 w 158920"/>
                <a:gd name="connsiteY11" fmla="*/ 354428 h 569579"/>
                <a:gd name="connsiteX12" fmla="*/ 122298 w 158920"/>
                <a:gd name="connsiteY12" fmla="*/ 417819 h 569579"/>
                <a:gd name="connsiteX13" fmla="*/ 113117 w 158920"/>
                <a:gd name="connsiteY13" fmla="*/ 475055 h 569579"/>
                <a:gd name="connsiteX14" fmla="*/ 66240 w 158920"/>
                <a:gd name="connsiteY14" fmla="*/ 551081 h 569579"/>
                <a:gd name="connsiteX15" fmla="*/ 20659 w 158920"/>
                <a:gd name="connsiteY15" fmla="*/ 383154 h 569579"/>
                <a:gd name="connsiteX16" fmla="*/ 22820 w 158920"/>
                <a:gd name="connsiteY16" fmla="*/ 246437 h 569579"/>
                <a:gd name="connsiteX17" fmla="*/ 33513 w 158920"/>
                <a:gd name="connsiteY17" fmla="*/ 113175 h 569579"/>
                <a:gd name="connsiteX18" fmla="*/ 50902 w 158920"/>
                <a:gd name="connsiteY18" fmla="*/ 97301 h 569579"/>
                <a:gd name="connsiteX19" fmla="*/ 37833 w 158920"/>
                <a:gd name="connsiteY19" fmla="*/ 97301 h 569579"/>
                <a:gd name="connsiteX20" fmla="*/ 29624 w 158920"/>
                <a:gd name="connsiteY20" fmla="*/ 36609 h 569579"/>
                <a:gd name="connsiteX21" fmla="*/ 14395 w 158920"/>
                <a:gd name="connsiteY21" fmla="*/ 40713 h 569579"/>
                <a:gd name="connsiteX22" fmla="*/ 2298 w 158920"/>
                <a:gd name="connsiteY22" fmla="*/ 196761 h 569579"/>
                <a:gd name="connsiteX23" fmla="*/ 9102 w 158920"/>
                <a:gd name="connsiteY23" fmla="*/ 275379 h 569579"/>
                <a:gd name="connsiteX24" fmla="*/ 353 w 158920"/>
                <a:gd name="connsiteY24" fmla="*/ 437150 h 569579"/>
                <a:gd name="connsiteX25" fmla="*/ 9966 w 158920"/>
                <a:gd name="connsiteY25" fmla="*/ 515228 h 569579"/>
                <a:gd name="connsiteX26" fmla="*/ 45394 w 158920"/>
                <a:gd name="connsiteY26" fmla="*/ 565444 h 569579"/>
                <a:gd name="connsiteX27" fmla="*/ 120894 w 158920"/>
                <a:gd name="connsiteY27" fmla="*/ 562204 h 569579"/>
                <a:gd name="connsiteX28" fmla="*/ 148004 w 158920"/>
                <a:gd name="connsiteY28" fmla="*/ 376135 h 569579"/>
                <a:gd name="connsiteX29" fmla="*/ 144764 w 158920"/>
                <a:gd name="connsiteY29" fmla="*/ 370411 h 569579"/>
                <a:gd name="connsiteX30" fmla="*/ 140120 w 158920"/>
                <a:gd name="connsiteY30" fmla="*/ 11879 h 569579"/>
                <a:gd name="connsiteX31" fmla="*/ 73909 w 158920"/>
                <a:gd name="connsiteY31" fmla="*/ 3888 h 569579"/>
                <a:gd name="connsiteX32" fmla="*/ 29624 w 158920"/>
                <a:gd name="connsiteY32" fmla="*/ 36609 h 56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8920" h="569579">
                  <a:moveTo>
                    <a:pt x="50254" y="93305"/>
                  </a:moveTo>
                  <a:cubicBezTo>
                    <a:pt x="59543" y="89309"/>
                    <a:pt x="50362" y="95033"/>
                    <a:pt x="58571" y="88769"/>
                  </a:cubicBezTo>
                  <a:lnTo>
                    <a:pt x="78121" y="67387"/>
                  </a:lnTo>
                  <a:cubicBezTo>
                    <a:pt x="91623" y="55832"/>
                    <a:pt x="101452" y="56696"/>
                    <a:pt x="102964" y="36393"/>
                  </a:cubicBezTo>
                  <a:cubicBezTo>
                    <a:pt x="86978" y="38229"/>
                    <a:pt x="94323" y="41253"/>
                    <a:pt x="75637" y="60800"/>
                  </a:cubicBezTo>
                  <a:cubicBezTo>
                    <a:pt x="70560" y="66199"/>
                    <a:pt x="66564" y="68899"/>
                    <a:pt x="61056" y="75378"/>
                  </a:cubicBezTo>
                  <a:cubicBezTo>
                    <a:pt x="52523" y="85422"/>
                    <a:pt x="54251" y="84018"/>
                    <a:pt x="50254" y="93305"/>
                  </a:cubicBezTo>
                  <a:close/>
                  <a:moveTo>
                    <a:pt x="37833" y="97301"/>
                  </a:moveTo>
                  <a:cubicBezTo>
                    <a:pt x="36645" y="68575"/>
                    <a:pt x="41614" y="39849"/>
                    <a:pt x="48202" y="16415"/>
                  </a:cubicBezTo>
                  <a:cubicBezTo>
                    <a:pt x="71641" y="15983"/>
                    <a:pt x="101452" y="19763"/>
                    <a:pt x="121758" y="29374"/>
                  </a:cubicBezTo>
                  <a:cubicBezTo>
                    <a:pt x="161614" y="48165"/>
                    <a:pt x="134719" y="96761"/>
                    <a:pt x="136987" y="167711"/>
                  </a:cubicBezTo>
                  <a:cubicBezTo>
                    <a:pt x="139795" y="250001"/>
                    <a:pt x="129534" y="294925"/>
                    <a:pt x="126942" y="354428"/>
                  </a:cubicBezTo>
                  <a:cubicBezTo>
                    <a:pt x="125862" y="378619"/>
                    <a:pt x="125430" y="396113"/>
                    <a:pt x="122298" y="417819"/>
                  </a:cubicBezTo>
                  <a:cubicBezTo>
                    <a:pt x="118949" y="440390"/>
                    <a:pt x="117437" y="454969"/>
                    <a:pt x="113117" y="475055"/>
                  </a:cubicBezTo>
                  <a:cubicBezTo>
                    <a:pt x="106744" y="505401"/>
                    <a:pt x="133855" y="556697"/>
                    <a:pt x="66240" y="551081"/>
                  </a:cubicBezTo>
                  <a:cubicBezTo>
                    <a:pt x="9318" y="546437"/>
                    <a:pt x="18715" y="425055"/>
                    <a:pt x="20659" y="383154"/>
                  </a:cubicBezTo>
                  <a:cubicBezTo>
                    <a:pt x="22712" y="339526"/>
                    <a:pt x="21740" y="293521"/>
                    <a:pt x="22820" y="246437"/>
                  </a:cubicBezTo>
                  <a:cubicBezTo>
                    <a:pt x="24008" y="197625"/>
                    <a:pt x="29840" y="159936"/>
                    <a:pt x="33513" y="113175"/>
                  </a:cubicBezTo>
                  <a:cubicBezTo>
                    <a:pt x="52415" y="103780"/>
                    <a:pt x="44746" y="117063"/>
                    <a:pt x="50902" y="97301"/>
                  </a:cubicBezTo>
                  <a:cubicBezTo>
                    <a:pt x="40749" y="93089"/>
                    <a:pt x="47122" y="102592"/>
                    <a:pt x="37833" y="97301"/>
                  </a:cubicBezTo>
                  <a:close/>
                  <a:moveTo>
                    <a:pt x="29624" y="36609"/>
                  </a:moveTo>
                  <a:lnTo>
                    <a:pt x="14395" y="40713"/>
                  </a:lnTo>
                  <a:cubicBezTo>
                    <a:pt x="11478" y="89093"/>
                    <a:pt x="4026" y="148489"/>
                    <a:pt x="2298" y="196761"/>
                  </a:cubicBezTo>
                  <a:cubicBezTo>
                    <a:pt x="1109" y="228942"/>
                    <a:pt x="8670" y="246977"/>
                    <a:pt x="9102" y="275379"/>
                  </a:cubicBezTo>
                  <a:cubicBezTo>
                    <a:pt x="10398" y="368683"/>
                    <a:pt x="4350" y="363824"/>
                    <a:pt x="353" y="437150"/>
                  </a:cubicBezTo>
                  <a:cubicBezTo>
                    <a:pt x="-1591" y="472571"/>
                    <a:pt x="4890" y="485314"/>
                    <a:pt x="9966" y="515228"/>
                  </a:cubicBezTo>
                  <a:cubicBezTo>
                    <a:pt x="15151" y="545681"/>
                    <a:pt x="17635" y="555941"/>
                    <a:pt x="45394" y="565444"/>
                  </a:cubicBezTo>
                  <a:cubicBezTo>
                    <a:pt x="65376" y="572247"/>
                    <a:pt x="103072" y="570303"/>
                    <a:pt x="120894" y="562204"/>
                  </a:cubicBezTo>
                  <a:cubicBezTo>
                    <a:pt x="133639" y="553133"/>
                    <a:pt x="158589" y="399029"/>
                    <a:pt x="148004" y="376135"/>
                  </a:cubicBezTo>
                  <a:lnTo>
                    <a:pt x="144764" y="370411"/>
                  </a:lnTo>
                  <a:cubicBezTo>
                    <a:pt x="134827" y="339742"/>
                    <a:pt x="184620" y="69655"/>
                    <a:pt x="140120" y="11879"/>
                  </a:cubicBezTo>
                  <a:cubicBezTo>
                    <a:pt x="122514" y="15767"/>
                    <a:pt x="94539" y="7776"/>
                    <a:pt x="73909" y="3888"/>
                  </a:cubicBezTo>
                  <a:cubicBezTo>
                    <a:pt x="27680" y="-4967"/>
                    <a:pt x="41290" y="-540"/>
                    <a:pt x="29624" y="3660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F26676F7-6497-8525-4886-2546CC51240D}"/>
                </a:ext>
              </a:extLst>
            </p:cNvPr>
            <p:cNvSpPr/>
            <p:nvPr/>
          </p:nvSpPr>
          <p:spPr>
            <a:xfrm>
              <a:off x="9856523" y="2902186"/>
              <a:ext cx="146859" cy="437345"/>
            </a:xfrm>
            <a:custGeom>
              <a:avLst/>
              <a:gdLst>
                <a:gd name="connsiteX0" fmla="*/ 54605 w 146859"/>
                <a:gd name="connsiteY0" fmla="*/ 19323 h 437345"/>
                <a:gd name="connsiteX1" fmla="*/ 125136 w 146859"/>
                <a:gd name="connsiteY1" fmla="*/ 40273 h 437345"/>
                <a:gd name="connsiteX2" fmla="*/ 125244 w 146859"/>
                <a:gd name="connsiteY2" fmla="*/ 190057 h 437345"/>
                <a:gd name="connsiteX3" fmla="*/ 118116 w 146859"/>
                <a:gd name="connsiteY3" fmla="*/ 247941 h 437345"/>
                <a:gd name="connsiteX4" fmla="*/ 95109 w 146859"/>
                <a:gd name="connsiteY4" fmla="*/ 413600 h 437345"/>
                <a:gd name="connsiteX5" fmla="*/ 38728 w 146859"/>
                <a:gd name="connsiteY5" fmla="*/ 412736 h 437345"/>
                <a:gd name="connsiteX6" fmla="*/ 18962 w 146859"/>
                <a:gd name="connsiteY6" fmla="*/ 368351 h 437345"/>
                <a:gd name="connsiteX7" fmla="*/ 36135 w 146859"/>
                <a:gd name="connsiteY7" fmla="*/ 126990 h 437345"/>
                <a:gd name="connsiteX8" fmla="*/ 54605 w 146859"/>
                <a:gd name="connsiteY8" fmla="*/ 19323 h 437345"/>
                <a:gd name="connsiteX9" fmla="*/ 51581 w 146859"/>
                <a:gd name="connsiteY9" fmla="*/ 3988 h 437345"/>
                <a:gd name="connsiteX10" fmla="*/ 19934 w 146859"/>
                <a:gd name="connsiteY10" fmla="*/ 43405 h 437345"/>
                <a:gd name="connsiteX11" fmla="*/ 1356 w 146859"/>
                <a:gd name="connsiteY11" fmla="*/ 388546 h 437345"/>
                <a:gd name="connsiteX12" fmla="*/ 34299 w 146859"/>
                <a:gd name="connsiteY12" fmla="*/ 428718 h 437345"/>
                <a:gd name="connsiteX13" fmla="*/ 93705 w 146859"/>
                <a:gd name="connsiteY13" fmla="*/ 432390 h 437345"/>
                <a:gd name="connsiteX14" fmla="*/ 139286 w 146859"/>
                <a:gd name="connsiteY14" fmla="*/ 335090 h 437345"/>
                <a:gd name="connsiteX15" fmla="*/ 141770 w 146859"/>
                <a:gd name="connsiteY15" fmla="*/ 260360 h 437345"/>
                <a:gd name="connsiteX16" fmla="*/ 137666 w 146859"/>
                <a:gd name="connsiteY16" fmla="*/ 190057 h 437345"/>
                <a:gd name="connsiteX17" fmla="*/ 110231 w 146859"/>
                <a:gd name="connsiteY17" fmla="*/ 9711 h 437345"/>
                <a:gd name="connsiteX18" fmla="*/ 51581 w 146859"/>
                <a:gd name="connsiteY18" fmla="*/ 3988 h 43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859" h="437345">
                  <a:moveTo>
                    <a:pt x="54605" y="19323"/>
                  </a:moveTo>
                  <a:cubicBezTo>
                    <a:pt x="79448" y="6796"/>
                    <a:pt x="115631" y="23750"/>
                    <a:pt x="125136" y="40273"/>
                  </a:cubicBezTo>
                  <a:cubicBezTo>
                    <a:pt x="137018" y="60899"/>
                    <a:pt x="126757" y="162411"/>
                    <a:pt x="125244" y="190057"/>
                  </a:cubicBezTo>
                  <a:cubicBezTo>
                    <a:pt x="124164" y="209388"/>
                    <a:pt x="118872" y="227854"/>
                    <a:pt x="118116" y="247941"/>
                  </a:cubicBezTo>
                  <a:cubicBezTo>
                    <a:pt x="116387" y="297833"/>
                    <a:pt x="118980" y="398697"/>
                    <a:pt x="95109" y="413600"/>
                  </a:cubicBezTo>
                  <a:cubicBezTo>
                    <a:pt x="80852" y="422455"/>
                    <a:pt x="55577" y="419539"/>
                    <a:pt x="38728" y="412736"/>
                  </a:cubicBezTo>
                  <a:cubicBezTo>
                    <a:pt x="22094" y="406040"/>
                    <a:pt x="20582" y="390921"/>
                    <a:pt x="18962" y="368351"/>
                  </a:cubicBezTo>
                  <a:cubicBezTo>
                    <a:pt x="14965" y="313491"/>
                    <a:pt x="28143" y="185738"/>
                    <a:pt x="36135" y="126990"/>
                  </a:cubicBezTo>
                  <a:cubicBezTo>
                    <a:pt x="44128" y="68783"/>
                    <a:pt x="19502" y="37141"/>
                    <a:pt x="54605" y="19323"/>
                  </a:cubicBezTo>
                  <a:close/>
                  <a:moveTo>
                    <a:pt x="51581" y="3988"/>
                  </a:moveTo>
                  <a:cubicBezTo>
                    <a:pt x="40672" y="8416"/>
                    <a:pt x="29439" y="8308"/>
                    <a:pt x="19934" y="43405"/>
                  </a:cubicBezTo>
                  <a:cubicBezTo>
                    <a:pt x="9781" y="80986"/>
                    <a:pt x="-4477" y="347509"/>
                    <a:pt x="1356" y="388546"/>
                  </a:cubicBezTo>
                  <a:cubicBezTo>
                    <a:pt x="4164" y="408200"/>
                    <a:pt x="17233" y="424075"/>
                    <a:pt x="34299" y="428718"/>
                  </a:cubicBezTo>
                  <a:cubicBezTo>
                    <a:pt x="59250" y="435522"/>
                    <a:pt x="69079" y="442217"/>
                    <a:pt x="93705" y="432390"/>
                  </a:cubicBezTo>
                  <a:cubicBezTo>
                    <a:pt x="127837" y="418783"/>
                    <a:pt x="140474" y="435090"/>
                    <a:pt x="139286" y="335090"/>
                  </a:cubicBezTo>
                  <a:cubicBezTo>
                    <a:pt x="138962" y="309496"/>
                    <a:pt x="141662" y="285306"/>
                    <a:pt x="141770" y="260360"/>
                  </a:cubicBezTo>
                  <a:cubicBezTo>
                    <a:pt x="141986" y="234442"/>
                    <a:pt x="138638" y="212843"/>
                    <a:pt x="137666" y="190057"/>
                  </a:cubicBezTo>
                  <a:cubicBezTo>
                    <a:pt x="133561" y="94809"/>
                    <a:pt x="174713" y="35845"/>
                    <a:pt x="110231" y="9711"/>
                  </a:cubicBezTo>
                  <a:cubicBezTo>
                    <a:pt x="91221" y="1936"/>
                    <a:pt x="72211" y="-4435"/>
                    <a:pt x="51581" y="398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21F9173-19C3-9909-53F3-9B0C160FC6E3}"/>
                </a:ext>
              </a:extLst>
            </p:cNvPr>
            <p:cNvSpPr/>
            <p:nvPr/>
          </p:nvSpPr>
          <p:spPr>
            <a:xfrm>
              <a:off x="10101833" y="3039423"/>
              <a:ext cx="143907" cy="293031"/>
            </a:xfrm>
            <a:custGeom>
              <a:avLst/>
              <a:gdLst>
                <a:gd name="connsiteX0" fmla="*/ 31149 w 143907"/>
                <a:gd name="connsiteY0" fmla="*/ 51524 h 293031"/>
                <a:gd name="connsiteX1" fmla="*/ 79106 w 143907"/>
                <a:gd name="connsiteY1" fmla="*/ 17507 h 293031"/>
                <a:gd name="connsiteX2" fmla="*/ 131275 w 143907"/>
                <a:gd name="connsiteY2" fmla="*/ 76254 h 293031"/>
                <a:gd name="connsiteX3" fmla="*/ 125767 w 143907"/>
                <a:gd name="connsiteY3" fmla="*/ 91373 h 293031"/>
                <a:gd name="connsiteX4" fmla="*/ 106973 w 143907"/>
                <a:gd name="connsiteY4" fmla="*/ 246881 h 293031"/>
                <a:gd name="connsiteX5" fmla="*/ 86883 w 143907"/>
                <a:gd name="connsiteY5" fmla="*/ 269019 h 293031"/>
                <a:gd name="connsiteX6" fmla="*/ 24128 w 143907"/>
                <a:gd name="connsiteY6" fmla="*/ 235542 h 293031"/>
                <a:gd name="connsiteX7" fmla="*/ 78134 w 143907"/>
                <a:gd name="connsiteY7" fmla="*/ 130250 h 293031"/>
                <a:gd name="connsiteX8" fmla="*/ 24344 w 143907"/>
                <a:gd name="connsiteY8" fmla="*/ 212000 h 293031"/>
                <a:gd name="connsiteX9" fmla="*/ 31149 w 143907"/>
                <a:gd name="connsiteY9" fmla="*/ 51524 h 293031"/>
                <a:gd name="connsiteX10" fmla="*/ 32985 w 143907"/>
                <a:gd name="connsiteY10" fmla="*/ 2928 h 293031"/>
                <a:gd name="connsiteX11" fmla="*/ 12031 w 143907"/>
                <a:gd name="connsiteY11" fmla="*/ 90077 h 293031"/>
                <a:gd name="connsiteX12" fmla="*/ 1122 w 143907"/>
                <a:gd name="connsiteY12" fmla="*/ 189321 h 293031"/>
                <a:gd name="connsiteX13" fmla="*/ 57612 w 143907"/>
                <a:gd name="connsiteY13" fmla="*/ 291913 h 293031"/>
                <a:gd name="connsiteX14" fmla="*/ 106757 w 143907"/>
                <a:gd name="connsiteY14" fmla="*/ 283706 h 293031"/>
                <a:gd name="connsiteX15" fmla="*/ 137756 w 143907"/>
                <a:gd name="connsiteY15" fmla="*/ 208976 h 293031"/>
                <a:gd name="connsiteX16" fmla="*/ 142508 w 143907"/>
                <a:gd name="connsiteY16" fmla="*/ 102388 h 293031"/>
                <a:gd name="connsiteX17" fmla="*/ 126739 w 143907"/>
                <a:gd name="connsiteY17" fmla="*/ 12647 h 293031"/>
                <a:gd name="connsiteX18" fmla="*/ 32985 w 143907"/>
                <a:gd name="connsiteY18" fmla="*/ 2928 h 29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3907" h="293031">
                  <a:moveTo>
                    <a:pt x="31149" y="51524"/>
                  </a:moveTo>
                  <a:cubicBezTo>
                    <a:pt x="35686" y="10487"/>
                    <a:pt x="33957" y="11891"/>
                    <a:pt x="79106" y="17507"/>
                  </a:cubicBezTo>
                  <a:cubicBezTo>
                    <a:pt x="103948" y="20639"/>
                    <a:pt x="143480" y="22690"/>
                    <a:pt x="131275" y="76254"/>
                  </a:cubicBezTo>
                  <a:cubicBezTo>
                    <a:pt x="127603" y="92021"/>
                    <a:pt x="130843" y="73662"/>
                    <a:pt x="125767" y="91373"/>
                  </a:cubicBezTo>
                  <a:cubicBezTo>
                    <a:pt x="111509" y="140617"/>
                    <a:pt x="134732" y="167831"/>
                    <a:pt x="106973" y="246881"/>
                  </a:cubicBezTo>
                  <a:cubicBezTo>
                    <a:pt x="100060" y="266427"/>
                    <a:pt x="104056" y="264591"/>
                    <a:pt x="86883" y="269019"/>
                  </a:cubicBezTo>
                  <a:cubicBezTo>
                    <a:pt x="72301" y="272691"/>
                    <a:pt x="5442" y="276471"/>
                    <a:pt x="24128" y="235542"/>
                  </a:cubicBezTo>
                  <a:cubicBezTo>
                    <a:pt x="60960" y="154764"/>
                    <a:pt x="98440" y="148933"/>
                    <a:pt x="78134" y="130250"/>
                  </a:cubicBezTo>
                  <a:cubicBezTo>
                    <a:pt x="63984" y="145801"/>
                    <a:pt x="40762" y="200660"/>
                    <a:pt x="24344" y="212000"/>
                  </a:cubicBezTo>
                  <a:lnTo>
                    <a:pt x="31149" y="51524"/>
                  </a:lnTo>
                  <a:close/>
                  <a:moveTo>
                    <a:pt x="32985" y="2928"/>
                  </a:moveTo>
                  <a:cubicBezTo>
                    <a:pt x="6415" y="13943"/>
                    <a:pt x="14191" y="58004"/>
                    <a:pt x="12031" y="90077"/>
                  </a:cubicBezTo>
                  <a:cubicBezTo>
                    <a:pt x="9763" y="123663"/>
                    <a:pt x="582" y="158436"/>
                    <a:pt x="1122" y="189321"/>
                  </a:cubicBezTo>
                  <a:cubicBezTo>
                    <a:pt x="1878" y="235542"/>
                    <a:pt x="-14648" y="284246"/>
                    <a:pt x="57612" y="291913"/>
                  </a:cubicBezTo>
                  <a:cubicBezTo>
                    <a:pt x="86451" y="295045"/>
                    <a:pt x="89691" y="291373"/>
                    <a:pt x="106757" y="283706"/>
                  </a:cubicBezTo>
                  <a:cubicBezTo>
                    <a:pt x="130411" y="273123"/>
                    <a:pt x="131815" y="281546"/>
                    <a:pt x="137756" y="208976"/>
                  </a:cubicBezTo>
                  <a:cubicBezTo>
                    <a:pt x="140780" y="171719"/>
                    <a:pt x="141536" y="140077"/>
                    <a:pt x="142508" y="102388"/>
                  </a:cubicBezTo>
                  <a:cubicBezTo>
                    <a:pt x="143372" y="68695"/>
                    <a:pt x="149529" y="28414"/>
                    <a:pt x="126739" y="12647"/>
                  </a:cubicBezTo>
                  <a:cubicBezTo>
                    <a:pt x="112265" y="2712"/>
                    <a:pt x="50159" y="-4199"/>
                    <a:pt x="32985" y="292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4DD3F2DF-5C02-087D-5703-08E123851B1A}"/>
                </a:ext>
              </a:extLst>
            </p:cNvPr>
            <p:cNvSpPr/>
            <p:nvPr/>
          </p:nvSpPr>
          <p:spPr>
            <a:xfrm>
              <a:off x="10156100" y="3207794"/>
              <a:ext cx="41040" cy="73643"/>
            </a:xfrm>
            <a:custGeom>
              <a:avLst/>
              <a:gdLst>
                <a:gd name="connsiteX0" fmla="*/ 9393 w 41040"/>
                <a:gd name="connsiteY0" fmla="*/ 64039 h 73643"/>
                <a:gd name="connsiteX1" fmla="*/ 41041 w 41040"/>
                <a:gd name="connsiteY1" fmla="*/ 0 h 73643"/>
                <a:gd name="connsiteX2" fmla="*/ 20303 w 41040"/>
                <a:gd name="connsiteY2" fmla="*/ 21382 h 73643"/>
                <a:gd name="connsiteX3" fmla="*/ 3885 w 41040"/>
                <a:gd name="connsiteY3" fmla="*/ 46436 h 73643"/>
                <a:gd name="connsiteX4" fmla="*/ 35640 w 41040"/>
                <a:gd name="connsiteY4" fmla="*/ 66631 h 73643"/>
                <a:gd name="connsiteX5" fmla="*/ 9393 w 41040"/>
                <a:gd name="connsiteY5" fmla="*/ 64039 h 7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40" h="73643">
                  <a:moveTo>
                    <a:pt x="9393" y="64039"/>
                  </a:moveTo>
                  <a:cubicBezTo>
                    <a:pt x="12310" y="26890"/>
                    <a:pt x="31752" y="31426"/>
                    <a:pt x="41041" y="0"/>
                  </a:cubicBezTo>
                  <a:cubicBezTo>
                    <a:pt x="24407" y="4644"/>
                    <a:pt x="29483" y="6371"/>
                    <a:pt x="20303" y="21382"/>
                  </a:cubicBezTo>
                  <a:cubicBezTo>
                    <a:pt x="15442" y="29158"/>
                    <a:pt x="7449" y="38229"/>
                    <a:pt x="3885" y="46436"/>
                  </a:cubicBezTo>
                  <a:cubicBezTo>
                    <a:pt x="-9940" y="77646"/>
                    <a:pt x="16090" y="78402"/>
                    <a:pt x="35640" y="66631"/>
                  </a:cubicBezTo>
                  <a:cubicBezTo>
                    <a:pt x="30240" y="62851"/>
                    <a:pt x="43633" y="60907"/>
                    <a:pt x="9393" y="6403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4B637099-55A6-04CA-3ED1-2CCC52F8BFF1}"/>
                </a:ext>
              </a:extLst>
            </p:cNvPr>
            <p:cNvSpPr/>
            <p:nvPr/>
          </p:nvSpPr>
          <p:spPr>
            <a:xfrm>
              <a:off x="10426717" y="2985737"/>
              <a:ext cx="13802" cy="59205"/>
            </a:xfrm>
            <a:custGeom>
              <a:avLst/>
              <a:gdLst>
                <a:gd name="connsiteX0" fmla="*/ 6104 w 13802"/>
                <a:gd name="connsiteY0" fmla="*/ 59206 h 59205"/>
                <a:gd name="connsiteX1" fmla="*/ 12801 w 13802"/>
                <a:gd name="connsiteY1" fmla="*/ 27 h 59205"/>
                <a:gd name="connsiteX2" fmla="*/ 3188 w 13802"/>
                <a:gd name="connsiteY2" fmla="*/ 19141 h 59205"/>
                <a:gd name="connsiteX3" fmla="*/ 6104 w 13802"/>
                <a:gd name="connsiteY3" fmla="*/ 59206 h 5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" h="59205">
                  <a:moveTo>
                    <a:pt x="6104" y="59206"/>
                  </a:moveTo>
                  <a:cubicBezTo>
                    <a:pt x="14745" y="45059"/>
                    <a:pt x="14637" y="19681"/>
                    <a:pt x="12801" y="27"/>
                  </a:cubicBezTo>
                  <a:cubicBezTo>
                    <a:pt x="-6533" y="-405"/>
                    <a:pt x="1244" y="4346"/>
                    <a:pt x="3188" y="19141"/>
                  </a:cubicBezTo>
                  <a:cubicBezTo>
                    <a:pt x="5456" y="35556"/>
                    <a:pt x="-268" y="48083"/>
                    <a:pt x="6104" y="5920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8C3C533D-75A2-6B85-6907-959BF5533F3D}"/>
                </a:ext>
              </a:extLst>
            </p:cNvPr>
            <p:cNvSpPr/>
            <p:nvPr/>
          </p:nvSpPr>
          <p:spPr>
            <a:xfrm>
              <a:off x="10407544" y="2816217"/>
              <a:ext cx="61136" cy="76243"/>
            </a:xfrm>
            <a:custGeom>
              <a:avLst/>
              <a:gdLst>
                <a:gd name="connsiteX0" fmla="*/ 4647 w 61136"/>
                <a:gd name="connsiteY0" fmla="*/ 75378 h 76243"/>
                <a:gd name="connsiteX1" fmla="*/ 29597 w 61136"/>
                <a:gd name="connsiteY1" fmla="*/ 35529 h 76243"/>
                <a:gd name="connsiteX2" fmla="*/ 61136 w 61136"/>
                <a:gd name="connsiteY2" fmla="*/ 0 h 76243"/>
                <a:gd name="connsiteX3" fmla="*/ 8211 w 61136"/>
                <a:gd name="connsiteY3" fmla="*/ 51188 h 76243"/>
                <a:gd name="connsiteX4" fmla="*/ 2270 w 61136"/>
                <a:gd name="connsiteY4" fmla="*/ 62635 h 76243"/>
                <a:gd name="connsiteX5" fmla="*/ 4647 w 61136"/>
                <a:gd name="connsiteY5" fmla="*/ 75378 h 7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136" h="76243">
                  <a:moveTo>
                    <a:pt x="4647" y="75378"/>
                  </a:moveTo>
                  <a:cubicBezTo>
                    <a:pt x="15880" y="50540"/>
                    <a:pt x="10047" y="53780"/>
                    <a:pt x="29597" y="35529"/>
                  </a:cubicBezTo>
                  <a:cubicBezTo>
                    <a:pt x="40722" y="25378"/>
                    <a:pt x="59948" y="13931"/>
                    <a:pt x="61136" y="0"/>
                  </a:cubicBezTo>
                  <a:lnTo>
                    <a:pt x="8211" y="51188"/>
                  </a:lnTo>
                  <a:cubicBezTo>
                    <a:pt x="6807" y="53240"/>
                    <a:pt x="2594" y="61339"/>
                    <a:pt x="2270" y="62635"/>
                  </a:cubicBezTo>
                  <a:cubicBezTo>
                    <a:pt x="-3346" y="83801"/>
                    <a:pt x="3026" y="73434"/>
                    <a:pt x="4647" y="7537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38E8EFC8-CF2B-3DCE-DB9E-822D346754F8}"/>
                </a:ext>
              </a:extLst>
            </p:cNvPr>
            <p:cNvSpPr/>
            <p:nvPr/>
          </p:nvSpPr>
          <p:spPr>
            <a:xfrm>
              <a:off x="9898707" y="3191595"/>
              <a:ext cx="35535" cy="83261"/>
            </a:xfrm>
            <a:custGeom>
              <a:avLst/>
              <a:gdLst>
                <a:gd name="connsiteX0" fmla="*/ 35536 w 35535"/>
                <a:gd name="connsiteY0" fmla="*/ 0 h 83261"/>
                <a:gd name="connsiteX1" fmla="*/ 13717 w 35535"/>
                <a:gd name="connsiteY1" fmla="*/ 38877 h 83261"/>
                <a:gd name="connsiteX2" fmla="*/ 0 w 35535"/>
                <a:gd name="connsiteY2" fmla="*/ 83261 h 83261"/>
                <a:gd name="connsiteX3" fmla="*/ 35536 w 35535"/>
                <a:gd name="connsiteY3" fmla="*/ 0 h 8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35" h="83261">
                  <a:moveTo>
                    <a:pt x="35536" y="0"/>
                  </a:moveTo>
                  <a:cubicBezTo>
                    <a:pt x="24518" y="6156"/>
                    <a:pt x="19658" y="24946"/>
                    <a:pt x="13717" y="38877"/>
                  </a:cubicBezTo>
                  <a:cubicBezTo>
                    <a:pt x="8101" y="51944"/>
                    <a:pt x="2052" y="66739"/>
                    <a:pt x="0" y="83261"/>
                  </a:cubicBezTo>
                  <a:cubicBezTo>
                    <a:pt x="9505" y="65011"/>
                    <a:pt x="28299" y="22678"/>
                    <a:pt x="35536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18F8864F-E01B-F9FD-4B5C-A780F331E7E2}"/>
                </a:ext>
              </a:extLst>
            </p:cNvPr>
            <p:cNvSpPr/>
            <p:nvPr/>
          </p:nvSpPr>
          <p:spPr>
            <a:xfrm>
              <a:off x="10420832" y="2874424"/>
              <a:ext cx="39315" cy="35421"/>
            </a:xfrm>
            <a:custGeom>
              <a:avLst/>
              <a:gdLst>
                <a:gd name="connsiteX0" fmla="*/ 0 w 39315"/>
                <a:gd name="connsiteY0" fmla="*/ 35421 h 35421"/>
                <a:gd name="connsiteX1" fmla="*/ 39316 w 39315"/>
                <a:gd name="connsiteY1" fmla="*/ 0 h 35421"/>
                <a:gd name="connsiteX2" fmla="*/ 19658 w 39315"/>
                <a:gd name="connsiteY2" fmla="*/ 14471 h 35421"/>
                <a:gd name="connsiteX3" fmla="*/ 0 w 39315"/>
                <a:gd name="connsiteY3" fmla="*/ 35421 h 3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15" h="35421">
                  <a:moveTo>
                    <a:pt x="0" y="35421"/>
                  </a:moveTo>
                  <a:cubicBezTo>
                    <a:pt x="8209" y="31426"/>
                    <a:pt x="34455" y="8423"/>
                    <a:pt x="39316" y="0"/>
                  </a:cubicBezTo>
                  <a:cubicBezTo>
                    <a:pt x="32943" y="4968"/>
                    <a:pt x="28191" y="8099"/>
                    <a:pt x="19658" y="14471"/>
                  </a:cubicBezTo>
                  <a:cubicBezTo>
                    <a:pt x="11233" y="20734"/>
                    <a:pt x="4536" y="24838"/>
                    <a:pt x="0" y="3542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47E52B1-A5FB-2AAA-A3C3-E7B446FD7609}"/>
                </a:ext>
              </a:extLst>
            </p:cNvPr>
            <p:cNvSpPr/>
            <p:nvPr/>
          </p:nvSpPr>
          <p:spPr>
            <a:xfrm>
              <a:off x="10434225" y="3064046"/>
              <a:ext cx="11881" cy="11998"/>
            </a:xfrm>
            <a:custGeom>
              <a:avLst/>
              <a:gdLst>
                <a:gd name="connsiteX0" fmla="*/ 11881 w 11881"/>
                <a:gd name="connsiteY0" fmla="*/ 11998 h 11998"/>
                <a:gd name="connsiteX1" fmla="*/ 0 w 11881"/>
                <a:gd name="connsiteY1" fmla="*/ 659 h 11998"/>
                <a:gd name="connsiteX2" fmla="*/ 11881 w 11881"/>
                <a:gd name="connsiteY2" fmla="*/ 11998 h 1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1" h="11998">
                  <a:moveTo>
                    <a:pt x="11881" y="11998"/>
                  </a:moveTo>
                  <a:cubicBezTo>
                    <a:pt x="8749" y="-4632"/>
                    <a:pt x="16310" y="983"/>
                    <a:pt x="0" y="659"/>
                  </a:cubicBezTo>
                  <a:cubicBezTo>
                    <a:pt x="1836" y="15562"/>
                    <a:pt x="-1836" y="9515"/>
                    <a:pt x="11881" y="1199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5" name="图形 239">
            <a:extLst>
              <a:ext uri="{FF2B5EF4-FFF2-40B4-BE49-F238E27FC236}">
                <a16:creationId xmlns:a16="http://schemas.microsoft.com/office/drawing/2014/main" id="{1F3ACEF8-4E77-A009-B806-D6AFA7570008}"/>
              </a:ext>
            </a:extLst>
          </p:cNvPr>
          <p:cNvGrpSpPr/>
          <p:nvPr/>
        </p:nvGrpSpPr>
        <p:grpSpPr>
          <a:xfrm>
            <a:off x="8068309" y="2151418"/>
            <a:ext cx="1118690" cy="1053704"/>
            <a:chOff x="6381655" y="4659049"/>
            <a:chExt cx="1003318" cy="945034"/>
          </a:xfrm>
          <a:solidFill>
            <a:srgbClr val="292929"/>
          </a:solidFill>
        </p:grpSpPr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6A5DC444-D8BE-FB2F-D89A-7A01605E6931}"/>
                </a:ext>
              </a:extLst>
            </p:cNvPr>
            <p:cNvSpPr/>
            <p:nvPr/>
          </p:nvSpPr>
          <p:spPr>
            <a:xfrm>
              <a:off x="6381655" y="4659049"/>
              <a:ext cx="1003318" cy="945034"/>
            </a:xfrm>
            <a:custGeom>
              <a:avLst/>
              <a:gdLst>
                <a:gd name="connsiteX0" fmla="*/ 969182 w 1003318"/>
                <a:gd name="connsiteY0" fmla="*/ 718726 h 945034"/>
                <a:gd name="connsiteX1" fmla="*/ 948768 w 1003318"/>
                <a:gd name="connsiteY1" fmla="*/ 714622 h 945034"/>
                <a:gd name="connsiteX2" fmla="*/ 960865 w 1003318"/>
                <a:gd name="connsiteY2" fmla="*/ 711490 h 945034"/>
                <a:gd name="connsiteX3" fmla="*/ 969182 w 1003318"/>
                <a:gd name="connsiteY3" fmla="*/ 718726 h 945034"/>
                <a:gd name="connsiteX4" fmla="*/ 865816 w 1003318"/>
                <a:gd name="connsiteY4" fmla="*/ 843132 h 945034"/>
                <a:gd name="connsiteX5" fmla="*/ 836653 w 1003318"/>
                <a:gd name="connsiteY5" fmla="*/ 876501 h 945034"/>
                <a:gd name="connsiteX6" fmla="*/ 814834 w 1003318"/>
                <a:gd name="connsiteY6" fmla="*/ 809979 h 945034"/>
                <a:gd name="connsiteX7" fmla="*/ 798849 w 1003318"/>
                <a:gd name="connsiteY7" fmla="*/ 740648 h 945034"/>
                <a:gd name="connsiteX8" fmla="*/ 787508 w 1003318"/>
                <a:gd name="connsiteY8" fmla="*/ 764298 h 945034"/>
                <a:gd name="connsiteX9" fmla="*/ 768822 w 1003318"/>
                <a:gd name="connsiteY9" fmla="*/ 664298 h 945034"/>
                <a:gd name="connsiteX10" fmla="*/ 816995 w 1003318"/>
                <a:gd name="connsiteY10" fmla="*/ 684061 h 945034"/>
                <a:gd name="connsiteX11" fmla="*/ 954277 w 1003318"/>
                <a:gd name="connsiteY11" fmla="*/ 735249 h 945034"/>
                <a:gd name="connsiteX12" fmla="*/ 897787 w 1003318"/>
                <a:gd name="connsiteY12" fmla="*/ 808899 h 945034"/>
                <a:gd name="connsiteX13" fmla="*/ 865816 w 1003318"/>
                <a:gd name="connsiteY13" fmla="*/ 843132 h 945034"/>
                <a:gd name="connsiteX14" fmla="*/ 46229 w 1003318"/>
                <a:gd name="connsiteY14" fmla="*/ 513434 h 945034"/>
                <a:gd name="connsiteX15" fmla="*/ 46769 w 1003318"/>
                <a:gd name="connsiteY15" fmla="*/ 510086 h 945034"/>
                <a:gd name="connsiteX16" fmla="*/ 56814 w 1003318"/>
                <a:gd name="connsiteY16" fmla="*/ 412030 h 945034"/>
                <a:gd name="connsiteX17" fmla="*/ 70963 w 1003318"/>
                <a:gd name="connsiteY17" fmla="*/ 288164 h 945034"/>
                <a:gd name="connsiteX18" fmla="*/ 74744 w 1003318"/>
                <a:gd name="connsiteY18" fmla="*/ 282008 h 945034"/>
                <a:gd name="connsiteX19" fmla="*/ 74312 w 1003318"/>
                <a:gd name="connsiteY19" fmla="*/ 358358 h 945034"/>
                <a:gd name="connsiteX20" fmla="*/ 52061 w 1003318"/>
                <a:gd name="connsiteY20" fmla="*/ 517646 h 945034"/>
                <a:gd name="connsiteX21" fmla="*/ 43960 w 1003318"/>
                <a:gd name="connsiteY21" fmla="*/ 545831 h 945034"/>
                <a:gd name="connsiteX22" fmla="*/ 46229 w 1003318"/>
                <a:gd name="connsiteY22" fmla="*/ 513434 h 945034"/>
                <a:gd name="connsiteX23" fmla="*/ 201008 w 1003318"/>
                <a:gd name="connsiteY23" fmla="*/ 268509 h 945034"/>
                <a:gd name="connsiteX24" fmla="*/ 204033 w 1003318"/>
                <a:gd name="connsiteY24" fmla="*/ 123585 h 945034"/>
                <a:gd name="connsiteX25" fmla="*/ 273052 w 1003318"/>
                <a:gd name="connsiteY25" fmla="*/ 63865 h 945034"/>
                <a:gd name="connsiteX26" fmla="*/ 261170 w 1003318"/>
                <a:gd name="connsiteY26" fmla="*/ 163650 h 945034"/>
                <a:gd name="connsiteX27" fmla="*/ 201008 w 1003318"/>
                <a:gd name="connsiteY27" fmla="*/ 268509 h 945034"/>
                <a:gd name="connsiteX28" fmla="*/ 716004 w 1003318"/>
                <a:gd name="connsiteY28" fmla="*/ 26500 h 945034"/>
                <a:gd name="connsiteX29" fmla="*/ 778543 w 1003318"/>
                <a:gd name="connsiteY29" fmla="*/ 30496 h 945034"/>
                <a:gd name="connsiteX30" fmla="*/ 780163 w 1003318"/>
                <a:gd name="connsiteY30" fmla="*/ 13217 h 945034"/>
                <a:gd name="connsiteX31" fmla="*/ 792260 w 1003318"/>
                <a:gd name="connsiteY31" fmla="*/ 21533 h 945034"/>
                <a:gd name="connsiteX32" fmla="*/ 795824 w 1003318"/>
                <a:gd name="connsiteY32" fmla="*/ 59546 h 945034"/>
                <a:gd name="connsiteX33" fmla="*/ 790424 w 1003318"/>
                <a:gd name="connsiteY33" fmla="*/ 125097 h 945034"/>
                <a:gd name="connsiteX34" fmla="*/ 781243 w 1003318"/>
                <a:gd name="connsiteY34" fmla="*/ 185788 h 945034"/>
                <a:gd name="connsiteX35" fmla="*/ 784591 w 1003318"/>
                <a:gd name="connsiteY35" fmla="*/ 239568 h 945034"/>
                <a:gd name="connsiteX36" fmla="*/ 701639 w 1003318"/>
                <a:gd name="connsiteY36" fmla="*/ 231684 h 945034"/>
                <a:gd name="connsiteX37" fmla="*/ 716004 w 1003318"/>
                <a:gd name="connsiteY37" fmla="*/ 26500 h 945034"/>
                <a:gd name="connsiteX38" fmla="*/ 700883 w 1003318"/>
                <a:gd name="connsiteY38" fmla="*/ 2418 h 945034"/>
                <a:gd name="connsiteX39" fmla="*/ 696995 w 1003318"/>
                <a:gd name="connsiteY39" fmla="*/ 55766 h 945034"/>
                <a:gd name="connsiteX40" fmla="*/ 689002 w 1003318"/>
                <a:gd name="connsiteY40" fmla="*/ 107062 h 945034"/>
                <a:gd name="connsiteX41" fmla="*/ 583799 w 1003318"/>
                <a:gd name="connsiteY41" fmla="*/ 122073 h 945034"/>
                <a:gd name="connsiteX42" fmla="*/ 477084 w 1003318"/>
                <a:gd name="connsiteY42" fmla="*/ 132116 h 945034"/>
                <a:gd name="connsiteX43" fmla="*/ 376634 w 1003318"/>
                <a:gd name="connsiteY43" fmla="*/ 146803 h 945034"/>
                <a:gd name="connsiteX44" fmla="*/ 282341 w 1003318"/>
                <a:gd name="connsiteY44" fmla="*/ 167537 h 945034"/>
                <a:gd name="connsiteX45" fmla="*/ 310099 w 1003318"/>
                <a:gd name="connsiteY45" fmla="*/ 170885 h 945034"/>
                <a:gd name="connsiteX46" fmla="*/ 350171 w 1003318"/>
                <a:gd name="connsiteY46" fmla="*/ 169589 h 945034"/>
                <a:gd name="connsiteX47" fmla="*/ 426319 w 1003318"/>
                <a:gd name="connsiteY47" fmla="*/ 159114 h 945034"/>
                <a:gd name="connsiteX48" fmla="*/ 428155 w 1003318"/>
                <a:gd name="connsiteY48" fmla="*/ 156738 h 945034"/>
                <a:gd name="connsiteX49" fmla="*/ 447705 w 1003318"/>
                <a:gd name="connsiteY49" fmla="*/ 147343 h 945034"/>
                <a:gd name="connsiteX50" fmla="*/ 546859 w 1003318"/>
                <a:gd name="connsiteY50" fmla="*/ 135572 h 945034"/>
                <a:gd name="connsiteX51" fmla="*/ 688570 w 1003318"/>
                <a:gd name="connsiteY51" fmla="*/ 129956 h 945034"/>
                <a:gd name="connsiteX52" fmla="*/ 685329 w 1003318"/>
                <a:gd name="connsiteY52" fmla="*/ 237192 h 945034"/>
                <a:gd name="connsiteX53" fmla="*/ 768390 w 1003318"/>
                <a:gd name="connsiteY53" fmla="*/ 256090 h 945034"/>
                <a:gd name="connsiteX54" fmla="*/ 797445 w 1003318"/>
                <a:gd name="connsiteY54" fmla="*/ 244319 h 945034"/>
                <a:gd name="connsiteX55" fmla="*/ 798741 w 1003318"/>
                <a:gd name="connsiteY55" fmla="*/ 148531 h 945034"/>
                <a:gd name="connsiteX56" fmla="*/ 853286 w 1003318"/>
                <a:gd name="connsiteY56" fmla="*/ 146155 h 945034"/>
                <a:gd name="connsiteX57" fmla="*/ 901999 w 1003318"/>
                <a:gd name="connsiteY57" fmla="*/ 153282 h 945034"/>
                <a:gd name="connsiteX58" fmla="*/ 890982 w 1003318"/>
                <a:gd name="connsiteY58" fmla="*/ 140323 h 945034"/>
                <a:gd name="connsiteX59" fmla="*/ 888282 w 1003318"/>
                <a:gd name="connsiteY59" fmla="*/ 137192 h 945034"/>
                <a:gd name="connsiteX60" fmla="*/ 936131 w 1003318"/>
                <a:gd name="connsiteY60" fmla="*/ 139135 h 945034"/>
                <a:gd name="connsiteX61" fmla="*/ 957085 w 1003318"/>
                <a:gd name="connsiteY61" fmla="*/ 126176 h 945034"/>
                <a:gd name="connsiteX62" fmla="*/ 963889 w 1003318"/>
                <a:gd name="connsiteY62" fmla="*/ 360302 h 945034"/>
                <a:gd name="connsiteX63" fmla="*/ 973070 w 1003318"/>
                <a:gd name="connsiteY63" fmla="*/ 374665 h 945034"/>
                <a:gd name="connsiteX64" fmla="*/ 967454 w 1003318"/>
                <a:gd name="connsiteY64" fmla="*/ 530065 h 945034"/>
                <a:gd name="connsiteX65" fmla="*/ 972314 w 1003318"/>
                <a:gd name="connsiteY65" fmla="*/ 611814 h 945034"/>
                <a:gd name="connsiteX66" fmla="*/ 971450 w 1003318"/>
                <a:gd name="connsiteY66" fmla="*/ 695724 h 945034"/>
                <a:gd name="connsiteX67" fmla="*/ 912152 w 1003318"/>
                <a:gd name="connsiteY67" fmla="*/ 693564 h 945034"/>
                <a:gd name="connsiteX68" fmla="*/ 878129 w 1003318"/>
                <a:gd name="connsiteY68" fmla="*/ 669482 h 945034"/>
                <a:gd name="connsiteX69" fmla="*/ 921873 w 1003318"/>
                <a:gd name="connsiteY69" fmla="*/ 662462 h 945034"/>
                <a:gd name="connsiteX70" fmla="*/ 816347 w 1003318"/>
                <a:gd name="connsiteY70" fmla="*/ 652527 h 945034"/>
                <a:gd name="connsiteX71" fmla="*/ 723457 w 1003318"/>
                <a:gd name="connsiteY71" fmla="*/ 634384 h 945034"/>
                <a:gd name="connsiteX72" fmla="*/ 726481 w 1003318"/>
                <a:gd name="connsiteY72" fmla="*/ 650475 h 945034"/>
                <a:gd name="connsiteX73" fmla="*/ 738795 w 1003318"/>
                <a:gd name="connsiteY73" fmla="*/ 658683 h 945034"/>
                <a:gd name="connsiteX74" fmla="*/ 741171 w 1003318"/>
                <a:gd name="connsiteY74" fmla="*/ 660734 h 945034"/>
                <a:gd name="connsiteX75" fmla="*/ 756184 w 1003318"/>
                <a:gd name="connsiteY75" fmla="*/ 713218 h 945034"/>
                <a:gd name="connsiteX76" fmla="*/ 766662 w 1003318"/>
                <a:gd name="connsiteY76" fmla="*/ 764082 h 945034"/>
                <a:gd name="connsiteX77" fmla="*/ 687382 w 1003318"/>
                <a:gd name="connsiteY77" fmla="*/ 754903 h 945034"/>
                <a:gd name="connsiteX78" fmla="*/ 762773 w 1003318"/>
                <a:gd name="connsiteY78" fmla="*/ 774773 h 945034"/>
                <a:gd name="connsiteX79" fmla="*/ 772710 w 1003318"/>
                <a:gd name="connsiteY79" fmla="*/ 777905 h 945034"/>
                <a:gd name="connsiteX80" fmla="*/ 796797 w 1003318"/>
                <a:gd name="connsiteY80" fmla="*/ 826933 h 945034"/>
                <a:gd name="connsiteX81" fmla="*/ 749380 w 1003318"/>
                <a:gd name="connsiteY81" fmla="*/ 839460 h 945034"/>
                <a:gd name="connsiteX82" fmla="*/ 705203 w 1003318"/>
                <a:gd name="connsiteY82" fmla="*/ 855443 h 945034"/>
                <a:gd name="connsiteX83" fmla="*/ 726914 w 1003318"/>
                <a:gd name="connsiteY83" fmla="*/ 858143 h 945034"/>
                <a:gd name="connsiteX84" fmla="*/ 731018 w 1003318"/>
                <a:gd name="connsiteY84" fmla="*/ 853823 h 945034"/>
                <a:gd name="connsiteX85" fmla="*/ 805329 w 1003318"/>
                <a:gd name="connsiteY85" fmla="*/ 840216 h 945034"/>
                <a:gd name="connsiteX86" fmla="*/ 824987 w 1003318"/>
                <a:gd name="connsiteY86" fmla="*/ 897776 h 945034"/>
                <a:gd name="connsiteX87" fmla="*/ 620847 w 1003318"/>
                <a:gd name="connsiteY87" fmla="*/ 893888 h 945034"/>
                <a:gd name="connsiteX88" fmla="*/ 429991 w 1003318"/>
                <a:gd name="connsiteY88" fmla="*/ 905227 h 945034"/>
                <a:gd name="connsiteX89" fmla="*/ 185131 w 1003318"/>
                <a:gd name="connsiteY89" fmla="*/ 921750 h 945034"/>
                <a:gd name="connsiteX90" fmla="*/ 132637 w 1003318"/>
                <a:gd name="connsiteY90" fmla="*/ 924126 h 945034"/>
                <a:gd name="connsiteX91" fmla="*/ 73339 w 1003318"/>
                <a:gd name="connsiteY91" fmla="*/ 918834 h 945034"/>
                <a:gd name="connsiteX92" fmla="*/ 52493 w 1003318"/>
                <a:gd name="connsiteY92" fmla="*/ 909763 h 945034"/>
                <a:gd name="connsiteX93" fmla="*/ 37264 w 1003318"/>
                <a:gd name="connsiteY93" fmla="*/ 735357 h 945034"/>
                <a:gd name="connsiteX94" fmla="*/ 42880 w 1003318"/>
                <a:gd name="connsiteY94" fmla="*/ 647775 h 945034"/>
                <a:gd name="connsiteX95" fmla="*/ 52385 w 1003318"/>
                <a:gd name="connsiteY95" fmla="*/ 557063 h 945034"/>
                <a:gd name="connsiteX96" fmla="*/ 76364 w 1003318"/>
                <a:gd name="connsiteY96" fmla="*/ 222613 h 945034"/>
                <a:gd name="connsiteX97" fmla="*/ 74312 w 1003318"/>
                <a:gd name="connsiteY97" fmla="*/ 175961 h 945034"/>
                <a:gd name="connsiteX98" fmla="*/ 182106 w 1003318"/>
                <a:gd name="connsiteY98" fmla="*/ 174881 h 945034"/>
                <a:gd name="connsiteX99" fmla="*/ 218938 w 1003318"/>
                <a:gd name="connsiteY99" fmla="*/ 282980 h 945034"/>
                <a:gd name="connsiteX100" fmla="*/ 275644 w 1003318"/>
                <a:gd name="connsiteY100" fmla="*/ 186328 h 945034"/>
                <a:gd name="connsiteX101" fmla="*/ 278128 w 1003318"/>
                <a:gd name="connsiteY101" fmla="*/ 178336 h 945034"/>
                <a:gd name="connsiteX102" fmla="*/ 287525 w 1003318"/>
                <a:gd name="connsiteY102" fmla="*/ 76284 h 945034"/>
                <a:gd name="connsiteX103" fmla="*/ 219046 w 1003318"/>
                <a:gd name="connsiteY103" fmla="*/ 32116 h 945034"/>
                <a:gd name="connsiteX104" fmla="*/ 192691 w 1003318"/>
                <a:gd name="connsiteY104" fmla="*/ 62030 h 945034"/>
                <a:gd name="connsiteX105" fmla="*/ 186103 w 1003318"/>
                <a:gd name="connsiteY105" fmla="*/ 124773 h 945034"/>
                <a:gd name="connsiteX106" fmla="*/ 107363 w 1003318"/>
                <a:gd name="connsiteY106" fmla="*/ 156522 h 945034"/>
                <a:gd name="connsiteX107" fmla="*/ 33915 w 1003318"/>
                <a:gd name="connsiteY107" fmla="*/ 168833 h 945034"/>
                <a:gd name="connsiteX108" fmla="*/ 29379 w 1003318"/>
                <a:gd name="connsiteY108" fmla="*/ 186976 h 945034"/>
                <a:gd name="connsiteX109" fmla="*/ 51305 w 1003318"/>
                <a:gd name="connsiteY109" fmla="*/ 182980 h 945034"/>
                <a:gd name="connsiteX110" fmla="*/ 6265 w 1003318"/>
                <a:gd name="connsiteY110" fmla="*/ 587624 h 945034"/>
                <a:gd name="connsiteX111" fmla="*/ 0 w 1003318"/>
                <a:gd name="connsiteY111" fmla="*/ 631577 h 945034"/>
                <a:gd name="connsiteX112" fmla="*/ 3456 w 1003318"/>
                <a:gd name="connsiteY112" fmla="*/ 643348 h 945034"/>
                <a:gd name="connsiteX113" fmla="*/ 5725 w 1003318"/>
                <a:gd name="connsiteY113" fmla="*/ 638380 h 945034"/>
                <a:gd name="connsiteX114" fmla="*/ 19766 w 1003318"/>
                <a:gd name="connsiteY114" fmla="*/ 536760 h 945034"/>
                <a:gd name="connsiteX115" fmla="*/ 22790 w 1003318"/>
                <a:gd name="connsiteY115" fmla="*/ 519374 h 945034"/>
                <a:gd name="connsiteX116" fmla="*/ 24302 w 1003318"/>
                <a:gd name="connsiteY116" fmla="*/ 507710 h 945034"/>
                <a:gd name="connsiteX117" fmla="*/ 28299 w 1003318"/>
                <a:gd name="connsiteY117" fmla="*/ 498639 h 945034"/>
                <a:gd name="connsiteX118" fmla="*/ 7237 w 1003318"/>
                <a:gd name="connsiteY118" fmla="*/ 872074 h 945034"/>
                <a:gd name="connsiteX119" fmla="*/ 17606 w 1003318"/>
                <a:gd name="connsiteY119" fmla="*/ 886977 h 945034"/>
                <a:gd name="connsiteX120" fmla="*/ 40720 w 1003318"/>
                <a:gd name="connsiteY120" fmla="*/ 940756 h 945034"/>
                <a:gd name="connsiteX121" fmla="*/ 39964 w 1003318"/>
                <a:gd name="connsiteY121" fmla="*/ 920886 h 945034"/>
                <a:gd name="connsiteX122" fmla="*/ 123456 w 1003318"/>
                <a:gd name="connsiteY122" fmla="*/ 944428 h 945034"/>
                <a:gd name="connsiteX123" fmla="*/ 225635 w 1003318"/>
                <a:gd name="connsiteY123" fmla="*/ 939568 h 945034"/>
                <a:gd name="connsiteX124" fmla="*/ 321333 w 1003318"/>
                <a:gd name="connsiteY124" fmla="*/ 932225 h 945034"/>
                <a:gd name="connsiteX125" fmla="*/ 629812 w 1003318"/>
                <a:gd name="connsiteY125" fmla="*/ 909331 h 945034"/>
                <a:gd name="connsiteX126" fmla="*/ 732962 w 1003318"/>
                <a:gd name="connsiteY126" fmla="*/ 909547 h 945034"/>
                <a:gd name="connsiteX127" fmla="*/ 836653 w 1003318"/>
                <a:gd name="connsiteY127" fmla="*/ 918294 h 945034"/>
                <a:gd name="connsiteX128" fmla="*/ 881261 w 1003318"/>
                <a:gd name="connsiteY128" fmla="*/ 879309 h 945034"/>
                <a:gd name="connsiteX129" fmla="*/ 968642 w 1003318"/>
                <a:gd name="connsiteY129" fmla="*/ 759763 h 945034"/>
                <a:gd name="connsiteX130" fmla="*/ 977283 w 1003318"/>
                <a:gd name="connsiteY130" fmla="*/ 747668 h 945034"/>
                <a:gd name="connsiteX131" fmla="*/ 984844 w 1003318"/>
                <a:gd name="connsiteY131" fmla="*/ 742592 h 945034"/>
                <a:gd name="connsiteX132" fmla="*/ 987436 w 1003318"/>
                <a:gd name="connsiteY132" fmla="*/ 741080 h 945034"/>
                <a:gd name="connsiteX133" fmla="*/ 990136 w 1003318"/>
                <a:gd name="connsiteY133" fmla="*/ 739460 h 945034"/>
                <a:gd name="connsiteX134" fmla="*/ 1002125 w 1003318"/>
                <a:gd name="connsiteY134" fmla="*/ 586004 h 945034"/>
                <a:gd name="connsiteX135" fmla="*/ 990136 w 1003318"/>
                <a:gd name="connsiteY135" fmla="*/ 267321 h 945034"/>
                <a:gd name="connsiteX136" fmla="*/ 985276 w 1003318"/>
                <a:gd name="connsiteY136" fmla="*/ 154362 h 945034"/>
                <a:gd name="connsiteX137" fmla="*/ 993809 w 1003318"/>
                <a:gd name="connsiteY137" fmla="*/ 117753 h 945034"/>
                <a:gd name="connsiteX138" fmla="*/ 965186 w 1003318"/>
                <a:gd name="connsiteY138" fmla="*/ 96155 h 945034"/>
                <a:gd name="connsiteX139" fmla="*/ 952656 w 1003318"/>
                <a:gd name="connsiteY139" fmla="*/ 114189 h 945034"/>
                <a:gd name="connsiteX140" fmla="*/ 801009 w 1003318"/>
                <a:gd name="connsiteY140" fmla="*/ 133304 h 945034"/>
                <a:gd name="connsiteX141" fmla="*/ 800685 w 1003318"/>
                <a:gd name="connsiteY141" fmla="*/ 4578 h 945034"/>
                <a:gd name="connsiteX142" fmla="*/ 753484 w 1003318"/>
                <a:gd name="connsiteY142" fmla="*/ 1770 h 945034"/>
                <a:gd name="connsiteX143" fmla="*/ 726806 w 1003318"/>
                <a:gd name="connsiteY143" fmla="*/ 5334 h 945034"/>
                <a:gd name="connsiteX144" fmla="*/ 700883 w 1003318"/>
                <a:gd name="connsiteY144" fmla="*/ 2418 h 9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003318" h="945034">
                  <a:moveTo>
                    <a:pt x="969182" y="718726"/>
                  </a:moveTo>
                  <a:cubicBezTo>
                    <a:pt x="956113" y="726285"/>
                    <a:pt x="956977" y="723585"/>
                    <a:pt x="948768" y="714622"/>
                  </a:cubicBezTo>
                  <a:cubicBezTo>
                    <a:pt x="949524" y="713866"/>
                    <a:pt x="957085" y="710950"/>
                    <a:pt x="960865" y="711490"/>
                  </a:cubicBezTo>
                  <a:cubicBezTo>
                    <a:pt x="975447" y="713434"/>
                    <a:pt x="966482" y="714298"/>
                    <a:pt x="969182" y="718726"/>
                  </a:cubicBezTo>
                  <a:close/>
                  <a:moveTo>
                    <a:pt x="865816" y="843132"/>
                  </a:moveTo>
                  <a:cubicBezTo>
                    <a:pt x="854474" y="856307"/>
                    <a:pt x="849290" y="865810"/>
                    <a:pt x="836653" y="876501"/>
                  </a:cubicBezTo>
                  <a:lnTo>
                    <a:pt x="814834" y="809979"/>
                  </a:lnTo>
                  <a:cubicBezTo>
                    <a:pt x="810514" y="793240"/>
                    <a:pt x="803925" y="752527"/>
                    <a:pt x="798849" y="740648"/>
                  </a:cubicBezTo>
                  <a:cubicBezTo>
                    <a:pt x="787508" y="746264"/>
                    <a:pt x="793556" y="755443"/>
                    <a:pt x="787508" y="764298"/>
                  </a:cubicBezTo>
                  <a:cubicBezTo>
                    <a:pt x="780919" y="732873"/>
                    <a:pt x="767418" y="734817"/>
                    <a:pt x="768822" y="664298"/>
                  </a:cubicBezTo>
                  <a:cubicBezTo>
                    <a:pt x="783403" y="669266"/>
                    <a:pt x="801333" y="679309"/>
                    <a:pt x="816995" y="684061"/>
                  </a:cubicBezTo>
                  <a:lnTo>
                    <a:pt x="954277" y="735249"/>
                  </a:lnTo>
                  <a:cubicBezTo>
                    <a:pt x="948660" y="750799"/>
                    <a:pt x="909452" y="795616"/>
                    <a:pt x="897787" y="808899"/>
                  </a:cubicBezTo>
                  <a:cubicBezTo>
                    <a:pt x="886986" y="821210"/>
                    <a:pt x="876293" y="831037"/>
                    <a:pt x="865816" y="843132"/>
                  </a:cubicBezTo>
                  <a:close/>
                  <a:moveTo>
                    <a:pt x="46229" y="513434"/>
                  </a:moveTo>
                  <a:cubicBezTo>
                    <a:pt x="46337" y="512354"/>
                    <a:pt x="46553" y="511274"/>
                    <a:pt x="46769" y="510086"/>
                  </a:cubicBezTo>
                  <a:lnTo>
                    <a:pt x="56814" y="412030"/>
                  </a:lnTo>
                  <a:cubicBezTo>
                    <a:pt x="60054" y="368293"/>
                    <a:pt x="55518" y="321425"/>
                    <a:pt x="70963" y="288164"/>
                  </a:cubicBezTo>
                  <a:lnTo>
                    <a:pt x="74744" y="282008"/>
                  </a:lnTo>
                  <a:cubicBezTo>
                    <a:pt x="75824" y="309222"/>
                    <a:pt x="75392" y="331252"/>
                    <a:pt x="74312" y="358358"/>
                  </a:cubicBezTo>
                  <a:lnTo>
                    <a:pt x="52061" y="517646"/>
                  </a:lnTo>
                  <a:cubicBezTo>
                    <a:pt x="46769" y="554903"/>
                    <a:pt x="49145" y="538920"/>
                    <a:pt x="43960" y="545831"/>
                  </a:cubicBezTo>
                  <a:lnTo>
                    <a:pt x="46229" y="513434"/>
                  </a:lnTo>
                  <a:close/>
                  <a:moveTo>
                    <a:pt x="201008" y="268509"/>
                  </a:moveTo>
                  <a:cubicBezTo>
                    <a:pt x="182862" y="220345"/>
                    <a:pt x="197660" y="172721"/>
                    <a:pt x="204033" y="123585"/>
                  </a:cubicBezTo>
                  <a:cubicBezTo>
                    <a:pt x="213106" y="53606"/>
                    <a:pt x="208353" y="26932"/>
                    <a:pt x="273052" y="63865"/>
                  </a:cubicBezTo>
                  <a:cubicBezTo>
                    <a:pt x="275644" y="88163"/>
                    <a:pt x="268299" y="138919"/>
                    <a:pt x="261170" y="163650"/>
                  </a:cubicBezTo>
                  <a:cubicBezTo>
                    <a:pt x="244213" y="222073"/>
                    <a:pt x="269811" y="283736"/>
                    <a:pt x="201008" y="268509"/>
                  </a:cubicBezTo>
                  <a:close/>
                  <a:moveTo>
                    <a:pt x="716004" y="26500"/>
                  </a:moveTo>
                  <a:cubicBezTo>
                    <a:pt x="731342" y="9546"/>
                    <a:pt x="772062" y="29092"/>
                    <a:pt x="778543" y="30496"/>
                  </a:cubicBezTo>
                  <a:cubicBezTo>
                    <a:pt x="782971" y="10626"/>
                    <a:pt x="765041" y="31792"/>
                    <a:pt x="780163" y="13217"/>
                  </a:cubicBezTo>
                  <a:lnTo>
                    <a:pt x="792260" y="21533"/>
                  </a:lnTo>
                  <a:cubicBezTo>
                    <a:pt x="803169" y="33952"/>
                    <a:pt x="799389" y="42807"/>
                    <a:pt x="795824" y="59546"/>
                  </a:cubicBezTo>
                  <a:cubicBezTo>
                    <a:pt x="791828" y="78120"/>
                    <a:pt x="792584" y="103498"/>
                    <a:pt x="790424" y="125097"/>
                  </a:cubicBezTo>
                  <a:cubicBezTo>
                    <a:pt x="788480" y="144211"/>
                    <a:pt x="784051" y="167753"/>
                    <a:pt x="781243" y="185788"/>
                  </a:cubicBezTo>
                  <a:cubicBezTo>
                    <a:pt x="774438" y="228660"/>
                    <a:pt x="781999" y="209114"/>
                    <a:pt x="784591" y="239568"/>
                  </a:cubicBezTo>
                  <a:cubicBezTo>
                    <a:pt x="753700" y="247343"/>
                    <a:pt x="720325" y="255658"/>
                    <a:pt x="701639" y="231684"/>
                  </a:cubicBezTo>
                  <a:cubicBezTo>
                    <a:pt x="690838" y="206090"/>
                    <a:pt x="703367" y="47667"/>
                    <a:pt x="716004" y="26500"/>
                  </a:cubicBezTo>
                  <a:close/>
                  <a:moveTo>
                    <a:pt x="700883" y="2418"/>
                  </a:moveTo>
                  <a:cubicBezTo>
                    <a:pt x="699263" y="21965"/>
                    <a:pt x="698507" y="36544"/>
                    <a:pt x="696995" y="55766"/>
                  </a:cubicBezTo>
                  <a:lnTo>
                    <a:pt x="689002" y="107062"/>
                  </a:lnTo>
                  <a:cubicBezTo>
                    <a:pt x="684789" y="117537"/>
                    <a:pt x="592008" y="121317"/>
                    <a:pt x="583799" y="122073"/>
                  </a:cubicBezTo>
                  <a:cubicBezTo>
                    <a:pt x="548263" y="125097"/>
                    <a:pt x="512188" y="128012"/>
                    <a:pt x="477084" y="132116"/>
                  </a:cubicBezTo>
                  <a:cubicBezTo>
                    <a:pt x="445761" y="135788"/>
                    <a:pt x="406985" y="145615"/>
                    <a:pt x="376634" y="146803"/>
                  </a:cubicBezTo>
                  <a:cubicBezTo>
                    <a:pt x="347471" y="147991"/>
                    <a:pt x="303187" y="155118"/>
                    <a:pt x="282341" y="167537"/>
                  </a:cubicBezTo>
                  <a:cubicBezTo>
                    <a:pt x="296058" y="180712"/>
                    <a:pt x="290441" y="173909"/>
                    <a:pt x="310099" y="170885"/>
                  </a:cubicBezTo>
                  <a:cubicBezTo>
                    <a:pt x="323601" y="168833"/>
                    <a:pt x="337318" y="171533"/>
                    <a:pt x="350171" y="169589"/>
                  </a:cubicBezTo>
                  <a:cubicBezTo>
                    <a:pt x="381495" y="164729"/>
                    <a:pt x="391216" y="158574"/>
                    <a:pt x="426319" y="159114"/>
                  </a:cubicBezTo>
                  <a:cubicBezTo>
                    <a:pt x="426967" y="158358"/>
                    <a:pt x="427831" y="156090"/>
                    <a:pt x="428155" y="156738"/>
                  </a:cubicBezTo>
                  <a:cubicBezTo>
                    <a:pt x="428155" y="156846"/>
                    <a:pt x="430856" y="150475"/>
                    <a:pt x="447705" y="147343"/>
                  </a:cubicBezTo>
                  <a:lnTo>
                    <a:pt x="546859" y="135572"/>
                  </a:lnTo>
                  <a:cubicBezTo>
                    <a:pt x="594276" y="132008"/>
                    <a:pt x="643097" y="138380"/>
                    <a:pt x="688570" y="129956"/>
                  </a:cubicBezTo>
                  <a:lnTo>
                    <a:pt x="685329" y="237192"/>
                  </a:lnTo>
                  <a:cubicBezTo>
                    <a:pt x="713088" y="264946"/>
                    <a:pt x="728858" y="262138"/>
                    <a:pt x="768390" y="256090"/>
                  </a:cubicBezTo>
                  <a:cubicBezTo>
                    <a:pt x="789128" y="252851"/>
                    <a:pt x="785887" y="253606"/>
                    <a:pt x="797445" y="244319"/>
                  </a:cubicBezTo>
                  <a:lnTo>
                    <a:pt x="798741" y="148531"/>
                  </a:lnTo>
                  <a:cubicBezTo>
                    <a:pt x="819263" y="151446"/>
                    <a:pt x="829092" y="145399"/>
                    <a:pt x="853286" y="146155"/>
                  </a:cubicBezTo>
                  <a:cubicBezTo>
                    <a:pt x="868948" y="146587"/>
                    <a:pt x="889686" y="149395"/>
                    <a:pt x="901999" y="153282"/>
                  </a:cubicBezTo>
                  <a:lnTo>
                    <a:pt x="890982" y="140323"/>
                  </a:lnTo>
                  <a:cubicBezTo>
                    <a:pt x="890226" y="139567"/>
                    <a:pt x="889146" y="138272"/>
                    <a:pt x="888282" y="137192"/>
                  </a:cubicBezTo>
                  <a:lnTo>
                    <a:pt x="936131" y="139135"/>
                  </a:lnTo>
                  <a:cubicBezTo>
                    <a:pt x="945096" y="130712"/>
                    <a:pt x="943043" y="129200"/>
                    <a:pt x="957085" y="126176"/>
                  </a:cubicBezTo>
                  <a:cubicBezTo>
                    <a:pt x="989164" y="191079"/>
                    <a:pt x="950928" y="322721"/>
                    <a:pt x="963889" y="360302"/>
                  </a:cubicBezTo>
                  <a:cubicBezTo>
                    <a:pt x="968318" y="373261"/>
                    <a:pt x="966158" y="355010"/>
                    <a:pt x="973070" y="374665"/>
                  </a:cubicBezTo>
                  <a:cubicBezTo>
                    <a:pt x="971234" y="433844"/>
                    <a:pt x="954493" y="462246"/>
                    <a:pt x="967454" y="530065"/>
                  </a:cubicBezTo>
                  <a:cubicBezTo>
                    <a:pt x="971990" y="553499"/>
                    <a:pt x="970046" y="588272"/>
                    <a:pt x="972314" y="611814"/>
                  </a:cubicBezTo>
                  <a:cubicBezTo>
                    <a:pt x="975555" y="645508"/>
                    <a:pt x="970802" y="669914"/>
                    <a:pt x="971450" y="695724"/>
                  </a:cubicBezTo>
                  <a:cubicBezTo>
                    <a:pt x="954169" y="696156"/>
                    <a:pt x="928138" y="699071"/>
                    <a:pt x="912152" y="693564"/>
                  </a:cubicBezTo>
                  <a:cubicBezTo>
                    <a:pt x="898219" y="688812"/>
                    <a:pt x="883313" y="678121"/>
                    <a:pt x="878129" y="669482"/>
                  </a:cubicBezTo>
                  <a:cubicBezTo>
                    <a:pt x="896383" y="668294"/>
                    <a:pt x="909884" y="670454"/>
                    <a:pt x="921873" y="662462"/>
                  </a:cubicBezTo>
                  <a:cubicBezTo>
                    <a:pt x="885906" y="656631"/>
                    <a:pt x="849398" y="664190"/>
                    <a:pt x="816347" y="652527"/>
                  </a:cubicBezTo>
                  <a:cubicBezTo>
                    <a:pt x="789236" y="642808"/>
                    <a:pt x="758777" y="631901"/>
                    <a:pt x="723457" y="634384"/>
                  </a:cubicBezTo>
                  <a:cubicBezTo>
                    <a:pt x="720541" y="647667"/>
                    <a:pt x="719029" y="642592"/>
                    <a:pt x="726481" y="650475"/>
                  </a:cubicBezTo>
                  <a:lnTo>
                    <a:pt x="738795" y="658683"/>
                  </a:lnTo>
                  <a:cubicBezTo>
                    <a:pt x="739443" y="659223"/>
                    <a:pt x="740631" y="660410"/>
                    <a:pt x="741171" y="660734"/>
                  </a:cubicBezTo>
                  <a:cubicBezTo>
                    <a:pt x="750892" y="668510"/>
                    <a:pt x="757481" y="700583"/>
                    <a:pt x="756184" y="713218"/>
                  </a:cubicBezTo>
                  <a:cubicBezTo>
                    <a:pt x="752944" y="744644"/>
                    <a:pt x="765149" y="737192"/>
                    <a:pt x="766662" y="764082"/>
                  </a:cubicBezTo>
                  <a:lnTo>
                    <a:pt x="687382" y="754903"/>
                  </a:lnTo>
                  <a:cubicBezTo>
                    <a:pt x="697427" y="781469"/>
                    <a:pt x="739119" y="769590"/>
                    <a:pt x="762773" y="774773"/>
                  </a:cubicBezTo>
                  <a:lnTo>
                    <a:pt x="772710" y="777905"/>
                  </a:lnTo>
                  <a:cubicBezTo>
                    <a:pt x="783079" y="781685"/>
                    <a:pt x="792260" y="816674"/>
                    <a:pt x="796797" y="826933"/>
                  </a:cubicBezTo>
                  <a:cubicBezTo>
                    <a:pt x="780163" y="832765"/>
                    <a:pt x="766338" y="836869"/>
                    <a:pt x="749380" y="839460"/>
                  </a:cubicBezTo>
                  <a:cubicBezTo>
                    <a:pt x="727130" y="842808"/>
                    <a:pt x="713196" y="840000"/>
                    <a:pt x="705203" y="855443"/>
                  </a:cubicBezTo>
                  <a:cubicBezTo>
                    <a:pt x="713844" y="863542"/>
                    <a:pt x="719353" y="865162"/>
                    <a:pt x="726914" y="858143"/>
                  </a:cubicBezTo>
                  <a:lnTo>
                    <a:pt x="731018" y="853823"/>
                  </a:lnTo>
                  <a:cubicBezTo>
                    <a:pt x="746355" y="842052"/>
                    <a:pt x="787184" y="842592"/>
                    <a:pt x="805329" y="840216"/>
                  </a:cubicBezTo>
                  <a:cubicBezTo>
                    <a:pt x="811054" y="866998"/>
                    <a:pt x="825311" y="870022"/>
                    <a:pt x="824987" y="897776"/>
                  </a:cubicBezTo>
                  <a:cubicBezTo>
                    <a:pt x="760505" y="900044"/>
                    <a:pt x="686841" y="886113"/>
                    <a:pt x="620847" y="893888"/>
                  </a:cubicBezTo>
                  <a:cubicBezTo>
                    <a:pt x="562089" y="900800"/>
                    <a:pt x="483133" y="893456"/>
                    <a:pt x="429991" y="905227"/>
                  </a:cubicBezTo>
                  <a:cubicBezTo>
                    <a:pt x="359136" y="920778"/>
                    <a:pt x="260738" y="913866"/>
                    <a:pt x="185131" y="921750"/>
                  </a:cubicBezTo>
                  <a:cubicBezTo>
                    <a:pt x="169037" y="923478"/>
                    <a:pt x="148299" y="921318"/>
                    <a:pt x="132637" y="924126"/>
                  </a:cubicBezTo>
                  <a:cubicBezTo>
                    <a:pt x="109199" y="928445"/>
                    <a:pt x="103366" y="931685"/>
                    <a:pt x="73339" y="918834"/>
                  </a:cubicBezTo>
                  <a:cubicBezTo>
                    <a:pt x="57354" y="912031"/>
                    <a:pt x="70639" y="913327"/>
                    <a:pt x="52493" y="909763"/>
                  </a:cubicBezTo>
                  <a:cubicBezTo>
                    <a:pt x="45797" y="847020"/>
                    <a:pt x="29487" y="866350"/>
                    <a:pt x="37264" y="735357"/>
                  </a:cubicBezTo>
                  <a:cubicBezTo>
                    <a:pt x="38884" y="708575"/>
                    <a:pt x="40720" y="674341"/>
                    <a:pt x="42880" y="647775"/>
                  </a:cubicBezTo>
                  <a:cubicBezTo>
                    <a:pt x="45689" y="613326"/>
                    <a:pt x="49253" y="589460"/>
                    <a:pt x="52385" y="557063"/>
                  </a:cubicBezTo>
                  <a:cubicBezTo>
                    <a:pt x="56490" y="514730"/>
                    <a:pt x="108659" y="260626"/>
                    <a:pt x="76364" y="222613"/>
                  </a:cubicBezTo>
                  <a:lnTo>
                    <a:pt x="74312" y="175961"/>
                  </a:lnTo>
                  <a:cubicBezTo>
                    <a:pt x="110171" y="174665"/>
                    <a:pt x="146247" y="171641"/>
                    <a:pt x="182106" y="174881"/>
                  </a:cubicBezTo>
                  <a:cubicBezTo>
                    <a:pt x="182214" y="216565"/>
                    <a:pt x="165473" y="284060"/>
                    <a:pt x="218938" y="282980"/>
                  </a:cubicBezTo>
                  <a:cubicBezTo>
                    <a:pt x="268623" y="282008"/>
                    <a:pt x="275104" y="226717"/>
                    <a:pt x="275644" y="186328"/>
                  </a:cubicBezTo>
                  <a:lnTo>
                    <a:pt x="278128" y="178336"/>
                  </a:lnTo>
                  <a:cubicBezTo>
                    <a:pt x="270027" y="148315"/>
                    <a:pt x="287525" y="109546"/>
                    <a:pt x="287525" y="76284"/>
                  </a:cubicBezTo>
                  <a:cubicBezTo>
                    <a:pt x="287525" y="45507"/>
                    <a:pt x="251017" y="28012"/>
                    <a:pt x="219046" y="32116"/>
                  </a:cubicBezTo>
                  <a:lnTo>
                    <a:pt x="192691" y="62030"/>
                  </a:lnTo>
                  <a:lnTo>
                    <a:pt x="186103" y="124773"/>
                  </a:lnTo>
                  <a:cubicBezTo>
                    <a:pt x="179622" y="159546"/>
                    <a:pt x="137930" y="152850"/>
                    <a:pt x="107363" y="156522"/>
                  </a:cubicBezTo>
                  <a:lnTo>
                    <a:pt x="33915" y="168833"/>
                  </a:lnTo>
                  <a:cubicBezTo>
                    <a:pt x="36400" y="183628"/>
                    <a:pt x="40072" y="177580"/>
                    <a:pt x="29379" y="186976"/>
                  </a:cubicBezTo>
                  <a:lnTo>
                    <a:pt x="51305" y="182980"/>
                  </a:lnTo>
                  <a:cubicBezTo>
                    <a:pt x="52277" y="323801"/>
                    <a:pt x="26679" y="451339"/>
                    <a:pt x="6265" y="587624"/>
                  </a:cubicBezTo>
                  <a:lnTo>
                    <a:pt x="0" y="631577"/>
                  </a:lnTo>
                  <a:cubicBezTo>
                    <a:pt x="540" y="651447"/>
                    <a:pt x="-864" y="636544"/>
                    <a:pt x="3456" y="643348"/>
                  </a:cubicBezTo>
                  <a:lnTo>
                    <a:pt x="5725" y="638380"/>
                  </a:lnTo>
                  <a:cubicBezTo>
                    <a:pt x="12961" y="604687"/>
                    <a:pt x="13717" y="569698"/>
                    <a:pt x="19766" y="536760"/>
                  </a:cubicBezTo>
                  <a:cubicBezTo>
                    <a:pt x="20954" y="529957"/>
                    <a:pt x="21494" y="527905"/>
                    <a:pt x="22790" y="519374"/>
                  </a:cubicBezTo>
                  <a:cubicBezTo>
                    <a:pt x="23114" y="517106"/>
                    <a:pt x="23978" y="509222"/>
                    <a:pt x="24302" y="507710"/>
                  </a:cubicBezTo>
                  <a:cubicBezTo>
                    <a:pt x="26139" y="500691"/>
                    <a:pt x="26247" y="502095"/>
                    <a:pt x="28299" y="498639"/>
                  </a:cubicBezTo>
                  <a:cubicBezTo>
                    <a:pt x="35536" y="578661"/>
                    <a:pt x="-3240" y="834061"/>
                    <a:pt x="7237" y="872074"/>
                  </a:cubicBezTo>
                  <a:cubicBezTo>
                    <a:pt x="13285" y="882333"/>
                    <a:pt x="13285" y="877797"/>
                    <a:pt x="17606" y="886977"/>
                  </a:cubicBezTo>
                  <a:cubicBezTo>
                    <a:pt x="24951" y="902203"/>
                    <a:pt x="28191" y="924990"/>
                    <a:pt x="40720" y="940756"/>
                  </a:cubicBezTo>
                  <a:cubicBezTo>
                    <a:pt x="44392" y="936113"/>
                    <a:pt x="42556" y="932333"/>
                    <a:pt x="39964" y="920886"/>
                  </a:cubicBezTo>
                  <a:cubicBezTo>
                    <a:pt x="80036" y="936113"/>
                    <a:pt x="59190" y="947884"/>
                    <a:pt x="123456" y="944428"/>
                  </a:cubicBezTo>
                  <a:cubicBezTo>
                    <a:pt x="153916" y="942700"/>
                    <a:pt x="194096" y="935357"/>
                    <a:pt x="225635" y="939568"/>
                  </a:cubicBezTo>
                  <a:cubicBezTo>
                    <a:pt x="264087" y="944752"/>
                    <a:pt x="287525" y="939892"/>
                    <a:pt x="321333" y="932225"/>
                  </a:cubicBezTo>
                  <a:cubicBezTo>
                    <a:pt x="421027" y="909331"/>
                    <a:pt x="528713" y="914298"/>
                    <a:pt x="629812" y="909331"/>
                  </a:cubicBezTo>
                  <a:lnTo>
                    <a:pt x="732962" y="909547"/>
                  </a:lnTo>
                  <a:cubicBezTo>
                    <a:pt x="768606" y="913111"/>
                    <a:pt x="797769" y="918186"/>
                    <a:pt x="836653" y="918294"/>
                  </a:cubicBezTo>
                  <a:cubicBezTo>
                    <a:pt x="852530" y="905335"/>
                    <a:pt x="866464" y="895076"/>
                    <a:pt x="881261" y="879309"/>
                  </a:cubicBezTo>
                  <a:cubicBezTo>
                    <a:pt x="904916" y="854255"/>
                    <a:pt x="949524" y="789568"/>
                    <a:pt x="968642" y="759763"/>
                  </a:cubicBezTo>
                  <a:cubicBezTo>
                    <a:pt x="972314" y="754147"/>
                    <a:pt x="973070" y="751663"/>
                    <a:pt x="977283" y="747668"/>
                  </a:cubicBezTo>
                  <a:lnTo>
                    <a:pt x="984844" y="742592"/>
                  </a:lnTo>
                  <a:cubicBezTo>
                    <a:pt x="985492" y="742160"/>
                    <a:pt x="986896" y="741404"/>
                    <a:pt x="987436" y="741080"/>
                  </a:cubicBezTo>
                  <a:cubicBezTo>
                    <a:pt x="988084" y="740648"/>
                    <a:pt x="989272" y="740000"/>
                    <a:pt x="990136" y="739460"/>
                  </a:cubicBezTo>
                  <a:cubicBezTo>
                    <a:pt x="992404" y="691944"/>
                    <a:pt x="1007634" y="740972"/>
                    <a:pt x="1002125" y="586004"/>
                  </a:cubicBezTo>
                  <a:cubicBezTo>
                    <a:pt x="998885" y="498315"/>
                    <a:pt x="982251" y="343239"/>
                    <a:pt x="990136" y="267321"/>
                  </a:cubicBezTo>
                  <a:cubicBezTo>
                    <a:pt x="993592" y="233196"/>
                    <a:pt x="993917" y="187948"/>
                    <a:pt x="985276" y="154362"/>
                  </a:cubicBezTo>
                  <a:cubicBezTo>
                    <a:pt x="979443" y="131576"/>
                    <a:pt x="983872" y="129524"/>
                    <a:pt x="993809" y="117753"/>
                  </a:cubicBezTo>
                  <a:lnTo>
                    <a:pt x="965186" y="96155"/>
                  </a:lnTo>
                  <a:lnTo>
                    <a:pt x="952656" y="114189"/>
                  </a:lnTo>
                  <a:cubicBezTo>
                    <a:pt x="900379" y="118077"/>
                    <a:pt x="850262" y="122613"/>
                    <a:pt x="801009" y="133304"/>
                  </a:cubicBezTo>
                  <a:cubicBezTo>
                    <a:pt x="805437" y="86112"/>
                    <a:pt x="819803" y="48963"/>
                    <a:pt x="800685" y="4578"/>
                  </a:cubicBezTo>
                  <a:cubicBezTo>
                    <a:pt x="775194" y="474"/>
                    <a:pt x="779299" y="-1793"/>
                    <a:pt x="753484" y="1770"/>
                  </a:cubicBezTo>
                  <a:cubicBezTo>
                    <a:pt x="744735" y="2958"/>
                    <a:pt x="735122" y="4254"/>
                    <a:pt x="726806" y="5334"/>
                  </a:cubicBezTo>
                  <a:cubicBezTo>
                    <a:pt x="697211" y="9330"/>
                    <a:pt x="721729" y="6306"/>
                    <a:pt x="700883" y="241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0E8A1465-616D-FBF8-924B-1B500B89FC19}"/>
                </a:ext>
              </a:extLst>
            </p:cNvPr>
            <p:cNvSpPr/>
            <p:nvPr/>
          </p:nvSpPr>
          <p:spPr>
            <a:xfrm>
              <a:off x="6487073" y="5040194"/>
              <a:ext cx="829956" cy="66002"/>
            </a:xfrm>
            <a:custGeom>
              <a:avLst/>
              <a:gdLst>
                <a:gd name="connsiteX0" fmla="*/ 544700 w 829956"/>
                <a:gd name="connsiteY0" fmla="*/ 26350 h 66002"/>
                <a:gd name="connsiteX1" fmla="*/ 320901 w 829956"/>
                <a:gd name="connsiteY1" fmla="*/ 35745 h 66002"/>
                <a:gd name="connsiteX2" fmla="*/ 88569 w 829956"/>
                <a:gd name="connsiteY2" fmla="*/ 36069 h 66002"/>
                <a:gd name="connsiteX3" fmla="*/ 36076 w 829956"/>
                <a:gd name="connsiteY3" fmla="*/ 41577 h 66002"/>
                <a:gd name="connsiteX4" fmla="*/ 1 w 829956"/>
                <a:gd name="connsiteY4" fmla="*/ 57235 h 66002"/>
                <a:gd name="connsiteX5" fmla="*/ 22575 w 829956"/>
                <a:gd name="connsiteY5" fmla="*/ 57883 h 66002"/>
                <a:gd name="connsiteX6" fmla="*/ 43961 w 829956"/>
                <a:gd name="connsiteY6" fmla="*/ 65983 h 66002"/>
                <a:gd name="connsiteX7" fmla="*/ 92890 w 829956"/>
                <a:gd name="connsiteY7" fmla="*/ 58639 h 66002"/>
                <a:gd name="connsiteX8" fmla="*/ 413790 w 829956"/>
                <a:gd name="connsiteY8" fmla="*/ 44061 h 66002"/>
                <a:gd name="connsiteX9" fmla="*/ 518561 w 829956"/>
                <a:gd name="connsiteY9" fmla="*/ 45788 h 66002"/>
                <a:gd name="connsiteX10" fmla="*/ 625924 w 829956"/>
                <a:gd name="connsiteY10" fmla="*/ 44708 h 66002"/>
                <a:gd name="connsiteX11" fmla="*/ 780811 w 829956"/>
                <a:gd name="connsiteY11" fmla="*/ 35313 h 66002"/>
                <a:gd name="connsiteX12" fmla="*/ 829956 w 829956"/>
                <a:gd name="connsiteY12" fmla="*/ 26674 h 66002"/>
                <a:gd name="connsiteX13" fmla="*/ 797553 w 829956"/>
                <a:gd name="connsiteY13" fmla="*/ 0 h 66002"/>
                <a:gd name="connsiteX14" fmla="*/ 672369 w 829956"/>
                <a:gd name="connsiteY14" fmla="*/ 14471 h 66002"/>
                <a:gd name="connsiteX15" fmla="*/ 544700 w 829956"/>
                <a:gd name="connsiteY15" fmla="*/ 26350 h 6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9956" h="66002">
                  <a:moveTo>
                    <a:pt x="544700" y="26350"/>
                  </a:moveTo>
                  <a:cubicBezTo>
                    <a:pt x="459155" y="27862"/>
                    <a:pt x="404825" y="25810"/>
                    <a:pt x="320901" y="35745"/>
                  </a:cubicBezTo>
                  <a:cubicBezTo>
                    <a:pt x="284069" y="40173"/>
                    <a:pt x="154996" y="32613"/>
                    <a:pt x="88569" y="36069"/>
                  </a:cubicBezTo>
                  <a:cubicBezTo>
                    <a:pt x="72260" y="36933"/>
                    <a:pt x="53358" y="39201"/>
                    <a:pt x="36076" y="41577"/>
                  </a:cubicBezTo>
                  <a:cubicBezTo>
                    <a:pt x="16850" y="44169"/>
                    <a:pt x="-107" y="39417"/>
                    <a:pt x="1" y="57235"/>
                  </a:cubicBezTo>
                  <a:cubicBezTo>
                    <a:pt x="9505" y="58531"/>
                    <a:pt x="15554" y="57020"/>
                    <a:pt x="22575" y="57883"/>
                  </a:cubicBezTo>
                  <a:cubicBezTo>
                    <a:pt x="51414" y="61771"/>
                    <a:pt x="23871" y="63067"/>
                    <a:pt x="43961" y="65983"/>
                  </a:cubicBezTo>
                  <a:cubicBezTo>
                    <a:pt x="46877" y="66415"/>
                    <a:pt x="83277" y="59611"/>
                    <a:pt x="92890" y="58639"/>
                  </a:cubicBezTo>
                  <a:cubicBezTo>
                    <a:pt x="196580" y="47732"/>
                    <a:pt x="317985" y="56156"/>
                    <a:pt x="413790" y="44061"/>
                  </a:cubicBezTo>
                  <a:cubicBezTo>
                    <a:pt x="458939" y="38337"/>
                    <a:pt x="482053" y="49676"/>
                    <a:pt x="518561" y="45788"/>
                  </a:cubicBezTo>
                  <a:cubicBezTo>
                    <a:pt x="547184" y="42657"/>
                    <a:pt x="597841" y="41577"/>
                    <a:pt x="625924" y="44708"/>
                  </a:cubicBezTo>
                  <a:cubicBezTo>
                    <a:pt x="658219" y="48488"/>
                    <a:pt x="738903" y="37041"/>
                    <a:pt x="780811" y="35313"/>
                  </a:cubicBezTo>
                  <a:cubicBezTo>
                    <a:pt x="805330" y="34341"/>
                    <a:pt x="813323" y="39201"/>
                    <a:pt x="829956" y="26674"/>
                  </a:cubicBezTo>
                  <a:cubicBezTo>
                    <a:pt x="822612" y="10259"/>
                    <a:pt x="808354" y="7667"/>
                    <a:pt x="797553" y="0"/>
                  </a:cubicBezTo>
                  <a:cubicBezTo>
                    <a:pt x="761370" y="11447"/>
                    <a:pt x="714925" y="9179"/>
                    <a:pt x="672369" y="14471"/>
                  </a:cubicBezTo>
                  <a:cubicBezTo>
                    <a:pt x="629596" y="19870"/>
                    <a:pt x="590388" y="25918"/>
                    <a:pt x="544700" y="2635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BB7727F1-E038-E302-44C2-989926D4DA0E}"/>
                </a:ext>
              </a:extLst>
            </p:cNvPr>
            <p:cNvSpPr/>
            <p:nvPr/>
          </p:nvSpPr>
          <p:spPr>
            <a:xfrm>
              <a:off x="7054995" y="5221404"/>
              <a:ext cx="214756" cy="35009"/>
            </a:xfrm>
            <a:custGeom>
              <a:avLst/>
              <a:gdLst>
                <a:gd name="connsiteX0" fmla="*/ 84573 w 214756"/>
                <a:gd name="connsiteY0" fmla="*/ 19546 h 35009"/>
                <a:gd name="connsiteX1" fmla="*/ 88677 w 214756"/>
                <a:gd name="connsiteY1" fmla="*/ 27970 h 35009"/>
                <a:gd name="connsiteX2" fmla="*/ 214726 w 214756"/>
                <a:gd name="connsiteY2" fmla="*/ 26134 h 35009"/>
                <a:gd name="connsiteX3" fmla="*/ 207597 w 214756"/>
                <a:gd name="connsiteY3" fmla="*/ 13715 h 35009"/>
                <a:gd name="connsiteX4" fmla="*/ 205113 w 214756"/>
                <a:gd name="connsiteY4" fmla="*/ 11879 h 35009"/>
                <a:gd name="connsiteX5" fmla="*/ 196472 w 214756"/>
                <a:gd name="connsiteY5" fmla="*/ 0 h 35009"/>
                <a:gd name="connsiteX6" fmla="*/ 0 w 214756"/>
                <a:gd name="connsiteY6" fmla="*/ 27862 h 35009"/>
                <a:gd name="connsiteX7" fmla="*/ 89325 w 214756"/>
                <a:gd name="connsiteY7" fmla="*/ 30670 h 35009"/>
                <a:gd name="connsiteX8" fmla="*/ 84573 w 214756"/>
                <a:gd name="connsiteY8" fmla="*/ 19546 h 3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756" h="35009">
                  <a:moveTo>
                    <a:pt x="84573" y="19546"/>
                  </a:moveTo>
                  <a:lnTo>
                    <a:pt x="88677" y="27970"/>
                  </a:lnTo>
                  <a:lnTo>
                    <a:pt x="214726" y="26134"/>
                  </a:lnTo>
                  <a:cubicBezTo>
                    <a:pt x="214834" y="12851"/>
                    <a:pt x="215050" y="20302"/>
                    <a:pt x="207597" y="13715"/>
                  </a:cubicBezTo>
                  <a:cubicBezTo>
                    <a:pt x="206949" y="13067"/>
                    <a:pt x="205761" y="12419"/>
                    <a:pt x="205113" y="11879"/>
                  </a:cubicBezTo>
                  <a:lnTo>
                    <a:pt x="196472" y="0"/>
                  </a:lnTo>
                  <a:cubicBezTo>
                    <a:pt x="173574" y="864"/>
                    <a:pt x="12313" y="14795"/>
                    <a:pt x="0" y="27862"/>
                  </a:cubicBezTo>
                  <a:cubicBezTo>
                    <a:pt x="12421" y="41685"/>
                    <a:pt x="48929" y="31318"/>
                    <a:pt x="89325" y="30670"/>
                  </a:cubicBezTo>
                  <a:cubicBezTo>
                    <a:pt x="78956" y="19546"/>
                    <a:pt x="85869" y="22030"/>
                    <a:pt x="84573" y="1954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C0A77A3E-819A-792F-F06B-368FF6AB8EBE}"/>
                </a:ext>
              </a:extLst>
            </p:cNvPr>
            <p:cNvSpPr/>
            <p:nvPr/>
          </p:nvSpPr>
          <p:spPr>
            <a:xfrm>
              <a:off x="6481673" y="5363905"/>
              <a:ext cx="179622" cy="46484"/>
            </a:xfrm>
            <a:custGeom>
              <a:avLst/>
              <a:gdLst>
                <a:gd name="connsiteX0" fmla="*/ 35212 w 179622"/>
                <a:gd name="connsiteY0" fmla="*/ 17758 h 46484"/>
                <a:gd name="connsiteX1" fmla="*/ 167417 w 179622"/>
                <a:gd name="connsiteY1" fmla="*/ 5663 h 46484"/>
                <a:gd name="connsiteX2" fmla="*/ 135338 w 179622"/>
                <a:gd name="connsiteY2" fmla="*/ 5555 h 46484"/>
                <a:gd name="connsiteX3" fmla="*/ 87381 w 179622"/>
                <a:gd name="connsiteY3" fmla="*/ 8471 h 46484"/>
                <a:gd name="connsiteX4" fmla="*/ 0 w 179622"/>
                <a:gd name="connsiteY4" fmla="*/ 22186 h 46484"/>
                <a:gd name="connsiteX5" fmla="*/ 39100 w 179622"/>
                <a:gd name="connsiteY5" fmla="*/ 29314 h 46484"/>
                <a:gd name="connsiteX6" fmla="*/ 35860 w 179622"/>
                <a:gd name="connsiteY6" fmla="*/ 32229 h 46484"/>
                <a:gd name="connsiteX7" fmla="*/ 32727 w 179622"/>
                <a:gd name="connsiteY7" fmla="*/ 34821 h 46484"/>
                <a:gd name="connsiteX8" fmla="*/ 11773 w 179622"/>
                <a:gd name="connsiteY8" fmla="*/ 46484 h 46484"/>
                <a:gd name="connsiteX9" fmla="*/ 96994 w 179622"/>
                <a:gd name="connsiteY9" fmla="*/ 36225 h 46484"/>
                <a:gd name="connsiteX10" fmla="*/ 179622 w 179622"/>
                <a:gd name="connsiteY10" fmla="*/ 23050 h 46484"/>
                <a:gd name="connsiteX11" fmla="*/ 106499 w 179622"/>
                <a:gd name="connsiteY11" fmla="*/ 23266 h 46484"/>
                <a:gd name="connsiteX12" fmla="*/ 35212 w 179622"/>
                <a:gd name="connsiteY12" fmla="*/ 17758 h 46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622" h="46484">
                  <a:moveTo>
                    <a:pt x="35212" y="17758"/>
                  </a:moveTo>
                  <a:cubicBezTo>
                    <a:pt x="78524" y="17650"/>
                    <a:pt x="141494" y="21754"/>
                    <a:pt x="167417" y="5663"/>
                  </a:cubicBezTo>
                  <a:cubicBezTo>
                    <a:pt x="157048" y="-5460"/>
                    <a:pt x="153592" y="2748"/>
                    <a:pt x="135338" y="5555"/>
                  </a:cubicBezTo>
                  <a:cubicBezTo>
                    <a:pt x="119460" y="8039"/>
                    <a:pt x="103258" y="6959"/>
                    <a:pt x="87381" y="8471"/>
                  </a:cubicBezTo>
                  <a:cubicBezTo>
                    <a:pt x="49793" y="12143"/>
                    <a:pt x="9181" y="5987"/>
                    <a:pt x="0" y="22186"/>
                  </a:cubicBezTo>
                  <a:cubicBezTo>
                    <a:pt x="10909" y="34173"/>
                    <a:pt x="19010" y="29961"/>
                    <a:pt x="39100" y="29314"/>
                  </a:cubicBezTo>
                  <a:cubicBezTo>
                    <a:pt x="38020" y="30285"/>
                    <a:pt x="36508" y="30285"/>
                    <a:pt x="35860" y="32229"/>
                  </a:cubicBezTo>
                  <a:cubicBezTo>
                    <a:pt x="35212" y="33957"/>
                    <a:pt x="33591" y="34281"/>
                    <a:pt x="32727" y="34821"/>
                  </a:cubicBezTo>
                  <a:cubicBezTo>
                    <a:pt x="20414" y="42273"/>
                    <a:pt x="21386" y="37737"/>
                    <a:pt x="11773" y="46484"/>
                  </a:cubicBezTo>
                  <a:cubicBezTo>
                    <a:pt x="38776" y="44324"/>
                    <a:pt x="69019" y="39249"/>
                    <a:pt x="96994" y="36225"/>
                  </a:cubicBezTo>
                  <a:cubicBezTo>
                    <a:pt x="115140" y="34173"/>
                    <a:pt x="169361" y="37413"/>
                    <a:pt x="179622" y="23050"/>
                  </a:cubicBezTo>
                  <a:cubicBezTo>
                    <a:pt x="155212" y="13871"/>
                    <a:pt x="130693" y="22294"/>
                    <a:pt x="106499" y="23266"/>
                  </a:cubicBezTo>
                  <a:cubicBezTo>
                    <a:pt x="84573" y="24238"/>
                    <a:pt x="49793" y="28126"/>
                    <a:pt x="35212" y="1775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FDC4A403-579B-BC8D-1CC1-33AB11E822D3}"/>
                </a:ext>
              </a:extLst>
            </p:cNvPr>
            <p:cNvSpPr/>
            <p:nvPr/>
          </p:nvSpPr>
          <p:spPr>
            <a:xfrm>
              <a:off x="6578319" y="4956608"/>
              <a:ext cx="227783" cy="63576"/>
            </a:xfrm>
            <a:custGeom>
              <a:avLst/>
              <a:gdLst>
                <a:gd name="connsiteX0" fmla="*/ 53706 w 227783"/>
                <a:gd name="connsiteY0" fmla="*/ 46004 h 63576"/>
                <a:gd name="connsiteX1" fmla="*/ 49385 w 227783"/>
                <a:gd name="connsiteY1" fmla="*/ 35529 h 63576"/>
                <a:gd name="connsiteX2" fmla="*/ 41500 w 227783"/>
                <a:gd name="connsiteY2" fmla="*/ 4536 h 63576"/>
                <a:gd name="connsiteX3" fmla="*/ 13850 w 227783"/>
                <a:gd name="connsiteY3" fmla="*/ 23002 h 63576"/>
                <a:gd name="connsiteX4" fmla="*/ 1644 w 227783"/>
                <a:gd name="connsiteY4" fmla="*/ 50000 h 63576"/>
                <a:gd name="connsiteX5" fmla="*/ 12878 w 227783"/>
                <a:gd name="connsiteY5" fmla="*/ 34773 h 63576"/>
                <a:gd name="connsiteX6" fmla="*/ 37828 w 227783"/>
                <a:gd name="connsiteY6" fmla="*/ 20518 h 63576"/>
                <a:gd name="connsiteX7" fmla="*/ 133850 w 227783"/>
                <a:gd name="connsiteY7" fmla="*/ 19438 h 63576"/>
                <a:gd name="connsiteX8" fmla="*/ 143247 w 227783"/>
                <a:gd name="connsiteY8" fmla="*/ 59395 h 63576"/>
                <a:gd name="connsiteX9" fmla="*/ 210213 w 227783"/>
                <a:gd name="connsiteY9" fmla="*/ 35205 h 63576"/>
                <a:gd name="connsiteX10" fmla="*/ 225443 w 227783"/>
                <a:gd name="connsiteY10" fmla="*/ 56804 h 63576"/>
                <a:gd name="connsiteX11" fmla="*/ 213022 w 227783"/>
                <a:gd name="connsiteY11" fmla="*/ 21706 h 63576"/>
                <a:gd name="connsiteX12" fmla="*/ 182131 w 227783"/>
                <a:gd name="connsiteY12" fmla="*/ 33909 h 63576"/>
                <a:gd name="connsiteX13" fmla="*/ 148215 w 227783"/>
                <a:gd name="connsiteY13" fmla="*/ 41685 h 63576"/>
                <a:gd name="connsiteX14" fmla="*/ 137738 w 227783"/>
                <a:gd name="connsiteY14" fmla="*/ 0 h 63576"/>
                <a:gd name="connsiteX15" fmla="*/ 82437 w 227783"/>
                <a:gd name="connsiteY15" fmla="*/ 42441 h 63576"/>
                <a:gd name="connsiteX16" fmla="*/ 70771 w 227783"/>
                <a:gd name="connsiteY16" fmla="*/ 47948 h 63576"/>
                <a:gd name="connsiteX17" fmla="*/ 53706 w 227783"/>
                <a:gd name="connsiteY17" fmla="*/ 46004 h 6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783" h="63576">
                  <a:moveTo>
                    <a:pt x="53706" y="46004"/>
                  </a:moveTo>
                  <a:cubicBezTo>
                    <a:pt x="50249" y="39957"/>
                    <a:pt x="52734" y="52160"/>
                    <a:pt x="49385" y="35529"/>
                  </a:cubicBezTo>
                  <a:cubicBezTo>
                    <a:pt x="47117" y="24514"/>
                    <a:pt x="50789" y="22246"/>
                    <a:pt x="41500" y="4536"/>
                  </a:cubicBezTo>
                  <a:cubicBezTo>
                    <a:pt x="30159" y="7775"/>
                    <a:pt x="20978" y="14255"/>
                    <a:pt x="13850" y="23002"/>
                  </a:cubicBezTo>
                  <a:cubicBezTo>
                    <a:pt x="6397" y="32181"/>
                    <a:pt x="-4080" y="41361"/>
                    <a:pt x="1644" y="50000"/>
                  </a:cubicBezTo>
                  <a:cubicBezTo>
                    <a:pt x="7585" y="40713"/>
                    <a:pt x="6181" y="42009"/>
                    <a:pt x="12878" y="34773"/>
                  </a:cubicBezTo>
                  <a:cubicBezTo>
                    <a:pt x="24543" y="22030"/>
                    <a:pt x="20654" y="25810"/>
                    <a:pt x="37828" y="20518"/>
                  </a:cubicBezTo>
                  <a:cubicBezTo>
                    <a:pt x="35236" y="114795"/>
                    <a:pt x="108899" y="25810"/>
                    <a:pt x="133850" y="19438"/>
                  </a:cubicBezTo>
                  <a:cubicBezTo>
                    <a:pt x="134822" y="38661"/>
                    <a:pt x="135902" y="47300"/>
                    <a:pt x="143247" y="59395"/>
                  </a:cubicBezTo>
                  <a:cubicBezTo>
                    <a:pt x="174678" y="58639"/>
                    <a:pt x="178890" y="38013"/>
                    <a:pt x="210213" y="35205"/>
                  </a:cubicBezTo>
                  <a:cubicBezTo>
                    <a:pt x="218962" y="48056"/>
                    <a:pt x="213130" y="49892"/>
                    <a:pt x="225443" y="56804"/>
                  </a:cubicBezTo>
                  <a:cubicBezTo>
                    <a:pt x="232788" y="40821"/>
                    <a:pt x="221231" y="29914"/>
                    <a:pt x="213022" y="21706"/>
                  </a:cubicBezTo>
                  <a:cubicBezTo>
                    <a:pt x="199304" y="22894"/>
                    <a:pt x="191852" y="27322"/>
                    <a:pt x="182131" y="33909"/>
                  </a:cubicBezTo>
                  <a:cubicBezTo>
                    <a:pt x="167657" y="43521"/>
                    <a:pt x="165281" y="50000"/>
                    <a:pt x="148215" y="41685"/>
                  </a:cubicBezTo>
                  <a:cubicBezTo>
                    <a:pt x="142059" y="22786"/>
                    <a:pt x="148863" y="16091"/>
                    <a:pt x="137738" y="0"/>
                  </a:cubicBezTo>
                  <a:lnTo>
                    <a:pt x="82437" y="42441"/>
                  </a:lnTo>
                  <a:cubicBezTo>
                    <a:pt x="79952" y="43953"/>
                    <a:pt x="74552" y="47084"/>
                    <a:pt x="70771" y="47948"/>
                  </a:cubicBezTo>
                  <a:cubicBezTo>
                    <a:pt x="55866" y="51188"/>
                    <a:pt x="53706" y="46004"/>
                    <a:pt x="53706" y="4600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3B30C5F5-711C-9F1D-AC7C-77CDC60C4213}"/>
                </a:ext>
              </a:extLst>
            </p:cNvPr>
            <p:cNvSpPr/>
            <p:nvPr/>
          </p:nvSpPr>
          <p:spPr>
            <a:xfrm>
              <a:off x="6762178" y="5343434"/>
              <a:ext cx="198416" cy="40821"/>
            </a:xfrm>
            <a:custGeom>
              <a:avLst/>
              <a:gdLst>
                <a:gd name="connsiteX0" fmla="*/ 0 w 198416"/>
                <a:gd name="connsiteY0" fmla="*/ 17279 h 40821"/>
                <a:gd name="connsiteX1" fmla="*/ 41584 w 198416"/>
                <a:gd name="connsiteY1" fmla="*/ 29374 h 40821"/>
                <a:gd name="connsiteX2" fmla="*/ 41800 w 198416"/>
                <a:gd name="connsiteY2" fmla="*/ 34666 h 40821"/>
                <a:gd name="connsiteX3" fmla="*/ 38560 w 198416"/>
                <a:gd name="connsiteY3" fmla="*/ 40821 h 40821"/>
                <a:gd name="connsiteX4" fmla="*/ 66427 w 198416"/>
                <a:gd name="connsiteY4" fmla="*/ 32938 h 40821"/>
                <a:gd name="connsiteX5" fmla="*/ 103582 w 198416"/>
                <a:gd name="connsiteY5" fmla="*/ 29050 h 40821"/>
                <a:gd name="connsiteX6" fmla="*/ 171953 w 198416"/>
                <a:gd name="connsiteY6" fmla="*/ 20195 h 40821"/>
                <a:gd name="connsiteX7" fmla="*/ 97858 w 198416"/>
                <a:gd name="connsiteY7" fmla="*/ 19115 h 40821"/>
                <a:gd name="connsiteX8" fmla="*/ 198416 w 198416"/>
                <a:gd name="connsiteY8" fmla="*/ 5292 h 40821"/>
                <a:gd name="connsiteX9" fmla="*/ 99586 w 198416"/>
                <a:gd name="connsiteY9" fmla="*/ 7128 h 40821"/>
                <a:gd name="connsiteX10" fmla="*/ 0 w 198416"/>
                <a:gd name="connsiteY10" fmla="*/ 17279 h 4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416" h="40821">
                  <a:moveTo>
                    <a:pt x="0" y="17279"/>
                  </a:moveTo>
                  <a:cubicBezTo>
                    <a:pt x="5077" y="30130"/>
                    <a:pt x="-7129" y="27970"/>
                    <a:pt x="41584" y="29374"/>
                  </a:cubicBezTo>
                  <a:cubicBezTo>
                    <a:pt x="45365" y="38661"/>
                    <a:pt x="45041" y="25486"/>
                    <a:pt x="41800" y="34666"/>
                  </a:cubicBezTo>
                  <a:lnTo>
                    <a:pt x="38560" y="40821"/>
                  </a:lnTo>
                  <a:cubicBezTo>
                    <a:pt x="52061" y="38769"/>
                    <a:pt x="48929" y="35746"/>
                    <a:pt x="66427" y="32938"/>
                  </a:cubicBezTo>
                  <a:cubicBezTo>
                    <a:pt x="79172" y="30886"/>
                    <a:pt x="91377" y="28942"/>
                    <a:pt x="103582" y="29050"/>
                  </a:cubicBezTo>
                  <a:cubicBezTo>
                    <a:pt x="124537" y="29374"/>
                    <a:pt x="165581" y="38013"/>
                    <a:pt x="171953" y="20195"/>
                  </a:cubicBezTo>
                  <a:lnTo>
                    <a:pt x="97858" y="19115"/>
                  </a:lnTo>
                  <a:cubicBezTo>
                    <a:pt x="121296" y="648"/>
                    <a:pt x="176490" y="18359"/>
                    <a:pt x="198416" y="5292"/>
                  </a:cubicBezTo>
                  <a:cubicBezTo>
                    <a:pt x="177246" y="-7019"/>
                    <a:pt x="127129" y="5832"/>
                    <a:pt x="99586" y="7128"/>
                  </a:cubicBezTo>
                  <a:cubicBezTo>
                    <a:pt x="77336" y="8100"/>
                    <a:pt x="17174" y="12311"/>
                    <a:pt x="0" y="172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099E0173-F475-1F74-266C-CDE4C1E505ED}"/>
                </a:ext>
              </a:extLst>
            </p:cNvPr>
            <p:cNvSpPr/>
            <p:nvPr/>
          </p:nvSpPr>
          <p:spPr>
            <a:xfrm>
              <a:off x="7036093" y="5136846"/>
              <a:ext cx="257822" cy="30732"/>
            </a:xfrm>
            <a:custGeom>
              <a:avLst/>
              <a:gdLst>
                <a:gd name="connsiteX0" fmla="*/ 0 w 257822"/>
                <a:gd name="connsiteY0" fmla="*/ 21274 h 30732"/>
                <a:gd name="connsiteX1" fmla="*/ 59406 w 257822"/>
                <a:gd name="connsiteY1" fmla="*/ 26566 h 30732"/>
                <a:gd name="connsiteX2" fmla="*/ 198848 w 257822"/>
                <a:gd name="connsiteY2" fmla="*/ 16631 h 30732"/>
                <a:gd name="connsiteX3" fmla="*/ 244861 w 257822"/>
                <a:gd name="connsiteY3" fmla="*/ 9395 h 30732"/>
                <a:gd name="connsiteX4" fmla="*/ 247669 w 257822"/>
                <a:gd name="connsiteY4" fmla="*/ 8207 h 30732"/>
                <a:gd name="connsiteX5" fmla="*/ 257822 w 257822"/>
                <a:gd name="connsiteY5" fmla="*/ 0 h 30732"/>
                <a:gd name="connsiteX6" fmla="*/ 0 w 257822"/>
                <a:gd name="connsiteY6" fmla="*/ 21274 h 3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822" h="30732">
                  <a:moveTo>
                    <a:pt x="0" y="21274"/>
                  </a:moveTo>
                  <a:cubicBezTo>
                    <a:pt x="15554" y="34989"/>
                    <a:pt x="24302" y="30994"/>
                    <a:pt x="59406" y="26566"/>
                  </a:cubicBezTo>
                  <a:cubicBezTo>
                    <a:pt x="134042" y="16955"/>
                    <a:pt x="118596" y="15767"/>
                    <a:pt x="198848" y="16631"/>
                  </a:cubicBezTo>
                  <a:cubicBezTo>
                    <a:pt x="218074" y="16847"/>
                    <a:pt x="224123" y="19114"/>
                    <a:pt x="244861" y="9395"/>
                  </a:cubicBezTo>
                  <a:cubicBezTo>
                    <a:pt x="245725" y="8963"/>
                    <a:pt x="246913" y="8639"/>
                    <a:pt x="247669" y="8207"/>
                  </a:cubicBezTo>
                  <a:lnTo>
                    <a:pt x="257822" y="0"/>
                  </a:lnTo>
                  <a:cubicBezTo>
                    <a:pt x="211701" y="2052"/>
                    <a:pt x="25383" y="7991"/>
                    <a:pt x="0" y="212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586FE660-5FEB-2A8C-990B-FC59258E9CCF}"/>
                </a:ext>
              </a:extLst>
            </p:cNvPr>
            <p:cNvSpPr/>
            <p:nvPr/>
          </p:nvSpPr>
          <p:spPr>
            <a:xfrm>
              <a:off x="6468820" y="5443653"/>
              <a:ext cx="185022" cy="49024"/>
            </a:xfrm>
            <a:custGeom>
              <a:avLst/>
              <a:gdLst>
                <a:gd name="connsiteX0" fmla="*/ 0 w 185022"/>
                <a:gd name="connsiteY0" fmla="*/ 29802 h 49024"/>
                <a:gd name="connsiteX1" fmla="*/ 37804 w 185022"/>
                <a:gd name="connsiteY1" fmla="*/ 33366 h 49024"/>
                <a:gd name="connsiteX2" fmla="*/ 35320 w 185022"/>
                <a:gd name="connsiteY2" fmla="*/ 35202 h 49024"/>
                <a:gd name="connsiteX3" fmla="*/ 20630 w 185022"/>
                <a:gd name="connsiteY3" fmla="*/ 49025 h 49024"/>
                <a:gd name="connsiteX4" fmla="*/ 86085 w 185022"/>
                <a:gd name="connsiteY4" fmla="*/ 31854 h 49024"/>
                <a:gd name="connsiteX5" fmla="*/ 151215 w 185022"/>
                <a:gd name="connsiteY5" fmla="*/ 18787 h 49024"/>
                <a:gd name="connsiteX6" fmla="*/ 19118 w 185022"/>
                <a:gd name="connsiteY6" fmla="*/ 27535 h 49024"/>
                <a:gd name="connsiteX7" fmla="*/ 21494 w 185022"/>
                <a:gd name="connsiteY7" fmla="*/ 23431 h 49024"/>
                <a:gd name="connsiteX8" fmla="*/ 23978 w 185022"/>
                <a:gd name="connsiteY8" fmla="*/ 21271 h 49024"/>
                <a:gd name="connsiteX9" fmla="*/ 96670 w 185022"/>
                <a:gd name="connsiteY9" fmla="*/ 10040 h 49024"/>
                <a:gd name="connsiteX10" fmla="*/ 140090 w 185022"/>
                <a:gd name="connsiteY10" fmla="*/ 7772 h 49024"/>
                <a:gd name="connsiteX11" fmla="*/ 185023 w 185022"/>
                <a:gd name="connsiteY11" fmla="*/ 4532 h 49024"/>
                <a:gd name="connsiteX12" fmla="*/ 36400 w 185022"/>
                <a:gd name="connsiteY12" fmla="*/ 9284 h 49024"/>
                <a:gd name="connsiteX13" fmla="*/ 0 w 185022"/>
                <a:gd name="connsiteY13" fmla="*/ 29802 h 4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022" h="49024">
                  <a:moveTo>
                    <a:pt x="0" y="29802"/>
                  </a:moveTo>
                  <a:lnTo>
                    <a:pt x="37804" y="33366"/>
                  </a:lnTo>
                  <a:cubicBezTo>
                    <a:pt x="37048" y="33366"/>
                    <a:pt x="35860" y="33582"/>
                    <a:pt x="35320" y="35202"/>
                  </a:cubicBezTo>
                  <a:cubicBezTo>
                    <a:pt x="34239" y="39306"/>
                    <a:pt x="26031" y="39630"/>
                    <a:pt x="20630" y="49025"/>
                  </a:cubicBezTo>
                  <a:cubicBezTo>
                    <a:pt x="45041" y="41897"/>
                    <a:pt x="58110" y="33690"/>
                    <a:pt x="86085" y="31854"/>
                  </a:cubicBezTo>
                  <a:cubicBezTo>
                    <a:pt x="110387" y="30342"/>
                    <a:pt x="147327" y="38982"/>
                    <a:pt x="151215" y="18787"/>
                  </a:cubicBezTo>
                  <a:lnTo>
                    <a:pt x="19118" y="27535"/>
                  </a:lnTo>
                  <a:cubicBezTo>
                    <a:pt x="19874" y="25051"/>
                    <a:pt x="20954" y="22567"/>
                    <a:pt x="21494" y="23431"/>
                  </a:cubicBezTo>
                  <a:cubicBezTo>
                    <a:pt x="21926" y="24295"/>
                    <a:pt x="23330" y="21703"/>
                    <a:pt x="23978" y="21271"/>
                  </a:cubicBezTo>
                  <a:cubicBezTo>
                    <a:pt x="41368" y="11876"/>
                    <a:pt x="77120" y="12524"/>
                    <a:pt x="96670" y="10040"/>
                  </a:cubicBezTo>
                  <a:cubicBezTo>
                    <a:pt x="110927" y="8312"/>
                    <a:pt x="124753" y="8096"/>
                    <a:pt x="140090" y="7772"/>
                  </a:cubicBezTo>
                  <a:cubicBezTo>
                    <a:pt x="163745" y="7340"/>
                    <a:pt x="175842" y="11984"/>
                    <a:pt x="185023" y="4532"/>
                  </a:cubicBezTo>
                  <a:cubicBezTo>
                    <a:pt x="160828" y="-6591"/>
                    <a:pt x="70531" y="5828"/>
                    <a:pt x="36400" y="9284"/>
                  </a:cubicBezTo>
                  <a:cubicBezTo>
                    <a:pt x="4536" y="12524"/>
                    <a:pt x="2592" y="17707"/>
                    <a:pt x="0" y="298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6D3E71FF-8E8C-57A3-9738-628CE618DD1E}"/>
                </a:ext>
              </a:extLst>
            </p:cNvPr>
            <p:cNvSpPr/>
            <p:nvPr/>
          </p:nvSpPr>
          <p:spPr>
            <a:xfrm>
              <a:off x="7042115" y="4968919"/>
              <a:ext cx="175004" cy="66630"/>
            </a:xfrm>
            <a:custGeom>
              <a:avLst/>
              <a:gdLst>
                <a:gd name="connsiteX0" fmla="*/ 27 w 175004"/>
                <a:gd name="connsiteY0" fmla="*/ 58963 h 66630"/>
                <a:gd name="connsiteX1" fmla="*/ 10180 w 175004"/>
                <a:gd name="connsiteY1" fmla="*/ 66631 h 66630"/>
                <a:gd name="connsiteX2" fmla="*/ 74986 w 175004"/>
                <a:gd name="connsiteY2" fmla="*/ 17279 h 66630"/>
                <a:gd name="connsiteX3" fmla="*/ 154374 w 175004"/>
                <a:gd name="connsiteY3" fmla="*/ 33801 h 66630"/>
                <a:gd name="connsiteX4" fmla="*/ 175004 w 175004"/>
                <a:gd name="connsiteY4" fmla="*/ 50864 h 66630"/>
                <a:gd name="connsiteX5" fmla="*/ 87300 w 175004"/>
                <a:gd name="connsiteY5" fmla="*/ 36825 h 66630"/>
                <a:gd name="connsiteX6" fmla="*/ 80819 w 175004"/>
                <a:gd name="connsiteY6" fmla="*/ 432 h 66630"/>
                <a:gd name="connsiteX7" fmla="*/ 9964 w 175004"/>
                <a:gd name="connsiteY7" fmla="*/ 52916 h 66630"/>
                <a:gd name="connsiteX8" fmla="*/ 38155 w 175004"/>
                <a:gd name="connsiteY8" fmla="*/ 0 h 66630"/>
                <a:gd name="connsiteX9" fmla="*/ 27 w 175004"/>
                <a:gd name="connsiteY9" fmla="*/ 58963 h 6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04" h="66630">
                  <a:moveTo>
                    <a:pt x="27" y="58963"/>
                  </a:moveTo>
                  <a:lnTo>
                    <a:pt x="10180" y="66631"/>
                  </a:lnTo>
                  <a:cubicBezTo>
                    <a:pt x="41395" y="57991"/>
                    <a:pt x="44743" y="28078"/>
                    <a:pt x="74986" y="17279"/>
                  </a:cubicBezTo>
                  <a:cubicBezTo>
                    <a:pt x="71638" y="78510"/>
                    <a:pt x="102745" y="32505"/>
                    <a:pt x="154374" y="33801"/>
                  </a:cubicBezTo>
                  <a:cubicBezTo>
                    <a:pt x="159775" y="39633"/>
                    <a:pt x="167876" y="47948"/>
                    <a:pt x="175004" y="50864"/>
                  </a:cubicBezTo>
                  <a:cubicBezTo>
                    <a:pt x="166256" y="-3996"/>
                    <a:pt x="112790" y="34881"/>
                    <a:pt x="87300" y="36825"/>
                  </a:cubicBezTo>
                  <a:cubicBezTo>
                    <a:pt x="86220" y="18575"/>
                    <a:pt x="89784" y="13391"/>
                    <a:pt x="80819" y="432"/>
                  </a:cubicBezTo>
                  <a:cubicBezTo>
                    <a:pt x="48740" y="14363"/>
                    <a:pt x="44851" y="49568"/>
                    <a:pt x="9964" y="52916"/>
                  </a:cubicBezTo>
                  <a:cubicBezTo>
                    <a:pt x="12556" y="20518"/>
                    <a:pt x="26489" y="20086"/>
                    <a:pt x="38155" y="0"/>
                  </a:cubicBezTo>
                  <a:cubicBezTo>
                    <a:pt x="19361" y="1620"/>
                    <a:pt x="-837" y="32829"/>
                    <a:pt x="27" y="5896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1D653FC3-B45A-89B3-19AD-CE6E85A9E4C0}"/>
                </a:ext>
              </a:extLst>
            </p:cNvPr>
            <p:cNvSpPr/>
            <p:nvPr/>
          </p:nvSpPr>
          <p:spPr>
            <a:xfrm>
              <a:off x="6731935" y="5179936"/>
              <a:ext cx="224878" cy="21673"/>
            </a:xfrm>
            <a:custGeom>
              <a:avLst/>
              <a:gdLst>
                <a:gd name="connsiteX0" fmla="*/ 0 w 224878"/>
                <a:gd name="connsiteY0" fmla="*/ 13714 h 21673"/>
                <a:gd name="connsiteX1" fmla="*/ 104987 w 224878"/>
                <a:gd name="connsiteY1" fmla="*/ 13498 h 21673"/>
                <a:gd name="connsiteX2" fmla="*/ 224879 w 224878"/>
                <a:gd name="connsiteY2" fmla="*/ 3023 h 21673"/>
                <a:gd name="connsiteX3" fmla="*/ 0 w 224878"/>
                <a:gd name="connsiteY3" fmla="*/ 13714 h 2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78" h="21673">
                  <a:moveTo>
                    <a:pt x="0" y="13714"/>
                  </a:moveTo>
                  <a:cubicBezTo>
                    <a:pt x="31539" y="31640"/>
                    <a:pt x="44068" y="13714"/>
                    <a:pt x="104987" y="13498"/>
                  </a:cubicBezTo>
                  <a:cubicBezTo>
                    <a:pt x="134690" y="13390"/>
                    <a:pt x="210081" y="26673"/>
                    <a:pt x="224879" y="3023"/>
                  </a:cubicBezTo>
                  <a:cubicBezTo>
                    <a:pt x="209001" y="-5401"/>
                    <a:pt x="13609" y="5614"/>
                    <a:pt x="0" y="1371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27C0747F-0A23-9E78-03A0-673D93756297}"/>
                </a:ext>
              </a:extLst>
            </p:cNvPr>
            <p:cNvSpPr/>
            <p:nvPr/>
          </p:nvSpPr>
          <p:spPr>
            <a:xfrm>
              <a:off x="6457911" y="5199419"/>
              <a:ext cx="192043" cy="24651"/>
            </a:xfrm>
            <a:custGeom>
              <a:avLst/>
              <a:gdLst>
                <a:gd name="connsiteX0" fmla="*/ 0 w 192043"/>
                <a:gd name="connsiteY0" fmla="*/ 16693 h 24651"/>
                <a:gd name="connsiteX1" fmla="*/ 146895 w 192043"/>
                <a:gd name="connsiteY1" fmla="*/ 14318 h 24651"/>
                <a:gd name="connsiteX2" fmla="*/ 192043 w 192043"/>
                <a:gd name="connsiteY2" fmla="*/ 4706 h 24651"/>
                <a:gd name="connsiteX3" fmla="*/ 92781 w 192043"/>
                <a:gd name="connsiteY3" fmla="*/ 2115 h 24651"/>
                <a:gd name="connsiteX4" fmla="*/ 0 w 192043"/>
                <a:gd name="connsiteY4" fmla="*/ 16693 h 2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43" h="24651">
                  <a:moveTo>
                    <a:pt x="0" y="16693"/>
                  </a:moveTo>
                  <a:cubicBezTo>
                    <a:pt x="17714" y="35700"/>
                    <a:pt x="105959" y="14750"/>
                    <a:pt x="146895" y="14318"/>
                  </a:cubicBezTo>
                  <a:cubicBezTo>
                    <a:pt x="170873" y="14102"/>
                    <a:pt x="180918" y="19177"/>
                    <a:pt x="192043" y="4706"/>
                  </a:cubicBezTo>
                  <a:cubicBezTo>
                    <a:pt x="122700" y="1683"/>
                    <a:pt x="180810" y="-2637"/>
                    <a:pt x="92781" y="2115"/>
                  </a:cubicBezTo>
                  <a:cubicBezTo>
                    <a:pt x="73447" y="3087"/>
                    <a:pt x="11341" y="7622"/>
                    <a:pt x="0" y="1669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9A76ABB0-D769-D5DC-7001-836AB3252863}"/>
                </a:ext>
              </a:extLst>
            </p:cNvPr>
            <p:cNvSpPr/>
            <p:nvPr/>
          </p:nvSpPr>
          <p:spPr>
            <a:xfrm>
              <a:off x="6478325" y="5289790"/>
              <a:ext cx="187290" cy="24684"/>
            </a:xfrm>
            <a:custGeom>
              <a:avLst/>
              <a:gdLst>
                <a:gd name="connsiteX0" fmla="*/ 0 w 187290"/>
                <a:gd name="connsiteY0" fmla="*/ 17467 h 24684"/>
                <a:gd name="connsiteX1" fmla="*/ 39964 w 187290"/>
                <a:gd name="connsiteY1" fmla="*/ 21354 h 24684"/>
                <a:gd name="connsiteX2" fmla="*/ 187291 w 187290"/>
                <a:gd name="connsiteY2" fmla="*/ 10123 h 24684"/>
                <a:gd name="connsiteX3" fmla="*/ 96022 w 187290"/>
                <a:gd name="connsiteY3" fmla="*/ 4724 h 24684"/>
                <a:gd name="connsiteX4" fmla="*/ 0 w 187290"/>
                <a:gd name="connsiteY4" fmla="*/ 17467 h 2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90" h="24684">
                  <a:moveTo>
                    <a:pt x="0" y="17467"/>
                  </a:moveTo>
                  <a:cubicBezTo>
                    <a:pt x="13177" y="26970"/>
                    <a:pt x="19550" y="25782"/>
                    <a:pt x="39964" y="21354"/>
                  </a:cubicBezTo>
                  <a:cubicBezTo>
                    <a:pt x="92889" y="9907"/>
                    <a:pt x="166661" y="29886"/>
                    <a:pt x="187291" y="10123"/>
                  </a:cubicBezTo>
                  <a:cubicBezTo>
                    <a:pt x="157048" y="-4348"/>
                    <a:pt x="135338" y="-568"/>
                    <a:pt x="96022" y="4724"/>
                  </a:cubicBezTo>
                  <a:cubicBezTo>
                    <a:pt x="74420" y="7639"/>
                    <a:pt x="12421" y="6884"/>
                    <a:pt x="0" y="1746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238608F-FE7C-A496-A3B8-422DFFE0882D}"/>
                </a:ext>
              </a:extLst>
            </p:cNvPr>
            <p:cNvSpPr/>
            <p:nvPr/>
          </p:nvSpPr>
          <p:spPr>
            <a:xfrm>
              <a:off x="6766282" y="5266112"/>
              <a:ext cx="161231" cy="20236"/>
            </a:xfrm>
            <a:custGeom>
              <a:avLst/>
              <a:gdLst>
                <a:gd name="connsiteX0" fmla="*/ 0 w 161231"/>
                <a:gd name="connsiteY0" fmla="*/ 12203 h 20236"/>
                <a:gd name="connsiteX1" fmla="*/ 12529 w 161231"/>
                <a:gd name="connsiteY1" fmla="*/ 20086 h 20236"/>
                <a:gd name="connsiteX2" fmla="*/ 37480 w 161231"/>
                <a:gd name="connsiteY2" fmla="*/ 19438 h 20236"/>
                <a:gd name="connsiteX3" fmla="*/ 87273 w 161231"/>
                <a:gd name="connsiteY3" fmla="*/ 19114 h 20236"/>
                <a:gd name="connsiteX4" fmla="*/ 161152 w 161231"/>
                <a:gd name="connsiteY4" fmla="*/ 0 h 20236"/>
                <a:gd name="connsiteX5" fmla="*/ 18686 w 161231"/>
                <a:gd name="connsiteY5" fmla="*/ 6911 h 20236"/>
                <a:gd name="connsiteX6" fmla="*/ 0 w 161231"/>
                <a:gd name="connsiteY6" fmla="*/ 12203 h 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231" h="20236">
                  <a:moveTo>
                    <a:pt x="0" y="12203"/>
                  </a:moveTo>
                  <a:cubicBezTo>
                    <a:pt x="3888" y="17387"/>
                    <a:pt x="-216" y="18359"/>
                    <a:pt x="12529" y="20086"/>
                  </a:cubicBezTo>
                  <a:cubicBezTo>
                    <a:pt x="16310" y="20626"/>
                    <a:pt x="32079" y="19546"/>
                    <a:pt x="37480" y="19438"/>
                  </a:cubicBezTo>
                  <a:cubicBezTo>
                    <a:pt x="54654" y="19438"/>
                    <a:pt x="69883" y="19762"/>
                    <a:pt x="87273" y="19114"/>
                  </a:cubicBezTo>
                  <a:cubicBezTo>
                    <a:pt x="145599" y="16739"/>
                    <a:pt x="162556" y="30562"/>
                    <a:pt x="161152" y="0"/>
                  </a:cubicBezTo>
                  <a:lnTo>
                    <a:pt x="18686" y="6911"/>
                  </a:lnTo>
                  <a:cubicBezTo>
                    <a:pt x="6481" y="8531"/>
                    <a:pt x="8425" y="7667"/>
                    <a:pt x="0" y="1220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B0D910C1-4084-229E-9E28-B9D6FCB9115B}"/>
                </a:ext>
              </a:extLst>
            </p:cNvPr>
            <p:cNvSpPr/>
            <p:nvPr/>
          </p:nvSpPr>
          <p:spPr>
            <a:xfrm>
              <a:off x="6770819" y="5416976"/>
              <a:ext cx="203924" cy="34078"/>
            </a:xfrm>
            <a:custGeom>
              <a:avLst/>
              <a:gdLst>
                <a:gd name="connsiteX0" fmla="*/ 0 w 203924"/>
                <a:gd name="connsiteY0" fmla="*/ 23543 h 34078"/>
                <a:gd name="connsiteX1" fmla="*/ 69343 w 203924"/>
                <a:gd name="connsiteY1" fmla="*/ 27646 h 34078"/>
                <a:gd name="connsiteX2" fmla="*/ 99370 w 203924"/>
                <a:gd name="connsiteY2" fmla="*/ 33802 h 34078"/>
                <a:gd name="connsiteX3" fmla="*/ 124213 w 203924"/>
                <a:gd name="connsiteY3" fmla="*/ 22355 h 34078"/>
                <a:gd name="connsiteX4" fmla="*/ 24302 w 203924"/>
                <a:gd name="connsiteY4" fmla="*/ 23867 h 34078"/>
                <a:gd name="connsiteX5" fmla="*/ 203925 w 203924"/>
                <a:gd name="connsiteY5" fmla="*/ 1188 h 34078"/>
                <a:gd name="connsiteX6" fmla="*/ 17390 w 203924"/>
                <a:gd name="connsiteY6" fmla="*/ 12096 h 34078"/>
                <a:gd name="connsiteX7" fmla="*/ 0 w 203924"/>
                <a:gd name="connsiteY7" fmla="*/ 23543 h 3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924" h="34078">
                  <a:moveTo>
                    <a:pt x="0" y="23543"/>
                  </a:moveTo>
                  <a:cubicBezTo>
                    <a:pt x="23762" y="32614"/>
                    <a:pt x="48281" y="22139"/>
                    <a:pt x="69343" y="27646"/>
                  </a:cubicBezTo>
                  <a:cubicBezTo>
                    <a:pt x="84897" y="31642"/>
                    <a:pt x="69019" y="35098"/>
                    <a:pt x="99370" y="33802"/>
                  </a:cubicBezTo>
                  <a:cubicBezTo>
                    <a:pt x="117084" y="33046"/>
                    <a:pt x="117300" y="34774"/>
                    <a:pt x="124213" y="22355"/>
                  </a:cubicBezTo>
                  <a:lnTo>
                    <a:pt x="24302" y="23867"/>
                  </a:lnTo>
                  <a:cubicBezTo>
                    <a:pt x="45365" y="-2591"/>
                    <a:pt x="193016" y="21491"/>
                    <a:pt x="203925" y="1188"/>
                  </a:cubicBezTo>
                  <a:cubicBezTo>
                    <a:pt x="183403" y="-3023"/>
                    <a:pt x="51305" y="4752"/>
                    <a:pt x="17390" y="12096"/>
                  </a:cubicBezTo>
                  <a:cubicBezTo>
                    <a:pt x="1404" y="15443"/>
                    <a:pt x="5509" y="12852"/>
                    <a:pt x="0" y="2354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24D97F15-753A-8E2F-C0A9-4343CD376848}"/>
                </a:ext>
              </a:extLst>
            </p:cNvPr>
            <p:cNvSpPr/>
            <p:nvPr/>
          </p:nvSpPr>
          <p:spPr>
            <a:xfrm>
              <a:off x="6753861" y="5490448"/>
              <a:ext cx="197876" cy="40026"/>
            </a:xfrm>
            <a:custGeom>
              <a:avLst/>
              <a:gdLst>
                <a:gd name="connsiteX0" fmla="*/ 0 w 197876"/>
                <a:gd name="connsiteY0" fmla="*/ 32359 h 40026"/>
                <a:gd name="connsiteX1" fmla="*/ 2052 w 197876"/>
                <a:gd name="connsiteY1" fmla="*/ 34627 h 40026"/>
                <a:gd name="connsiteX2" fmla="*/ 7993 w 197876"/>
                <a:gd name="connsiteY2" fmla="*/ 40027 h 40026"/>
                <a:gd name="connsiteX3" fmla="*/ 9829 w 197876"/>
                <a:gd name="connsiteY3" fmla="*/ 37651 h 40026"/>
                <a:gd name="connsiteX4" fmla="*/ 13285 w 197876"/>
                <a:gd name="connsiteY4" fmla="*/ 32899 h 40026"/>
                <a:gd name="connsiteX5" fmla="*/ 21710 w 197876"/>
                <a:gd name="connsiteY5" fmla="*/ 24476 h 40026"/>
                <a:gd name="connsiteX6" fmla="*/ 95374 w 197876"/>
                <a:gd name="connsiteY6" fmla="*/ 10761 h 40026"/>
                <a:gd name="connsiteX7" fmla="*/ 197876 w 197876"/>
                <a:gd name="connsiteY7" fmla="*/ 7521 h 40026"/>
                <a:gd name="connsiteX8" fmla="*/ 91485 w 197876"/>
                <a:gd name="connsiteY8" fmla="*/ 4930 h 40026"/>
                <a:gd name="connsiteX9" fmla="*/ 0 w 197876"/>
                <a:gd name="connsiteY9" fmla="*/ 32359 h 4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876" h="40026">
                  <a:moveTo>
                    <a:pt x="0" y="32359"/>
                  </a:moveTo>
                  <a:cubicBezTo>
                    <a:pt x="756" y="33007"/>
                    <a:pt x="1728" y="33331"/>
                    <a:pt x="2052" y="34627"/>
                  </a:cubicBezTo>
                  <a:lnTo>
                    <a:pt x="7993" y="40027"/>
                  </a:lnTo>
                  <a:cubicBezTo>
                    <a:pt x="8641" y="39379"/>
                    <a:pt x="9505" y="37111"/>
                    <a:pt x="9829" y="37651"/>
                  </a:cubicBezTo>
                  <a:cubicBezTo>
                    <a:pt x="11773" y="42511"/>
                    <a:pt x="12637" y="33655"/>
                    <a:pt x="13285" y="32899"/>
                  </a:cubicBezTo>
                  <a:cubicBezTo>
                    <a:pt x="16418" y="29120"/>
                    <a:pt x="11773" y="30956"/>
                    <a:pt x="21710" y="24476"/>
                  </a:cubicBezTo>
                  <a:cubicBezTo>
                    <a:pt x="35320" y="15729"/>
                    <a:pt x="77984" y="11841"/>
                    <a:pt x="95374" y="10761"/>
                  </a:cubicBezTo>
                  <a:lnTo>
                    <a:pt x="197876" y="7521"/>
                  </a:lnTo>
                  <a:cubicBezTo>
                    <a:pt x="182430" y="-6841"/>
                    <a:pt x="117084" y="3526"/>
                    <a:pt x="91485" y="4930"/>
                  </a:cubicBezTo>
                  <a:cubicBezTo>
                    <a:pt x="52601" y="7305"/>
                    <a:pt x="16850" y="8061"/>
                    <a:pt x="0" y="3235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D823027A-7C30-2BA9-AE37-F5D1401E3F71}"/>
                </a:ext>
              </a:extLst>
            </p:cNvPr>
            <p:cNvSpPr/>
            <p:nvPr/>
          </p:nvSpPr>
          <p:spPr>
            <a:xfrm>
              <a:off x="6481673" y="5523557"/>
              <a:ext cx="156291" cy="35021"/>
            </a:xfrm>
            <a:custGeom>
              <a:avLst/>
              <a:gdLst>
                <a:gd name="connsiteX0" fmla="*/ 0 w 156291"/>
                <a:gd name="connsiteY0" fmla="*/ 32405 h 35021"/>
                <a:gd name="connsiteX1" fmla="*/ 6157 w 156291"/>
                <a:gd name="connsiteY1" fmla="*/ 34673 h 35021"/>
                <a:gd name="connsiteX2" fmla="*/ 118704 w 156291"/>
                <a:gd name="connsiteY2" fmla="*/ 10374 h 35021"/>
                <a:gd name="connsiteX3" fmla="*/ 156292 w 156291"/>
                <a:gd name="connsiteY3" fmla="*/ 7 h 35021"/>
                <a:gd name="connsiteX4" fmla="*/ 0 w 156291"/>
                <a:gd name="connsiteY4" fmla="*/ 32405 h 3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1" h="35021">
                  <a:moveTo>
                    <a:pt x="0" y="32405"/>
                  </a:moveTo>
                  <a:cubicBezTo>
                    <a:pt x="4752" y="35536"/>
                    <a:pt x="-3132" y="35212"/>
                    <a:pt x="6157" y="34673"/>
                  </a:cubicBezTo>
                  <a:lnTo>
                    <a:pt x="118704" y="10374"/>
                  </a:lnTo>
                  <a:cubicBezTo>
                    <a:pt x="135878" y="7999"/>
                    <a:pt x="146139" y="7783"/>
                    <a:pt x="156292" y="7"/>
                  </a:cubicBezTo>
                  <a:cubicBezTo>
                    <a:pt x="110279" y="-425"/>
                    <a:pt x="36724" y="18582"/>
                    <a:pt x="0" y="3240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7AA847D1-BFE6-6F7A-5C4F-3A8D624274A2}"/>
                </a:ext>
              </a:extLst>
            </p:cNvPr>
            <p:cNvSpPr/>
            <p:nvPr/>
          </p:nvSpPr>
          <p:spPr>
            <a:xfrm>
              <a:off x="6701584" y="4880037"/>
              <a:ext cx="84572" cy="29379"/>
            </a:xfrm>
            <a:custGeom>
              <a:avLst/>
              <a:gdLst>
                <a:gd name="connsiteX0" fmla="*/ 0 w 84572"/>
                <a:gd name="connsiteY0" fmla="*/ 29379 h 29379"/>
                <a:gd name="connsiteX1" fmla="*/ 84573 w 84572"/>
                <a:gd name="connsiteY1" fmla="*/ 330 h 29379"/>
                <a:gd name="connsiteX2" fmla="*/ 0 w 84572"/>
                <a:gd name="connsiteY2" fmla="*/ 29379 h 2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72" h="29379">
                  <a:moveTo>
                    <a:pt x="0" y="29379"/>
                  </a:moveTo>
                  <a:lnTo>
                    <a:pt x="84573" y="330"/>
                  </a:lnTo>
                  <a:cubicBezTo>
                    <a:pt x="78416" y="-2370"/>
                    <a:pt x="10261" y="11885"/>
                    <a:pt x="0" y="293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93C2BF7B-1C50-F674-681C-CD9ABB5CAE28}"/>
                </a:ext>
              </a:extLst>
            </p:cNvPr>
            <p:cNvSpPr/>
            <p:nvPr/>
          </p:nvSpPr>
          <p:spPr>
            <a:xfrm>
              <a:off x="6852883" y="5004557"/>
              <a:ext cx="8669" cy="24082"/>
            </a:xfrm>
            <a:custGeom>
              <a:avLst/>
              <a:gdLst>
                <a:gd name="connsiteX0" fmla="*/ 4452 w 8669"/>
                <a:gd name="connsiteY0" fmla="*/ 24082 h 24082"/>
                <a:gd name="connsiteX1" fmla="*/ 8665 w 8669"/>
                <a:gd name="connsiteY1" fmla="*/ 12527 h 24082"/>
                <a:gd name="connsiteX2" fmla="*/ 4777 w 8669"/>
                <a:gd name="connsiteY2" fmla="*/ 0 h 24082"/>
                <a:gd name="connsiteX3" fmla="*/ 24 w 8669"/>
                <a:gd name="connsiteY3" fmla="*/ 12527 h 24082"/>
                <a:gd name="connsiteX4" fmla="*/ 4452 w 8669"/>
                <a:gd name="connsiteY4" fmla="*/ 24082 h 2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9" h="24082">
                  <a:moveTo>
                    <a:pt x="4452" y="24082"/>
                  </a:moveTo>
                  <a:cubicBezTo>
                    <a:pt x="7045" y="20302"/>
                    <a:pt x="8773" y="31102"/>
                    <a:pt x="8665" y="12527"/>
                  </a:cubicBezTo>
                  <a:cubicBezTo>
                    <a:pt x="8449" y="-9179"/>
                    <a:pt x="8017" y="6156"/>
                    <a:pt x="4777" y="0"/>
                  </a:cubicBezTo>
                  <a:cubicBezTo>
                    <a:pt x="2724" y="3132"/>
                    <a:pt x="-300" y="-6479"/>
                    <a:pt x="24" y="12527"/>
                  </a:cubicBezTo>
                  <a:cubicBezTo>
                    <a:pt x="456" y="29698"/>
                    <a:pt x="-1488" y="15119"/>
                    <a:pt x="4452" y="2408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95E46313-B599-FE77-00B9-54B9ACB624E6}"/>
                </a:ext>
              </a:extLst>
            </p:cNvPr>
            <p:cNvSpPr/>
            <p:nvPr/>
          </p:nvSpPr>
          <p:spPr>
            <a:xfrm>
              <a:off x="6885202" y="5019357"/>
              <a:ext cx="19549" cy="10012"/>
            </a:xfrm>
            <a:custGeom>
              <a:avLst/>
              <a:gdLst>
                <a:gd name="connsiteX0" fmla="*/ 0 w 19549"/>
                <a:gd name="connsiteY0" fmla="*/ 6151 h 10012"/>
                <a:gd name="connsiteX1" fmla="*/ 19550 w 19549"/>
                <a:gd name="connsiteY1" fmla="*/ 1939 h 10012"/>
                <a:gd name="connsiteX2" fmla="*/ 0 w 19549"/>
                <a:gd name="connsiteY2" fmla="*/ 6151 h 1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49" h="10012">
                  <a:moveTo>
                    <a:pt x="0" y="6151"/>
                  </a:moveTo>
                  <a:cubicBezTo>
                    <a:pt x="13717" y="13926"/>
                    <a:pt x="13825" y="8634"/>
                    <a:pt x="19550" y="1939"/>
                  </a:cubicBezTo>
                  <a:cubicBezTo>
                    <a:pt x="12097" y="-1085"/>
                    <a:pt x="648" y="-1193"/>
                    <a:pt x="0" y="615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D93ABDB3-1709-80F1-D693-40BC5B3EB829}"/>
                </a:ext>
              </a:extLst>
            </p:cNvPr>
            <p:cNvSpPr/>
            <p:nvPr/>
          </p:nvSpPr>
          <p:spPr>
            <a:xfrm>
              <a:off x="6802898" y="4878423"/>
              <a:ext cx="2592" cy="1943"/>
            </a:xfrm>
            <a:custGeom>
              <a:avLst/>
              <a:gdLst>
                <a:gd name="connsiteX0" fmla="*/ 0 w 2592"/>
                <a:gd name="connsiteY0" fmla="*/ 1944 h 1943"/>
                <a:gd name="connsiteX1" fmla="*/ 2592 w 2592"/>
                <a:gd name="connsiteY1" fmla="*/ 0 h 1943"/>
                <a:gd name="connsiteX2" fmla="*/ 0 w 2592"/>
                <a:gd name="connsiteY2" fmla="*/ 1944 h 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2" h="1943">
                  <a:moveTo>
                    <a:pt x="0" y="1944"/>
                  </a:moveTo>
                  <a:lnTo>
                    <a:pt x="2592" y="0"/>
                  </a:lnTo>
                  <a:cubicBezTo>
                    <a:pt x="2160" y="108"/>
                    <a:pt x="972" y="1404"/>
                    <a:pt x="0" y="194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6" name="图形 239">
            <a:extLst>
              <a:ext uri="{FF2B5EF4-FFF2-40B4-BE49-F238E27FC236}">
                <a16:creationId xmlns:a16="http://schemas.microsoft.com/office/drawing/2014/main" id="{0EFC3852-C95C-F0EB-CB05-CCBC54EAF543}"/>
              </a:ext>
            </a:extLst>
          </p:cNvPr>
          <p:cNvGrpSpPr/>
          <p:nvPr/>
        </p:nvGrpSpPr>
        <p:grpSpPr>
          <a:xfrm>
            <a:off x="1431511" y="742696"/>
            <a:ext cx="547148" cy="1281959"/>
            <a:chOff x="6462953" y="56423"/>
            <a:chExt cx="490720" cy="1149749"/>
          </a:xfrm>
          <a:solidFill>
            <a:srgbClr val="292929"/>
          </a:solidFill>
        </p:grpSpPr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C5AA1E79-D5F7-4BDC-439B-5C70273CB443}"/>
                </a:ext>
              </a:extLst>
            </p:cNvPr>
            <p:cNvSpPr/>
            <p:nvPr/>
          </p:nvSpPr>
          <p:spPr>
            <a:xfrm>
              <a:off x="6462953" y="56423"/>
              <a:ext cx="490720" cy="1149749"/>
            </a:xfrm>
            <a:custGeom>
              <a:avLst/>
              <a:gdLst>
                <a:gd name="connsiteX0" fmla="*/ 95300 w 490720"/>
                <a:gd name="connsiteY0" fmla="*/ 814543 h 1149749"/>
                <a:gd name="connsiteX1" fmla="*/ 256993 w 490720"/>
                <a:gd name="connsiteY1" fmla="*/ 804392 h 1149749"/>
                <a:gd name="connsiteX2" fmla="*/ 339837 w 490720"/>
                <a:gd name="connsiteY2" fmla="*/ 810655 h 1149749"/>
                <a:gd name="connsiteX3" fmla="*/ 411880 w 490720"/>
                <a:gd name="connsiteY3" fmla="*/ 796725 h 1149749"/>
                <a:gd name="connsiteX4" fmla="*/ 373428 w 490720"/>
                <a:gd name="connsiteY4" fmla="*/ 971131 h 1149749"/>
                <a:gd name="connsiteX5" fmla="*/ 350962 w 490720"/>
                <a:gd name="connsiteY5" fmla="*/ 1056660 h 1149749"/>
                <a:gd name="connsiteX6" fmla="*/ 320935 w 490720"/>
                <a:gd name="connsiteY6" fmla="*/ 1130526 h 1149749"/>
                <a:gd name="connsiteX7" fmla="*/ 188082 w 490720"/>
                <a:gd name="connsiteY7" fmla="*/ 1131714 h 1149749"/>
                <a:gd name="connsiteX8" fmla="*/ 136128 w 490720"/>
                <a:gd name="connsiteY8" fmla="*/ 1045537 h 1149749"/>
                <a:gd name="connsiteX9" fmla="*/ 135156 w 490720"/>
                <a:gd name="connsiteY9" fmla="*/ 984630 h 1149749"/>
                <a:gd name="connsiteX10" fmla="*/ 121763 w 490720"/>
                <a:gd name="connsiteY10" fmla="*/ 927934 h 1149749"/>
                <a:gd name="connsiteX11" fmla="*/ 95300 w 490720"/>
                <a:gd name="connsiteY11" fmla="*/ 814543 h 1149749"/>
                <a:gd name="connsiteX12" fmla="*/ 423654 w 490720"/>
                <a:gd name="connsiteY12" fmla="*/ 568107 h 1149749"/>
                <a:gd name="connsiteX13" fmla="*/ 434671 w 490720"/>
                <a:gd name="connsiteY13" fmla="*/ 569618 h 1149749"/>
                <a:gd name="connsiteX14" fmla="*/ 461025 w 490720"/>
                <a:gd name="connsiteY14" fmla="*/ 569186 h 1149749"/>
                <a:gd name="connsiteX15" fmla="*/ 459621 w 490720"/>
                <a:gd name="connsiteY15" fmla="*/ 627934 h 1149749"/>
                <a:gd name="connsiteX16" fmla="*/ 468694 w 490720"/>
                <a:gd name="connsiteY16" fmla="*/ 668863 h 1149749"/>
                <a:gd name="connsiteX17" fmla="*/ 468046 w 490720"/>
                <a:gd name="connsiteY17" fmla="*/ 727070 h 1149749"/>
                <a:gd name="connsiteX18" fmla="*/ 368136 w 490720"/>
                <a:gd name="connsiteY18" fmla="*/ 793485 h 1149749"/>
                <a:gd name="connsiteX19" fmla="*/ 261097 w 490720"/>
                <a:gd name="connsiteY19" fmla="*/ 789921 h 1149749"/>
                <a:gd name="connsiteX20" fmla="*/ 252780 w 490720"/>
                <a:gd name="connsiteY20" fmla="*/ 733118 h 1149749"/>
                <a:gd name="connsiteX21" fmla="*/ 244355 w 490720"/>
                <a:gd name="connsiteY21" fmla="*/ 785601 h 1149749"/>
                <a:gd name="connsiteX22" fmla="*/ 195750 w 490720"/>
                <a:gd name="connsiteY22" fmla="*/ 791649 h 1149749"/>
                <a:gd name="connsiteX23" fmla="*/ 30818 w 490720"/>
                <a:gd name="connsiteY23" fmla="*/ 791217 h 1149749"/>
                <a:gd name="connsiteX24" fmla="*/ 24445 w 490720"/>
                <a:gd name="connsiteY24" fmla="*/ 598452 h 1149749"/>
                <a:gd name="connsiteX25" fmla="*/ 78883 w 490720"/>
                <a:gd name="connsiteY25" fmla="*/ 578042 h 1149749"/>
                <a:gd name="connsiteX26" fmla="*/ 27361 w 490720"/>
                <a:gd name="connsiteY26" fmla="*/ 575558 h 1149749"/>
                <a:gd name="connsiteX27" fmla="*/ 23689 w 490720"/>
                <a:gd name="connsiteY27" fmla="*/ 516811 h 1149749"/>
                <a:gd name="connsiteX28" fmla="*/ 23905 w 490720"/>
                <a:gd name="connsiteY28" fmla="*/ 465623 h 1149749"/>
                <a:gd name="connsiteX29" fmla="*/ 35786 w 490720"/>
                <a:gd name="connsiteY29" fmla="*/ 357847 h 1149749"/>
                <a:gd name="connsiteX30" fmla="*/ 222321 w 490720"/>
                <a:gd name="connsiteY30" fmla="*/ 346940 h 1149749"/>
                <a:gd name="connsiteX31" fmla="*/ 236363 w 490720"/>
                <a:gd name="connsiteY31" fmla="*/ 414759 h 1149749"/>
                <a:gd name="connsiteX32" fmla="*/ 240035 w 490720"/>
                <a:gd name="connsiteY32" fmla="*/ 344780 h 1149749"/>
                <a:gd name="connsiteX33" fmla="*/ 352366 w 490720"/>
                <a:gd name="connsiteY33" fmla="*/ 348884 h 1149749"/>
                <a:gd name="connsiteX34" fmla="*/ 462321 w 490720"/>
                <a:gd name="connsiteY34" fmla="*/ 537437 h 1149749"/>
                <a:gd name="connsiteX35" fmla="*/ 460053 w 490720"/>
                <a:gd name="connsiteY35" fmla="*/ 546832 h 1149749"/>
                <a:gd name="connsiteX36" fmla="*/ 415121 w 490720"/>
                <a:gd name="connsiteY36" fmla="*/ 564111 h 1149749"/>
                <a:gd name="connsiteX37" fmla="*/ 423654 w 490720"/>
                <a:gd name="connsiteY37" fmla="*/ 568107 h 1149749"/>
                <a:gd name="connsiteX38" fmla="*/ 102645 w 490720"/>
                <a:gd name="connsiteY38" fmla="*/ 338301 h 1149749"/>
                <a:gd name="connsiteX39" fmla="*/ 168208 w 490720"/>
                <a:gd name="connsiteY39" fmla="*/ 41648 h 1149749"/>
                <a:gd name="connsiteX40" fmla="*/ 327632 w 490720"/>
                <a:gd name="connsiteY40" fmla="*/ 21670 h 1149749"/>
                <a:gd name="connsiteX41" fmla="*/ 370080 w 490720"/>
                <a:gd name="connsiteY41" fmla="*/ 72318 h 1149749"/>
                <a:gd name="connsiteX42" fmla="*/ 382285 w 490720"/>
                <a:gd name="connsiteY42" fmla="*/ 145968 h 1149749"/>
                <a:gd name="connsiteX43" fmla="*/ 392654 w 490720"/>
                <a:gd name="connsiteY43" fmla="*/ 137328 h 1149749"/>
                <a:gd name="connsiteX44" fmla="*/ 394599 w 490720"/>
                <a:gd name="connsiteY44" fmla="*/ 134629 h 1149749"/>
                <a:gd name="connsiteX45" fmla="*/ 396543 w 490720"/>
                <a:gd name="connsiteY45" fmla="*/ 131713 h 1149749"/>
                <a:gd name="connsiteX46" fmla="*/ 398487 w 490720"/>
                <a:gd name="connsiteY46" fmla="*/ 128581 h 1149749"/>
                <a:gd name="connsiteX47" fmla="*/ 409828 w 490720"/>
                <a:gd name="connsiteY47" fmla="*/ 222426 h 1149749"/>
                <a:gd name="connsiteX48" fmla="*/ 412312 w 490720"/>
                <a:gd name="connsiteY48" fmla="*/ 323398 h 1149749"/>
                <a:gd name="connsiteX49" fmla="*/ 356471 w 490720"/>
                <a:gd name="connsiteY49" fmla="*/ 331605 h 1149749"/>
                <a:gd name="connsiteX50" fmla="*/ 256777 w 490720"/>
                <a:gd name="connsiteY50" fmla="*/ 326314 h 1149749"/>
                <a:gd name="connsiteX51" fmla="*/ 102645 w 490720"/>
                <a:gd name="connsiteY51" fmla="*/ 338301 h 1149749"/>
                <a:gd name="connsiteX52" fmla="*/ 82555 w 490720"/>
                <a:gd name="connsiteY52" fmla="*/ 337545 h 1149749"/>
                <a:gd name="connsiteX53" fmla="*/ 11700 w 490720"/>
                <a:gd name="connsiteY53" fmla="*/ 366702 h 1149749"/>
                <a:gd name="connsiteX54" fmla="*/ 7919 w 490720"/>
                <a:gd name="connsiteY54" fmla="*/ 561411 h 1149749"/>
                <a:gd name="connsiteX55" fmla="*/ 3923 w 490720"/>
                <a:gd name="connsiteY55" fmla="*/ 682470 h 1149749"/>
                <a:gd name="connsiteX56" fmla="*/ 4895 w 490720"/>
                <a:gd name="connsiteY56" fmla="*/ 748020 h 1149749"/>
                <a:gd name="connsiteX57" fmla="*/ 55012 w 490720"/>
                <a:gd name="connsiteY57" fmla="*/ 812599 h 1149749"/>
                <a:gd name="connsiteX58" fmla="*/ 89252 w 490720"/>
                <a:gd name="connsiteY58" fmla="*/ 904500 h 1149749"/>
                <a:gd name="connsiteX59" fmla="*/ 109774 w 490720"/>
                <a:gd name="connsiteY59" fmla="*/ 987006 h 1149749"/>
                <a:gd name="connsiteX60" fmla="*/ 159135 w 490720"/>
                <a:gd name="connsiteY60" fmla="*/ 1143701 h 1149749"/>
                <a:gd name="connsiteX61" fmla="*/ 244463 w 490720"/>
                <a:gd name="connsiteY61" fmla="*/ 1144565 h 1149749"/>
                <a:gd name="connsiteX62" fmla="*/ 337137 w 490720"/>
                <a:gd name="connsiteY62" fmla="*/ 1134954 h 1149749"/>
                <a:gd name="connsiteX63" fmla="*/ 450116 w 490720"/>
                <a:gd name="connsiteY63" fmla="*/ 783118 h 1149749"/>
                <a:gd name="connsiteX64" fmla="*/ 474419 w 490720"/>
                <a:gd name="connsiteY64" fmla="*/ 754068 h 1149749"/>
                <a:gd name="connsiteX65" fmla="*/ 480683 w 490720"/>
                <a:gd name="connsiteY65" fmla="*/ 561411 h 1149749"/>
                <a:gd name="connsiteX66" fmla="*/ 489324 w 490720"/>
                <a:gd name="connsiteY66" fmla="*/ 467674 h 1149749"/>
                <a:gd name="connsiteX67" fmla="*/ 484356 w 490720"/>
                <a:gd name="connsiteY67" fmla="*/ 374478 h 1149749"/>
                <a:gd name="connsiteX68" fmla="*/ 428730 w 490720"/>
                <a:gd name="connsiteY68" fmla="*/ 323182 h 1149749"/>
                <a:gd name="connsiteX69" fmla="*/ 405184 w 490720"/>
                <a:gd name="connsiteY69" fmla="*/ 93268 h 1149749"/>
                <a:gd name="connsiteX70" fmla="*/ 248460 w 490720"/>
                <a:gd name="connsiteY70" fmla="*/ 395 h 1149749"/>
                <a:gd name="connsiteX71" fmla="*/ 156110 w 490720"/>
                <a:gd name="connsiteY71" fmla="*/ 29445 h 1149749"/>
                <a:gd name="connsiteX72" fmla="*/ 120359 w 490720"/>
                <a:gd name="connsiteY72" fmla="*/ 122210 h 1149749"/>
                <a:gd name="connsiteX73" fmla="*/ 82555 w 490720"/>
                <a:gd name="connsiteY73" fmla="*/ 337545 h 1149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90720" h="1149749">
                  <a:moveTo>
                    <a:pt x="95300" y="814543"/>
                  </a:moveTo>
                  <a:cubicBezTo>
                    <a:pt x="154166" y="815191"/>
                    <a:pt x="200827" y="801692"/>
                    <a:pt x="256993" y="804392"/>
                  </a:cubicBezTo>
                  <a:cubicBezTo>
                    <a:pt x="285292" y="805796"/>
                    <a:pt x="310458" y="810871"/>
                    <a:pt x="339837" y="810655"/>
                  </a:cubicBezTo>
                  <a:cubicBezTo>
                    <a:pt x="376777" y="810547"/>
                    <a:pt x="385634" y="801908"/>
                    <a:pt x="411880" y="796725"/>
                  </a:cubicBezTo>
                  <a:cubicBezTo>
                    <a:pt x="405832" y="850612"/>
                    <a:pt x="385418" y="917459"/>
                    <a:pt x="373428" y="971131"/>
                  </a:cubicBezTo>
                  <a:cubicBezTo>
                    <a:pt x="365544" y="1006444"/>
                    <a:pt x="358523" y="1028366"/>
                    <a:pt x="350962" y="1056660"/>
                  </a:cubicBezTo>
                  <a:cubicBezTo>
                    <a:pt x="335625" y="1114328"/>
                    <a:pt x="350206" y="1083010"/>
                    <a:pt x="320935" y="1130526"/>
                  </a:cubicBezTo>
                  <a:cubicBezTo>
                    <a:pt x="267578" y="1128798"/>
                    <a:pt x="241331" y="1128042"/>
                    <a:pt x="188082" y="1131714"/>
                  </a:cubicBezTo>
                  <a:cubicBezTo>
                    <a:pt x="146822" y="1134522"/>
                    <a:pt x="138829" y="1078042"/>
                    <a:pt x="136128" y="1045537"/>
                  </a:cubicBezTo>
                  <a:cubicBezTo>
                    <a:pt x="133752" y="1016595"/>
                    <a:pt x="145849" y="1032470"/>
                    <a:pt x="135156" y="984630"/>
                  </a:cubicBezTo>
                  <a:cubicBezTo>
                    <a:pt x="131592" y="968323"/>
                    <a:pt x="126948" y="945429"/>
                    <a:pt x="121763" y="927934"/>
                  </a:cubicBezTo>
                  <a:cubicBezTo>
                    <a:pt x="117119" y="911843"/>
                    <a:pt x="94760" y="828798"/>
                    <a:pt x="95300" y="814543"/>
                  </a:cubicBezTo>
                  <a:close/>
                  <a:moveTo>
                    <a:pt x="423654" y="568107"/>
                  </a:moveTo>
                  <a:cubicBezTo>
                    <a:pt x="428514" y="569402"/>
                    <a:pt x="429702" y="569294"/>
                    <a:pt x="434671" y="569618"/>
                  </a:cubicBezTo>
                  <a:cubicBezTo>
                    <a:pt x="441907" y="570050"/>
                    <a:pt x="453032" y="569078"/>
                    <a:pt x="461025" y="569186"/>
                  </a:cubicBezTo>
                  <a:cubicBezTo>
                    <a:pt x="461565" y="588301"/>
                    <a:pt x="461241" y="608819"/>
                    <a:pt x="459621" y="627934"/>
                  </a:cubicBezTo>
                  <a:cubicBezTo>
                    <a:pt x="455625" y="675558"/>
                    <a:pt x="464266" y="629338"/>
                    <a:pt x="468694" y="668863"/>
                  </a:cubicBezTo>
                  <a:cubicBezTo>
                    <a:pt x="469774" y="677610"/>
                    <a:pt x="468802" y="717459"/>
                    <a:pt x="468046" y="727070"/>
                  </a:cubicBezTo>
                  <a:cubicBezTo>
                    <a:pt x="464806" y="764435"/>
                    <a:pt x="400971" y="787653"/>
                    <a:pt x="368136" y="793485"/>
                  </a:cubicBezTo>
                  <a:cubicBezTo>
                    <a:pt x="343941" y="797912"/>
                    <a:pt x="279027" y="798668"/>
                    <a:pt x="261097" y="789921"/>
                  </a:cubicBezTo>
                  <a:cubicBezTo>
                    <a:pt x="246948" y="776638"/>
                    <a:pt x="277623" y="750936"/>
                    <a:pt x="252780" y="733118"/>
                  </a:cubicBezTo>
                  <a:cubicBezTo>
                    <a:pt x="244571" y="744025"/>
                    <a:pt x="244139" y="767783"/>
                    <a:pt x="244355" y="785601"/>
                  </a:cubicBezTo>
                  <a:lnTo>
                    <a:pt x="195750" y="791649"/>
                  </a:lnTo>
                  <a:cubicBezTo>
                    <a:pt x="149090" y="795861"/>
                    <a:pt x="87091" y="809792"/>
                    <a:pt x="30818" y="791217"/>
                  </a:cubicBezTo>
                  <a:cubicBezTo>
                    <a:pt x="22717" y="767351"/>
                    <a:pt x="16992" y="645536"/>
                    <a:pt x="24445" y="598452"/>
                  </a:cubicBezTo>
                  <a:cubicBezTo>
                    <a:pt x="64193" y="578258"/>
                    <a:pt x="72078" y="604716"/>
                    <a:pt x="78883" y="578042"/>
                  </a:cubicBezTo>
                  <a:cubicBezTo>
                    <a:pt x="69162" y="571886"/>
                    <a:pt x="62033" y="572318"/>
                    <a:pt x="27361" y="575558"/>
                  </a:cubicBezTo>
                  <a:cubicBezTo>
                    <a:pt x="29522" y="537869"/>
                    <a:pt x="32978" y="543700"/>
                    <a:pt x="23689" y="516811"/>
                  </a:cubicBezTo>
                  <a:cubicBezTo>
                    <a:pt x="16560" y="496076"/>
                    <a:pt x="26281" y="487005"/>
                    <a:pt x="23905" y="465623"/>
                  </a:cubicBezTo>
                  <a:cubicBezTo>
                    <a:pt x="20017" y="431065"/>
                    <a:pt x="18505" y="392296"/>
                    <a:pt x="35786" y="357847"/>
                  </a:cubicBezTo>
                  <a:lnTo>
                    <a:pt x="222321" y="346940"/>
                  </a:lnTo>
                  <a:cubicBezTo>
                    <a:pt x="222105" y="374046"/>
                    <a:pt x="212708" y="413247"/>
                    <a:pt x="236363" y="414759"/>
                  </a:cubicBezTo>
                  <a:lnTo>
                    <a:pt x="240035" y="344780"/>
                  </a:lnTo>
                  <a:cubicBezTo>
                    <a:pt x="278703" y="341540"/>
                    <a:pt x="312294" y="349424"/>
                    <a:pt x="352366" y="348884"/>
                  </a:cubicBezTo>
                  <a:cubicBezTo>
                    <a:pt x="447308" y="347372"/>
                    <a:pt x="486948" y="291000"/>
                    <a:pt x="462321" y="537437"/>
                  </a:cubicBezTo>
                  <a:cubicBezTo>
                    <a:pt x="461673" y="544240"/>
                    <a:pt x="462105" y="542513"/>
                    <a:pt x="460053" y="546832"/>
                  </a:cubicBezTo>
                  <a:cubicBezTo>
                    <a:pt x="441475" y="550828"/>
                    <a:pt x="405832" y="546184"/>
                    <a:pt x="415121" y="564111"/>
                  </a:cubicBezTo>
                  <a:cubicBezTo>
                    <a:pt x="421385" y="569186"/>
                    <a:pt x="413068" y="565299"/>
                    <a:pt x="423654" y="568107"/>
                  </a:cubicBezTo>
                  <a:close/>
                  <a:moveTo>
                    <a:pt x="102645" y="338301"/>
                  </a:moveTo>
                  <a:cubicBezTo>
                    <a:pt x="100053" y="283981"/>
                    <a:pt x="140881" y="72534"/>
                    <a:pt x="168208" y="41648"/>
                  </a:cubicBezTo>
                  <a:cubicBezTo>
                    <a:pt x="185057" y="22533"/>
                    <a:pt x="291772" y="17782"/>
                    <a:pt x="327632" y="21670"/>
                  </a:cubicBezTo>
                  <a:cubicBezTo>
                    <a:pt x="356795" y="24801"/>
                    <a:pt x="363923" y="44024"/>
                    <a:pt x="370080" y="72318"/>
                  </a:cubicBezTo>
                  <a:cubicBezTo>
                    <a:pt x="376777" y="103635"/>
                    <a:pt x="382285" y="107631"/>
                    <a:pt x="382285" y="145968"/>
                  </a:cubicBezTo>
                  <a:cubicBezTo>
                    <a:pt x="392114" y="143592"/>
                    <a:pt x="384230" y="147480"/>
                    <a:pt x="392654" y="137328"/>
                  </a:cubicBezTo>
                  <a:cubicBezTo>
                    <a:pt x="393194" y="136680"/>
                    <a:pt x="394167" y="135169"/>
                    <a:pt x="394599" y="134629"/>
                  </a:cubicBezTo>
                  <a:cubicBezTo>
                    <a:pt x="395031" y="133981"/>
                    <a:pt x="396219" y="133333"/>
                    <a:pt x="396543" y="131713"/>
                  </a:cubicBezTo>
                  <a:cubicBezTo>
                    <a:pt x="396867" y="129985"/>
                    <a:pt x="397731" y="129553"/>
                    <a:pt x="398487" y="128581"/>
                  </a:cubicBezTo>
                  <a:cubicBezTo>
                    <a:pt x="399675" y="159899"/>
                    <a:pt x="407020" y="194780"/>
                    <a:pt x="409828" y="222426"/>
                  </a:cubicBezTo>
                  <a:cubicBezTo>
                    <a:pt x="413176" y="255903"/>
                    <a:pt x="411880" y="289812"/>
                    <a:pt x="412312" y="323398"/>
                  </a:cubicBezTo>
                  <a:cubicBezTo>
                    <a:pt x="343725" y="321454"/>
                    <a:pt x="393518" y="324046"/>
                    <a:pt x="356471" y="331605"/>
                  </a:cubicBezTo>
                  <a:cubicBezTo>
                    <a:pt x="338001" y="335385"/>
                    <a:pt x="284751" y="326314"/>
                    <a:pt x="256777" y="326314"/>
                  </a:cubicBezTo>
                  <a:cubicBezTo>
                    <a:pt x="212060" y="326206"/>
                    <a:pt x="148334" y="334413"/>
                    <a:pt x="102645" y="338301"/>
                  </a:cubicBezTo>
                  <a:close/>
                  <a:moveTo>
                    <a:pt x="82555" y="337545"/>
                  </a:moveTo>
                  <a:cubicBezTo>
                    <a:pt x="38811" y="341648"/>
                    <a:pt x="33842" y="339381"/>
                    <a:pt x="11700" y="366702"/>
                  </a:cubicBezTo>
                  <a:lnTo>
                    <a:pt x="7919" y="561411"/>
                  </a:lnTo>
                  <a:cubicBezTo>
                    <a:pt x="5543" y="603744"/>
                    <a:pt x="-5906" y="637221"/>
                    <a:pt x="3923" y="682470"/>
                  </a:cubicBezTo>
                  <a:cubicBezTo>
                    <a:pt x="8460" y="703420"/>
                    <a:pt x="4787" y="726314"/>
                    <a:pt x="4895" y="748020"/>
                  </a:cubicBezTo>
                  <a:cubicBezTo>
                    <a:pt x="5219" y="798020"/>
                    <a:pt x="16344" y="803096"/>
                    <a:pt x="55012" y="812599"/>
                  </a:cubicBezTo>
                  <a:cubicBezTo>
                    <a:pt x="84391" y="819835"/>
                    <a:pt x="72834" y="827178"/>
                    <a:pt x="89252" y="904500"/>
                  </a:cubicBezTo>
                  <a:cubicBezTo>
                    <a:pt x="94868" y="930742"/>
                    <a:pt x="103293" y="958820"/>
                    <a:pt x="109774" y="987006"/>
                  </a:cubicBezTo>
                  <a:cubicBezTo>
                    <a:pt x="119819" y="1031174"/>
                    <a:pt x="126299" y="1126747"/>
                    <a:pt x="159135" y="1143701"/>
                  </a:cubicBezTo>
                  <a:cubicBezTo>
                    <a:pt x="184193" y="1156552"/>
                    <a:pt x="208388" y="1144997"/>
                    <a:pt x="244463" y="1144565"/>
                  </a:cubicBezTo>
                  <a:cubicBezTo>
                    <a:pt x="271898" y="1144241"/>
                    <a:pt x="321151" y="1152881"/>
                    <a:pt x="337137" y="1134954"/>
                  </a:cubicBezTo>
                  <a:cubicBezTo>
                    <a:pt x="398595" y="1066595"/>
                    <a:pt x="406156" y="813679"/>
                    <a:pt x="450116" y="783118"/>
                  </a:cubicBezTo>
                  <a:cubicBezTo>
                    <a:pt x="467290" y="771239"/>
                    <a:pt x="461673" y="772642"/>
                    <a:pt x="474419" y="754068"/>
                  </a:cubicBezTo>
                  <a:cubicBezTo>
                    <a:pt x="490836" y="729986"/>
                    <a:pt x="480683" y="599964"/>
                    <a:pt x="480683" y="561411"/>
                  </a:cubicBezTo>
                  <a:cubicBezTo>
                    <a:pt x="480899" y="488193"/>
                    <a:pt x="476363" y="537653"/>
                    <a:pt x="489324" y="467674"/>
                  </a:cubicBezTo>
                  <a:cubicBezTo>
                    <a:pt x="492781" y="448992"/>
                    <a:pt x="489324" y="392728"/>
                    <a:pt x="484356" y="374478"/>
                  </a:cubicBezTo>
                  <a:cubicBezTo>
                    <a:pt x="476363" y="344996"/>
                    <a:pt x="460917" y="327393"/>
                    <a:pt x="428730" y="323182"/>
                  </a:cubicBezTo>
                  <a:cubicBezTo>
                    <a:pt x="427650" y="246292"/>
                    <a:pt x="422249" y="162166"/>
                    <a:pt x="405184" y="93268"/>
                  </a:cubicBezTo>
                  <a:cubicBezTo>
                    <a:pt x="379909" y="-8784"/>
                    <a:pt x="361007" y="-145"/>
                    <a:pt x="248460" y="395"/>
                  </a:cubicBezTo>
                  <a:cubicBezTo>
                    <a:pt x="215084" y="503"/>
                    <a:pt x="170260" y="6227"/>
                    <a:pt x="156110" y="29445"/>
                  </a:cubicBezTo>
                  <a:cubicBezTo>
                    <a:pt x="139369" y="56659"/>
                    <a:pt x="133320" y="90136"/>
                    <a:pt x="120359" y="122210"/>
                  </a:cubicBezTo>
                  <a:cubicBezTo>
                    <a:pt x="108694" y="151151"/>
                    <a:pt x="92384" y="287869"/>
                    <a:pt x="82555" y="33754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295229A9-CE4A-3DE0-3ECF-A614E559A1FA}"/>
                </a:ext>
              </a:extLst>
            </p:cNvPr>
            <p:cNvSpPr/>
            <p:nvPr/>
          </p:nvSpPr>
          <p:spPr>
            <a:xfrm>
              <a:off x="6567758" y="510972"/>
              <a:ext cx="196990" cy="147704"/>
            </a:xfrm>
            <a:custGeom>
              <a:avLst/>
              <a:gdLst>
                <a:gd name="connsiteX0" fmla="*/ 192691 w 196990"/>
                <a:gd name="connsiteY0" fmla="*/ 37207 h 147704"/>
                <a:gd name="connsiteX1" fmla="*/ 135986 w 196990"/>
                <a:gd name="connsiteY1" fmla="*/ 94551 h 147704"/>
                <a:gd name="connsiteX2" fmla="*/ 73123 w 196990"/>
                <a:gd name="connsiteY2" fmla="*/ 40771 h 147704"/>
                <a:gd name="connsiteX3" fmla="*/ 0 w 196990"/>
                <a:gd name="connsiteY3" fmla="*/ 166 h 147704"/>
                <a:gd name="connsiteX4" fmla="*/ 48389 w 196990"/>
                <a:gd name="connsiteY4" fmla="*/ 65501 h 147704"/>
                <a:gd name="connsiteX5" fmla="*/ 110603 w 196990"/>
                <a:gd name="connsiteY5" fmla="*/ 120037 h 147704"/>
                <a:gd name="connsiteX6" fmla="*/ 139010 w 196990"/>
                <a:gd name="connsiteY6" fmla="*/ 147467 h 147704"/>
                <a:gd name="connsiteX7" fmla="*/ 165473 w 196990"/>
                <a:gd name="connsiteY7" fmla="*/ 87639 h 147704"/>
                <a:gd name="connsiteX8" fmla="*/ 195608 w 196990"/>
                <a:gd name="connsiteY8" fmla="*/ 47467 h 147704"/>
                <a:gd name="connsiteX9" fmla="*/ 192691 w 196990"/>
                <a:gd name="connsiteY9" fmla="*/ 37207 h 1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990" h="147704">
                  <a:moveTo>
                    <a:pt x="192691" y="37207"/>
                  </a:moveTo>
                  <a:cubicBezTo>
                    <a:pt x="175626" y="28352"/>
                    <a:pt x="167633" y="67013"/>
                    <a:pt x="135986" y="94551"/>
                  </a:cubicBezTo>
                  <a:cubicBezTo>
                    <a:pt x="110711" y="89799"/>
                    <a:pt x="91053" y="58266"/>
                    <a:pt x="73123" y="40771"/>
                  </a:cubicBezTo>
                  <a:cubicBezTo>
                    <a:pt x="60270" y="28352"/>
                    <a:pt x="23870" y="-2533"/>
                    <a:pt x="0" y="166"/>
                  </a:cubicBezTo>
                  <a:cubicBezTo>
                    <a:pt x="1620" y="17985"/>
                    <a:pt x="35212" y="54162"/>
                    <a:pt x="48389" y="65501"/>
                  </a:cubicBezTo>
                  <a:cubicBezTo>
                    <a:pt x="65455" y="80188"/>
                    <a:pt x="102178" y="100274"/>
                    <a:pt x="110603" y="120037"/>
                  </a:cubicBezTo>
                  <a:cubicBezTo>
                    <a:pt x="116436" y="133968"/>
                    <a:pt x="117516" y="149843"/>
                    <a:pt x="139010" y="147467"/>
                  </a:cubicBezTo>
                  <a:cubicBezTo>
                    <a:pt x="168821" y="144227"/>
                    <a:pt x="148515" y="114421"/>
                    <a:pt x="165473" y="87639"/>
                  </a:cubicBezTo>
                  <a:cubicBezTo>
                    <a:pt x="176814" y="69713"/>
                    <a:pt x="194312" y="56646"/>
                    <a:pt x="195608" y="47467"/>
                  </a:cubicBezTo>
                  <a:cubicBezTo>
                    <a:pt x="198308" y="28784"/>
                    <a:pt x="196904" y="42499"/>
                    <a:pt x="192691" y="3720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9EB7FFF9-BD97-9D6E-00F3-5878D8B2BCE0}"/>
                </a:ext>
              </a:extLst>
            </p:cNvPr>
            <p:cNvSpPr/>
            <p:nvPr/>
          </p:nvSpPr>
          <p:spPr>
            <a:xfrm>
              <a:off x="6637246" y="108438"/>
              <a:ext cx="23077" cy="114578"/>
            </a:xfrm>
            <a:custGeom>
              <a:avLst/>
              <a:gdLst>
                <a:gd name="connsiteX0" fmla="*/ 396 w 23077"/>
                <a:gd name="connsiteY0" fmla="*/ 114579 h 114578"/>
                <a:gd name="connsiteX1" fmla="*/ 20054 w 23077"/>
                <a:gd name="connsiteY1" fmla="*/ 28942 h 114578"/>
                <a:gd name="connsiteX2" fmla="*/ 23078 w 23077"/>
                <a:gd name="connsiteY2" fmla="*/ 8531 h 114578"/>
                <a:gd name="connsiteX3" fmla="*/ 20378 w 23077"/>
                <a:gd name="connsiteY3" fmla="*/ 0 h 114578"/>
                <a:gd name="connsiteX4" fmla="*/ 5688 w 23077"/>
                <a:gd name="connsiteY4" fmla="*/ 50108 h 114578"/>
                <a:gd name="connsiteX5" fmla="*/ 396 w 23077"/>
                <a:gd name="connsiteY5" fmla="*/ 114579 h 11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7" h="114578">
                  <a:moveTo>
                    <a:pt x="396" y="114579"/>
                  </a:moveTo>
                  <a:cubicBezTo>
                    <a:pt x="15301" y="103132"/>
                    <a:pt x="10441" y="60907"/>
                    <a:pt x="20054" y="28942"/>
                  </a:cubicBezTo>
                  <a:lnTo>
                    <a:pt x="23078" y="8531"/>
                  </a:lnTo>
                  <a:cubicBezTo>
                    <a:pt x="22322" y="432"/>
                    <a:pt x="22322" y="4104"/>
                    <a:pt x="20378" y="0"/>
                  </a:cubicBezTo>
                  <a:cubicBezTo>
                    <a:pt x="9252" y="5184"/>
                    <a:pt x="11413" y="11123"/>
                    <a:pt x="5688" y="50108"/>
                  </a:cubicBezTo>
                  <a:cubicBezTo>
                    <a:pt x="2448" y="72246"/>
                    <a:pt x="-1225" y="91145"/>
                    <a:pt x="396" y="1145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B929C1F7-E0B0-4CE1-414B-7A847EE70A3F}"/>
                </a:ext>
              </a:extLst>
            </p:cNvPr>
            <p:cNvSpPr/>
            <p:nvPr/>
          </p:nvSpPr>
          <p:spPr>
            <a:xfrm>
              <a:off x="6582448" y="878202"/>
              <a:ext cx="29486" cy="124514"/>
            </a:xfrm>
            <a:custGeom>
              <a:avLst/>
              <a:gdLst>
                <a:gd name="connsiteX0" fmla="*/ 29487 w 29486"/>
                <a:gd name="connsiteY0" fmla="*/ 124514 h 124514"/>
                <a:gd name="connsiteX1" fmla="*/ 17930 w 29486"/>
                <a:gd name="connsiteY1" fmla="*/ 23866 h 124514"/>
                <a:gd name="connsiteX2" fmla="*/ 0 w 29486"/>
                <a:gd name="connsiteY2" fmla="*/ 0 h 124514"/>
                <a:gd name="connsiteX3" fmla="*/ 17066 w 29486"/>
                <a:gd name="connsiteY3" fmla="*/ 59287 h 124514"/>
                <a:gd name="connsiteX4" fmla="*/ 29487 w 29486"/>
                <a:gd name="connsiteY4" fmla="*/ 124514 h 12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86" h="124514">
                  <a:moveTo>
                    <a:pt x="29487" y="124514"/>
                  </a:moveTo>
                  <a:cubicBezTo>
                    <a:pt x="28407" y="99352"/>
                    <a:pt x="24735" y="50108"/>
                    <a:pt x="17930" y="23866"/>
                  </a:cubicBezTo>
                  <a:cubicBezTo>
                    <a:pt x="10801" y="-3348"/>
                    <a:pt x="5509" y="2052"/>
                    <a:pt x="0" y="0"/>
                  </a:cubicBezTo>
                  <a:cubicBezTo>
                    <a:pt x="5293" y="21814"/>
                    <a:pt x="13825" y="35421"/>
                    <a:pt x="17066" y="59287"/>
                  </a:cubicBezTo>
                  <a:cubicBezTo>
                    <a:pt x="19982" y="81102"/>
                    <a:pt x="19766" y="110691"/>
                    <a:pt x="29487" y="12451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43E20AE1-D53F-D31A-A3AB-3E19F5A81E7F}"/>
                </a:ext>
              </a:extLst>
            </p:cNvPr>
            <p:cNvSpPr/>
            <p:nvPr/>
          </p:nvSpPr>
          <p:spPr>
            <a:xfrm>
              <a:off x="6911989" y="428417"/>
              <a:ext cx="11800" cy="115226"/>
            </a:xfrm>
            <a:custGeom>
              <a:avLst/>
              <a:gdLst>
                <a:gd name="connsiteX0" fmla="*/ 6589 w 11800"/>
                <a:gd name="connsiteY0" fmla="*/ 115227 h 115226"/>
                <a:gd name="connsiteX1" fmla="*/ 0 w 11800"/>
                <a:gd name="connsiteY1" fmla="*/ 0 h 115226"/>
                <a:gd name="connsiteX2" fmla="*/ 6589 w 11800"/>
                <a:gd name="connsiteY2" fmla="*/ 115227 h 11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00" h="115226">
                  <a:moveTo>
                    <a:pt x="6589" y="115227"/>
                  </a:moveTo>
                  <a:cubicBezTo>
                    <a:pt x="11557" y="107344"/>
                    <a:pt x="17714" y="8747"/>
                    <a:pt x="0" y="0"/>
                  </a:cubicBezTo>
                  <a:cubicBezTo>
                    <a:pt x="6157" y="33153"/>
                    <a:pt x="648" y="93413"/>
                    <a:pt x="6589" y="11522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D6BE1879-5AF1-AF2A-049D-BD88DC114455}"/>
                </a:ext>
              </a:extLst>
            </p:cNvPr>
            <p:cNvSpPr/>
            <p:nvPr/>
          </p:nvSpPr>
          <p:spPr>
            <a:xfrm>
              <a:off x="6803433" y="180685"/>
              <a:ext cx="11573" cy="80129"/>
            </a:xfrm>
            <a:custGeom>
              <a:avLst/>
              <a:gdLst>
                <a:gd name="connsiteX0" fmla="*/ 11454 w 11573"/>
                <a:gd name="connsiteY0" fmla="*/ 80130 h 80129"/>
                <a:gd name="connsiteX1" fmla="*/ 3461 w 11573"/>
                <a:gd name="connsiteY1" fmla="*/ 0 h 80129"/>
                <a:gd name="connsiteX2" fmla="*/ 329 w 11573"/>
                <a:gd name="connsiteY2" fmla="*/ 43629 h 80129"/>
                <a:gd name="connsiteX3" fmla="*/ 11454 w 11573"/>
                <a:gd name="connsiteY3" fmla="*/ 80130 h 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73" h="80129">
                  <a:moveTo>
                    <a:pt x="11454" y="80130"/>
                  </a:moveTo>
                  <a:cubicBezTo>
                    <a:pt x="11562" y="57775"/>
                    <a:pt x="12858" y="15767"/>
                    <a:pt x="3461" y="0"/>
                  </a:cubicBezTo>
                  <a:cubicBezTo>
                    <a:pt x="-1183" y="8531"/>
                    <a:pt x="113" y="30130"/>
                    <a:pt x="329" y="43629"/>
                  </a:cubicBezTo>
                  <a:cubicBezTo>
                    <a:pt x="545" y="69007"/>
                    <a:pt x="-1831" y="67063"/>
                    <a:pt x="11454" y="8013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96F540D9-BF17-F058-77DF-FE87CE33E08B}"/>
                </a:ext>
              </a:extLst>
            </p:cNvPr>
            <p:cNvSpPr/>
            <p:nvPr/>
          </p:nvSpPr>
          <p:spPr>
            <a:xfrm>
              <a:off x="6881679" y="667510"/>
              <a:ext cx="15933" cy="53239"/>
            </a:xfrm>
            <a:custGeom>
              <a:avLst/>
              <a:gdLst>
                <a:gd name="connsiteX0" fmla="*/ 8059 w 15933"/>
                <a:gd name="connsiteY0" fmla="*/ 53240 h 53239"/>
                <a:gd name="connsiteX1" fmla="*/ 13244 w 15933"/>
                <a:gd name="connsiteY1" fmla="*/ 11879 h 53239"/>
                <a:gd name="connsiteX2" fmla="*/ 3955 w 15933"/>
                <a:gd name="connsiteY2" fmla="*/ 0 h 53239"/>
                <a:gd name="connsiteX3" fmla="*/ 8059 w 15933"/>
                <a:gd name="connsiteY3" fmla="*/ 53240 h 5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33" h="53239">
                  <a:moveTo>
                    <a:pt x="8059" y="53240"/>
                  </a:moveTo>
                  <a:cubicBezTo>
                    <a:pt x="17888" y="44600"/>
                    <a:pt x="17132" y="28726"/>
                    <a:pt x="13244" y="11879"/>
                  </a:cubicBezTo>
                  <a:cubicBezTo>
                    <a:pt x="10435" y="-432"/>
                    <a:pt x="14432" y="3996"/>
                    <a:pt x="3955" y="0"/>
                  </a:cubicBezTo>
                  <a:cubicBezTo>
                    <a:pt x="2227" y="4104"/>
                    <a:pt x="-5982" y="41577"/>
                    <a:pt x="8059" y="5324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CFAF1DC6-220D-0548-6E96-68C6B8DE0ECD}"/>
                </a:ext>
              </a:extLst>
            </p:cNvPr>
            <p:cNvSpPr/>
            <p:nvPr/>
          </p:nvSpPr>
          <p:spPr>
            <a:xfrm>
              <a:off x="6632781" y="886949"/>
              <a:ext cx="20157" cy="49136"/>
            </a:xfrm>
            <a:custGeom>
              <a:avLst/>
              <a:gdLst>
                <a:gd name="connsiteX0" fmla="*/ 16202 w 20157"/>
                <a:gd name="connsiteY0" fmla="*/ 49136 h 49136"/>
                <a:gd name="connsiteX1" fmla="*/ 17066 w 20157"/>
                <a:gd name="connsiteY1" fmla="*/ 19438 h 49136"/>
                <a:gd name="connsiteX2" fmla="*/ 0 w 20157"/>
                <a:gd name="connsiteY2" fmla="*/ 0 h 49136"/>
                <a:gd name="connsiteX3" fmla="*/ 16202 w 20157"/>
                <a:gd name="connsiteY3" fmla="*/ 49136 h 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57" h="49136">
                  <a:moveTo>
                    <a:pt x="16202" y="49136"/>
                  </a:moveTo>
                  <a:cubicBezTo>
                    <a:pt x="21818" y="37473"/>
                    <a:pt x="20846" y="35637"/>
                    <a:pt x="17066" y="19438"/>
                  </a:cubicBezTo>
                  <a:cubicBezTo>
                    <a:pt x="12961" y="2052"/>
                    <a:pt x="15230" y="2268"/>
                    <a:pt x="0" y="0"/>
                  </a:cubicBezTo>
                  <a:cubicBezTo>
                    <a:pt x="2268" y="14795"/>
                    <a:pt x="5509" y="41361"/>
                    <a:pt x="16202" y="4913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8D2FDC12-0B07-CE17-696A-0A7BA53EDD67}"/>
                </a:ext>
              </a:extLst>
            </p:cNvPr>
            <p:cNvSpPr/>
            <p:nvPr/>
          </p:nvSpPr>
          <p:spPr>
            <a:xfrm>
              <a:off x="6857164" y="674206"/>
              <a:ext cx="14006" cy="46976"/>
            </a:xfrm>
            <a:custGeom>
              <a:avLst/>
              <a:gdLst>
                <a:gd name="connsiteX0" fmla="*/ 3627 w 14006"/>
                <a:gd name="connsiteY0" fmla="*/ 46976 h 46976"/>
                <a:gd name="connsiteX1" fmla="*/ 11836 w 14006"/>
                <a:gd name="connsiteY1" fmla="*/ 26242 h 46976"/>
                <a:gd name="connsiteX2" fmla="*/ 5463 w 14006"/>
                <a:gd name="connsiteY2" fmla="*/ 0 h 46976"/>
                <a:gd name="connsiteX3" fmla="*/ 3627 w 14006"/>
                <a:gd name="connsiteY3" fmla="*/ 46976 h 4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6" h="46976">
                  <a:moveTo>
                    <a:pt x="3627" y="46976"/>
                  </a:moveTo>
                  <a:cubicBezTo>
                    <a:pt x="14104" y="43629"/>
                    <a:pt x="16265" y="56480"/>
                    <a:pt x="11836" y="26242"/>
                  </a:cubicBezTo>
                  <a:cubicBezTo>
                    <a:pt x="9136" y="7775"/>
                    <a:pt x="13132" y="13391"/>
                    <a:pt x="5463" y="0"/>
                  </a:cubicBezTo>
                  <a:cubicBezTo>
                    <a:pt x="-2961" y="12635"/>
                    <a:pt x="-45" y="31426"/>
                    <a:pt x="3627" y="4697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6" name="图形 239">
            <a:extLst>
              <a:ext uri="{FF2B5EF4-FFF2-40B4-BE49-F238E27FC236}">
                <a16:creationId xmlns:a16="http://schemas.microsoft.com/office/drawing/2014/main" id="{7F5EF227-E590-3AAB-A6BA-24C55C207E99}"/>
              </a:ext>
            </a:extLst>
          </p:cNvPr>
          <p:cNvGrpSpPr/>
          <p:nvPr/>
        </p:nvGrpSpPr>
        <p:grpSpPr>
          <a:xfrm>
            <a:off x="4654692" y="800692"/>
            <a:ext cx="950870" cy="1162812"/>
            <a:chOff x="8510226" y="66174"/>
            <a:chExt cx="852805" cy="1042889"/>
          </a:xfrm>
          <a:solidFill>
            <a:srgbClr val="292929"/>
          </a:solidFill>
        </p:grpSpPr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58252754-7E59-2132-FE44-88BCB2C20BF9}"/>
                </a:ext>
              </a:extLst>
            </p:cNvPr>
            <p:cNvSpPr/>
            <p:nvPr/>
          </p:nvSpPr>
          <p:spPr>
            <a:xfrm>
              <a:off x="8510226" y="66174"/>
              <a:ext cx="852805" cy="1042889"/>
            </a:xfrm>
            <a:custGeom>
              <a:avLst/>
              <a:gdLst>
                <a:gd name="connsiteX0" fmla="*/ 416706 w 852805"/>
                <a:gd name="connsiteY0" fmla="*/ 411812 h 1042889"/>
                <a:gd name="connsiteX1" fmla="*/ 419514 w 852805"/>
                <a:gd name="connsiteY1" fmla="*/ 413107 h 1042889"/>
                <a:gd name="connsiteX2" fmla="*/ 451270 w 852805"/>
                <a:gd name="connsiteY2" fmla="*/ 414403 h 1042889"/>
                <a:gd name="connsiteX3" fmla="*/ 453862 w 852805"/>
                <a:gd name="connsiteY3" fmla="*/ 445397 h 1042889"/>
                <a:gd name="connsiteX4" fmla="*/ 412386 w 852805"/>
                <a:gd name="connsiteY4" fmla="*/ 449177 h 1042889"/>
                <a:gd name="connsiteX5" fmla="*/ 453862 w 852805"/>
                <a:gd name="connsiteY5" fmla="*/ 461164 h 1042889"/>
                <a:gd name="connsiteX6" fmla="*/ 454402 w 852805"/>
                <a:gd name="connsiteY6" fmla="*/ 491401 h 1042889"/>
                <a:gd name="connsiteX7" fmla="*/ 403205 w 852805"/>
                <a:gd name="connsiteY7" fmla="*/ 485246 h 1042889"/>
                <a:gd name="connsiteX8" fmla="*/ 452134 w 852805"/>
                <a:gd name="connsiteY8" fmla="*/ 505764 h 1042889"/>
                <a:gd name="connsiteX9" fmla="*/ 454186 w 852805"/>
                <a:gd name="connsiteY9" fmla="*/ 792698 h 1042889"/>
                <a:gd name="connsiteX10" fmla="*/ 464123 w 852805"/>
                <a:gd name="connsiteY10" fmla="*/ 722719 h 1042889"/>
                <a:gd name="connsiteX11" fmla="*/ 464879 w 852805"/>
                <a:gd name="connsiteY11" fmla="*/ 633302 h 1042889"/>
                <a:gd name="connsiteX12" fmla="*/ 510892 w 852805"/>
                <a:gd name="connsiteY12" fmla="*/ 636434 h 1042889"/>
                <a:gd name="connsiteX13" fmla="*/ 543943 w 852805"/>
                <a:gd name="connsiteY13" fmla="*/ 629630 h 1042889"/>
                <a:gd name="connsiteX14" fmla="*/ 632620 w 852805"/>
                <a:gd name="connsiteY14" fmla="*/ 630386 h 1042889"/>
                <a:gd name="connsiteX15" fmla="*/ 684033 w 852805"/>
                <a:gd name="connsiteY15" fmla="*/ 676823 h 1042889"/>
                <a:gd name="connsiteX16" fmla="*/ 698507 w 852805"/>
                <a:gd name="connsiteY16" fmla="*/ 756088 h 1042889"/>
                <a:gd name="connsiteX17" fmla="*/ 685113 w 852805"/>
                <a:gd name="connsiteY17" fmla="*/ 1015808 h 1042889"/>
                <a:gd name="connsiteX18" fmla="*/ 600433 w 852805"/>
                <a:gd name="connsiteY18" fmla="*/ 1024987 h 1042889"/>
                <a:gd name="connsiteX19" fmla="*/ 518560 w 852805"/>
                <a:gd name="connsiteY19" fmla="*/ 1019804 h 1042889"/>
                <a:gd name="connsiteX20" fmla="*/ 286337 w 852805"/>
                <a:gd name="connsiteY20" fmla="*/ 977579 h 1042889"/>
                <a:gd name="connsiteX21" fmla="*/ 216130 w 852805"/>
                <a:gd name="connsiteY21" fmla="*/ 860732 h 1042889"/>
                <a:gd name="connsiteX22" fmla="*/ 236112 w 852805"/>
                <a:gd name="connsiteY22" fmla="*/ 769479 h 1042889"/>
                <a:gd name="connsiteX23" fmla="*/ 280288 w 852805"/>
                <a:gd name="connsiteY23" fmla="*/ 763864 h 1042889"/>
                <a:gd name="connsiteX24" fmla="*/ 306967 w 852805"/>
                <a:gd name="connsiteY24" fmla="*/ 804145 h 1042889"/>
                <a:gd name="connsiteX25" fmla="*/ 338182 w 852805"/>
                <a:gd name="connsiteY25" fmla="*/ 841186 h 1042889"/>
                <a:gd name="connsiteX26" fmla="*/ 354276 w 852805"/>
                <a:gd name="connsiteY26" fmla="*/ 784814 h 1042889"/>
                <a:gd name="connsiteX27" fmla="*/ 350711 w 852805"/>
                <a:gd name="connsiteY27" fmla="*/ 560840 h 1042889"/>
                <a:gd name="connsiteX28" fmla="*/ 365833 w 852805"/>
                <a:gd name="connsiteY28" fmla="*/ 427470 h 1042889"/>
                <a:gd name="connsiteX29" fmla="*/ 433988 w 852805"/>
                <a:gd name="connsiteY29" fmla="*/ 380494 h 1042889"/>
                <a:gd name="connsiteX30" fmla="*/ 450406 w 852805"/>
                <a:gd name="connsiteY30" fmla="*/ 408140 h 1042889"/>
                <a:gd name="connsiteX31" fmla="*/ 416706 w 852805"/>
                <a:gd name="connsiteY31" fmla="*/ 411812 h 1042889"/>
                <a:gd name="connsiteX32" fmla="*/ 43096 w 852805"/>
                <a:gd name="connsiteY32" fmla="*/ 147880 h 1042889"/>
                <a:gd name="connsiteX33" fmla="*/ 49145 w 852805"/>
                <a:gd name="connsiteY33" fmla="*/ 114619 h 1042889"/>
                <a:gd name="connsiteX34" fmla="*/ 54438 w 852805"/>
                <a:gd name="connsiteY34" fmla="*/ 83517 h 1042889"/>
                <a:gd name="connsiteX35" fmla="*/ 63726 w 852805"/>
                <a:gd name="connsiteY35" fmla="*/ 16671 h 1042889"/>
                <a:gd name="connsiteX36" fmla="*/ 157048 w 852805"/>
                <a:gd name="connsiteY36" fmla="*/ 24338 h 1042889"/>
                <a:gd name="connsiteX37" fmla="*/ 172601 w 852805"/>
                <a:gd name="connsiteY37" fmla="*/ 16779 h 1042889"/>
                <a:gd name="connsiteX38" fmla="*/ 195284 w 852805"/>
                <a:gd name="connsiteY38" fmla="*/ 18830 h 1042889"/>
                <a:gd name="connsiteX39" fmla="*/ 334186 w 852805"/>
                <a:gd name="connsiteY39" fmla="*/ 26174 h 1042889"/>
                <a:gd name="connsiteX40" fmla="*/ 425347 w 852805"/>
                <a:gd name="connsiteY40" fmla="*/ 24770 h 1042889"/>
                <a:gd name="connsiteX41" fmla="*/ 520505 w 852805"/>
                <a:gd name="connsiteY41" fmla="*/ 33409 h 1042889"/>
                <a:gd name="connsiteX42" fmla="*/ 611990 w 852805"/>
                <a:gd name="connsiteY42" fmla="*/ 26174 h 1042889"/>
                <a:gd name="connsiteX43" fmla="*/ 796041 w 852805"/>
                <a:gd name="connsiteY43" fmla="*/ 45396 h 1042889"/>
                <a:gd name="connsiteX44" fmla="*/ 796257 w 852805"/>
                <a:gd name="connsiteY44" fmla="*/ 124338 h 1042889"/>
                <a:gd name="connsiteX45" fmla="*/ 798633 w 852805"/>
                <a:gd name="connsiteY45" fmla="*/ 118075 h 1042889"/>
                <a:gd name="connsiteX46" fmla="*/ 800469 w 852805"/>
                <a:gd name="connsiteY46" fmla="*/ 107707 h 1042889"/>
                <a:gd name="connsiteX47" fmla="*/ 804465 w 852805"/>
                <a:gd name="connsiteY47" fmla="*/ 57383 h 1042889"/>
                <a:gd name="connsiteX48" fmla="*/ 809866 w 852805"/>
                <a:gd name="connsiteY48" fmla="*/ 48096 h 1042889"/>
                <a:gd name="connsiteX49" fmla="*/ 814294 w 852805"/>
                <a:gd name="connsiteY49" fmla="*/ 119263 h 1042889"/>
                <a:gd name="connsiteX50" fmla="*/ 822395 w 852805"/>
                <a:gd name="connsiteY50" fmla="*/ 201012 h 1042889"/>
                <a:gd name="connsiteX51" fmla="*/ 826392 w 852805"/>
                <a:gd name="connsiteY51" fmla="*/ 203388 h 1042889"/>
                <a:gd name="connsiteX52" fmla="*/ 828336 w 852805"/>
                <a:gd name="connsiteY52" fmla="*/ 204576 h 1042889"/>
                <a:gd name="connsiteX53" fmla="*/ 837085 w 852805"/>
                <a:gd name="connsiteY53" fmla="*/ 353820 h 1042889"/>
                <a:gd name="connsiteX54" fmla="*/ 744411 w 852805"/>
                <a:gd name="connsiteY54" fmla="*/ 367211 h 1042889"/>
                <a:gd name="connsiteX55" fmla="*/ 654546 w 852805"/>
                <a:gd name="connsiteY55" fmla="*/ 378658 h 1042889"/>
                <a:gd name="connsiteX56" fmla="*/ 740199 w 852805"/>
                <a:gd name="connsiteY56" fmla="*/ 373043 h 1042889"/>
                <a:gd name="connsiteX57" fmla="*/ 836545 w 852805"/>
                <a:gd name="connsiteY57" fmla="*/ 370235 h 1042889"/>
                <a:gd name="connsiteX58" fmla="*/ 835465 w 852805"/>
                <a:gd name="connsiteY58" fmla="*/ 391293 h 1042889"/>
                <a:gd name="connsiteX59" fmla="*/ 656598 w 852805"/>
                <a:gd name="connsiteY59" fmla="*/ 398637 h 1042889"/>
                <a:gd name="connsiteX60" fmla="*/ 561873 w 852805"/>
                <a:gd name="connsiteY60" fmla="*/ 399501 h 1042889"/>
                <a:gd name="connsiteX61" fmla="*/ 474924 w 852805"/>
                <a:gd name="connsiteY61" fmla="*/ 400364 h 1042889"/>
                <a:gd name="connsiteX62" fmla="*/ 470928 w 852805"/>
                <a:gd name="connsiteY62" fmla="*/ 394965 h 1042889"/>
                <a:gd name="connsiteX63" fmla="*/ 467579 w 852805"/>
                <a:gd name="connsiteY63" fmla="*/ 389565 h 1042889"/>
                <a:gd name="connsiteX64" fmla="*/ 352764 w 852805"/>
                <a:gd name="connsiteY64" fmla="*/ 406520 h 1042889"/>
                <a:gd name="connsiteX65" fmla="*/ 15770 w 852805"/>
                <a:gd name="connsiteY65" fmla="*/ 394749 h 1042889"/>
                <a:gd name="connsiteX66" fmla="*/ 19226 w 852805"/>
                <a:gd name="connsiteY66" fmla="*/ 345613 h 1042889"/>
                <a:gd name="connsiteX67" fmla="*/ 19550 w 852805"/>
                <a:gd name="connsiteY67" fmla="*/ 295721 h 1042889"/>
                <a:gd name="connsiteX68" fmla="*/ 25599 w 852805"/>
                <a:gd name="connsiteY68" fmla="*/ 254144 h 1042889"/>
                <a:gd name="connsiteX69" fmla="*/ 30783 w 852805"/>
                <a:gd name="connsiteY69" fmla="*/ 155116 h 1042889"/>
                <a:gd name="connsiteX70" fmla="*/ 37804 w 852805"/>
                <a:gd name="connsiteY70" fmla="*/ 114511 h 1042889"/>
                <a:gd name="connsiteX71" fmla="*/ 51197 w 852805"/>
                <a:gd name="connsiteY71" fmla="*/ 29414 h 1042889"/>
                <a:gd name="connsiteX72" fmla="*/ 43096 w 852805"/>
                <a:gd name="connsiteY72" fmla="*/ 147880 h 1042889"/>
                <a:gd name="connsiteX73" fmla="*/ 0 w 852805"/>
                <a:gd name="connsiteY73" fmla="*/ 410300 h 1042889"/>
                <a:gd name="connsiteX74" fmla="*/ 164285 w 852805"/>
                <a:gd name="connsiteY74" fmla="*/ 419911 h 1042889"/>
                <a:gd name="connsiteX75" fmla="*/ 344555 w 852805"/>
                <a:gd name="connsiteY75" fmla="*/ 426066 h 1042889"/>
                <a:gd name="connsiteX76" fmla="*/ 336130 w 852805"/>
                <a:gd name="connsiteY76" fmla="*/ 523691 h 1042889"/>
                <a:gd name="connsiteX77" fmla="*/ 336778 w 852805"/>
                <a:gd name="connsiteY77" fmla="*/ 720127 h 1042889"/>
                <a:gd name="connsiteX78" fmla="*/ 337750 w 852805"/>
                <a:gd name="connsiteY78" fmla="*/ 760516 h 1042889"/>
                <a:gd name="connsiteX79" fmla="*/ 335914 w 852805"/>
                <a:gd name="connsiteY79" fmla="*/ 812352 h 1042889"/>
                <a:gd name="connsiteX80" fmla="*/ 279748 w 852805"/>
                <a:gd name="connsiteY80" fmla="*/ 744965 h 1042889"/>
                <a:gd name="connsiteX81" fmla="*/ 192151 w 852805"/>
                <a:gd name="connsiteY81" fmla="*/ 844210 h 1042889"/>
                <a:gd name="connsiteX82" fmla="*/ 266247 w 852805"/>
                <a:gd name="connsiteY82" fmla="*/ 972935 h 1042889"/>
                <a:gd name="connsiteX83" fmla="*/ 408821 w 852805"/>
                <a:gd name="connsiteY83" fmla="*/ 1032007 h 1042889"/>
                <a:gd name="connsiteX84" fmla="*/ 503979 w 852805"/>
                <a:gd name="connsiteY84" fmla="*/ 1040430 h 1042889"/>
                <a:gd name="connsiteX85" fmla="*/ 601513 w 852805"/>
                <a:gd name="connsiteY85" fmla="*/ 1039026 h 1042889"/>
                <a:gd name="connsiteX86" fmla="*/ 711468 w 852805"/>
                <a:gd name="connsiteY86" fmla="*/ 950797 h 1042889"/>
                <a:gd name="connsiteX87" fmla="*/ 714276 w 852805"/>
                <a:gd name="connsiteY87" fmla="*/ 747881 h 1042889"/>
                <a:gd name="connsiteX88" fmla="*/ 706067 w 852805"/>
                <a:gd name="connsiteY88" fmla="*/ 706196 h 1042889"/>
                <a:gd name="connsiteX89" fmla="*/ 701423 w 852805"/>
                <a:gd name="connsiteY89" fmla="*/ 661812 h 1042889"/>
                <a:gd name="connsiteX90" fmla="*/ 553016 w 852805"/>
                <a:gd name="connsiteY90" fmla="*/ 612028 h 1042889"/>
                <a:gd name="connsiteX91" fmla="*/ 466391 w 852805"/>
                <a:gd name="connsiteY91" fmla="*/ 619155 h 1042889"/>
                <a:gd name="connsiteX92" fmla="*/ 469523 w 852805"/>
                <a:gd name="connsiteY92" fmla="*/ 501984 h 1042889"/>
                <a:gd name="connsiteX93" fmla="*/ 498470 w 852805"/>
                <a:gd name="connsiteY93" fmla="*/ 490321 h 1042889"/>
                <a:gd name="connsiteX94" fmla="*/ 470496 w 852805"/>
                <a:gd name="connsiteY94" fmla="*/ 490861 h 1042889"/>
                <a:gd name="connsiteX95" fmla="*/ 470064 w 852805"/>
                <a:gd name="connsiteY95" fmla="*/ 418183 h 1042889"/>
                <a:gd name="connsiteX96" fmla="*/ 524069 w 852805"/>
                <a:gd name="connsiteY96" fmla="*/ 423367 h 1042889"/>
                <a:gd name="connsiteX97" fmla="*/ 587903 w 852805"/>
                <a:gd name="connsiteY97" fmla="*/ 415051 h 1042889"/>
                <a:gd name="connsiteX98" fmla="*/ 559497 w 852805"/>
                <a:gd name="connsiteY98" fmla="*/ 430602 h 1042889"/>
                <a:gd name="connsiteX99" fmla="*/ 810838 w 852805"/>
                <a:gd name="connsiteY99" fmla="*/ 411704 h 1042889"/>
                <a:gd name="connsiteX100" fmla="*/ 852530 w 852805"/>
                <a:gd name="connsiteY100" fmla="*/ 370127 h 1042889"/>
                <a:gd name="connsiteX101" fmla="*/ 845402 w 852805"/>
                <a:gd name="connsiteY101" fmla="*/ 285569 h 1042889"/>
                <a:gd name="connsiteX102" fmla="*/ 843889 w 852805"/>
                <a:gd name="connsiteY102" fmla="*/ 105116 h 1042889"/>
                <a:gd name="connsiteX103" fmla="*/ 838921 w 852805"/>
                <a:gd name="connsiteY103" fmla="*/ 28010 h 1042889"/>
                <a:gd name="connsiteX104" fmla="*/ 691918 w 852805"/>
                <a:gd name="connsiteY104" fmla="*/ 12783 h 1042889"/>
                <a:gd name="connsiteX105" fmla="*/ 541243 w 852805"/>
                <a:gd name="connsiteY105" fmla="*/ 15699 h 1042889"/>
                <a:gd name="connsiteX106" fmla="*/ 387867 w 852805"/>
                <a:gd name="connsiteY106" fmla="*/ 9543 h 1042889"/>
                <a:gd name="connsiteX107" fmla="*/ 160720 w 852805"/>
                <a:gd name="connsiteY107" fmla="*/ 1444 h 1042889"/>
                <a:gd name="connsiteX108" fmla="*/ 47309 w 852805"/>
                <a:gd name="connsiteY108" fmla="*/ 6735 h 1042889"/>
                <a:gd name="connsiteX109" fmla="*/ 20306 w 852805"/>
                <a:gd name="connsiteY109" fmla="*/ 101012 h 1042889"/>
                <a:gd name="connsiteX110" fmla="*/ 9181 w 852805"/>
                <a:gd name="connsiteY110" fmla="*/ 171638 h 1042889"/>
                <a:gd name="connsiteX111" fmla="*/ 0 w 852805"/>
                <a:gd name="connsiteY111" fmla="*/ 410300 h 104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852805" h="1042889">
                  <a:moveTo>
                    <a:pt x="416706" y="411812"/>
                  </a:moveTo>
                  <a:cubicBezTo>
                    <a:pt x="417570" y="412351"/>
                    <a:pt x="419082" y="411920"/>
                    <a:pt x="419514" y="413107"/>
                  </a:cubicBezTo>
                  <a:lnTo>
                    <a:pt x="451270" y="414403"/>
                  </a:lnTo>
                  <a:lnTo>
                    <a:pt x="453862" y="445397"/>
                  </a:lnTo>
                  <a:cubicBezTo>
                    <a:pt x="436040" y="446909"/>
                    <a:pt x="426211" y="441941"/>
                    <a:pt x="412386" y="449177"/>
                  </a:cubicBezTo>
                  <a:cubicBezTo>
                    <a:pt x="418110" y="463323"/>
                    <a:pt x="400505" y="454684"/>
                    <a:pt x="453862" y="461164"/>
                  </a:cubicBezTo>
                  <a:lnTo>
                    <a:pt x="454402" y="491401"/>
                  </a:lnTo>
                  <a:cubicBezTo>
                    <a:pt x="424915" y="493885"/>
                    <a:pt x="423079" y="488486"/>
                    <a:pt x="403205" y="485246"/>
                  </a:cubicBezTo>
                  <a:cubicBezTo>
                    <a:pt x="399532" y="507168"/>
                    <a:pt x="433880" y="505548"/>
                    <a:pt x="452134" y="505764"/>
                  </a:cubicBezTo>
                  <a:cubicBezTo>
                    <a:pt x="454726" y="558356"/>
                    <a:pt x="436472" y="766672"/>
                    <a:pt x="454186" y="792698"/>
                  </a:cubicBezTo>
                  <a:cubicBezTo>
                    <a:pt x="467579" y="783302"/>
                    <a:pt x="463799" y="762892"/>
                    <a:pt x="464123" y="722719"/>
                  </a:cubicBezTo>
                  <a:cubicBezTo>
                    <a:pt x="464447" y="693021"/>
                    <a:pt x="464771" y="663000"/>
                    <a:pt x="464879" y="633302"/>
                  </a:cubicBezTo>
                  <a:cubicBezTo>
                    <a:pt x="484753" y="633302"/>
                    <a:pt x="492206" y="633626"/>
                    <a:pt x="510892" y="636434"/>
                  </a:cubicBezTo>
                  <a:cubicBezTo>
                    <a:pt x="538326" y="640754"/>
                    <a:pt x="527849" y="635354"/>
                    <a:pt x="543943" y="629630"/>
                  </a:cubicBezTo>
                  <a:cubicBezTo>
                    <a:pt x="552152" y="626823"/>
                    <a:pt x="612638" y="631358"/>
                    <a:pt x="632620" y="630386"/>
                  </a:cubicBezTo>
                  <a:cubicBezTo>
                    <a:pt x="674204" y="628442"/>
                    <a:pt x="680469" y="637406"/>
                    <a:pt x="684033" y="676823"/>
                  </a:cubicBezTo>
                  <a:cubicBezTo>
                    <a:pt x="686409" y="703713"/>
                    <a:pt x="695266" y="729631"/>
                    <a:pt x="698507" y="756088"/>
                  </a:cubicBezTo>
                  <a:cubicBezTo>
                    <a:pt x="702719" y="789566"/>
                    <a:pt x="713520" y="993994"/>
                    <a:pt x="685113" y="1015808"/>
                  </a:cubicBezTo>
                  <a:cubicBezTo>
                    <a:pt x="668048" y="1028983"/>
                    <a:pt x="626895" y="1029631"/>
                    <a:pt x="600433" y="1024987"/>
                  </a:cubicBezTo>
                  <a:cubicBezTo>
                    <a:pt x="576886" y="1020776"/>
                    <a:pt x="543727" y="1014944"/>
                    <a:pt x="518560" y="1019804"/>
                  </a:cubicBezTo>
                  <a:cubicBezTo>
                    <a:pt x="472116" y="1028767"/>
                    <a:pt x="315284" y="1020128"/>
                    <a:pt x="286337" y="977579"/>
                  </a:cubicBezTo>
                  <a:lnTo>
                    <a:pt x="216130" y="860732"/>
                  </a:lnTo>
                  <a:cubicBezTo>
                    <a:pt x="191395" y="806197"/>
                    <a:pt x="191395" y="793454"/>
                    <a:pt x="236112" y="769479"/>
                  </a:cubicBezTo>
                  <a:cubicBezTo>
                    <a:pt x="254366" y="759652"/>
                    <a:pt x="257498" y="763000"/>
                    <a:pt x="280288" y="763864"/>
                  </a:cubicBezTo>
                  <a:cubicBezTo>
                    <a:pt x="289901" y="780387"/>
                    <a:pt x="296382" y="786002"/>
                    <a:pt x="306967" y="804145"/>
                  </a:cubicBezTo>
                  <a:cubicBezTo>
                    <a:pt x="314744" y="817752"/>
                    <a:pt x="327273" y="830063"/>
                    <a:pt x="338182" y="841186"/>
                  </a:cubicBezTo>
                  <a:cubicBezTo>
                    <a:pt x="359352" y="819587"/>
                    <a:pt x="355788" y="827687"/>
                    <a:pt x="354276" y="784814"/>
                  </a:cubicBezTo>
                  <a:lnTo>
                    <a:pt x="350711" y="560840"/>
                  </a:lnTo>
                  <a:cubicBezTo>
                    <a:pt x="350603" y="517643"/>
                    <a:pt x="351900" y="463539"/>
                    <a:pt x="365833" y="427470"/>
                  </a:cubicBezTo>
                  <a:cubicBezTo>
                    <a:pt x="376958" y="398205"/>
                    <a:pt x="399640" y="375634"/>
                    <a:pt x="433988" y="380494"/>
                  </a:cubicBezTo>
                  <a:cubicBezTo>
                    <a:pt x="450514" y="382870"/>
                    <a:pt x="449109" y="387513"/>
                    <a:pt x="450406" y="408140"/>
                  </a:cubicBezTo>
                  <a:cubicBezTo>
                    <a:pt x="439712" y="408248"/>
                    <a:pt x="425563" y="407060"/>
                    <a:pt x="416706" y="411812"/>
                  </a:cubicBezTo>
                  <a:close/>
                  <a:moveTo>
                    <a:pt x="43096" y="147880"/>
                  </a:moveTo>
                  <a:cubicBezTo>
                    <a:pt x="48497" y="138809"/>
                    <a:pt x="47741" y="125526"/>
                    <a:pt x="49145" y="114619"/>
                  </a:cubicBezTo>
                  <a:cubicBezTo>
                    <a:pt x="50549" y="103712"/>
                    <a:pt x="53033" y="93237"/>
                    <a:pt x="54438" y="83517"/>
                  </a:cubicBezTo>
                  <a:cubicBezTo>
                    <a:pt x="58002" y="60191"/>
                    <a:pt x="61566" y="40105"/>
                    <a:pt x="63726" y="16671"/>
                  </a:cubicBezTo>
                  <a:cubicBezTo>
                    <a:pt x="88245" y="16563"/>
                    <a:pt x="140198" y="29522"/>
                    <a:pt x="157048" y="24338"/>
                  </a:cubicBezTo>
                  <a:cubicBezTo>
                    <a:pt x="179514" y="17535"/>
                    <a:pt x="141926" y="20882"/>
                    <a:pt x="172601" y="16779"/>
                  </a:cubicBezTo>
                  <a:cubicBezTo>
                    <a:pt x="181134" y="15591"/>
                    <a:pt x="188263" y="17751"/>
                    <a:pt x="195284" y="18830"/>
                  </a:cubicBezTo>
                  <a:lnTo>
                    <a:pt x="334186" y="26174"/>
                  </a:lnTo>
                  <a:cubicBezTo>
                    <a:pt x="365293" y="28010"/>
                    <a:pt x="391756" y="22070"/>
                    <a:pt x="425347" y="24770"/>
                  </a:cubicBezTo>
                  <a:cubicBezTo>
                    <a:pt x="453106" y="26930"/>
                    <a:pt x="491774" y="32005"/>
                    <a:pt x="520505" y="33409"/>
                  </a:cubicBezTo>
                  <a:cubicBezTo>
                    <a:pt x="552476" y="35137"/>
                    <a:pt x="582827" y="28226"/>
                    <a:pt x="611990" y="26174"/>
                  </a:cubicBezTo>
                  <a:cubicBezTo>
                    <a:pt x="658867" y="22718"/>
                    <a:pt x="749272" y="36325"/>
                    <a:pt x="796041" y="45396"/>
                  </a:cubicBezTo>
                  <a:lnTo>
                    <a:pt x="796257" y="124338"/>
                  </a:lnTo>
                  <a:cubicBezTo>
                    <a:pt x="806302" y="99608"/>
                    <a:pt x="790964" y="144641"/>
                    <a:pt x="798633" y="118075"/>
                  </a:cubicBezTo>
                  <a:cubicBezTo>
                    <a:pt x="798633" y="117967"/>
                    <a:pt x="800469" y="108247"/>
                    <a:pt x="800469" y="107707"/>
                  </a:cubicBezTo>
                  <a:lnTo>
                    <a:pt x="804465" y="57383"/>
                  </a:lnTo>
                  <a:cubicBezTo>
                    <a:pt x="805653" y="33301"/>
                    <a:pt x="809758" y="48096"/>
                    <a:pt x="809866" y="48096"/>
                  </a:cubicBezTo>
                  <a:lnTo>
                    <a:pt x="814294" y="119263"/>
                  </a:lnTo>
                  <a:cubicBezTo>
                    <a:pt x="819371" y="161487"/>
                    <a:pt x="809110" y="192373"/>
                    <a:pt x="822395" y="201012"/>
                  </a:cubicBezTo>
                  <a:lnTo>
                    <a:pt x="826392" y="203388"/>
                  </a:lnTo>
                  <a:cubicBezTo>
                    <a:pt x="826608" y="202740"/>
                    <a:pt x="827904" y="204144"/>
                    <a:pt x="828336" y="204576"/>
                  </a:cubicBezTo>
                  <a:lnTo>
                    <a:pt x="837085" y="353820"/>
                  </a:lnTo>
                  <a:lnTo>
                    <a:pt x="744411" y="367211"/>
                  </a:lnTo>
                  <a:cubicBezTo>
                    <a:pt x="721837" y="368507"/>
                    <a:pt x="669668" y="370019"/>
                    <a:pt x="654546" y="378658"/>
                  </a:cubicBezTo>
                  <a:cubicBezTo>
                    <a:pt x="656814" y="379414"/>
                    <a:pt x="724645" y="373259"/>
                    <a:pt x="740199" y="373043"/>
                  </a:cubicBezTo>
                  <a:cubicBezTo>
                    <a:pt x="774438" y="372611"/>
                    <a:pt x="805329" y="376282"/>
                    <a:pt x="836545" y="370235"/>
                  </a:cubicBezTo>
                  <a:lnTo>
                    <a:pt x="835465" y="391293"/>
                  </a:lnTo>
                  <a:lnTo>
                    <a:pt x="656598" y="398637"/>
                  </a:lnTo>
                  <a:cubicBezTo>
                    <a:pt x="629488" y="400904"/>
                    <a:pt x="589956" y="399716"/>
                    <a:pt x="561873" y="399501"/>
                  </a:cubicBezTo>
                  <a:cubicBezTo>
                    <a:pt x="530226" y="399285"/>
                    <a:pt x="506463" y="399824"/>
                    <a:pt x="474924" y="400364"/>
                  </a:cubicBezTo>
                  <a:lnTo>
                    <a:pt x="470928" y="394965"/>
                  </a:lnTo>
                  <a:cubicBezTo>
                    <a:pt x="468227" y="390861"/>
                    <a:pt x="469199" y="392373"/>
                    <a:pt x="467579" y="389565"/>
                  </a:cubicBezTo>
                  <a:cubicBezTo>
                    <a:pt x="421243" y="311271"/>
                    <a:pt x="357840" y="392157"/>
                    <a:pt x="352764" y="406520"/>
                  </a:cubicBezTo>
                  <a:cubicBezTo>
                    <a:pt x="270027" y="402740"/>
                    <a:pt x="89973" y="405440"/>
                    <a:pt x="15770" y="394749"/>
                  </a:cubicBezTo>
                  <a:cubicBezTo>
                    <a:pt x="14689" y="378874"/>
                    <a:pt x="19334" y="365699"/>
                    <a:pt x="19226" y="345613"/>
                  </a:cubicBezTo>
                  <a:cubicBezTo>
                    <a:pt x="19118" y="328766"/>
                    <a:pt x="18362" y="312783"/>
                    <a:pt x="19550" y="295721"/>
                  </a:cubicBezTo>
                  <a:cubicBezTo>
                    <a:pt x="20846" y="278658"/>
                    <a:pt x="24626" y="270559"/>
                    <a:pt x="25599" y="254144"/>
                  </a:cubicBezTo>
                  <a:lnTo>
                    <a:pt x="30783" y="155116"/>
                  </a:lnTo>
                  <a:cubicBezTo>
                    <a:pt x="32403" y="140321"/>
                    <a:pt x="37696" y="125202"/>
                    <a:pt x="37804" y="114511"/>
                  </a:cubicBezTo>
                  <a:cubicBezTo>
                    <a:pt x="37804" y="94964"/>
                    <a:pt x="35644" y="42805"/>
                    <a:pt x="51197" y="29414"/>
                  </a:cubicBezTo>
                  <a:lnTo>
                    <a:pt x="43096" y="147880"/>
                  </a:lnTo>
                  <a:close/>
                  <a:moveTo>
                    <a:pt x="0" y="410300"/>
                  </a:moveTo>
                  <a:cubicBezTo>
                    <a:pt x="34023" y="419263"/>
                    <a:pt x="124105" y="417859"/>
                    <a:pt x="164285" y="419911"/>
                  </a:cubicBezTo>
                  <a:cubicBezTo>
                    <a:pt x="221746" y="422827"/>
                    <a:pt x="287741" y="424231"/>
                    <a:pt x="344555" y="426066"/>
                  </a:cubicBezTo>
                  <a:cubicBezTo>
                    <a:pt x="341315" y="461812"/>
                    <a:pt x="334942" y="483410"/>
                    <a:pt x="336130" y="523691"/>
                  </a:cubicBezTo>
                  <a:cubicBezTo>
                    <a:pt x="338074" y="589890"/>
                    <a:pt x="331486" y="670451"/>
                    <a:pt x="336778" y="720127"/>
                  </a:cubicBezTo>
                  <a:cubicBezTo>
                    <a:pt x="339262" y="742698"/>
                    <a:pt x="333970" y="739134"/>
                    <a:pt x="337750" y="760516"/>
                  </a:cubicBezTo>
                  <a:cubicBezTo>
                    <a:pt x="341207" y="779415"/>
                    <a:pt x="338074" y="795397"/>
                    <a:pt x="335914" y="812352"/>
                  </a:cubicBezTo>
                  <a:cubicBezTo>
                    <a:pt x="308263" y="802741"/>
                    <a:pt x="300486" y="772071"/>
                    <a:pt x="279748" y="744965"/>
                  </a:cubicBezTo>
                  <a:cubicBezTo>
                    <a:pt x="225743" y="753605"/>
                    <a:pt x="161584" y="774879"/>
                    <a:pt x="192151" y="844210"/>
                  </a:cubicBezTo>
                  <a:cubicBezTo>
                    <a:pt x="208029" y="879955"/>
                    <a:pt x="245941" y="942698"/>
                    <a:pt x="266247" y="972935"/>
                  </a:cubicBezTo>
                  <a:cubicBezTo>
                    <a:pt x="303187" y="1028011"/>
                    <a:pt x="313016" y="1023475"/>
                    <a:pt x="408821" y="1032007"/>
                  </a:cubicBezTo>
                  <a:cubicBezTo>
                    <a:pt x="438524" y="1034707"/>
                    <a:pt x="474816" y="1041834"/>
                    <a:pt x="503979" y="1040430"/>
                  </a:cubicBezTo>
                  <a:cubicBezTo>
                    <a:pt x="538867" y="1038810"/>
                    <a:pt x="569866" y="1033303"/>
                    <a:pt x="601513" y="1039026"/>
                  </a:cubicBezTo>
                  <a:cubicBezTo>
                    <a:pt x="704555" y="1057385"/>
                    <a:pt x="708012" y="1007385"/>
                    <a:pt x="711468" y="950797"/>
                  </a:cubicBezTo>
                  <a:cubicBezTo>
                    <a:pt x="714168" y="907709"/>
                    <a:pt x="721729" y="790106"/>
                    <a:pt x="714276" y="747881"/>
                  </a:cubicBezTo>
                  <a:cubicBezTo>
                    <a:pt x="711144" y="730170"/>
                    <a:pt x="706823" y="733626"/>
                    <a:pt x="706067" y="706196"/>
                  </a:cubicBezTo>
                  <a:cubicBezTo>
                    <a:pt x="705527" y="687514"/>
                    <a:pt x="707256" y="677039"/>
                    <a:pt x="701423" y="661812"/>
                  </a:cubicBezTo>
                  <a:cubicBezTo>
                    <a:pt x="671288" y="583518"/>
                    <a:pt x="652494" y="627147"/>
                    <a:pt x="553016" y="612028"/>
                  </a:cubicBezTo>
                  <a:cubicBezTo>
                    <a:pt x="525365" y="607816"/>
                    <a:pt x="486265" y="602849"/>
                    <a:pt x="466391" y="619155"/>
                  </a:cubicBezTo>
                  <a:lnTo>
                    <a:pt x="469523" y="501984"/>
                  </a:lnTo>
                  <a:cubicBezTo>
                    <a:pt x="500847" y="499717"/>
                    <a:pt x="493718" y="497773"/>
                    <a:pt x="498470" y="490321"/>
                  </a:cubicBezTo>
                  <a:cubicBezTo>
                    <a:pt x="487669" y="484706"/>
                    <a:pt x="484969" y="489349"/>
                    <a:pt x="470496" y="490861"/>
                  </a:cubicBezTo>
                  <a:lnTo>
                    <a:pt x="470064" y="418183"/>
                  </a:lnTo>
                  <a:cubicBezTo>
                    <a:pt x="480757" y="420019"/>
                    <a:pt x="508623" y="425742"/>
                    <a:pt x="524069" y="423367"/>
                  </a:cubicBezTo>
                  <a:cubicBezTo>
                    <a:pt x="549128" y="419587"/>
                    <a:pt x="557012" y="412675"/>
                    <a:pt x="587903" y="415051"/>
                  </a:cubicBezTo>
                  <a:cubicBezTo>
                    <a:pt x="569650" y="429846"/>
                    <a:pt x="565437" y="415375"/>
                    <a:pt x="559497" y="430602"/>
                  </a:cubicBezTo>
                  <a:cubicBezTo>
                    <a:pt x="618903" y="405224"/>
                    <a:pt x="739983" y="409436"/>
                    <a:pt x="810838" y="411704"/>
                  </a:cubicBezTo>
                  <a:cubicBezTo>
                    <a:pt x="844429" y="412891"/>
                    <a:pt x="854690" y="396585"/>
                    <a:pt x="852530" y="370127"/>
                  </a:cubicBezTo>
                  <a:cubicBezTo>
                    <a:pt x="850154" y="340753"/>
                    <a:pt x="850478" y="312783"/>
                    <a:pt x="845402" y="285569"/>
                  </a:cubicBezTo>
                  <a:lnTo>
                    <a:pt x="843889" y="105116"/>
                  </a:lnTo>
                  <a:cubicBezTo>
                    <a:pt x="842917" y="72610"/>
                    <a:pt x="850262" y="49284"/>
                    <a:pt x="838921" y="28010"/>
                  </a:cubicBezTo>
                  <a:cubicBezTo>
                    <a:pt x="786644" y="28010"/>
                    <a:pt x="741279" y="21962"/>
                    <a:pt x="691918" y="12783"/>
                  </a:cubicBezTo>
                  <a:cubicBezTo>
                    <a:pt x="636832" y="2524"/>
                    <a:pt x="597948" y="13971"/>
                    <a:pt x="541243" y="15699"/>
                  </a:cubicBezTo>
                  <a:cubicBezTo>
                    <a:pt x="486049" y="17319"/>
                    <a:pt x="443925" y="7059"/>
                    <a:pt x="387867" y="9543"/>
                  </a:cubicBezTo>
                  <a:cubicBezTo>
                    <a:pt x="288173" y="13971"/>
                    <a:pt x="249613" y="10623"/>
                    <a:pt x="160720" y="1444"/>
                  </a:cubicBezTo>
                  <a:cubicBezTo>
                    <a:pt x="130909" y="-1688"/>
                    <a:pt x="80360" y="364"/>
                    <a:pt x="47309" y="6735"/>
                  </a:cubicBezTo>
                  <a:cubicBezTo>
                    <a:pt x="21602" y="11703"/>
                    <a:pt x="25059" y="-7411"/>
                    <a:pt x="20306" y="101012"/>
                  </a:cubicBezTo>
                  <a:cubicBezTo>
                    <a:pt x="18146" y="150472"/>
                    <a:pt x="12853" y="110947"/>
                    <a:pt x="9181" y="171638"/>
                  </a:cubicBezTo>
                  <a:lnTo>
                    <a:pt x="0" y="410300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DB946334-B790-EB87-CCDB-C769811246C7}"/>
                </a:ext>
              </a:extLst>
            </p:cNvPr>
            <p:cNvSpPr/>
            <p:nvPr/>
          </p:nvSpPr>
          <p:spPr>
            <a:xfrm>
              <a:off x="8654270" y="176131"/>
              <a:ext cx="129968" cy="206311"/>
            </a:xfrm>
            <a:custGeom>
              <a:avLst/>
              <a:gdLst>
                <a:gd name="connsiteX0" fmla="*/ 108054 w 129968"/>
                <a:gd name="connsiteY0" fmla="*/ 156822 h 206311"/>
                <a:gd name="connsiteX1" fmla="*/ 58477 w 129968"/>
                <a:gd name="connsiteY1" fmla="*/ 183603 h 206311"/>
                <a:gd name="connsiteX2" fmla="*/ 4255 w 129968"/>
                <a:gd name="connsiteY2" fmla="*/ 202070 h 206311"/>
                <a:gd name="connsiteX3" fmla="*/ 129872 w 129968"/>
                <a:gd name="connsiteY3" fmla="*/ 148074 h 206311"/>
                <a:gd name="connsiteX4" fmla="*/ 90340 w 129968"/>
                <a:gd name="connsiteY4" fmla="*/ 95266 h 206311"/>
                <a:gd name="connsiteX5" fmla="*/ 26398 w 129968"/>
                <a:gd name="connsiteY5" fmla="*/ 59953 h 206311"/>
                <a:gd name="connsiteX6" fmla="*/ 26074 w 129968"/>
                <a:gd name="connsiteY6" fmla="*/ 33495 h 206311"/>
                <a:gd name="connsiteX7" fmla="*/ 97037 w 129968"/>
                <a:gd name="connsiteY7" fmla="*/ 19348 h 206311"/>
                <a:gd name="connsiteX8" fmla="*/ 43 w 129968"/>
                <a:gd name="connsiteY8" fmla="*/ 69780 h 206311"/>
                <a:gd name="connsiteX9" fmla="*/ 108054 w 129968"/>
                <a:gd name="connsiteY9" fmla="*/ 156822 h 20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968" h="206311">
                  <a:moveTo>
                    <a:pt x="108054" y="156822"/>
                  </a:moveTo>
                  <a:cubicBezTo>
                    <a:pt x="94877" y="174964"/>
                    <a:pt x="88288" y="179392"/>
                    <a:pt x="58477" y="183603"/>
                  </a:cubicBezTo>
                  <a:cubicBezTo>
                    <a:pt x="16785" y="189543"/>
                    <a:pt x="9764" y="183927"/>
                    <a:pt x="4255" y="202070"/>
                  </a:cubicBezTo>
                  <a:cubicBezTo>
                    <a:pt x="30718" y="214705"/>
                    <a:pt x="126308" y="199802"/>
                    <a:pt x="129872" y="148074"/>
                  </a:cubicBezTo>
                  <a:cubicBezTo>
                    <a:pt x="131708" y="121508"/>
                    <a:pt x="106866" y="105634"/>
                    <a:pt x="90340" y="95266"/>
                  </a:cubicBezTo>
                  <a:lnTo>
                    <a:pt x="26398" y="59953"/>
                  </a:lnTo>
                  <a:lnTo>
                    <a:pt x="26074" y="33495"/>
                  </a:lnTo>
                  <a:cubicBezTo>
                    <a:pt x="72410" y="3474"/>
                    <a:pt x="75759" y="32091"/>
                    <a:pt x="97037" y="19348"/>
                  </a:cubicBezTo>
                  <a:cubicBezTo>
                    <a:pt x="86020" y="-19421"/>
                    <a:pt x="-2225" y="1422"/>
                    <a:pt x="43" y="69780"/>
                  </a:cubicBezTo>
                  <a:cubicBezTo>
                    <a:pt x="1555" y="113841"/>
                    <a:pt x="100925" y="89543"/>
                    <a:pt x="108054" y="15682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441EC149-D035-E288-F4DD-2DAA2F737A39}"/>
                </a:ext>
              </a:extLst>
            </p:cNvPr>
            <p:cNvSpPr/>
            <p:nvPr/>
          </p:nvSpPr>
          <p:spPr>
            <a:xfrm>
              <a:off x="8850195" y="162678"/>
              <a:ext cx="108168" cy="209004"/>
            </a:xfrm>
            <a:custGeom>
              <a:avLst/>
              <a:gdLst>
                <a:gd name="connsiteX0" fmla="*/ 108169 w 108168"/>
                <a:gd name="connsiteY0" fmla="*/ 205912 h 209004"/>
                <a:gd name="connsiteX1" fmla="*/ 104388 w 108168"/>
                <a:gd name="connsiteY1" fmla="*/ 189281 h 209004"/>
                <a:gd name="connsiteX2" fmla="*/ 22948 w 108168"/>
                <a:gd name="connsiteY2" fmla="*/ 183342 h 209004"/>
                <a:gd name="connsiteX3" fmla="*/ 18520 w 108168"/>
                <a:gd name="connsiteY3" fmla="*/ 170167 h 209004"/>
                <a:gd name="connsiteX4" fmla="*/ 17332 w 108168"/>
                <a:gd name="connsiteY4" fmla="*/ 149648 h 209004"/>
                <a:gd name="connsiteX5" fmla="*/ 18520 w 108168"/>
                <a:gd name="connsiteY5" fmla="*/ 111851 h 209004"/>
                <a:gd name="connsiteX6" fmla="*/ 92939 w 108168"/>
                <a:gd name="connsiteY6" fmla="*/ 120167 h 209004"/>
                <a:gd name="connsiteX7" fmla="*/ 21112 w 108168"/>
                <a:gd name="connsiteY7" fmla="*/ 93385 h 209004"/>
                <a:gd name="connsiteX8" fmla="*/ 28889 w 108168"/>
                <a:gd name="connsiteY8" fmla="*/ 15091 h 209004"/>
                <a:gd name="connsiteX9" fmla="*/ 90887 w 108168"/>
                <a:gd name="connsiteY9" fmla="*/ 22326 h 209004"/>
                <a:gd name="connsiteX10" fmla="*/ 62804 w 108168"/>
                <a:gd name="connsiteY10" fmla="*/ 2780 h 209004"/>
                <a:gd name="connsiteX11" fmla="*/ 13659 w 108168"/>
                <a:gd name="connsiteY11" fmla="*/ 7640 h 209004"/>
                <a:gd name="connsiteX12" fmla="*/ 482 w 108168"/>
                <a:gd name="connsiteY12" fmla="*/ 104076 h 209004"/>
                <a:gd name="connsiteX13" fmla="*/ 108169 w 108168"/>
                <a:gd name="connsiteY13" fmla="*/ 205912 h 20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168" h="209004">
                  <a:moveTo>
                    <a:pt x="108169" y="205912"/>
                  </a:moveTo>
                  <a:cubicBezTo>
                    <a:pt x="101580" y="190253"/>
                    <a:pt x="112381" y="200728"/>
                    <a:pt x="104388" y="189281"/>
                  </a:cubicBezTo>
                  <a:cubicBezTo>
                    <a:pt x="79870" y="191225"/>
                    <a:pt x="42714" y="196733"/>
                    <a:pt x="22948" y="183342"/>
                  </a:cubicBezTo>
                  <a:lnTo>
                    <a:pt x="18520" y="170167"/>
                  </a:lnTo>
                  <a:cubicBezTo>
                    <a:pt x="17224" y="163255"/>
                    <a:pt x="17332" y="156560"/>
                    <a:pt x="17332" y="149648"/>
                  </a:cubicBezTo>
                  <a:cubicBezTo>
                    <a:pt x="17440" y="137121"/>
                    <a:pt x="18196" y="124486"/>
                    <a:pt x="18520" y="111851"/>
                  </a:cubicBezTo>
                  <a:cubicBezTo>
                    <a:pt x="47467" y="109908"/>
                    <a:pt x="65180" y="118007"/>
                    <a:pt x="92939" y="120167"/>
                  </a:cubicBezTo>
                  <a:cubicBezTo>
                    <a:pt x="90671" y="99000"/>
                    <a:pt x="91211" y="100944"/>
                    <a:pt x="21112" y="93385"/>
                  </a:cubicBezTo>
                  <a:cubicBezTo>
                    <a:pt x="19924" y="55372"/>
                    <a:pt x="23164" y="46625"/>
                    <a:pt x="28889" y="15091"/>
                  </a:cubicBezTo>
                  <a:cubicBezTo>
                    <a:pt x="55783" y="14119"/>
                    <a:pt x="75657" y="24162"/>
                    <a:pt x="90887" y="22326"/>
                  </a:cubicBezTo>
                  <a:cubicBezTo>
                    <a:pt x="92183" y="2348"/>
                    <a:pt x="83866" y="6560"/>
                    <a:pt x="62804" y="2780"/>
                  </a:cubicBezTo>
                  <a:cubicBezTo>
                    <a:pt x="45630" y="-244"/>
                    <a:pt x="24784" y="-3159"/>
                    <a:pt x="13659" y="7640"/>
                  </a:cubicBezTo>
                  <a:cubicBezTo>
                    <a:pt x="1886" y="18979"/>
                    <a:pt x="914" y="81290"/>
                    <a:pt x="482" y="104076"/>
                  </a:cubicBezTo>
                  <a:cubicBezTo>
                    <a:pt x="-1678" y="214443"/>
                    <a:pt x="-1246" y="213903"/>
                    <a:pt x="108169" y="20591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D1B13C9F-2CAA-4DC5-3A0F-20CCA25E2BFC}"/>
                </a:ext>
              </a:extLst>
            </p:cNvPr>
            <p:cNvSpPr/>
            <p:nvPr/>
          </p:nvSpPr>
          <p:spPr>
            <a:xfrm>
              <a:off x="9020402" y="166378"/>
              <a:ext cx="107647" cy="201529"/>
            </a:xfrm>
            <a:custGeom>
              <a:avLst/>
              <a:gdLst>
                <a:gd name="connsiteX0" fmla="*/ 2012 w 107647"/>
                <a:gd name="connsiteY0" fmla="*/ 187201 h 201529"/>
                <a:gd name="connsiteX1" fmla="*/ 61850 w 107647"/>
                <a:gd name="connsiteY1" fmla="*/ 196489 h 201529"/>
                <a:gd name="connsiteX2" fmla="*/ 107647 w 107647"/>
                <a:gd name="connsiteY2" fmla="*/ 189469 h 201529"/>
                <a:gd name="connsiteX3" fmla="*/ 20590 w 107647"/>
                <a:gd name="connsiteY3" fmla="*/ 169167 h 201529"/>
                <a:gd name="connsiteX4" fmla="*/ 46513 w 107647"/>
                <a:gd name="connsiteY4" fmla="*/ 28778 h 201529"/>
                <a:gd name="connsiteX5" fmla="*/ 28691 w 107647"/>
                <a:gd name="connsiteY5" fmla="*/ 2104 h 201529"/>
                <a:gd name="connsiteX6" fmla="*/ 7953 w 107647"/>
                <a:gd name="connsiteY6" fmla="*/ 143357 h 201529"/>
                <a:gd name="connsiteX7" fmla="*/ 2012 w 107647"/>
                <a:gd name="connsiteY7" fmla="*/ 187201 h 20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47" h="201529">
                  <a:moveTo>
                    <a:pt x="2012" y="187201"/>
                  </a:moveTo>
                  <a:cubicBezTo>
                    <a:pt x="10653" y="190441"/>
                    <a:pt x="49753" y="194653"/>
                    <a:pt x="61850" y="196489"/>
                  </a:cubicBezTo>
                  <a:cubicBezTo>
                    <a:pt x="87989" y="200268"/>
                    <a:pt x="101923" y="208476"/>
                    <a:pt x="107647" y="189469"/>
                  </a:cubicBezTo>
                  <a:cubicBezTo>
                    <a:pt x="98034" y="182990"/>
                    <a:pt x="38628" y="174458"/>
                    <a:pt x="20590" y="169167"/>
                  </a:cubicBezTo>
                  <a:lnTo>
                    <a:pt x="46513" y="28778"/>
                  </a:lnTo>
                  <a:cubicBezTo>
                    <a:pt x="50293" y="13767"/>
                    <a:pt x="52886" y="-6643"/>
                    <a:pt x="28691" y="2104"/>
                  </a:cubicBezTo>
                  <a:cubicBezTo>
                    <a:pt x="14866" y="7071"/>
                    <a:pt x="15514" y="111391"/>
                    <a:pt x="7953" y="143357"/>
                  </a:cubicBezTo>
                  <a:cubicBezTo>
                    <a:pt x="2985" y="164199"/>
                    <a:pt x="-3280" y="160959"/>
                    <a:pt x="2012" y="18720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A5B3AC65-FEF6-C73D-CBEC-FC05BBC3C51E}"/>
                </a:ext>
              </a:extLst>
            </p:cNvPr>
            <p:cNvSpPr/>
            <p:nvPr/>
          </p:nvSpPr>
          <p:spPr>
            <a:xfrm>
              <a:off x="9173203" y="159950"/>
              <a:ext cx="112811" cy="220410"/>
            </a:xfrm>
            <a:custGeom>
              <a:avLst/>
              <a:gdLst>
                <a:gd name="connsiteX0" fmla="*/ 112650 w 112811"/>
                <a:gd name="connsiteY0" fmla="*/ 220411 h 220410"/>
                <a:gd name="connsiteX1" fmla="*/ 75494 w 112811"/>
                <a:gd name="connsiteY1" fmla="*/ 195897 h 220410"/>
                <a:gd name="connsiteX2" fmla="*/ 19221 w 112811"/>
                <a:gd name="connsiteY2" fmla="*/ 185421 h 220410"/>
                <a:gd name="connsiteX3" fmla="*/ 30022 w 112811"/>
                <a:gd name="connsiteY3" fmla="*/ 84773 h 220410"/>
                <a:gd name="connsiteX4" fmla="*/ 28510 w 112811"/>
                <a:gd name="connsiteY4" fmla="*/ 0 h 220410"/>
                <a:gd name="connsiteX5" fmla="*/ 5503 w 112811"/>
                <a:gd name="connsiteY5" fmla="*/ 159179 h 220410"/>
                <a:gd name="connsiteX6" fmla="*/ 28294 w 112811"/>
                <a:gd name="connsiteY6" fmla="*/ 211771 h 220410"/>
                <a:gd name="connsiteX7" fmla="*/ 112650 w 112811"/>
                <a:gd name="connsiteY7" fmla="*/ 220411 h 22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811" h="220410">
                  <a:moveTo>
                    <a:pt x="112650" y="220411"/>
                  </a:moveTo>
                  <a:cubicBezTo>
                    <a:pt x="114378" y="194277"/>
                    <a:pt x="102281" y="201404"/>
                    <a:pt x="75494" y="195897"/>
                  </a:cubicBezTo>
                  <a:cubicBezTo>
                    <a:pt x="51408" y="190821"/>
                    <a:pt x="48060" y="185745"/>
                    <a:pt x="19221" y="185421"/>
                  </a:cubicBezTo>
                  <a:cubicBezTo>
                    <a:pt x="19437" y="164147"/>
                    <a:pt x="25917" y="104968"/>
                    <a:pt x="30022" y="84773"/>
                  </a:cubicBezTo>
                  <a:cubicBezTo>
                    <a:pt x="38231" y="44277"/>
                    <a:pt x="60373" y="4860"/>
                    <a:pt x="28510" y="0"/>
                  </a:cubicBezTo>
                  <a:cubicBezTo>
                    <a:pt x="17277" y="24514"/>
                    <a:pt x="15764" y="124190"/>
                    <a:pt x="5503" y="159179"/>
                  </a:cubicBezTo>
                  <a:cubicBezTo>
                    <a:pt x="-3138" y="188769"/>
                    <a:pt x="-5514" y="208856"/>
                    <a:pt x="28294" y="211771"/>
                  </a:cubicBezTo>
                  <a:cubicBezTo>
                    <a:pt x="56268" y="214255"/>
                    <a:pt x="88672" y="219331"/>
                    <a:pt x="112650" y="22041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D4F484D8-616A-75F4-77E8-D47211DB8AE9}"/>
                </a:ext>
              </a:extLst>
            </p:cNvPr>
            <p:cNvSpPr/>
            <p:nvPr/>
          </p:nvSpPr>
          <p:spPr>
            <a:xfrm>
              <a:off x="9037968" y="727229"/>
              <a:ext cx="21485" cy="129805"/>
            </a:xfrm>
            <a:custGeom>
              <a:avLst/>
              <a:gdLst>
                <a:gd name="connsiteX0" fmla="*/ 11233 w 21485"/>
                <a:gd name="connsiteY0" fmla="*/ 129806 h 129805"/>
                <a:gd name="connsiteX1" fmla="*/ 19874 w 21485"/>
                <a:gd name="connsiteY1" fmla="*/ 69978 h 129805"/>
                <a:gd name="connsiteX2" fmla="*/ 4969 w 21485"/>
                <a:gd name="connsiteY2" fmla="*/ 0 h 129805"/>
                <a:gd name="connsiteX3" fmla="*/ 0 w 21485"/>
                <a:gd name="connsiteY3" fmla="*/ 68035 h 129805"/>
                <a:gd name="connsiteX4" fmla="*/ 11233 w 21485"/>
                <a:gd name="connsiteY4" fmla="*/ 129806 h 129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85" h="129805">
                  <a:moveTo>
                    <a:pt x="11233" y="129806"/>
                  </a:moveTo>
                  <a:cubicBezTo>
                    <a:pt x="26895" y="119007"/>
                    <a:pt x="19982" y="89525"/>
                    <a:pt x="19874" y="69978"/>
                  </a:cubicBezTo>
                  <a:cubicBezTo>
                    <a:pt x="19550" y="40173"/>
                    <a:pt x="27543" y="10151"/>
                    <a:pt x="4969" y="0"/>
                  </a:cubicBezTo>
                  <a:cubicBezTo>
                    <a:pt x="1296" y="9935"/>
                    <a:pt x="864" y="52484"/>
                    <a:pt x="0" y="68035"/>
                  </a:cubicBezTo>
                  <a:lnTo>
                    <a:pt x="11233" y="129806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0D0DF18E-9524-9646-7B0E-0D2EE263E1A4}"/>
                </a:ext>
              </a:extLst>
            </p:cNvPr>
            <p:cNvSpPr/>
            <p:nvPr/>
          </p:nvSpPr>
          <p:spPr>
            <a:xfrm>
              <a:off x="9110692" y="742888"/>
              <a:ext cx="22511" cy="123218"/>
            </a:xfrm>
            <a:custGeom>
              <a:avLst/>
              <a:gdLst>
                <a:gd name="connsiteX0" fmla="*/ 723 w 22511"/>
                <a:gd name="connsiteY0" fmla="*/ 123218 h 123218"/>
                <a:gd name="connsiteX1" fmla="*/ 8932 w 22511"/>
                <a:gd name="connsiteY1" fmla="*/ 118035 h 123218"/>
                <a:gd name="connsiteX2" fmla="*/ 15413 w 22511"/>
                <a:gd name="connsiteY2" fmla="*/ 0 h 123218"/>
                <a:gd name="connsiteX3" fmla="*/ 2883 w 22511"/>
                <a:gd name="connsiteY3" fmla="*/ 58423 h 123218"/>
                <a:gd name="connsiteX4" fmla="*/ 723 w 22511"/>
                <a:gd name="connsiteY4" fmla="*/ 123218 h 12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1" h="123218">
                  <a:moveTo>
                    <a:pt x="723" y="123218"/>
                  </a:moveTo>
                  <a:cubicBezTo>
                    <a:pt x="8500" y="121490"/>
                    <a:pt x="3099" y="124298"/>
                    <a:pt x="8932" y="118035"/>
                  </a:cubicBezTo>
                  <a:cubicBezTo>
                    <a:pt x="24594" y="101404"/>
                    <a:pt x="26646" y="15011"/>
                    <a:pt x="15413" y="0"/>
                  </a:cubicBezTo>
                  <a:cubicBezTo>
                    <a:pt x="-357" y="6695"/>
                    <a:pt x="3316" y="17927"/>
                    <a:pt x="2883" y="58423"/>
                  </a:cubicBezTo>
                  <a:cubicBezTo>
                    <a:pt x="2559" y="81102"/>
                    <a:pt x="-1653" y="102700"/>
                    <a:pt x="723" y="12321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B79D1AA8-8C02-ECF1-958A-39B0A0497DEC}"/>
                </a:ext>
              </a:extLst>
            </p:cNvPr>
            <p:cNvSpPr/>
            <p:nvPr/>
          </p:nvSpPr>
          <p:spPr>
            <a:xfrm>
              <a:off x="9170105" y="932197"/>
              <a:ext cx="11975" cy="96544"/>
            </a:xfrm>
            <a:custGeom>
              <a:avLst/>
              <a:gdLst>
                <a:gd name="connsiteX0" fmla="*/ 5793 w 11975"/>
                <a:gd name="connsiteY0" fmla="*/ 96544 h 96544"/>
                <a:gd name="connsiteX1" fmla="*/ 7089 w 11975"/>
                <a:gd name="connsiteY1" fmla="*/ 94169 h 96544"/>
                <a:gd name="connsiteX2" fmla="*/ 9141 w 11975"/>
                <a:gd name="connsiteY2" fmla="*/ 84773 h 96544"/>
                <a:gd name="connsiteX3" fmla="*/ 8277 w 11975"/>
                <a:gd name="connsiteY3" fmla="*/ 0 h 96544"/>
                <a:gd name="connsiteX4" fmla="*/ 5793 w 11975"/>
                <a:gd name="connsiteY4" fmla="*/ 96544 h 9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5" h="96544">
                  <a:moveTo>
                    <a:pt x="5793" y="96544"/>
                  </a:moveTo>
                  <a:cubicBezTo>
                    <a:pt x="6225" y="95788"/>
                    <a:pt x="6981" y="94817"/>
                    <a:pt x="7089" y="94169"/>
                  </a:cubicBezTo>
                  <a:lnTo>
                    <a:pt x="9141" y="84773"/>
                  </a:lnTo>
                  <a:cubicBezTo>
                    <a:pt x="10869" y="64255"/>
                    <a:pt x="14973" y="13391"/>
                    <a:pt x="8277" y="0"/>
                  </a:cubicBezTo>
                  <a:cubicBezTo>
                    <a:pt x="-1660" y="13175"/>
                    <a:pt x="-2848" y="77322"/>
                    <a:pt x="5793" y="9654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6340C815-1C34-D9C4-9901-B65646A5C0C7}"/>
                </a:ext>
              </a:extLst>
            </p:cNvPr>
            <p:cNvSpPr/>
            <p:nvPr/>
          </p:nvSpPr>
          <p:spPr>
            <a:xfrm>
              <a:off x="8836960" y="992673"/>
              <a:ext cx="22187" cy="56803"/>
            </a:xfrm>
            <a:custGeom>
              <a:avLst/>
              <a:gdLst>
                <a:gd name="connsiteX0" fmla="*/ 0 w 22187"/>
                <a:gd name="connsiteY0" fmla="*/ 0 h 56803"/>
                <a:gd name="connsiteX1" fmla="*/ 15554 w 22187"/>
                <a:gd name="connsiteY1" fmla="*/ 56804 h 56803"/>
                <a:gd name="connsiteX2" fmla="*/ 14581 w 22187"/>
                <a:gd name="connsiteY2" fmla="*/ 28186 h 56803"/>
                <a:gd name="connsiteX3" fmla="*/ 0 w 22187"/>
                <a:gd name="connsiteY3" fmla="*/ 0 h 5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87" h="56803">
                  <a:moveTo>
                    <a:pt x="0" y="0"/>
                  </a:moveTo>
                  <a:cubicBezTo>
                    <a:pt x="7669" y="23002"/>
                    <a:pt x="-324" y="40713"/>
                    <a:pt x="15554" y="56804"/>
                  </a:cubicBezTo>
                  <a:cubicBezTo>
                    <a:pt x="28947" y="41469"/>
                    <a:pt x="18578" y="51404"/>
                    <a:pt x="14581" y="28186"/>
                  </a:cubicBezTo>
                  <a:cubicBezTo>
                    <a:pt x="11341" y="9395"/>
                    <a:pt x="17714" y="2700"/>
                    <a:pt x="0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id="{B09EF3E9-1D4E-B8BF-8C49-C279B6CAC419}"/>
                </a:ext>
              </a:extLst>
            </p:cNvPr>
            <p:cNvSpPr/>
            <p:nvPr/>
          </p:nvSpPr>
          <p:spPr>
            <a:xfrm>
              <a:off x="8867342" y="992997"/>
              <a:ext cx="15531" cy="51511"/>
            </a:xfrm>
            <a:custGeom>
              <a:avLst/>
              <a:gdLst>
                <a:gd name="connsiteX0" fmla="*/ 5909 w 15531"/>
                <a:gd name="connsiteY0" fmla="*/ 0 h 51511"/>
                <a:gd name="connsiteX1" fmla="*/ 14226 w 15531"/>
                <a:gd name="connsiteY1" fmla="*/ 51512 h 51511"/>
                <a:gd name="connsiteX2" fmla="*/ 5909 w 15531"/>
                <a:gd name="connsiteY2" fmla="*/ 0 h 5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31" h="51511">
                  <a:moveTo>
                    <a:pt x="5909" y="0"/>
                  </a:moveTo>
                  <a:cubicBezTo>
                    <a:pt x="-6836" y="9503"/>
                    <a:pt x="3425" y="45464"/>
                    <a:pt x="14226" y="51512"/>
                  </a:cubicBezTo>
                  <a:cubicBezTo>
                    <a:pt x="19086" y="41577"/>
                    <a:pt x="9041" y="4968"/>
                    <a:pt x="5909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id="{7EBDEB22-E921-63C7-47A3-AF0CEDD41D53}"/>
                </a:ext>
              </a:extLst>
            </p:cNvPr>
            <p:cNvSpPr/>
            <p:nvPr/>
          </p:nvSpPr>
          <p:spPr>
            <a:xfrm>
              <a:off x="8900146" y="1026474"/>
              <a:ext cx="25382" cy="42332"/>
            </a:xfrm>
            <a:custGeom>
              <a:avLst/>
              <a:gdLst>
                <a:gd name="connsiteX0" fmla="*/ 0 w 25382"/>
                <a:gd name="connsiteY0" fmla="*/ 0 h 42332"/>
                <a:gd name="connsiteX1" fmla="*/ 25383 w 25382"/>
                <a:gd name="connsiteY1" fmla="*/ 42333 h 42332"/>
                <a:gd name="connsiteX2" fmla="*/ 15986 w 25382"/>
                <a:gd name="connsiteY2" fmla="*/ 17171 h 42332"/>
                <a:gd name="connsiteX3" fmla="*/ 0 w 25382"/>
                <a:gd name="connsiteY3" fmla="*/ 0 h 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82" h="42332">
                  <a:moveTo>
                    <a:pt x="0" y="0"/>
                  </a:moveTo>
                  <a:cubicBezTo>
                    <a:pt x="10045" y="18359"/>
                    <a:pt x="5401" y="34665"/>
                    <a:pt x="25383" y="42333"/>
                  </a:cubicBezTo>
                  <a:cubicBezTo>
                    <a:pt x="25383" y="27862"/>
                    <a:pt x="22574" y="33045"/>
                    <a:pt x="15986" y="17171"/>
                  </a:cubicBezTo>
                  <a:cubicBezTo>
                    <a:pt x="10585" y="4104"/>
                    <a:pt x="15230" y="1836"/>
                    <a:pt x="0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8" name="图形 239">
            <a:extLst>
              <a:ext uri="{FF2B5EF4-FFF2-40B4-BE49-F238E27FC236}">
                <a16:creationId xmlns:a16="http://schemas.microsoft.com/office/drawing/2014/main" id="{A56C5EBE-1462-2343-3FC3-AB3BE54E9514}"/>
              </a:ext>
            </a:extLst>
          </p:cNvPr>
          <p:cNvGrpSpPr/>
          <p:nvPr/>
        </p:nvGrpSpPr>
        <p:grpSpPr>
          <a:xfrm>
            <a:off x="1244080" y="2204059"/>
            <a:ext cx="892249" cy="867920"/>
            <a:chOff x="6294852" y="1367074"/>
            <a:chExt cx="800230" cy="778410"/>
          </a:xfrm>
          <a:solidFill>
            <a:srgbClr val="292929"/>
          </a:solidFill>
        </p:grpSpPr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id="{E2726D0E-48A3-999C-DA7B-969AE7F91F68}"/>
                </a:ext>
              </a:extLst>
            </p:cNvPr>
            <p:cNvSpPr/>
            <p:nvPr/>
          </p:nvSpPr>
          <p:spPr>
            <a:xfrm>
              <a:off x="6294852" y="1367074"/>
              <a:ext cx="800230" cy="778410"/>
            </a:xfrm>
            <a:custGeom>
              <a:avLst/>
              <a:gdLst>
                <a:gd name="connsiteX0" fmla="*/ 648028 w 800230"/>
                <a:gd name="connsiteY0" fmla="*/ 261993 h 778410"/>
                <a:gd name="connsiteX1" fmla="*/ 775373 w 800230"/>
                <a:gd name="connsiteY1" fmla="*/ 270848 h 778410"/>
                <a:gd name="connsiteX2" fmla="*/ 746426 w 800230"/>
                <a:gd name="connsiteY2" fmla="*/ 466205 h 778410"/>
                <a:gd name="connsiteX3" fmla="*/ 748802 w 800230"/>
                <a:gd name="connsiteY3" fmla="*/ 495362 h 778410"/>
                <a:gd name="connsiteX4" fmla="*/ 713267 w 800230"/>
                <a:gd name="connsiteY4" fmla="*/ 715125 h 778410"/>
                <a:gd name="connsiteX5" fmla="*/ 707758 w 800230"/>
                <a:gd name="connsiteY5" fmla="*/ 715989 h 778410"/>
                <a:gd name="connsiteX6" fmla="*/ 668550 w 800230"/>
                <a:gd name="connsiteY6" fmla="*/ 720633 h 778410"/>
                <a:gd name="connsiteX7" fmla="*/ 656021 w 800230"/>
                <a:gd name="connsiteY7" fmla="*/ 612641 h 778410"/>
                <a:gd name="connsiteX8" fmla="*/ 645328 w 800230"/>
                <a:gd name="connsiteY8" fmla="*/ 375168 h 778410"/>
                <a:gd name="connsiteX9" fmla="*/ 648028 w 800230"/>
                <a:gd name="connsiteY9" fmla="*/ 261993 h 778410"/>
                <a:gd name="connsiteX10" fmla="*/ 26209 w 800230"/>
                <a:gd name="connsiteY10" fmla="*/ 737479 h 778410"/>
                <a:gd name="connsiteX11" fmla="*/ 89288 w 800230"/>
                <a:gd name="connsiteY11" fmla="*/ 619337 h 778410"/>
                <a:gd name="connsiteX12" fmla="*/ 143509 w 800230"/>
                <a:gd name="connsiteY12" fmla="*/ 578408 h 778410"/>
                <a:gd name="connsiteX13" fmla="*/ 321187 w 800230"/>
                <a:gd name="connsiteY13" fmla="*/ 474088 h 778410"/>
                <a:gd name="connsiteX14" fmla="*/ 387614 w 800230"/>
                <a:gd name="connsiteY14" fmla="*/ 350330 h 778410"/>
                <a:gd name="connsiteX15" fmla="*/ 397875 w 800230"/>
                <a:gd name="connsiteY15" fmla="*/ 315017 h 778410"/>
                <a:gd name="connsiteX16" fmla="*/ 525436 w 800230"/>
                <a:gd name="connsiteY16" fmla="*/ 110373 h 778410"/>
                <a:gd name="connsiteX17" fmla="*/ 644896 w 800230"/>
                <a:gd name="connsiteY17" fmla="*/ 38342 h 778410"/>
                <a:gd name="connsiteX18" fmla="*/ 786390 w 800230"/>
                <a:gd name="connsiteY18" fmla="*/ 63396 h 778410"/>
                <a:gd name="connsiteX19" fmla="*/ 778613 w 800230"/>
                <a:gd name="connsiteY19" fmla="*/ 147198 h 778410"/>
                <a:gd name="connsiteX20" fmla="*/ 699333 w 800230"/>
                <a:gd name="connsiteY20" fmla="*/ 242878 h 778410"/>
                <a:gd name="connsiteX21" fmla="*/ 545526 w 800230"/>
                <a:gd name="connsiteY21" fmla="*/ 275492 h 778410"/>
                <a:gd name="connsiteX22" fmla="*/ 448748 w 800230"/>
                <a:gd name="connsiteY22" fmla="*/ 369336 h 778410"/>
                <a:gd name="connsiteX23" fmla="*/ 360611 w 800230"/>
                <a:gd name="connsiteY23" fmla="*/ 512965 h 778410"/>
                <a:gd name="connsiteX24" fmla="*/ 348838 w 800230"/>
                <a:gd name="connsiteY24" fmla="*/ 550762 h 778410"/>
                <a:gd name="connsiteX25" fmla="*/ 328424 w 800230"/>
                <a:gd name="connsiteY25" fmla="*/ 625816 h 778410"/>
                <a:gd name="connsiteX26" fmla="*/ 306930 w 800230"/>
                <a:gd name="connsiteY26" fmla="*/ 691475 h 778410"/>
                <a:gd name="connsiteX27" fmla="*/ 158955 w 800230"/>
                <a:gd name="connsiteY27" fmla="*/ 756054 h 778410"/>
                <a:gd name="connsiteX28" fmla="*/ 97821 w 800230"/>
                <a:gd name="connsiteY28" fmla="*/ 754218 h 778410"/>
                <a:gd name="connsiteX29" fmla="*/ 61313 w 800230"/>
                <a:gd name="connsiteY29" fmla="*/ 746443 h 778410"/>
                <a:gd name="connsiteX30" fmla="*/ 26209 w 800230"/>
                <a:gd name="connsiteY30" fmla="*/ 737479 h 778410"/>
                <a:gd name="connsiteX31" fmla="*/ 395 w 800230"/>
                <a:gd name="connsiteY31" fmla="*/ 759726 h 778410"/>
                <a:gd name="connsiteX32" fmla="*/ 56668 w 800230"/>
                <a:gd name="connsiteY32" fmla="*/ 772253 h 778410"/>
                <a:gd name="connsiteX33" fmla="*/ 127200 w 800230"/>
                <a:gd name="connsiteY33" fmla="*/ 777220 h 778410"/>
                <a:gd name="connsiteX34" fmla="*/ 236831 w 800230"/>
                <a:gd name="connsiteY34" fmla="*/ 749790 h 778410"/>
                <a:gd name="connsiteX35" fmla="*/ 321187 w 800230"/>
                <a:gd name="connsiteY35" fmla="*/ 689531 h 778410"/>
                <a:gd name="connsiteX36" fmla="*/ 362879 w 800230"/>
                <a:gd name="connsiteY36" fmla="*/ 582620 h 778410"/>
                <a:gd name="connsiteX37" fmla="*/ 403816 w 800230"/>
                <a:gd name="connsiteY37" fmla="*/ 478192 h 778410"/>
                <a:gd name="connsiteX38" fmla="*/ 425958 w 800230"/>
                <a:gd name="connsiteY38" fmla="*/ 429596 h 778410"/>
                <a:gd name="connsiteX39" fmla="*/ 630531 w 800230"/>
                <a:gd name="connsiteY39" fmla="*/ 262533 h 778410"/>
                <a:gd name="connsiteX40" fmla="*/ 636795 w 800230"/>
                <a:gd name="connsiteY40" fmla="*/ 608430 h 778410"/>
                <a:gd name="connsiteX41" fmla="*/ 673735 w 800230"/>
                <a:gd name="connsiteY41" fmla="*/ 744175 h 778410"/>
                <a:gd name="connsiteX42" fmla="*/ 727308 w 800230"/>
                <a:gd name="connsiteY42" fmla="*/ 731000 h 778410"/>
                <a:gd name="connsiteX43" fmla="*/ 743078 w 800230"/>
                <a:gd name="connsiteY43" fmla="*/ 664801 h 778410"/>
                <a:gd name="connsiteX44" fmla="*/ 774617 w 800230"/>
                <a:gd name="connsiteY44" fmla="*/ 392663 h 778410"/>
                <a:gd name="connsiteX45" fmla="*/ 784446 w 800230"/>
                <a:gd name="connsiteY45" fmla="*/ 383591 h 778410"/>
                <a:gd name="connsiteX46" fmla="*/ 787470 w 800230"/>
                <a:gd name="connsiteY46" fmla="*/ 334671 h 778410"/>
                <a:gd name="connsiteX47" fmla="*/ 797083 w 800230"/>
                <a:gd name="connsiteY47" fmla="*/ 234455 h 778410"/>
                <a:gd name="connsiteX48" fmla="*/ 800000 w 800230"/>
                <a:gd name="connsiteY48" fmla="*/ 37047 h 778410"/>
                <a:gd name="connsiteX49" fmla="*/ 790819 w 800230"/>
                <a:gd name="connsiteY49" fmla="*/ 22684 h 778410"/>
                <a:gd name="connsiteX50" fmla="*/ 780774 w 800230"/>
                <a:gd name="connsiteY50" fmla="*/ 4649 h 778410"/>
                <a:gd name="connsiteX51" fmla="*/ 693717 w 800230"/>
                <a:gd name="connsiteY51" fmla="*/ 1409 h 778410"/>
                <a:gd name="connsiteX52" fmla="*/ 555463 w 800230"/>
                <a:gd name="connsiteY52" fmla="*/ 53245 h 778410"/>
                <a:gd name="connsiteX53" fmla="*/ 419369 w 800230"/>
                <a:gd name="connsiteY53" fmla="*/ 211453 h 778410"/>
                <a:gd name="connsiteX54" fmla="*/ 299693 w 800230"/>
                <a:gd name="connsiteY54" fmla="*/ 477004 h 778410"/>
                <a:gd name="connsiteX55" fmla="*/ 180233 w 800230"/>
                <a:gd name="connsiteY55" fmla="*/ 553570 h 778410"/>
                <a:gd name="connsiteX56" fmla="*/ 102897 w 800230"/>
                <a:gd name="connsiteY56" fmla="*/ 570849 h 778410"/>
                <a:gd name="connsiteX57" fmla="*/ 58613 w 800230"/>
                <a:gd name="connsiteY57" fmla="*/ 625600 h 778410"/>
                <a:gd name="connsiteX58" fmla="*/ 395 w 800230"/>
                <a:gd name="connsiteY58" fmla="*/ 759726 h 77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00230" h="778410">
                  <a:moveTo>
                    <a:pt x="648028" y="261993"/>
                  </a:moveTo>
                  <a:cubicBezTo>
                    <a:pt x="763276" y="254217"/>
                    <a:pt x="721368" y="284239"/>
                    <a:pt x="775373" y="270848"/>
                  </a:cubicBezTo>
                  <a:cubicBezTo>
                    <a:pt x="771917" y="308537"/>
                    <a:pt x="745994" y="439855"/>
                    <a:pt x="746426" y="466205"/>
                  </a:cubicBezTo>
                  <a:cubicBezTo>
                    <a:pt x="746534" y="472576"/>
                    <a:pt x="749235" y="483699"/>
                    <a:pt x="748802" y="495362"/>
                  </a:cubicBezTo>
                  <a:lnTo>
                    <a:pt x="713267" y="715125"/>
                  </a:lnTo>
                  <a:cubicBezTo>
                    <a:pt x="708514" y="717177"/>
                    <a:pt x="708514" y="715989"/>
                    <a:pt x="707758" y="715989"/>
                  </a:cubicBezTo>
                  <a:lnTo>
                    <a:pt x="668550" y="720633"/>
                  </a:lnTo>
                  <a:cubicBezTo>
                    <a:pt x="666930" y="685644"/>
                    <a:pt x="660774" y="647091"/>
                    <a:pt x="656021" y="612641"/>
                  </a:cubicBezTo>
                  <a:lnTo>
                    <a:pt x="645328" y="375168"/>
                  </a:lnTo>
                  <a:cubicBezTo>
                    <a:pt x="646516" y="330028"/>
                    <a:pt x="652997" y="311885"/>
                    <a:pt x="648028" y="261993"/>
                  </a:cubicBezTo>
                  <a:close/>
                  <a:moveTo>
                    <a:pt x="26209" y="737479"/>
                  </a:moveTo>
                  <a:cubicBezTo>
                    <a:pt x="19945" y="711669"/>
                    <a:pt x="75030" y="638019"/>
                    <a:pt x="89288" y="619337"/>
                  </a:cubicBezTo>
                  <a:cubicBezTo>
                    <a:pt x="107110" y="596227"/>
                    <a:pt x="108838" y="578516"/>
                    <a:pt x="143509" y="578408"/>
                  </a:cubicBezTo>
                  <a:cubicBezTo>
                    <a:pt x="236075" y="578300"/>
                    <a:pt x="257461" y="584671"/>
                    <a:pt x="321187" y="474088"/>
                  </a:cubicBezTo>
                  <a:cubicBezTo>
                    <a:pt x="344626" y="433267"/>
                    <a:pt x="369036" y="396550"/>
                    <a:pt x="387614" y="350330"/>
                  </a:cubicBezTo>
                  <a:cubicBezTo>
                    <a:pt x="392582" y="338019"/>
                    <a:pt x="393987" y="326896"/>
                    <a:pt x="397875" y="315017"/>
                  </a:cubicBezTo>
                  <a:cubicBezTo>
                    <a:pt x="417101" y="256809"/>
                    <a:pt x="488820" y="149682"/>
                    <a:pt x="525436" y="110373"/>
                  </a:cubicBezTo>
                  <a:cubicBezTo>
                    <a:pt x="557407" y="75924"/>
                    <a:pt x="592619" y="46658"/>
                    <a:pt x="644896" y="38342"/>
                  </a:cubicBezTo>
                  <a:cubicBezTo>
                    <a:pt x="681512" y="32619"/>
                    <a:pt x="791899" y="-2046"/>
                    <a:pt x="786390" y="63396"/>
                  </a:cubicBezTo>
                  <a:cubicBezTo>
                    <a:pt x="784122" y="89962"/>
                    <a:pt x="778938" y="119660"/>
                    <a:pt x="778613" y="147198"/>
                  </a:cubicBezTo>
                  <a:cubicBezTo>
                    <a:pt x="776885" y="294822"/>
                    <a:pt x="794491" y="245146"/>
                    <a:pt x="699333" y="242878"/>
                  </a:cubicBezTo>
                  <a:cubicBezTo>
                    <a:pt x="647812" y="241690"/>
                    <a:pt x="586354" y="239207"/>
                    <a:pt x="545526" y="275492"/>
                  </a:cubicBezTo>
                  <a:cubicBezTo>
                    <a:pt x="515175" y="302490"/>
                    <a:pt x="470998" y="336507"/>
                    <a:pt x="448748" y="369336"/>
                  </a:cubicBezTo>
                  <a:cubicBezTo>
                    <a:pt x="424878" y="404650"/>
                    <a:pt x="378325" y="475060"/>
                    <a:pt x="360611" y="512965"/>
                  </a:cubicBezTo>
                  <a:cubicBezTo>
                    <a:pt x="355211" y="524520"/>
                    <a:pt x="353266" y="538991"/>
                    <a:pt x="348838" y="550762"/>
                  </a:cubicBezTo>
                  <a:cubicBezTo>
                    <a:pt x="338901" y="576896"/>
                    <a:pt x="337497" y="603138"/>
                    <a:pt x="328424" y="625816"/>
                  </a:cubicBezTo>
                  <a:cubicBezTo>
                    <a:pt x="316759" y="654650"/>
                    <a:pt x="313734" y="682404"/>
                    <a:pt x="306930" y="691475"/>
                  </a:cubicBezTo>
                  <a:cubicBezTo>
                    <a:pt x="277011" y="731216"/>
                    <a:pt x="206588" y="735104"/>
                    <a:pt x="158955" y="756054"/>
                  </a:cubicBezTo>
                  <a:cubicBezTo>
                    <a:pt x="131412" y="768041"/>
                    <a:pt x="145021" y="758646"/>
                    <a:pt x="97821" y="754218"/>
                  </a:cubicBezTo>
                  <a:cubicBezTo>
                    <a:pt x="62609" y="750978"/>
                    <a:pt x="83995" y="747091"/>
                    <a:pt x="61313" y="746443"/>
                  </a:cubicBezTo>
                  <a:cubicBezTo>
                    <a:pt x="40791" y="745795"/>
                    <a:pt x="41655" y="753894"/>
                    <a:pt x="26209" y="737479"/>
                  </a:cubicBezTo>
                  <a:close/>
                  <a:moveTo>
                    <a:pt x="395" y="759726"/>
                  </a:moveTo>
                  <a:cubicBezTo>
                    <a:pt x="23725" y="763289"/>
                    <a:pt x="34310" y="768041"/>
                    <a:pt x="56668" y="772253"/>
                  </a:cubicBezTo>
                  <a:cubicBezTo>
                    <a:pt x="87560" y="777976"/>
                    <a:pt x="96416" y="774629"/>
                    <a:pt x="127200" y="777220"/>
                  </a:cubicBezTo>
                  <a:cubicBezTo>
                    <a:pt x="192978" y="782728"/>
                    <a:pt x="184985" y="768365"/>
                    <a:pt x="236831" y="749790"/>
                  </a:cubicBezTo>
                  <a:cubicBezTo>
                    <a:pt x="278739" y="734888"/>
                    <a:pt x="293104" y="721929"/>
                    <a:pt x="321187" y="689531"/>
                  </a:cubicBezTo>
                  <a:cubicBezTo>
                    <a:pt x="347542" y="659078"/>
                    <a:pt x="349486" y="625384"/>
                    <a:pt x="362879" y="582620"/>
                  </a:cubicBezTo>
                  <a:cubicBezTo>
                    <a:pt x="378433" y="532836"/>
                    <a:pt x="385346" y="521064"/>
                    <a:pt x="403816" y="478192"/>
                  </a:cubicBezTo>
                  <a:cubicBezTo>
                    <a:pt x="411268" y="460805"/>
                    <a:pt x="416237" y="446658"/>
                    <a:pt x="425958" y="429596"/>
                  </a:cubicBezTo>
                  <a:cubicBezTo>
                    <a:pt x="462033" y="365881"/>
                    <a:pt x="542826" y="274088"/>
                    <a:pt x="630531" y="262533"/>
                  </a:cubicBezTo>
                  <a:cubicBezTo>
                    <a:pt x="640251" y="367933"/>
                    <a:pt x="623078" y="494499"/>
                    <a:pt x="636795" y="608430"/>
                  </a:cubicBezTo>
                  <a:cubicBezTo>
                    <a:pt x="648784" y="709294"/>
                    <a:pt x="622322" y="734348"/>
                    <a:pt x="673735" y="744175"/>
                  </a:cubicBezTo>
                  <a:cubicBezTo>
                    <a:pt x="725796" y="754218"/>
                    <a:pt x="720396" y="745903"/>
                    <a:pt x="727308" y="731000"/>
                  </a:cubicBezTo>
                  <a:cubicBezTo>
                    <a:pt x="748586" y="685104"/>
                    <a:pt x="733141" y="734672"/>
                    <a:pt x="743078" y="664801"/>
                  </a:cubicBezTo>
                  <a:lnTo>
                    <a:pt x="774617" y="392663"/>
                  </a:lnTo>
                  <a:cubicBezTo>
                    <a:pt x="778505" y="381863"/>
                    <a:pt x="781098" y="384887"/>
                    <a:pt x="784446" y="383591"/>
                  </a:cubicBezTo>
                  <a:cubicBezTo>
                    <a:pt x="785526" y="367609"/>
                    <a:pt x="786066" y="350330"/>
                    <a:pt x="787470" y="334671"/>
                  </a:cubicBezTo>
                  <a:cubicBezTo>
                    <a:pt x="791251" y="291151"/>
                    <a:pt x="806804" y="295146"/>
                    <a:pt x="797083" y="234455"/>
                  </a:cubicBezTo>
                  <a:lnTo>
                    <a:pt x="800000" y="37047"/>
                  </a:lnTo>
                  <a:cubicBezTo>
                    <a:pt x="798163" y="29703"/>
                    <a:pt x="793843" y="26787"/>
                    <a:pt x="790819" y="22684"/>
                  </a:cubicBezTo>
                  <a:lnTo>
                    <a:pt x="780774" y="4649"/>
                  </a:lnTo>
                  <a:cubicBezTo>
                    <a:pt x="754959" y="1301"/>
                    <a:pt x="719423" y="-1938"/>
                    <a:pt x="693717" y="1409"/>
                  </a:cubicBezTo>
                  <a:cubicBezTo>
                    <a:pt x="641440" y="8213"/>
                    <a:pt x="599963" y="10265"/>
                    <a:pt x="555463" y="53245"/>
                  </a:cubicBezTo>
                  <a:cubicBezTo>
                    <a:pt x="502430" y="104433"/>
                    <a:pt x="463006" y="151194"/>
                    <a:pt x="419369" y="211453"/>
                  </a:cubicBezTo>
                  <a:cubicBezTo>
                    <a:pt x="364608" y="286939"/>
                    <a:pt x="380485" y="337155"/>
                    <a:pt x="299693" y="477004"/>
                  </a:cubicBezTo>
                  <a:cubicBezTo>
                    <a:pt x="271610" y="525708"/>
                    <a:pt x="247632" y="539423"/>
                    <a:pt x="180233" y="553570"/>
                  </a:cubicBezTo>
                  <a:cubicBezTo>
                    <a:pt x="147290" y="560481"/>
                    <a:pt x="124283" y="554110"/>
                    <a:pt x="102897" y="570849"/>
                  </a:cubicBezTo>
                  <a:cubicBezTo>
                    <a:pt x="83779" y="585751"/>
                    <a:pt x="71898" y="599250"/>
                    <a:pt x="58613" y="625600"/>
                  </a:cubicBezTo>
                  <a:cubicBezTo>
                    <a:pt x="42519" y="657674"/>
                    <a:pt x="-4790" y="716853"/>
                    <a:pt x="395" y="75972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id="{58EF3049-1619-47E8-D956-FFB1E6615396}"/>
                </a:ext>
              </a:extLst>
            </p:cNvPr>
            <p:cNvSpPr/>
            <p:nvPr/>
          </p:nvSpPr>
          <p:spPr>
            <a:xfrm>
              <a:off x="6397437" y="1969779"/>
              <a:ext cx="29225" cy="98272"/>
            </a:xfrm>
            <a:custGeom>
              <a:avLst/>
              <a:gdLst>
                <a:gd name="connsiteX0" fmla="*/ 3876 w 29225"/>
                <a:gd name="connsiteY0" fmla="*/ 98273 h 98272"/>
                <a:gd name="connsiteX1" fmla="*/ 29043 w 29225"/>
                <a:gd name="connsiteY1" fmla="*/ 4644 h 98272"/>
                <a:gd name="connsiteX2" fmla="*/ 19322 w 29225"/>
                <a:gd name="connsiteY2" fmla="*/ 3672 h 98272"/>
                <a:gd name="connsiteX3" fmla="*/ 15433 w 29225"/>
                <a:gd name="connsiteY3" fmla="*/ 12744 h 98272"/>
                <a:gd name="connsiteX4" fmla="*/ 3876 w 29225"/>
                <a:gd name="connsiteY4" fmla="*/ 98273 h 9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5" h="98272">
                  <a:moveTo>
                    <a:pt x="3876" y="98273"/>
                  </a:moveTo>
                  <a:cubicBezTo>
                    <a:pt x="15433" y="93089"/>
                    <a:pt x="31095" y="7020"/>
                    <a:pt x="29043" y="4644"/>
                  </a:cubicBezTo>
                  <a:cubicBezTo>
                    <a:pt x="28719" y="4536"/>
                    <a:pt x="31419" y="-5075"/>
                    <a:pt x="19322" y="3672"/>
                  </a:cubicBezTo>
                  <a:cubicBezTo>
                    <a:pt x="16298" y="5832"/>
                    <a:pt x="15541" y="11016"/>
                    <a:pt x="15433" y="12744"/>
                  </a:cubicBezTo>
                  <a:cubicBezTo>
                    <a:pt x="11869" y="61016"/>
                    <a:pt x="-8329" y="77647"/>
                    <a:pt x="3876" y="9827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>
              <a:extLst>
                <a:ext uri="{FF2B5EF4-FFF2-40B4-BE49-F238E27FC236}">
                  <a16:creationId xmlns:a16="http://schemas.microsoft.com/office/drawing/2014/main" id="{2DAE92D8-5C42-2503-2689-450E1B08734C}"/>
                </a:ext>
              </a:extLst>
            </p:cNvPr>
            <p:cNvSpPr/>
            <p:nvPr/>
          </p:nvSpPr>
          <p:spPr>
            <a:xfrm>
              <a:off x="6938254" y="1416215"/>
              <a:ext cx="62534" cy="120734"/>
            </a:xfrm>
            <a:custGeom>
              <a:avLst/>
              <a:gdLst>
                <a:gd name="connsiteX0" fmla="*/ 90 w 62534"/>
                <a:gd name="connsiteY0" fmla="*/ 120734 h 120734"/>
                <a:gd name="connsiteX1" fmla="*/ 32385 w 62534"/>
                <a:gd name="connsiteY1" fmla="*/ 62419 h 120734"/>
                <a:gd name="connsiteX2" fmla="*/ 50747 w 62534"/>
                <a:gd name="connsiteY2" fmla="*/ 30778 h 120734"/>
                <a:gd name="connsiteX3" fmla="*/ 60036 w 62534"/>
                <a:gd name="connsiteY3" fmla="*/ 0 h 120734"/>
                <a:gd name="connsiteX4" fmla="*/ 42430 w 62534"/>
                <a:gd name="connsiteY4" fmla="*/ 26350 h 120734"/>
                <a:gd name="connsiteX5" fmla="*/ 90 w 62534"/>
                <a:gd name="connsiteY5" fmla="*/ 120734 h 12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34" h="120734">
                  <a:moveTo>
                    <a:pt x="90" y="120734"/>
                  </a:moveTo>
                  <a:cubicBezTo>
                    <a:pt x="11863" y="102268"/>
                    <a:pt x="20828" y="82182"/>
                    <a:pt x="32385" y="62419"/>
                  </a:cubicBezTo>
                  <a:lnTo>
                    <a:pt x="50747" y="30778"/>
                  </a:lnTo>
                  <a:cubicBezTo>
                    <a:pt x="58092" y="21274"/>
                    <a:pt x="66949" y="15983"/>
                    <a:pt x="60036" y="0"/>
                  </a:cubicBezTo>
                  <a:cubicBezTo>
                    <a:pt x="47939" y="4428"/>
                    <a:pt x="47831" y="14687"/>
                    <a:pt x="42430" y="26350"/>
                  </a:cubicBezTo>
                  <a:cubicBezTo>
                    <a:pt x="28281" y="56696"/>
                    <a:pt x="-1854" y="103456"/>
                    <a:pt x="90" y="12073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>
              <a:extLst>
                <a:ext uri="{FF2B5EF4-FFF2-40B4-BE49-F238E27FC236}">
                  <a16:creationId xmlns:a16="http://schemas.microsoft.com/office/drawing/2014/main" id="{71870BB5-F273-73EE-DD48-4F16AFCC1DD7}"/>
                </a:ext>
              </a:extLst>
            </p:cNvPr>
            <p:cNvSpPr/>
            <p:nvPr/>
          </p:nvSpPr>
          <p:spPr>
            <a:xfrm>
              <a:off x="6983468" y="1416323"/>
              <a:ext cx="53897" cy="106047"/>
            </a:xfrm>
            <a:custGeom>
              <a:avLst/>
              <a:gdLst>
                <a:gd name="connsiteX0" fmla="*/ 2400 w 53897"/>
                <a:gd name="connsiteY0" fmla="*/ 106048 h 106047"/>
                <a:gd name="connsiteX1" fmla="*/ 16118 w 53897"/>
                <a:gd name="connsiteY1" fmla="*/ 78834 h 106047"/>
                <a:gd name="connsiteX2" fmla="*/ 31347 w 53897"/>
                <a:gd name="connsiteY2" fmla="*/ 52916 h 106047"/>
                <a:gd name="connsiteX3" fmla="*/ 52301 w 53897"/>
                <a:gd name="connsiteY3" fmla="*/ 0 h 106047"/>
                <a:gd name="connsiteX4" fmla="*/ 132 w 53897"/>
                <a:gd name="connsiteY4" fmla="*/ 99028 h 106047"/>
                <a:gd name="connsiteX5" fmla="*/ 2400 w 53897"/>
                <a:gd name="connsiteY5" fmla="*/ 106048 h 10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897" h="106047">
                  <a:moveTo>
                    <a:pt x="2400" y="106048"/>
                  </a:moveTo>
                  <a:cubicBezTo>
                    <a:pt x="16334" y="95896"/>
                    <a:pt x="7909" y="95464"/>
                    <a:pt x="16118" y="78834"/>
                  </a:cubicBezTo>
                  <a:cubicBezTo>
                    <a:pt x="20654" y="69547"/>
                    <a:pt x="25947" y="62851"/>
                    <a:pt x="31347" y="52916"/>
                  </a:cubicBezTo>
                  <a:cubicBezTo>
                    <a:pt x="39124" y="38445"/>
                    <a:pt x="59754" y="12527"/>
                    <a:pt x="52301" y="0"/>
                  </a:cubicBezTo>
                  <a:lnTo>
                    <a:pt x="132" y="99028"/>
                  </a:lnTo>
                  <a:cubicBezTo>
                    <a:pt x="-408" y="106480"/>
                    <a:pt x="780" y="102916"/>
                    <a:pt x="2400" y="10604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id="{AB7C689E-1404-BB26-85A2-997858153EF4}"/>
                </a:ext>
              </a:extLst>
            </p:cNvPr>
            <p:cNvSpPr/>
            <p:nvPr/>
          </p:nvSpPr>
          <p:spPr>
            <a:xfrm>
              <a:off x="6998506" y="1735052"/>
              <a:ext cx="41260" cy="43474"/>
            </a:xfrm>
            <a:custGeom>
              <a:avLst/>
              <a:gdLst>
                <a:gd name="connsiteX0" fmla="*/ 0 w 41260"/>
                <a:gd name="connsiteY0" fmla="*/ 15613 h 43474"/>
                <a:gd name="connsiteX1" fmla="*/ 24518 w 41260"/>
                <a:gd name="connsiteY1" fmla="*/ 15505 h 43474"/>
                <a:gd name="connsiteX2" fmla="*/ 22898 w 41260"/>
                <a:gd name="connsiteY2" fmla="*/ 17988 h 43474"/>
                <a:gd name="connsiteX3" fmla="*/ 21278 w 41260"/>
                <a:gd name="connsiteY3" fmla="*/ 20472 h 43474"/>
                <a:gd name="connsiteX4" fmla="*/ 9289 w 41260"/>
                <a:gd name="connsiteY4" fmla="*/ 43474 h 43474"/>
                <a:gd name="connsiteX5" fmla="*/ 30783 w 41260"/>
                <a:gd name="connsiteY5" fmla="*/ 23928 h 43474"/>
                <a:gd name="connsiteX6" fmla="*/ 23654 w 41260"/>
                <a:gd name="connsiteY6" fmla="*/ 11293 h 43474"/>
                <a:gd name="connsiteX7" fmla="*/ 41260 w 41260"/>
                <a:gd name="connsiteY7" fmla="*/ 3194 h 43474"/>
                <a:gd name="connsiteX8" fmla="*/ 0 w 41260"/>
                <a:gd name="connsiteY8" fmla="*/ 15613 h 4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60" h="43474">
                  <a:moveTo>
                    <a:pt x="0" y="15613"/>
                  </a:moveTo>
                  <a:cubicBezTo>
                    <a:pt x="8533" y="19392"/>
                    <a:pt x="12529" y="15289"/>
                    <a:pt x="24518" y="15505"/>
                  </a:cubicBezTo>
                  <a:cubicBezTo>
                    <a:pt x="23978" y="16368"/>
                    <a:pt x="23114" y="16692"/>
                    <a:pt x="22898" y="17988"/>
                  </a:cubicBezTo>
                  <a:cubicBezTo>
                    <a:pt x="22574" y="19392"/>
                    <a:pt x="21602" y="20040"/>
                    <a:pt x="21278" y="20472"/>
                  </a:cubicBezTo>
                  <a:cubicBezTo>
                    <a:pt x="12961" y="31595"/>
                    <a:pt x="10801" y="30191"/>
                    <a:pt x="9289" y="43474"/>
                  </a:cubicBezTo>
                  <a:cubicBezTo>
                    <a:pt x="19442" y="38075"/>
                    <a:pt x="19010" y="32351"/>
                    <a:pt x="30783" y="23928"/>
                  </a:cubicBezTo>
                  <a:cubicBezTo>
                    <a:pt x="29595" y="13885"/>
                    <a:pt x="31215" y="18096"/>
                    <a:pt x="23654" y="11293"/>
                  </a:cubicBezTo>
                  <a:cubicBezTo>
                    <a:pt x="42340" y="9673"/>
                    <a:pt x="34780" y="14101"/>
                    <a:pt x="41260" y="3194"/>
                  </a:cubicBezTo>
                  <a:cubicBezTo>
                    <a:pt x="32295" y="-2530"/>
                    <a:pt x="6697" y="-1774"/>
                    <a:pt x="0" y="156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id="{C7CE1ACC-3742-BCB0-25CB-3F0189D93C1D}"/>
                </a:ext>
              </a:extLst>
            </p:cNvPr>
            <p:cNvSpPr/>
            <p:nvPr/>
          </p:nvSpPr>
          <p:spPr>
            <a:xfrm>
              <a:off x="6999241" y="1852717"/>
              <a:ext cx="10929" cy="88121"/>
            </a:xfrm>
            <a:custGeom>
              <a:avLst/>
              <a:gdLst>
                <a:gd name="connsiteX0" fmla="*/ 6177 w 10929"/>
                <a:gd name="connsiteY0" fmla="*/ 88121 h 88121"/>
                <a:gd name="connsiteX1" fmla="*/ 10930 w 10929"/>
                <a:gd name="connsiteY1" fmla="*/ 0 h 88121"/>
                <a:gd name="connsiteX2" fmla="*/ 669 w 10929"/>
                <a:gd name="connsiteY2" fmla="*/ 38877 h 88121"/>
                <a:gd name="connsiteX3" fmla="*/ 6177 w 10929"/>
                <a:gd name="connsiteY3" fmla="*/ 88121 h 8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29" h="88121">
                  <a:moveTo>
                    <a:pt x="6177" y="88121"/>
                  </a:moveTo>
                  <a:lnTo>
                    <a:pt x="10930" y="0"/>
                  </a:lnTo>
                  <a:cubicBezTo>
                    <a:pt x="-4732" y="4860"/>
                    <a:pt x="1209" y="19114"/>
                    <a:pt x="669" y="38877"/>
                  </a:cubicBezTo>
                  <a:cubicBezTo>
                    <a:pt x="129" y="57775"/>
                    <a:pt x="-735" y="74730"/>
                    <a:pt x="6177" y="8812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id="{4E6D232B-E50B-126C-BB18-41906152C614}"/>
                </a:ext>
              </a:extLst>
            </p:cNvPr>
            <p:cNvSpPr/>
            <p:nvPr/>
          </p:nvSpPr>
          <p:spPr>
            <a:xfrm>
              <a:off x="6436969" y="1998613"/>
              <a:ext cx="18192" cy="61771"/>
            </a:xfrm>
            <a:custGeom>
              <a:avLst/>
              <a:gdLst>
                <a:gd name="connsiteX0" fmla="*/ 2796 w 18192"/>
                <a:gd name="connsiteY0" fmla="*/ 61771 h 61771"/>
                <a:gd name="connsiteX1" fmla="*/ 16298 w 18192"/>
                <a:gd name="connsiteY1" fmla="*/ 52808 h 61771"/>
                <a:gd name="connsiteX2" fmla="*/ 13705 w 18192"/>
                <a:gd name="connsiteY2" fmla="*/ 26782 h 61771"/>
                <a:gd name="connsiteX3" fmla="*/ 17810 w 18192"/>
                <a:gd name="connsiteY3" fmla="*/ 12851 h 61771"/>
                <a:gd name="connsiteX4" fmla="*/ 14137 w 18192"/>
                <a:gd name="connsiteY4" fmla="*/ 0 h 61771"/>
                <a:gd name="connsiteX5" fmla="*/ 2472 w 18192"/>
                <a:gd name="connsiteY5" fmla="*/ 30238 h 61771"/>
                <a:gd name="connsiteX6" fmla="*/ 2796 w 18192"/>
                <a:gd name="connsiteY6" fmla="*/ 61771 h 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" h="61771">
                  <a:moveTo>
                    <a:pt x="2796" y="61771"/>
                  </a:moveTo>
                  <a:lnTo>
                    <a:pt x="16298" y="52808"/>
                  </a:lnTo>
                  <a:cubicBezTo>
                    <a:pt x="14569" y="34017"/>
                    <a:pt x="8089" y="54212"/>
                    <a:pt x="13705" y="26782"/>
                  </a:cubicBezTo>
                  <a:cubicBezTo>
                    <a:pt x="14461" y="23110"/>
                    <a:pt x="17378" y="21490"/>
                    <a:pt x="17810" y="12851"/>
                  </a:cubicBezTo>
                  <a:cubicBezTo>
                    <a:pt x="18782" y="-9719"/>
                    <a:pt x="18026" y="7127"/>
                    <a:pt x="14137" y="0"/>
                  </a:cubicBezTo>
                  <a:lnTo>
                    <a:pt x="2472" y="30238"/>
                  </a:lnTo>
                  <a:cubicBezTo>
                    <a:pt x="-876" y="41901"/>
                    <a:pt x="-876" y="51728"/>
                    <a:pt x="2796" y="6177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id="{6DE01E31-DC47-5705-6B8D-E8F750DBED41}"/>
                </a:ext>
              </a:extLst>
            </p:cNvPr>
            <p:cNvSpPr/>
            <p:nvPr/>
          </p:nvSpPr>
          <p:spPr>
            <a:xfrm>
              <a:off x="6987381" y="1665926"/>
              <a:ext cx="50657" cy="29123"/>
            </a:xfrm>
            <a:custGeom>
              <a:avLst/>
              <a:gdLst>
                <a:gd name="connsiteX0" fmla="*/ 0 w 50657"/>
                <a:gd name="connsiteY0" fmla="*/ 29123 h 29123"/>
                <a:gd name="connsiteX1" fmla="*/ 25815 w 50657"/>
                <a:gd name="connsiteY1" fmla="*/ 16380 h 29123"/>
                <a:gd name="connsiteX2" fmla="*/ 50657 w 50657"/>
                <a:gd name="connsiteY2" fmla="*/ 2126 h 29123"/>
                <a:gd name="connsiteX3" fmla="*/ 0 w 50657"/>
                <a:gd name="connsiteY3" fmla="*/ 29123 h 2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57" h="29123">
                  <a:moveTo>
                    <a:pt x="0" y="29123"/>
                  </a:moveTo>
                  <a:cubicBezTo>
                    <a:pt x="11233" y="25776"/>
                    <a:pt x="13825" y="20916"/>
                    <a:pt x="25815" y="16380"/>
                  </a:cubicBezTo>
                  <a:cubicBezTo>
                    <a:pt x="44933" y="9253"/>
                    <a:pt x="40720" y="17892"/>
                    <a:pt x="50657" y="2126"/>
                  </a:cubicBezTo>
                  <a:cubicBezTo>
                    <a:pt x="36292" y="-6514"/>
                    <a:pt x="108" y="12925"/>
                    <a:pt x="0" y="2912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5E3EF849-F3BE-5980-A0AE-210651772721}"/>
                </a:ext>
              </a:extLst>
            </p:cNvPr>
            <p:cNvSpPr/>
            <p:nvPr/>
          </p:nvSpPr>
          <p:spPr>
            <a:xfrm>
              <a:off x="6999586" y="1693103"/>
              <a:ext cx="40072" cy="23328"/>
            </a:xfrm>
            <a:custGeom>
              <a:avLst/>
              <a:gdLst>
                <a:gd name="connsiteX0" fmla="*/ 0 w 40072"/>
                <a:gd name="connsiteY0" fmla="*/ 23329 h 23328"/>
                <a:gd name="connsiteX1" fmla="*/ 40072 w 40072"/>
                <a:gd name="connsiteY1" fmla="*/ 3674 h 23328"/>
                <a:gd name="connsiteX2" fmla="*/ 16634 w 40072"/>
                <a:gd name="connsiteY2" fmla="*/ 5402 h 23328"/>
                <a:gd name="connsiteX3" fmla="*/ 0 w 40072"/>
                <a:gd name="connsiteY3" fmla="*/ 23329 h 23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72" h="23328">
                  <a:moveTo>
                    <a:pt x="0" y="23329"/>
                  </a:moveTo>
                  <a:cubicBezTo>
                    <a:pt x="42016" y="11342"/>
                    <a:pt x="36616" y="12854"/>
                    <a:pt x="40072" y="3674"/>
                  </a:cubicBezTo>
                  <a:cubicBezTo>
                    <a:pt x="27651" y="-2481"/>
                    <a:pt x="27975" y="-213"/>
                    <a:pt x="16634" y="5402"/>
                  </a:cubicBezTo>
                  <a:cubicBezTo>
                    <a:pt x="3348" y="11882"/>
                    <a:pt x="1404" y="9830"/>
                    <a:pt x="0" y="2332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4C402A02-AB3D-7600-F8D9-744E109609FC}"/>
                </a:ext>
              </a:extLst>
            </p:cNvPr>
            <p:cNvSpPr/>
            <p:nvPr/>
          </p:nvSpPr>
          <p:spPr>
            <a:xfrm>
              <a:off x="6999511" y="1495697"/>
              <a:ext cx="32627" cy="68142"/>
            </a:xfrm>
            <a:custGeom>
              <a:avLst/>
              <a:gdLst>
                <a:gd name="connsiteX0" fmla="*/ 2883 w 32627"/>
                <a:gd name="connsiteY0" fmla="*/ 68143 h 68142"/>
                <a:gd name="connsiteX1" fmla="*/ 31938 w 32627"/>
                <a:gd name="connsiteY1" fmla="*/ 0 h 68142"/>
                <a:gd name="connsiteX2" fmla="*/ 1695 w 32627"/>
                <a:gd name="connsiteY2" fmla="*/ 58855 h 68142"/>
                <a:gd name="connsiteX3" fmla="*/ 2883 w 32627"/>
                <a:gd name="connsiteY3" fmla="*/ 68143 h 6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27" h="68142">
                  <a:moveTo>
                    <a:pt x="2883" y="68143"/>
                  </a:moveTo>
                  <a:cubicBezTo>
                    <a:pt x="10552" y="57235"/>
                    <a:pt x="37230" y="12419"/>
                    <a:pt x="31938" y="0"/>
                  </a:cubicBezTo>
                  <a:lnTo>
                    <a:pt x="1695" y="58855"/>
                  </a:lnTo>
                  <a:cubicBezTo>
                    <a:pt x="-1654" y="75486"/>
                    <a:pt x="615" y="63175"/>
                    <a:pt x="2883" y="6814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955D373E-9489-C2D0-4B89-DC7EEA4F58DE}"/>
                </a:ext>
              </a:extLst>
            </p:cNvPr>
            <p:cNvSpPr/>
            <p:nvPr/>
          </p:nvSpPr>
          <p:spPr>
            <a:xfrm>
              <a:off x="6482476" y="2012652"/>
              <a:ext cx="10444" cy="51295"/>
            </a:xfrm>
            <a:custGeom>
              <a:avLst/>
              <a:gdLst>
                <a:gd name="connsiteX0" fmla="*/ 1789 w 10444"/>
                <a:gd name="connsiteY0" fmla="*/ 51296 h 51295"/>
                <a:gd name="connsiteX1" fmla="*/ 5894 w 10444"/>
                <a:gd name="connsiteY1" fmla="*/ 0 h 51295"/>
                <a:gd name="connsiteX2" fmla="*/ 1789 w 10444"/>
                <a:gd name="connsiteY2" fmla="*/ 51296 h 5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44" h="51295">
                  <a:moveTo>
                    <a:pt x="1789" y="51296"/>
                  </a:moveTo>
                  <a:cubicBezTo>
                    <a:pt x="10106" y="38121"/>
                    <a:pt x="14210" y="13391"/>
                    <a:pt x="5894" y="0"/>
                  </a:cubicBezTo>
                  <a:cubicBezTo>
                    <a:pt x="3841" y="4320"/>
                    <a:pt x="-3287" y="40389"/>
                    <a:pt x="1789" y="5129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0" name="图形 239">
            <a:extLst>
              <a:ext uri="{FF2B5EF4-FFF2-40B4-BE49-F238E27FC236}">
                <a16:creationId xmlns:a16="http://schemas.microsoft.com/office/drawing/2014/main" id="{73B9DE6B-66C3-0C7C-7804-5CECD41B0A2B}"/>
              </a:ext>
            </a:extLst>
          </p:cNvPr>
          <p:cNvGrpSpPr/>
          <p:nvPr/>
        </p:nvGrpSpPr>
        <p:grpSpPr>
          <a:xfrm>
            <a:off x="3171331" y="2183602"/>
            <a:ext cx="834504" cy="1008172"/>
            <a:chOff x="7347896" y="1360915"/>
            <a:chExt cx="748440" cy="904198"/>
          </a:xfrm>
          <a:solidFill>
            <a:srgbClr val="292929"/>
          </a:solidFill>
        </p:grpSpPr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78FDB059-B940-8355-B946-F278E30E3786}"/>
                </a:ext>
              </a:extLst>
            </p:cNvPr>
            <p:cNvSpPr/>
            <p:nvPr/>
          </p:nvSpPr>
          <p:spPr>
            <a:xfrm>
              <a:off x="7347896" y="1360915"/>
              <a:ext cx="748440" cy="904198"/>
            </a:xfrm>
            <a:custGeom>
              <a:avLst/>
              <a:gdLst>
                <a:gd name="connsiteX0" fmla="*/ 118729 w 748440"/>
                <a:gd name="connsiteY0" fmla="*/ 476575 h 904198"/>
                <a:gd name="connsiteX1" fmla="*/ 160530 w 748440"/>
                <a:gd name="connsiteY1" fmla="*/ 476143 h 904198"/>
                <a:gd name="connsiteX2" fmla="*/ 178783 w 748440"/>
                <a:gd name="connsiteY2" fmla="*/ 473443 h 904198"/>
                <a:gd name="connsiteX3" fmla="*/ 270701 w 748440"/>
                <a:gd name="connsiteY3" fmla="*/ 492234 h 904198"/>
                <a:gd name="connsiteX4" fmla="*/ 213563 w 748440"/>
                <a:gd name="connsiteY4" fmla="*/ 558865 h 904198"/>
                <a:gd name="connsiteX5" fmla="*/ 210647 w 748440"/>
                <a:gd name="connsiteY5" fmla="*/ 564264 h 904198"/>
                <a:gd name="connsiteX6" fmla="*/ 209350 w 748440"/>
                <a:gd name="connsiteY6" fmla="*/ 567180 h 904198"/>
                <a:gd name="connsiteX7" fmla="*/ 224580 w 748440"/>
                <a:gd name="connsiteY7" fmla="*/ 616424 h 904198"/>
                <a:gd name="connsiteX8" fmla="*/ 239486 w 748440"/>
                <a:gd name="connsiteY8" fmla="*/ 672364 h 904198"/>
                <a:gd name="connsiteX9" fmla="*/ 263788 w 748440"/>
                <a:gd name="connsiteY9" fmla="*/ 784783 h 904198"/>
                <a:gd name="connsiteX10" fmla="*/ 260872 w 748440"/>
                <a:gd name="connsiteY10" fmla="*/ 887591 h 904198"/>
                <a:gd name="connsiteX11" fmla="*/ 249855 w 748440"/>
                <a:gd name="connsiteY11" fmla="*/ 881219 h 904198"/>
                <a:gd name="connsiteX12" fmla="*/ 241106 w 748440"/>
                <a:gd name="connsiteY12" fmla="*/ 873444 h 904198"/>
                <a:gd name="connsiteX13" fmla="*/ 232033 w 748440"/>
                <a:gd name="connsiteY13" fmla="*/ 865668 h 904198"/>
                <a:gd name="connsiteX14" fmla="*/ 206650 w 748440"/>
                <a:gd name="connsiteY14" fmla="*/ 803897 h 904198"/>
                <a:gd name="connsiteX15" fmla="*/ 173491 w 748440"/>
                <a:gd name="connsiteY15" fmla="*/ 700225 h 904198"/>
                <a:gd name="connsiteX16" fmla="*/ 146380 w 748440"/>
                <a:gd name="connsiteY16" fmla="*/ 590506 h 904198"/>
                <a:gd name="connsiteX17" fmla="*/ 118729 w 748440"/>
                <a:gd name="connsiteY17" fmla="*/ 476575 h 904198"/>
                <a:gd name="connsiteX18" fmla="*/ 658460 w 748440"/>
                <a:gd name="connsiteY18" fmla="*/ 253789 h 904198"/>
                <a:gd name="connsiteX19" fmla="*/ 652519 w 748440"/>
                <a:gd name="connsiteY19" fmla="*/ 374199 h 904198"/>
                <a:gd name="connsiteX20" fmla="*/ 652411 w 748440"/>
                <a:gd name="connsiteY20" fmla="*/ 315020 h 904198"/>
                <a:gd name="connsiteX21" fmla="*/ 658460 w 748440"/>
                <a:gd name="connsiteY21" fmla="*/ 253789 h 904198"/>
                <a:gd name="connsiteX22" fmla="*/ 15255 w 748440"/>
                <a:gd name="connsiteY22" fmla="*/ 297849 h 904198"/>
                <a:gd name="connsiteX23" fmla="*/ 34913 w 748440"/>
                <a:gd name="connsiteY23" fmla="*/ 190182 h 904198"/>
                <a:gd name="connsiteX24" fmla="*/ 123158 w 748440"/>
                <a:gd name="connsiteY24" fmla="*/ 144501 h 904198"/>
                <a:gd name="connsiteX25" fmla="*/ 227388 w 748440"/>
                <a:gd name="connsiteY25" fmla="*/ 298929 h 904198"/>
                <a:gd name="connsiteX26" fmla="*/ 215183 w 748440"/>
                <a:gd name="connsiteY26" fmla="*/ 415344 h 904198"/>
                <a:gd name="connsiteX27" fmla="*/ 119053 w 748440"/>
                <a:gd name="connsiteY27" fmla="*/ 453465 h 904198"/>
                <a:gd name="connsiteX28" fmla="*/ 23248 w 748440"/>
                <a:gd name="connsiteY28" fmla="*/ 415344 h 904198"/>
                <a:gd name="connsiteX29" fmla="*/ 15255 w 748440"/>
                <a:gd name="connsiteY29" fmla="*/ 297849 h 904198"/>
                <a:gd name="connsiteX30" fmla="*/ 579180 w 748440"/>
                <a:gd name="connsiteY30" fmla="*/ 589642 h 904198"/>
                <a:gd name="connsiteX31" fmla="*/ 558334 w 748440"/>
                <a:gd name="connsiteY31" fmla="*/ 453465 h 904198"/>
                <a:gd name="connsiteX32" fmla="*/ 560818 w 748440"/>
                <a:gd name="connsiteY32" fmla="*/ 223659 h 904198"/>
                <a:gd name="connsiteX33" fmla="*/ 568163 w 748440"/>
                <a:gd name="connsiteY33" fmla="*/ 148821 h 904198"/>
                <a:gd name="connsiteX34" fmla="*/ 571511 w 748440"/>
                <a:gd name="connsiteY34" fmla="*/ 67935 h 904198"/>
                <a:gd name="connsiteX35" fmla="*/ 611259 w 748440"/>
                <a:gd name="connsiteY35" fmla="*/ 21715 h 904198"/>
                <a:gd name="connsiteX36" fmla="*/ 631025 w 748440"/>
                <a:gd name="connsiteY36" fmla="*/ 302925 h 904198"/>
                <a:gd name="connsiteX37" fmla="*/ 625193 w 748440"/>
                <a:gd name="connsiteY37" fmla="*/ 381327 h 904198"/>
                <a:gd name="connsiteX38" fmla="*/ 579180 w 748440"/>
                <a:gd name="connsiteY38" fmla="*/ 589642 h 904198"/>
                <a:gd name="connsiteX39" fmla="*/ 534679 w 748440"/>
                <a:gd name="connsiteY39" fmla="*/ 527547 h 904198"/>
                <a:gd name="connsiteX40" fmla="*/ 464040 w 748440"/>
                <a:gd name="connsiteY40" fmla="*/ 517612 h 904198"/>
                <a:gd name="connsiteX41" fmla="*/ 370395 w 748440"/>
                <a:gd name="connsiteY41" fmla="*/ 496122 h 904198"/>
                <a:gd name="connsiteX42" fmla="*/ 288631 w 748440"/>
                <a:gd name="connsiteY42" fmla="*/ 477655 h 904198"/>
                <a:gd name="connsiteX43" fmla="*/ 209567 w 748440"/>
                <a:gd name="connsiteY43" fmla="*/ 462320 h 904198"/>
                <a:gd name="connsiteX44" fmla="*/ 241430 w 748440"/>
                <a:gd name="connsiteY44" fmla="*/ 325603 h 904198"/>
                <a:gd name="connsiteX45" fmla="*/ 229873 w 748440"/>
                <a:gd name="connsiteY45" fmla="*/ 156704 h 904198"/>
                <a:gd name="connsiteX46" fmla="*/ 300728 w 748440"/>
                <a:gd name="connsiteY46" fmla="*/ 141477 h 904198"/>
                <a:gd name="connsiteX47" fmla="*/ 259468 w 748440"/>
                <a:gd name="connsiteY47" fmla="*/ 137158 h 904198"/>
                <a:gd name="connsiteX48" fmla="*/ 338424 w 748440"/>
                <a:gd name="connsiteY48" fmla="*/ 107568 h 904198"/>
                <a:gd name="connsiteX49" fmla="*/ 384328 w 748440"/>
                <a:gd name="connsiteY49" fmla="*/ 99145 h 904198"/>
                <a:gd name="connsiteX50" fmla="*/ 468253 w 748440"/>
                <a:gd name="connsiteY50" fmla="*/ 76359 h 904198"/>
                <a:gd name="connsiteX51" fmla="*/ 534139 w 748440"/>
                <a:gd name="connsiteY51" fmla="*/ 60808 h 904198"/>
                <a:gd name="connsiteX52" fmla="*/ 553689 w 748440"/>
                <a:gd name="connsiteY52" fmla="*/ 123551 h 904198"/>
                <a:gd name="connsiteX53" fmla="*/ 549693 w 748440"/>
                <a:gd name="connsiteY53" fmla="*/ 227331 h 904198"/>
                <a:gd name="connsiteX54" fmla="*/ 546237 w 748440"/>
                <a:gd name="connsiteY54" fmla="*/ 377979 h 904198"/>
                <a:gd name="connsiteX55" fmla="*/ 545697 w 748440"/>
                <a:gd name="connsiteY55" fmla="*/ 431435 h 904198"/>
                <a:gd name="connsiteX56" fmla="*/ 534679 w 748440"/>
                <a:gd name="connsiteY56" fmla="*/ 527547 h 904198"/>
                <a:gd name="connsiteX57" fmla="*/ 562978 w 748440"/>
                <a:gd name="connsiteY57" fmla="*/ 42881 h 904198"/>
                <a:gd name="connsiteX58" fmla="*/ 481430 w 748440"/>
                <a:gd name="connsiteY58" fmla="*/ 52060 h 904198"/>
                <a:gd name="connsiteX59" fmla="*/ 425264 w 748440"/>
                <a:gd name="connsiteY59" fmla="*/ 66963 h 904198"/>
                <a:gd name="connsiteX60" fmla="*/ 337991 w 748440"/>
                <a:gd name="connsiteY60" fmla="*/ 87698 h 904198"/>
                <a:gd name="connsiteX61" fmla="*/ 206434 w 748440"/>
                <a:gd name="connsiteY61" fmla="*/ 126251 h 904198"/>
                <a:gd name="connsiteX62" fmla="*/ 173707 w 748440"/>
                <a:gd name="connsiteY62" fmla="*/ 122795 h 904198"/>
                <a:gd name="connsiteX63" fmla="*/ 1429 w 748440"/>
                <a:gd name="connsiteY63" fmla="*/ 294717 h 904198"/>
                <a:gd name="connsiteX64" fmla="*/ 7262 w 748440"/>
                <a:gd name="connsiteY64" fmla="*/ 423659 h 904198"/>
                <a:gd name="connsiteX65" fmla="*/ 95939 w 748440"/>
                <a:gd name="connsiteY65" fmla="*/ 475711 h 904198"/>
                <a:gd name="connsiteX66" fmla="*/ 111277 w 748440"/>
                <a:gd name="connsiteY66" fmla="*/ 522903 h 904198"/>
                <a:gd name="connsiteX67" fmla="*/ 236785 w 748440"/>
                <a:gd name="connsiteY67" fmla="*/ 898066 h 904198"/>
                <a:gd name="connsiteX68" fmla="*/ 287010 w 748440"/>
                <a:gd name="connsiteY68" fmla="*/ 897634 h 904198"/>
                <a:gd name="connsiteX69" fmla="*/ 267460 w 748440"/>
                <a:gd name="connsiteY69" fmla="*/ 684675 h 904198"/>
                <a:gd name="connsiteX70" fmla="*/ 235597 w 748440"/>
                <a:gd name="connsiteY70" fmla="*/ 589102 h 904198"/>
                <a:gd name="connsiteX71" fmla="*/ 268756 w 748440"/>
                <a:gd name="connsiteY71" fmla="*/ 552385 h 904198"/>
                <a:gd name="connsiteX72" fmla="*/ 293167 w 748440"/>
                <a:gd name="connsiteY72" fmla="*/ 500009 h 904198"/>
                <a:gd name="connsiteX73" fmla="*/ 409927 w 748440"/>
                <a:gd name="connsiteY73" fmla="*/ 525927 h 904198"/>
                <a:gd name="connsiteX74" fmla="*/ 529495 w 748440"/>
                <a:gd name="connsiteY74" fmla="*/ 550981 h 904198"/>
                <a:gd name="connsiteX75" fmla="*/ 532843 w 748440"/>
                <a:gd name="connsiteY75" fmla="*/ 556813 h 904198"/>
                <a:gd name="connsiteX76" fmla="*/ 562654 w 748440"/>
                <a:gd name="connsiteY76" fmla="*/ 608001 h 904198"/>
                <a:gd name="connsiteX77" fmla="*/ 649711 w 748440"/>
                <a:gd name="connsiteY77" fmla="*/ 394178 h 904198"/>
                <a:gd name="connsiteX78" fmla="*/ 748433 w 748440"/>
                <a:gd name="connsiteY78" fmla="*/ 319663 h 904198"/>
                <a:gd name="connsiteX79" fmla="*/ 723158 w 748440"/>
                <a:gd name="connsiteY79" fmla="*/ 258648 h 904198"/>
                <a:gd name="connsiteX80" fmla="*/ 660728 w 748440"/>
                <a:gd name="connsiteY80" fmla="*/ 234134 h 904198"/>
                <a:gd name="connsiteX81" fmla="*/ 615148 w 748440"/>
                <a:gd name="connsiteY81" fmla="*/ 2384 h 904198"/>
                <a:gd name="connsiteX82" fmla="*/ 562978 w 748440"/>
                <a:gd name="connsiteY82" fmla="*/ 42881 h 90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748440" h="904198">
                  <a:moveTo>
                    <a:pt x="118729" y="476575"/>
                  </a:moveTo>
                  <a:cubicBezTo>
                    <a:pt x="132771" y="476899"/>
                    <a:pt x="146596" y="477547"/>
                    <a:pt x="160530" y="476143"/>
                  </a:cubicBezTo>
                  <a:cubicBezTo>
                    <a:pt x="165822" y="475603"/>
                    <a:pt x="175003" y="473767"/>
                    <a:pt x="178783" y="473443"/>
                  </a:cubicBezTo>
                  <a:cubicBezTo>
                    <a:pt x="202006" y="471499"/>
                    <a:pt x="226308" y="485646"/>
                    <a:pt x="270701" y="492234"/>
                  </a:cubicBezTo>
                  <a:cubicBezTo>
                    <a:pt x="265948" y="551413"/>
                    <a:pt x="227280" y="540506"/>
                    <a:pt x="213563" y="558865"/>
                  </a:cubicBezTo>
                  <a:lnTo>
                    <a:pt x="210647" y="564264"/>
                  </a:lnTo>
                  <a:cubicBezTo>
                    <a:pt x="210215" y="565128"/>
                    <a:pt x="209783" y="566316"/>
                    <a:pt x="209350" y="567180"/>
                  </a:cubicBezTo>
                  <a:cubicBezTo>
                    <a:pt x="202546" y="587266"/>
                    <a:pt x="216911" y="597202"/>
                    <a:pt x="224580" y="616424"/>
                  </a:cubicBezTo>
                  <a:cubicBezTo>
                    <a:pt x="231925" y="634999"/>
                    <a:pt x="234841" y="652277"/>
                    <a:pt x="239486" y="672364"/>
                  </a:cubicBezTo>
                  <a:cubicBezTo>
                    <a:pt x="247046" y="704221"/>
                    <a:pt x="252879" y="756597"/>
                    <a:pt x="263788" y="784783"/>
                  </a:cubicBezTo>
                  <a:cubicBezTo>
                    <a:pt x="270701" y="802709"/>
                    <a:pt x="299972" y="894826"/>
                    <a:pt x="260872" y="887591"/>
                  </a:cubicBezTo>
                  <a:cubicBezTo>
                    <a:pt x="240350" y="883811"/>
                    <a:pt x="255579" y="885755"/>
                    <a:pt x="249855" y="881219"/>
                  </a:cubicBezTo>
                  <a:lnTo>
                    <a:pt x="241106" y="873444"/>
                  </a:lnTo>
                  <a:cubicBezTo>
                    <a:pt x="234301" y="867828"/>
                    <a:pt x="238081" y="873120"/>
                    <a:pt x="232033" y="865668"/>
                  </a:cubicBezTo>
                  <a:cubicBezTo>
                    <a:pt x="224256" y="856057"/>
                    <a:pt x="212591" y="817612"/>
                    <a:pt x="206650" y="803897"/>
                  </a:cubicBezTo>
                  <a:lnTo>
                    <a:pt x="173491" y="700225"/>
                  </a:lnTo>
                  <a:cubicBezTo>
                    <a:pt x="161178" y="665236"/>
                    <a:pt x="156101" y="624955"/>
                    <a:pt x="146380" y="590506"/>
                  </a:cubicBezTo>
                  <a:cubicBezTo>
                    <a:pt x="137199" y="557569"/>
                    <a:pt x="129422" y="504221"/>
                    <a:pt x="118729" y="476575"/>
                  </a:cubicBezTo>
                  <a:close/>
                  <a:moveTo>
                    <a:pt x="658460" y="253789"/>
                  </a:moveTo>
                  <a:cubicBezTo>
                    <a:pt x="739468" y="248173"/>
                    <a:pt x="781376" y="363508"/>
                    <a:pt x="652519" y="374199"/>
                  </a:cubicBezTo>
                  <a:cubicBezTo>
                    <a:pt x="652411" y="351521"/>
                    <a:pt x="650251" y="331866"/>
                    <a:pt x="652411" y="315020"/>
                  </a:cubicBezTo>
                  <a:cubicBezTo>
                    <a:pt x="655004" y="294609"/>
                    <a:pt x="657488" y="276899"/>
                    <a:pt x="658460" y="253789"/>
                  </a:cubicBezTo>
                  <a:close/>
                  <a:moveTo>
                    <a:pt x="15255" y="297849"/>
                  </a:moveTo>
                  <a:cubicBezTo>
                    <a:pt x="17847" y="262644"/>
                    <a:pt x="22276" y="219123"/>
                    <a:pt x="34913" y="190182"/>
                  </a:cubicBezTo>
                  <a:cubicBezTo>
                    <a:pt x="49926" y="155840"/>
                    <a:pt x="87298" y="147309"/>
                    <a:pt x="123158" y="144501"/>
                  </a:cubicBezTo>
                  <a:cubicBezTo>
                    <a:pt x="206002" y="138022"/>
                    <a:pt x="233005" y="110916"/>
                    <a:pt x="227388" y="298929"/>
                  </a:cubicBezTo>
                  <a:cubicBezTo>
                    <a:pt x="226200" y="337590"/>
                    <a:pt x="228576" y="384890"/>
                    <a:pt x="215183" y="415344"/>
                  </a:cubicBezTo>
                  <a:cubicBezTo>
                    <a:pt x="194013" y="463832"/>
                    <a:pt x="178351" y="453033"/>
                    <a:pt x="119053" y="453465"/>
                  </a:cubicBezTo>
                  <a:cubicBezTo>
                    <a:pt x="71313" y="453897"/>
                    <a:pt x="39125" y="453357"/>
                    <a:pt x="23248" y="415344"/>
                  </a:cubicBezTo>
                  <a:cubicBezTo>
                    <a:pt x="14067" y="393422"/>
                    <a:pt x="13311" y="325495"/>
                    <a:pt x="15255" y="297849"/>
                  </a:cubicBezTo>
                  <a:close/>
                  <a:moveTo>
                    <a:pt x="579180" y="589642"/>
                  </a:moveTo>
                  <a:cubicBezTo>
                    <a:pt x="545048" y="567396"/>
                    <a:pt x="552069" y="498929"/>
                    <a:pt x="558334" y="453465"/>
                  </a:cubicBezTo>
                  <a:cubicBezTo>
                    <a:pt x="562978" y="420851"/>
                    <a:pt x="556930" y="280786"/>
                    <a:pt x="560818" y="223659"/>
                  </a:cubicBezTo>
                  <a:cubicBezTo>
                    <a:pt x="562870" y="194393"/>
                    <a:pt x="565895" y="172471"/>
                    <a:pt x="568163" y="148821"/>
                  </a:cubicBezTo>
                  <a:cubicBezTo>
                    <a:pt x="570215" y="125819"/>
                    <a:pt x="566219" y="87374"/>
                    <a:pt x="571511" y="67935"/>
                  </a:cubicBezTo>
                  <a:cubicBezTo>
                    <a:pt x="576696" y="49361"/>
                    <a:pt x="593329" y="19339"/>
                    <a:pt x="611259" y="21715"/>
                  </a:cubicBezTo>
                  <a:cubicBezTo>
                    <a:pt x="678658" y="31002"/>
                    <a:pt x="632645" y="275063"/>
                    <a:pt x="631025" y="302925"/>
                  </a:cubicBezTo>
                  <a:cubicBezTo>
                    <a:pt x="629513" y="331111"/>
                    <a:pt x="627569" y="354545"/>
                    <a:pt x="625193" y="381327"/>
                  </a:cubicBezTo>
                  <a:cubicBezTo>
                    <a:pt x="620872" y="431003"/>
                    <a:pt x="624869" y="555949"/>
                    <a:pt x="579180" y="589642"/>
                  </a:cubicBezTo>
                  <a:close/>
                  <a:moveTo>
                    <a:pt x="534679" y="527547"/>
                  </a:moveTo>
                  <a:cubicBezTo>
                    <a:pt x="496336" y="542450"/>
                    <a:pt x="468037" y="520312"/>
                    <a:pt x="464040" y="517612"/>
                  </a:cubicBezTo>
                  <a:cubicBezTo>
                    <a:pt x="439198" y="499901"/>
                    <a:pt x="403230" y="503357"/>
                    <a:pt x="370395" y="496122"/>
                  </a:cubicBezTo>
                  <a:cubicBezTo>
                    <a:pt x="342420" y="489966"/>
                    <a:pt x="314445" y="487806"/>
                    <a:pt x="288631" y="477655"/>
                  </a:cubicBezTo>
                  <a:cubicBezTo>
                    <a:pt x="270485" y="470528"/>
                    <a:pt x="258603" y="483595"/>
                    <a:pt x="209567" y="462320"/>
                  </a:cubicBezTo>
                  <a:cubicBezTo>
                    <a:pt x="228360" y="419556"/>
                    <a:pt x="258711" y="462752"/>
                    <a:pt x="241430" y="325603"/>
                  </a:cubicBezTo>
                  <a:cubicBezTo>
                    <a:pt x="233977" y="266316"/>
                    <a:pt x="244022" y="217071"/>
                    <a:pt x="229873" y="156704"/>
                  </a:cubicBezTo>
                  <a:cubicBezTo>
                    <a:pt x="242402" y="155084"/>
                    <a:pt x="293923" y="146013"/>
                    <a:pt x="300728" y="141477"/>
                  </a:cubicBezTo>
                  <a:lnTo>
                    <a:pt x="259468" y="137158"/>
                  </a:lnTo>
                  <a:cubicBezTo>
                    <a:pt x="275885" y="121499"/>
                    <a:pt x="312933" y="114156"/>
                    <a:pt x="338424" y="107568"/>
                  </a:cubicBezTo>
                  <a:cubicBezTo>
                    <a:pt x="352249" y="104004"/>
                    <a:pt x="370179" y="104112"/>
                    <a:pt x="384328" y="99145"/>
                  </a:cubicBezTo>
                  <a:cubicBezTo>
                    <a:pt x="417704" y="87698"/>
                    <a:pt x="427749" y="81218"/>
                    <a:pt x="468253" y="76359"/>
                  </a:cubicBezTo>
                  <a:cubicBezTo>
                    <a:pt x="499684" y="72687"/>
                    <a:pt x="500008" y="58432"/>
                    <a:pt x="534139" y="60808"/>
                  </a:cubicBezTo>
                  <a:cubicBezTo>
                    <a:pt x="554553" y="62212"/>
                    <a:pt x="558766" y="65559"/>
                    <a:pt x="553689" y="123551"/>
                  </a:cubicBezTo>
                  <a:cubicBezTo>
                    <a:pt x="550773" y="158216"/>
                    <a:pt x="552609" y="192881"/>
                    <a:pt x="549693" y="227331"/>
                  </a:cubicBezTo>
                  <a:cubicBezTo>
                    <a:pt x="543104" y="304653"/>
                    <a:pt x="540188" y="306596"/>
                    <a:pt x="546237" y="377979"/>
                  </a:cubicBezTo>
                  <a:cubicBezTo>
                    <a:pt x="547425" y="391262"/>
                    <a:pt x="546345" y="417504"/>
                    <a:pt x="545697" y="431435"/>
                  </a:cubicBezTo>
                  <a:cubicBezTo>
                    <a:pt x="544616" y="453249"/>
                    <a:pt x="540620" y="510808"/>
                    <a:pt x="534679" y="527547"/>
                  </a:cubicBezTo>
                  <a:close/>
                  <a:moveTo>
                    <a:pt x="562978" y="42881"/>
                  </a:moveTo>
                  <a:cubicBezTo>
                    <a:pt x="502600" y="34458"/>
                    <a:pt x="512213" y="42017"/>
                    <a:pt x="481430" y="52060"/>
                  </a:cubicBezTo>
                  <a:cubicBezTo>
                    <a:pt x="460476" y="58864"/>
                    <a:pt x="467065" y="51305"/>
                    <a:pt x="425264" y="66963"/>
                  </a:cubicBezTo>
                  <a:cubicBezTo>
                    <a:pt x="386164" y="81650"/>
                    <a:pt x="361862" y="80138"/>
                    <a:pt x="337991" y="87698"/>
                  </a:cubicBezTo>
                  <a:cubicBezTo>
                    <a:pt x="310989" y="96229"/>
                    <a:pt x="239486" y="128950"/>
                    <a:pt x="206434" y="126251"/>
                  </a:cubicBezTo>
                  <a:cubicBezTo>
                    <a:pt x="196389" y="125495"/>
                    <a:pt x="188504" y="122039"/>
                    <a:pt x="173707" y="122795"/>
                  </a:cubicBezTo>
                  <a:cubicBezTo>
                    <a:pt x="33509" y="130786"/>
                    <a:pt x="3590" y="159404"/>
                    <a:pt x="1429" y="294717"/>
                  </a:cubicBezTo>
                  <a:cubicBezTo>
                    <a:pt x="889" y="328735"/>
                    <a:pt x="-3755" y="396229"/>
                    <a:pt x="7262" y="423659"/>
                  </a:cubicBezTo>
                  <a:cubicBezTo>
                    <a:pt x="24652" y="466748"/>
                    <a:pt x="49818" y="463076"/>
                    <a:pt x="95939" y="475711"/>
                  </a:cubicBezTo>
                  <a:cubicBezTo>
                    <a:pt x="99827" y="492774"/>
                    <a:pt x="106632" y="505625"/>
                    <a:pt x="111277" y="522903"/>
                  </a:cubicBezTo>
                  <a:cubicBezTo>
                    <a:pt x="124238" y="571392"/>
                    <a:pt x="188936" y="871068"/>
                    <a:pt x="236785" y="898066"/>
                  </a:cubicBezTo>
                  <a:cubicBezTo>
                    <a:pt x="248774" y="904869"/>
                    <a:pt x="274697" y="907677"/>
                    <a:pt x="287010" y="897634"/>
                  </a:cubicBezTo>
                  <a:cubicBezTo>
                    <a:pt x="317145" y="872904"/>
                    <a:pt x="275993" y="726791"/>
                    <a:pt x="267460" y="684675"/>
                  </a:cubicBezTo>
                  <a:cubicBezTo>
                    <a:pt x="260548" y="650441"/>
                    <a:pt x="238621" y="619448"/>
                    <a:pt x="235597" y="589102"/>
                  </a:cubicBezTo>
                  <a:cubicBezTo>
                    <a:pt x="248018" y="574847"/>
                    <a:pt x="257199" y="571500"/>
                    <a:pt x="268756" y="552385"/>
                  </a:cubicBezTo>
                  <a:cubicBezTo>
                    <a:pt x="284094" y="526791"/>
                    <a:pt x="281286" y="516532"/>
                    <a:pt x="293167" y="500009"/>
                  </a:cubicBezTo>
                  <a:cubicBezTo>
                    <a:pt x="333023" y="505409"/>
                    <a:pt x="373635" y="514804"/>
                    <a:pt x="409927" y="525927"/>
                  </a:cubicBezTo>
                  <a:cubicBezTo>
                    <a:pt x="448595" y="537806"/>
                    <a:pt x="482294" y="552493"/>
                    <a:pt x="529495" y="550981"/>
                  </a:cubicBezTo>
                  <a:lnTo>
                    <a:pt x="532843" y="556813"/>
                  </a:lnTo>
                  <a:cubicBezTo>
                    <a:pt x="537380" y="567828"/>
                    <a:pt x="546561" y="600009"/>
                    <a:pt x="562654" y="608001"/>
                  </a:cubicBezTo>
                  <a:cubicBezTo>
                    <a:pt x="647983" y="620852"/>
                    <a:pt x="652627" y="472579"/>
                    <a:pt x="649711" y="394178"/>
                  </a:cubicBezTo>
                  <a:cubicBezTo>
                    <a:pt x="691835" y="383378"/>
                    <a:pt x="749189" y="372363"/>
                    <a:pt x="748433" y="319663"/>
                  </a:cubicBezTo>
                  <a:cubicBezTo>
                    <a:pt x="748001" y="292558"/>
                    <a:pt x="737956" y="274199"/>
                    <a:pt x="723158" y="258648"/>
                  </a:cubicBezTo>
                  <a:cubicBezTo>
                    <a:pt x="706957" y="241478"/>
                    <a:pt x="688487" y="239750"/>
                    <a:pt x="660728" y="234134"/>
                  </a:cubicBezTo>
                  <a:cubicBezTo>
                    <a:pt x="660512" y="181542"/>
                    <a:pt x="684815" y="22795"/>
                    <a:pt x="615148" y="2384"/>
                  </a:cubicBezTo>
                  <a:cubicBezTo>
                    <a:pt x="579828" y="-7983"/>
                    <a:pt x="568163" y="17287"/>
                    <a:pt x="562978" y="4288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936B6349-56D5-AB90-8E46-A6D1979276FD}"/>
                </a:ext>
              </a:extLst>
            </p:cNvPr>
            <p:cNvSpPr/>
            <p:nvPr/>
          </p:nvSpPr>
          <p:spPr>
            <a:xfrm>
              <a:off x="7637930" y="1790010"/>
              <a:ext cx="133825" cy="30849"/>
            </a:xfrm>
            <a:custGeom>
              <a:avLst/>
              <a:gdLst>
                <a:gd name="connsiteX0" fmla="*/ 0 w 133825"/>
                <a:gd name="connsiteY0" fmla="*/ 6659 h 30849"/>
                <a:gd name="connsiteX1" fmla="*/ 60702 w 133825"/>
                <a:gd name="connsiteY1" fmla="*/ 19078 h 30849"/>
                <a:gd name="connsiteX2" fmla="*/ 127561 w 133825"/>
                <a:gd name="connsiteY2" fmla="*/ 30849 h 30849"/>
                <a:gd name="connsiteX3" fmla="*/ 133826 w 133825"/>
                <a:gd name="connsiteY3" fmla="*/ 13570 h 30849"/>
                <a:gd name="connsiteX4" fmla="*/ 0 w 133825"/>
                <a:gd name="connsiteY4" fmla="*/ 6659 h 3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25" h="30849">
                  <a:moveTo>
                    <a:pt x="0" y="6659"/>
                  </a:moveTo>
                  <a:cubicBezTo>
                    <a:pt x="8533" y="19618"/>
                    <a:pt x="15662" y="11843"/>
                    <a:pt x="60702" y="19078"/>
                  </a:cubicBezTo>
                  <a:cubicBezTo>
                    <a:pt x="82196" y="22534"/>
                    <a:pt x="105203" y="29553"/>
                    <a:pt x="127561" y="30849"/>
                  </a:cubicBezTo>
                  <a:lnTo>
                    <a:pt x="133826" y="13570"/>
                  </a:lnTo>
                  <a:cubicBezTo>
                    <a:pt x="105095" y="9791"/>
                    <a:pt x="3456" y="-10188"/>
                    <a:pt x="0" y="665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7442F2E7-6FDA-829F-A181-36BE917D5208}"/>
                </a:ext>
              </a:extLst>
            </p:cNvPr>
            <p:cNvSpPr/>
            <p:nvPr/>
          </p:nvSpPr>
          <p:spPr>
            <a:xfrm>
              <a:off x="7397396" y="1533494"/>
              <a:ext cx="31059" cy="157991"/>
            </a:xfrm>
            <a:custGeom>
              <a:avLst/>
              <a:gdLst>
                <a:gd name="connsiteX0" fmla="*/ 7447 w 31059"/>
                <a:gd name="connsiteY0" fmla="*/ 157992 h 157991"/>
                <a:gd name="connsiteX1" fmla="*/ 21812 w 31059"/>
                <a:gd name="connsiteY1" fmla="*/ 33693 h 157991"/>
                <a:gd name="connsiteX2" fmla="*/ 28185 w 31059"/>
                <a:gd name="connsiteY2" fmla="*/ 0 h 157991"/>
                <a:gd name="connsiteX3" fmla="*/ 7447 w 31059"/>
                <a:gd name="connsiteY3" fmla="*/ 157992 h 15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59" h="157991">
                  <a:moveTo>
                    <a:pt x="7447" y="157992"/>
                  </a:moveTo>
                  <a:cubicBezTo>
                    <a:pt x="39526" y="146220"/>
                    <a:pt x="-6810" y="115443"/>
                    <a:pt x="21812" y="33693"/>
                  </a:cubicBezTo>
                  <a:cubicBezTo>
                    <a:pt x="26241" y="21058"/>
                    <a:pt x="35854" y="12527"/>
                    <a:pt x="28185" y="0"/>
                  </a:cubicBezTo>
                  <a:cubicBezTo>
                    <a:pt x="3451" y="9611"/>
                    <a:pt x="-8971" y="136717"/>
                    <a:pt x="7447" y="15799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F19D9B51-512F-4408-18DA-FDE51F6AA3C0}"/>
                </a:ext>
              </a:extLst>
            </p:cNvPr>
            <p:cNvSpPr/>
            <p:nvPr/>
          </p:nvSpPr>
          <p:spPr>
            <a:xfrm>
              <a:off x="7876735" y="1437814"/>
              <a:ext cx="12968" cy="225702"/>
            </a:xfrm>
            <a:custGeom>
              <a:avLst/>
              <a:gdLst>
                <a:gd name="connsiteX0" fmla="*/ 656 w 12968"/>
                <a:gd name="connsiteY0" fmla="*/ 225702 h 225702"/>
                <a:gd name="connsiteX1" fmla="*/ 12969 w 12968"/>
                <a:gd name="connsiteY1" fmla="*/ 52160 h 225702"/>
                <a:gd name="connsiteX2" fmla="*/ 5516 w 12968"/>
                <a:gd name="connsiteY2" fmla="*/ 0 h 225702"/>
                <a:gd name="connsiteX3" fmla="*/ 7244 w 12968"/>
                <a:gd name="connsiteY3" fmla="*/ 114255 h 225702"/>
                <a:gd name="connsiteX4" fmla="*/ 656 w 12968"/>
                <a:gd name="connsiteY4" fmla="*/ 225702 h 22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8" h="225702">
                  <a:moveTo>
                    <a:pt x="656" y="225702"/>
                  </a:moveTo>
                  <a:lnTo>
                    <a:pt x="12969" y="52160"/>
                  </a:lnTo>
                  <a:cubicBezTo>
                    <a:pt x="12321" y="34881"/>
                    <a:pt x="14157" y="8315"/>
                    <a:pt x="5516" y="0"/>
                  </a:cubicBezTo>
                  <a:cubicBezTo>
                    <a:pt x="-1721" y="17171"/>
                    <a:pt x="7892" y="85529"/>
                    <a:pt x="7244" y="114255"/>
                  </a:cubicBezTo>
                  <a:cubicBezTo>
                    <a:pt x="6596" y="138661"/>
                    <a:pt x="-2477" y="214471"/>
                    <a:pt x="656" y="2257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8EA145B1-A713-2BF1-72BD-868F6FD01381}"/>
                </a:ext>
              </a:extLst>
            </p:cNvPr>
            <p:cNvSpPr/>
            <p:nvPr/>
          </p:nvSpPr>
          <p:spPr>
            <a:xfrm>
              <a:off x="7966863" y="1433494"/>
              <a:ext cx="14422" cy="104643"/>
            </a:xfrm>
            <a:custGeom>
              <a:avLst/>
              <a:gdLst>
                <a:gd name="connsiteX0" fmla="*/ 8493 w 14422"/>
                <a:gd name="connsiteY0" fmla="*/ 104644 h 104643"/>
                <a:gd name="connsiteX1" fmla="*/ 8385 w 14422"/>
                <a:gd name="connsiteY1" fmla="*/ 48164 h 104643"/>
                <a:gd name="connsiteX2" fmla="*/ 10005 w 14422"/>
                <a:gd name="connsiteY2" fmla="*/ 19438 h 104643"/>
                <a:gd name="connsiteX3" fmla="*/ 5901 w 14422"/>
                <a:gd name="connsiteY3" fmla="*/ 0 h 104643"/>
                <a:gd name="connsiteX4" fmla="*/ 8493 w 14422"/>
                <a:gd name="connsiteY4" fmla="*/ 104644 h 10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2" h="104643">
                  <a:moveTo>
                    <a:pt x="8493" y="104644"/>
                  </a:moveTo>
                  <a:cubicBezTo>
                    <a:pt x="10113" y="86717"/>
                    <a:pt x="8277" y="66523"/>
                    <a:pt x="8385" y="48164"/>
                  </a:cubicBezTo>
                  <a:cubicBezTo>
                    <a:pt x="8493" y="38013"/>
                    <a:pt x="8385" y="29158"/>
                    <a:pt x="10005" y="19438"/>
                  </a:cubicBezTo>
                  <a:cubicBezTo>
                    <a:pt x="12597" y="4320"/>
                    <a:pt x="20374" y="5292"/>
                    <a:pt x="5901" y="0"/>
                  </a:cubicBezTo>
                  <a:cubicBezTo>
                    <a:pt x="-4468" y="18791"/>
                    <a:pt x="392" y="88769"/>
                    <a:pt x="8493" y="10464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3FA23428-2307-059E-397F-17EEC5FDAB78}"/>
                </a:ext>
              </a:extLst>
            </p:cNvPr>
            <p:cNvSpPr/>
            <p:nvPr/>
          </p:nvSpPr>
          <p:spPr>
            <a:xfrm>
              <a:off x="7856864" y="1570319"/>
              <a:ext cx="8105" cy="110475"/>
            </a:xfrm>
            <a:custGeom>
              <a:avLst/>
              <a:gdLst>
                <a:gd name="connsiteX0" fmla="*/ 8105 w 8105"/>
                <a:gd name="connsiteY0" fmla="*/ 110475 h 110475"/>
                <a:gd name="connsiteX1" fmla="*/ 5945 w 8105"/>
                <a:gd name="connsiteY1" fmla="*/ 0 h 110475"/>
                <a:gd name="connsiteX2" fmla="*/ 652 w 8105"/>
                <a:gd name="connsiteY2" fmla="*/ 23002 h 110475"/>
                <a:gd name="connsiteX3" fmla="*/ 8105 w 8105"/>
                <a:gd name="connsiteY3" fmla="*/ 110475 h 1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05" h="110475">
                  <a:moveTo>
                    <a:pt x="8105" y="110475"/>
                  </a:moveTo>
                  <a:lnTo>
                    <a:pt x="5945" y="0"/>
                  </a:lnTo>
                  <a:cubicBezTo>
                    <a:pt x="4" y="4644"/>
                    <a:pt x="-860" y="-5832"/>
                    <a:pt x="652" y="23002"/>
                  </a:cubicBezTo>
                  <a:cubicBezTo>
                    <a:pt x="2056" y="50540"/>
                    <a:pt x="-3668" y="89633"/>
                    <a:pt x="8105" y="11047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577CF4EF-C291-1151-99AB-79318FE0268B}"/>
                </a:ext>
              </a:extLst>
            </p:cNvPr>
            <p:cNvSpPr/>
            <p:nvPr/>
          </p:nvSpPr>
          <p:spPr>
            <a:xfrm>
              <a:off x="7504656" y="1868052"/>
              <a:ext cx="23137" cy="46544"/>
            </a:xfrm>
            <a:custGeom>
              <a:avLst/>
              <a:gdLst>
                <a:gd name="connsiteX0" fmla="*/ 20403 w 23137"/>
                <a:gd name="connsiteY0" fmla="*/ 46544 h 46544"/>
                <a:gd name="connsiteX1" fmla="*/ 7982 w 23137"/>
                <a:gd name="connsiteY1" fmla="*/ 0 h 46544"/>
                <a:gd name="connsiteX2" fmla="*/ 6578 w 23137"/>
                <a:gd name="connsiteY2" fmla="*/ 25702 h 46544"/>
                <a:gd name="connsiteX3" fmla="*/ 20403 w 23137"/>
                <a:gd name="connsiteY3" fmla="*/ 46544 h 4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37" h="46544">
                  <a:moveTo>
                    <a:pt x="20403" y="46544"/>
                  </a:moveTo>
                  <a:cubicBezTo>
                    <a:pt x="27424" y="36501"/>
                    <a:pt x="20079" y="6587"/>
                    <a:pt x="7982" y="0"/>
                  </a:cubicBezTo>
                  <a:cubicBezTo>
                    <a:pt x="-4331" y="8315"/>
                    <a:pt x="-443" y="8099"/>
                    <a:pt x="6578" y="25702"/>
                  </a:cubicBezTo>
                  <a:cubicBezTo>
                    <a:pt x="12086" y="39741"/>
                    <a:pt x="10142" y="40821"/>
                    <a:pt x="20403" y="4654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2BC88664-13B5-AAD2-3111-90F5391DFD28}"/>
                </a:ext>
              </a:extLst>
            </p:cNvPr>
            <p:cNvSpPr/>
            <p:nvPr/>
          </p:nvSpPr>
          <p:spPr>
            <a:xfrm>
              <a:off x="7436397" y="1574855"/>
              <a:ext cx="16478" cy="54535"/>
            </a:xfrm>
            <a:custGeom>
              <a:avLst/>
              <a:gdLst>
                <a:gd name="connsiteX0" fmla="*/ 12082 w 16478"/>
                <a:gd name="connsiteY0" fmla="*/ 54536 h 54535"/>
                <a:gd name="connsiteX1" fmla="*/ 14026 w 16478"/>
                <a:gd name="connsiteY1" fmla="*/ 0 h 54535"/>
                <a:gd name="connsiteX2" fmla="*/ 12082 w 16478"/>
                <a:gd name="connsiteY2" fmla="*/ 54536 h 5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78" h="54535">
                  <a:moveTo>
                    <a:pt x="12082" y="54536"/>
                  </a:moveTo>
                  <a:cubicBezTo>
                    <a:pt x="14134" y="41361"/>
                    <a:pt x="19642" y="8207"/>
                    <a:pt x="14026" y="0"/>
                  </a:cubicBezTo>
                  <a:cubicBezTo>
                    <a:pt x="6573" y="6264"/>
                    <a:pt x="-12329" y="51836"/>
                    <a:pt x="12082" y="5453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758D32D7-BD47-D5E7-1866-442456AF574A}"/>
                </a:ext>
              </a:extLst>
            </p:cNvPr>
            <p:cNvSpPr/>
            <p:nvPr/>
          </p:nvSpPr>
          <p:spPr>
            <a:xfrm>
              <a:off x="7537914" y="1856929"/>
              <a:ext cx="17893" cy="46544"/>
            </a:xfrm>
            <a:custGeom>
              <a:avLst/>
              <a:gdLst>
                <a:gd name="connsiteX0" fmla="*/ 15120 w 17893"/>
                <a:gd name="connsiteY0" fmla="*/ 46544 h 46544"/>
                <a:gd name="connsiteX1" fmla="*/ 3670 w 17893"/>
                <a:gd name="connsiteY1" fmla="*/ 0 h 46544"/>
                <a:gd name="connsiteX2" fmla="*/ 15120 w 17893"/>
                <a:gd name="connsiteY2" fmla="*/ 46544 h 4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93" h="46544">
                  <a:moveTo>
                    <a:pt x="15120" y="46544"/>
                  </a:moveTo>
                  <a:cubicBezTo>
                    <a:pt x="22464" y="28402"/>
                    <a:pt x="14040" y="11771"/>
                    <a:pt x="3670" y="0"/>
                  </a:cubicBezTo>
                  <a:cubicBezTo>
                    <a:pt x="-6267" y="10583"/>
                    <a:pt x="6155" y="37149"/>
                    <a:pt x="15120" y="4654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C2E00B89-33EC-722B-3338-A2AEA49E8A60}"/>
                </a:ext>
              </a:extLst>
            </p:cNvPr>
            <p:cNvSpPr/>
            <p:nvPr/>
          </p:nvSpPr>
          <p:spPr>
            <a:xfrm>
              <a:off x="7496345" y="1554228"/>
              <a:ext cx="11723" cy="36393"/>
            </a:xfrm>
            <a:custGeom>
              <a:avLst/>
              <a:gdLst>
                <a:gd name="connsiteX0" fmla="*/ 6355 w 11723"/>
                <a:gd name="connsiteY0" fmla="*/ 36393 h 36393"/>
                <a:gd name="connsiteX1" fmla="*/ 3871 w 11723"/>
                <a:gd name="connsiteY1" fmla="*/ 0 h 36393"/>
                <a:gd name="connsiteX2" fmla="*/ 6355 w 11723"/>
                <a:gd name="connsiteY2" fmla="*/ 36393 h 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23" h="36393">
                  <a:moveTo>
                    <a:pt x="6355" y="36393"/>
                  </a:moveTo>
                  <a:cubicBezTo>
                    <a:pt x="9164" y="27322"/>
                    <a:pt x="18129" y="9935"/>
                    <a:pt x="3871" y="0"/>
                  </a:cubicBezTo>
                  <a:cubicBezTo>
                    <a:pt x="-3149" y="10799"/>
                    <a:pt x="415" y="28186"/>
                    <a:pt x="6355" y="3639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1" name="图形 239">
            <a:extLst>
              <a:ext uri="{FF2B5EF4-FFF2-40B4-BE49-F238E27FC236}">
                <a16:creationId xmlns:a16="http://schemas.microsoft.com/office/drawing/2014/main" id="{C724ED98-D27F-5A84-C7B3-7B90C909BA1E}"/>
              </a:ext>
            </a:extLst>
          </p:cNvPr>
          <p:cNvGrpSpPr/>
          <p:nvPr/>
        </p:nvGrpSpPr>
        <p:grpSpPr>
          <a:xfrm>
            <a:off x="6459848" y="658738"/>
            <a:ext cx="910098" cy="1224361"/>
            <a:chOff x="9787348" y="2931"/>
            <a:chExt cx="816238" cy="1098091"/>
          </a:xfrm>
          <a:solidFill>
            <a:srgbClr val="292929"/>
          </a:solidFill>
        </p:grpSpPr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0FC37083-B4EC-37A1-723C-23A42F3E16E9}"/>
                </a:ext>
              </a:extLst>
            </p:cNvPr>
            <p:cNvSpPr/>
            <p:nvPr/>
          </p:nvSpPr>
          <p:spPr>
            <a:xfrm>
              <a:off x="9787348" y="2931"/>
              <a:ext cx="816238" cy="1098091"/>
            </a:xfrm>
            <a:custGeom>
              <a:avLst/>
              <a:gdLst>
                <a:gd name="connsiteX0" fmla="*/ 502899 w 816238"/>
                <a:gd name="connsiteY0" fmla="*/ 769547 h 1098091"/>
                <a:gd name="connsiteX1" fmla="*/ 554960 w 816238"/>
                <a:gd name="connsiteY1" fmla="*/ 773219 h 1098091"/>
                <a:gd name="connsiteX2" fmla="*/ 608210 w 816238"/>
                <a:gd name="connsiteY2" fmla="*/ 766956 h 1098091"/>
                <a:gd name="connsiteX3" fmla="*/ 619011 w 816238"/>
                <a:gd name="connsiteY3" fmla="*/ 728295 h 1098091"/>
                <a:gd name="connsiteX4" fmla="*/ 629380 w 816238"/>
                <a:gd name="connsiteY4" fmla="*/ 753673 h 1098091"/>
                <a:gd name="connsiteX5" fmla="*/ 635320 w 816238"/>
                <a:gd name="connsiteY5" fmla="*/ 776999 h 1098091"/>
                <a:gd name="connsiteX6" fmla="*/ 669452 w 816238"/>
                <a:gd name="connsiteY6" fmla="*/ 923975 h 1098091"/>
                <a:gd name="connsiteX7" fmla="*/ 669128 w 816238"/>
                <a:gd name="connsiteY7" fmla="*/ 861124 h 1098091"/>
                <a:gd name="connsiteX8" fmla="*/ 677445 w 816238"/>
                <a:gd name="connsiteY8" fmla="*/ 879159 h 1098091"/>
                <a:gd name="connsiteX9" fmla="*/ 682413 w 816238"/>
                <a:gd name="connsiteY9" fmla="*/ 899029 h 1098091"/>
                <a:gd name="connsiteX10" fmla="*/ 707580 w 816238"/>
                <a:gd name="connsiteY10" fmla="*/ 1019980 h 1098091"/>
                <a:gd name="connsiteX11" fmla="*/ 652926 w 816238"/>
                <a:gd name="connsiteY11" fmla="*/ 1032615 h 1098091"/>
                <a:gd name="connsiteX12" fmla="*/ 606157 w 816238"/>
                <a:gd name="connsiteY12" fmla="*/ 1048165 h 1098091"/>
                <a:gd name="connsiteX13" fmla="*/ 542215 w 816238"/>
                <a:gd name="connsiteY13" fmla="*/ 984990 h 1098091"/>
                <a:gd name="connsiteX14" fmla="*/ 509920 w 816238"/>
                <a:gd name="connsiteY14" fmla="*/ 826999 h 1098091"/>
                <a:gd name="connsiteX15" fmla="*/ 502899 w 816238"/>
                <a:gd name="connsiteY15" fmla="*/ 769547 h 1098091"/>
                <a:gd name="connsiteX16" fmla="*/ 104447 w 816238"/>
                <a:gd name="connsiteY16" fmla="*/ 1062528 h 1098091"/>
                <a:gd name="connsiteX17" fmla="*/ 147543 w 816238"/>
                <a:gd name="connsiteY17" fmla="*/ 911988 h 1098091"/>
                <a:gd name="connsiteX18" fmla="*/ 172493 w 816238"/>
                <a:gd name="connsiteY18" fmla="*/ 841470 h 1098091"/>
                <a:gd name="connsiteX19" fmla="*/ 202412 w 816238"/>
                <a:gd name="connsiteY19" fmla="*/ 774407 h 1098091"/>
                <a:gd name="connsiteX20" fmla="*/ 230495 w 816238"/>
                <a:gd name="connsiteY20" fmla="*/ 807884 h 1098091"/>
                <a:gd name="connsiteX21" fmla="*/ 250477 w 816238"/>
                <a:gd name="connsiteY21" fmla="*/ 848813 h 1098091"/>
                <a:gd name="connsiteX22" fmla="*/ 261818 w 816238"/>
                <a:gd name="connsiteY22" fmla="*/ 843522 h 1098091"/>
                <a:gd name="connsiteX23" fmla="*/ 272296 w 816238"/>
                <a:gd name="connsiteY23" fmla="*/ 837582 h 1098091"/>
                <a:gd name="connsiteX24" fmla="*/ 328677 w 816238"/>
                <a:gd name="connsiteY24" fmla="*/ 792874 h 1098091"/>
                <a:gd name="connsiteX25" fmla="*/ 286877 w 816238"/>
                <a:gd name="connsiteY25" fmla="*/ 946114 h 1098091"/>
                <a:gd name="connsiteX26" fmla="*/ 350495 w 816238"/>
                <a:gd name="connsiteY26" fmla="*/ 798273 h 1098091"/>
                <a:gd name="connsiteX27" fmla="*/ 353412 w 816238"/>
                <a:gd name="connsiteY27" fmla="*/ 805941 h 1098091"/>
                <a:gd name="connsiteX28" fmla="*/ 295302 w 816238"/>
                <a:gd name="connsiteY28" fmla="*/ 996870 h 1098091"/>
                <a:gd name="connsiteX29" fmla="*/ 104447 w 816238"/>
                <a:gd name="connsiteY29" fmla="*/ 1062528 h 1098091"/>
                <a:gd name="connsiteX30" fmla="*/ 705851 w 816238"/>
                <a:gd name="connsiteY30" fmla="*/ 613284 h 1098091"/>
                <a:gd name="connsiteX31" fmla="*/ 718597 w 816238"/>
                <a:gd name="connsiteY31" fmla="*/ 576675 h 1098091"/>
                <a:gd name="connsiteX32" fmla="*/ 720865 w 816238"/>
                <a:gd name="connsiteY32" fmla="*/ 617171 h 1098091"/>
                <a:gd name="connsiteX33" fmla="*/ 723781 w 816238"/>
                <a:gd name="connsiteY33" fmla="*/ 635098 h 1098091"/>
                <a:gd name="connsiteX34" fmla="*/ 719461 w 816238"/>
                <a:gd name="connsiteY34" fmla="*/ 646545 h 1098091"/>
                <a:gd name="connsiteX35" fmla="*/ 705851 w 816238"/>
                <a:gd name="connsiteY35" fmla="*/ 613284 h 1098091"/>
                <a:gd name="connsiteX36" fmla="*/ 689650 w 816238"/>
                <a:gd name="connsiteY36" fmla="*/ 223110 h 1098091"/>
                <a:gd name="connsiteX37" fmla="*/ 704015 w 816238"/>
                <a:gd name="connsiteY37" fmla="*/ 257452 h 1098091"/>
                <a:gd name="connsiteX38" fmla="*/ 688894 w 816238"/>
                <a:gd name="connsiteY38" fmla="*/ 241361 h 1098091"/>
                <a:gd name="connsiteX39" fmla="*/ 689650 w 816238"/>
                <a:gd name="connsiteY39" fmla="*/ 223110 h 1098091"/>
                <a:gd name="connsiteX40" fmla="*/ 321549 w 816238"/>
                <a:gd name="connsiteY40" fmla="*/ 81426 h 1098091"/>
                <a:gd name="connsiteX41" fmla="*/ 415410 w 816238"/>
                <a:gd name="connsiteY41" fmla="*/ 76674 h 1098091"/>
                <a:gd name="connsiteX42" fmla="*/ 483241 w 816238"/>
                <a:gd name="connsiteY42" fmla="*/ 41685 h 1098091"/>
                <a:gd name="connsiteX43" fmla="*/ 499226 w 816238"/>
                <a:gd name="connsiteY43" fmla="*/ 70950 h 1098091"/>
                <a:gd name="connsiteX44" fmla="*/ 582179 w 816238"/>
                <a:gd name="connsiteY44" fmla="*/ 120411 h 1098091"/>
                <a:gd name="connsiteX45" fmla="*/ 640829 w 816238"/>
                <a:gd name="connsiteY45" fmla="*/ 189417 h 1098091"/>
                <a:gd name="connsiteX46" fmla="*/ 628084 w 816238"/>
                <a:gd name="connsiteY46" fmla="*/ 215443 h 1098091"/>
                <a:gd name="connsiteX47" fmla="*/ 647093 w 816238"/>
                <a:gd name="connsiteY47" fmla="*/ 196329 h 1098091"/>
                <a:gd name="connsiteX48" fmla="*/ 669884 w 816238"/>
                <a:gd name="connsiteY48" fmla="*/ 205832 h 1098091"/>
                <a:gd name="connsiteX49" fmla="*/ 638021 w 816238"/>
                <a:gd name="connsiteY49" fmla="*/ 263823 h 1098091"/>
                <a:gd name="connsiteX50" fmla="*/ 669668 w 816238"/>
                <a:gd name="connsiteY50" fmla="*/ 223326 h 1098091"/>
                <a:gd name="connsiteX51" fmla="*/ 754672 w 816238"/>
                <a:gd name="connsiteY51" fmla="*/ 297625 h 1098091"/>
                <a:gd name="connsiteX52" fmla="*/ 742575 w 816238"/>
                <a:gd name="connsiteY52" fmla="*/ 388445 h 1098091"/>
                <a:gd name="connsiteX53" fmla="*/ 766338 w 816238"/>
                <a:gd name="connsiteY53" fmla="*/ 468143 h 1098091"/>
                <a:gd name="connsiteX54" fmla="*/ 695590 w 816238"/>
                <a:gd name="connsiteY54" fmla="*/ 647841 h 1098091"/>
                <a:gd name="connsiteX55" fmla="*/ 622251 w 816238"/>
                <a:gd name="connsiteY55" fmla="*/ 689958 h 1098091"/>
                <a:gd name="connsiteX56" fmla="*/ 584231 w 816238"/>
                <a:gd name="connsiteY56" fmla="*/ 755293 h 1098091"/>
                <a:gd name="connsiteX57" fmla="*/ 578507 w 816238"/>
                <a:gd name="connsiteY57" fmla="*/ 763176 h 1098091"/>
                <a:gd name="connsiteX58" fmla="*/ 473844 w 816238"/>
                <a:gd name="connsiteY58" fmla="*/ 753889 h 1098091"/>
                <a:gd name="connsiteX59" fmla="*/ 405905 w 816238"/>
                <a:gd name="connsiteY59" fmla="*/ 805293 h 1098091"/>
                <a:gd name="connsiteX60" fmla="*/ 388299 w 816238"/>
                <a:gd name="connsiteY60" fmla="*/ 794817 h 1098091"/>
                <a:gd name="connsiteX61" fmla="*/ 374474 w 816238"/>
                <a:gd name="connsiteY61" fmla="*/ 784342 h 1098091"/>
                <a:gd name="connsiteX62" fmla="*/ 299622 w 816238"/>
                <a:gd name="connsiteY62" fmla="*/ 782290 h 1098091"/>
                <a:gd name="connsiteX63" fmla="*/ 269487 w 816238"/>
                <a:gd name="connsiteY63" fmla="*/ 801405 h 1098091"/>
                <a:gd name="connsiteX64" fmla="*/ 204249 w 816238"/>
                <a:gd name="connsiteY64" fmla="*/ 739526 h 1098091"/>
                <a:gd name="connsiteX65" fmla="*/ 87381 w 816238"/>
                <a:gd name="connsiteY65" fmla="*/ 734666 h 1098091"/>
                <a:gd name="connsiteX66" fmla="*/ 96994 w 816238"/>
                <a:gd name="connsiteY66" fmla="*/ 629698 h 1098091"/>
                <a:gd name="connsiteX67" fmla="*/ 50657 w 816238"/>
                <a:gd name="connsiteY67" fmla="*/ 562636 h 1098091"/>
                <a:gd name="connsiteX68" fmla="*/ 122376 w 816238"/>
                <a:gd name="connsiteY68" fmla="*/ 588338 h 1098091"/>
                <a:gd name="connsiteX69" fmla="*/ 38668 w 816238"/>
                <a:gd name="connsiteY69" fmla="*/ 548597 h 1098091"/>
                <a:gd name="connsiteX70" fmla="*/ 89217 w 816238"/>
                <a:gd name="connsiteY70" fmla="*/ 443521 h 1098091"/>
                <a:gd name="connsiteX71" fmla="*/ 61350 w 816238"/>
                <a:gd name="connsiteY71" fmla="*/ 346221 h 1098091"/>
                <a:gd name="connsiteX72" fmla="*/ 59190 w 816238"/>
                <a:gd name="connsiteY72" fmla="*/ 343845 h 1098091"/>
                <a:gd name="connsiteX73" fmla="*/ 119676 w 816238"/>
                <a:gd name="connsiteY73" fmla="*/ 262203 h 1098091"/>
                <a:gd name="connsiteX74" fmla="*/ 140306 w 816238"/>
                <a:gd name="connsiteY74" fmla="*/ 155076 h 1098091"/>
                <a:gd name="connsiteX75" fmla="*/ 292494 w 816238"/>
                <a:gd name="connsiteY75" fmla="*/ 115875 h 1098091"/>
                <a:gd name="connsiteX76" fmla="*/ 321549 w 816238"/>
                <a:gd name="connsiteY76" fmla="*/ 81426 h 1098091"/>
                <a:gd name="connsiteX77" fmla="*/ 304915 w 816238"/>
                <a:gd name="connsiteY77" fmla="*/ 62743 h 1098091"/>
                <a:gd name="connsiteX78" fmla="*/ 228767 w 816238"/>
                <a:gd name="connsiteY78" fmla="*/ 123650 h 1098091"/>
                <a:gd name="connsiteX79" fmla="*/ 168821 w 816238"/>
                <a:gd name="connsiteY79" fmla="*/ 133801 h 1098091"/>
                <a:gd name="connsiteX80" fmla="*/ 127453 w 816238"/>
                <a:gd name="connsiteY80" fmla="*/ 140173 h 1098091"/>
                <a:gd name="connsiteX81" fmla="*/ 129073 w 816238"/>
                <a:gd name="connsiteY81" fmla="*/ 198704 h 1098091"/>
                <a:gd name="connsiteX82" fmla="*/ 85977 w 816238"/>
                <a:gd name="connsiteY82" fmla="*/ 278078 h 1098091"/>
                <a:gd name="connsiteX83" fmla="*/ 24951 w 816238"/>
                <a:gd name="connsiteY83" fmla="*/ 339741 h 1098091"/>
                <a:gd name="connsiteX84" fmla="*/ 37588 w 816238"/>
                <a:gd name="connsiteY84" fmla="*/ 366091 h 1098091"/>
                <a:gd name="connsiteX85" fmla="*/ 37912 w 816238"/>
                <a:gd name="connsiteY85" fmla="*/ 520195 h 1098091"/>
                <a:gd name="connsiteX86" fmla="*/ 0 w 816238"/>
                <a:gd name="connsiteY86" fmla="*/ 563500 h 1098091"/>
                <a:gd name="connsiteX87" fmla="*/ 74852 w 816238"/>
                <a:gd name="connsiteY87" fmla="*/ 640390 h 1098091"/>
                <a:gd name="connsiteX88" fmla="*/ 63294 w 816238"/>
                <a:gd name="connsiteY88" fmla="*/ 772139 h 1098091"/>
                <a:gd name="connsiteX89" fmla="*/ 161260 w 816238"/>
                <a:gd name="connsiteY89" fmla="*/ 792550 h 1098091"/>
                <a:gd name="connsiteX90" fmla="*/ 100126 w 816238"/>
                <a:gd name="connsiteY90" fmla="*/ 984127 h 1098091"/>
                <a:gd name="connsiteX91" fmla="*/ 81764 w 816238"/>
                <a:gd name="connsiteY91" fmla="*/ 1069440 h 1098091"/>
                <a:gd name="connsiteX92" fmla="*/ 136526 w 816238"/>
                <a:gd name="connsiteY92" fmla="*/ 1087042 h 1098091"/>
                <a:gd name="connsiteX93" fmla="*/ 201224 w 816238"/>
                <a:gd name="connsiteY93" fmla="*/ 1098058 h 1098091"/>
                <a:gd name="connsiteX94" fmla="*/ 301783 w 816238"/>
                <a:gd name="connsiteY94" fmla="*/ 1045682 h 1098091"/>
                <a:gd name="connsiteX95" fmla="*/ 343475 w 816238"/>
                <a:gd name="connsiteY95" fmla="*/ 934126 h 1098091"/>
                <a:gd name="connsiteX96" fmla="*/ 377282 w 816238"/>
                <a:gd name="connsiteY96" fmla="*/ 815012 h 1098091"/>
                <a:gd name="connsiteX97" fmla="*/ 408605 w 816238"/>
                <a:gd name="connsiteY97" fmla="*/ 836502 h 1098091"/>
                <a:gd name="connsiteX98" fmla="*/ 425239 w 816238"/>
                <a:gd name="connsiteY98" fmla="*/ 821275 h 1098091"/>
                <a:gd name="connsiteX99" fmla="*/ 489506 w 816238"/>
                <a:gd name="connsiteY99" fmla="*/ 772463 h 1098091"/>
                <a:gd name="connsiteX100" fmla="*/ 505167 w 816238"/>
                <a:gd name="connsiteY100" fmla="*/ 906697 h 1098091"/>
                <a:gd name="connsiteX101" fmla="*/ 534222 w 816238"/>
                <a:gd name="connsiteY101" fmla="*/ 1035962 h 1098091"/>
                <a:gd name="connsiteX102" fmla="*/ 647309 w 816238"/>
                <a:gd name="connsiteY102" fmla="*/ 1050541 h 1098091"/>
                <a:gd name="connsiteX103" fmla="*/ 713088 w 816238"/>
                <a:gd name="connsiteY103" fmla="*/ 1033695 h 1098091"/>
                <a:gd name="connsiteX104" fmla="*/ 716652 w 816238"/>
                <a:gd name="connsiteY104" fmla="*/ 963500 h 1098091"/>
                <a:gd name="connsiteX105" fmla="*/ 664375 w 816238"/>
                <a:gd name="connsiteY105" fmla="*/ 762960 h 1098091"/>
                <a:gd name="connsiteX106" fmla="*/ 642881 w 816238"/>
                <a:gd name="connsiteY106" fmla="*/ 694709 h 1098091"/>
                <a:gd name="connsiteX107" fmla="*/ 695590 w 816238"/>
                <a:gd name="connsiteY107" fmla="*/ 671707 h 1098091"/>
                <a:gd name="connsiteX108" fmla="*/ 722053 w 816238"/>
                <a:gd name="connsiteY108" fmla="*/ 667927 h 1098091"/>
                <a:gd name="connsiteX109" fmla="*/ 739335 w 816238"/>
                <a:gd name="connsiteY109" fmla="*/ 638878 h 1098091"/>
                <a:gd name="connsiteX110" fmla="*/ 732638 w 816238"/>
                <a:gd name="connsiteY110" fmla="*/ 616523 h 1098091"/>
                <a:gd name="connsiteX111" fmla="*/ 763529 w 816238"/>
                <a:gd name="connsiteY111" fmla="*/ 495681 h 1098091"/>
                <a:gd name="connsiteX112" fmla="*/ 789884 w 816238"/>
                <a:gd name="connsiteY112" fmla="*/ 487798 h 1098091"/>
                <a:gd name="connsiteX113" fmla="*/ 816239 w 816238"/>
                <a:gd name="connsiteY113" fmla="*/ 459828 h 1098091"/>
                <a:gd name="connsiteX114" fmla="*/ 762881 w 816238"/>
                <a:gd name="connsiteY114" fmla="*/ 391253 h 1098091"/>
                <a:gd name="connsiteX115" fmla="*/ 759965 w 816238"/>
                <a:gd name="connsiteY115" fmla="*/ 331750 h 1098091"/>
                <a:gd name="connsiteX116" fmla="*/ 780919 w 816238"/>
                <a:gd name="connsiteY116" fmla="*/ 286825 h 1098091"/>
                <a:gd name="connsiteX117" fmla="*/ 733718 w 816238"/>
                <a:gd name="connsiteY117" fmla="*/ 279158 h 1098091"/>
                <a:gd name="connsiteX118" fmla="*/ 741387 w 816238"/>
                <a:gd name="connsiteY118" fmla="*/ 266199 h 1098091"/>
                <a:gd name="connsiteX119" fmla="*/ 745059 w 816238"/>
                <a:gd name="connsiteY119" fmla="*/ 260475 h 1098091"/>
                <a:gd name="connsiteX120" fmla="*/ 727778 w 816238"/>
                <a:gd name="connsiteY120" fmla="*/ 265011 h 1098091"/>
                <a:gd name="connsiteX121" fmla="*/ 696995 w 816238"/>
                <a:gd name="connsiteY121" fmla="*/ 163607 h 1098091"/>
                <a:gd name="connsiteX122" fmla="*/ 610262 w 816238"/>
                <a:gd name="connsiteY122" fmla="*/ 142009 h 1098091"/>
                <a:gd name="connsiteX123" fmla="*/ 601513 w 816238"/>
                <a:gd name="connsiteY123" fmla="*/ 104968 h 1098091"/>
                <a:gd name="connsiteX124" fmla="*/ 533250 w 816238"/>
                <a:gd name="connsiteY124" fmla="*/ 78618 h 1098091"/>
                <a:gd name="connsiteX125" fmla="*/ 507651 w 816238"/>
                <a:gd name="connsiteY125" fmla="*/ 12311 h 1098091"/>
                <a:gd name="connsiteX126" fmla="*/ 487777 w 816238"/>
                <a:gd name="connsiteY126" fmla="*/ 0 h 1098091"/>
                <a:gd name="connsiteX127" fmla="*/ 413790 w 816238"/>
                <a:gd name="connsiteY127" fmla="*/ 55076 h 1098091"/>
                <a:gd name="connsiteX128" fmla="*/ 328461 w 816238"/>
                <a:gd name="connsiteY128" fmla="*/ 63391 h 1098091"/>
                <a:gd name="connsiteX129" fmla="*/ 304915 w 816238"/>
                <a:gd name="connsiteY129" fmla="*/ 62743 h 109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816238" h="1098091">
                  <a:moveTo>
                    <a:pt x="502899" y="769547"/>
                  </a:moveTo>
                  <a:cubicBezTo>
                    <a:pt x="522125" y="769547"/>
                    <a:pt x="539407" y="766848"/>
                    <a:pt x="554960" y="773219"/>
                  </a:cubicBezTo>
                  <a:cubicBezTo>
                    <a:pt x="574942" y="781319"/>
                    <a:pt x="601513" y="816848"/>
                    <a:pt x="608210" y="766956"/>
                  </a:cubicBezTo>
                  <a:cubicBezTo>
                    <a:pt x="610694" y="748705"/>
                    <a:pt x="613826" y="744277"/>
                    <a:pt x="619011" y="728295"/>
                  </a:cubicBezTo>
                  <a:lnTo>
                    <a:pt x="629380" y="753673"/>
                  </a:lnTo>
                  <a:cubicBezTo>
                    <a:pt x="631432" y="761880"/>
                    <a:pt x="632728" y="767820"/>
                    <a:pt x="635320" y="776999"/>
                  </a:cubicBezTo>
                  <a:cubicBezTo>
                    <a:pt x="652602" y="839418"/>
                    <a:pt x="656166" y="869224"/>
                    <a:pt x="669452" y="923975"/>
                  </a:cubicBezTo>
                  <a:cubicBezTo>
                    <a:pt x="690622" y="917280"/>
                    <a:pt x="676364" y="925055"/>
                    <a:pt x="669128" y="861124"/>
                  </a:cubicBezTo>
                  <a:lnTo>
                    <a:pt x="677445" y="879159"/>
                  </a:lnTo>
                  <a:cubicBezTo>
                    <a:pt x="679713" y="886610"/>
                    <a:pt x="680469" y="891686"/>
                    <a:pt x="682413" y="899029"/>
                  </a:cubicBezTo>
                  <a:cubicBezTo>
                    <a:pt x="694402" y="944278"/>
                    <a:pt x="715356" y="970952"/>
                    <a:pt x="707580" y="1019980"/>
                  </a:cubicBezTo>
                  <a:cubicBezTo>
                    <a:pt x="685545" y="1027863"/>
                    <a:pt x="675500" y="1027215"/>
                    <a:pt x="652926" y="1032615"/>
                  </a:cubicBezTo>
                  <a:cubicBezTo>
                    <a:pt x="633160" y="1037366"/>
                    <a:pt x="629056" y="1043846"/>
                    <a:pt x="606157" y="1048165"/>
                  </a:cubicBezTo>
                  <a:cubicBezTo>
                    <a:pt x="550532" y="1058641"/>
                    <a:pt x="552152" y="1026135"/>
                    <a:pt x="542215" y="984990"/>
                  </a:cubicBezTo>
                  <a:lnTo>
                    <a:pt x="509920" y="826999"/>
                  </a:lnTo>
                  <a:cubicBezTo>
                    <a:pt x="506139" y="807884"/>
                    <a:pt x="507003" y="784882"/>
                    <a:pt x="502899" y="769547"/>
                  </a:cubicBezTo>
                  <a:close/>
                  <a:moveTo>
                    <a:pt x="104447" y="1062528"/>
                  </a:moveTo>
                  <a:cubicBezTo>
                    <a:pt x="107255" y="1019548"/>
                    <a:pt x="130045" y="947301"/>
                    <a:pt x="147543" y="911988"/>
                  </a:cubicBezTo>
                  <a:cubicBezTo>
                    <a:pt x="157480" y="891794"/>
                    <a:pt x="163853" y="864688"/>
                    <a:pt x="172493" y="841470"/>
                  </a:cubicBezTo>
                  <a:lnTo>
                    <a:pt x="202412" y="774407"/>
                  </a:lnTo>
                  <a:cubicBezTo>
                    <a:pt x="210837" y="785422"/>
                    <a:pt x="220126" y="793846"/>
                    <a:pt x="230495" y="807884"/>
                  </a:cubicBezTo>
                  <a:cubicBezTo>
                    <a:pt x="241944" y="823651"/>
                    <a:pt x="242160" y="833478"/>
                    <a:pt x="250477" y="848813"/>
                  </a:cubicBezTo>
                  <a:cubicBezTo>
                    <a:pt x="253610" y="847193"/>
                    <a:pt x="257174" y="845681"/>
                    <a:pt x="261818" y="843522"/>
                  </a:cubicBezTo>
                  <a:cubicBezTo>
                    <a:pt x="270675" y="839202"/>
                    <a:pt x="266139" y="843090"/>
                    <a:pt x="272296" y="837582"/>
                  </a:cubicBezTo>
                  <a:cubicBezTo>
                    <a:pt x="281152" y="829591"/>
                    <a:pt x="287849" y="797949"/>
                    <a:pt x="328677" y="792874"/>
                  </a:cubicBezTo>
                  <a:cubicBezTo>
                    <a:pt x="323709" y="833586"/>
                    <a:pt x="284501" y="926243"/>
                    <a:pt x="286877" y="946114"/>
                  </a:cubicBezTo>
                  <a:cubicBezTo>
                    <a:pt x="305995" y="938770"/>
                    <a:pt x="326517" y="819008"/>
                    <a:pt x="350495" y="798273"/>
                  </a:cubicBezTo>
                  <a:cubicBezTo>
                    <a:pt x="352656" y="802269"/>
                    <a:pt x="352116" y="800649"/>
                    <a:pt x="353412" y="805941"/>
                  </a:cubicBezTo>
                  <a:cubicBezTo>
                    <a:pt x="360756" y="834882"/>
                    <a:pt x="305671" y="977107"/>
                    <a:pt x="295302" y="996870"/>
                  </a:cubicBezTo>
                  <a:cubicBezTo>
                    <a:pt x="235680" y="1109829"/>
                    <a:pt x="219154" y="1064040"/>
                    <a:pt x="104447" y="1062528"/>
                  </a:cubicBezTo>
                  <a:close/>
                  <a:moveTo>
                    <a:pt x="705851" y="613284"/>
                  </a:moveTo>
                  <a:cubicBezTo>
                    <a:pt x="706283" y="571599"/>
                    <a:pt x="712116" y="583046"/>
                    <a:pt x="718597" y="576675"/>
                  </a:cubicBezTo>
                  <a:cubicBezTo>
                    <a:pt x="718057" y="592333"/>
                    <a:pt x="719029" y="603133"/>
                    <a:pt x="720865" y="617171"/>
                  </a:cubicBezTo>
                  <a:cubicBezTo>
                    <a:pt x="720973" y="617927"/>
                    <a:pt x="723781" y="634882"/>
                    <a:pt x="723781" y="635098"/>
                  </a:cubicBezTo>
                  <a:cubicBezTo>
                    <a:pt x="723889" y="656372"/>
                    <a:pt x="725941" y="638014"/>
                    <a:pt x="719461" y="646545"/>
                  </a:cubicBezTo>
                  <a:cubicBezTo>
                    <a:pt x="713196" y="644385"/>
                    <a:pt x="705419" y="655832"/>
                    <a:pt x="705851" y="613284"/>
                  </a:cubicBezTo>
                  <a:close/>
                  <a:moveTo>
                    <a:pt x="689650" y="223110"/>
                  </a:moveTo>
                  <a:cubicBezTo>
                    <a:pt x="698615" y="233154"/>
                    <a:pt x="701747" y="243413"/>
                    <a:pt x="704015" y="257452"/>
                  </a:cubicBezTo>
                  <a:cubicBezTo>
                    <a:pt x="697211" y="253348"/>
                    <a:pt x="692890" y="252808"/>
                    <a:pt x="688894" y="241361"/>
                  </a:cubicBezTo>
                  <a:cubicBezTo>
                    <a:pt x="685869" y="232830"/>
                    <a:pt x="687706" y="229482"/>
                    <a:pt x="689650" y="223110"/>
                  </a:cubicBezTo>
                  <a:close/>
                  <a:moveTo>
                    <a:pt x="321549" y="81426"/>
                  </a:moveTo>
                  <a:cubicBezTo>
                    <a:pt x="365293" y="85637"/>
                    <a:pt x="373286" y="88769"/>
                    <a:pt x="415410" y="76674"/>
                  </a:cubicBezTo>
                  <a:cubicBezTo>
                    <a:pt x="449649" y="66955"/>
                    <a:pt x="466175" y="62959"/>
                    <a:pt x="483241" y="41685"/>
                  </a:cubicBezTo>
                  <a:cubicBezTo>
                    <a:pt x="493394" y="52052"/>
                    <a:pt x="490046" y="57451"/>
                    <a:pt x="499226" y="70950"/>
                  </a:cubicBezTo>
                  <a:cubicBezTo>
                    <a:pt x="515212" y="94817"/>
                    <a:pt x="550748" y="119439"/>
                    <a:pt x="582179" y="120411"/>
                  </a:cubicBezTo>
                  <a:cubicBezTo>
                    <a:pt x="600757" y="166307"/>
                    <a:pt x="604861" y="166847"/>
                    <a:pt x="640829" y="189417"/>
                  </a:cubicBezTo>
                  <a:cubicBezTo>
                    <a:pt x="634240" y="210583"/>
                    <a:pt x="633376" y="194385"/>
                    <a:pt x="628084" y="215443"/>
                  </a:cubicBezTo>
                  <a:cubicBezTo>
                    <a:pt x="643745" y="210259"/>
                    <a:pt x="637156" y="211015"/>
                    <a:pt x="647093" y="196329"/>
                  </a:cubicBezTo>
                  <a:lnTo>
                    <a:pt x="669884" y="205832"/>
                  </a:lnTo>
                  <a:cubicBezTo>
                    <a:pt x="652386" y="250432"/>
                    <a:pt x="635644" y="236285"/>
                    <a:pt x="638021" y="263823"/>
                  </a:cubicBezTo>
                  <a:cubicBezTo>
                    <a:pt x="653034" y="260044"/>
                    <a:pt x="662863" y="237797"/>
                    <a:pt x="669668" y="223326"/>
                  </a:cubicBezTo>
                  <a:cubicBezTo>
                    <a:pt x="681657" y="238985"/>
                    <a:pt x="673232" y="280994"/>
                    <a:pt x="754672" y="297625"/>
                  </a:cubicBezTo>
                  <a:cubicBezTo>
                    <a:pt x="745599" y="335962"/>
                    <a:pt x="733178" y="328942"/>
                    <a:pt x="742575" y="388445"/>
                  </a:cubicBezTo>
                  <a:cubicBezTo>
                    <a:pt x="747004" y="417063"/>
                    <a:pt x="757697" y="441361"/>
                    <a:pt x="766338" y="468143"/>
                  </a:cubicBezTo>
                  <a:cubicBezTo>
                    <a:pt x="741711" y="506048"/>
                    <a:pt x="685977" y="537042"/>
                    <a:pt x="695590" y="647841"/>
                  </a:cubicBezTo>
                  <a:cubicBezTo>
                    <a:pt x="669560" y="657668"/>
                    <a:pt x="638669" y="671383"/>
                    <a:pt x="622251" y="689958"/>
                  </a:cubicBezTo>
                  <a:cubicBezTo>
                    <a:pt x="592656" y="723435"/>
                    <a:pt x="595032" y="735854"/>
                    <a:pt x="584231" y="755293"/>
                  </a:cubicBezTo>
                  <a:cubicBezTo>
                    <a:pt x="580991" y="761016"/>
                    <a:pt x="581531" y="759936"/>
                    <a:pt x="578507" y="763176"/>
                  </a:cubicBezTo>
                  <a:cubicBezTo>
                    <a:pt x="545239" y="757560"/>
                    <a:pt x="520073" y="741362"/>
                    <a:pt x="473844" y="753889"/>
                  </a:cubicBezTo>
                  <a:cubicBezTo>
                    <a:pt x="445221" y="761664"/>
                    <a:pt x="416382" y="782938"/>
                    <a:pt x="405905" y="805293"/>
                  </a:cubicBezTo>
                  <a:cubicBezTo>
                    <a:pt x="392080" y="800541"/>
                    <a:pt x="397912" y="803457"/>
                    <a:pt x="388299" y="794817"/>
                  </a:cubicBezTo>
                  <a:cubicBezTo>
                    <a:pt x="374690" y="782614"/>
                    <a:pt x="390459" y="790282"/>
                    <a:pt x="374474" y="784342"/>
                  </a:cubicBezTo>
                  <a:cubicBezTo>
                    <a:pt x="347039" y="774083"/>
                    <a:pt x="325329" y="768252"/>
                    <a:pt x="299622" y="782290"/>
                  </a:cubicBezTo>
                  <a:cubicBezTo>
                    <a:pt x="280936" y="792550"/>
                    <a:pt x="287957" y="794169"/>
                    <a:pt x="269487" y="801405"/>
                  </a:cubicBezTo>
                  <a:cubicBezTo>
                    <a:pt x="255662" y="778943"/>
                    <a:pt x="234600" y="745465"/>
                    <a:pt x="204249" y="739526"/>
                  </a:cubicBezTo>
                  <a:cubicBezTo>
                    <a:pt x="165473" y="731966"/>
                    <a:pt x="127345" y="729591"/>
                    <a:pt x="87381" y="734666"/>
                  </a:cubicBezTo>
                  <a:cubicBezTo>
                    <a:pt x="89541" y="699569"/>
                    <a:pt x="100774" y="666524"/>
                    <a:pt x="96994" y="629698"/>
                  </a:cubicBezTo>
                  <a:cubicBezTo>
                    <a:pt x="92997" y="589850"/>
                    <a:pt x="63726" y="582290"/>
                    <a:pt x="50657" y="562636"/>
                  </a:cubicBezTo>
                  <a:cubicBezTo>
                    <a:pt x="99478" y="564472"/>
                    <a:pt x="113087" y="592009"/>
                    <a:pt x="122376" y="588338"/>
                  </a:cubicBezTo>
                  <a:cubicBezTo>
                    <a:pt x="128965" y="572031"/>
                    <a:pt x="85653" y="549137"/>
                    <a:pt x="38668" y="548597"/>
                  </a:cubicBezTo>
                  <a:lnTo>
                    <a:pt x="89217" y="443521"/>
                  </a:lnTo>
                  <a:cubicBezTo>
                    <a:pt x="120000" y="367603"/>
                    <a:pt x="64699" y="359936"/>
                    <a:pt x="61350" y="346221"/>
                  </a:cubicBezTo>
                  <a:cubicBezTo>
                    <a:pt x="61026" y="344817"/>
                    <a:pt x="59838" y="344709"/>
                    <a:pt x="59190" y="343845"/>
                  </a:cubicBezTo>
                  <a:cubicBezTo>
                    <a:pt x="76688" y="314255"/>
                    <a:pt x="100666" y="288985"/>
                    <a:pt x="119676" y="262203"/>
                  </a:cubicBezTo>
                  <a:cubicBezTo>
                    <a:pt x="146895" y="223758"/>
                    <a:pt x="149271" y="207452"/>
                    <a:pt x="140306" y="155076"/>
                  </a:cubicBezTo>
                  <a:cubicBezTo>
                    <a:pt x="185563" y="154752"/>
                    <a:pt x="257822" y="144385"/>
                    <a:pt x="292494" y="115875"/>
                  </a:cubicBezTo>
                  <a:cubicBezTo>
                    <a:pt x="305671" y="104968"/>
                    <a:pt x="307723" y="94601"/>
                    <a:pt x="321549" y="81426"/>
                  </a:cubicBezTo>
                  <a:close/>
                  <a:moveTo>
                    <a:pt x="304915" y="62743"/>
                  </a:moveTo>
                  <a:cubicBezTo>
                    <a:pt x="293250" y="84449"/>
                    <a:pt x="298974" y="109503"/>
                    <a:pt x="228767" y="123650"/>
                  </a:cubicBezTo>
                  <a:cubicBezTo>
                    <a:pt x="203061" y="128834"/>
                    <a:pt x="194852" y="125486"/>
                    <a:pt x="168821" y="133801"/>
                  </a:cubicBezTo>
                  <a:lnTo>
                    <a:pt x="127453" y="140173"/>
                  </a:lnTo>
                  <a:cubicBezTo>
                    <a:pt x="85329" y="137473"/>
                    <a:pt x="128209" y="164039"/>
                    <a:pt x="129073" y="198704"/>
                  </a:cubicBezTo>
                  <a:cubicBezTo>
                    <a:pt x="130261" y="243413"/>
                    <a:pt x="99262" y="261231"/>
                    <a:pt x="85977" y="278078"/>
                  </a:cubicBezTo>
                  <a:cubicBezTo>
                    <a:pt x="71503" y="296545"/>
                    <a:pt x="42880" y="328942"/>
                    <a:pt x="24951" y="339741"/>
                  </a:cubicBezTo>
                  <a:lnTo>
                    <a:pt x="37588" y="366091"/>
                  </a:lnTo>
                  <a:cubicBezTo>
                    <a:pt x="123997" y="372787"/>
                    <a:pt x="66643" y="473219"/>
                    <a:pt x="37912" y="520195"/>
                  </a:cubicBezTo>
                  <a:cubicBezTo>
                    <a:pt x="25923" y="539742"/>
                    <a:pt x="7453" y="548273"/>
                    <a:pt x="0" y="563500"/>
                  </a:cubicBezTo>
                  <a:cubicBezTo>
                    <a:pt x="17930" y="589310"/>
                    <a:pt x="56274" y="577539"/>
                    <a:pt x="74852" y="640390"/>
                  </a:cubicBezTo>
                  <a:cubicBezTo>
                    <a:pt x="92457" y="700001"/>
                    <a:pt x="60594" y="742550"/>
                    <a:pt x="63294" y="772139"/>
                  </a:cubicBezTo>
                  <a:cubicBezTo>
                    <a:pt x="97750" y="776027"/>
                    <a:pt x="200036" y="712528"/>
                    <a:pt x="161260" y="792550"/>
                  </a:cubicBezTo>
                  <a:cubicBezTo>
                    <a:pt x="139766" y="836826"/>
                    <a:pt x="117192" y="927647"/>
                    <a:pt x="100126" y="984127"/>
                  </a:cubicBezTo>
                  <a:cubicBezTo>
                    <a:pt x="94942" y="1001621"/>
                    <a:pt x="81332" y="1049893"/>
                    <a:pt x="81764" y="1069440"/>
                  </a:cubicBezTo>
                  <a:cubicBezTo>
                    <a:pt x="102070" y="1082831"/>
                    <a:pt x="108659" y="1082291"/>
                    <a:pt x="136526" y="1087042"/>
                  </a:cubicBezTo>
                  <a:cubicBezTo>
                    <a:pt x="152727" y="1089850"/>
                    <a:pt x="190099" y="1098706"/>
                    <a:pt x="201224" y="1098058"/>
                  </a:cubicBezTo>
                  <a:cubicBezTo>
                    <a:pt x="245941" y="1095790"/>
                    <a:pt x="287525" y="1076999"/>
                    <a:pt x="301783" y="1045682"/>
                  </a:cubicBezTo>
                  <a:cubicBezTo>
                    <a:pt x="321008" y="1003457"/>
                    <a:pt x="329757" y="984451"/>
                    <a:pt x="343475" y="934126"/>
                  </a:cubicBezTo>
                  <a:cubicBezTo>
                    <a:pt x="354600" y="893306"/>
                    <a:pt x="364969" y="851945"/>
                    <a:pt x="377282" y="815012"/>
                  </a:cubicBezTo>
                  <a:cubicBezTo>
                    <a:pt x="396940" y="823003"/>
                    <a:pt x="388947" y="822787"/>
                    <a:pt x="408605" y="836502"/>
                  </a:cubicBezTo>
                  <a:lnTo>
                    <a:pt x="425239" y="821275"/>
                  </a:lnTo>
                  <a:cubicBezTo>
                    <a:pt x="431072" y="809828"/>
                    <a:pt x="429343" y="776675"/>
                    <a:pt x="489506" y="772463"/>
                  </a:cubicBezTo>
                  <a:cubicBezTo>
                    <a:pt x="487021" y="816740"/>
                    <a:pt x="494366" y="863932"/>
                    <a:pt x="505167" y="906697"/>
                  </a:cubicBezTo>
                  <a:cubicBezTo>
                    <a:pt x="514996" y="945574"/>
                    <a:pt x="529578" y="995574"/>
                    <a:pt x="534222" y="1035962"/>
                  </a:cubicBezTo>
                  <a:cubicBezTo>
                    <a:pt x="581855" y="1082723"/>
                    <a:pt x="581099" y="1069656"/>
                    <a:pt x="647309" y="1050541"/>
                  </a:cubicBezTo>
                  <a:cubicBezTo>
                    <a:pt x="671180" y="1043630"/>
                    <a:pt x="696995" y="1047950"/>
                    <a:pt x="713088" y="1033695"/>
                  </a:cubicBezTo>
                  <a:cubicBezTo>
                    <a:pt x="729506" y="1018900"/>
                    <a:pt x="722917" y="983479"/>
                    <a:pt x="716652" y="963500"/>
                  </a:cubicBezTo>
                  <a:cubicBezTo>
                    <a:pt x="680253" y="846221"/>
                    <a:pt x="688138" y="869548"/>
                    <a:pt x="664375" y="762960"/>
                  </a:cubicBezTo>
                  <a:cubicBezTo>
                    <a:pt x="658759" y="737906"/>
                    <a:pt x="645041" y="719871"/>
                    <a:pt x="642881" y="694709"/>
                  </a:cubicBezTo>
                  <a:cubicBezTo>
                    <a:pt x="658219" y="686610"/>
                    <a:pt x="673340" y="677863"/>
                    <a:pt x="695590" y="671707"/>
                  </a:cubicBezTo>
                  <a:cubicBezTo>
                    <a:pt x="707040" y="668575"/>
                    <a:pt x="716869" y="669007"/>
                    <a:pt x="722053" y="667927"/>
                  </a:cubicBezTo>
                  <a:cubicBezTo>
                    <a:pt x="753268" y="661556"/>
                    <a:pt x="744087" y="650001"/>
                    <a:pt x="739335" y="638878"/>
                  </a:cubicBezTo>
                  <a:cubicBezTo>
                    <a:pt x="735878" y="630670"/>
                    <a:pt x="733826" y="624191"/>
                    <a:pt x="732638" y="616523"/>
                  </a:cubicBezTo>
                  <a:cubicBezTo>
                    <a:pt x="727454" y="582290"/>
                    <a:pt x="737499" y="522463"/>
                    <a:pt x="763529" y="495681"/>
                  </a:cubicBezTo>
                  <a:cubicBezTo>
                    <a:pt x="774114" y="484882"/>
                    <a:pt x="771306" y="487690"/>
                    <a:pt x="789884" y="487798"/>
                  </a:cubicBezTo>
                  <a:cubicBezTo>
                    <a:pt x="808138" y="459288"/>
                    <a:pt x="791180" y="497193"/>
                    <a:pt x="816239" y="459828"/>
                  </a:cubicBezTo>
                  <a:cubicBezTo>
                    <a:pt x="791180" y="440821"/>
                    <a:pt x="779083" y="439525"/>
                    <a:pt x="762881" y="391253"/>
                  </a:cubicBezTo>
                  <a:cubicBezTo>
                    <a:pt x="757805" y="376026"/>
                    <a:pt x="755212" y="347625"/>
                    <a:pt x="759965" y="331750"/>
                  </a:cubicBezTo>
                  <a:cubicBezTo>
                    <a:pt x="767742" y="305832"/>
                    <a:pt x="781675" y="320627"/>
                    <a:pt x="780919" y="286825"/>
                  </a:cubicBezTo>
                  <a:cubicBezTo>
                    <a:pt x="756292" y="286393"/>
                    <a:pt x="754996" y="281858"/>
                    <a:pt x="733718" y="279158"/>
                  </a:cubicBezTo>
                  <a:cubicBezTo>
                    <a:pt x="739335" y="266415"/>
                    <a:pt x="734150" y="276566"/>
                    <a:pt x="741387" y="266199"/>
                  </a:cubicBezTo>
                  <a:cubicBezTo>
                    <a:pt x="745167" y="260799"/>
                    <a:pt x="744519" y="263499"/>
                    <a:pt x="745059" y="260475"/>
                  </a:cubicBezTo>
                  <a:cubicBezTo>
                    <a:pt x="737931" y="258640"/>
                    <a:pt x="742035" y="261663"/>
                    <a:pt x="727778" y="265011"/>
                  </a:cubicBezTo>
                  <a:cubicBezTo>
                    <a:pt x="693646" y="239741"/>
                    <a:pt x="705635" y="179050"/>
                    <a:pt x="696995" y="163607"/>
                  </a:cubicBezTo>
                  <a:cubicBezTo>
                    <a:pt x="666103" y="178186"/>
                    <a:pt x="635752" y="181858"/>
                    <a:pt x="610262" y="142009"/>
                  </a:cubicBezTo>
                  <a:cubicBezTo>
                    <a:pt x="599461" y="125162"/>
                    <a:pt x="604213" y="126242"/>
                    <a:pt x="601513" y="104968"/>
                  </a:cubicBezTo>
                  <a:cubicBezTo>
                    <a:pt x="568570" y="98704"/>
                    <a:pt x="558741" y="93413"/>
                    <a:pt x="533250" y="78618"/>
                  </a:cubicBezTo>
                  <a:cubicBezTo>
                    <a:pt x="494582" y="56264"/>
                    <a:pt x="508623" y="48812"/>
                    <a:pt x="507651" y="12311"/>
                  </a:cubicBezTo>
                  <a:lnTo>
                    <a:pt x="487777" y="0"/>
                  </a:lnTo>
                  <a:cubicBezTo>
                    <a:pt x="470388" y="26782"/>
                    <a:pt x="501603" y="15551"/>
                    <a:pt x="413790" y="55076"/>
                  </a:cubicBezTo>
                  <a:cubicBezTo>
                    <a:pt x="388407" y="66523"/>
                    <a:pt x="359892" y="74838"/>
                    <a:pt x="328461" y="63391"/>
                  </a:cubicBezTo>
                  <a:cubicBezTo>
                    <a:pt x="315500" y="58747"/>
                    <a:pt x="321441" y="55184"/>
                    <a:pt x="304915" y="6274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B8ADBB7B-6672-935B-B6D5-B5561CECD897}"/>
                </a:ext>
              </a:extLst>
            </p:cNvPr>
            <p:cNvSpPr/>
            <p:nvPr/>
          </p:nvSpPr>
          <p:spPr>
            <a:xfrm>
              <a:off x="9976960" y="188949"/>
              <a:ext cx="442766" cy="463411"/>
            </a:xfrm>
            <a:custGeom>
              <a:avLst/>
              <a:gdLst>
                <a:gd name="connsiteX0" fmla="*/ 407580 w 442766"/>
                <a:gd name="connsiteY0" fmla="*/ 257287 h 463411"/>
                <a:gd name="connsiteX1" fmla="*/ 346770 w 442766"/>
                <a:gd name="connsiteY1" fmla="*/ 397460 h 463411"/>
                <a:gd name="connsiteX2" fmla="*/ 189830 w 442766"/>
                <a:gd name="connsiteY2" fmla="*/ 445408 h 463411"/>
                <a:gd name="connsiteX3" fmla="*/ 112171 w 442766"/>
                <a:gd name="connsiteY3" fmla="*/ 422622 h 463411"/>
                <a:gd name="connsiteX4" fmla="*/ 49740 w 442766"/>
                <a:gd name="connsiteY4" fmla="*/ 385041 h 463411"/>
                <a:gd name="connsiteX5" fmla="*/ 29650 w 442766"/>
                <a:gd name="connsiteY5" fmla="*/ 205667 h 463411"/>
                <a:gd name="connsiteX6" fmla="*/ 96833 w 442766"/>
                <a:gd name="connsiteY6" fmla="*/ 72945 h 463411"/>
                <a:gd name="connsiteX7" fmla="*/ 236383 w 442766"/>
                <a:gd name="connsiteY7" fmla="*/ 32557 h 463411"/>
                <a:gd name="connsiteX8" fmla="*/ 391703 w 442766"/>
                <a:gd name="connsiteY8" fmla="*/ 175969 h 463411"/>
                <a:gd name="connsiteX9" fmla="*/ 407580 w 442766"/>
                <a:gd name="connsiteY9" fmla="*/ 257287 h 463411"/>
                <a:gd name="connsiteX10" fmla="*/ 181406 w 442766"/>
                <a:gd name="connsiteY10" fmla="*/ 4263 h 463411"/>
                <a:gd name="connsiteX11" fmla="*/ 45312 w 442766"/>
                <a:gd name="connsiteY11" fmla="*/ 96056 h 463411"/>
                <a:gd name="connsiteX12" fmla="*/ 163 w 442766"/>
                <a:gd name="connsiteY12" fmla="*/ 278237 h 463411"/>
                <a:gd name="connsiteX13" fmla="*/ 71234 w 442766"/>
                <a:gd name="connsiteY13" fmla="*/ 433097 h 463411"/>
                <a:gd name="connsiteX14" fmla="*/ 261550 w 442766"/>
                <a:gd name="connsiteY14" fmla="*/ 457071 h 463411"/>
                <a:gd name="connsiteX15" fmla="*/ 408985 w 442766"/>
                <a:gd name="connsiteY15" fmla="*/ 376833 h 463411"/>
                <a:gd name="connsiteX16" fmla="*/ 436311 w 442766"/>
                <a:gd name="connsiteY16" fmla="*/ 196272 h 463411"/>
                <a:gd name="connsiteX17" fmla="*/ 194475 w 442766"/>
                <a:gd name="connsiteY17" fmla="*/ 267 h 463411"/>
                <a:gd name="connsiteX18" fmla="*/ 181406 w 442766"/>
                <a:gd name="connsiteY18" fmla="*/ 4263 h 46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2766" h="463411">
                  <a:moveTo>
                    <a:pt x="407580" y="257287"/>
                  </a:moveTo>
                  <a:cubicBezTo>
                    <a:pt x="398291" y="329317"/>
                    <a:pt x="430695" y="309339"/>
                    <a:pt x="346770" y="397460"/>
                  </a:cubicBezTo>
                  <a:cubicBezTo>
                    <a:pt x="319444" y="426186"/>
                    <a:pt x="247292" y="450808"/>
                    <a:pt x="189830" y="445408"/>
                  </a:cubicBezTo>
                  <a:cubicBezTo>
                    <a:pt x="159155" y="442492"/>
                    <a:pt x="136365" y="430505"/>
                    <a:pt x="112171" y="422622"/>
                  </a:cubicBezTo>
                  <a:cubicBezTo>
                    <a:pt x="75987" y="410743"/>
                    <a:pt x="68642" y="409123"/>
                    <a:pt x="49740" y="385041"/>
                  </a:cubicBezTo>
                  <a:cubicBezTo>
                    <a:pt x="27058" y="356099"/>
                    <a:pt x="20577" y="249943"/>
                    <a:pt x="29650" y="205667"/>
                  </a:cubicBezTo>
                  <a:cubicBezTo>
                    <a:pt x="40991" y="150699"/>
                    <a:pt x="67022" y="105343"/>
                    <a:pt x="96833" y="72945"/>
                  </a:cubicBezTo>
                  <a:cubicBezTo>
                    <a:pt x="141442" y="24457"/>
                    <a:pt x="173845" y="14198"/>
                    <a:pt x="236383" y="32557"/>
                  </a:cubicBezTo>
                  <a:cubicBezTo>
                    <a:pt x="278291" y="44868"/>
                    <a:pt x="376041" y="146272"/>
                    <a:pt x="391703" y="175969"/>
                  </a:cubicBezTo>
                  <a:cubicBezTo>
                    <a:pt x="403368" y="198215"/>
                    <a:pt x="410929" y="231909"/>
                    <a:pt x="407580" y="257287"/>
                  </a:cubicBezTo>
                  <a:close/>
                  <a:moveTo>
                    <a:pt x="181406" y="4263"/>
                  </a:moveTo>
                  <a:cubicBezTo>
                    <a:pt x="142090" y="24889"/>
                    <a:pt x="130424" y="-13340"/>
                    <a:pt x="45312" y="96056"/>
                  </a:cubicBezTo>
                  <a:cubicBezTo>
                    <a:pt x="13665" y="136768"/>
                    <a:pt x="-1781" y="224241"/>
                    <a:pt x="163" y="278237"/>
                  </a:cubicBezTo>
                  <a:cubicBezTo>
                    <a:pt x="2107" y="331585"/>
                    <a:pt x="36563" y="422514"/>
                    <a:pt x="71234" y="433097"/>
                  </a:cubicBezTo>
                  <a:cubicBezTo>
                    <a:pt x="134205" y="452319"/>
                    <a:pt x="185402" y="474566"/>
                    <a:pt x="261550" y="457071"/>
                  </a:cubicBezTo>
                  <a:cubicBezTo>
                    <a:pt x="321604" y="443248"/>
                    <a:pt x="377121" y="408799"/>
                    <a:pt x="408985" y="376833"/>
                  </a:cubicBezTo>
                  <a:cubicBezTo>
                    <a:pt x="446140" y="339684"/>
                    <a:pt x="448193" y="260203"/>
                    <a:pt x="436311" y="196272"/>
                  </a:cubicBezTo>
                  <a:cubicBezTo>
                    <a:pt x="417625" y="95408"/>
                    <a:pt x="249344" y="-5888"/>
                    <a:pt x="194475" y="267"/>
                  </a:cubicBezTo>
                  <a:lnTo>
                    <a:pt x="181406" y="4263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5A0DEE20-639F-A8DF-EDEA-9FD4804A61D7}"/>
                </a:ext>
              </a:extLst>
            </p:cNvPr>
            <p:cNvSpPr/>
            <p:nvPr/>
          </p:nvSpPr>
          <p:spPr>
            <a:xfrm>
              <a:off x="10066772" y="299761"/>
              <a:ext cx="268969" cy="261161"/>
            </a:xfrm>
            <a:custGeom>
              <a:avLst/>
              <a:gdLst>
                <a:gd name="connsiteX0" fmla="*/ 34563 w 268969"/>
                <a:gd name="connsiteY0" fmla="*/ 88483 h 261161"/>
                <a:gd name="connsiteX1" fmla="*/ 146787 w 268969"/>
                <a:gd name="connsiteY1" fmla="*/ 30384 h 261161"/>
                <a:gd name="connsiteX2" fmla="*/ 234384 w 268969"/>
                <a:gd name="connsiteY2" fmla="*/ 96691 h 261161"/>
                <a:gd name="connsiteX3" fmla="*/ 167201 w 268969"/>
                <a:gd name="connsiteY3" fmla="*/ 213213 h 261161"/>
                <a:gd name="connsiteX4" fmla="*/ 49361 w 268969"/>
                <a:gd name="connsiteY4" fmla="*/ 221637 h 261161"/>
                <a:gd name="connsiteX5" fmla="*/ 34563 w 268969"/>
                <a:gd name="connsiteY5" fmla="*/ 88483 h 261161"/>
                <a:gd name="connsiteX6" fmla="*/ 0 w 268969"/>
                <a:gd name="connsiteY6" fmla="*/ 109218 h 261161"/>
                <a:gd name="connsiteX7" fmla="*/ 8425 w 268969"/>
                <a:gd name="connsiteY7" fmla="*/ 113537 h 261161"/>
                <a:gd name="connsiteX8" fmla="*/ 35536 w 268969"/>
                <a:gd name="connsiteY8" fmla="*/ 187943 h 261161"/>
                <a:gd name="connsiteX9" fmla="*/ 53465 w 268969"/>
                <a:gd name="connsiteY9" fmla="*/ 261162 h 261161"/>
                <a:gd name="connsiteX10" fmla="*/ 111791 w 268969"/>
                <a:gd name="connsiteY10" fmla="*/ 234920 h 261161"/>
                <a:gd name="connsiteX11" fmla="*/ 191287 w 268969"/>
                <a:gd name="connsiteY11" fmla="*/ 244855 h 261161"/>
                <a:gd name="connsiteX12" fmla="*/ 191719 w 268969"/>
                <a:gd name="connsiteY12" fmla="*/ 238699 h 261161"/>
                <a:gd name="connsiteX13" fmla="*/ 192259 w 268969"/>
                <a:gd name="connsiteY13" fmla="*/ 236432 h 261161"/>
                <a:gd name="connsiteX14" fmla="*/ 193124 w 268969"/>
                <a:gd name="connsiteY14" fmla="*/ 234272 h 261161"/>
                <a:gd name="connsiteX15" fmla="*/ 194312 w 268969"/>
                <a:gd name="connsiteY15" fmla="*/ 232004 h 261161"/>
                <a:gd name="connsiteX16" fmla="*/ 204357 w 268969"/>
                <a:gd name="connsiteY16" fmla="*/ 209758 h 261161"/>
                <a:gd name="connsiteX17" fmla="*/ 217750 w 268969"/>
                <a:gd name="connsiteY17" fmla="*/ 160838 h 261161"/>
                <a:gd name="connsiteX18" fmla="*/ 239460 w 268969"/>
                <a:gd name="connsiteY18" fmla="*/ 124228 h 261161"/>
                <a:gd name="connsiteX19" fmla="*/ 201548 w 268969"/>
                <a:gd name="connsiteY19" fmla="*/ 45395 h 261161"/>
                <a:gd name="connsiteX20" fmla="*/ 95590 w 268969"/>
                <a:gd name="connsiteY20" fmla="*/ 25956 h 261161"/>
                <a:gd name="connsiteX21" fmla="*/ 19766 w 268969"/>
                <a:gd name="connsiteY21" fmla="*/ 66237 h 261161"/>
                <a:gd name="connsiteX22" fmla="*/ 8965 w 268969"/>
                <a:gd name="connsiteY22" fmla="*/ 83408 h 261161"/>
                <a:gd name="connsiteX23" fmla="*/ 0 w 268969"/>
                <a:gd name="connsiteY23" fmla="*/ 109218 h 26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8969" h="261161">
                  <a:moveTo>
                    <a:pt x="34563" y="88483"/>
                  </a:moveTo>
                  <a:cubicBezTo>
                    <a:pt x="56490" y="66993"/>
                    <a:pt x="110063" y="36755"/>
                    <a:pt x="146787" y="30384"/>
                  </a:cubicBezTo>
                  <a:cubicBezTo>
                    <a:pt x="192043" y="82436"/>
                    <a:pt x="211809" y="70341"/>
                    <a:pt x="234384" y="96691"/>
                  </a:cubicBezTo>
                  <a:cubicBezTo>
                    <a:pt x="226283" y="111053"/>
                    <a:pt x="174330" y="146367"/>
                    <a:pt x="167201" y="213213"/>
                  </a:cubicBezTo>
                  <a:cubicBezTo>
                    <a:pt x="109091" y="203494"/>
                    <a:pt x="96886" y="215481"/>
                    <a:pt x="49361" y="221637"/>
                  </a:cubicBezTo>
                  <a:cubicBezTo>
                    <a:pt x="51629" y="154466"/>
                    <a:pt x="65239" y="141291"/>
                    <a:pt x="34563" y="88483"/>
                  </a:cubicBezTo>
                  <a:close/>
                  <a:moveTo>
                    <a:pt x="0" y="109218"/>
                  </a:moveTo>
                  <a:lnTo>
                    <a:pt x="8425" y="113537"/>
                  </a:lnTo>
                  <a:cubicBezTo>
                    <a:pt x="28731" y="128008"/>
                    <a:pt x="36508" y="163969"/>
                    <a:pt x="35536" y="187943"/>
                  </a:cubicBezTo>
                  <a:cubicBezTo>
                    <a:pt x="33915" y="227900"/>
                    <a:pt x="13177" y="247339"/>
                    <a:pt x="53465" y="261162"/>
                  </a:cubicBezTo>
                  <a:cubicBezTo>
                    <a:pt x="76688" y="229520"/>
                    <a:pt x="68587" y="234488"/>
                    <a:pt x="111791" y="234920"/>
                  </a:cubicBezTo>
                  <a:cubicBezTo>
                    <a:pt x="190963" y="235892"/>
                    <a:pt x="162772" y="243559"/>
                    <a:pt x="191287" y="244855"/>
                  </a:cubicBezTo>
                  <a:cubicBezTo>
                    <a:pt x="195068" y="234380"/>
                    <a:pt x="187831" y="253278"/>
                    <a:pt x="191719" y="238699"/>
                  </a:cubicBezTo>
                  <a:cubicBezTo>
                    <a:pt x="191827" y="238267"/>
                    <a:pt x="192151" y="236972"/>
                    <a:pt x="192259" y="236432"/>
                  </a:cubicBezTo>
                  <a:cubicBezTo>
                    <a:pt x="192475" y="236000"/>
                    <a:pt x="192908" y="234812"/>
                    <a:pt x="193124" y="234272"/>
                  </a:cubicBezTo>
                  <a:cubicBezTo>
                    <a:pt x="193340" y="233624"/>
                    <a:pt x="193988" y="232544"/>
                    <a:pt x="194312" y="232004"/>
                  </a:cubicBezTo>
                  <a:cubicBezTo>
                    <a:pt x="201116" y="219153"/>
                    <a:pt x="199712" y="235244"/>
                    <a:pt x="204357" y="209758"/>
                  </a:cubicBezTo>
                  <a:cubicBezTo>
                    <a:pt x="208245" y="188915"/>
                    <a:pt x="207597" y="180600"/>
                    <a:pt x="217750" y="160838"/>
                  </a:cubicBezTo>
                  <a:cubicBezTo>
                    <a:pt x="224447" y="147771"/>
                    <a:pt x="231359" y="135676"/>
                    <a:pt x="239460" y="124228"/>
                  </a:cubicBezTo>
                  <a:cubicBezTo>
                    <a:pt x="263331" y="90751"/>
                    <a:pt x="306859" y="104250"/>
                    <a:pt x="201548" y="45395"/>
                  </a:cubicBezTo>
                  <a:cubicBezTo>
                    <a:pt x="133934" y="7706"/>
                    <a:pt x="159964" y="-24476"/>
                    <a:pt x="95590" y="25956"/>
                  </a:cubicBezTo>
                  <a:cubicBezTo>
                    <a:pt x="77228" y="40319"/>
                    <a:pt x="30135" y="57706"/>
                    <a:pt x="19766" y="66237"/>
                  </a:cubicBezTo>
                  <a:cubicBezTo>
                    <a:pt x="5401" y="78116"/>
                    <a:pt x="14906" y="67857"/>
                    <a:pt x="8965" y="83408"/>
                  </a:cubicBezTo>
                  <a:cubicBezTo>
                    <a:pt x="4860" y="93991"/>
                    <a:pt x="2916" y="97231"/>
                    <a:pt x="0" y="10921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77FF7911-6B6F-E9DA-8C5C-934190036BDD}"/>
                </a:ext>
              </a:extLst>
            </p:cNvPr>
            <p:cNvSpPr/>
            <p:nvPr/>
          </p:nvSpPr>
          <p:spPr>
            <a:xfrm>
              <a:off x="9862638" y="808439"/>
              <a:ext cx="50537" cy="127753"/>
            </a:xfrm>
            <a:custGeom>
              <a:avLst/>
              <a:gdLst>
                <a:gd name="connsiteX0" fmla="*/ 425 w 50537"/>
                <a:gd name="connsiteY0" fmla="*/ 127754 h 127753"/>
                <a:gd name="connsiteX1" fmla="*/ 16627 w 50537"/>
                <a:gd name="connsiteY1" fmla="*/ 121706 h 127753"/>
                <a:gd name="connsiteX2" fmla="*/ 31856 w 50537"/>
                <a:gd name="connsiteY2" fmla="*/ 57775 h 127753"/>
                <a:gd name="connsiteX3" fmla="*/ 47302 w 50537"/>
                <a:gd name="connsiteY3" fmla="*/ 0 h 127753"/>
                <a:gd name="connsiteX4" fmla="*/ 18247 w 50537"/>
                <a:gd name="connsiteY4" fmla="*/ 60259 h 127753"/>
                <a:gd name="connsiteX5" fmla="*/ 425 w 50537"/>
                <a:gd name="connsiteY5" fmla="*/ 127754 h 12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537" h="127753">
                  <a:moveTo>
                    <a:pt x="425" y="127754"/>
                  </a:moveTo>
                  <a:cubicBezTo>
                    <a:pt x="10146" y="127754"/>
                    <a:pt x="8634" y="126026"/>
                    <a:pt x="16627" y="121706"/>
                  </a:cubicBezTo>
                  <a:cubicBezTo>
                    <a:pt x="15438" y="103456"/>
                    <a:pt x="3341" y="103024"/>
                    <a:pt x="31856" y="57775"/>
                  </a:cubicBezTo>
                  <a:cubicBezTo>
                    <a:pt x="41685" y="42009"/>
                    <a:pt x="57347" y="16631"/>
                    <a:pt x="47302" y="0"/>
                  </a:cubicBezTo>
                  <a:cubicBezTo>
                    <a:pt x="32828" y="6371"/>
                    <a:pt x="23971" y="42873"/>
                    <a:pt x="18247" y="60259"/>
                  </a:cubicBezTo>
                  <a:cubicBezTo>
                    <a:pt x="13386" y="74730"/>
                    <a:pt x="-2815" y="110907"/>
                    <a:pt x="425" y="12775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394C8D44-2EA3-42E5-3E48-4871EAB0DE9C}"/>
                </a:ext>
              </a:extLst>
            </p:cNvPr>
            <p:cNvSpPr/>
            <p:nvPr/>
          </p:nvSpPr>
          <p:spPr>
            <a:xfrm>
              <a:off x="10149980" y="381957"/>
              <a:ext cx="47916" cy="76805"/>
            </a:xfrm>
            <a:custGeom>
              <a:avLst/>
              <a:gdLst>
                <a:gd name="connsiteX0" fmla="*/ 4496 w 47916"/>
                <a:gd name="connsiteY0" fmla="*/ 76805 h 76805"/>
                <a:gd name="connsiteX1" fmla="*/ 25558 w 47916"/>
                <a:gd name="connsiteY1" fmla="*/ 36308 h 76805"/>
                <a:gd name="connsiteX2" fmla="*/ 47917 w 47916"/>
                <a:gd name="connsiteY2" fmla="*/ 239 h 76805"/>
                <a:gd name="connsiteX3" fmla="*/ 6657 w 47916"/>
                <a:gd name="connsiteY3" fmla="*/ 53587 h 76805"/>
                <a:gd name="connsiteX4" fmla="*/ 4496 w 47916"/>
                <a:gd name="connsiteY4" fmla="*/ 76805 h 7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16" h="76805">
                  <a:moveTo>
                    <a:pt x="4496" y="76805"/>
                  </a:moveTo>
                  <a:cubicBezTo>
                    <a:pt x="19078" y="69030"/>
                    <a:pt x="19510" y="52507"/>
                    <a:pt x="25558" y="36308"/>
                  </a:cubicBezTo>
                  <a:cubicBezTo>
                    <a:pt x="32363" y="17842"/>
                    <a:pt x="44568" y="13846"/>
                    <a:pt x="47917" y="239"/>
                  </a:cubicBezTo>
                  <a:cubicBezTo>
                    <a:pt x="25775" y="-2677"/>
                    <a:pt x="20266" y="21406"/>
                    <a:pt x="6657" y="53587"/>
                  </a:cubicBezTo>
                  <a:cubicBezTo>
                    <a:pt x="-5765" y="83393"/>
                    <a:pt x="2660" y="73565"/>
                    <a:pt x="4496" y="7680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63053341-AF83-4582-7B0A-F90A5C19184E}"/>
                </a:ext>
              </a:extLst>
            </p:cNvPr>
            <p:cNvSpPr/>
            <p:nvPr/>
          </p:nvSpPr>
          <p:spPr>
            <a:xfrm>
              <a:off x="10354857" y="920426"/>
              <a:ext cx="20061" cy="91900"/>
            </a:xfrm>
            <a:custGeom>
              <a:avLst/>
              <a:gdLst>
                <a:gd name="connsiteX0" fmla="*/ 19314 w 20061"/>
                <a:gd name="connsiteY0" fmla="*/ 91901 h 91900"/>
                <a:gd name="connsiteX1" fmla="*/ 6893 w 20061"/>
                <a:gd name="connsiteY1" fmla="*/ 0 h 91900"/>
                <a:gd name="connsiteX2" fmla="*/ 6785 w 20061"/>
                <a:gd name="connsiteY2" fmla="*/ 44708 h 91900"/>
                <a:gd name="connsiteX3" fmla="*/ 19314 w 20061"/>
                <a:gd name="connsiteY3" fmla="*/ 91901 h 9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1" h="91900">
                  <a:moveTo>
                    <a:pt x="19314" y="91901"/>
                  </a:moveTo>
                  <a:cubicBezTo>
                    <a:pt x="23095" y="85313"/>
                    <a:pt x="11538" y="8747"/>
                    <a:pt x="6893" y="0"/>
                  </a:cubicBezTo>
                  <a:cubicBezTo>
                    <a:pt x="-992" y="4536"/>
                    <a:pt x="-3476" y="-5184"/>
                    <a:pt x="6785" y="44708"/>
                  </a:cubicBezTo>
                  <a:cubicBezTo>
                    <a:pt x="10025" y="60907"/>
                    <a:pt x="12942" y="77862"/>
                    <a:pt x="19314" y="9190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405CEA14-B88B-C522-4021-6B6DAF8408C0}"/>
                </a:ext>
              </a:extLst>
            </p:cNvPr>
            <p:cNvSpPr/>
            <p:nvPr/>
          </p:nvSpPr>
          <p:spPr>
            <a:xfrm>
              <a:off x="10370862" y="592780"/>
              <a:ext cx="47269" cy="82613"/>
            </a:xfrm>
            <a:custGeom>
              <a:avLst/>
              <a:gdLst>
                <a:gd name="connsiteX0" fmla="*/ 717 w 47269"/>
                <a:gd name="connsiteY0" fmla="*/ 82613 h 82613"/>
                <a:gd name="connsiteX1" fmla="*/ 47270 w 47269"/>
                <a:gd name="connsiteY1" fmla="*/ 0 h 82613"/>
                <a:gd name="connsiteX2" fmla="*/ 717 w 47269"/>
                <a:gd name="connsiteY2" fmla="*/ 82613 h 8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69" h="82613">
                  <a:moveTo>
                    <a:pt x="717" y="82613"/>
                  </a:moveTo>
                  <a:lnTo>
                    <a:pt x="47270" y="0"/>
                  </a:lnTo>
                  <a:cubicBezTo>
                    <a:pt x="33444" y="4968"/>
                    <a:pt x="-5764" y="61123"/>
                    <a:pt x="717" y="826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A2284A65-CA31-7FBE-5758-86BFF131A24C}"/>
                </a:ext>
              </a:extLst>
            </p:cNvPr>
            <p:cNvSpPr/>
            <p:nvPr/>
          </p:nvSpPr>
          <p:spPr>
            <a:xfrm>
              <a:off x="10400696" y="870426"/>
              <a:ext cx="17595" cy="88229"/>
            </a:xfrm>
            <a:custGeom>
              <a:avLst/>
              <a:gdLst>
                <a:gd name="connsiteX0" fmla="*/ 17543 w 17595"/>
                <a:gd name="connsiteY0" fmla="*/ 88229 h 88229"/>
                <a:gd name="connsiteX1" fmla="*/ 9119 w 17595"/>
                <a:gd name="connsiteY1" fmla="*/ 18899 h 88229"/>
                <a:gd name="connsiteX2" fmla="*/ 2422 w 17595"/>
                <a:gd name="connsiteY2" fmla="*/ 0 h 88229"/>
                <a:gd name="connsiteX3" fmla="*/ 17543 w 17595"/>
                <a:gd name="connsiteY3" fmla="*/ 88229 h 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5" h="88229">
                  <a:moveTo>
                    <a:pt x="17543" y="88229"/>
                  </a:moveTo>
                  <a:cubicBezTo>
                    <a:pt x="18300" y="70086"/>
                    <a:pt x="10523" y="48488"/>
                    <a:pt x="9119" y="18899"/>
                  </a:cubicBezTo>
                  <a:cubicBezTo>
                    <a:pt x="8147" y="-648"/>
                    <a:pt x="12683" y="4752"/>
                    <a:pt x="2422" y="0"/>
                  </a:cubicBezTo>
                  <a:cubicBezTo>
                    <a:pt x="-5787" y="17387"/>
                    <a:pt x="8795" y="76998"/>
                    <a:pt x="17543" y="8822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A60EED2F-7578-F3AD-625B-2686A28FFA21}"/>
                </a:ext>
              </a:extLst>
            </p:cNvPr>
            <p:cNvSpPr/>
            <p:nvPr/>
          </p:nvSpPr>
          <p:spPr>
            <a:xfrm>
              <a:off x="9846033" y="821614"/>
              <a:ext cx="20023" cy="71166"/>
            </a:xfrm>
            <a:custGeom>
              <a:avLst/>
              <a:gdLst>
                <a:gd name="connsiteX0" fmla="*/ 1693 w 20023"/>
                <a:gd name="connsiteY0" fmla="*/ 71166 h 71166"/>
                <a:gd name="connsiteX1" fmla="*/ 12926 w 20023"/>
                <a:gd name="connsiteY1" fmla="*/ 30022 h 71166"/>
                <a:gd name="connsiteX2" fmla="*/ 12278 w 20023"/>
                <a:gd name="connsiteY2" fmla="*/ 0 h 71166"/>
                <a:gd name="connsiteX3" fmla="*/ 1693 w 20023"/>
                <a:gd name="connsiteY3" fmla="*/ 71166 h 7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3" h="71166">
                  <a:moveTo>
                    <a:pt x="1693" y="71166"/>
                  </a:moveTo>
                  <a:cubicBezTo>
                    <a:pt x="7201" y="62851"/>
                    <a:pt x="8713" y="41577"/>
                    <a:pt x="12926" y="30022"/>
                  </a:cubicBezTo>
                  <a:cubicBezTo>
                    <a:pt x="18110" y="15443"/>
                    <a:pt x="26211" y="6156"/>
                    <a:pt x="12278" y="0"/>
                  </a:cubicBezTo>
                  <a:cubicBezTo>
                    <a:pt x="5689" y="10367"/>
                    <a:pt x="-3924" y="57667"/>
                    <a:pt x="1693" y="7116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17D38EF7-0EAE-43D7-96E3-1A47B9AE84D1}"/>
                </a:ext>
              </a:extLst>
            </p:cNvPr>
            <p:cNvSpPr/>
            <p:nvPr/>
          </p:nvSpPr>
          <p:spPr>
            <a:xfrm>
              <a:off x="10190716" y="427013"/>
              <a:ext cx="24570" cy="43412"/>
            </a:xfrm>
            <a:custGeom>
              <a:avLst/>
              <a:gdLst>
                <a:gd name="connsiteX0" fmla="*/ 1024 w 24570"/>
                <a:gd name="connsiteY0" fmla="*/ 43413 h 43412"/>
                <a:gd name="connsiteX1" fmla="*/ 14850 w 24570"/>
                <a:gd name="connsiteY1" fmla="*/ 24946 h 43412"/>
                <a:gd name="connsiteX2" fmla="*/ 24571 w 24570"/>
                <a:gd name="connsiteY2" fmla="*/ 0 h 43412"/>
                <a:gd name="connsiteX3" fmla="*/ 1024 w 24570"/>
                <a:gd name="connsiteY3" fmla="*/ 43413 h 4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" h="43412">
                  <a:moveTo>
                    <a:pt x="1024" y="43413"/>
                  </a:moveTo>
                  <a:cubicBezTo>
                    <a:pt x="13662" y="35961"/>
                    <a:pt x="7073" y="39417"/>
                    <a:pt x="14850" y="24946"/>
                  </a:cubicBezTo>
                  <a:cubicBezTo>
                    <a:pt x="20358" y="14903"/>
                    <a:pt x="23707" y="12635"/>
                    <a:pt x="24571" y="0"/>
                  </a:cubicBezTo>
                  <a:cubicBezTo>
                    <a:pt x="16578" y="4752"/>
                    <a:pt x="-4916" y="31750"/>
                    <a:pt x="1024" y="434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D748BD93-2F8A-982D-7C82-45ACA32FDB8F}"/>
                </a:ext>
              </a:extLst>
            </p:cNvPr>
            <p:cNvSpPr/>
            <p:nvPr/>
          </p:nvSpPr>
          <p:spPr>
            <a:xfrm>
              <a:off x="10430573" y="593752"/>
              <a:ext cx="19745" cy="41684"/>
            </a:xfrm>
            <a:custGeom>
              <a:avLst/>
              <a:gdLst>
                <a:gd name="connsiteX0" fmla="*/ 2032 w 19745"/>
                <a:gd name="connsiteY0" fmla="*/ 41685 h 41684"/>
                <a:gd name="connsiteX1" fmla="*/ 19745 w 19745"/>
                <a:gd name="connsiteY1" fmla="*/ 0 h 41684"/>
                <a:gd name="connsiteX2" fmla="*/ 2032 w 19745"/>
                <a:gd name="connsiteY2" fmla="*/ 41685 h 4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45" h="41684">
                  <a:moveTo>
                    <a:pt x="2032" y="41685"/>
                  </a:moveTo>
                  <a:cubicBezTo>
                    <a:pt x="7108" y="36717"/>
                    <a:pt x="18881" y="9611"/>
                    <a:pt x="19745" y="0"/>
                  </a:cubicBezTo>
                  <a:cubicBezTo>
                    <a:pt x="5812" y="3996"/>
                    <a:pt x="-4557" y="28294"/>
                    <a:pt x="2032" y="4168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41369ED2-12B3-4AEC-D250-BD155C608014}"/>
                </a:ext>
              </a:extLst>
            </p:cNvPr>
            <p:cNvSpPr/>
            <p:nvPr/>
          </p:nvSpPr>
          <p:spPr>
            <a:xfrm>
              <a:off x="9876673" y="534832"/>
              <a:ext cx="38991" cy="21066"/>
            </a:xfrm>
            <a:custGeom>
              <a:avLst/>
              <a:gdLst>
                <a:gd name="connsiteX0" fmla="*/ 0 w 38991"/>
                <a:gd name="connsiteY0" fmla="*/ 2116 h 21066"/>
                <a:gd name="connsiteX1" fmla="*/ 22250 w 38991"/>
                <a:gd name="connsiteY1" fmla="*/ 13779 h 21066"/>
                <a:gd name="connsiteX2" fmla="*/ 38992 w 38991"/>
                <a:gd name="connsiteY2" fmla="*/ 14967 h 21066"/>
                <a:gd name="connsiteX3" fmla="*/ 0 w 38991"/>
                <a:gd name="connsiteY3" fmla="*/ 2116 h 21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91" h="21066">
                  <a:moveTo>
                    <a:pt x="0" y="2116"/>
                  </a:moveTo>
                  <a:lnTo>
                    <a:pt x="22250" y="13779"/>
                  </a:lnTo>
                  <a:cubicBezTo>
                    <a:pt x="37372" y="21663"/>
                    <a:pt x="31647" y="24686"/>
                    <a:pt x="38992" y="14967"/>
                  </a:cubicBezTo>
                  <a:cubicBezTo>
                    <a:pt x="31863" y="8380"/>
                    <a:pt x="10153" y="-5227"/>
                    <a:pt x="0" y="211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2C996C7D-F5CF-CF71-80ED-6C198BD4CC9D}"/>
                </a:ext>
              </a:extLst>
            </p:cNvPr>
            <p:cNvSpPr/>
            <p:nvPr/>
          </p:nvSpPr>
          <p:spPr>
            <a:xfrm>
              <a:off x="10400356" y="977878"/>
              <a:ext cx="14642" cy="31533"/>
            </a:xfrm>
            <a:custGeom>
              <a:avLst/>
              <a:gdLst>
                <a:gd name="connsiteX0" fmla="*/ 14643 w 14642"/>
                <a:gd name="connsiteY0" fmla="*/ 31534 h 31533"/>
                <a:gd name="connsiteX1" fmla="*/ 2762 w 14642"/>
                <a:gd name="connsiteY1" fmla="*/ 0 h 31533"/>
                <a:gd name="connsiteX2" fmla="*/ 14643 w 14642"/>
                <a:gd name="connsiteY2" fmla="*/ 31534 h 3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42" h="31533">
                  <a:moveTo>
                    <a:pt x="14643" y="31534"/>
                  </a:moveTo>
                  <a:cubicBezTo>
                    <a:pt x="13455" y="17927"/>
                    <a:pt x="10754" y="8315"/>
                    <a:pt x="2762" y="0"/>
                  </a:cubicBezTo>
                  <a:cubicBezTo>
                    <a:pt x="-5123" y="12095"/>
                    <a:pt x="5462" y="25918"/>
                    <a:pt x="14643" y="3153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7CAB0C99-FE40-A544-022A-ED57E2B35A2B}"/>
                </a:ext>
              </a:extLst>
            </p:cNvPr>
            <p:cNvSpPr/>
            <p:nvPr/>
          </p:nvSpPr>
          <p:spPr>
            <a:xfrm>
              <a:off x="10209011" y="453687"/>
              <a:ext cx="13836" cy="29373"/>
            </a:xfrm>
            <a:custGeom>
              <a:avLst/>
              <a:gdLst>
                <a:gd name="connsiteX0" fmla="*/ 3468 w 13836"/>
                <a:gd name="connsiteY0" fmla="*/ 29374 h 29373"/>
                <a:gd name="connsiteX1" fmla="*/ 13837 w 13836"/>
                <a:gd name="connsiteY1" fmla="*/ 0 h 29373"/>
                <a:gd name="connsiteX2" fmla="*/ 3468 w 13836"/>
                <a:gd name="connsiteY2" fmla="*/ 29374 h 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36" h="29373">
                  <a:moveTo>
                    <a:pt x="3468" y="29374"/>
                  </a:moveTo>
                  <a:lnTo>
                    <a:pt x="13837" y="0"/>
                  </a:lnTo>
                  <a:cubicBezTo>
                    <a:pt x="12865" y="216"/>
                    <a:pt x="-8090" y="14039"/>
                    <a:pt x="3468" y="293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6" name="图形 239">
            <a:extLst>
              <a:ext uri="{FF2B5EF4-FFF2-40B4-BE49-F238E27FC236}">
                <a16:creationId xmlns:a16="http://schemas.microsoft.com/office/drawing/2014/main" id="{9C5F4CC1-D750-721E-C37F-9B252C39B516}"/>
              </a:ext>
            </a:extLst>
          </p:cNvPr>
          <p:cNvGrpSpPr/>
          <p:nvPr/>
        </p:nvGrpSpPr>
        <p:grpSpPr>
          <a:xfrm>
            <a:off x="3080067" y="817132"/>
            <a:ext cx="894206" cy="1059420"/>
            <a:chOff x="7266044" y="135372"/>
            <a:chExt cx="801985" cy="950160"/>
          </a:xfrm>
          <a:solidFill>
            <a:srgbClr val="292929"/>
          </a:solidFill>
        </p:grpSpPr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BA9E4378-02DA-8B98-FBE0-845BF31513D4}"/>
                </a:ext>
              </a:extLst>
            </p:cNvPr>
            <p:cNvSpPr/>
            <p:nvPr/>
          </p:nvSpPr>
          <p:spPr>
            <a:xfrm>
              <a:off x="7266044" y="135372"/>
              <a:ext cx="801985" cy="950160"/>
            </a:xfrm>
            <a:custGeom>
              <a:avLst/>
              <a:gdLst>
                <a:gd name="connsiteX0" fmla="*/ 501176 w 801985"/>
                <a:gd name="connsiteY0" fmla="*/ 427710 h 950160"/>
                <a:gd name="connsiteX1" fmla="*/ 535415 w 801985"/>
                <a:gd name="connsiteY1" fmla="*/ 368963 h 950160"/>
                <a:gd name="connsiteX2" fmla="*/ 591905 w 801985"/>
                <a:gd name="connsiteY2" fmla="*/ 234838 h 950160"/>
                <a:gd name="connsiteX3" fmla="*/ 617179 w 801985"/>
                <a:gd name="connsiteY3" fmla="*/ 164967 h 950160"/>
                <a:gd name="connsiteX4" fmla="*/ 703696 w 801985"/>
                <a:gd name="connsiteY4" fmla="*/ 188833 h 950160"/>
                <a:gd name="connsiteX5" fmla="*/ 762670 w 801985"/>
                <a:gd name="connsiteY5" fmla="*/ 243477 h 950160"/>
                <a:gd name="connsiteX6" fmla="*/ 767206 w 801985"/>
                <a:gd name="connsiteY6" fmla="*/ 678359 h 950160"/>
                <a:gd name="connsiteX7" fmla="*/ 772931 w 801985"/>
                <a:gd name="connsiteY7" fmla="*/ 887106 h 950160"/>
                <a:gd name="connsiteX8" fmla="*/ 601410 w 801985"/>
                <a:gd name="connsiteY8" fmla="*/ 908381 h 950160"/>
                <a:gd name="connsiteX9" fmla="*/ 412931 w 801985"/>
                <a:gd name="connsiteY9" fmla="*/ 928143 h 950160"/>
                <a:gd name="connsiteX10" fmla="*/ 407530 w 801985"/>
                <a:gd name="connsiteY10" fmla="*/ 653521 h 950160"/>
                <a:gd name="connsiteX11" fmla="*/ 411418 w 801985"/>
                <a:gd name="connsiteY11" fmla="*/ 377278 h 950160"/>
                <a:gd name="connsiteX12" fmla="*/ 501176 w 801985"/>
                <a:gd name="connsiteY12" fmla="*/ 427710 h 950160"/>
                <a:gd name="connsiteX13" fmla="*/ 394785 w 801985"/>
                <a:gd name="connsiteY13" fmla="*/ 928359 h 950160"/>
                <a:gd name="connsiteX14" fmla="*/ 318853 w 801985"/>
                <a:gd name="connsiteY14" fmla="*/ 928035 h 950160"/>
                <a:gd name="connsiteX15" fmla="*/ 242165 w 801985"/>
                <a:gd name="connsiteY15" fmla="*/ 926307 h 950160"/>
                <a:gd name="connsiteX16" fmla="*/ 207062 w 801985"/>
                <a:gd name="connsiteY16" fmla="*/ 933111 h 950160"/>
                <a:gd name="connsiteX17" fmla="*/ 90950 w 801985"/>
                <a:gd name="connsiteY17" fmla="*/ 923607 h 950160"/>
                <a:gd name="connsiteX18" fmla="*/ 21823 w 801985"/>
                <a:gd name="connsiteY18" fmla="*/ 674147 h 950160"/>
                <a:gd name="connsiteX19" fmla="*/ 26468 w 801985"/>
                <a:gd name="connsiteY19" fmla="*/ 595421 h 950160"/>
                <a:gd name="connsiteX20" fmla="*/ 31220 w 801985"/>
                <a:gd name="connsiteY20" fmla="*/ 516695 h 950160"/>
                <a:gd name="connsiteX21" fmla="*/ 43317 w 801985"/>
                <a:gd name="connsiteY21" fmla="*/ 288185 h 950160"/>
                <a:gd name="connsiteX22" fmla="*/ 74532 w 801985"/>
                <a:gd name="connsiteY22" fmla="*/ 234946 h 950160"/>
                <a:gd name="connsiteX23" fmla="*/ 132642 w 801985"/>
                <a:gd name="connsiteY23" fmla="*/ 209244 h 950160"/>
                <a:gd name="connsiteX24" fmla="*/ 167098 w 801985"/>
                <a:gd name="connsiteY24" fmla="*/ 203088 h 950160"/>
                <a:gd name="connsiteX25" fmla="*/ 195289 w 801985"/>
                <a:gd name="connsiteY25" fmla="*/ 192181 h 950160"/>
                <a:gd name="connsiteX26" fmla="*/ 220995 w 801985"/>
                <a:gd name="connsiteY26" fmla="*/ 266803 h 950160"/>
                <a:gd name="connsiteX27" fmla="*/ 312480 w 801985"/>
                <a:gd name="connsiteY27" fmla="*/ 460216 h 950160"/>
                <a:gd name="connsiteX28" fmla="*/ 378583 w 801985"/>
                <a:gd name="connsiteY28" fmla="*/ 377386 h 950160"/>
                <a:gd name="connsiteX29" fmla="*/ 389816 w 801985"/>
                <a:gd name="connsiteY29" fmla="*/ 409028 h 950160"/>
                <a:gd name="connsiteX30" fmla="*/ 388952 w 801985"/>
                <a:gd name="connsiteY30" fmla="*/ 512592 h 950160"/>
                <a:gd name="connsiteX31" fmla="*/ 391328 w 801985"/>
                <a:gd name="connsiteY31" fmla="*/ 653629 h 950160"/>
                <a:gd name="connsiteX32" fmla="*/ 394785 w 801985"/>
                <a:gd name="connsiteY32" fmla="*/ 928359 h 950160"/>
                <a:gd name="connsiteX33" fmla="*/ 389276 w 801985"/>
                <a:gd name="connsiteY33" fmla="*/ 339913 h 950160"/>
                <a:gd name="connsiteX34" fmla="*/ 355577 w 801985"/>
                <a:gd name="connsiteY34" fmla="*/ 297473 h 950160"/>
                <a:gd name="connsiteX35" fmla="*/ 290986 w 801985"/>
                <a:gd name="connsiteY35" fmla="*/ 146393 h 950160"/>
                <a:gd name="connsiteX36" fmla="*/ 306216 w 801985"/>
                <a:gd name="connsiteY36" fmla="*/ 35701 h 950160"/>
                <a:gd name="connsiteX37" fmla="*/ 438961 w 801985"/>
                <a:gd name="connsiteY37" fmla="*/ 26522 h 950160"/>
                <a:gd name="connsiteX38" fmla="*/ 543516 w 801985"/>
                <a:gd name="connsiteY38" fmla="*/ 68639 h 950160"/>
                <a:gd name="connsiteX39" fmla="*/ 459051 w 801985"/>
                <a:gd name="connsiteY39" fmla="*/ 267235 h 950160"/>
                <a:gd name="connsiteX40" fmla="*/ 389276 w 801985"/>
                <a:gd name="connsiteY40" fmla="*/ 339913 h 950160"/>
                <a:gd name="connsiteX41" fmla="*/ 386468 w 801985"/>
                <a:gd name="connsiteY41" fmla="*/ 327926 h 950160"/>
                <a:gd name="connsiteX42" fmla="*/ 500743 w 801985"/>
                <a:gd name="connsiteY42" fmla="*/ 139589 h 950160"/>
                <a:gd name="connsiteX43" fmla="*/ 506684 w 801985"/>
                <a:gd name="connsiteY43" fmla="*/ 71231 h 950160"/>
                <a:gd name="connsiteX44" fmla="*/ 498475 w 801985"/>
                <a:gd name="connsiteY44" fmla="*/ 111187 h 950160"/>
                <a:gd name="connsiteX45" fmla="*/ 485298 w 801985"/>
                <a:gd name="connsiteY45" fmla="*/ 148228 h 950160"/>
                <a:gd name="connsiteX46" fmla="*/ 412499 w 801985"/>
                <a:gd name="connsiteY46" fmla="*/ 274687 h 950160"/>
                <a:gd name="connsiteX47" fmla="*/ 386468 w 801985"/>
                <a:gd name="connsiteY47" fmla="*/ 327926 h 950160"/>
                <a:gd name="connsiteX48" fmla="*/ 161157 w 801985"/>
                <a:gd name="connsiteY48" fmla="*/ 189589 h 950160"/>
                <a:gd name="connsiteX49" fmla="*/ 186324 w 801985"/>
                <a:gd name="connsiteY49" fmla="*/ 171555 h 950160"/>
                <a:gd name="connsiteX50" fmla="*/ 161157 w 801985"/>
                <a:gd name="connsiteY50" fmla="*/ 189589 h 950160"/>
                <a:gd name="connsiteX51" fmla="*/ 417035 w 801985"/>
                <a:gd name="connsiteY51" fmla="*/ 348877 h 950160"/>
                <a:gd name="connsiteX52" fmla="*/ 564578 w 801985"/>
                <a:gd name="connsiteY52" fmla="*/ 105032 h 950160"/>
                <a:gd name="connsiteX53" fmla="*/ 592985 w 801985"/>
                <a:gd name="connsiteY53" fmla="*/ 180842 h 950160"/>
                <a:gd name="connsiteX54" fmla="*/ 496423 w 801985"/>
                <a:gd name="connsiteY54" fmla="*/ 409568 h 950160"/>
                <a:gd name="connsiteX55" fmla="*/ 427296 w 801985"/>
                <a:gd name="connsiteY55" fmla="*/ 358704 h 950160"/>
                <a:gd name="connsiteX56" fmla="*/ 417035 w 801985"/>
                <a:gd name="connsiteY56" fmla="*/ 348877 h 950160"/>
                <a:gd name="connsiteX57" fmla="*/ 314641 w 801985"/>
                <a:gd name="connsiteY57" fmla="*/ 435054 h 950160"/>
                <a:gd name="connsiteX58" fmla="*/ 233416 w 801985"/>
                <a:gd name="connsiteY58" fmla="*/ 251036 h 950160"/>
                <a:gd name="connsiteX59" fmla="*/ 228664 w 801985"/>
                <a:gd name="connsiteY59" fmla="*/ 229546 h 950160"/>
                <a:gd name="connsiteX60" fmla="*/ 217107 w 801985"/>
                <a:gd name="connsiteY60" fmla="*/ 207624 h 950160"/>
                <a:gd name="connsiteX61" fmla="*/ 226396 w 801985"/>
                <a:gd name="connsiteY61" fmla="*/ 121771 h 950160"/>
                <a:gd name="connsiteX62" fmla="*/ 258583 w 801985"/>
                <a:gd name="connsiteY62" fmla="*/ 87645 h 950160"/>
                <a:gd name="connsiteX63" fmla="*/ 302003 w 801985"/>
                <a:gd name="connsiteY63" fmla="*/ 239589 h 950160"/>
                <a:gd name="connsiteX64" fmla="*/ 334191 w 801985"/>
                <a:gd name="connsiteY64" fmla="*/ 302764 h 950160"/>
                <a:gd name="connsiteX65" fmla="*/ 373723 w 801985"/>
                <a:gd name="connsiteY65" fmla="*/ 359244 h 950160"/>
                <a:gd name="connsiteX66" fmla="*/ 331598 w 801985"/>
                <a:gd name="connsiteY66" fmla="*/ 417451 h 950160"/>
                <a:gd name="connsiteX67" fmla="*/ 314641 w 801985"/>
                <a:gd name="connsiteY67" fmla="*/ 435054 h 950160"/>
                <a:gd name="connsiteX68" fmla="*/ 785244 w 801985"/>
                <a:gd name="connsiteY68" fmla="*/ 703197 h 950160"/>
                <a:gd name="connsiteX69" fmla="*/ 788809 w 801985"/>
                <a:gd name="connsiteY69" fmla="*/ 466803 h 950160"/>
                <a:gd name="connsiteX70" fmla="*/ 793237 w 801985"/>
                <a:gd name="connsiteY70" fmla="*/ 425659 h 950160"/>
                <a:gd name="connsiteX71" fmla="*/ 801986 w 801985"/>
                <a:gd name="connsiteY71" fmla="*/ 292937 h 950160"/>
                <a:gd name="connsiteX72" fmla="*/ 789781 w 801985"/>
                <a:gd name="connsiteY72" fmla="*/ 288725 h 950160"/>
                <a:gd name="connsiteX73" fmla="*/ 784164 w 801985"/>
                <a:gd name="connsiteY73" fmla="*/ 218423 h 950160"/>
                <a:gd name="connsiteX74" fmla="*/ 747656 w 801985"/>
                <a:gd name="connsiteY74" fmla="*/ 170799 h 950160"/>
                <a:gd name="connsiteX75" fmla="*/ 574623 w 801985"/>
                <a:gd name="connsiteY75" fmla="*/ 81922 h 950160"/>
                <a:gd name="connsiteX76" fmla="*/ 536711 w 801985"/>
                <a:gd name="connsiteY76" fmla="*/ 25442 h 950160"/>
                <a:gd name="connsiteX77" fmla="*/ 464128 w 801985"/>
                <a:gd name="connsiteY77" fmla="*/ 7624 h 950160"/>
                <a:gd name="connsiteX78" fmla="*/ 378475 w 801985"/>
                <a:gd name="connsiteY78" fmla="*/ 1900 h 950160"/>
                <a:gd name="connsiteX79" fmla="*/ 211814 w 801985"/>
                <a:gd name="connsiteY79" fmla="*/ 115507 h 950160"/>
                <a:gd name="connsiteX80" fmla="*/ 188268 w 801985"/>
                <a:gd name="connsiteY80" fmla="*/ 137645 h 950160"/>
                <a:gd name="connsiteX81" fmla="*/ 166558 w 801985"/>
                <a:gd name="connsiteY81" fmla="*/ 165615 h 950160"/>
                <a:gd name="connsiteX82" fmla="*/ 47530 w 801985"/>
                <a:gd name="connsiteY82" fmla="*/ 233110 h 950160"/>
                <a:gd name="connsiteX83" fmla="*/ 37377 w 801985"/>
                <a:gd name="connsiteY83" fmla="*/ 243909 h 950160"/>
                <a:gd name="connsiteX84" fmla="*/ 3893 w 801985"/>
                <a:gd name="connsiteY84" fmla="*/ 736458 h 950160"/>
                <a:gd name="connsiteX85" fmla="*/ 155649 w 801985"/>
                <a:gd name="connsiteY85" fmla="*/ 948877 h 950160"/>
                <a:gd name="connsiteX86" fmla="*/ 335487 w 801985"/>
                <a:gd name="connsiteY86" fmla="*/ 943046 h 950160"/>
                <a:gd name="connsiteX87" fmla="*/ 414227 w 801985"/>
                <a:gd name="connsiteY87" fmla="*/ 947042 h 950160"/>
                <a:gd name="connsiteX88" fmla="*/ 671077 w 801985"/>
                <a:gd name="connsiteY88" fmla="*/ 930087 h 950160"/>
                <a:gd name="connsiteX89" fmla="*/ 795397 w 801985"/>
                <a:gd name="connsiteY89" fmla="*/ 744450 h 950160"/>
                <a:gd name="connsiteX90" fmla="*/ 791725 w 801985"/>
                <a:gd name="connsiteY90" fmla="*/ 710648 h 950160"/>
                <a:gd name="connsiteX91" fmla="*/ 789889 w 801985"/>
                <a:gd name="connsiteY91" fmla="*/ 708164 h 950160"/>
                <a:gd name="connsiteX92" fmla="*/ 785244 w 801985"/>
                <a:gd name="connsiteY92" fmla="*/ 703197 h 95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01985" h="950160">
                  <a:moveTo>
                    <a:pt x="501176" y="427710"/>
                  </a:moveTo>
                  <a:cubicBezTo>
                    <a:pt x="511869" y="416047"/>
                    <a:pt x="527206" y="383434"/>
                    <a:pt x="535415" y="368963"/>
                  </a:cubicBezTo>
                  <a:lnTo>
                    <a:pt x="591905" y="234838"/>
                  </a:lnTo>
                  <a:cubicBezTo>
                    <a:pt x="597629" y="210864"/>
                    <a:pt x="604758" y="184190"/>
                    <a:pt x="617179" y="164967"/>
                  </a:cubicBezTo>
                  <a:cubicBezTo>
                    <a:pt x="636297" y="173930"/>
                    <a:pt x="678205" y="182246"/>
                    <a:pt x="703696" y="188833"/>
                  </a:cubicBezTo>
                  <a:cubicBezTo>
                    <a:pt x="748845" y="200496"/>
                    <a:pt x="757809" y="188401"/>
                    <a:pt x="762670" y="243477"/>
                  </a:cubicBezTo>
                  <a:cubicBezTo>
                    <a:pt x="782328" y="465939"/>
                    <a:pt x="763642" y="492505"/>
                    <a:pt x="767206" y="678359"/>
                  </a:cubicBezTo>
                  <a:cubicBezTo>
                    <a:pt x="767963" y="718316"/>
                    <a:pt x="781896" y="864644"/>
                    <a:pt x="772931" y="887106"/>
                  </a:cubicBezTo>
                  <a:cubicBezTo>
                    <a:pt x="743876" y="934515"/>
                    <a:pt x="661788" y="903953"/>
                    <a:pt x="601410" y="908381"/>
                  </a:cubicBezTo>
                  <a:cubicBezTo>
                    <a:pt x="540059" y="912916"/>
                    <a:pt x="474929" y="928575"/>
                    <a:pt x="412931" y="928143"/>
                  </a:cubicBezTo>
                  <a:cubicBezTo>
                    <a:pt x="414011" y="833651"/>
                    <a:pt x="407854" y="745853"/>
                    <a:pt x="407530" y="653521"/>
                  </a:cubicBezTo>
                  <a:cubicBezTo>
                    <a:pt x="407314" y="560540"/>
                    <a:pt x="414443" y="474471"/>
                    <a:pt x="411418" y="377278"/>
                  </a:cubicBezTo>
                  <a:cubicBezTo>
                    <a:pt x="462832" y="386998"/>
                    <a:pt x="479573" y="425875"/>
                    <a:pt x="501176" y="427710"/>
                  </a:cubicBezTo>
                  <a:close/>
                  <a:moveTo>
                    <a:pt x="394785" y="928359"/>
                  </a:moveTo>
                  <a:cubicBezTo>
                    <a:pt x="365190" y="929007"/>
                    <a:pt x="348016" y="929007"/>
                    <a:pt x="318853" y="928035"/>
                  </a:cubicBezTo>
                  <a:cubicBezTo>
                    <a:pt x="308268" y="927819"/>
                    <a:pt x="244434" y="925767"/>
                    <a:pt x="242165" y="926307"/>
                  </a:cubicBezTo>
                  <a:cubicBezTo>
                    <a:pt x="228664" y="929547"/>
                    <a:pt x="235145" y="933975"/>
                    <a:pt x="207062" y="933111"/>
                  </a:cubicBezTo>
                  <a:cubicBezTo>
                    <a:pt x="168934" y="931923"/>
                    <a:pt x="129078" y="932679"/>
                    <a:pt x="90950" y="923607"/>
                  </a:cubicBezTo>
                  <a:cubicBezTo>
                    <a:pt x="-18141" y="897581"/>
                    <a:pt x="22471" y="788402"/>
                    <a:pt x="21823" y="674147"/>
                  </a:cubicBezTo>
                  <a:cubicBezTo>
                    <a:pt x="21607" y="647365"/>
                    <a:pt x="26468" y="627279"/>
                    <a:pt x="26468" y="595421"/>
                  </a:cubicBezTo>
                  <a:cubicBezTo>
                    <a:pt x="26468" y="564968"/>
                    <a:pt x="32840" y="549309"/>
                    <a:pt x="31220" y="516695"/>
                  </a:cubicBezTo>
                  <a:cubicBezTo>
                    <a:pt x="27332" y="438942"/>
                    <a:pt x="35432" y="364103"/>
                    <a:pt x="43317" y="288185"/>
                  </a:cubicBezTo>
                  <a:cubicBezTo>
                    <a:pt x="47638" y="246501"/>
                    <a:pt x="43641" y="250388"/>
                    <a:pt x="74532" y="234946"/>
                  </a:cubicBezTo>
                  <a:cubicBezTo>
                    <a:pt x="97539" y="223391"/>
                    <a:pt x="99915" y="213887"/>
                    <a:pt x="132642" y="209244"/>
                  </a:cubicBezTo>
                  <a:cubicBezTo>
                    <a:pt x="147332" y="207084"/>
                    <a:pt x="155541" y="207516"/>
                    <a:pt x="167098" y="203088"/>
                  </a:cubicBezTo>
                  <a:cubicBezTo>
                    <a:pt x="188160" y="194881"/>
                    <a:pt x="174659" y="194881"/>
                    <a:pt x="195289" y="192181"/>
                  </a:cubicBezTo>
                  <a:cubicBezTo>
                    <a:pt x="202849" y="217883"/>
                    <a:pt x="212246" y="239805"/>
                    <a:pt x="220995" y="266803"/>
                  </a:cubicBezTo>
                  <a:cubicBezTo>
                    <a:pt x="232228" y="301252"/>
                    <a:pt x="291958" y="441749"/>
                    <a:pt x="312480" y="460216"/>
                  </a:cubicBezTo>
                  <a:cubicBezTo>
                    <a:pt x="322525" y="456868"/>
                    <a:pt x="370806" y="390021"/>
                    <a:pt x="378583" y="377386"/>
                  </a:cubicBezTo>
                  <a:cubicBezTo>
                    <a:pt x="385064" y="383974"/>
                    <a:pt x="387548" y="379222"/>
                    <a:pt x="389816" y="409028"/>
                  </a:cubicBezTo>
                  <a:cubicBezTo>
                    <a:pt x="393273" y="452225"/>
                    <a:pt x="388304" y="473931"/>
                    <a:pt x="388952" y="512592"/>
                  </a:cubicBezTo>
                  <a:cubicBezTo>
                    <a:pt x="389708" y="558920"/>
                    <a:pt x="389600" y="607624"/>
                    <a:pt x="391328" y="653629"/>
                  </a:cubicBezTo>
                  <a:cubicBezTo>
                    <a:pt x="394893" y="743046"/>
                    <a:pt x="391868" y="836890"/>
                    <a:pt x="394785" y="928359"/>
                  </a:cubicBezTo>
                  <a:close/>
                  <a:moveTo>
                    <a:pt x="389276" y="339913"/>
                  </a:moveTo>
                  <a:cubicBezTo>
                    <a:pt x="378367" y="333110"/>
                    <a:pt x="364542" y="309028"/>
                    <a:pt x="355577" y="297473"/>
                  </a:cubicBezTo>
                  <a:cubicBezTo>
                    <a:pt x="328898" y="262915"/>
                    <a:pt x="306216" y="188185"/>
                    <a:pt x="290986" y="146393"/>
                  </a:cubicBezTo>
                  <a:cubicBezTo>
                    <a:pt x="281481" y="120043"/>
                    <a:pt x="259987" y="40777"/>
                    <a:pt x="306216" y="35701"/>
                  </a:cubicBezTo>
                  <a:cubicBezTo>
                    <a:pt x="345532" y="31382"/>
                    <a:pt x="400077" y="25442"/>
                    <a:pt x="438961" y="26522"/>
                  </a:cubicBezTo>
                  <a:cubicBezTo>
                    <a:pt x="482598" y="27818"/>
                    <a:pt x="523858" y="23714"/>
                    <a:pt x="543516" y="68639"/>
                  </a:cubicBezTo>
                  <a:cubicBezTo>
                    <a:pt x="562850" y="112699"/>
                    <a:pt x="483354" y="232894"/>
                    <a:pt x="459051" y="267235"/>
                  </a:cubicBezTo>
                  <a:lnTo>
                    <a:pt x="389276" y="339913"/>
                  </a:lnTo>
                  <a:close/>
                  <a:moveTo>
                    <a:pt x="386468" y="327926"/>
                  </a:moveTo>
                  <a:cubicBezTo>
                    <a:pt x="430320" y="287969"/>
                    <a:pt x="476117" y="195205"/>
                    <a:pt x="500743" y="139589"/>
                  </a:cubicBezTo>
                  <a:cubicBezTo>
                    <a:pt x="507440" y="124686"/>
                    <a:pt x="530555" y="79654"/>
                    <a:pt x="506684" y="71231"/>
                  </a:cubicBezTo>
                  <a:cubicBezTo>
                    <a:pt x="499555" y="82246"/>
                    <a:pt x="501176" y="95529"/>
                    <a:pt x="498475" y="111187"/>
                  </a:cubicBezTo>
                  <a:cubicBezTo>
                    <a:pt x="495559" y="128250"/>
                    <a:pt x="492103" y="133542"/>
                    <a:pt x="485298" y="148228"/>
                  </a:cubicBezTo>
                  <a:cubicBezTo>
                    <a:pt x="447170" y="230410"/>
                    <a:pt x="455163" y="206760"/>
                    <a:pt x="412499" y="274687"/>
                  </a:cubicBezTo>
                  <a:cubicBezTo>
                    <a:pt x="380635" y="325659"/>
                    <a:pt x="363354" y="307840"/>
                    <a:pt x="386468" y="327926"/>
                  </a:cubicBezTo>
                  <a:close/>
                  <a:moveTo>
                    <a:pt x="161157" y="189589"/>
                  </a:moveTo>
                  <a:cubicBezTo>
                    <a:pt x="168178" y="180626"/>
                    <a:pt x="173470" y="175550"/>
                    <a:pt x="186324" y="171555"/>
                  </a:cubicBezTo>
                  <a:cubicBezTo>
                    <a:pt x="183515" y="188077"/>
                    <a:pt x="182327" y="187969"/>
                    <a:pt x="161157" y="189589"/>
                  </a:cubicBezTo>
                  <a:close/>
                  <a:moveTo>
                    <a:pt x="417035" y="348877"/>
                  </a:moveTo>
                  <a:cubicBezTo>
                    <a:pt x="559501" y="231058"/>
                    <a:pt x="539519" y="133758"/>
                    <a:pt x="564578" y="105032"/>
                  </a:cubicBezTo>
                  <a:cubicBezTo>
                    <a:pt x="591473" y="162159"/>
                    <a:pt x="605946" y="137861"/>
                    <a:pt x="592985" y="180842"/>
                  </a:cubicBezTo>
                  <a:cubicBezTo>
                    <a:pt x="582832" y="214427"/>
                    <a:pt x="531527" y="384082"/>
                    <a:pt x="496423" y="409568"/>
                  </a:cubicBezTo>
                  <a:cubicBezTo>
                    <a:pt x="476765" y="388078"/>
                    <a:pt x="449114" y="375551"/>
                    <a:pt x="427296" y="358704"/>
                  </a:cubicBezTo>
                  <a:cubicBezTo>
                    <a:pt x="416279" y="350173"/>
                    <a:pt x="423948" y="357624"/>
                    <a:pt x="417035" y="348877"/>
                  </a:cubicBezTo>
                  <a:close/>
                  <a:moveTo>
                    <a:pt x="314641" y="435054"/>
                  </a:moveTo>
                  <a:cubicBezTo>
                    <a:pt x="301463" y="423823"/>
                    <a:pt x="237197" y="280410"/>
                    <a:pt x="233416" y="251036"/>
                  </a:cubicBezTo>
                  <a:cubicBezTo>
                    <a:pt x="231688" y="237537"/>
                    <a:pt x="236981" y="245853"/>
                    <a:pt x="228664" y="229546"/>
                  </a:cubicBezTo>
                  <a:cubicBezTo>
                    <a:pt x="224992" y="222203"/>
                    <a:pt x="221319" y="217559"/>
                    <a:pt x="217107" y="207624"/>
                  </a:cubicBezTo>
                  <a:cubicBezTo>
                    <a:pt x="191400" y="147257"/>
                    <a:pt x="195397" y="151576"/>
                    <a:pt x="226396" y="121771"/>
                  </a:cubicBezTo>
                  <a:cubicBezTo>
                    <a:pt x="245406" y="103520"/>
                    <a:pt x="241949" y="95961"/>
                    <a:pt x="258583" y="87645"/>
                  </a:cubicBezTo>
                  <a:cubicBezTo>
                    <a:pt x="269276" y="140561"/>
                    <a:pt x="281481" y="193693"/>
                    <a:pt x="302003" y="239589"/>
                  </a:cubicBezTo>
                  <a:cubicBezTo>
                    <a:pt x="312372" y="262807"/>
                    <a:pt x="325010" y="279870"/>
                    <a:pt x="334191" y="302764"/>
                  </a:cubicBezTo>
                  <a:cubicBezTo>
                    <a:pt x="345208" y="329978"/>
                    <a:pt x="366594" y="341533"/>
                    <a:pt x="373723" y="359244"/>
                  </a:cubicBezTo>
                  <a:cubicBezTo>
                    <a:pt x="373723" y="367775"/>
                    <a:pt x="340887" y="403844"/>
                    <a:pt x="331598" y="417451"/>
                  </a:cubicBezTo>
                  <a:lnTo>
                    <a:pt x="314641" y="435054"/>
                  </a:lnTo>
                  <a:close/>
                  <a:moveTo>
                    <a:pt x="785244" y="703197"/>
                  </a:moveTo>
                  <a:cubicBezTo>
                    <a:pt x="784704" y="645961"/>
                    <a:pt x="784380" y="517667"/>
                    <a:pt x="788809" y="466803"/>
                  </a:cubicBezTo>
                  <a:cubicBezTo>
                    <a:pt x="790753" y="445097"/>
                    <a:pt x="794425" y="450929"/>
                    <a:pt x="793237" y="425659"/>
                  </a:cubicBezTo>
                  <a:cubicBezTo>
                    <a:pt x="790105" y="356760"/>
                    <a:pt x="800798" y="324255"/>
                    <a:pt x="801986" y="292937"/>
                  </a:cubicBezTo>
                  <a:lnTo>
                    <a:pt x="789781" y="288725"/>
                  </a:lnTo>
                  <a:lnTo>
                    <a:pt x="784164" y="218423"/>
                  </a:lnTo>
                  <a:cubicBezTo>
                    <a:pt x="767855" y="208704"/>
                    <a:pt x="765370" y="206328"/>
                    <a:pt x="747656" y="170799"/>
                  </a:cubicBezTo>
                  <a:cubicBezTo>
                    <a:pt x="689439" y="176846"/>
                    <a:pt x="596009" y="148228"/>
                    <a:pt x="574623" y="81922"/>
                  </a:cubicBezTo>
                  <a:cubicBezTo>
                    <a:pt x="565658" y="54384"/>
                    <a:pt x="554209" y="40129"/>
                    <a:pt x="536711" y="25442"/>
                  </a:cubicBezTo>
                  <a:cubicBezTo>
                    <a:pt x="514137" y="6544"/>
                    <a:pt x="496099" y="12159"/>
                    <a:pt x="464128" y="7624"/>
                  </a:cubicBezTo>
                  <a:cubicBezTo>
                    <a:pt x="438313" y="3952"/>
                    <a:pt x="409042" y="-3500"/>
                    <a:pt x="378475" y="1900"/>
                  </a:cubicBezTo>
                  <a:cubicBezTo>
                    <a:pt x="207926" y="32246"/>
                    <a:pt x="287962" y="41641"/>
                    <a:pt x="211814" y="115507"/>
                  </a:cubicBezTo>
                  <a:cubicBezTo>
                    <a:pt x="202417" y="124686"/>
                    <a:pt x="197341" y="127494"/>
                    <a:pt x="188268" y="137645"/>
                  </a:cubicBezTo>
                  <a:lnTo>
                    <a:pt x="166558" y="165615"/>
                  </a:lnTo>
                  <a:cubicBezTo>
                    <a:pt x="150680" y="187537"/>
                    <a:pt x="75180" y="205464"/>
                    <a:pt x="47530" y="233110"/>
                  </a:cubicBezTo>
                  <a:cubicBezTo>
                    <a:pt x="43101" y="237537"/>
                    <a:pt x="42129" y="238833"/>
                    <a:pt x="37377" y="243909"/>
                  </a:cubicBezTo>
                  <a:cubicBezTo>
                    <a:pt x="437" y="282246"/>
                    <a:pt x="10266" y="659568"/>
                    <a:pt x="3893" y="736458"/>
                  </a:cubicBezTo>
                  <a:cubicBezTo>
                    <a:pt x="-8312" y="883975"/>
                    <a:pt x="-319" y="933975"/>
                    <a:pt x="155649" y="948877"/>
                  </a:cubicBezTo>
                  <a:cubicBezTo>
                    <a:pt x="219159" y="954925"/>
                    <a:pt x="278241" y="937322"/>
                    <a:pt x="335487" y="943046"/>
                  </a:cubicBezTo>
                  <a:cubicBezTo>
                    <a:pt x="358385" y="945314"/>
                    <a:pt x="397053" y="949417"/>
                    <a:pt x="414227" y="947042"/>
                  </a:cubicBezTo>
                  <a:cubicBezTo>
                    <a:pt x="481410" y="937862"/>
                    <a:pt x="609186" y="924795"/>
                    <a:pt x="671077" y="930087"/>
                  </a:cubicBezTo>
                  <a:cubicBezTo>
                    <a:pt x="813759" y="942290"/>
                    <a:pt x="805550" y="856221"/>
                    <a:pt x="795397" y="744450"/>
                  </a:cubicBezTo>
                  <a:cubicBezTo>
                    <a:pt x="794101" y="729547"/>
                    <a:pt x="797233" y="720907"/>
                    <a:pt x="791725" y="710648"/>
                  </a:cubicBezTo>
                  <a:cubicBezTo>
                    <a:pt x="791293" y="709784"/>
                    <a:pt x="790429" y="708812"/>
                    <a:pt x="789889" y="708164"/>
                  </a:cubicBezTo>
                  <a:lnTo>
                    <a:pt x="785244" y="703197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96DC4236-B39B-B3D7-43EB-E2CF2D4D2D1F}"/>
                </a:ext>
              </a:extLst>
            </p:cNvPr>
            <p:cNvSpPr/>
            <p:nvPr/>
          </p:nvSpPr>
          <p:spPr>
            <a:xfrm>
              <a:off x="7800092" y="608220"/>
              <a:ext cx="152690" cy="203257"/>
            </a:xfrm>
            <a:custGeom>
              <a:avLst/>
              <a:gdLst>
                <a:gd name="connsiteX0" fmla="*/ 20161 w 152690"/>
                <a:gd name="connsiteY0" fmla="*/ 181320 h 203257"/>
                <a:gd name="connsiteX1" fmla="*/ 28586 w 152690"/>
                <a:gd name="connsiteY1" fmla="*/ 28405 h 203257"/>
                <a:gd name="connsiteX2" fmla="*/ 126120 w 152690"/>
                <a:gd name="connsiteY2" fmla="*/ 34128 h 203257"/>
                <a:gd name="connsiteX3" fmla="*/ 79027 w 152690"/>
                <a:gd name="connsiteY3" fmla="*/ 186072 h 203257"/>
                <a:gd name="connsiteX4" fmla="*/ 20161 w 152690"/>
                <a:gd name="connsiteY4" fmla="*/ 181320 h 203257"/>
                <a:gd name="connsiteX5" fmla="*/ 152690 w 152690"/>
                <a:gd name="connsiteY5" fmla="*/ 19009 h 203257"/>
                <a:gd name="connsiteX6" fmla="*/ 9360 w 152690"/>
                <a:gd name="connsiteY6" fmla="*/ 3 h 203257"/>
                <a:gd name="connsiteX7" fmla="*/ 2663 w 152690"/>
                <a:gd name="connsiteY7" fmla="*/ 51839 h 203257"/>
                <a:gd name="connsiteX8" fmla="*/ 1475 w 152690"/>
                <a:gd name="connsiteY8" fmla="*/ 122573 h 203257"/>
                <a:gd name="connsiteX9" fmla="*/ 58289 w 152690"/>
                <a:gd name="connsiteY9" fmla="*/ 203243 h 203257"/>
                <a:gd name="connsiteX10" fmla="*/ 140377 w 152690"/>
                <a:gd name="connsiteY10" fmla="*/ 43955 h 203257"/>
                <a:gd name="connsiteX11" fmla="*/ 152690 w 152690"/>
                <a:gd name="connsiteY11" fmla="*/ 19009 h 20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690" h="203257">
                  <a:moveTo>
                    <a:pt x="20161" y="181320"/>
                  </a:moveTo>
                  <a:cubicBezTo>
                    <a:pt x="10008" y="157454"/>
                    <a:pt x="22861" y="59506"/>
                    <a:pt x="28586" y="28405"/>
                  </a:cubicBezTo>
                  <a:lnTo>
                    <a:pt x="126120" y="34128"/>
                  </a:lnTo>
                  <a:cubicBezTo>
                    <a:pt x="120503" y="144279"/>
                    <a:pt x="133464" y="180241"/>
                    <a:pt x="79027" y="186072"/>
                  </a:cubicBezTo>
                  <a:cubicBezTo>
                    <a:pt x="58505" y="188340"/>
                    <a:pt x="35715" y="187800"/>
                    <a:pt x="20161" y="181320"/>
                  </a:cubicBezTo>
                  <a:close/>
                  <a:moveTo>
                    <a:pt x="152690" y="19009"/>
                  </a:moveTo>
                  <a:cubicBezTo>
                    <a:pt x="133788" y="-1725"/>
                    <a:pt x="45760" y="111"/>
                    <a:pt x="9360" y="3"/>
                  </a:cubicBezTo>
                  <a:cubicBezTo>
                    <a:pt x="-6194" y="21709"/>
                    <a:pt x="2231" y="21601"/>
                    <a:pt x="2663" y="51839"/>
                  </a:cubicBezTo>
                  <a:cubicBezTo>
                    <a:pt x="2987" y="74193"/>
                    <a:pt x="2231" y="100111"/>
                    <a:pt x="1475" y="122573"/>
                  </a:cubicBezTo>
                  <a:cubicBezTo>
                    <a:pt x="-253" y="181212"/>
                    <a:pt x="-2629" y="202595"/>
                    <a:pt x="58289" y="203243"/>
                  </a:cubicBezTo>
                  <a:cubicBezTo>
                    <a:pt x="174725" y="204539"/>
                    <a:pt x="122987" y="122357"/>
                    <a:pt x="140377" y="43955"/>
                  </a:cubicBezTo>
                  <a:cubicBezTo>
                    <a:pt x="146642" y="15554"/>
                    <a:pt x="147074" y="44063"/>
                    <a:pt x="152690" y="1900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>
              <a:extLst>
                <a:ext uri="{FF2B5EF4-FFF2-40B4-BE49-F238E27FC236}">
                  <a16:creationId xmlns:a16="http://schemas.microsoft.com/office/drawing/2014/main" id="{52F50BBA-A23F-1C04-DD14-BA3710D5B8BA}"/>
                </a:ext>
              </a:extLst>
            </p:cNvPr>
            <p:cNvSpPr/>
            <p:nvPr/>
          </p:nvSpPr>
          <p:spPr>
            <a:xfrm>
              <a:off x="7577615" y="197855"/>
              <a:ext cx="67444" cy="125594"/>
            </a:xfrm>
            <a:custGeom>
              <a:avLst/>
              <a:gdLst>
                <a:gd name="connsiteX0" fmla="*/ 18623 w 67444"/>
                <a:gd name="connsiteY0" fmla="*/ 74946 h 125594"/>
                <a:gd name="connsiteX1" fmla="*/ 17651 w 67444"/>
                <a:gd name="connsiteY1" fmla="*/ 27538 h 125594"/>
                <a:gd name="connsiteX2" fmla="*/ 3718 w 67444"/>
                <a:gd name="connsiteY2" fmla="*/ 0 h 125594"/>
                <a:gd name="connsiteX3" fmla="*/ 3502 w 67444"/>
                <a:gd name="connsiteY3" fmla="*/ 27430 h 125594"/>
                <a:gd name="connsiteX4" fmla="*/ 15491 w 67444"/>
                <a:gd name="connsiteY4" fmla="*/ 125594 h 125594"/>
                <a:gd name="connsiteX5" fmla="*/ 33853 w 67444"/>
                <a:gd name="connsiteY5" fmla="*/ 63175 h 125594"/>
                <a:gd name="connsiteX6" fmla="*/ 39793 w 67444"/>
                <a:gd name="connsiteY6" fmla="*/ 42981 h 125594"/>
                <a:gd name="connsiteX7" fmla="*/ 45950 w 67444"/>
                <a:gd name="connsiteY7" fmla="*/ 75162 h 125594"/>
                <a:gd name="connsiteX8" fmla="*/ 67444 w 67444"/>
                <a:gd name="connsiteY8" fmla="*/ 32397 h 125594"/>
                <a:gd name="connsiteX9" fmla="*/ 56967 w 67444"/>
                <a:gd name="connsiteY9" fmla="*/ 35853 h 125594"/>
                <a:gd name="connsiteX10" fmla="*/ 51567 w 67444"/>
                <a:gd name="connsiteY10" fmla="*/ 38769 h 125594"/>
                <a:gd name="connsiteX11" fmla="*/ 48758 w 67444"/>
                <a:gd name="connsiteY11" fmla="*/ 40281 h 125594"/>
                <a:gd name="connsiteX12" fmla="*/ 36229 w 67444"/>
                <a:gd name="connsiteY12" fmla="*/ 2052 h 125594"/>
                <a:gd name="connsiteX13" fmla="*/ 29424 w 67444"/>
                <a:gd name="connsiteY13" fmla="*/ 19762 h 125594"/>
                <a:gd name="connsiteX14" fmla="*/ 22620 w 67444"/>
                <a:gd name="connsiteY14" fmla="*/ 68143 h 125594"/>
                <a:gd name="connsiteX15" fmla="*/ 20783 w 67444"/>
                <a:gd name="connsiteY15" fmla="*/ 71598 h 125594"/>
                <a:gd name="connsiteX16" fmla="*/ 18623 w 67444"/>
                <a:gd name="connsiteY16" fmla="*/ 74946 h 125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444" h="125594">
                  <a:moveTo>
                    <a:pt x="18623" y="74946"/>
                  </a:moveTo>
                  <a:cubicBezTo>
                    <a:pt x="18731" y="59179"/>
                    <a:pt x="18839" y="43305"/>
                    <a:pt x="17651" y="27538"/>
                  </a:cubicBezTo>
                  <a:cubicBezTo>
                    <a:pt x="16139" y="8855"/>
                    <a:pt x="18191" y="3672"/>
                    <a:pt x="3718" y="0"/>
                  </a:cubicBezTo>
                  <a:cubicBezTo>
                    <a:pt x="-2979" y="10151"/>
                    <a:pt x="909" y="12311"/>
                    <a:pt x="3502" y="27430"/>
                  </a:cubicBezTo>
                  <a:cubicBezTo>
                    <a:pt x="9874" y="63931"/>
                    <a:pt x="8902" y="112743"/>
                    <a:pt x="15491" y="125594"/>
                  </a:cubicBezTo>
                  <a:cubicBezTo>
                    <a:pt x="35797" y="115875"/>
                    <a:pt x="28668" y="90713"/>
                    <a:pt x="33853" y="63175"/>
                  </a:cubicBezTo>
                  <a:lnTo>
                    <a:pt x="39793" y="42981"/>
                  </a:lnTo>
                  <a:lnTo>
                    <a:pt x="45950" y="75162"/>
                  </a:lnTo>
                  <a:cubicBezTo>
                    <a:pt x="62260" y="72030"/>
                    <a:pt x="56535" y="66091"/>
                    <a:pt x="67444" y="32397"/>
                  </a:cubicBezTo>
                  <a:cubicBezTo>
                    <a:pt x="53295" y="33477"/>
                    <a:pt x="62152" y="33585"/>
                    <a:pt x="56967" y="35853"/>
                  </a:cubicBezTo>
                  <a:lnTo>
                    <a:pt x="51567" y="38769"/>
                  </a:lnTo>
                  <a:cubicBezTo>
                    <a:pt x="51135" y="37905"/>
                    <a:pt x="49730" y="39957"/>
                    <a:pt x="48758" y="40281"/>
                  </a:cubicBezTo>
                  <a:cubicBezTo>
                    <a:pt x="48758" y="17603"/>
                    <a:pt x="53835" y="9719"/>
                    <a:pt x="36229" y="2052"/>
                  </a:cubicBezTo>
                  <a:lnTo>
                    <a:pt x="29424" y="19762"/>
                  </a:lnTo>
                  <a:cubicBezTo>
                    <a:pt x="24456" y="42657"/>
                    <a:pt x="28992" y="49460"/>
                    <a:pt x="22620" y="68143"/>
                  </a:cubicBezTo>
                  <a:cubicBezTo>
                    <a:pt x="22296" y="69115"/>
                    <a:pt x="21000" y="72246"/>
                    <a:pt x="20783" y="71598"/>
                  </a:cubicBezTo>
                  <a:cubicBezTo>
                    <a:pt x="20459" y="70950"/>
                    <a:pt x="19487" y="73974"/>
                    <a:pt x="18623" y="7494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>
              <a:extLst>
                <a:ext uri="{FF2B5EF4-FFF2-40B4-BE49-F238E27FC236}">
                  <a16:creationId xmlns:a16="http://schemas.microsoft.com/office/drawing/2014/main" id="{40D00078-482A-7F96-9700-09EA0CC64C49}"/>
                </a:ext>
              </a:extLst>
            </p:cNvPr>
            <p:cNvSpPr/>
            <p:nvPr/>
          </p:nvSpPr>
          <p:spPr>
            <a:xfrm>
              <a:off x="7333979" y="367294"/>
              <a:ext cx="63195" cy="139201"/>
            </a:xfrm>
            <a:custGeom>
              <a:avLst/>
              <a:gdLst>
                <a:gd name="connsiteX0" fmla="*/ 11026 w 63195"/>
                <a:gd name="connsiteY0" fmla="*/ 139201 h 139201"/>
                <a:gd name="connsiteX1" fmla="*/ 14915 w 63195"/>
                <a:gd name="connsiteY1" fmla="*/ 99352 h 139201"/>
                <a:gd name="connsiteX2" fmla="*/ 63195 w 63195"/>
                <a:gd name="connsiteY2" fmla="*/ 0 h 139201"/>
                <a:gd name="connsiteX3" fmla="*/ 19235 w 63195"/>
                <a:gd name="connsiteY3" fmla="*/ 61015 h 139201"/>
                <a:gd name="connsiteX4" fmla="*/ 9 w 63195"/>
                <a:gd name="connsiteY4" fmla="*/ 123326 h 139201"/>
                <a:gd name="connsiteX5" fmla="*/ 11026 w 63195"/>
                <a:gd name="connsiteY5" fmla="*/ 139201 h 13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195" h="139201">
                  <a:moveTo>
                    <a:pt x="11026" y="139201"/>
                  </a:moveTo>
                  <a:cubicBezTo>
                    <a:pt x="9838" y="116307"/>
                    <a:pt x="10054" y="118143"/>
                    <a:pt x="14915" y="99352"/>
                  </a:cubicBezTo>
                  <a:cubicBezTo>
                    <a:pt x="33600" y="28726"/>
                    <a:pt x="61467" y="18035"/>
                    <a:pt x="63195" y="0"/>
                  </a:cubicBezTo>
                  <a:cubicBezTo>
                    <a:pt x="42025" y="1728"/>
                    <a:pt x="31440" y="32397"/>
                    <a:pt x="19235" y="61015"/>
                  </a:cubicBezTo>
                  <a:lnTo>
                    <a:pt x="9" y="123326"/>
                  </a:lnTo>
                  <a:cubicBezTo>
                    <a:pt x="-207" y="140713"/>
                    <a:pt x="3465" y="136177"/>
                    <a:pt x="11026" y="13920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>
              <a:extLst>
                <a:ext uri="{FF2B5EF4-FFF2-40B4-BE49-F238E27FC236}">
                  <a16:creationId xmlns:a16="http://schemas.microsoft.com/office/drawing/2014/main" id="{27AA0F3C-B05A-866F-C76C-160391F4ADD8}"/>
                </a:ext>
              </a:extLst>
            </p:cNvPr>
            <p:cNvSpPr/>
            <p:nvPr/>
          </p:nvSpPr>
          <p:spPr>
            <a:xfrm>
              <a:off x="7317908" y="843536"/>
              <a:ext cx="13560" cy="150540"/>
            </a:xfrm>
            <a:custGeom>
              <a:avLst/>
              <a:gdLst>
                <a:gd name="connsiteX0" fmla="*/ 5711 w 13560"/>
                <a:gd name="connsiteY0" fmla="*/ 150540 h 150540"/>
                <a:gd name="connsiteX1" fmla="*/ 7439 w 13560"/>
                <a:gd name="connsiteY1" fmla="*/ 121706 h 150540"/>
                <a:gd name="connsiteX2" fmla="*/ 9923 w 13560"/>
                <a:gd name="connsiteY2" fmla="*/ 0 h 150540"/>
                <a:gd name="connsiteX3" fmla="*/ 5711 w 13560"/>
                <a:gd name="connsiteY3" fmla="*/ 150540 h 15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60" h="150540">
                  <a:moveTo>
                    <a:pt x="5711" y="150540"/>
                  </a:moveTo>
                  <a:cubicBezTo>
                    <a:pt x="17160" y="139417"/>
                    <a:pt x="9491" y="142765"/>
                    <a:pt x="7439" y="121706"/>
                  </a:cubicBezTo>
                  <a:cubicBezTo>
                    <a:pt x="3983" y="87041"/>
                    <a:pt x="20616" y="21598"/>
                    <a:pt x="9923" y="0"/>
                  </a:cubicBezTo>
                  <a:cubicBezTo>
                    <a:pt x="-1526" y="19546"/>
                    <a:pt x="-3254" y="129266"/>
                    <a:pt x="5711" y="15054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>
              <a:extLst>
                <a:ext uri="{FF2B5EF4-FFF2-40B4-BE49-F238E27FC236}">
                  <a16:creationId xmlns:a16="http://schemas.microsoft.com/office/drawing/2014/main" id="{5D8BD569-5D50-A822-EE39-FFE5D3D5D056}"/>
                </a:ext>
              </a:extLst>
            </p:cNvPr>
            <p:cNvSpPr/>
            <p:nvPr/>
          </p:nvSpPr>
          <p:spPr>
            <a:xfrm>
              <a:off x="7647976" y="322585"/>
              <a:ext cx="50301" cy="91694"/>
            </a:xfrm>
            <a:custGeom>
              <a:avLst/>
              <a:gdLst>
                <a:gd name="connsiteX0" fmla="*/ 647 w 50301"/>
                <a:gd name="connsiteY0" fmla="*/ 91685 h 91694"/>
                <a:gd name="connsiteX1" fmla="*/ 20197 w 50301"/>
                <a:gd name="connsiteY1" fmla="*/ 73866 h 91694"/>
                <a:gd name="connsiteX2" fmla="*/ 48712 w 50301"/>
                <a:gd name="connsiteY2" fmla="*/ 0 h 91694"/>
                <a:gd name="connsiteX3" fmla="*/ 33699 w 50301"/>
                <a:gd name="connsiteY3" fmla="*/ 19546 h 91694"/>
                <a:gd name="connsiteX4" fmla="*/ 21062 w 50301"/>
                <a:gd name="connsiteY4" fmla="*/ 44385 h 91694"/>
                <a:gd name="connsiteX5" fmla="*/ 6588 w 50301"/>
                <a:gd name="connsiteY5" fmla="*/ 75918 h 91694"/>
                <a:gd name="connsiteX6" fmla="*/ 647 w 50301"/>
                <a:gd name="connsiteY6" fmla="*/ 91685 h 9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01" h="91694">
                  <a:moveTo>
                    <a:pt x="647" y="91685"/>
                  </a:moveTo>
                  <a:cubicBezTo>
                    <a:pt x="15769" y="91901"/>
                    <a:pt x="14257" y="88661"/>
                    <a:pt x="20197" y="73866"/>
                  </a:cubicBezTo>
                  <a:cubicBezTo>
                    <a:pt x="34563" y="37689"/>
                    <a:pt x="56381" y="15551"/>
                    <a:pt x="48712" y="0"/>
                  </a:cubicBezTo>
                  <a:cubicBezTo>
                    <a:pt x="34995" y="3996"/>
                    <a:pt x="39855" y="4968"/>
                    <a:pt x="33699" y="19546"/>
                  </a:cubicBezTo>
                  <a:cubicBezTo>
                    <a:pt x="29594" y="29374"/>
                    <a:pt x="25490" y="34773"/>
                    <a:pt x="21062" y="44385"/>
                  </a:cubicBezTo>
                  <a:cubicBezTo>
                    <a:pt x="13177" y="61231"/>
                    <a:pt x="17713" y="60043"/>
                    <a:pt x="6588" y="75918"/>
                  </a:cubicBezTo>
                  <a:cubicBezTo>
                    <a:pt x="-2269" y="88553"/>
                    <a:pt x="215" y="76458"/>
                    <a:pt x="647" y="9168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>
              <a:extLst>
                <a:ext uri="{FF2B5EF4-FFF2-40B4-BE49-F238E27FC236}">
                  <a16:creationId xmlns:a16="http://schemas.microsoft.com/office/drawing/2014/main" id="{A2B03A50-1BAB-4D20-31CB-02E25C1C9220}"/>
                </a:ext>
              </a:extLst>
            </p:cNvPr>
            <p:cNvSpPr/>
            <p:nvPr/>
          </p:nvSpPr>
          <p:spPr>
            <a:xfrm>
              <a:off x="7617253" y="325069"/>
              <a:ext cx="49192" cy="64578"/>
            </a:xfrm>
            <a:custGeom>
              <a:avLst/>
              <a:gdLst>
                <a:gd name="connsiteX0" fmla="*/ 695 w 49192"/>
                <a:gd name="connsiteY0" fmla="*/ 64579 h 64578"/>
                <a:gd name="connsiteX1" fmla="*/ 19813 w 49192"/>
                <a:gd name="connsiteY1" fmla="*/ 39417 h 64578"/>
                <a:gd name="connsiteX2" fmla="*/ 49192 w 49192"/>
                <a:gd name="connsiteY2" fmla="*/ 0 h 64578"/>
                <a:gd name="connsiteX3" fmla="*/ 695 w 49192"/>
                <a:gd name="connsiteY3" fmla="*/ 64579 h 6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92" h="64578">
                  <a:moveTo>
                    <a:pt x="695" y="64579"/>
                  </a:moveTo>
                  <a:cubicBezTo>
                    <a:pt x="11929" y="56480"/>
                    <a:pt x="3720" y="59935"/>
                    <a:pt x="19813" y="39417"/>
                  </a:cubicBezTo>
                  <a:cubicBezTo>
                    <a:pt x="31803" y="24190"/>
                    <a:pt x="44440" y="13067"/>
                    <a:pt x="49192" y="0"/>
                  </a:cubicBezTo>
                  <a:cubicBezTo>
                    <a:pt x="28238" y="1296"/>
                    <a:pt x="-5245" y="54104"/>
                    <a:pt x="695" y="645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0A032112-195E-C7DD-88F6-0641F5D19351}"/>
                </a:ext>
              </a:extLst>
            </p:cNvPr>
            <p:cNvSpPr/>
            <p:nvPr/>
          </p:nvSpPr>
          <p:spPr>
            <a:xfrm>
              <a:off x="7954294" y="360569"/>
              <a:ext cx="37105" cy="36746"/>
            </a:xfrm>
            <a:custGeom>
              <a:avLst/>
              <a:gdLst>
                <a:gd name="connsiteX0" fmla="*/ 0 w 37105"/>
                <a:gd name="connsiteY0" fmla="*/ 5537 h 36746"/>
                <a:gd name="connsiteX1" fmla="*/ 19550 w 37105"/>
                <a:gd name="connsiteY1" fmla="*/ 18604 h 36746"/>
                <a:gd name="connsiteX2" fmla="*/ 32619 w 37105"/>
                <a:gd name="connsiteY2" fmla="*/ 36747 h 36746"/>
                <a:gd name="connsiteX3" fmla="*/ 0 w 37105"/>
                <a:gd name="connsiteY3" fmla="*/ 5537 h 3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05" h="36746">
                  <a:moveTo>
                    <a:pt x="0" y="5537"/>
                  </a:moveTo>
                  <a:cubicBezTo>
                    <a:pt x="9613" y="15040"/>
                    <a:pt x="11341" y="10505"/>
                    <a:pt x="19550" y="18604"/>
                  </a:cubicBezTo>
                  <a:cubicBezTo>
                    <a:pt x="27867" y="26703"/>
                    <a:pt x="23114" y="27891"/>
                    <a:pt x="32619" y="36747"/>
                  </a:cubicBezTo>
                  <a:cubicBezTo>
                    <a:pt x="51953" y="15364"/>
                    <a:pt x="2700" y="-11850"/>
                    <a:pt x="0" y="553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B1DF1C82-5B07-01F7-FED6-A4D2D27E5BC0}"/>
                </a:ext>
              </a:extLst>
            </p:cNvPr>
            <p:cNvSpPr/>
            <p:nvPr/>
          </p:nvSpPr>
          <p:spPr>
            <a:xfrm>
              <a:off x="7376342" y="425501"/>
              <a:ext cx="20091" cy="58747"/>
            </a:xfrm>
            <a:custGeom>
              <a:avLst/>
              <a:gdLst>
                <a:gd name="connsiteX0" fmla="*/ 3658 w 20091"/>
                <a:gd name="connsiteY0" fmla="*/ 58747 h 58747"/>
                <a:gd name="connsiteX1" fmla="*/ 17808 w 20091"/>
                <a:gd name="connsiteY1" fmla="*/ 0 h 58747"/>
                <a:gd name="connsiteX2" fmla="*/ 7115 w 20091"/>
                <a:gd name="connsiteY2" fmla="*/ 32937 h 58747"/>
                <a:gd name="connsiteX3" fmla="*/ 3658 w 20091"/>
                <a:gd name="connsiteY3" fmla="*/ 58747 h 5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91" h="58747">
                  <a:moveTo>
                    <a:pt x="3658" y="58747"/>
                  </a:moveTo>
                  <a:cubicBezTo>
                    <a:pt x="9491" y="45680"/>
                    <a:pt x="26124" y="13715"/>
                    <a:pt x="17808" y="0"/>
                  </a:cubicBezTo>
                  <a:cubicBezTo>
                    <a:pt x="12731" y="9071"/>
                    <a:pt x="10463" y="23542"/>
                    <a:pt x="7115" y="32937"/>
                  </a:cubicBezTo>
                  <a:cubicBezTo>
                    <a:pt x="1174" y="49136"/>
                    <a:pt x="-3579" y="47516"/>
                    <a:pt x="3658" y="5874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DDD8F61-A822-EB23-708C-FC36681822E9}"/>
                </a:ext>
              </a:extLst>
            </p:cNvPr>
            <p:cNvSpPr/>
            <p:nvPr/>
          </p:nvSpPr>
          <p:spPr>
            <a:xfrm>
              <a:off x="7352673" y="950772"/>
              <a:ext cx="14625" cy="41576"/>
            </a:xfrm>
            <a:custGeom>
              <a:avLst/>
              <a:gdLst>
                <a:gd name="connsiteX0" fmla="*/ 0 w 14625"/>
                <a:gd name="connsiteY0" fmla="*/ 0 h 41576"/>
                <a:gd name="connsiteX1" fmla="*/ 8317 w 14625"/>
                <a:gd name="connsiteY1" fmla="*/ 41145 h 41576"/>
                <a:gd name="connsiteX2" fmla="*/ 14365 w 14625"/>
                <a:gd name="connsiteY2" fmla="*/ 32829 h 41576"/>
                <a:gd name="connsiteX3" fmla="*/ 0 w 14625"/>
                <a:gd name="connsiteY3" fmla="*/ 0 h 4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25" h="41576">
                  <a:moveTo>
                    <a:pt x="0" y="0"/>
                  </a:moveTo>
                  <a:cubicBezTo>
                    <a:pt x="1728" y="19546"/>
                    <a:pt x="-324" y="28942"/>
                    <a:pt x="8317" y="41145"/>
                  </a:cubicBezTo>
                  <a:cubicBezTo>
                    <a:pt x="13825" y="36501"/>
                    <a:pt x="11665" y="49352"/>
                    <a:pt x="14365" y="32829"/>
                  </a:cubicBezTo>
                  <a:cubicBezTo>
                    <a:pt x="16418" y="20842"/>
                    <a:pt x="5833" y="6371"/>
                    <a:pt x="0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>
              <a:extLst>
                <a:ext uri="{FF2B5EF4-FFF2-40B4-BE49-F238E27FC236}">
                  <a16:creationId xmlns:a16="http://schemas.microsoft.com/office/drawing/2014/main" id="{56EF2052-EB50-88BB-4C65-545D3DEFCF32}"/>
                </a:ext>
              </a:extLst>
            </p:cNvPr>
            <p:cNvSpPr/>
            <p:nvPr/>
          </p:nvSpPr>
          <p:spPr>
            <a:xfrm>
              <a:off x="7586625" y="673085"/>
              <a:ext cx="20522" cy="21237"/>
            </a:xfrm>
            <a:custGeom>
              <a:avLst/>
              <a:gdLst>
                <a:gd name="connsiteX0" fmla="*/ 20522 w 20522"/>
                <a:gd name="connsiteY0" fmla="*/ 6089 h 21237"/>
                <a:gd name="connsiteX1" fmla="*/ 0 w 20522"/>
                <a:gd name="connsiteY1" fmla="*/ 5657 h 21237"/>
                <a:gd name="connsiteX2" fmla="*/ 20522 w 20522"/>
                <a:gd name="connsiteY2" fmla="*/ 6089 h 2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22" h="21237">
                  <a:moveTo>
                    <a:pt x="20522" y="6089"/>
                  </a:moveTo>
                  <a:cubicBezTo>
                    <a:pt x="8749" y="-2335"/>
                    <a:pt x="10477" y="-1579"/>
                    <a:pt x="0" y="5657"/>
                  </a:cubicBezTo>
                  <a:cubicBezTo>
                    <a:pt x="3132" y="27903"/>
                    <a:pt x="18902" y="24771"/>
                    <a:pt x="20522" y="608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68829F22-10FE-07A2-791E-757E766C53B1}"/>
                </a:ext>
              </a:extLst>
            </p:cNvPr>
            <p:cNvSpPr/>
            <p:nvPr/>
          </p:nvSpPr>
          <p:spPr>
            <a:xfrm>
              <a:off x="7578597" y="726880"/>
              <a:ext cx="19801" cy="20220"/>
            </a:xfrm>
            <a:custGeom>
              <a:avLst/>
              <a:gdLst>
                <a:gd name="connsiteX0" fmla="*/ 19802 w 19801"/>
                <a:gd name="connsiteY0" fmla="*/ 6613 h 20220"/>
                <a:gd name="connsiteX1" fmla="*/ 2088 w 19801"/>
                <a:gd name="connsiteY1" fmla="*/ 3914 h 20220"/>
                <a:gd name="connsiteX2" fmla="*/ 6192 w 19801"/>
                <a:gd name="connsiteY2" fmla="*/ 20220 h 20220"/>
                <a:gd name="connsiteX3" fmla="*/ 19802 w 19801"/>
                <a:gd name="connsiteY3" fmla="*/ 6613 h 2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01" h="20220">
                  <a:moveTo>
                    <a:pt x="19802" y="6613"/>
                  </a:moveTo>
                  <a:cubicBezTo>
                    <a:pt x="11701" y="-838"/>
                    <a:pt x="15805" y="-2350"/>
                    <a:pt x="2088" y="3914"/>
                  </a:cubicBezTo>
                  <a:cubicBezTo>
                    <a:pt x="1980" y="12661"/>
                    <a:pt x="-4609" y="7045"/>
                    <a:pt x="6192" y="20220"/>
                  </a:cubicBezTo>
                  <a:cubicBezTo>
                    <a:pt x="19370" y="16873"/>
                    <a:pt x="17642" y="19572"/>
                    <a:pt x="19802" y="661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158309DA-7E7C-714B-C587-CBED4D733F71}"/>
                </a:ext>
              </a:extLst>
            </p:cNvPr>
            <p:cNvSpPr/>
            <p:nvPr/>
          </p:nvSpPr>
          <p:spPr>
            <a:xfrm>
              <a:off x="7586568" y="789109"/>
              <a:ext cx="17592" cy="19058"/>
            </a:xfrm>
            <a:custGeom>
              <a:avLst/>
              <a:gdLst>
                <a:gd name="connsiteX0" fmla="*/ 57 w 17592"/>
                <a:gd name="connsiteY0" fmla="*/ 1728 h 19058"/>
                <a:gd name="connsiteX1" fmla="*/ 17338 w 17592"/>
                <a:gd name="connsiteY1" fmla="*/ 0 h 19058"/>
                <a:gd name="connsiteX2" fmla="*/ 57 w 17592"/>
                <a:gd name="connsiteY2" fmla="*/ 1728 h 1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92" h="19058">
                  <a:moveTo>
                    <a:pt x="57" y="1728"/>
                  </a:moveTo>
                  <a:cubicBezTo>
                    <a:pt x="-1239" y="23002"/>
                    <a:pt x="20147" y="27214"/>
                    <a:pt x="17338" y="0"/>
                  </a:cubicBezTo>
                  <a:lnTo>
                    <a:pt x="57" y="1728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44907B44-AEDF-A110-DF71-FEA8DDE2D81A}"/>
                </a:ext>
              </a:extLst>
            </p:cNvPr>
            <p:cNvSpPr/>
            <p:nvPr/>
          </p:nvSpPr>
          <p:spPr>
            <a:xfrm>
              <a:off x="7584756" y="900448"/>
              <a:ext cx="18887" cy="19438"/>
            </a:xfrm>
            <a:custGeom>
              <a:avLst/>
              <a:gdLst>
                <a:gd name="connsiteX0" fmla="*/ 4138 w 18887"/>
                <a:gd name="connsiteY0" fmla="*/ 19438 h 19438"/>
                <a:gd name="connsiteX1" fmla="*/ 4138 w 18887"/>
                <a:gd name="connsiteY1" fmla="*/ 0 h 19438"/>
                <a:gd name="connsiteX2" fmla="*/ 465 w 18887"/>
                <a:gd name="connsiteY2" fmla="*/ 11987 h 19438"/>
                <a:gd name="connsiteX3" fmla="*/ 4138 w 18887"/>
                <a:gd name="connsiteY3" fmla="*/ 19438 h 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87" h="19438">
                  <a:moveTo>
                    <a:pt x="4138" y="19438"/>
                  </a:moveTo>
                  <a:cubicBezTo>
                    <a:pt x="17855" y="14255"/>
                    <a:pt x="28980" y="3456"/>
                    <a:pt x="4138" y="0"/>
                  </a:cubicBezTo>
                  <a:cubicBezTo>
                    <a:pt x="-939" y="8531"/>
                    <a:pt x="-183" y="-10043"/>
                    <a:pt x="465" y="11987"/>
                  </a:cubicBezTo>
                  <a:cubicBezTo>
                    <a:pt x="898" y="23434"/>
                    <a:pt x="2626" y="17063"/>
                    <a:pt x="4138" y="1943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CCD60359-5679-FC8D-0A31-667DFE03EDF7}"/>
                </a:ext>
              </a:extLst>
            </p:cNvPr>
            <p:cNvSpPr/>
            <p:nvPr/>
          </p:nvSpPr>
          <p:spPr>
            <a:xfrm>
              <a:off x="7578651" y="849354"/>
              <a:ext cx="18388" cy="18048"/>
            </a:xfrm>
            <a:custGeom>
              <a:avLst/>
              <a:gdLst>
                <a:gd name="connsiteX0" fmla="*/ 10243 w 18388"/>
                <a:gd name="connsiteY0" fmla="*/ 18049 h 18048"/>
                <a:gd name="connsiteX1" fmla="*/ 13915 w 18388"/>
                <a:gd name="connsiteY1" fmla="*/ 2066 h 18048"/>
                <a:gd name="connsiteX2" fmla="*/ 630 w 18388"/>
                <a:gd name="connsiteY2" fmla="*/ 6818 h 18048"/>
                <a:gd name="connsiteX3" fmla="*/ 10243 w 18388"/>
                <a:gd name="connsiteY3" fmla="*/ 18049 h 1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8" h="18048">
                  <a:moveTo>
                    <a:pt x="10243" y="18049"/>
                  </a:moveTo>
                  <a:cubicBezTo>
                    <a:pt x="19531" y="10489"/>
                    <a:pt x="21044" y="14269"/>
                    <a:pt x="13915" y="2066"/>
                  </a:cubicBezTo>
                  <a:cubicBezTo>
                    <a:pt x="9270" y="14"/>
                    <a:pt x="3006" y="-2902"/>
                    <a:pt x="630" y="6818"/>
                  </a:cubicBezTo>
                  <a:cubicBezTo>
                    <a:pt x="-2395" y="19345"/>
                    <a:pt x="6246" y="16537"/>
                    <a:pt x="10243" y="180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8A4A33BE-02D9-2026-6110-6BF9C1E74E63}"/>
                </a:ext>
              </a:extLst>
            </p:cNvPr>
            <p:cNvSpPr/>
            <p:nvPr/>
          </p:nvSpPr>
          <p:spPr>
            <a:xfrm>
              <a:off x="7657588" y="214120"/>
              <a:ext cx="21494" cy="14836"/>
            </a:xfrm>
            <a:custGeom>
              <a:avLst/>
              <a:gdLst>
                <a:gd name="connsiteX0" fmla="*/ 0 w 21494"/>
                <a:gd name="connsiteY0" fmla="*/ 4253 h 14836"/>
                <a:gd name="connsiteX1" fmla="*/ 18362 w 21494"/>
                <a:gd name="connsiteY1" fmla="*/ 14836 h 14836"/>
                <a:gd name="connsiteX2" fmla="*/ 21494 w 21494"/>
                <a:gd name="connsiteY2" fmla="*/ 2957 h 14836"/>
                <a:gd name="connsiteX3" fmla="*/ 0 w 21494"/>
                <a:gd name="connsiteY3" fmla="*/ 4253 h 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94" h="14836">
                  <a:moveTo>
                    <a:pt x="0" y="4253"/>
                  </a:moveTo>
                  <a:cubicBezTo>
                    <a:pt x="7237" y="10841"/>
                    <a:pt x="5077" y="12569"/>
                    <a:pt x="18362" y="14836"/>
                  </a:cubicBezTo>
                  <a:lnTo>
                    <a:pt x="21494" y="2957"/>
                  </a:lnTo>
                  <a:cubicBezTo>
                    <a:pt x="13393" y="-714"/>
                    <a:pt x="4212" y="-1686"/>
                    <a:pt x="0" y="425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6534A4BC-1996-16B6-EF00-8B611BDA6BC3}"/>
                </a:ext>
              </a:extLst>
            </p:cNvPr>
            <p:cNvSpPr/>
            <p:nvPr/>
          </p:nvSpPr>
          <p:spPr>
            <a:xfrm>
              <a:off x="7577444" y="980254"/>
              <a:ext cx="15444" cy="17818"/>
            </a:xfrm>
            <a:custGeom>
              <a:avLst/>
              <a:gdLst>
                <a:gd name="connsiteX0" fmla="*/ 7345 w 15444"/>
                <a:gd name="connsiteY0" fmla="*/ 17819 h 17818"/>
                <a:gd name="connsiteX1" fmla="*/ 14581 w 15444"/>
                <a:gd name="connsiteY1" fmla="*/ 0 h 17818"/>
                <a:gd name="connsiteX2" fmla="*/ 0 w 15444"/>
                <a:gd name="connsiteY2" fmla="*/ 3996 h 17818"/>
                <a:gd name="connsiteX3" fmla="*/ 7345 w 15444"/>
                <a:gd name="connsiteY3" fmla="*/ 17819 h 1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44" h="17818">
                  <a:moveTo>
                    <a:pt x="7345" y="17819"/>
                  </a:moveTo>
                  <a:cubicBezTo>
                    <a:pt x="18038" y="11123"/>
                    <a:pt x="15338" y="18791"/>
                    <a:pt x="14581" y="0"/>
                  </a:cubicBezTo>
                  <a:lnTo>
                    <a:pt x="0" y="3996"/>
                  </a:lnTo>
                  <a:cubicBezTo>
                    <a:pt x="2700" y="19978"/>
                    <a:pt x="-4969" y="9935"/>
                    <a:pt x="7345" y="1781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2F6CE028-6F6A-D357-7D0F-C521F8B3A364}"/>
                </a:ext>
              </a:extLst>
            </p:cNvPr>
            <p:cNvSpPr/>
            <p:nvPr/>
          </p:nvSpPr>
          <p:spPr>
            <a:xfrm>
              <a:off x="7986545" y="417186"/>
              <a:ext cx="13044" cy="17386"/>
            </a:xfrm>
            <a:custGeom>
              <a:avLst/>
              <a:gdLst>
                <a:gd name="connsiteX0" fmla="*/ 4473 w 13044"/>
                <a:gd name="connsiteY0" fmla="*/ 17387 h 17386"/>
                <a:gd name="connsiteX1" fmla="*/ 4473 w 13044"/>
                <a:gd name="connsiteY1" fmla="*/ 0 h 17386"/>
                <a:gd name="connsiteX2" fmla="*/ 4473 w 13044"/>
                <a:gd name="connsiteY2" fmla="*/ 17387 h 1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44" h="17386">
                  <a:moveTo>
                    <a:pt x="4473" y="17387"/>
                  </a:moveTo>
                  <a:cubicBezTo>
                    <a:pt x="20135" y="11339"/>
                    <a:pt x="10738" y="4428"/>
                    <a:pt x="4473" y="0"/>
                  </a:cubicBezTo>
                  <a:cubicBezTo>
                    <a:pt x="-711" y="9719"/>
                    <a:pt x="-2223" y="8207"/>
                    <a:pt x="4473" y="1738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5" name="图形 239">
            <a:extLst>
              <a:ext uri="{FF2B5EF4-FFF2-40B4-BE49-F238E27FC236}">
                <a16:creationId xmlns:a16="http://schemas.microsoft.com/office/drawing/2014/main" id="{496BD29E-2942-A68E-D2A6-6880C2924B4E}"/>
              </a:ext>
            </a:extLst>
          </p:cNvPr>
          <p:cNvGrpSpPr/>
          <p:nvPr/>
        </p:nvGrpSpPr>
        <p:grpSpPr>
          <a:xfrm>
            <a:off x="6327976" y="2140738"/>
            <a:ext cx="1112542" cy="1133052"/>
            <a:chOff x="9669076" y="1332090"/>
            <a:chExt cx="997804" cy="1016199"/>
          </a:xfrm>
          <a:solidFill>
            <a:srgbClr val="292929"/>
          </a:solidFill>
        </p:grpSpPr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8B40CC18-0258-08EF-D0BB-8F4467576DA1}"/>
                </a:ext>
              </a:extLst>
            </p:cNvPr>
            <p:cNvSpPr/>
            <p:nvPr/>
          </p:nvSpPr>
          <p:spPr>
            <a:xfrm>
              <a:off x="9800071" y="1437093"/>
              <a:ext cx="752707" cy="782455"/>
            </a:xfrm>
            <a:custGeom>
              <a:avLst/>
              <a:gdLst>
                <a:gd name="connsiteX0" fmla="*/ 25405 w 752707"/>
                <a:gd name="connsiteY0" fmla="*/ 381931 h 782455"/>
                <a:gd name="connsiteX1" fmla="*/ 114730 w 752707"/>
                <a:gd name="connsiteY1" fmla="*/ 114220 h 782455"/>
                <a:gd name="connsiteX2" fmla="*/ 136548 w 752707"/>
                <a:gd name="connsiteY2" fmla="*/ 95321 h 782455"/>
                <a:gd name="connsiteX3" fmla="*/ 166143 w 752707"/>
                <a:gd name="connsiteY3" fmla="*/ 86790 h 782455"/>
                <a:gd name="connsiteX4" fmla="*/ 301048 w 752707"/>
                <a:gd name="connsiteY4" fmla="*/ 39058 h 782455"/>
                <a:gd name="connsiteX5" fmla="*/ 330751 w 752707"/>
                <a:gd name="connsiteY5" fmla="*/ 31822 h 782455"/>
                <a:gd name="connsiteX6" fmla="*/ 335504 w 752707"/>
                <a:gd name="connsiteY6" fmla="*/ 28583 h 782455"/>
                <a:gd name="connsiteX7" fmla="*/ 350949 w 752707"/>
                <a:gd name="connsiteY7" fmla="*/ 22751 h 782455"/>
                <a:gd name="connsiteX8" fmla="*/ 628214 w 752707"/>
                <a:gd name="connsiteY8" fmla="*/ 119295 h 782455"/>
                <a:gd name="connsiteX9" fmla="*/ 715270 w 752707"/>
                <a:gd name="connsiteY9" fmla="*/ 394458 h 782455"/>
                <a:gd name="connsiteX10" fmla="*/ 689024 w 752707"/>
                <a:gd name="connsiteY10" fmla="*/ 547482 h 782455"/>
                <a:gd name="connsiteX11" fmla="*/ 569240 w 752707"/>
                <a:gd name="connsiteY11" fmla="*/ 693702 h 782455"/>
                <a:gd name="connsiteX12" fmla="*/ 512642 w 752707"/>
                <a:gd name="connsiteY12" fmla="*/ 728583 h 782455"/>
                <a:gd name="connsiteX13" fmla="*/ 217124 w 752707"/>
                <a:gd name="connsiteY13" fmla="*/ 733767 h 782455"/>
                <a:gd name="connsiteX14" fmla="*/ 188717 w 752707"/>
                <a:gd name="connsiteY14" fmla="*/ 716704 h 782455"/>
                <a:gd name="connsiteX15" fmla="*/ 113325 w 752707"/>
                <a:gd name="connsiteY15" fmla="*/ 654717 h 782455"/>
                <a:gd name="connsiteX16" fmla="*/ 25405 w 752707"/>
                <a:gd name="connsiteY16" fmla="*/ 381931 h 782455"/>
                <a:gd name="connsiteX17" fmla="*/ 730608 w 752707"/>
                <a:gd name="connsiteY17" fmla="*/ 327179 h 782455"/>
                <a:gd name="connsiteX18" fmla="*/ 750482 w 752707"/>
                <a:gd name="connsiteY18" fmla="*/ 430851 h 782455"/>
                <a:gd name="connsiteX19" fmla="*/ 746053 w 752707"/>
                <a:gd name="connsiteY19" fmla="*/ 344890 h 782455"/>
                <a:gd name="connsiteX20" fmla="*/ 720347 w 752707"/>
                <a:gd name="connsiteY20" fmla="*/ 271455 h 782455"/>
                <a:gd name="connsiteX21" fmla="*/ 661157 w 752707"/>
                <a:gd name="connsiteY21" fmla="*/ 131714 h 782455"/>
                <a:gd name="connsiteX22" fmla="*/ 611364 w 752707"/>
                <a:gd name="connsiteY22" fmla="*/ 82470 h 782455"/>
                <a:gd name="connsiteX23" fmla="*/ 554442 w 752707"/>
                <a:gd name="connsiteY23" fmla="*/ 40138 h 782455"/>
                <a:gd name="connsiteX24" fmla="*/ 390589 w 752707"/>
                <a:gd name="connsiteY24" fmla="*/ 5256 h 782455"/>
                <a:gd name="connsiteX25" fmla="*/ 235810 w 752707"/>
                <a:gd name="connsiteY25" fmla="*/ 33118 h 782455"/>
                <a:gd name="connsiteX26" fmla="*/ 107277 w 752707"/>
                <a:gd name="connsiteY26" fmla="*/ 103421 h 782455"/>
                <a:gd name="connsiteX27" fmla="*/ 29833 w 752707"/>
                <a:gd name="connsiteY27" fmla="*/ 224371 h 782455"/>
                <a:gd name="connsiteX28" fmla="*/ 2182 w 752707"/>
                <a:gd name="connsiteY28" fmla="*/ 394242 h 782455"/>
                <a:gd name="connsiteX29" fmla="*/ 72605 w 752707"/>
                <a:gd name="connsiteY29" fmla="*/ 621132 h 782455"/>
                <a:gd name="connsiteX30" fmla="*/ 89239 w 752707"/>
                <a:gd name="connsiteY30" fmla="*/ 653961 h 782455"/>
                <a:gd name="connsiteX31" fmla="*/ 113109 w 752707"/>
                <a:gd name="connsiteY31" fmla="*/ 679771 h 782455"/>
                <a:gd name="connsiteX32" fmla="*/ 166035 w 752707"/>
                <a:gd name="connsiteY32" fmla="*/ 726424 h 782455"/>
                <a:gd name="connsiteX33" fmla="*/ 231489 w 752707"/>
                <a:gd name="connsiteY33" fmla="*/ 760117 h 782455"/>
                <a:gd name="connsiteX34" fmla="*/ 407115 w 752707"/>
                <a:gd name="connsiteY34" fmla="*/ 781715 h 782455"/>
                <a:gd name="connsiteX35" fmla="*/ 547637 w 752707"/>
                <a:gd name="connsiteY35" fmla="*/ 725884 h 782455"/>
                <a:gd name="connsiteX36" fmla="*/ 722183 w 752707"/>
                <a:gd name="connsiteY36" fmla="*/ 502989 h 782455"/>
                <a:gd name="connsiteX37" fmla="*/ 727800 w 752707"/>
                <a:gd name="connsiteY37" fmla="*/ 346078 h 782455"/>
                <a:gd name="connsiteX38" fmla="*/ 730608 w 752707"/>
                <a:gd name="connsiteY38" fmla="*/ 327179 h 78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52707" h="782455">
                  <a:moveTo>
                    <a:pt x="25405" y="381931"/>
                  </a:moveTo>
                  <a:cubicBezTo>
                    <a:pt x="12119" y="289814"/>
                    <a:pt x="67637" y="147157"/>
                    <a:pt x="114730" y="114220"/>
                  </a:cubicBezTo>
                  <a:lnTo>
                    <a:pt x="136548" y="95321"/>
                  </a:lnTo>
                  <a:cubicBezTo>
                    <a:pt x="152533" y="80634"/>
                    <a:pt x="148537" y="94673"/>
                    <a:pt x="166143" y="86790"/>
                  </a:cubicBezTo>
                  <a:cubicBezTo>
                    <a:pt x="195738" y="73507"/>
                    <a:pt x="173596" y="60116"/>
                    <a:pt x="301048" y="39058"/>
                  </a:cubicBezTo>
                  <a:cubicBezTo>
                    <a:pt x="316062" y="36574"/>
                    <a:pt x="318114" y="38734"/>
                    <a:pt x="330751" y="31822"/>
                  </a:cubicBezTo>
                  <a:lnTo>
                    <a:pt x="335504" y="28583"/>
                  </a:lnTo>
                  <a:cubicBezTo>
                    <a:pt x="342957" y="24587"/>
                    <a:pt x="340040" y="25775"/>
                    <a:pt x="350949" y="22751"/>
                  </a:cubicBezTo>
                  <a:cubicBezTo>
                    <a:pt x="434226" y="289"/>
                    <a:pt x="573236" y="69403"/>
                    <a:pt x="628214" y="119295"/>
                  </a:cubicBezTo>
                  <a:cubicBezTo>
                    <a:pt x="691832" y="176963"/>
                    <a:pt x="717863" y="308713"/>
                    <a:pt x="715270" y="394458"/>
                  </a:cubicBezTo>
                  <a:cubicBezTo>
                    <a:pt x="712786" y="478043"/>
                    <a:pt x="721859" y="483335"/>
                    <a:pt x="689024" y="547482"/>
                  </a:cubicBezTo>
                  <a:cubicBezTo>
                    <a:pt x="669906" y="584847"/>
                    <a:pt x="602291" y="671132"/>
                    <a:pt x="569240" y="693702"/>
                  </a:cubicBezTo>
                  <a:cubicBezTo>
                    <a:pt x="549474" y="707093"/>
                    <a:pt x="534244" y="715840"/>
                    <a:pt x="512642" y="728583"/>
                  </a:cubicBezTo>
                  <a:cubicBezTo>
                    <a:pt x="429905" y="777396"/>
                    <a:pt x="292408" y="776424"/>
                    <a:pt x="217124" y="733767"/>
                  </a:cubicBezTo>
                  <a:cubicBezTo>
                    <a:pt x="199302" y="723724"/>
                    <a:pt x="208915" y="725776"/>
                    <a:pt x="188717" y="716704"/>
                  </a:cubicBezTo>
                  <a:cubicBezTo>
                    <a:pt x="163767" y="705473"/>
                    <a:pt x="131795" y="674372"/>
                    <a:pt x="113325" y="654717"/>
                  </a:cubicBezTo>
                  <a:cubicBezTo>
                    <a:pt x="56080" y="593594"/>
                    <a:pt x="40094" y="483011"/>
                    <a:pt x="25405" y="381931"/>
                  </a:cubicBezTo>
                  <a:close/>
                  <a:moveTo>
                    <a:pt x="730608" y="327179"/>
                  </a:moveTo>
                  <a:cubicBezTo>
                    <a:pt x="743029" y="358713"/>
                    <a:pt x="736548" y="403313"/>
                    <a:pt x="750482" y="430851"/>
                  </a:cubicBezTo>
                  <a:cubicBezTo>
                    <a:pt x="756747" y="420700"/>
                    <a:pt x="747998" y="356553"/>
                    <a:pt x="746053" y="344890"/>
                  </a:cubicBezTo>
                  <a:cubicBezTo>
                    <a:pt x="741085" y="315516"/>
                    <a:pt x="729852" y="296833"/>
                    <a:pt x="720347" y="271455"/>
                  </a:cubicBezTo>
                  <a:cubicBezTo>
                    <a:pt x="697016" y="209144"/>
                    <a:pt x="698853" y="181607"/>
                    <a:pt x="661157" y="131714"/>
                  </a:cubicBezTo>
                  <a:cubicBezTo>
                    <a:pt x="628970" y="89274"/>
                    <a:pt x="639771" y="103745"/>
                    <a:pt x="611364" y="82470"/>
                  </a:cubicBezTo>
                  <a:cubicBezTo>
                    <a:pt x="591274" y="67568"/>
                    <a:pt x="578312" y="53745"/>
                    <a:pt x="554442" y="40138"/>
                  </a:cubicBezTo>
                  <a:cubicBezTo>
                    <a:pt x="500977" y="9684"/>
                    <a:pt x="459176" y="13140"/>
                    <a:pt x="390589" y="5256"/>
                  </a:cubicBezTo>
                  <a:cubicBezTo>
                    <a:pt x="305585" y="-4463"/>
                    <a:pt x="302453" y="-3599"/>
                    <a:pt x="235810" y="33118"/>
                  </a:cubicBezTo>
                  <a:cubicBezTo>
                    <a:pt x="172083" y="68215"/>
                    <a:pt x="192929" y="31822"/>
                    <a:pt x="107277" y="103421"/>
                  </a:cubicBezTo>
                  <a:cubicBezTo>
                    <a:pt x="82218" y="124371"/>
                    <a:pt x="36962" y="180311"/>
                    <a:pt x="29833" y="224371"/>
                  </a:cubicBezTo>
                  <a:cubicBezTo>
                    <a:pt x="21300" y="276747"/>
                    <a:pt x="-8187" y="293270"/>
                    <a:pt x="2182" y="394242"/>
                  </a:cubicBezTo>
                  <a:cubicBezTo>
                    <a:pt x="10607" y="475667"/>
                    <a:pt x="35666" y="553529"/>
                    <a:pt x="72605" y="621132"/>
                  </a:cubicBezTo>
                  <a:cubicBezTo>
                    <a:pt x="79842" y="634631"/>
                    <a:pt x="79302" y="643162"/>
                    <a:pt x="89239" y="653961"/>
                  </a:cubicBezTo>
                  <a:cubicBezTo>
                    <a:pt x="98312" y="663897"/>
                    <a:pt x="104145" y="669080"/>
                    <a:pt x="113109" y="679771"/>
                  </a:cubicBezTo>
                  <a:lnTo>
                    <a:pt x="166035" y="726424"/>
                  </a:lnTo>
                  <a:cubicBezTo>
                    <a:pt x="170247" y="730635"/>
                    <a:pt x="221228" y="755797"/>
                    <a:pt x="231489" y="760117"/>
                  </a:cubicBezTo>
                  <a:cubicBezTo>
                    <a:pt x="281606" y="781715"/>
                    <a:pt x="345765" y="784091"/>
                    <a:pt x="407115" y="781715"/>
                  </a:cubicBezTo>
                  <a:cubicBezTo>
                    <a:pt x="468141" y="779447"/>
                    <a:pt x="507457" y="751910"/>
                    <a:pt x="547637" y="725884"/>
                  </a:cubicBezTo>
                  <a:cubicBezTo>
                    <a:pt x="645603" y="662385"/>
                    <a:pt x="680167" y="655257"/>
                    <a:pt x="722183" y="502989"/>
                  </a:cubicBezTo>
                  <a:cubicBezTo>
                    <a:pt x="736116" y="452665"/>
                    <a:pt x="732336" y="399101"/>
                    <a:pt x="727800" y="346078"/>
                  </a:cubicBezTo>
                  <a:cubicBezTo>
                    <a:pt x="726936" y="335494"/>
                    <a:pt x="724883" y="337222"/>
                    <a:pt x="730608" y="3271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2D4ADF31-CB50-98F2-EE36-E746ABD25E2D}"/>
                </a:ext>
              </a:extLst>
            </p:cNvPr>
            <p:cNvSpPr/>
            <p:nvPr/>
          </p:nvSpPr>
          <p:spPr>
            <a:xfrm>
              <a:off x="9984867" y="1606691"/>
              <a:ext cx="375505" cy="411444"/>
            </a:xfrm>
            <a:custGeom>
              <a:avLst/>
              <a:gdLst>
                <a:gd name="connsiteX0" fmla="*/ 335299 w 375505"/>
                <a:gd name="connsiteY0" fmla="*/ 117084 h 411444"/>
                <a:gd name="connsiteX1" fmla="*/ 355605 w 375505"/>
                <a:gd name="connsiteY1" fmla="*/ 183175 h 411444"/>
                <a:gd name="connsiteX2" fmla="*/ 280753 w 375505"/>
                <a:gd name="connsiteY2" fmla="*/ 375292 h 411444"/>
                <a:gd name="connsiteX3" fmla="*/ 128134 w 375505"/>
                <a:gd name="connsiteY3" fmla="*/ 385443 h 411444"/>
                <a:gd name="connsiteX4" fmla="*/ 47773 w 375505"/>
                <a:gd name="connsiteY4" fmla="*/ 96458 h 411444"/>
                <a:gd name="connsiteX5" fmla="*/ 59331 w 375505"/>
                <a:gd name="connsiteY5" fmla="*/ 82851 h 411444"/>
                <a:gd name="connsiteX6" fmla="*/ 103615 w 375505"/>
                <a:gd name="connsiteY6" fmla="*/ 35766 h 411444"/>
                <a:gd name="connsiteX7" fmla="*/ 176198 w 375505"/>
                <a:gd name="connsiteY7" fmla="*/ 16436 h 411444"/>
                <a:gd name="connsiteX8" fmla="*/ 335299 w 375505"/>
                <a:gd name="connsiteY8" fmla="*/ 117084 h 411444"/>
                <a:gd name="connsiteX9" fmla="*/ 170582 w 375505"/>
                <a:gd name="connsiteY9" fmla="*/ 6501 h 411444"/>
                <a:gd name="connsiteX10" fmla="*/ 128782 w 375505"/>
                <a:gd name="connsiteY10" fmla="*/ 12224 h 411444"/>
                <a:gd name="connsiteX11" fmla="*/ 60627 w 375505"/>
                <a:gd name="connsiteY11" fmla="*/ 42570 h 411444"/>
                <a:gd name="connsiteX12" fmla="*/ 40213 w 375505"/>
                <a:gd name="connsiteY12" fmla="*/ 71620 h 411444"/>
                <a:gd name="connsiteX13" fmla="*/ 141 w 375505"/>
                <a:gd name="connsiteY13" fmla="*/ 229179 h 411444"/>
                <a:gd name="connsiteX14" fmla="*/ 209898 w 375505"/>
                <a:gd name="connsiteY14" fmla="*/ 411037 h 411444"/>
                <a:gd name="connsiteX15" fmla="*/ 314452 w 375505"/>
                <a:gd name="connsiteY15" fmla="*/ 49481 h 411444"/>
                <a:gd name="connsiteX16" fmla="*/ 256343 w 375505"/>
                <a:gd name="connsiteY16" fmla="*/ 8769 h 411444"/>
                <a:gd name="connsiteX17" fmla="*/ 170582 w 375505"/>
                <a:gd name="connsiteY17" fmla="*/ 6501 h 41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5505" h="411444">
                  <a:moveTo>
                    <a:pt x="335299" y="117084"/>
                  </a:moveTo>
                  <a:cubicBezTo>
                    <a:pt x="335515" y="128855"/>
                    <a:pt x="351068" y="135767"/>
                    <a:pt x="355605" y="183175"/>
                  </a:cubicBezTo>
                  <a:cubicBezTo>
                    <a:pt x="362625" y="255637"/>
                    <a:pt x="352040" y="345702"/>
                    <a:pt x="280753" y="375292"/>
                  </a:cubicBezTo>
                  <a:cubicBezTo>
                    <a:pt x="228584" y="396998"/>
                    <a:pt x="186135" y="404989"/>
                    <a:pt x="128134" y="385443"/>
                  </a:cubicBezTo>
                  <a:cubicBezTo>
                    <a:pt x="-26322" y="333499"/>
                    <a:pt x="19043" y="139222"/>
                    <a:pt x="47773" y="96458"/>
                  </a:cubicBezTo>
                  <a:cubicBezTo>
                    <a:pt x="54362" y="86738"/>
                    <a:pt x="54686" y="89546"/>
                    <a:pt x="59331" y="82851"/>
                  </a:cubicBezTo>
                  <a:cubicBezTo>
                    <a:pt x="77800" y="56609"/>
                    <a:pt x="60195" y="64816"/>
                    <a:pt x="103615" y="35766"/>
                  </a:cubicBezTo>
                  <a:cubicBezTo>
                    <a:pt x="124677" y="21620"/>
                    <a:pt x="149304" y="22268"/>
                    <a:pt x="176198" y="16436"/>
                  </a:cubicBezTo>
                  <a:cubicBezTo>
                    <a:pt x="245973" y="1317"/>
                    <a:pt x="334758" y="69892"/>
                    <a:pt x="335299" y="117084"/>
                  </a:cubicBezTo>
                  <a:close/>
                  <a:moveTo>
                    <a:pt x="170582" y="6501"/>
                  </a:moveTo>
                  <a:cubicBezTo>
                    <a:pt x="159997" y="9201"/>
                    <a:pt x="141851" y="9417"/>
                    <a:pt x="128782" y="12224"/>
                  </a:cubicBezTo>
                  <a:cubicBezTo>
                    <a:pt x="108044" y="16652"/>
                    <a:pt x="73048" y="28963"/>
                    <a:pt x="60627" y="42570"/>
                  </a:cubicBezTo>
                  <a:cubicBezTo>
                    <a:pt x="51986" y="52073"/>
                    <a:pt x="47881" y="58985"/>
                    <a:pt x="40213" y="71620"/>
                  </a:cubicBezTo>
                  <a:cubicBezTo>
                    <a:pt x="15046" y="112332"/>
                    <a:pt x="2301" y="170324"/>
                    <a:pt x="141" y="229179"/>
                  </a:cubicBezTo>
                  <a:cubicBezTo>
                    <a:pt x="-4180" y="341382"/>
                    <a:pt x="91626" y="417732"/>
                    <a:pt x="209898" y="411037"/>
                  </a:cubicBezTo>
                  <a:cubicBezTo>
                    <a:pt x="396433" y="400670"/>
                    <a:pt x="416523" y="155205"/>
                    <a:pt x="314452" y="49481"/>
                  </a:cubicBezTo>
                  <a:cubicBezTo>
                    <a:pt x="302031" y="36630"/>
                    <a:pt x="274920" y="18272"/>
                    <a:pt x="256343" y="8769"/>
                  </a:cubicBezTo>
                  <a:cubicBezTo>
                    <a:pt x="229988" y="-4730"/>
                    <a:pt x="197369" y="-303"/>
                    <a:pt x="170582" y="650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5C09CA0D-71F6-1161-FEF8-38E331250297}"/>
                </a:ext>
              </a:extLst>
            </p:cNvPr>
            <p:cNvSpPr/>
            <p:nvPr/>
          </p:nvSpPr>
          <p:spPr>
            <a:xfrm>
              <a:off x="10214472" y="1765907"/>
              <a:ext cx="97377" cy="126227"/>
            </a:xfrm>
            <a:custGeom>
              <a:avLst/>
              <a:gdLst>
                <a:gd name="connsiteX0" fmla="*/ 50500 w 97377"/>
                <a:gd name="connsiteY0" fmla="*/ 96422 h 126227"/>
                <a:gd name="connsiteX1" fmla="*/ 42508 w 97377"/>
                <a:gd name="connsiteY1" fmla="*/ 16508 h 126227"/>
                <a:gd name="connsiteX2" fmla="*/ 36567 w 97377"/>
                <a:gd name="connsiteY2" fmla="*/ 14996 h 126227"/>
                <a:gd name="connsiteX3" fmla="*/ 18205 w 97377"/>
                <a:gd name="connsiteY3" fmla="*/ 7976 h 126227"/>
                <a:gd name="connsiteX4" fmla="*/ 22094 w 97377"/>
                <a:gd name="connsiteY4" fmla="*/ 79899 h 126227"/>
                <a:gd name="connsiteX5" fmla="*/ 19609 w 97377"/>
                <a:gd name="connsiteY5" fmla="*/ 76659 h 126227"/>
                <a:gd name="connsiteX6" fmla="*/ 11832 w 97377"/>
                <a:gd name="connsiteY6" fmla="*/ 41238 h 126227"/>
                <a:gd name="connsiteX7" fmla="*/ 815 w 97377"/>
                <a:gd name="connsiteY7" fmla="*/ 7545 h 126227"/>
                <a:gd name="connsiteX8" fmla="*/ 13237 w 97377"/>
                <a:gd name="connsiteY8" fmla="*/ 126227 h 126227"/>
                <a:gd name="connsiteX9" fmla="*/ 29870 w 97377"/>
                <a:gd name="connsiteY9" fmla="*/ 90266 h 126227"/>
                <a:gd name="connsiteX10" fmla="*/ 51472 w 97377"/>
                <a:gd name="connsiteY10" fmla="*/ 117480 h 126227"/>
                <a:gd name="connsiteX11" fmla="*/ 97377 w 97377"/>
                <a:gd name="connsiteY11" fmla="*/ 7545 h 126227"/>
                <a:gd name="connsiteX12" fmla="*/ 78799 w 97377"/>
                <a:gd name="connsiteY12" fmla="*/ 39078 h 126227"/>
                <a:gd name="connsiteX13" fmla="*/ 50500 w 97377"/>
                <a:gd name="connsiteY13" fmla="*/ 96422 h 12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377" h="126227">
                  <a:moveTo>
                    <a:pt x="50500" y="96422"/>
                  </a:moveTo>
                  <a:cubicBezTo>
                    <a:pt x="28790" y="71044"/>
                    <a:pt x="50716" y="24931"/>
                    <a:pt x="42508" y="16508"/>
                  </a:cubicBezTo>
                  <a:lnTo>
                    <a:pt x="36567" y="14996"/>
                  </a:lnTo>
                  <a:cubicBezTo>
                    <a:pt x="15721" y="7868"/>
                    <a:pt x="39051" y="10568"/>
                    <a:pt x="18205" y="7976"/>
                  </a:cubicBezTo>
                  <a:cubicBezTo>
                    <a:pt x="23066" y="41346"/>
                    <a:pt x="32679" y="37458"/>
                    <a:pt x="22094" y="79899"/>
                  </a:cubicBezTo>
                  <a:cubicBezTo>
                    <a:pt x="21229" y="78819"/>
                    <a:pt x="19933" y="75903"/>
                    <a:pt x="19609" y="76659"/>
                  </a:cubicBezTo>
                  <a:lnTo>
                    <a:pt x="11832" y="41238"/>
                  </a:lnTo>
                  <a:cubicBezTo>
                    <a:pt x="9780" y="22987"/>
                    <a:pt x="10428" y="14564"/>
                    <a:pt x="815" y="7545"/>
                  </a:cubicBezTo>
                  <a:cubicBezTo>
                    <a:pt x="-2965" y="15212"/>
                    <a:pt x="7296" y="112404"/>
                    <a:pt x="13237" y="126227"/>
                  </a:cubicBezTo>
                  <a:cubicBezTo>
                    <a:pt x="26738" y="121476"/>
                    <a:pt x="26306" y="106573"/>
                    <a:pt x="29870" y="90266"/>
                  </a:cubicBezTo>
                  <a:cubicBezTo>
                    <a:pt x="41535" y="103225"/>
                    <a:pt x="35163" y="102469"/>
                    <a:pt x="51472" y="117480"/>
                  </a:cubicBezTo>
                  <a:cubicBezTo>
                    <a:pt x="75019" y="98473"/>
                    <a:pt x="85280" y="39078"/>
                    <a:pt x="97377" y="7545"/>
                  </a:cubicBezTo>
                  <a:cubicBezTo>
                    <a:pt x="81175" y="-13082"/>
                    <a:pt x="86900" y="12296"/>
                    <a:pt x="78799" y="39078"/>
                  </a:cubicBezTo>
                  <a:cubicBezTo>
                    <a:pt x="73291" y="57113"/>
                    <a:pt x="64974" y="87890"/>
                    <a:pt x="50500" y="9642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D473750C-2D3D-A149-9DBE-F1F40536367C}"/>
                </a:ext>
              </a:extLst>
            </p:cNvPr>
            <p:cNvSpPr/>
            <p:nvPr/>
          </p:nvSpPr>
          <p:spPr>
            <a:xfrm>
              <a:off x="10117645" y="1766921"/>
              <a:ext cx="87704" cy="113495"/>
            </a:xfrm>
            <a:custGeom>
              <a:avLst/>
              <a:gdLst>
                <a:gd name="connsiteX0" fmla="*/ 0 w 87704"/>
                <a:gd name="connsiteY0" fmla="*/ 104694 h 113495"/>
                <a:gd name="connsiteX1" fmla="*/ 70963 w 87704"/>
                <a:gd name="connsiteY1" fmla="*/ 90979 h 113495"/>
                <a:gd name="connsiteX2" fmla="*/ 14149 w 87704"/>
                <a:gd name="connsiteY2" fmla="*/ 97783 h 113495"/>
                <a:gd name="connsiteX3" fmla="*/ 35104 w 87704"/>
                <a:gd name="connsiteY3" fmla="*/ 58582 h 113495"/>
                <a:gd name="connsiteX4" fmla="*/ 63726 w 87704"/>
                <a:gd name="connsiteY4" fmla="*/ 58906 h 113495"/>
                <a:gd name="connsiteX5" fmla="*/ 74095 w 87704"/>
                <a:gd name="connsiteY5" fmla="*/ 53074 h 113495"/>
                <a:gd name="connsiteX6" fmla="*/ 73555 w 87704"/>
                <a:gd name="connsiteY6" fmla="*/ 43139 h 113495"/>
                <a:gd name="connsiteX7" fmla="*/ 69883 w 87704"/>
                <a:gd name="connsiteY7" fmla="*/ 43139 h 113495"/>
                <a:gd name="connsiteX8" fmla="*/ 21386 w 87704"/>
                <a:gd name="connsiteY8" fmla="*/ 45839 h 113495"/>
                <a:gd name="connsiteX9" fmla="*/ 26031 w 87704"/>
                <a:gd name="connsiteY9" fmla="*/ 12901 h 113495"/>
                <a:gd name="connsiteX10" fmla="*/ 87705 w 87704"/>
                <a:gd name="connsiteY10" fmla="*/ 10741 h 113495"/>
                <a:gd name="connsiteX11" fmla="*/ 7885 w 87704"/>
                <a:gd name="connsiteY11" fmla="*/ 50 h 113495"/>
                <a:gd name="connsiteX12" fmla="*/ 7561 w 87704"/>
                <a:gd name="connsiteY12" fmla="*/ 52426 h 113495"/>
                <a:gd name="connsiteX13" fmla="*/ 0 w 87704"/>
                <a:gd name="connsiteY13" fmla="*/ 104694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704" h="113495">
                  <a:moveTo>
                    <a:pt x="0" y="104694"/>
                  </a:moveTo>
                  <a:cubicBezTo>
                    <a:pt x="14041" y="113549"/>
                    <a:pt x="70855" y="123809"/>
                    <a:pt x="70963" y="90979"/>
                  </a:cubicBezTo>
                  <a:cubicBezTo>
                    <a:pt x="50225" y="92815"/>
                    <a:pt x="67507" y="100698"/>
                    <a:pt x="14149" y="97783"/>
                  </a:cubicBezTo>
                  <a:cubicBezTo>
                    <a:pt x="11233" y="73377"/>
                    <a:pt x="10585" y="60310"/>
                    <a:pt x="35104" y="58582"/>
                  </a:cubicBezTo>
                  <a:cubicBezTo>
                    <a:pt x="44717" y="57826"/>
                    <a:pt x="55842" y="60526"/>
                    <a:pt x="63726" y="58906"/>
                  </a:cubicBezTo>
                  <a:cubicBezTo>
                    <a:pt x="66859" y="58258"/>
                    <a:pt x="71935" y="56314"/>
                    <a:pt x="74095" y="53074"/>
                  </a:cubicBezTo>
                  <a:cubicBezTo>
                    <a:pt x="83060" y="39035"/>
                    <a:pt x="73987" y="44003"/>
                    <a:pt x="73555" y="43139"/>
                  </a:cubicBezTo>
                  <a:lnTo>
                    <a:pt x="69883" y="43139"/>
                  </a:lnTo>
                  <a:cubicBezTo>
                    <a:pt x="45257" y="50914"/>
                    <a:pt x="55518" y="45839"/>
                    <a:pt x="21386" y="45839"/>
                  </a:cubicBezTo>
                  <a:lnTo>
                    <a:pt x="26031" y="12901"/>
                  </a:lnTo>
                  <a:cubicBezTo>
                    <a:pt x="52493" y="11281"/>
                    <a:pt x="74204" y="23376"/>
                    <a:pt x="87705" y="10741"/>
                  </a:cubicBezTo>
                  <a:cubicBezTo>
                    <a:pt x="78632" y="5126"/>
                    <a:pt x="23978" y="-598"/>
                    <a:pt x="7885" y="50"/>
                  </a:cubicBezTo>
                  <a:cubicBezTo>
                    <a:pt x="8533" y="19165"/>
                    <a:pt x="23762" y="7070"/>
                    <a:pt x="7561" y="52426"/>
                  </a:cubicBezTo>
                  <a:cubicBezTo>
                    <a:pt x="7129" y="53506"/>
                    <a:pt x="3024" y="92059"/>
                    <a:pt x="0" y="10469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51A06542-6268-9F7E-123A-0736C217FC37}"/>
                </a:ext>
              </a:extLst>
            </p:cNvPr>
            <p:cNvSpPr/>
            <p:nvPr/>
          </p:nvSpPr>
          <p:spPr>
            <a:xfrm>
              <a:off x="10034719" y="1774963"/>
              <a:ext cx="69184" cy="109935"/>
            </a:xfrm>
            <a:custGeom>
              <a:avLst/>
              <a:gdLst>
                <a:gd name="connsiteX0" fmla="*/ 10127 w 69184"/>
                <a:gd name="connsiteY0" fmla="*/ 109935 h 109935"/>
                <a:gd name="connsiteX1" fmla="*/ 14447 w 69184"/>
                <a:gd name="connsiteY1" fmla="*/ 43305 h 109935"/>
                <a:gd name="connsiteX2" fmla="*/ 27625 w 69184"/>
                <a:gd name="connsiteY2" fmla="*/ 77430 h 109935"/>
                <a:gd name="connsiteX3" fmla="*/ 47931 w 69184"/>
                <a:gd name="connsiteY3" fmla="*/ 101728 h 109935"/>
                <a:gd name="connsiteX4" fmla="*/ 66616 w 69184"/>
                <a:gd name="connsiteY4" fmla="*/ 25594 h 109935"/>
                <a:gd name="connsiteX5" fmla="*/ 60352 w 69184"/>
                <a:gd name="connsiteY5" fmla="*/ 3564 h 109935"/>
                <a:gd name="connsiteX6" fmla="*/ 49875 w 69184"/>
                <a:gd name="connsiteY6" fmla="*/ 90065 h 109935"/>
                <a:gd name="connsiteX7" fmla="*/ 25248 w 69184"/>
                <a:gd name="connsiteY7" fmla="*/ 0 h 109935"/>
                <a:gd name="connsiteX8" fmla="*/ 2458 w 69184"/>
                <a:gd name="connsiteY8" fmla="*/ 85421 h 109935"/>
                <a:gd name="connsiteX9" fmla="*/ 10127 w 69184"/>
                <a:gd name="connsiteY9" fmla="*/ 109935 h 10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184" h="109935">
                  <a:moveTo>
                    <a:pt x="10127" y="109935"/>
                  </a:moveTo>
                  <a:lnTo>
                    <a:pt x="14447" y="43305"/>
                  </a:lnTo>
                  <a:cubicBezTo>
                    <a:pt x="23196" y="50000"/>
                    <a:pt x="24708" y="68683"/>
                    <a:pt x="27625" y="77430"/>
                  </a:cubicBezTo>
                  <a:cubicBezTo>
                    <a:pt x="32053" y="90713"/>
                    <a:pt x="35509" y="97948"/>
                    <a:pt x="47931" y="101728"/>
                  </a:cubicBezTo>
                  <a:cubicBezTo>
                    <a:pt x="66832" y="83801"/>
                    <a:pt x="60136" y="61879"/>
                    <a:pt x="66616" y="25594"/>
                  </a:cubicBezTo>
                  <a:cubicBezTo>
                    <a:pt x="69857" y="7127"/>
                    <a:pt x="72017" y="8207"/>
                    <a:pt x="60352" y="3564"/>
                  </a:cubicBezTo>
                  <a:lnTo>
                    <a:pt x="49875" y="90065"/>
                  </a:lnTo>
                  <a:cubicBezTo>
                    <a:pt x="26436" y="77214"/>
                    <a:pt x="25356" y="26458"/>
                    <a:pt x="25248" y="0"/>
                  </a:cubicBezTo>
                  <a:cubicBezTo>
                    <a:pt x="2890" y="216"/>
                    <a:pt x="13151" y="35205"/>
                    <a:pt x="2458" y="85421"/>
                  </a:cubicBezTo>
                  <a:cubicBezTo>
                    <a:pt x="-134" y="97840"/>
                    <a:pt x="-3807" y="103564"/>
                    <a:pt x="10127" y="10993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D32E0674-6024-4A36-F1D3-56F7140D09D1}"/>
                </a:ext>
              </a:extLst>
            </p:cNvPr>
            <p:cNvSpPr/>
            <p:nvPr/>
          </p:nvSpPr>
          <p:spPr>
            <a:xfrm>
              <a:off x="9962973" y="1960168"/>
              <a:ext cx="122268" cy="105305"/>
            </a:xfrm>
            <a:custGeom>
              <a:avLst/>
              <a:gdLst>
                <a:gd name="connsiteX0" fmla="*/ 122268 w 122268"/>
                <a:gd name="connsiteY0" fmla="*/ 87581 h 105305"/>
                <a:gd name="connsiteX1" fmla="*/ 48821 w 122268"/>
                <a:gd name="connsiteY1" fmla="*/ 58207 h 105305"/>
                <a:gd name="connsiteX2" fmla="*/ 0 w 122268"/>
                <a:gd name="connsiteY2" fmla="*/ 0 h 105305"/>
                <a:gd name="connsiteX3" fmla="*/ 49577 w 122268"/>
                <a:gd name="connsiteY3" fmla="*/ 73866 h 105305"/>
                <a:gd name="connsiteX4" fmla="*/ 122268 w 122268"/>
                <a:gd name="connsiteY4" fmla="*/ 87581 h 10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268" h="105305">
                  <a:moveTo>
                    <a:pt x="122268" y="87581"/>
                  </a:moveTo>
                  <a:cubicBezTo>
                    <a:pt x="88677" y="89417"/>
                    <a:pt x="67723" y="73758"/>
                    <a:pt x="48821" y="58207"/>
                  </a:cubicBezTo>
                  <a:cubicBezTo>
                    <a:pt x="6373" y="23434"/>
                    <a:pt x="25599" y="2916"/>
                    <a:pt x="0" y="0"/>
                  </a:cubicBezTo>
                  <a:cubicBezTo>
                    <a:pt x="1728" y="28402"/>
                    <a:pt x="34455" y="60043"/>
                    <a:pt x="49577" y="73866"/>
                  </a:cubicBezTo>
                  <a:cubicBezTo>
                    <a:pt x="64483" y="87365"/>
                    <a:pt x="119028" y="128618"/>
                    <a:pt x="122268" y="8758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88E2BEEF-6B92-9E54-FD0F-825905F53A96}"/>
                </a:ext>
              </a:extLst>
            </p:cNvPr>
            <p:cNvSpPr/>
            <p:nvPr/>
          </p:nvSpPr>
          <p:spPr>
            <a:xfrm>
              <a:off x="10332119" y="1527727"/>
              <a:ext cx="84000" cy="109870"/>
            </a:xfrm>
            <a:custGeom>
              <a:avLst/>
              <a:gdLst>
                <a:gd name="connsiteX0" fmla="*/ 83204 w 84000"/>
                <a:gd name="connsiteY0" fmla="*/ 109871 h 109870"/>
                <a:gd name="connsiteX1" fmla="*/ 29199 w 84000"/>
                <a:gd name="connsiteY1" fmla="*/ 20886 h 109870"/>
                <a:gd name="connsiteX2" fmla="*/ 4788 w 84000"/>
                <a:gd name="connsiteY2" fmla="*/ 368 h 109870"/>
                <a:gd name="connsiteX3" fmla="*/ 17317 w 84000"/>
                <a:gd name="connsiteY3" fmla="*/ 24774 h 109870"/>
                <a:gd name="connsiteX4" fmla="*/ 69595 w 84000"/>
                <a:gd name="connsiteY4" fmla="*/ 96912 h 109870"/>
                <a:gd name="connsiteX5" fmla="*/ 83204 w 84000"/>
                <a:gd name="connsiteY5" fmla="*/ 109871 h 10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000" h="109870">
                  <a:moveTo>
                    <a:pt x="83204" y="109871"/>
                  </a:moveTo>
                  <a:cubicBezTo>
                    <a:pt x="90981" y="81793"/>
                    <a:pt x="39460" y="32657"/>
                    <a:pt x="29199" y="20886"/>
                  </a:cubicBezTo>
                  <a:cubicBezTo>
                    <a:pt x="25094" y="16242"/>
                    <a:pt x="12781" y="-2872"/>
                    <a:pt x="4788" y="368"/>
                  </a:cubicBezTo>
                  <a:cubicBezTo>
                    <a:pt x="-9253" y="5875"/>
                    <a:pt x="11485" y="18726"/>
                    <a:pt x="17317" y="24774"/>
                  </a:cubicBezTo>
                  <a:cubicBezTo>
                    <a:pt x="60630" y="69698"/>
                    <a:pt x="46480" y="48964"/>
                    <a:pt x="69595" y="96912"/>
                  </a:cubicBezTo>
                  <a:cubicBezTo>
                    <a:pt x="77912" y="114083"/>
                    <a:pt x="70891" y="104471"/>
                    <a:pt x="83204" y="10987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823FB9AE-8589-47A3-5CFF-34EBA2927ECD}"/>
                </a:ext>
              </a:extLst>
            </p:cNvPr>
            <p:cNvSpPr/>
            <p:nvPr/>
          </p:nvSpPr>
          <p:spPr>
            <a:xfrm>
              <a:off x="9690298" y="1949801"/>
              <a:ext cx="91109" cy="28294"/>
            </a:xfrm>
            <a:custGeom>
              <a:avLst/>
              <a:gdLst>
                <a:gd name="connsiteX0" fmla="*/ 1028 w 91109"/>
                <a:gd name="connsiteY0" fmla="*/ 28294 h 28294"/>
                <a:gd name="connsiteX1" fmla="*/ 91109 w 91109"/>
                <a:gd name="connsiteY1" fmla="*/ 11663 h 28294"/>
                <a:gd name="connsiteX2" fmla="*/ 87653 w 91109"/>
                <a:gd name="connsiteY2" fmla="*/ 0 h 28294"/>
                <a:gd name="connsiteX3" fmla="*/ 12261 w 91109"/>
                <a:gd name="connsiteY3" fmla="*/ 12419 h 28294"/>
                <a:gd name="connsiteX4" fmla="*/ 1028 w 91109"/>
                <a:gd name="connsiteY4" fmla="*/ 28294 h 2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9" h="28294">
                  <a:moveTo>
                    <a:pt x="1028" y="28294"/>
                  </a:moveTo>
                  <a:cubicBezTo>
                    <a:pt x="13881" y="28402"/>
                    <a:pt x="83872" y="16847"/>
                    <a:pt x="91109" y="11663"/>
                  </a:cubicBezTo>
                  <a:lnTo>
                    <a:pt x="87653" y="0"/>
                  </a:lnTo>
                  <a:cubicBezTo>
                    <a:pt x="65943" y="4968"/>
                    <a:pt x="32783" y="5508"/>
                    <a:pt x="12261" y="12419"/>
                  </a:cubicBezTo>
                  <a:cubicBezTo>
                    <a:pt x="-2212" y="17279"/>
                    <a:pt x="-592" y="13067"/>
                    <a:pt x="1028" y="2829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3BF6E0DA-5EA9-17BC-EE2E-135FE127926A}"/>
                </a:ext>
              </a:extLst>
            </p:cNvPr>
            <p:cNvSpPr/>
            <p:nvPr/>
          </p:nvSpPr>
          <p:spPr>
            <a:xfrm>
              <a:off x="10496771" y="2102266"/>
              <a:ext cx="64907" cy="78637"/>
            </a:xfrm>
            <a:custGeom>
              <a:avLst/>
              <a:gdLst>
                <a:gd name="connsiteX0" fmla="*/ 58426 w 64907"/>
                <a:gd name="connsiteY0" fmla="*/ 78637 h 78637"/>
                <a:gd name="connsiteX1" fmla="*/ 64907 w 64907"/>
                <a:gd name="connsiteY1" fmla="*/ 60819 h 78637"/>
                <a:gd name="connsiteX2" fmla="*/ 34556 w 64907"/>
                <a:gd name="connsiteY2" fmla="*/ 30581 h 78637"/>
                <a:gd name="connsiteX3" fmla="*/ 1505 w 64907"/>
                <a:gd name="connsiteY3" fmla="*/ 20 h 78637"/>
                <a:gd name="connsiteX4" fmla="*/ 10794 w 64907"/>
                <a:gd name="connsiteY4" fmla="*/ 21186 h 78637"/>
                <a:gd name="connsiteX5" fmla="*/ 27751 w 64907"/>
                <a:gd name="connsiteY5" fmla="*/ 41704 h 78637"/>
                <a:gd name="connsiteX6" fmla="*/ 58426 w 64907"/>
                <a:gd name="connsiteY6" fmla="*/ 78637 h 7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07" h="78637">
                  <a:moveTo>
                    <a:pt x="58426" y="78637"/>
                  </a:moveTo>
                  <a:cubicBezTo>
                    <a:pt x="61235" y="72482"/>
                    <a:pt x="62963" y="66866"/>
                    <a:pt x="64907" y="60819"/>
                  </a:cubicBezTo>
                  <a:cubicBezTo>
                    <a:pt x="53026" y="47644"/>
                    <a:pt x="46221" y="45700"/>
                    <a:pt x="34556" y="30581"/>
                  </a:cubicBezTo>
                  <a:cubicBezTo>
                    <a:pt x="22243" y="14922"/>
                    <a:pt x="21703" y="-628"/>
                    <a:pt x="1505" y="20"/>
                  </a:cubicBezTo>
                  <a:cubicBezTo>
                    <a:pt x="-1196" y="23562"/>
                    <a:pt x="-1412" y="9091"/>
                    <a:pt x="10794" y="21186"/>
                  </a:cubicBezTo>
                  <a:cubicBezTo>
                    <a:pt x="16950" y="27341"/>
                    <a:pt x="21379" y="34037"/>
                    <a:pt x="27751" y="41704"/>
                  </a:cubicBezTo>
                  <a:cubicBezTo>
                    <a:pt x="38012" y="53907"/>
                    <a:pt x="48165" y="68378"/>
                    <a:pt x="58426" y="7863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3D4DD305-35F3-2BF5-3FBA-759B41459A1F}"/>
                </a:ext>
              </a:extLst>
            </p:cNvPr>
            <p:cNvSpPr/>
            <p:nvPr/>
          </p:nvSpPr>
          <p:spPr>
            <a:xfrm>
              <a:off x="10394527" y="2181443"/>
              <a:ext cx="56871" cy="93520"/>
            </a:xfrm>
            <a:custGeom>
              <a:avLst/>
              <a:gdLst>
                <a:gd name="connsiteX0" fmla="*/ 48663 w 56871"/>
                <a:gd name="connsiteY0" fmla="*/ 93521 h 93520"/>
                <a:gd name="connsiteX1" fmla="*/ 56872 w 56871"/>
                <a:gd name="connsiteY1" fmla="*/ 77106 h 93520"/>
                <a:gd name="connsiteX2" fmla="*/ 3082 w 56871"/>
                <a:gd name="connsiteY2" fmla="*/ 0 h 93520"/>
                <a:gd name="connsiteX3" fmla="*/ 39158 w 56871"/>
                <a:gd name="connsiteY3" fmla="*/ 82613 h 93520"/>
                <a:gd name="connsiteX4" fmla="*/ 48663 w 56871"/>
                <a:gd name="connsiteY4" fmla="*/ 93521 h 9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71" h="93520">
                  <a:moveTo>
                    <a:pt x="48663" y="93521"/>
                  </a:moveTo>
                  <a:lnTo>
                    <a:pt x="56872" y="77106"/>
                  </a:lnTo>
                  <a:cubicBezTo>
                    <a:pt x="22956" y="54860"/>
                    <a:pt x="23712" y="19654"/>
                    <a:pt x="3082" y="0"/>
                  </a:cubicBezTo>
                  <a:cubicBezTo>
                    <a:pt x="-11175" y="11447"/>
                    <a:pt x="28033" y="66955"/>
                    <a:pt x="39158" y="82613"/>
                  </a:cubicBezTo>
                  <a:lnTo>
                    <a:pt x="48663" y="93521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FF356A80-EE16-07FB-F945-B2DBA1463439}"/>
                </a:ext>
              </a:extLst>
            </p:cNvPr>
            <p:cNvSpPr/>
            <p:nvPr/>
          </p:nvSpPr>
          <p:spPr>
            <a:xfrm>
              <a:off x="10589180" y="1782509"/>
              <a:ext cx="77700" cy="17947"/>
            </a:xfrm>
            <a:custGeom>
              <a:avLst/>
              <a:gdLst>
                <a:gd name="connsiteX0" fmla="*/ 77701 w 77700"/>
                <a:gd name="connsiteY0" fmla="*/ 2822 h 17947"/>
                <a:gd name="connsiteX1" fmla="*/ 2525 w 77700"/>
                <a:gd name="connsiteY1" fmla="*/ 12433 h 17947"/>
                <a:gd name="connsiteX2" fmla="*/ 67656 w 77700"/>
                <a:gd name="connsiteY2" fmla="*/ 17724 h 17947"/>
                <a:gd name="connsiteX3" fmla="*/ 77701 w 77700"/>
                <a:gd name="connsiteY3" fmla="*/ 2822 h 1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00" h="17947">
                  <a:moveTo>
                    <a:pt x="77701" y="2822"/>
                  </a:moveTo>
                  <a:cubicBezTo>
                    <a:pt x="71760" y="662"/>
                    <a:pt x="-15837" y="-5602"/>
                    <a:pt x="2525" y="12433"/>
                  </a:cubicBezTo>
                  <a:cubicBezTo>
                    <a:pt x="7170" y="16968"/>
                    <a:pt x="64956" y="18588"/>
                    <a:pt x="67656" y="17724"/>
                  </a:cubicBezTo>
                  <a:cubicBezTo>
                    <a:pt x="78025" y="13945"/>
                    <a:pt x="75757" y="11029"/>
                    <a:pt x="77701" y="282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6078D433-E215-22CF-8162-B82AD8131B6C}"/>
                </a:ext>
              </a:extLst>
            </p:cNvPr>
            <p:cNvSpPr/>
            <p:nvPr/>
          </p:nvSpPr>
          <p:spPr>
            <a:xfrm>
              <a:off x="9920675" y="2201853"/>
              <a:ext cx="47866" cy="112095"/>
            </a:xfrm>
            <a:custGeom>
              <a:avLst/>
              <a:gdLst>
                <a:gd name="connsiteX0" fmla="*/ 282 w 47866"/>
                <a:gd name="connsiteY0" fmla="*/ 112095 h 112095"/>
                <a:gd name="connsiteX1" fmla="*/ 28905 w 47866"/>
                <a:gd name="connsiteY1" fmla="*/ 60907 h 112095"/>
                <a:gd name="connsiteX2" fmla="*/ 45862 w 47866"/>
                <a:gd name="connsiteY2" fmla="*/ 0 h 112095"/>
                <a:gd name="connsiteX3" fmla="*/ 282 w 47866"/>
                <a:gd name="connsiteY3" fmla="*/ 112095 h 11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66" h="112095">
                  <a:moveTo>
                    <a:pt x="282" y="112095"/>
                  </a:moveTo>
                  <a:cubicBezTo>
                    <a:pt x="15295" y="107452"/>
                    <a:pt x="22100" y="76458"/>
                    <a:pt x="28905" y="60907"/>
                  </a:cubicBezTo>
                  <a:cubicBezTo>
                    <a:pt x="35817" y="45140"/>
                    <a:pt x="53855" y="13607"/>
                    <a:pt x="45862" y="0"/>
                  </a:cubicBezTo>
                  <a:cubicBezTo>
                    <a:pt x="42730" y="4968"/>
                    <a:pt x="-4039" y="103132"/>
                    <a:pt x="282" y="11209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0CD231AC-1367-0D85-9A48-3D783D30E135}"/>
                </a:ext>
              </a:extLst>
            </p:cNvPr>
            <p:cNvSpPr/>
            <p:nvPr/>
          </p:nvSpPr>
          <p:spPr>
            <a:xfrm>
              <a:off x="10552389" y="2017944"/>
              <a:ext cx="73015" cy="52159"/>
            </a:xfrm>
            <a:custGeom>
              <a:avLst/>
              <a:gdLst>
                <a:gd name="connsiteX0" fmla="*/ 0 w 73015"/>
                <a:gd name="connsiteY0" fmla="*/ 14903 h 52159"/>
                <a:gd name="connsiteX1" fmla="*/ 33915 w 73015"/>
                <a:gd name="connsiteY1" fmla="*/ 30886 h 52159"/>
                <a:gd name="connsiteX2" fmla="*/ 64915 w 73015"/>
                <a:gd name="connsiteY2" fmla="*/ 52160 h 52159"/>
                <a:gd name="connsiteX3" fmla="*/ 73015 w 73015"/>
                <a:gd name="connsiteY3" fmla="*/ 37797 h 52159"/>
                <a:gd name="connsiteX4" fmla="*/ 7561 w 73015"/>
                <a:gd name="connsiteY4" fmla="*/ 0 h 52159"/>
                <a:gd name="connsiteX5" fmla="*/ 0 w 73015"/>
                <a:gd name="connsiteY5" fmla="*/ 14903 h 5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015" h="52159">
                  <a:moveTo>
                    <a:pt x="0" y="14903"/>
                  </a:moveTo>
                  <a:cubicBezTo>
                    <a:pt x="10369" y="21706"/>
                    <a:pt x="22142" y="24406"/>
                    <a:pt x="33915" y="30886"/>
                  </a:cubicBezTo>
                  <a:cubicBezTo>
                    <a:pt x="48497" y="38985"/>
                    <a:pt x="53789" y="45680"/>
                    <a:pt x="64915" y="52160"/>
                  </a:cubicBezTo>
                  <a:lnTo>
                    <a:pt x="73015" y="37797"/>
                  </a:lnTo>
                  <a:lnTo>
                    <a:pt x="7561" y="0"/>
                  </a:lnTo>
                  <a:lnTo>
                    <a:pt x="0" y="14903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>
              <a:extLst>
                <a:ext uri="{FF2B5EF4-FFF2-40B4-BE49-F238E27FC236}">
                  <a16:creationId xmlns:a16="http://schemas.microsoft.com/office/drawing/2014/main" id="{D35B056B-C121-5CFF-7C36-D16B1A8CE0F0}"/>
                </a:ext>
              </a:extLst>
            </p:cNvPr>
            <p:cNvSpPr/>
            <p:nvPr/>
          </p:nvSpPr>
          <p:spPr>
            <a:xfrm>
              <a:off x="9856043" y="2201174"/>
              <a:ext cx="58973" cy="85344"/>
            </a:xfrm>
            <a:custGeom>
              <a:avLst/>
              <a:gdLst>
                <a:gd name="connsiteX0" fmla="*/ 0 w 58973"/>
                <a:gd name="connsiteY0" fmla="*/ 85345 h 85344"/>
                <a:gd name="connsiteX1" fmla="*/ 19118 w 58973"/>
                <a:gd name="connsiteY1" fmla="*/ 69686 h 85344"/>
                <a:gd name="connsiteX2" fmla="*/ 58974 w 58973"/>
                <a:gd name="connsiteY2" fmla="*/ 571 h 85344"/>
                <a:gd name="connsiteX3" fmla="*/ 27003 w 58973"/>
                <a:gd name="connsiteY3" fmla="*/ 39988 h 85344"/>
                <a:gd name="connsiteX4" fmla="*/ 0 w 58973"/>
                <a:gd name="connsiteY4" fmla="*/ 85345 h 8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973" h="85344">
                  <a:moveTo>
                    <a:pt x="0" y="85345"/>
                  </a:moveTo>
                  <a:cubicBezTo>
                    <a:pt x="15014" y="85237"/>
                    <a:pt x="11773" y="83509"/>
                    <a:pt x="19118" y="69686"/>
                  </a:cubicBezTo>
                  <a:cubicBezTo>
                    <a:pt x="40396" y="29945"/>
                    <a:pt x="58434" y="38044"/>
                    <a:pt x="58974" y="571"/>
                  </a:cubicBezTo>
                  <a:cubicBezTo>
                    <a:pt x="39100" y="571"/>
                    <a:pt x="66103" y="-7852"/>
                    <a:pt x="27003" y="39988"/>
                  </a:cubicBezTo>
                  <a:cubicBezTo>
                    <a:pt x="17822" y="51111"/>
                    <a:pt x="432" y="69470"/>
                    <a:pt x="0" y="8534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>
              <a:extLst>
                <a:ext uri="{FF2B5EF4-FFF2-40B4-BE49-F238E27FC236}">
                  <a16:creationId xmlns:a16="http://schemas.microsoft.com/office/drawing/2014/main" id="{4126C751-CBA7-95A1-F57D-A8CEBBDFAA92}"/>
                </a:ext>
              </a:extLst>
            </p:cNvPr>
            <p:cNvSpPr/>
            <p:nvPr/>
          </p:nvSpPr>
          <p:spPr>
            <a:xfrm>
              <a:off x="10572047" y="1909039"/>
              <a:ext cx="79063" cy="33850"/>
            </a:xfrm>
            <a:custGeom>
              <a:avLst/>
              <a:gdLst>
                <a:gd name="connsiteX0" fmla="*/ 0 w 79063"/>
                <a:gd name="connsiteY0" fmla="*/ 1237 h 33850"/>
                <a:gd name="connsiteX1" fmla="*/ 31863 w 79063"/>
                <a:gd name="connsiteY1" fmla="*/ 17976 h 33850"/>
                <a:gd name="connsiteX2" fmla="*/ 70207 w 79063"/>
                <a:gd name="connsiteY2" fmla="*/ 33851 h 33850"/>
                <a:gd name="connsiteX3" fmla="*/ 79064 w 79063"/>
                <a:gd name="connsiteY3" fmla="*/ 18408 h 33850"/>
                <a:gd name="connsiteX4" fmla="*/ 0 w 79063"/>
                <a:gd name="connsiteY4" fmla="*/ 1237 h 3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63" h="33850">
                  <a:moveTo>
                    <a:pt x="0" y="1237"/>
                  </a:moveTo>
                  <a:cubicBezTo>
                    <a:pt x="3456" y="21864"/>
                    <a:pt x="8749" y="12360"/>
                    <a:pt x="31863" y="17976"/>
                  </a:cubicBezTo>
                  <a:cubicBezTo>
                    <a:pt x="49145" y="22080"/>
                    <a:pt x="56598" y="29207"/>
                    <a:pt x="70207" y="33851"/>
                  </a:cubicBezTo>
                  <a:lnTo>
                    <a:pt x="79064" y="18408"/>
                  </a:lnTo>
                  <a:cubicBezTo>
                    <a:pt x="73879" y="15708"/>
                    <a:pt x="8317" y="-5242"/>
                    <a:pt x="0" y="123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78B92B14-A4A3-CA0D-60E4-A770A0C39D04}"/>
                </a:ext>
              </a:extLst>
            </p:cNvPr>
            <p:cNvSpPr/>
            <p:nvPr/>
          </p:nvSpPr>
          <p:spPr>
            <a:xfrm>
              <a:off x="9788536" y="2154846"/>
              <a:ext cx="68586" cy="70117"/>
            </a:xfrm>
            <a:custGeom>
              <a:avLst/>
              <a:gdLst>
                <a:gd name="connsiteX0" fmla="*/ 0 w 68586"/>
                <a:gd name="connsiteY0" fmla="*/ 70118 h 70117"/>
                <a:gd name="connsiteX1" fmla="*/ 34563 w 68586"/>
                <a:gd name="connsiteY1" fmla="*/ 34588 h 70117"/>
                <a:gd name="connsiteX2" fmla="*/ 68587 w 68586"/>
                <a:gd name="connsiteY2" fmla="*/ 787 h 70117"/>
                <a:gd name="connsiteX3" fmla="*/ 12097 w 68586"/>
                <a:gd name="connsiteY3" fmla="*/ 45063 h 70117"/>
                <a:gd name="connsiteX4" fmla="*/ 0 w 68586"/>
                <a:gd name="connsiteY4" fmla="*/ 70118 h 7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6" h="70117">
                  <a:moveTo>
                    <a:pt x="0" y="70118"/>
                  </a:moveTo>
                  <a:cubicBezTo>
                    <a:pt x="14906" y="64718"/>
                    <a:pt x="23978" y="45171"/>
                    <a:pt x="34563" y="34588"/>
                  </a:cubicBezTo>
                  <a:cubicBezTo>
                    <a:pt x="49037" y="20009"/>
                    <a:pt x="64266" y="21629"/>
                    <a:pt x="68587" y="787"/>
                  </a:cubicBezTo>
                  <a:cubicBezTo>
                    <a:pt x="47741" y="-5693"/>
                    <a:pt x="25815" y="29513"/>
                    <a:pt x="12097" y="45063"/>
                  </a:cubicBezTo>
                  <a:cubicBezTo>
                    <a:pt x="2268" y="56079"/>
                    <a:pt x="648" y="52731"/>
                    <a:pt x="0" y="7011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00D51336-9A9D-3913-D0E3-E9BD5143EE6C}"/>
                </a:ext>
              </a:extLst>
            </p:cNvPr>
            <p:cNvSpPr/>
            <p:nvPr/>
          </p:nvSpPr>
          <p:spPr>
            <a:xfrm>
              <a:off x="9679035" y="1847879"/>
              <a:ext cx="74720" cy="29788"/>
            </a:xfrm>
            <a:custGeom>
              <a:avLst/>
              <a:gdLst>
                <a:gd name="connsiteX0" fmla="*/ 6242 w 74720"/>
                <a:gd name="connsiteY0" fmla="*/ 29784 h 29788"/>
                <a:gd name="connsiteX1" fmla="*/ 32705 w 74720"/>
                <a:gd name="connsiteY1" fmla="*/ 18121 h 29788"/>
                <a:gd name="connsiteX2" fmla="*/ 74721 w 74720"/>
                <a:gd name="connsiteY2" fmla="*/ 12613 h 29788"/>
                <a:gd name="connsiteX3" fmla="*/ 59923 w 74720"/>
                <a:gd name="connsiteY3" fmla="*/ 194 h 29788"/>
                <a:gd name="connsiteX4" fmla="*/ 32705 w 74720"/>
                <a:gd name="connsiteY4" fmla="*/ 3110 h 29788"/>
                <a:gd name="connsiteX5" fmla="*/ 3758 w 74720"/>
                <a:gd name="connsiteY5" fmla="*/ 19633 h 29788"/>
                <a:gd name="connsiteX6" fmla="*/ 6242 w 74720"/>
                <a:gd name="connsiteY6" fmla="*/ 29784 h 2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20" h="29788">
                  <a:moveTo>
                    <a:pt x="6242" y="29784"/>
                  </a:moveTo>
                  <a:cubicBezTo>
                    <a:pt x="13155" y="30000"/>
                    <a:pt x="21039" y="21793"/>
                    <a:pt x="32705" y="18121"/>
                  </a:cubicBezTo>
                  <a:cubicBezTo>
                    <a:pt x="43074" y="14881"/>
                    <a:pt x="63596" y="16285"/>
                    <a:pt x="74721" y="12613"/>
                  </a:cubicBezTo>
                  <a:cubicBezTo>
                    <a:pt x="73425" y="1166"/>
                    <a:pt x="77529" y="1490"/>
                    <a:pt x="59923" y="194"/>
                  </a:cubicBezTo>
                  <a:cubicBezTo>
                    <a:pt x="51067" y="-454"/>
                    <a:pt x="41021" y="518"/>
                    <a:pt x="32705" y="3110"/>
                  </a:cubicBezTo>
                  <a:lnTo>
                    <a:pt x="3758" y="19633"/>
                  </a:lnTo>
                  <a:cubicBezTo>
                    <a:pt x="-4991" y="36372"/>
                    <a:pt x="3974" y="26544"/>
                    <a:pt x="6242" y="2978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C5F3E9F4-712A-4480-FACB-5A5DBE202F22}"/>
                </a:ext>
              </a:extLst>
            </p:cNvPr>
            <p:cNvSpPr/>
            <p:nvPr/>
          </p:nvSpPr>
          <p:spPr>
            <a:xfrm>
              <a:off x="9715412" y="2022263"/>
              <a:ext cx="72043" cy="53981"/>
            </a:xfrm>
            <a:custGeom>
              <a:avLst/>
              <a:gdLst>
                <a:gd name="connsiteX0" fmla="*/ 0 w 72043"/>
                <a:gd name="connsiteY0" fmla="*/ 53780 h 53981"/>
                <a:gd name="connsiteX1" fmla="*/ 72043 w 72043"/>
                <a:gd name="connsiteY1" fmla="*/ 0 h 53981"/>
                <a:gd name="connsiteX2" fmla="*/ 36832 w 72043"/>
                <a:gd name="connsiteY2" fmla="*/ 26350 h 53981"/>
                <a:gd name="connsiteX3" fmla="*/ 0 w 72043"/>
                <a:gd name="connsiteY3" fmla="*/ 53780 h 5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43" h="53981">
                  <a:moveTo>
                    <a:pt x="0" y="53780"/>
                  </a:moveTo>
                  <a:cubicBezTo>
                    <a:pt x="8209" y="56372"/>
                    <a:pt x="70963" y="33801"/>
                    <a:pt x="72043" y="0"/>
                  </a:cubicBezTo>
                  <a:cubicBezTo>
                    <a:pt x="57570" y="6048"/>
                    <a:pt x="51521" y="17279"/>
                    <a:pt x="36832" y="26350"/>
                  </a:cubicBezTo>
                  <a:cubicBezTo>
                    <a:pt x="-5833" y="52592"/>
                    <a:pt x="1620" y="35853"/>
                    <a:pt x="0" y="5378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03B9F0A0-38E0-D1B3-6FE1-44524BAC74E2}"/>
                </a:ext>
              </a:extLst>
            </p:cNvPr>
            <p:cNvSpPr/>
            <p:nvPr/>
          </p:nvSpPr>
          <p:spPr>
            <a:xfrm>
              <a:off x="9745926" y="2081335"/>
              <a:ext cx="65508" cy="65010"/>
            </a:xfrm>
            <a:custGeom>
              <a:avLst/>
              <a:gdLst>
                <a:gd name="connsiteX0" fmla="*/ 702 w 65508"/>
                <a:gd name="connsiteY0" fmla="*/ 65011 h 65010"/>
                <a:gd name="connsiteX1" fmla="*/ 18632 w 65508"/>
                <a:gd name="connsiteY1" fmla="*/ 49784 h 65010"/>
                <a:gd name="connsiteX2" fmla="*/ 65508 w 65508"/>
                <a:gd name="connsiteY2" fmla="*/ 0 h 65010"/>
                <a:gd name="connsiteX3" fmla="*/ 27056 w 65508"/>
                <a:gd name="connsiteY3" fmla="*/ 29374 h 65010"/>
                <a:gd name="connsiteX4" fmla="*/ 702 w 65508"/>
                <a:gd name="connsiteY4" fmla="*/ 65011 h 6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8" h="65010">
                  <a:moveTo>
                    <a:pt x="702" y="65011"/>
                  </a:moveTo>
                  <a:cubicBezTo>
                    <a:pt x="14095" y="58747"/>
                    <a:pt x="7614" y="59071"/>
                    <a:pt x="18632" y="49784"/>
                  </a:cubicBezTo>
                  <a:cubicBezTo>
                    <a:pt x="35481" y="35745"/>
                    <a:pt x="64104" y="23974"/>
                    <a:pt x="65508" y="0"/>
                  </a:cubicBezTo>
                  <a:cubicBezTo>
                    <a:pt x="46822" y="1512"/>
                    <a:pt x="64212" y="1836"/>
                    <a:pt x="27056" y="29374"/>
                  </a:cubicBezTo>
                  <a:cubicBezTo>
                    <a:pt x="14635" y="38553"/>
                    <a:pt x="-3835" y="47732"/>
                    <a:pt x="702" y="6501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2E706620-A9C7-4423-41F3-0F8BF0BD1580}"/>
                </a:ext>
              </a:extLst>
            </p:cNvPr>
            <p:cNvSpPr/>
            <p:nvPr/>
          </p:nvSpPr>
          <p:spPr>
            <a:xfrm>
              <a:off x="10551957" y="1651552"/>
              <a:ext cx="71611" cy="25783"/>
            </a:xfrm>
            <a:custGeom>
              <a:avLst/>
              <a:gdLst>
                <a:gd name="connsiteX0" fmla="*/ 0 w 71611"/>
                <a:gd name="connsiteY0" fmla="*/ 25571 h 25783"/>
                <a:gd name="connsiteX1" fmla="*/ 71611 w 71611"/>
                <a:gd name="connsiteY1" fmla="*/ 85 h 25783"/>
                <a:gd name="connsiteX2" fmla="*/ 34131 w 71611"/>
                <a:gd name="connsiteY2" fmla="*/ 8292 h 25783"/>
                <a:gd name="connsiteX3" fmla="*/ 0 w 71611"/>
                <a:gd name="connsiteY3" fmla="*/ 25571 h 2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11" h="25783">
                  <a:moveTo>
                    <a:pt x="0" y="25571"/>
                  </a:moveTo>
                  <a:cubicBezTo>
                    <a:pt x="28515" y="27083"/>
                    <a:pt x="67831" y="20711"/>
                    <a:pt x="71611" y="85"/>
                  </a:cubicBezTo>
                  <a:cubicBezTo>
                    <a:pt x="60918" y="-779"/>
                    <a:pt x="49361" y="5161"/>
                    <a:pt x="34131" y="8292"/>
                  </a:cubicBezTo>
                  <a:cubicBezTo>
                    <a:pt x="11557" y="12828"/>
                    <a:pt x="2268" y="6564"/>
                    <a:pt x="0" y="2557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062E5D86-6FC1-7B29-C3E1-ACA725F2A161}"/>
                </a:ext>
              </a:extLst>
            </p:cNvPr>
            <p:cNvSpPr/>
            <p:nvPr/>
          </p:nvSpPr>
          <p:spPr>
            <a:xfrm>
              <a:off x="10467906" y="1431442"/>
              <a:ext cx="58378" cy="88661"/>
            </a:xfrm>
            <a:custGeom>
              <a:avLst/>
              <a:gdLst>
                <a:gd name="connsiteX0" fmla="*/ 343 w 58378"/>
                <a:gd name="connsiteY0" fmla="*/ 88661 h 88661"/>
                <a:gd name="connsiteX1" fmla="*/ 46679 w 58378"/>
                <a:gd name="connsiteY1" fmla="*/ 23974 h 88661"/>
                <a:gd name="connsiteX2" fmla="*/ 54132 w 58378"/>
                <a:gd name="connsiteY2" fmla="*/ 0 h 88661"/>
                <a:gd name="connsiteX3" fmla="*/ 343 w 58378"/>
                <a:gd name="connsiteY3" fmla="*/ 88661 h 8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378" h="88661">
                  <a:moveTo>
                    <a:pt x="343" y="88661"/>
                  </a:moveTo>
                  <a:cubicBezTo>
                    <a:pt x="13196" y="83585"/>
                    <a:pt x="21189" y="54104"/>
                    <a:pt x="46679" y="23974"/>
                  </a:cubicBezTo>
                  <a:cubicBezTo>
                    <a:pt x="55428" y="13715"/>
                    <a:pt x="63637" y="15119"/>
                    <a:pt x="54132" y="0"/>
                  </a:cubicBezTo>
                  <a:cubicBezTo>
                    <a:pt x="43763" y="8531"/>
                    <a:pt x="-4518" y="73974"/>
                    <a:pt x="343" y="8866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B282671E-3F04-2A27-462A-1735621CBF4E}"/>
                </a:ext>
              </a:extLst>
            </p:cNvPr>
            <p:cNvSpPr/>
            <p:nvPr/>
          </p:nvSpPr>
          <p:spPr>
            <a:xfrm>
              <a:off x="10102203" y="1339874"/>
              <a:ext cx="30131" cy="79149"/>
            </a:xfrm>
            <a:custGeom>
              <a:avLst/>
              <a:gdLst>
                <a:gd name="connsiteX0" fmla="*/ 24083 w 30131"/>
                <a:gd name="connsiteY0" fmla="*/ 79149 h 79149"/>
                <a:gd name="connsiteX1" fmla="*/ 30131 w 30131"/>
                <a:gd name="connsiteY1" fmla="*/ 65111 h 79149"/>
                <a:gd name="connsiteX2" fmla="*/ 20086 w 30131"/>
                <a:gd name="connsiteY2" fmla="*/ 54095 h 79149"/>
                <a:gd name="connsiteX3" fmla="*/ 14470 w 30131"/>
                <a:gd name="connsiteY3" fmla="*/ 38653 h 79149"/>
                <a:gd name="connsiteX4" fmla="*/ 9717 w 30131"/>
                <a:gd name="connsiteY4" fmla="*/ 2259 h 79149"/>
                <a:gd name="connsiteX5" fmla="*/ 24083 w 30131"/>
                <a:gd name="connsiteY5" fmla="*/ 79149 h 7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31" h="79149">
                  <a:moveTo>
                    <a:pt x="24083" y="79149"/>
                  </a:moveTo>
                  <a:lnTo>
                    <a:pt x="30131" y="65111"/>
                  </a:lnTo>
                  <a:cubicBezTo>
                    <a:pt x="20842" y="45672"/>
                    <a:pt x="34236" y="74290"/>
                    <a:pt x="20086" y="54095"/>
                  </a:cubicBezTo>
                  <a:cubicBezTo>
                    <a:pt x="17494" y="50424"/>
                    <a:pt x="15442" y="45348"/>
                    <a:pt x="14470" y="38653"/>
                  </a:cubicBezTo>
                  <a:cubicBezTo>
                    <a:pt x="11769" y="20726"/>
                    <a:pt x="17602" y="15974"/>
                    <a:pt x="9717" y="2259"/>
                  </a:cubicBezTo>
                  <a:cubicBezTo>
                    <a:pt x="-10805" y="-14803"/>
                    <a:pt x="4641" y="70078"/>
                    <a:pt x="24083" y="791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8DC6B095-0EDC-8B90-3900-DBFD75B80FBA}"/>
                </a:ext>
              </a:extLst>
            </p:cNvPr>
            <p:cNvSpPr/>
            <p:nvPr/>
          </p:nvSpPr>
          <p:spPr>
            <a:xfrm>
              <a:off x="10312281" y="2226241"/>
              <a:ext cx="28838" cy="76367"/>
            </a:xfrm>
            <a:custGeom>
              <a:avLst/>
              <a:gdLst>
                <a:gd name="connsiteX0" fmla="*/ 19010 w 28838"/>
                <a:gd name="connsiteY0" fmla="*/ 76368 h 76367"/>
                <a:gd name="connsiteX1" fmla="*/ 28839 w 28838"/>
                <a:gd name="connsiteY1" fmla="*/ 71400 h 76367"/>
                <a:gd name="connsiteX2" fmla="*/ 17282 w 28838"/>
                <a:gd name="connsiteY2" fmla="*/ 32091 h 76367"/>
                <a:gd name="connsiteX3" fmla="*/ 0 w 28838"/>
                <a:gd name="connsiteY3" fmla="*/ 18 h 76367"/>
                <a:gd name="connsiteX4" fmla="*/ 19010 w 28838"/>
                <a:gd name="connsiteY4" fmla="*/ 76368 h 76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8" h="76367">
                  <a:moveTo>
                    <a:pt x="19010" y="76368"/>
                  </a:moveTo>
                  <a:lnTo>
                    <a:pt x="28839" y="71400"/>
                  </a:lnTo>
                  <a:cubicBezTo>
                    <a:pt x="25707" y="57685"/>
                    <a:pt x="19334" y="52718"/>
                    <a:pt x="17282" y="32091"/>
                  </a:cubicBezTo>
                  <a:cubicBezTo>
                    <a:pt x="15230" y="11141"/>
                    <a:pt x="20198" y="-522"/>
                    <a:pt x="0" y="18"/>
                  </a:cubicBezTo>
                  <a:cubicBezTo>
                    <a:pt x="2916" y="18592"/>
                    <a:pt x="9613" y="62329"/>
                    <a:pt x="19010" y="7636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F36A7315-2198-7C83-863B-548A332FAE4A}"/>
                </a:ext>
              </a:extLst>
            </p:cNvPr>
            <p:cNvSpPr/>
            <p:nvPr/>
          </p:nvSpPr>
          <p:spPr>
            <a:xfrm>
              <a:off x="9693054" y="1601931"/>
              <a:ext cx="82088" cy="34478"/>
            </a:xfrm>
            <a:custGeom>
              <a:avLst/>
              <a:gdLst>
                <a:gd name="connsiteX0" fmla="*/ 0 w 82088"/>
                <a:gd name="connsiteY0" fmla="*/ 5753 h 34478"/>
                <a:gd name="connsiteX1" fmla="*/ 39640 w 82088"/>
                <a:gd name="connsiteY1" fmla="*/ 19576 h 34478"/>
                <a:gd name="connsiteX2" fmla="*/ 82088 w 82088"/>
                <a:gd name="connsiteY2" fmla="*/ 34479 h 34478"/>
                <a:gd name="connsiteX3" fmla="*/ 44609 w 82088"/>
                <a:gd name="connsiteY3" fmla="*/ 11260 h 34478"/>
                <a:gd name="connsiteX4" fmla="*/ 0 w 82088"/>
                <a:gd name="connsiteY4" fmla="*/ 5753 h 3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88" h="34478">
                  <a:moveTo>
                    <a:pt x="0" y="5753"/>
                  </a:moveTo>
                  <a:cubicBezTo>
                    <a:pt x="11881" y="18280"/>
                    <a:pt x="19766" y="14176"/>
                    <a:pt x="39640" y="19576"/>
                  </a:cubicBezTo>
                  <a:cubicBezTo>
                    <a:pt x="55410" y="23895"/>
                    <a:pt x="66427" y="31131"/>
                    <a:pt x="82088" y="34479"/>
                  </a:cubicBezTo>
                  <a:cubicBezTo>
                    <a:pt x="79064" y="16444"/>
                    <a:pt x="81008" y="25083"/>
                    <a:pt x="44609" y="11260"/>
                  </a:cubicBezTo>
                  <a:cubicBezTo>
                    <a:pt x="27975" y="4889"/>
                    <a:pt x="9721" y="-7206"/>
                    <a:pt x="0" y="5753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7ADFC6D5-CFE4-8A52-422B-B7A5C28499D6}"/>
                </a:ext>
              </a:extLst>
            </p:cNvPr>
            <p:cNvSpPr/>
            <p:nvPr/>
          </p:nvSpPr>
          <p:spPr>
            <a:xfrm>
              <a:off x="10108990" y="2260493"/>
              <a:ext cx="13621" cy="87797"/>
            </a:xfrm>
            <a:custGeom>
              <a:avLst/>
              <a:gdLst>
                <a:gd name="connsiteX0" fmla="*/ 3254 w 13621"/>
                <a:gd name="connsiteY0" fmla="*/ 87797 h 87797"/>
                <a:gd name="connsiteX1" fmla="*/ 10491 w 13621"/>
                <a:gd name="connsiteY1" fmla="*/ 47408 h 87797"/>
                <a:gd name="connsiteX2" fmla="*/ 7575 w 13621"/>
                <a:gd name="connsiteY2" fmla="*/ 0 h 87797"/>
                <a:gd name="connsiteX3" fmla="*/ 3254 w 13621"/>
                <a:gd name="connsiteY3" fmla="*/ 87797 h 8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1" h="87797">
                  <a:moveTo>
                    <a:pt x="3254" y="87797"/>
                  </a:moveTo>
                  <a:cubicBezTo>
                    <a:pt x="21724" y="83801"/>
                    <a:pt x="8547" y="91253"/>
                    <a:pt x="10491" y="47408"/>
                  </a:cubicBezTo>
                  <a:cubicBezTo>
                    <a:pt x="11355" y="29374"/>
                    <a:pt x="18592" y="9827"/>
                    <a:pt x="7575" y="0"/>
                  </a:cubicBezTo>
                  <a:cubicBezTo>
                    <a:pt x="-1066" y="10691"/>
                    <a:pt x="-2038" y="76458"/>
                    <a:pt x="3254" y="8779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B2731002-8080-E082-6E0E-394C7A282E32}"/>
                </a:ext>
              </a:extLst>
            </p:cNvPr>
            <p:cNvSpPr/>
            <p:nvPr/>
          </p:nvSpPr>
          <p:spPr>
            <a:xfrm>
              <a:off x="10523938" y="1547857"/>
              <a:ext cx="63878" cy="41360"/>
            </a:xfrm>
            <a:custGeom>
              <a:avLst/>
              <a:gdLst>
                <a:gd name="connsiteX0" fmla="*/ 44 w 63878"/>
                <a:gd name="connsiteY0" fmla="*/ 41361 h 41360"/>
                <a:gd name="connsiteX1" fmla="*/ 27263 w 63878"/>
                <a:gd name="connsiteY1" fmla="*/ 26890 h 41360"/>
                <a:gd name="connsiteX2" fmla="*/ 63879 w 63878"/>
                <a:gd name="connsiteY2" fmla="*/ 14255 h 41360"/>
                <a:gd name="connsiteX3" fmla="*/ 58370 w 63878"/>
                <a:gd name="connsiteY3" fmla="*/ 0 h 41360"/>
                <a:gd name="connsiteX4" fmla="*/ 25103 w 63878"/>
                <a:gd name="connsiteY4" fmla="*/ 16631 h 41360"/>
                <a:gd name="connsiteX5" fmla="*/ 44 w 63878"/>
                <a:gd name="connsiteY5" fmla="*/ 41361 h 4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78" h="41360">
                  <a:moveTo>
                    <a:pt x="44" y="41361"/>
                  </a:moveTo>
                  <a:cubicBezTo>
                    <a:pt x="14518" y="41037"/>
                    <a:pt x="17542" y="33693"/>
                    <a:pt x="27263" y="26890"/>
                  </a:cubicBezTo>
                  <a:cubicBezTo>
                    <a:pt x="44005" y="15227"/>
                    <a:pt x="46273" y="20086"/>
                    <a:pt x="63879" y="14255"/>
                  </a:cubicBezTo>
                  <a:lnTo>
                    <a:pt x="58370" y="0"/>
                  </a:lnTo>
                  <a:cubicBezTo>
                    <a:pt x="41952" y="1404"/>
                    <a:pt x="35688" y="10043"/>
                    <a:pt x="25103" y="16631"/>
                  </a:cubicBezTo>
                  <a:cubicBezTo>
                    <a:pt x="8253" y="26998"/>
                    <a:pt x="-712" y="21490"/>
                    <a:pt x="44" y="4136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ED0B996C-0D20-8844-2032-FE8554E863DD}"/>
                </a:ext>
              </a:extLst>
            </p:cNvPr>
            <p:cNvSpPr/>
            <p:nvPr/>
          </p:nvSpPr>
          <p:spPr>
            <a:xfrm>
              <a:off x="9853394" y="1634358"/>
              <a:ext cx="28783" cy="97948"/>
            </a:xfrm>
            <a:custGeom>
              <a:avLst/>
              <a:gdLst>
                <a:gd name="connsiteX0" fmla="*/ 1244 w 28783"/>
                <a:gd name="connsiteY0" fmla="*/ 97948 h 97948"/>
                <a:gd name="connsiteX1" fmla="*/ 10101 w 28783"/>
                <a:gd name="connsiteY1" fmla="*/ 74082 h 97948"/>
                <a:gd name="connsiteX2" fmla="*/ 16474 w 28783"/>
                <a:gd name="connsiteY2" fmla="*/ 47084 h 97948"/>
                <a:gd name="connsiteX3" fmla="*/ 24575 w 28783"/>
                <a:gd name="connsiteY3" fmla="*/ 0 h 97948"/>
                <a:gd name="connsiteX4" fmla="*/ 1244 w 28783"/>
                <a:gd name="connsiteY4" fmla="*/ 97948 h 97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83" h="97948">
                  <a:moveTo>
                    <a:pt x="1244" y="97948"/>
                  </a:moveTo>
                  <a:cubicBezTo>
                    <a:pt x="9345" y="90065"/>
                    <a:pt x="5241" y="98812"/>
                    <a:pt x="10101" y="74082"/>
                  </a:cubicBezTo>
                  <a:cubicBezTo>
                    <a:pt x="11829" y="65119"/>
                    <a:pt x="14422" y="54104"/>
                    <a:pt x="16474" y="47084"/>
                  </a:cubicBezTo>
                  <a:cubicBezTo>
                    <a:pt x="25547" y="16955"/>
                    <a:pt x="34188" y="14255"/>
                    <a:pt x="24575" y="0"/>
                  </a:cubicBezTo>
                  <a:cubicBezTo>
                    <a:pt x="16690" y="7667"/>
                    <a:pt x="-5452" y="81966"/>
                    <a:pt x="1244" y="9794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063F35D8-920E-BEFA-E554-9B0BE984CE85}"/>
                </a:ext>
              </a:extLst>
            </p:cNvPr>
            <p:cNvSpPr/>
            <p:nvPr/>
          </p:nvSpPr>
          <p:spPr>
            <a:xfrm>
              <a:off x="9748788" y="1507973"/>
              <a:ext cx="69775" cy="48359"/>
            </a:xfrm>
            <a:custGeom>
              <a:avLst/>
              <a:gdLst>
                <a:gd name="connsiteX0" fmla="*/ 0 w 69775"/>
                <a:gd name="connsiteY0" fmla="*/ 4462 h 48359"/>
                <a:gd name="connsiteX1" fmla="*/ 55086 w 69775"/>
                <a:gd name="connsiteY1" fmla="*/ 42907 h 48359"/>
                <a:gd name="connsiteX2" fmla="*/ 69775 w 69775"/>
                <a:gd name="connsiteY2" fmla="*/ 41719 h 48359"/>
                <a:gd name="connsiteX3" fmla="*/ 0 w 69775"/>
                <a:gd name="connsiteY3" fmla="*/ 4462 h 4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5" h="48359">
                  <a:moveTo>
                    <a:pt x="0" y="4462"/>
                  </a:moveTo>
                  <a:lnTo>
                    <a:pt x="55086" y="42907"/>
                  </a:lnTo>
                  <a:cubicBezTo>
                    <a:pt x="69343" y="51223"/>
                    <a:pt x="64483" y="49387"/>
                    <a:pt x="69775" y="41719"/>
                  </a:cubicBezTo>
                  <a:cubicBezTo>
                    <a:pt x="56058" y="31136"/>
                    <a:pt x="2484" y="-14220"/>
                    <a:pt x="0" y="446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EB9ABB8F-431B-0A66-F6D3-2C587250ACA9}"/>
                </a:ext>
              </a:extLst>
            </p:cNvPr>
            <p:cNvSpPr/>
            <p:nvPr/>
          </p:nvSpPr>
          <p:spPr>
            <a:xfrm>
              <a:off x="10433793" y="1899477"/>
              <a:ext cx="36615" cy="95248"/>
            </a:xfrm>
            <a:custGeom>
              <a:avLst/>
              <a:gdLst>
                <a:gd name="connsiteX0" fmla="*/ 1188 w 36615"/>
                <a:gd name="connsiteY0" fmla="*/ 95249 h 95248"/>
                <a:gd name="connsiteX1" fmla="*/ 36615 w 36615"/>
                <a:gd name="connsiteY1" fmla="*/ 0 h 95248"/>
                <a:gd name="connsiteX2" fmla="*/ 15985 w 36615"/>
                <a:gd name="connsiteY2" fmla="*/ 45680 h 95248"/>
                <a:gd name="connsiteX3" fmla="*/ 1188 w 36615"/>
                <a:gd name="connsiteY3" fmla="*/ 95249 h 95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15" h="95248">
                  <a:moveTo>
                    <a:pt x="1188" y="95249"/>
                  </a:moveTo>
                  <a:cubicBezTo>
                    <a:pt x="14149" y="78294"/>
                    <a:pt x="34671" y="25702"/>
                    <a:pt x="36615" y="0"/>
                  </a:cubicBezTo>
                  <a:cubicBezTo>
                    <a:pt x="21818" y="5724"/>
                    <a:pt x="22034" y="26890"/>
                    <a:pt x="15985" y="45680"/>
                  </a:cubicBezTo>
                  <a:cubicBezTo>
                    <a:pt x="11449" y="59503"/>
                    <a:pt x="-4429" y="88229"/>
                    <a:pt x="1188" y="952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461E5DC0-1AAA-BEA2-728D-CC10894FBEB7}"/>
                </a:ext>
              </a:extLst>
            </p:cNvPr>
            <p:cNvSpPr/>
            <p:nvPr/>
          </p:nvSpPr>
          <p:spPr>
            <a:xfrm>
              <a:off x="9884284" y="1637166"/>
              <a:ext cx="23215" cy="86609"/>
            </a:xfrm>
            <a:custGeom>
              <a:avLst/>
              <a:gdLst>
                <a:gd name="connsiteX0" fmla="*/ 8050 w 23215"/>
                <a:gd name="connsiteY0" fmla="*/ 86609 h 86609"/>
                <a:gd name="connsiteX1" fmla="*/ 22416 w 23215"/>
                <a:gd name="connsiteY1" fmla="*/ 10583 h 86609"/>
                <a:gd name="connsiteX2" fmla="*/ 20039 w 23215"/>
                <a:gd name="connsiteY2" fmla="*/ 0 h 86609"/>
                <a:gd name="connsiteX3" fmla="*/ 1677 w 23215"/>
                <a:gd name="connsiteY3" fmla="*/ 67603 h 86609"/>
                <a:gd name="connsiteX4" fmla="*/ 8050 w 23215"/>
                <a:gd name="connsiteY4" fmla="*/ 86609 h 8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15" h="86609">
                  <a:moveTo>
                    <a:pt x="8050" y="86609"/>
                  </a:moveTo>
                  <a:lnTo>
                    <a:pt x="22416" y="10583"/>
                  </a:lnTo>
                  <a:cubicBezTo>
                    <a:pt x="24036" y="-7019"/>
                    <a:pt x="23172" y="5724"/>
                    <a:pt x="20039" y="0"/>
                  </a:cubicBezTo>
                  <a:cubicBezTo>
                    <a:pt x="9454" y="14255"/>
                    <a:pt x="4486" y="47192"/>
                    <a:pt x="1677" y="67603"/>
                  </a:cubicBezTo>
                  <a:cubicBezTo>
                    <a:pt x="-1023" y="86609"/>
                    <a:pt x="-1455" y="79698"/>
                    <a:pt x="8050" y="8660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81B12928-600B-898A-DF7D-C404F7CFF135}"/>
                </a:ext>
              </a:extLst>
            </p:cNvPr>
            <p:cNvSpPr/>
            <p:nvPr/>
          </p:nvSpPr>
          <p:spPr>
            <a:xfrm>
              <a:off x="9673504" y="1779360"/>
              <a:ext cx="60702" cy="17298"/>
            </a:xfrm>
            <a:custGeom>
              <a:avLst/>
              <a:gdLst>
                <a:gd name="connsiteX0" fmla="*/ 0 w 60702"/>
                <a:gd name="connsiteY0" fmla="*/ 13745 h 17298"/>
                <a:gd name="connsiteX1" fmla="*/ 60702 w 60702"/>
                <a:gd name="connsiteY1" fmla="*/ 10721 h 17298"/>
                <a:gd name="connsiteX2" fmla="*/ 27651 w 60702"/>
                <a:gd name="connsiteY2" fmla="*/ 462 h 17298"/>
                <a:gd name="connsiteX3" fmla="*/ 0 w 60702"/>
                <a:gd name="connsiteY3" fmla="*/ 13745 h 1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02" h="17298">
                  <a:moveTo>
                    <a:pt x="0" y="13745"/>
                  </a:moveTo>
                  <a:cubicBezTo>
                    <a:pt x="35860" y="14717"/>
                    <a:pt x="49577" y="22816"/>
                    <a:pt x="60702" y="10721"/>
                  </a:cubicBezTo>
                  <a:cubicBezTo>
                    <a:pt x="53789" y="2946"/>
                    <a:pt x="45797" y="1434"/>
                    <a:pt x="27651" y="462"/>
                  </a:cubicBezTo>
                  <a:cubicBezTo>
                    <a:pt x="11449" y="-294"/>
                    <a:pt x="1512" y="-2022"/>
                    <a:pt x="0" y="1374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DC7A0020-C336-89CC-CEA6-BCC5246A010C}"/>
                </a:ext>
              </a:extLst>
            </p:cNvPr>
            <p:cNvSpPr/>
            <p:nvPr/>
          </p:nvSpPr>
          <p:spPr>
            <a:xfrm>
              <a:off x="9669076" y="1683778"/>
              <a:ext cx="85436" cy="23258"/>
            </a:xfrm>
            <a:custGeom>
              <a:avLst/>
              <a:gdLst>
                <a:gd name="connsiteX0" fmla="*/ 0 w 85436"/>
                <a:gd name="connsiteY0" fmla="*/ 3280 h 23258"/>
                <a:gd name="connsiteX1" fmla="*/ 39748 w 85436"/>
                <a:gd name="connsiteY1" fmla="*/ 11055 h 23258"/>
                <a:gd name="connsiteX2" fmla="*/ 85437 w 85436"/>
                <a:gd name="connsiteY2" fmla="*/ 23259 h 23258"/>
                <a:gd name="connsiteX3" fmla="*/ 71287 w 85436"/>
                <a:gd name="connsiteY3" fmla="*/ 9544 h 23258"/>
                <a:gd name="connsiteX4" fmla="*/ 48605 w 85436"/>
                <a:gd name="connsiteY4" fmla="*/ 3820 h 23258"/>
                <a:gd name="connsiteX5" fmla="*/ 0 w 85436"/>
                <a:gd name="connsiteY5" fmla="*/ 3280 h 2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436" h="23258">
                  <a:moveTo>
                    <a:pt x="0" y="3280"/>
                  </a:moveTo>
                  <a:cubicBezTo>
                    <a:pt x="8317" y="19479"/>
                    <a:pt x="15986" y="8356"/>
                    <a:pt x="39748" y="11055"/>
                  </a:cubicBezTo>
                  <a:cubicBezTo>
                    <a:pt x="59946" y="13323"/>
                    <a:pt x="68695" y="18615"/>
                    <a:pt x="85437" y="23259"/>
                  </a:cubicBezTo>
                  <a:cubicBezTo>
                    <a:pt x="82196" y="13755"/>
                    <a:pt x="85761" y="15483"/>
                    <a:pt x="71287" y="9544"/>
                  </a:cubicBezTo>
                  <a:cubicBezTo>
                    <a:pt x="62430" y="5872"/>
                    <a:pt x="58758" y="5548"/>
                    <a:pt x="48605" y="3820"/>
                  </a:cubicBezTo>
                  <a:cubicBezTo>
                    <a:pt x="37912" y="2092"/>
                    <a:pt x="7345" y="-3523"/>
                    <a:pt x="0" y="328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AF1BD1E6-5AE1-3A3A-7971-035905BA2066}"/>
                </a:ext>
              </a:extLst>
            </p:cNvPr>
            <p:cNvSpPr/>
            <p:nvPr/>
          </p:nvSpPr>
          <p:spPr>
            <a:xfrm>
              <a:off x="10013198" y="1359952"/>
              <a:ext cx="37695" cy="73110"/>
            </a:xfrm>
            <a:custGeom>
              <a:avLst/>
              <a:gdLst>
                <a:gd name="connsiteX0" fmla="*/ 28083 w 37695"/>
                <a:gd name="connsiteY0" fmla="*/ 73110 h 73110"/>
                <a:gd name="connsiteX1" fmla="*/ 37696 w 37695"/>
                <a:gd name="connsiteY1" fmla="*/ 67171 h 73110"/>
                <a:gd name="connsiteX2" fmla="*/ 20198 w 37695"/>
                <a:gd name="connsiteY2" fmla="*/ 34989 h 73110"/>
                <a:gd name="connsiteX3" fmla="*/ 0 w 37695"/>
                <a:gd name="connsiteY3" fmla="*/ 0 h 73110"/>
                <a:gd name="connsiteX4" fmla="*/ 28083 w 37695"/>
                <a:gd name="connsiteY4" fmla="*/ 73110 h 7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95" h="73110">
                  <a:moveTo>
                    <a:pt x="28083" y="73110"/>
                  </a:moveTo>
                  <a:cubicBezTo>
                    <a:pt x="35320" y="69223"/>
                    <a:pt x="31755" y="72354"/>
                    <a:pt x="37696" y="67171"/>
                  </a:cubicBezTo>
                  <a:cubicBezTo>
                    <a:pt x="30675" y="63391"/>
                    <a:pt x="24194" y="47840"/>
                    <a:pt x="20198" y="34989"/>
                  </a:cubicBezTo>
                  <a:cubicBezTo>
                    <a:pt x="13609" y="13607"/>
                    <a:pt x="19982" y="2592"/>
                    <a:pt x="0" y="0"/>
                  </a:cubicBezTo>
                  <a:cubicBezTo>
                    <a:pt x="216" y="21814"/>
                    <a:pt x="19658" y="56912"/>
                    <a:pt x="28083" y="7311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A2B97669-BA87-1E1D-9B0D-A7C6F7995DE5}"/>
                </a:ext>
              </a:extLst>
            </p:cNvPr>
            <p:cNvSpPr/>
            <p:nvPr/>
          </p:nvSpPr>
          <p:spPr>
            <a:xfrm>
              <a:off x="10021331" y="2251529"/>
              <a:ext cx="23453" cy="79373"/>
            </a:xfrm>
            <a:custGeom>
              <a:avLst/>
              <a:gdLst>
                <a:gd name="connsiteX0" fmla="*/ 7421 w 23453"/>
                <a:gd name="connsiteY0" fmla="*/ 79374 h 79373"/>
                <a:gd name="connsiteX1" fmla="*/ 13470 w 23453"/>
                <a:gd name="connsiteY1" fmla="*/ 38337 h 79373"/>
                <a:gd name="connsiteX2" fmla="*/ 19842 w 23453"/>
                <a:gd name="connsiteY2" fmla="*/ 0 h 79373"/>
                <a:gd name="connsiteX3" fmla="*/ 7421 w 23453"/>
                <a:gd name="connsiteY3" fmla="*/ 79374 h 7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53" h="79373">
                  <a:moveTo>
                    <a:pt x="7421" y="79374"/>
                  </a:moveTo>
                  <a:cubicBezTo>
                    <a:pt x="13146" y="69007"/>
                    <a:pt x="10769" y="50972"/>
                    <a:pt x="13470" y="38337"/>
                  </a:cubicBezTo>
                  <a:cubicBezTo>
                    <a:pt x="19950" y="7991"/>
                    <a:pt x="28375" y="12527"/>
                    <a:pt x="19842" y="0"/>
                  </a:cubicBezTo>
                  <a:cubicBezTo>
                    <a:pt x="9257" y="7991"/>
                    <a:pt x="-10941" y="71382"/>
                    <a:pt x="7421" y="79374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B008BFD5-D32C-D306-8619-B47EFAA64F67}"/>
                </a:ext>
              </a:extLst>
            </p:cNvPr>
            <p:cNvSpPr/>
            <p:nvPr/>
          </p:nvSpPr>
          <p:spPr>
            <a:xfrm>
              <a:off x="10310304" y="1343537"/>
              <a:ext cx="26976" cy="78941"/>
            </a:xfrm>
            <a:custGeom>
              <a:avLst/>
              <a:gdLst>
                <a:gd name="connsiteX0" fmla="*/ 4461 w 26976"/>
                <a:gd name="connsiteY0" fmla="*/ 78942 h 78941"/>
                <a:gd name="connsiteX1" fmla="*/ 15154 w 26976"/>
                <a:gd name="connsiteY1" fmla="*/ 39201 h 78941"/>
                <a:gd name="connsiteX2" fmla="*/ 25199 w 26976"/>
                <a:gd name="connsiteY2" fmla="*/ 0 h 78941"/>
                <a:gd name="connsiteX3" fmla="*/ 4461 w 26976"/>
                <a:gd name="connsiteY3" fmla="*/ 78942 h 7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76" h="78941">
                  <a:moveTo>
                    <a:pt x="4461" y="78942"/>
                  </a:moveTo>
                  <a:cubicBezTo>
                    <a:pt x="12778" y="68899"/>
                    <a:pt x="9321" y="55508"/>
                    <a:pt x="15154" y="39201"/>
                  </a:cubicBezTo>
                  <a:cubicBezTo>
                    <a:pt x="20339" y="24514"/>
                    <a:pt x="31248" y="12635"/>
                    <a:pt x="25199" y="0"/>
                  </a:cubicBezTo>
                  <a:cubicBezTo>
                    <a:pt x="16018" y="4104"/>
                    <a:pt x="-10445" y="63931"/>
                    <a:pt x="4461" y="7894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1AB6DA17-AFA7-37FE-875E-ECB888E78061}"/>
                </a:ext>
              </a:extLst>
            </p:cNvPr>
            <p:cNvSpPr/>
            <p:nvPr/>
          </p:nvSpPr>
          <p:spPr>
            <a:xfrm>
              <a:off x="10219087" y="2271184"/>
              <a:ext cx="22211" cy="73650"/>
            </a:xfrm>
            <a:custGeom>
              <a:avLst/>
              <a:gdLst>
                <a:gd name="connsiteX0" fmla="*/ 21042 w 22211"/>
                <a:gd name="connsiteY0" fmla="*/ 73650 h 73650"/>
                <a:gd name="connsiteX1" fmla="*/ 16290 w 22211"/>
                <a:gd name="connsiteY1" fmla="*/ 36825 h 73650"/>
                <a:gd name="connsiteX2" fmla="*/ 4409 w 22211"/>
                <a:gd name="connsiteY2" fmla="*/ 0 h 73650"/>
                <a:gd name="connsiteX3" fmla="*/ 2896 w 22211"/>
                <a:gd name="connsiteY3" fmla="*/ 17603 h 73650"/>
                <a:gd name="connsiteX4" fmla="*/ 10457 w 22211"/>
                <a:gd name="connsiteY4" fmla="*/ 60475 h 73650"/>
                <a:gd name="connsiteX5" fmla="*/ 21042 w 22211"/>
                <a:gd name="connsiteY5" fmla="*/ 73650 h 7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11" h="73650">
                  <a:moveTo>
                    <a:pt x="21042" y="73650"/>
                  </a:moveTo>
                  <a:cubicBezTo>
                    <a:pt x="24931" y="63931"/>
                    <a:pt x="18018" y="49028"/>
                    <a:pt x="16290" y="36825"/>
                  </a:cubicBezTo>
                  <a:cubicBezTo>
                    <a:pt x="13914" y="20842"/>
                    <a:pt x="16506" y="6264"/>
                    <a:pt x="4409" y="0"/>
                  </a:cubicBezTo>
                  <a:cubicBezTo>
                    <a:pt x="-2396" y="11339"/>
                    <a:pt x="-20" y="1944"/>
                    <a:pt x="2896" y="17603"/>
                  </a:cubicBezTo>
                  <a:lnTo>
                    <a:pt x="10457" y="60475"/>
                  </a:lnTo>
                  <a:cubicBezTo>
                    <a:pt x="16182" y="78078"/>
                    <a:pt x="11861" y="69439"/>
                    <a:pt x="21042" y="7365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A683D59E-F827-3EA8-0247-620EB65E66A0}"/>
                </a:ext>
              </a:extLst>
            </p:cNvPr>
            <p:cNvSpPr/>
            <p:nvPr/>
          </p:nvSpPr>
          <p:spPr>
            <a:xfrm>
              <a:off x="9919376" y="1397749"/>
              <a:ext cx="39241" cy="67386"/>
            </a:xfrm>
            <a:custGeom>
              <a:avLst/>
              <a:gdLst>
                <a:gd name="connsiteX0" fmla="*/ 38089 w 39241"/>
                <a:gd name="connsiteY0" fmla="*/ 67387 h 67386"/>
                <a:gd name="connsiteX1" fmla="*/ 13246 w 39241"/>
                <a:gd name="connsiteY1" fmla="*/ 15335 h 67386"/>
                <a:gd name="connsiteX2" fmla="*/ 1581 w 39241"/>
                <a:gd name="connsiteY2" fmla="*/ 0 h 67386"/>
                <a:gd name="connsiteX3" fmla="*/ 38089 w 39241"/>
                <a:gd name="connsiteY3" fmla="*/ 67387 h 6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41" h="67386">
                  <a:moveTo>
                    <a:pt x="38089" y="67387"/>
                  </a:moveTo>
                  <a:cubicBezTo>
                    <a:pt x="43813" y="54752"/>
                    <a:pt x="27072" y="47408"/>
                    <a:pt x="13246" y="15335"/>
                  </a:cubicBezTo>
                  <a:cubicBezTo>
                    <a:pt x="5902" y="-1296"/>
                    <a:pt x="13678" y="4860"/>
                    <a:pt x="1581" y="0"/>
                  </a:cubicBezTo>
                  <a:cubicBezTo>
                    <a:pt x="-7816" y="15659"/>
                    <a:pt x="27288" y="60691"/>
                    <a:pt x="38089" y="6738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EB63D4C7-A863-FAF0-40D8-BEBDC7044850}"/>
                </a:ext>
              </a:extLst>
            </p:cNvPr>
            <p:cNvSpPr/>
            <p:nvPr/>
          </p:nvSpPr>
          <p:spPr>
            <a:xfrm>
              <a:off x="10221346" y="1332090"/>
              <a:ext cx="21441" cy="63175"/>
            </a:xfrm>
            <a:custGeom>
              <a:avLst/>
              <a:gdLst>
                <a:gd name="connsiteX0" fmla="*/ 10251 w 21441"/>
                <a:gd name="connsiteY0" fmla="*/ 63175 h 63175"/>
                <a:gd name="connsiteX1" fmla="*/ 15976 w 21441"/>
                <a:gd name="connsiteY1" fmla="*/ 24190 h 63175"/>
                <a:gd name="connsiteX2" fmla="*/ 8091 w 21441"/>
                <a:gd name="connsiteY2" fmla="*/ 0 h 63175"/>
                <a:gd name="connsiteX3" fmla="*/ 10251 w 21441"/>
                <a:gd name="connsiteY3" fmla="*/ 63175 h 6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41" h="63175">
                  <a:moveTo>
                    <a:pt x="10251" y="63175"/>
                  </a:moveTo>
                  <a:cubicBezTo>
                    <a:pt x="14679" y="51404"/>
                    <a:pt x="12303" y="38229"/>
                    <a:pt x="15976" y="24190"/>
                  </a:cubicBezTo>
                  <a:cubicBezTo>
                    <a:pt x="19756" y="9935"/>
                    <a:pt x="29369" y="2592"/>
                    <a:pt x="8091" y="0"/>
                  </a:cubicBezTo>
                  <a:cubicBezTo>
                    <a:pt x="2582" y="55076"/>
                    <a:pt x="-8003" y="58207"/>
                    <a:pt x="10251" y="6317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64A3114E-0D7B-CC3E-DD42-A07A713F4D89}"/>
                </a:ext>
              </a:extLst>
            </p:cNvPr>
            <p:cNvSpPr/>
            <p:nvPr/>
          </p:nvSpPr>
          <p:spPr>
            <a:xfrm>
              <a:off x="9980358" y="2040298"/>
              <a:ext cx="62867" cy="38506"/>
            </a:xfrm>
            <a:custGeom>
              <a:avLst/>
              <a:gdLst>
                <a:gd name="connsiteX0" fmla="*/ 62868 w 62867"/>
                <a:gd name="connsiteY0" fmla="*/ 38445 h 38506"/>
                <a:gd name="connsiteX1" fmla="*/ 32517 w 62867"/>
                <a:gd name="connsiteY1" fmla="*/ 18791 h 38506"/>
                <a:gd name="connsiteX2" fmla="*/ 5 w 62867"/>
                <a:gd name="connsiteY2" fmla="*/ 0 h 38506"/>
                <a:gd name="connsiteX3" fmla="*/ 62868 w 62867"/>
                <a:gd name="connsiteY3" fmla="*/ 38445 h 3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7" h="38506">
                  <a:moveTo>
                    <a:pt x="62868" y="38445"/>
                  </a:moveTo>
                  <a:cubicBezTo>
                    <a:pt x="50986" y="27862"/>
                    <a:pt x="47746" y="28078"/>
                    <a:pt x="32517" y="18791"/>
                  </a:cubicBezTo>
                  <a:cubicBezTo>
                    <a:pt x="18799" y="10475"/>
                    <a:pt x="14371" y="2376"/>
                    <a:pt x="5" y="0"/>
                  </a:cubicBezTo>
                  <a:cubicBezTo>
                    <a:pt x="-535" y="20410"/>
                    <a:pt x="40077" y="39741"/>
                    <a:pt x="62868" y="3844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6916AA14-5C27-59DF-78CA-75993C5CFFDB}"/>
                </a:ext>
              </a:extLst>
            </p:cNvPr>
            <p:cNvSpPr/>
            <p:nvPr/>
          </p:nvSpPr>
          <p:spPr>
            <a:xfrm>
              <a:off x="10389177" y="1384790"/>
              <a:ext cx="35587" cy="72462"/>
            </a:xfrm>
            <a:custGeom>
              <a:avLst/>
              <a:gdLst>
                <a:gd name="connsiteX0" fmla="*/ 4328 w 35587"/>
                <a:gd name="connsiteY0" fmla="*/ 72462 h 72462"/>
                <a:gd name="connsiteX1" fmla="*/ 33059 w 35587"/>
                <a:gd name="connsiteY1" fmla="*/ 15119 h 72462"/>
                <a:gd name="connsiteX2" fmla="*/ 29170 w 35587"/>
                <a:gd name="connsiteY2" fmla="*/ 0 h 72462"/>
                <a:gd name="connsiteX3" fmla="*/ 11132 w 35587"/>
                <a:gd name="connsiteY3" fmla="*/ 38769 h 72462"/>
                <a:gd name="connsiteX4" fmla="*/ 4328 w 35587"/>
                <a:gd name="connsiteY4" fmla="*/ 72462 h 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87" h="72462">
                  <a:moveTo>
                    <a:pt x="4328" y="72462"/>
                  </a:moveTo>
                  <a:lnTo>
                    <a:pt x="33059" y="15119"/>
                  </a:lnTo>
                  <a:cubicBezTo>
                    <a:pt x="37595" y="1296"/>
                    <a:pt x="35867" y="4860"/>
                    <a:pt x="29170" y="0"/>
                  </a:cubicBezTo>
                  <a:cubicBezTo>
                    <a:pt x="22474" y="12743"/>
                    <a:pt x="17721" y="24946"/>
                    <a:pt x="11132" y="38769"/>
                  </a:cubicBezTo>
                  <a:cubicBezTo>
                    <a:pt x="4652" y="52268"/>
                    <a:pt x="-6041" y="61987"/>
                    <a:pt x="4328" y="7246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4E84C857-E715-CC90-41C6-494AC676AF1C}"/>
                </a:ext>
              </a:extLst>
            </p:cNvPr>
            <p:cNvSpPr/>
            <p:nvPr/>
          </p:nvSpPr>
          <p:spPr>
            <a:xfrm>
              <a:off x="9838761" y="1434358"/>
              <a:ext cx="42880" cy="59179"/>
            </a:xfrm>
            <a:custGeom>
              <a:avLst/>
              <a:gdLst>
                <a:gd name="connsiteX0" fmla="*/ 42880 w 42880"/>
                <a:gd name="connsiteY0" fmla="*/ 59179 h 59179"/>
                <a:gd name="connsiteX1" fmla="*/ 24843 w 42880"/>
                <a:gd name="connsiteY1" fmla="*/ 27214 h 59179"/>
                <a:gd name="connsiteX2" fmla="*/ 0 w 42880"/>
                <a:gd name="connsiteY2" fmla="*/ 0 h 59179"/>
                <a:gd name="connsiteX3" fmla="*/ 42880 w 42880"/>
                <a:gd name="connsiteY3" fmla="*/ 59179 h 5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80" h="59179">
                  <a:moveTo>
                    <a:pt x="42880" y="59179"/>
                  </a:moveTo>
                  <a:cubicBezTo>
                    <a:pt x="42232" y="44924"/>
                    <a:pt x="33267" y="42441"/>
                    <a:pt x="24843" y="27214"/>
                  </a:cubicBezTo>
                  <a:cubicBezTo>
                    <a:pt x="16094" y="11447"/>
                    <a:pt x="16310" y="3996"/>
                    <a:pt x="0" y="0"/>
                  </a:cubicBezTo>
                  <a:cubicBezTo>
                    <a:pt x="1404" y="17063"/>
                    <a:pt x="32511" y="55508"/>
                    <a:pt x="42880" y="5917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062FA44A-DE0F-498D-65EF-BB358FA825D5}"/>
                </a:ext>
              </a:extLst>
            </p:cNvPr>
            <p:cNvSpPr/>
            <p:nvPr/>
          </p:nvSpPr>
          <p:spPr>
            <a:xfrm>
              <a:off x="10138096" y="1646129"/>
              <a:ext cx="13904" cy="52051"/>
            </a:xfrm>
            <a:custGeom>
              <a:avLst/>
              <a:gdLst>
                <a:gd name="connsiteX0" fmla="*/ 10224 w 13904"/>
                <a:gd name="connsiteY0" fmla="*/ 52052 h 52051"/>
                <a:gd name="connsiteX1" fmla="*/ 13357 w 13904"/>
                <a:gd name="connsiteY1" fmla="*/ 23650 h 52051"/>
                <a:gd name="connsiteX2" fmla="*/ 2556 w 13904"/>
                <a:gd name="connsiteY2" fmla="*/ 0 h 52051"/>
                <a:gd name="connsiteX3" fmla="*/ 10224 w 13904"/>
                <a:gd name="connsiteY3" fmla="*/ 52052 h 5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4" h="52051">
                  <a:moveTo>
                    <a:pt x="10224" y="52052"/>
                  </a:moveTo>
                  <a:cubicBezTo>
                    <a:pt x="15301" y="42117"/>
                    <a:pt x="13789" y="37797"/>
                    <a:pt x="13357" y="23650"/>
                  </a:cubicBezTo>
                  <a:cubicBezTo>
                    <a:pt x="12817" y="5400"/>
                    <a:pt x="16705" y="4320"/>
                    <a:pt x="2556" y="0"/>
                  </a:cubicBezTo>
                  <a:cubicBezTo>
                    <a:pt x="-3385" y="12527"/>
                    <a:pt x="1800" y="44277"/>
                    <a:pt x="10224" y="5205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23F4D78C-2FFA-B113-F54C-AE01E2A157CA}"/>
                </a:ext>
              </a:extLst>
            </p:cNvPr>
            <p:cNvSpPr/>
            <p:nvPr/>
          </p:nvSpPr>
          <p:spPr>
            <a:xfrm>
              <a:off x="9915557" y="1661464"/>
              <a:ext cx="17744" cy="57127"/>
            </a:xfrm>
            <a:custGeom>
              <a:avLst/>
              <a:gdLst>
                <a:gd name="connsiteX0" fmla="*/ 8965 w 17744"/>
                <a:gd name="connsiteY0" fmla="*/ 57128 h 57127"/>
                <a:gd name="connsiteX1" fmla="*/ 16634 w 17744"/>
                <a:gd name="connsiteY1" fmla="*/ 15659 h 57127"/>
                <a:gd name="connsiteX2" fmla="*/ 13609 w 17744"/>
                <a:gd name="connsiteY2" fmla="*/ 0 h 57127"/>
                <a:gd name="connsiteX3" fmla="*/ 0 w 17744"/>
                <a:gd name="connsiteY3" fmla="*/ 45896 h 57127"/>
                <a:gd name="connsiteX4" fmla="*/ 8965 w 17744"/>
                <a:gd name="connsiteY4" fmla="*/ 57128 h 5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44" h="57127">
                  <a:moveTo>
                    <a:pt x="8965" y="57128"/>
                  </a:moveTo>
                  <a:lnTo>
                    <a:pt x="16634" y="15659"/>
                  </a:lnTo>
                  <a:cubicBezTo>
                    <a:pt x="19334" y="-4320"/>
                    <a:pt x="16634" y="4644"/>
                    <a:pt x="13609" y="0"/>
                  </a:cubicBezTo>
                  <a:lnTo>
                    <a:pt x="0" y="45896"/>
                  </a:lnTo>
                  <a:cubicBezTo>
                    <a:pt x="756" y="61339"/>
                    <a:pt x="4212" y="55076"/>
                    <a:pt x="8965" y="5712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9790F3C2-152D-C4B5-A459-63892DB5D0DC}"/>
                </a:ext>
              </a:extLst>
            </p:cNvPr>
            <p:cNvSpPr/>
            <p:nvPr/>
          </p:nvSpPr>
          <p:spPr>
            <a:xfrm>
              <a:off x="10377195" y="1982631"/>
              <a:ext cx="47352" cy="72030"/>
            </a:xfrm>
            <a:custGeom>
              <a:avLst/>
              <a:gdLst>
                <a:gd name="connsiteX0" fmla="*/ 0 w 47352"/>
                <a:gd name="connsiteY0" fmla="*/ 72030 h 72030"/>
                <a:gd name="connsiteX1" fmla="*/ 37372 w 47352"/>
                <a:gd name="connsiteY1" fmla="*/ 19438 h 72030"/>
                <a:gd name="connsiteX2" fmla="*/ 47309 w 47352"/>
                <a:gd name="connsiteY2" fmla="*/ 0 h 72030"/>
                <a:gd name="connsiteX3" fmla="*/ 0 w 47352"/>
                <a:gd name="connsiteY3" fmla="*/ 72030 h 7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2" h="72030">
                  <a:moveTo>
                    <a:pt x="0" y="72030"/>
                  </a:moveTo>
                  <a:lnTo>
                    <a:pt x="37372" y="19438"/>
                  </a:lnTo>
                  <a:cubicBezTo>
                    <a:pt x="46337" y="6156"/>
                    <a:pt x="47633" y="12959"/>
                    <a:pt x="47309" y="0"/>
                  </a:cubicBezTo>
                  <a:cubicBezTo>
                    <a:pt x="36184" y="9287"/>
                    <a:pt x="2484" y="52808"/>
                    <a:pt x="0" y="7203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F6459E1B-CA0F-31DB-7EAB-32C468BA29F9}"/>
                </a:ext>
              </a:extLst>
            </p:cNvPr>
            <p:cNvSpPr/>
            <p:nvPr/>
          </p:nvSpPr>
          <p:spPr>
            <a:xfrm>
              <a:off x="10451615" y="1707576"/>
              <a:ext cx="15431" cy="60043"/>
            </a:xfrm>
            <a:custGeom>
              <a:avLst/>
              <a:gdLst>
                <a:gd name="connsiteX0" fmla="*/ 10477 w 15431"/>
                <a:gd name="connsiteY0" fmla="*/ 60043 h 60043"/>
                <a:gd name="connsiteX1" fmla="*/ 0 w 15431"/>
                <a:gd name="connsiteY1" fmla="*/ 0 h 60043"/>
                <a:gd name="connsiteX2" fmla="*/ 10477 w 15431"/>
                <a:gd name="connsiteY2" fmla="*/ 60043 h 6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31" h="60043">
                  <a:moveTo>
                    <a:pt x="10477" y="60043"/>
                  </a:moveTo>
                  <a:cubicBezTo>
                    <a:pt x="21494" y="40821"/>
                    <a:pt x="12421" y="8855"/>
                    <a:pt x="0" y="0"/>
                  </a:cubicBezTo>
                  <a:lnTo>
                    <a:pt x="10477" y="60043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643084E8-500A-890A-8323-7C9610E95E14}"/>
                </a:ext>
              </a:extLst>
            </p:cNvPr>
            <p:cNvSpPr/>
            <p:nvPr/>
          </p:nvSpPr>
          <p:spPr>
            <a:xfrm>
              <a:off x="10192249" y="1671831"/>
              <a:ext cx="14141" cy="37149"/>
            </a:xfrm>
            <a:custGeom>
              <a:avLst/>
              <a:gdLst>
                <a:gd name="connsiteX0" fmla="*/ 7917 w 14141"/>
                <a:gd name="connsiteY0" fmla="*/ 37149 h 37149"/>
                <a:gd name="connsiteX1" fmla="*/ 11481 w 14141"/>
                <a:gd name="connsiteY1" fmla="*/ 21814 h 37149"/>
                <a:gd name="connsiteX2" fmla="*/ 2300 w 14141"/>
                <a:gd name="connsiteY2" fmla="*/ 0 h 37149"/>
                <a:gd name="connsiteX3" fmla="*/ 7917 w 14141"/>
                <a:gd name="connsiteY3" fmla="*/ 37149 h 3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1" h="37149">
                  <a:moveTo>
                    <a:pt x="7917" y="37149"/>
                  </a:moveTo>
                  <a:cubicBezTo>
                    <a:pt x="16450" y="28942"/>
                    <a:pt x="14721" y="37149"/>
                    <a:pt x="11481" y="21814"/>
                  </a:cubicBezTo>
                  <a:cubicBezTo>
                    <a:pt x="9105" y="10799"/>
                    <a:pt x="7161" y="5940"/>
                    <a:pt x="2300" y="0"/>
                  </a:cubicBezTo>
                  <a:cubicBezTo>
                    <a:pt x="-2884" y="13499"/>
                    <a:pt x="1436" y="29266"/>
                    <a:pt x="7917" y="371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任意多边形: 形状 691">
              <a:extLst>
                <a:ext uri="{FF2B5EF4-FFF2-40B4-BE49-F238E27FC236}">
                  <a16:creationId xmlns:a16="http://schemas.microsoft.com/office/drawing/2014/main" id="{36D33491-03F7-1F08-1697-E85AC73DD80A}"/>
                </a:ext>
              </a:extLst>
            </p:cNvPr>
            <p:cNvSpPr/>
            <p:nvPr/>
          </p:nvSpPr>
          <p:spPr>
            <a:xfrm>
              <a:off x="10162044" y="1657360"/>
              <a:ext cx="10351" cy="28469"/>
            </a:xfrm>
            <a:custGeom>
              <a:avLst/>
              <a:gdLst>
                <a:gd name="connsiteX0" fmla="*/ 3450 w 10351"/>
                <a:gd name="connsiteY0" fmla="*/ 28186 h 28469"/>
                <a:gd name="connsiteX1" fmla="*/ 10038 w 10351"/>
                <a:gd name="connsiteY1" fmla="*/ 18467 h 28469"/>
                <a:gd name="connsiteX2" fmla="*/ 3990 w 10351"/>
                <a:gd name="connsiteY2" fmla="*/ 0 h 28469"/>
                <a:gd name="connsiteX3" fmla="*/ 3450 w 10351"/>
                <a:gd name="connsiteY3" fmla="*/ 28186 h 2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1" h="28469">
                  <a:moveTo>
                    <a:pt x="3450" y="28186"/>
                  </a:moveTo>
                  <a:cubicBezTo>
                    <a:pt x="10362" y="25378"/>
                    <a:pt x="10902" y="34989"/>
                    <a:pt x="10038" y="18467"/>
                  </a:cubicBezTo>
                  <a:cubicBezTo>
                    <a:pt x="9822" y="13931"/>
                    <a:pt x="5070" y="2160"/>
                    <a:pt x="3990" y="0"/>
                  </a:cubicBezTo>
                  <a:cubicBezTo>
                    <a:pt x="749" y="12527"/>
                    <a:pt x="-2815" y="15227"/>
                    <a:pt x="3450" y="2818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任意多边形: 形状 692">
              <a:extLst>
                <a:ext uri="{FF2B5EF4-FFF2-40B4-BE49-F238E27FC236}">
                  <a16:creationId xmlns:a16="http://schemas.microsoft.com/office/drawing/2014/main" id="{6121640D-ABD7-783F-ECE7-576AF36C5EB0}"/>
                </a:ext>
              </a:extLst>
            </p:cNvPr>
            <p:cNvSpPr/>
            <p:nvPr/>
          </p:nvSpPr>
          <p:spPr>
            <a:xfrm>
              <a:off x="9952479" y="1680038"/>
              <a:ext cx="13734" cy="47664"/>
            </a:xfrm>
            <a:custGeom>
              <a:avLst/>
              <a:gdLst>
                <a:gd name="connsiteX0" fmla="*/ 5742 w 13734"/>
                <a:gd name="connsiteY0" fmla="*/ 47516 h 47664"/>
                <a:gd name="connsiteX1" fmla="*/ 13734 w 13734"/>
                <a:gd name="connsiteY1" fmla="*/ 0 h 47664"/>
                <a:gd name="connsiteX2" fmla="*/ 341 w 13734"/>
                <a:gd name="connsiteY2" fmla="*/ 38013 h 47664"/>
                <a:gd name="connsiteX3" fmla="*/ 5742 w 13734"/>
                <a:gd name="connsiteY3" fmla="*/ 47516 h 47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34" h="47664">
                  <a:moveTo>
                    <a:pt x="5742" y="47516"/>
                  </a:moveTo>
                  <a:lnTo>
                    <a:pt x="13734" y="0"/>
                  </a:lnTo>
                  <a:lnTo>
                    <a:pt x="341" y="38013"/>
                  </a:lnTo>
                  <a:cubicBezTo>
                    <a:pt x="-847" y="54104"/>
                    <a:pt x="1097" y="44492"/>
                    <a:pt x="5742" y="4751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64E5A4EF-64E1-00DB-CD3A-4AEFCD462F08}"/>
                </a:ext>
              </a:extLst>
            </p:cNvPr>
            <p:cNvSpPr/>
            <p:nvPr/>
          </p:nvSpPr>
          <p:spPr>
            <a:xfrm>
              <a:off x="10419840" y="1647317"/>
              <a:ext cx="12047" cy="15226"/>
            </a:xfrm>
            <a:custGeom>
              <a:avLst/>
              <a:gdLst>
                <a:gd name="connsiteX0" fmla="*/ 2720 w 12047"/>
                <a:gd name="connsiteY0" fmla="*/ 15227 h 15226"/>
                <a:gd name="connsiteX1" fmla="*/ 4340 w 12047"/>
                <a:gd name="connsiteY1" fmla="*/ 0 h 15226"/>
                <a:gd name="connsiteX2" fmla="*/ 127 w 12047"/>
                <a:gd name="connsiteY2" fmla="*/ 7019 h 15226"/>
                <a:gd name="connsiteX3" fmla="*/ 2720 w 12047"/>
                <a:gd name="connsiteY3" fmla="*/ 15227 h 1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47" h="15226">
                  <a:moveTo>
                    <a:pt x="2720" y="15227"/>
                  </a:moveTo>
                  <a:cubicBezTo>
                    <a:pt x="16545" y="7235"/>
                    <a:pt x="13197" y="10907"/>
                    <a:pt x="4340" y="0"/>
                  </a:cubicBezTo>
                  <a:cubicBezTo>
                    <a:pt x="992" y="3888"/>
                    <a:pt x="343" y="-108"/>
                    <a:pt x="127" y="7019"/>
                  </a:cubicBezTo>
                  <a:cubicBezTo>
                    <a:pt x="-197" y="15659"/>
                    <a:pt x="-89" y="10367"/>
                    <a:pt x="2720" y="15227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5" name="图形 239">
            <a:extLst>
              <a:ext uri="{FF2B5EF4-FFF2-40B4-BE49-F238E27FC236}">
                <a16:creationId xmlns:a16="http://schemas.microsoft.com/office/drawing/2014/main" id="{52A9941C-0D96-1C99-BE78-AABD364EC593}"/>
              </a:ext>
            </a:extLst>
          </p:cNvPr>
          <p:cNvGrpSpPr/>
          <p:nvPr/>
        </p:nvGrpSpPr>
        <p:grpSpPr>
          <a:xfrm>
            <a:off x="4694770" y="2439064"/>
            <a:ext cx="939449" cy="862939"/>
            <a:chOff x="8546170" y="1535578"/>
            <a:chExt cx="842562" cy="773943"/>
          </a:xfrm>
          <a:solidFill>
            <a:srgbClr val="292929"/>
          </a:solidFill>
        </p:grpSpPr>
        <p:sp>
          <p:nvSpPr>
            <p:cNvPr id="696" name="任意多边形: 形状 695">
              <a:extLst>
                <a:ext uri="{FF2B5EF4-FFF2-40B4-BE49-F238E27FC236}">
                  <a16:creationId xmlns:a16="http://schemas.microsoft.com/office/drawing/2014/main" id="{9C473BDA-D077-3423-0B41-845640EB9556}"/>
                </a:ext>
              </a:extLst>
            </p:cNvPr>
            <p:cNvSpPr/>
            <p:nvPr/>
          </p:nvSpPr>
          <p:spPr>
            <a:xfrm>
              <a:off x="8546170" y="1535578"/>
              <a:ext cx="842562" cy="773943"/>
            </a:xfrm>
            <a:custGeom>
              <a:avLst/>
              <a:gdLst>
                <a:gd name="connsiteX0" fmla="*/ 507892 w 842562"/>
                <a:gd name="connsiteY0" fmla="*/ 732259 h 773943"/>
                <a:gd name="connsiteX1" fmla="*/ 491474 w 842562"/>
                <a:gd name="connsiteY1" fmla="*/ 744246 h 773943"/>
                <a:gd name="connsiteX2" fmla="*/ 507892 w 842562"/>
                <a:gd name="connsiteY2" fmla="*/ 732259 h 773943"/>
                <a:gd name="connsiteX3" fmla="*/ 435848 w 842562"/>
                <a:gd name="connsiteY3" fmla="*/ 737010 h 773943"/>
                <a:gd name="connsiteX4" fmla="*/ 496334 w 842562"/>
                <a:gd name="connsiteY4" fmla="*/ 662280 h 773943"/>
                <a:gd name="connsiteX5" fmla="*/ 506271 w 842562"/>
                <a:gd name="connsiteY5" fmla="*/ 651697 h 773943"/>
                <a:gd name="connsiteX6" fmla="*/ 489422 w 842562"/>
                <a:gd name="connsiteY6" fmla="*/ 705153 h 773943"/>
                <a:gd name="connsiteX7" fmla="*/ 483265 w 842562"/>
                <a:gd name="connsiteY7" fmla="*/ 722863 h 773943"/>
                <a:gd name="connsiteX8" fmla="*/ 508432 w 842562"/>
                <a:gd name="connsiteY8" fmla="*/ 706665 h 773943"/>
                <a:gd name="connsiteX9" fmla="*/ 497631 w 842562"/>
                <a:gd name="connsiteY9" fmla="*/ 729559 h 773943"/>
                <a:gd name="connsiteX10" fmla="*/ 475272 w 842562"/>
                <a:gd name="connsiteY10" fmla="*/ 739710 h 773943"/>
                <a:gd name="connsiteX11" fmla="*/ 475920 w 842562"/>
                <a:gd name="connsiteY11" fmla="*/ 733338 h 773943"/>
                <a:gd name="connsiteX12" fmla="*/ 475272 w 842562"/>
                <a:gd name="connsiteY12" fmla="*/ 726643 h 773943"/>
                <a:gd name="connsiteX13" fmla="*/ 446757 w 842562"/>
                <a:gd name="connsiteY13" fmla="*/ 743922 h 773943"/>
                <a:gd name="connsiteX14" fmla="*/ 462527 w 842562"/>
                <a:gd name="connsiteY14" fmla="*/ 727291 h 773943"/>
                <a:gd name="connsiteX15" fmla="*/ 435848 w 842562"/>
                <a:gd name="connsiteY15" fmla="*/ 737010 h 773943"/>
                <a:gd name="connsiteX16" fmla="*/ 477865 w 842562"/>
                <a:gd name="connsiteY16" fmla="*/ 721999 h 773943"/>
                <a:gd name="connsiteX17" fmla="*/ 479809 w 842562"/>
                <a:gd name="connsiteY17" fmla="*/ 723835 h 773943"/>
                <a:gd name="connsiteX18" fmla="*/ 477865 w 842562"/>
                <a:gd name="connsiteY18" fmla="*/ 721999 h 773943"/>
                <a:gd name="connsiteX19" fmla="*/ 464579 w 842562"/>
                <a:gd name="connsiteY19" fmla="*/ 725563 h 773943"/>
                <a:gd name="connsiteX20" fmla="*/ 469440 w 842562"/>
                <a:gd name="connsiteY20" fmla="*/ 723403 h 773943"/>
                <a:gd name="connsiteX21" fmla="*/ 464579 w 842562"/>
                <a:gd name="connsiteY21" fmla="*/ 725563 h 773943"/>
                <a:gd name="connsiteX22" fmla="*/ 432284 w 842562"/>
                <a:gd name="connsiteY22" fmla="*/ 699105 h 773943"/>
                <a:gd name="connsiteX23" fmla="*/ 438116 w 842562"/>
                <a:gd name="connsiteY23" fmla="*/ 690790 h 773943"/>
                <a:gd name="connsiteX24" fmla="*/ 502599 w 842562"/>
                <a:gd name="connsiteY24" fmla="*/ 608824 h 773943"/>
                <a:gd name="connsiteX25" fmla="*/ 505407 w 842562"/>
                <a:gd name="connsiteY25" fmla="*/ 606448 h 773943"/>
                <a:gd name="connsiteX26" fmla="*/ 506811 w 842562"/>
                <a:gd name="connsiteY26" fmla="*/ 640574 h 773943"/>
                <a:gd name="connsiteX27" fmla="*/ 454318 w 842562"/>
                <a:gd name="connsiteY27" fmla="*/ 681827 h 773943"/>
                <a:gd name="connsiteX28" fmla="*/ 452050 w 842562"/>
                <a:gd name="connsiteY28" fmla="*/ 683662 h 773943"/>
                <a:gd name="connsiteX29" fmla="*/ 441141 w 842562"/>
                <a:gd name="connsiteY29" fmla="*/ 693598 h 773943"/>
                <a:gd name="connsiteX30" fmla="*/ 432284 w 842562"/>
                <a:gd name="connsiteY30" fmla="*/ 699105 h 773943"/>
                <a:gd name="connsiteX31" fmla="*/ 347063 w 842562"/>
                <a:gd name="connsiteY31" fmla="*/ 549321 h 773943"/>
                <a:gd name="connsiteX32" fmla="*/ 406145 w 842562"/>
                <a:gd name="connsiteY32" fmla="*/ 506988 h 773943"/>
                <a:gd name="connsiteX33" fmla="*/ 367477 w 842562"/>
                <a:gd name="connsiteY33" fmla="*/ 570163 h 773943"/>
                <a:gd name="connsiteX34" fmla="*/ 398909 w 842562"/>
                <a:gd name="connsiteY34" fmla="*/ 531070 h 773943"/>
                <a:gd name="connsiteX35" fmla="*/ 441465 w 842562"/>
                <a:gd name="connsiteY35" fmla="*/ 508500 h 773943"/>
                <a:gd name="connsiteX36" fmla="*/ 425371 w 842562"/>
                <a:gd name="connsiteY36" fmla="*/ 541114 h 773943"/>
                <a:gd name="connsiteX37" fmla="*/ 450430 w 842562"/>
                <a:gd name="connsiteY37" fmla="*/ 512496 h 773943"/>
                <a:gd name="connsiteX38" fmla="*/ 505191 w 842562"/>
                <a:gd name="connsiteY38" fmla="*/ 595001 h 773943"/>
                <a:gd name="connsiteX39" fmla="*/ 489098 w 842562"/>
                <a:gd name="connsiteY39" fmla="*/ 612604 h 773943"/>
                <a:gd name="connsiteX40" fmla="*/ 400313 w 842562"/>
                <a:gd name="connsiteY40" fmla="*/ 728047 h 773943"/>
                <a:gd name="connsiteX41" fmla="*/ 468468 w 842562"/>
                <a:gd name="connsiteY41" fmla="*/ 680423 h 773943"/>
                <a:gd name="connsiteX42" fmla="*/ 418567 w 842562"/>
                <a:gd name="connsiteY42" fmla="*/ 743814 h 773943"/>
                <a:gd name="connsiteX43" fmla="*/ 309259 w 842562"/>
                <a:gd name="connsiteY43" fmla="*/ 748673 h 773943"/>
                <a:gd name="connsiteX44" fmla="*/ 317900 w 842562"/>
                <a:gd name="connsiteY44" fmla="*/ 704397 h 773943"/>
                <a:gd name="connsiteX45" fmla="*/ 316604 w 842562"/>
                <a:gd name="connsiteY45" fmla="*/ 686254 h 773943"/>
                <a:gd name="connsiteX46" fmla="*/ 367693 w 842562"/>
                <a:gd name="connsiteY46" fmla="*/ 612172 h 773943"/>
                <a:gd name="connsiteX47" fmla="*/ 341555 w 842562"/>
                <a:gd name="connsiteY47" fmla="*/ 630963 h 773943"/>
                <a:gd name="connsiteX48" fmla="*/ 314768 w 842562"/>
                <a:gd name="connsiteY48" fmla="*/ 647485 h 773943"/>
                <a:gd name="connsiteX49" fmla="*/ 316928 w 842562"/>
                <a:gd name="connsiteY49" fmla="*/ 623079 h 773943"/>
                <a:gd name="connsiteX50" fmla="*/ 334426 w 842562"/>
                <a:gd name="connsiteY50" fmla="*/ 570163 h 773943"/>
                <a:gd name="connsiteX51" fmla="*/ 332374 w 842562"/>
                <a:gd name="connsiteY51" fmla="*/ 569623 h 773943"/>
                <a:gd name="connsiteX52" fmla="*/ 330322 w 842562"/>
                <a:gd name="connsiteY52" fmla="*/ 568975 h 773943"/>
                <a:gd name="connsiteX53" fmla="*/ 333994 w 842562"/>
                <a:gd name="connsiteY53" fmla="*/ 538954 h 773943"/>
                <a:gd name="connsiteX54" fmla="*/ 335290 w 842562"/>
                <a:gd name="connsiteY54" fmla="*/ 534634 h 773943"/>
                <a:gd name="connsiteX55" fmla="*/ 368990 w 842562"/>
                <a:gd name="connsiteY55" fmla="*/ 511524 h 773943"/>
                <a:gd name="connsiteX56" fmla="*/ 347063 w 842562"/>
                <a:gd name="connsiteY56" fmla="*/ 549321 h 773943"/>
                <a:gd name="connsiteX57" fmla="*/ 353004 w 842562"/>
                <a:gd name="connsiteY57" fmla="*/ 588630 h 773943"/>
                <a:gd name="connsiteX58" fmla="*/ 322113 w 842562"/>
                <a:gd name="connsiteY58" fmla="*/ 644677 h 773943"/>
                <a:gd name="connsiteX59" fmla="*/ 352464 w 842562"/>
                <a:gd name="connsiteY59" fmla="*/ 596945 h 773943"/>
                <a:gd name="connsiteX60" fmla="*/ 358080 w 842562"/>
                <a:gd name="connsiteY60" fmla="*/ 590250 h 773943"/>
                <a:gd name="connsiteX61" fmla="*/ 363265 w 842562"/>
                <a:gd name="connsiteY61" fmla="*/ 583122 h 773943"/>
                <a:gd name="connsiteX62" fmla="*/ 367477 w 842562"/>
                <a:gd name="connsiteY62" fmla="*/ 570163 h 773943"/>
                <a:gd name="connsiteX63" fmla="*/ 353004 w 842562"/>
                <a:gd name="connsiteY63" fmla="*/ 588630 h 773943"/>
                <a:gd name="connsiteX64" fmla="*/ 388107 w 842562"/>
                <a:gd name="connsiteY64" fmla="*/ 587550 h 773943"/>
                <a:gd name="connsiteX65" fmla="*/ 367693 w 842562"/>
                <a:gd name="connsiteY65" fmla="*/ 612172 h 773943"/>
                <a:gd name="connsiteX66" fmla="*/ 370502 w 842562"/>
                <a:gd name="connsiteY66" fmla="*/ 610660 h 773943"/>
                <a:gd name="connsiteX67" fmla="*/ 373202 w 842562"/>
                <a:gd name="connsiteY67" fmla="*/ 609040 h 773943"/>
                <a:gd name="connsiteX68" fmla="*/ 388107 w 842562"/>
                <a:gd name="connsiteY68" fmla="*/ 587550 h 773943"/>
                <a:gd name="connsiteX69" fmla="*/ 322653 w 842562"/>
                <a:gd name="connsiteY69" fmla="*/ 699429 h 773943"/>
                <a:gd name="connsiteX70" fmla="*/ 329241 w 842562"/>
                <a:gd name="connsiteY70" fmla="*/ 687658 h 773943"/>
                <a:gd name="connsiteX71" fmla="*/ 322653 w 842562"/>
                <a:gd name="connsiteY71" fmla="*/ 699429 h 773943"/>
                <a:gd name="connsiteX72" fmla="*/ 423967 w 842562"/>
                <a:gd name="connsiteY72" fmla="*/ 540142 h 773943"/>
                <a:gd name="connsiteX73" fmla="*/ 423967 w 842562"/>
                <a:gd name="connsiteY73" fmla="*/ 540142 h 773943"/>
                <a:gd name="connsiteX74" fmla="*/ 405605 w 842562"/>
                <a:gd name="connsiteY74" fmla="*/ 553101 h 773943"/>
                <a:gd name="connsiteX75" fmla="*/ 421159 w 842562"/>
                <a:gd name="connsiteY75" fmla="*/ 532690 h 773943"/>
                <a:gd name="connsiteX76" fmla="*/ 405605 w 842562"/>
                <a:gd name="connsiteY76" fmla="*/ 553101 h 773943"/>
                <a:gd name="connsiteX77" fmla="*/ 334426 w 842562"/>
                <a:gd name="connsiteY77" fmla="*/ 566060 h 773943"/>
                <a:gd name="connsiteX78" fmla="*/ 342743 w 842562"/>
                <a:gd name="connsiteY78" fmla="*/ 557852 h 773943"/>
                <a:gd name="connsiteX79" fmla="*/ 347063 w 842562"/>
                <a:gd name="connsiteY79" fmla="*/ 549321 h 773943"/>
                <a:gd name="connsiteX80" fmla="*/ 334426 w 842562"/>
                <a:gd name="connsiteY80" fmla="*/ 566060 h 773943"/>
                <a:gd name="connsiteX81" fmla="*/ 351492 w 842562"/>
                <a:gd name="connsiteY81" fmla="*/ 523403 h 773943"/>
                <a:gd name="connsiteX82" fmla="*/ 347063 w 842562"/>
                <a:gd name="connsiteY82" fmla="*/ 525239 h 773943"/>
                <a:gd name="connsiteX83" fmla="*/ 351492 w 842562"/>
                <a:gd name="connsiteY83" fmla="*/ 523403 h 773943"/>
                <a:gd name="connsiteX84" fmla="*/ 339719 w 842562"/>
                <a:gd name="connsiteY84" fmla="*/ 534310 h 773943"/>
                <a:gd name="connsiteX85" fmla="*/ 338746 w 842562"/>
                <a:gd name="connsiteY85" fmla="*/ 532906 h 773943"/>
                <a:gd name="connsiteX86" fmla="*/ 339719 w 842562"/>
                <a:gd name="connsiteY86" fmla="*/ 534310 h 773943"/>
                <a:gd name="connsiteX87" fmla="*/ 323625 w 842562"/>
                <a:gd name="connsiteY87" fmla="*/ 613036 h 773943"/>
                <a:gd name="connsiteX88" fmla="*/ 342203 w 842562"/>
                <a:gd name="connsiteY88" fmla="*/ 591006 h 773943"/>
                <a:gd name="connsiteX89" fmla="*/ 323625 w 842562"/>
                <a:gd name="connsiteY89" fmla="*/ 613036 h 773943"/>
                <a:gd name="connsiteX90" fmla="*/ 259682 w 842562"/>
                <a:gd name="connsiteY90" fmla="*/ 306880 h 773943"/>
                <a:gd name="connsiteX91" fmla="*/ 262167 w 842562"/>
                <a:gd name="connsiteY91" fmla="*/ 309472 h 773943"/>
                <a:gd name="connsiteX92" fmla="*/ 289061 w 842562"/>
                <a:gd name="connsiteY92" fmla="*/ 337334 h 773943"/>
                <a:gd name="connsiteX93" fmla="*/ 429692 w 842562"/>
                <a:gd name="connsiteY93" fmla="*/ 365843 h 773943"/>
                <a:gd name="connsiteX94" fmla="*/ 559629 w 842562"/>
                <a:gd name="connsiteY94" fmla="*/ 273727 h 773943"/>
                <a:gd name="connsiteX95" fmla="*/ 572914 w 842562"/>
                <a:gd name="connsiteY95" fmla="*/ 281610 h 773943"/>
                <a:gd name="connsiteX96" fmla="*/ 579503 w 842562"/>
                <a:gd name="connsiteY96" fmla="*/ 287982 h 773943"/>
                <a:gd name="connsiteX97" fmla="*/ 733202 w 842562"/>
                <a:gd name="connsiteY97" fmla="*/ 307852 h 773943"/>
                <a:gd name="connsiteX98" fmla="*/ 724994 w 842562"/>
                <a:gd name="connsiteY98" fmla="*/ 330314 h 773943"/>
                <a:gd name="connsiteX99" fmla="*/ 722725 w 842562"/>
                <a:gd name="connsiteY99" fmla="*/ 327506 h 773943"/>
                <a:gd name="connsiteX100" fmla="*/ 712356 w 842562"/>
                <a:gd name="connsiteY100" fmla="*/ 317247 h 773943"/>
                <a:gd name="connsiteX101" fmla="*/ 720349 w 842562"/>
                <a:gd name="connsiteY101" fmla="*/ 396081 h 773943"/>
                <a:gd name="connsiteX102" fmla="*/ 727478 w 842562"/>
                <a:gd name="connsiteY102" fmla="*/ 470163 h 773943"/>
                <a:gd name="connsiteX103" fmla="*/ 709224 w 842562"/>
                <a:gd name="connsiteY103" fmla="*/ 620811 h 773943"/>
                <a:gd name="connsiteX104" fmla="*/ 669152 w 842562"/>
                <a:gd name="connsiteY104" fmla="*/ 752345 h 773943"/>
                <a:gd name="connsiteX105" fmla="*/ 648198 w 842562"/>
                <a:gd name="connsiteY105" fmla="*/ 754505 h 773943"/>
                <a:gd name="connsiteX106" fmla="*/ 607370 w 842562"/>
                <a:gd name="connsiteY106" fmla="*/ 746945 h 773943"/>
                <a:gd name="connsiteX107" fmla="*/ 523337 w 842562"/>
                <a:gd name="connsiteY107" fmla="*/ 745866 h 773943"/>
                <a:gd name="connsiteX108" fmla="*/ 527550 w 842562"/>
                <a:gd name="connsiteY108" fmla="*/ 709148 h 773943"/>
                <a:gd name="connsiteX109" fmla="*/ 522581 w 842562"/>
                <a:gd name="connsiteY109" fmla="*/ 576211 h 773943"/>
                <a:gd name="connsiteX110" fmla="*/ 333886 w 842562"/>
                <a:gd name="connsiteY110" fmla="*/ 507852 h 773943"/>
                <a:gd name="connsiteX111" fmla="*/ 296622 w 842562"/>
                <a:gd name="connsiteY111" fmla="*/ 569083 h 773943"/>
                <a:gd name="connsiteX112" fmla="*/ 274156 w 842562"/>
                <a:gd name="connsiteY112" fmla="*/ 738090 h 773943"/>
                <a:gd name="connsiteX113" fmla="*/ 285389 w 842562"/>
                <a:gd name="connsiteY113" fmla="*/ 741546 h 773943"/>
                <a:gd name="connsiteX114" fmla="*/ 287981 w 842562"/>
                <a:gd name="connsiteY114" fmla="*/ 742842 h 773943"/>
                <a:gd name="connsiteX115" fmla="*/ 293490 w 842562"/>
                <a:gd name="connsiteY115" fmla="*/ 746189 h 773943"/>
                <a:gd name="connsiteX116" fmla="*/ 196280 w 842562"/>
                <a:gd name="connsiteY116" fmla="*/ 750401 h 773943"/>
                <a:gd name="connsiteX117" fmla="*/ 107603 w 842562"/>
                <a:gd name="connsiteY117" fmla="*/ 637550 h 773943"/>
                <a:gd name="connsiteX118" fmla="*/ 127369 w 842562"/>
                <a:gd name="connsiteY118" fmla="*/ 454072 h 773943"/>
                <a:gd name="connsiteX119" fmla="*/ 134174 w 842562"/>
                <a:gd name="connsiteY119" fmla="*/ 362064 h 773943"/>
                <a:gd name="connsiteX120" fmla="*/ 259682 w 842562"/>
                <a:gd name="connsiteY120" fmla="*/ 306880 h 773943"/>
                <a:gd name="connsiteX121" fmla="*/ 593652 w 842562"/>
                <a:gd name="connsiteY121" fmla="*/ 30962 h 773943"/>
                <a:gd name="connsiteX122" fmla="*/ 728126 w 842562"/>
                <a:gd name="connsiteY122" fmla="*/ 26210 h 773943"/>
                <a:gd name="connsiteX123" fmla="*/ 792176 w 842562"/>
                <a:gd name="connsiteY123" fmla="*/ 28802 h 773943"/>
                <a:gd name="connsiteX124" fmla="*/ 826200 w 842562"/>
                <a:gd name="connsiteY124" fmla="*/ 55908 h 773943"/>
                <a:gd name="connsiteX125" fmla="*/ 817019 w 842562"/>
                <a:gd name="connsiteY125" fmla="*/ 182042 h 773943"/>
                <a:gd name="connsiteX126" fmla="*/ 744543 w 842562"/>
                <a:gd name="connsiteY126" fmla="*/ 275778 h 773943"/>
                <a:gd name="connsiteX127" fmla="*/ 578747 w 842562"/>
                <a:gd name="connsiteY127" fmla="*/ 263467 h 773943"/>
                <a:gd name="connsiteX128" fmla="*/ 587712 w 842562"/>
                <a:gd name="connsiteY128" fmla="*/ 148025 h 773943"/>
                <a:gd name="connsiteX129" fmla="*/ 593652 w 842562"/>
                <a:gd name="connsiteY129" fmla="*/ 30962 h 773943"/>
                <a:gd name="connsiteX130" fmla="*/ 93454 w 842562"/>
                <a:gd name="connsiteY130" fmla="*/ 71783 h 773943"/>
                <a:gd name="connsiteX131" fmla="*/ 267783 w 842562"/>
                <a:gd name="connsiteY131" fmla="*/ 72754 h 773943"/>
                <a:gd name="connsiteX132" fmla="*/ 261735 w 842562"/>
                <a:gd name="connsiteY132" fmla="*/ 103748 h 773943"/>
                <a:gd name="connsiteX133" fmla="*/ 256766 w 842562"/>
                <a:gd name="connsiteY133" fmla="*/ 110120 h 773943"/>
                <a:gd name="connsiteX134" fmla="*/ 247153 w 842562"/>
                <a:gd name="connsiteY134" fmla="*/ 279450 h 773943"/>
                <a:gd name="connsiteX135" fmla="*/ 118836 w 842562"/>
                <a:gd name="connsiteY135" fmla="*/ 340141 h 773943"/>
                <a:gd name="connsiteX136" fmla="*/ 20762 w 842562"/>
                <a:gd name="connsiteY136" fmla="*/ 247485 h 773943"/>
                <a:gd name="connsiteX137" fmla="*/ 23895 w 842562"/>
                <a:gd name="connsiteY137" fmla="*/ 72430 h 773943"/>
                <a:gd name="connsiteX138" fmla="*/ 57270 w 842562"/>
                <a:gd name="connsiteY138" fmla="*/ 75994 h 773943"/>
                <a:gd name="connsiteX139" fmla="*/ 69043 w 842562"/>
                <a:gd name="connsiteY139" fmla="*/ 207312 h 773943"/>
                <a:gd name="connsiteX140" fmla="*/ 74552 w 842562"/>
                <a:gd name="connsiteY140" fmla="*/ 177938 h 773943"/>
                <a:gd name="connsiteX141" fmla="*/ 68611 w 842562"/>
                <a:gd name="connsiteY141" fmla="*/ 92625 h 773943"/>
                <a:gd name="connsiteX142" fmla="*/ 93454 w 842562"/>
                <a:gd name="connsiteY142" fmla="*/ 71783 h 773943"/>
                <a:gd name="connsiteX143" fmla="*/ 285389 w 842562"/>
                <a:gd name="connsiteY143" fmla="*/ 68759 h 773943"/>
                <a:gd name="connsiteX144" fmla="*/ 558225 w 842562"/>
                <a:gd name="connsiteY144" fmla="*/ 32906 h 773943"/>
                <a:gd name="connsiteX145" fmla="*/ 566650 w 842562"/>
                <a:gd name="connsiteY145" fmla="*/ 43813 h 773943"/>
                <a:gd name="connsiteX146" fmla="*/ 553796 w 842562"/>
                <a:gd name="connsiteY146" fmla="*/ 237981 h 773943"/>
                <a:gd name="connsiteX147" fmla="*/ 433796 w 842562"/>
                <a:gd name="connsiteY147" fmla="*/ 346513 h 773943"/>
                <a:gd name="connsiteX148" fmla="*/ 330322 w 842562"/>
                <a:gd name="connsiteY148" fmla="*/ 333986 h 773943"/>
                <a:gd name="connsiteX149" fmla="*/ 268647 w 842562"/>
                <a:gd name="connsiteY149" fmla="*/ 279018 h 773943"/>
                <a:gd name="connsiteX150" fmla="*/ 279124 w 842562"/>
                <a:gd name="connsiteY150" fmla="*/ 175346 h 773943"/>
                <a:gd name="connsiteX151" fmla="*/ 285389 w 842562"/>
                <a:gd name="connsiteY151" fmla="*/ 68759 h 773943"/>
                <a:gd name="connsiteX152" fmla="*/ 100366 w 842562"/>
                <a:gd name="connsiteY152" fmla="*/ 360660 h 773943"/>
                <a:gd name="connsiteX153" fmla="*/ 89025 w 842562"/>
                <a:gd name="connsiteY153" fmla="*/ 671891 h 773943"/>
                <a:gd name="connsiteX154" fmla="*/ 156208 w 842562"/>
                <a:gd name="connsiteY154" fmla="*/ 760336 h 773943"/>
                <a:gd name="connsiteX155" fmla="*/ 272428 w 842562"/>
                <a:gd name="connsiteY155" fmla="*/ 767680 h 773943"/>
                <a:gd name="connsiteX156" fmla="*/ 301267 w 842562"/>
                <a:gd name="connsiteY156" fmla="*/ 773295 h 773943"/>
                <a:gd name="connsiteX157" fmla="*/ 375686 w 842562"/>
                <a:gd name="connsiteY157" fmla="*/ 763468 h 773943"/>
                <a:gd name="connsiteX158" fmla="*/ 454534 w 842562"/>
                <a:gd name="connsiteY158" fmla="*/ 758932 h 773943"/>
                <a:gd name="connsiteX159" fmla="*/ 525389 w 842562"/>
                <a:gd name="connsiteY159" fmla="*/ 764440 h 773943"/>
                <a:gd name="connsiteX160" fmla="*/ 601861 w 842562"/>
                <a:gd name="connsiteY160" fmla="*/ 771351 h 773943"/>
                <a:gd name="connsiteX161" fmla="*/ 603805 w 842562"/>
                <a:gd name="connsiteY161" fmla="*/ 773943 h 773943"/>
                <a:gd name="connsiteX162" fmla="*/ 713544 w 842562"/>
                <a:gd name="connsiteY162" fmla="*/ 714656 h 773943"/>
                <a:gd name="connsiteX163" fmla="*/ 724345 w 842562"/>
                <a:gd name="connsiteY163" fmla="*/ 665952 h 773943"/>
                <a:gd name="connsiteX164" fmla="*/ 738711 w 842562"/>
                <a:gd name="connsiteY164" fmla="*/ 474375 h 773943"/>
                <a:gd name="connsiteX165" fmla="*/ 745624 w 842562"/>
                <a:gd name="connsiteY165" fmla="*/ 460984 h 773943"/>
                <a:gd name="connsiteX166" fmla="*/ 752320 w 842562"/>
                <a:gd name="connsiteY166" fmla="*/ 617248 h 773943"/>
                <a:gd name="connsiteX167" fmla="*/ 764526 w 842562"/>
                <a:gd name="connsiteY167" fmla="*/ 630207 h 773943"/>
                <a:gd name="connsiteX168" fmla="*/ 771438 w 842562"/>
                <a:gd name="connsiteY168" fmla="*/ 615736 h 773943"/>
                <a:gd name="connsiteX169" fmla="*/ 751132 w 842562"/>
                <a:gd name="connsiteY169" fmla="*/ 553533 h 773943"/>
                <a:gd name="connsiteX170" fmla="*/ 755345 w 842562"/>
                <a:gd name="connsiteY170" fmla="*/ 470811 h 773943"/>
                <a:gd name="connsiteX171" fmla="*/ 754913 w 842562"/>
                <a:gd name="connsiteY171" fmla="*/ 294137 h 773943"/>
                <a:gd name="connsiteX172" fmla="*/ 842185 w 842562"/>
                <a:gd name="connsiteY172" fmla="*/ 87981 h 773943"/>
                <a:gd name="connsiteX173" fmla="*/ 838513 w 842562"/>
                <a:gd name="connsiteY173" fmla="*/ 44569 h 773943"/>
                <a:gd name="connsiteX174" fmla="*/ 833328 w 842562"/>
                <a:gd name="connsiteY174" fmla="*/ 24482 h 773943"/>
                <a:gd name="connsiteX175" fmla="*/ 839701 w 842562"/>
                <a:gd name="connsiteY175" fmla="*/ 10659 h 773943"/>
                <a:gd name="connsiteX176" fmla="*/ 809674 w 842562"/>
                <a:gd name="connsiteY176" fmla="*/ 292 h 773943"/>
                <a:gd name="connsiteX177" fmla="*/ 777703 w 842562"/>
                <a:gd name="connsiteY177" fmla="*/ 7636 h 773943"/>
                <a:gd name="connsiteX178" fmla="*/ 616227 w 842562"/>
                <a:gd name="connsiteY178" fmla="*/ 11199 h 773943"/>
                <a:gd name="connsiteX179" fmla="*/ 540079 w 842562"/>
                <a:gd name="connsiteY179" fmla="*/ 17463 h 773943"/>
                <a:gd name="connsiteX180" fmla="*/ 317036 w 842562"/>
                <a:gd name="connsiteY180" fmla="*/ 43597 h 773943"/>
                <a:gd name="connsiteX181" fmla="*/ 132 w 842562"/>
                <a:gd name="connsiteY181" fmla="*/ 56988 h 773943"/>
                <a:gd name="connsiteX182" fmla="*/ 8341 w 842562"/>
                <a:gd name="connsiteY182" fmla="*/ 89169 h 773943"/>
                <a:gd name="connsiteX183" fmla="*/ 4885 w 842562"/>
                <a:gd name="connsiteY183" fmla="*/ 291977 h 773943"/>
                <a:gd name="connsiteX184" fmla="*/ 100366 w 842562"/>
                <a:gd name="connsiteY184" fmla="*/ 360660 h 77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842562" h="773943">
                  <a:moveTo>
                    <a:pt x="507892" y="732259"/>
                  </a:moveTo>
                  <a:cubicBezTo>
                    <a:pt x="506703" y="749969"/>
                    <a:pt x="514588" y="744786"/>
                    <a:pt x="491474" y="744246"/>
                  </a:cubicBezTo>
                  <a:cubicBezTo>
                    <a:pt x="496874" y="732475"/>
                    <a:pt x="494282" y="735498"/>
                    <a:pt x="507892" y="732259"/>
                  </a:cubicBezTo>
                  <a:close/>
                  <a:moveTo>
                    <a:pt x="435848" y="737010"/>
                  </a:moveTo>
                  <a:cubicBezTo>
                    <a:pt x="443085" y="710876"/>
                    <a:pt x="475596" y="686902"/>
                    <a:pt x="496334" y="662280"/>
                  </a:cubicBezTo>
                  <a:lnTo>
                    <a:pt x="506271" y="651697"/>
                  </a:lnTo>
                  <a:cubicBezTo>
                    <a:pt x="509080" y="692842"/>
                    <a:pt x="513940" y="682906"/>
                    <a:pt x="489422" y="705153"/>
                  </a:cubicBezTo>
                  <a:cubicBezTo>
                    <a:pt x="475596" y="717572"/>
                    <a:pt x="479485" y="710336"/>
                    <a:pt x="483265" y="722863"/>
                  </a:cubicBezTo>
                  <a:cubicBezTo>
                    <a:pt x="500115" y="715736"/>
                    <a:pt x="490178" y="712496"/>
                    <a:pt x="508432" y="706665"/>
                  </a:cubicBezTo>
                  <a:cubicBezTo>
                    <a:pt x="507784" y="721999"/>
                    <a:pt x="509188" y="722431"/>
                    <a:pt x="497631" y="729559"/>
                  </a:cubicBezTo>
                  <a:cubicBezTo>
                    <a:pt x="491690" y="733230"/>
                    <a:pt x="481321" y="737766"/>
                    <a:pt x="475272" y="739710"/>
                  </a:cubicBezTo>
                  <a:cubicBezTo>
                    <a:pt x="471600" y="731503"/>
                    <a:pt x="475056" y="743490"/>
                    <a:pt x="475920" y="733338"/>
                  </a:cubicBezTo>
                  <a:cubicBezTo>
                    <a:pt x="476136" y="729559"/>
                    <a:pt x="477540" y="732259"/>
                    <a:pt x="475272" y="726643"/>
                  </a:cubicBezTo>
                  <a:cubicBezTo>
                    <a:pt x="463067" y="735822"/>
                    <a:pt x="464471" y="741330"/>
                    <a:pt x="446757" y="743922"/>
                  </a:cubicBezTo>
                  <a:cubicBezTo>
                    <a:pt x="454642" y="731719"/>
                    <a:pt x="454102" y="738198"/>
                    <a:pt x="462527" y="727291"/>
                  </a:cubicBezTo>
                  <a:cubicBezTo>
                    <a:pt x="453130" y="730099"/>
                    <a:pt x="445677" y="733770"/>
                    <a:pt x="435848" y="737010"/>
                  </a:cubicBezTo>
                  <a:close/>
                  <a:moveTo>
                    <a:pt x="477865" y="721999"/>
                  </a:moveTo>
                  <a:cubicBezTo>
                    <a:pt x="477324" y="722647"/>
                    <a:pt x="479593" y="723727"/>
                    <a:pt x="479809" y="723835"/>
                  </a:cubicBezTo>
                  <a:lnTo>
                    <a:pt x="477865" y="721999"/>
                  </a:lnTo>
                  <a:close/>
                  <a:moveTo>
                    <a:pt x="464579" y="725563"/>
                  </a:moveTo>
                  <a:cubicBezTo>
                    <a:pt x="459071" y="733986"/>
                    <a:pt x="469224" y="723619"/>
                    <a:pt x="469440" y="723403"/>
                  </a:cubicBezTo>
                  <a:cubicBezTo>
                    <a:pt x="478405" y="713576"/>
                    <a:pt x="464795" y="725239"/>
                    <a:pt x="464579" y="725563"/>
                  </a:cubicBezTo>
                  <a:close/>
                  <a:moveTo>
                    <a:pt x="432284" y="699105"/>
                  </a:moveTo>
                  <a:cubicBezTo>
                    <a:pt x="436712" y="692410"/>
                    <a:pt x="433796" y="696081"/>
                    <a:pt x="438116" y="690790"/>
                  </a:cubicBezTo>
                  <a:lnTo>
                    <a:pt x="502599" y="608824"/>
                  </a:lnTo>
                  <a:cubicBezTo>
                    <a:pt x="502923" y="607204"/>
                    <a:pt x="504327" y="607312"/>
                    <a:pt x="505407" y="606448"/>
                  </a:cubicBezTo>
                  <a:lnTo>
                    <a:pt x="506811" y="640574"/>
                  </a:lnTo>
                  <a:lnTo>
                    <a:pt x="454318" y="681827"/>
                  </a:lnTo>
                  <a:cubicBezTo>
                    <a:pt x="453670" y="682367"/>
                    <a:pt x="452698" y="683122"/>
                    <a:pt x="452050" y="683662"/>
                  </a:cubicBezTo>
                  <a:lnTo>
                    <a:pt x="441141" y="693598"/>
                  </a:lnTo>
                  <a:cubicBezTo>
                    <a:pt x="435200" y="698133"/>
                    <a:pt x="440169" y="694570"/>
                    <a:pt x="432284" y="699105"/>
                  </a:cubicBezTo>
                  <a:close/>
                  <a:moveTo>
                    <a:pt x="347063" y="549321"/>
                  </a:moveTo>
                  <a:cubicBezTo>
                    <a:pt x="368990" y="534202"/>
                    <a:pt x="367045" y="508392"/>
                    <a:pt x="406145" y="506988"/>
                  </a:cubicBezTo>
                  <a:cubicBezTo>
                    <a:pt x="395560" y="531286"/>
                    <a:pt x="379143" y="542733"/>
                    <a:pt x="367477" y="570163"/>
                  </a:cubicBezTo>
                  <a:cubicBezTo>
                    <a:pt x="378278" y="562928"/>
                    <a:pt x="390268" y="542949"/>
                    <a:pt x="398909" y="531070"/>
                  </a:cubicBezTo>
                  <a:cubicBezTo>
                    <a:pt x="419755" y="502237"/>
                    <a:pt x="421915" y="506124"/>
                    <a:pt x="441465" y="508500"/>
                  </a:cubicBezTo>
                  <a:cubicBezTo>
                    <a:pt x="432068" y="525023"/>
                    <a:pt x="421375" y="521459"/>
                    <a:pt x="425371" y="541114"/>
                  </a:cubicBezTo>
                  <a:lnTo>
                    <a:pt x="450430" y="512496"/>
                  </a:lnTo>
                  <a:cubicBezTo>
                    <a:pt x="488450" y="516492"/>
                    <a:pt x="505515" y="551265"/>
                    <a:pt x="505191" y="595001"/>
                  </a:cubicBezTo>
                  <a:lnTo>
                    <a:pt x="489098" y="612604"/>
                  </a:lnTo>
                  <a:cubicBezTo>
                    <a:pt x="456370" y="669300"/>
                    <a:pt x="405281" y="714008"/>
                    <a:pt x="400313" y="728047"/>
                  </a:cubicBezTo>
                  <a:cubicBezTo>
                    <a:pt x="432176" y="723403"/>
                    <a:pt x="427639" y="697269"/>
                    <a:pt x="468468" y="680423"/>
                  </a:cubicBezTo>
                  <a:cubicBezTo>
                    <a:pt x="460475" y="696729"/>
                    <a:pt x="436604" y="716276"/>
                    <a:pt x="418567" y="743814"/>
                  </a:cubicBezTo>
                  <a:lnTo>
                    <a:pt x="309259" y="748673"/>
                  </a:lnTo>
                  <a:cubicBezTo>
                    <a:pt x="310556" y="733230"/>
                    <a:pt x="316172" y="716924"/>
                    <a:pt x="317900" y="704397"/>
                  </a:cubicBezTo>
                  <a:lnTo>
                    <a:pt x="316604" y="686254"/>
                  </a:lnTo>
                  <a:cubicBezTo>
                    <a:pt x="318548" y="660552"/>
                    <a:pt x="358404" y="634418"/>
                    <a:pt x="367693" y="612172"/>
                  </a:cubicBezTo>
                  <a:cubicBezTo>
                    <a:pt x="361213" y="616384"/>
                    <a:pt x="346091" y="626319"/>
                    <a:pt x="341555" y="630963"/>
                  </a:cubicBezTo>
                  <a:cubicBezTo>
                    <a:pt x="316388" y="656988"/>
                    <a:pt x="329782" y="642194"/>
                    <a:pt x="314768" y="647485"/>
                  </a:cubicBezTo>
                  <a:cubicBezTo>
                    <a:pt x="313256" y="631287"/>
                    <a:pt x="313364" y="635714"/>
                    <a:pt x="316928" y="623079"/>
                  </a:cubicBezTo>
                  <a:cubicBezTo>
                    <a:pt x="324489" y="595973"/>
                    <a:pt x="309367" y="600941"/>
                    <a:pt x="334426" y="570163"/>
                  </a:cubicBezTo>
                  <a:cubicBezTo>
                    <a:pt x="333778" y="569839"/>
                    <a:pt x="332590" y="569839"/>
                    <a:pt x="332374" y="569623"/>
                  </a:cubicBezTo>
                  <a:cubicBezTo>
                    <a:pt x="332050" y="569515"/>
                    <a:pt x="330646" y="569191"/>
                    <a:pt x="330322" y="568975"/>
                  </a:cubicBezTo>
                  <a:cubicBezTo>
                    <a:pt x="317468" y="559580"/>
                    <a:pt x="328917" y="550509"/>
                    <a:pt x="333994" y="538954"/>
                  </a:cubicBezTo>
                  <a:lnTo>
                    <a:pt x="335290" y="534634"/>
                  </a:lnTo>
                  <a:cubicBezTo>
                    <a:pt x="343715" y="512280"/>
                    <a:pt x="340583" y="526103"/>
                    <a:pt x="368990" y="511524"/>
                  </a:cubicBezTo>
                  <a:lnTo>
                    <a:pt x="347063" y="549321"/>
                  </a:lnTo>
                  <a:close/>
                  <a:moveTo>
                    <a:pt x="353004" y="588630"/>
                  </a:moveTo>
                  <a:cubicBezTo>
                    <a:pt x="343391" y="602561"/>
                    <a:pt x="325893" y="629559"/>
                    <a:pt x="322113" y="644677"/>
                  </a:cubicBezTo>
                  <a:cubicBezTo>
                    <a:pt x="337450" y="626211"/>
                    <a:pt x="345659" y="606340"/>
                    <a:pt x="352464" y="596945"/>
                  </a:cubicBezTo>
                  <a:cubicBezTo>
                    <a:pt x="352896" y="596189"/>
                    <a:pt x="357972" y="590466"/>
                    <a:pt x="358080" y="590250"/>
                  </a:cubicBezTo>
                  <a:lnTo>
                    <a:pt x="363265" y="583122"/>
                  </a:lnTo>
                  <a:cubicBezTo>
                    <a:pt x="373202" y="564764"/>
                    <a:pt x="363589" y="598673"/>
                    <a:pt x="367477" y="570163"/>
                  </a:cubicBezTo>
                  <a:lnTo>
                    <a:pt x="353004" y="588630"/>
                  </a:lnTo>
                  <a:close/>
                  <a:moveTo>
                    <a:pt x="388107" y="587550"/>
                  </a:moveTo>
                  <a:cubicBezTo>
                    <a:pt x="379575" y="596513"/>
                    <a:pt x="373202" y="602777"/>
                    <a:pt x="367693" y="612172"/>
                  </a:cubicBezTo>
                  <a:cubicBezTo>
                    <a:pt x="368665" y="611740"/>
                    <a:pt x="369962" y="610984"/>
                    <a:pt x="370502" y="610660"/>
                  </a:cubicBezTo>
                  <a:cubicBezTo>
                    <a:pt x="371042" y="610336"/>
                    <a:pt x="372554" y="609472"/>
                    <a:pt x="373202" y="609040"/>
                  </a:cubicBezTo>
                  <a:cubicBezTo>
                    <a:pt x="383895" y="601373"/>
                    <a:pt x="384543" y="597701"/>
                    <a:pt x="388107" y="587550"/>
                  </a:cubicBezTo>
                  <a:close/>
                  <a:moveTo>
                    <a:pt x="322653" y="699429"/>
                  </a:moveTo>
                  <a:lnTo>
                    <a:pt x="329241" y="687658"/>
                  </a:lnTo>
                  <a:lnTo>
                    <a:pt x="322653" y="699429"/>
                  </a:lnTo>
                  <a:close/>
                  <a:moveTo>
                    <a:pt x="423967" y="540142"/>
                  </a:moveTo>
                  <a:lnTo>
                    <a:pt x="423967" y="540142"/>
                  </a:lnTo>
                  <a:close/>
                  <a:moveTo>
                    <a:pt x="405605" y="553101"/>
                  </a:moveTo>
                  <a:lnTo>
                    <a:pt x="421159" y="532690"/>
                  </a:lnTo>
                  <a:lnTo>
                    <a:pt x="405605" y="553101"/>
                  </a:lnTo>
                  <a:close/>
                  <a:moveTo>
                    <a:pt x="334426" y="566060"/>
                  </a:moveTo>
                  <a:cubicBezTo>
                    <a:pt x="334534" y="565952"/>
                    <a:pt x="340907" y="560336"/>
                    <a:pt x="342743" y="557852"/>
                  </a:cubicBezTo>
                  <a:cubicBezTo>
                    <a:pt x="347063" y="551913"/>
                    <a:pt x="344039" y="557312"/>
                    <a:pt x="347063" y="549321"/>
                  </a:cubicBezTo>
                  <a:cubicBezTo>
                    <a:pt x="336478" y="556016"/>
                    <a:pt x="338206" y="551589"/>
                    <a:pt x="334426" y="566060"/>
                  </a:cubicBezTo>
                  <a:close/>
                  <a:moveTo>
                    <a:pt x="351492" y="523403"/>
                  </a:moveTo>
                  <a:cubicBezTo>
                    <a:pt x="362293" y="512820"/>
                    <a:pt x="347063" y="525131"/>
                    <a:pt x="347063" y="525239"/>
                  </a:cubicBezTo>
                  <a:cubicBezTo>
                    <a:pt x="344363" y="530746"/>
                    <a:pt x="351384" y="523511"/>
                    <a:pt x="351492" y="523403"/>
                  </a:cubicBezTo>
                  <a:close/>
                  <a:moveTo>
                    <a:pt x="339719" y="534310"/>
                  </a:moveTo>
                  <a:cubicBezTo>
                    <a:pt x="340907" y="535930"/>
                    <a:pt x="343931" y="527183"/>
                    <a:pt x="338746" y="532906"/>
                  </a:cubicBezTo>
                  <a:cubicBezTo>
                    <a:pt x="332590" y="539602"/>
                    <a:pt x="339611" y="534202"/>
                    <a:pt x="339719" y="534310"/>
                  </a:cubicBezTo>
                  <a:close/>
                  <a:moveTo>
                    <a:pt x="323625" y="613036"/>
                  </a:moveTo>
                  <a:lnTo>
                    <a:pt x="342203" y="591006"/>
                  </a:lnTo>
                  <a:lnTo>
                    <a:pt x="323625" y="613036"/>
                  </a:lnTo>
                  <a:close/>
                  <a:moveTo>
                    <a:pt x="259682" y="306880"/>
                  </a:moveTo>
                  <a:cubicBezTo>
                    <a:pt x="260547" y="307744"/>
                    <a:pt x="261627" y="308932"/>
                    <a:pt x="262167" y="309472"/>
                  </a:cubicBezTo>
                  <a:cubicBezTo>
                    <a:pt x="277396" y="327182"/>
                    <a:pt x="269943" y="324807"/>
                    <a:pt x="289061" y="337334"/>
                  </a:cubicBezTo>
                  <a:cubicBezTo>
                    <a:pt x="344147" y="373295"/>
                    <a:pt x="346307" y="369947"/>
                    <a:pt x="429692" y="365843"/>
                  </a:cubicBezTo>
                  <a:cubicBezTo>
                    <a:pt x="499251" y="362388"/>
                    <a:pt x="535974" y="319731"/>
                    <a:pt x="559629" y="273727"/>
                  </a:cubicBezTo>
                  <a:cubicBezTo>
                    <a:pt x="575074" y="280098"/>
                    <a:pt x="561033" y="272539"/>
                    <a:pt x="572914" y="281610"/>
                  </a:cubicBezTo>
                  <a:cubicBezTo>
                    <a:pt x="577667" y="285282"/>
                    <a:pt x="574210" y="282798"/>
                    <a:pt x="579503" y="287982"/>
                  </a:cubicBezTo>
                  <a:cubicBezTo>
                    <a:pt x="633616" y="341869"/>
                    <a:pt x="678117" y="319731"/>
                    <a:pt x="733202" y="307852"/>
                  </a:cubicBezTo>
                  <a:lnTo>
                    <a:pt x="724994" y="330314"/>
                  </a:lnTo>
                  <a:cubicBezTo>
                    <a:pt x="724345" y="329558"/>
                    <a:pt x="723481" y="328478"/>
                    <a:pt x="722725" y="327506"/>
                  </a:cubicBezTo>
                  <a:lnTo>
                    <a:pt x="712356" y="317247"/>
                  </a:lnTo>
                  <a:cubicBezTo>
                    <a:pt x="710628" y="347809"/>
                    <a:pt x="720889" y="340249"/>
                    <a:pt x="720349" y="396081"/>
                  </a:cubicBezTo>
                  <a:cubicBezTo>
                    <a:pt x="719701" y="456880"/>
                    <a:pt x="727046" y="456016"/>
                    <a:pt x="727478" y="470163"/>
                  </a:cubicBezTo>
                  <a:lnTo>
                    <a:pt x="709224" y="620811"/>
                  </a:lnTo>
                  <a:cubicBezTo>
                    <a:pt x="700475" y="676211"/>
                    <a:pt x="712680" y="729991"/>
                    <a:pt x="669152" y="752345"/>
                  </a:cubicBezTo>
                  <a:cubicBezTo>
                    <a:pt x="659863" y="757205"/>
                    <a:pt x="657811" y="758932"/>
                    <a:pt x="648198" y="754505"/>
                  </a:cubicBezTo>
                  <a:cubicBezTo>
                    <a:pt x="635344" y="748781"/>
                    <a:pt x="658891" y="750401"/>
                    <a:pt x="607370" y="746945"/>
                  </a:cubicBezTo>
                  <a:cubicBezTo>
                    <a:pt x="583283" y="745326"/>
                    <a:pt x="548396" y="745973"/>
                    <a:pt x="523337" y="745866"/>
                  </a:cubicBezTo>
                  <a:cubicBezTo>
                    <a:pt x="532194" y="712280"/>
                    <a:pt x="534570" y="734418"/>
                    <a:pt x="527550" y="709148"/>
                  </a:cubicBezTo>
                  <a:cubicBezTo>
                    <a:pt x="519341" y="679451"/>
                    <a:pt x="538783" y="665628"/>
                    <a:pt x="522581" y="576211"/>
                  </a:cubicBezTo>
                  <a:cubicBezTo>
                    <a:pt x="505515" y="482366"/>
                    <a:pt x="406901" y="460228"/>
                    <a:pt x="333886" y="507852"/>
                  </a:cubicBezTo>
                  <a:cubicBezTo>
                    <a:pt x="312932" y="521567"/>
                    <a:pt x="303319" y="538198"/>
                    <a:pt x="296622" y="569083"/>
                  </a:cubicBezTo>
                  <a:cubicBezTo>
                    <a:pt x="283661" y="629343"/>
                    <a:pt x="312932" y="695865"/>
                    <a:pt x="274156" y="738090"/>
                  </a:cubicBezTo>
                  <a:lnTo>
                    <a:pt x="285389" y="741546"/>
                  </a:lnTo>
                  <a:cubicBezTo>
                    <a:pt x="285929" y="741870"/>
                    <a:pt x="287441" y="742626"/>
                    <a:pt x="287981" y="742842"/>
                  </a:cubicBezTo>
                  <a:lnTo>
                    <a:pt x="293490" y="746189"/>
                  </a:lnTo>
                  <a:cubicBezTo>
                    <a:pt x="274480" y="757637"/>
                    <a:pt x="215398" y="752777"/>
                    <a:pt x="196280" y="750401"/>
                  </a:cubicBezTo>
                  <a:cubicBezTo>
                    <a:pt x="93778" y="737658"/>
                    <a:pt x="94750" y="739710"/>
                    <a:pt x="107603" y="637550"/>
                  </a:cubicBezTo>
                  <a:cubicBezTo>
                    <a:pt x="120780" y="533122"/>
                    <a:pt x="124669" y="623511"/>
                    <a:pt x="127369" y="454072"/>
                  </a:cubicBezTo>
                  <a:cubicBezTo>
                    <a:pt x="128125" y="404936"/>
                    <a:pt x="134174" y="379558"/>
                    <a:pt x="134174" y="362064"/>
                  </a:cubicBezTo>
                  <a:cubicBezTo>
                    <a:pt x="254930" y="359688"/>
                    <a:pt x="232572" y="326211"/>
                    <a:pt x="259682" y="306880"/>
                  </a:cubicBezTo>
                  <a:close/>
                  <a:moveTo>
                    <a:pt x="593652" y="30962"/>
                  </a:moveTo>
                  <a:cubicBezTo>
                    <a:pt x="641069" y="28802"/>
                    <a:pt x="677145" y="26318"/>
                    <a:pt x="728126" y="26210"/>
                  </a:cubicBezTo>
                  <a:cubicBezTo>
                    <a:pt x="751024" y="26210"/>
                    <a:pt x="772626" y="27290"/>
                    <a:pt x="792176" y="28802"/>
                  </a:cubicBezTo>
                  <a:cubicBezTo>
                    <a:pt x="821987" y="31070"/>
                    <a:pt x="824148" y="15411"/>
                    <a:pt x="826200" y="55908"/>
                  </a:cubicBezTo>
                  <a:cubicBezTo>
                    <a:pt x="827712" y="86793"/>
                    <a:pt x="824472" y="154612"/>
                    <a:pt x="817019" y="182042"/>
                  </a:cubicBezTo>
                  <a:cubicBezTo>
                    <a:pt x="794877" y="262604"/>
                    <a:pt x="784832" y="248565"/>
                    <a:pt x="744543" y="275778"/>
                  </a:cubicBezTo>
                  <a:cubicBezTo>
                    <a:pt x="695507" y="308932"/>
                    <a:pt x="606614" y="318435"/>
                    <a:pt x="578747" y="263467"/>
                  </a:cubicBezTo>
                  <a:cubicBezTo>
                    <a:pt x="570754" y="247701"/>
                    <a:pt x="585011" y="175022"/>
                    <a:pt x="587712" y="148025"/>
                  </a:cubicBezTo>
                  <a:cubicBezTo>
                    <a:pt x="591708" y="107420"/>
                    <a:pt x="593328" y="76210"/>
                    <a:pt x="593652" y="30962"/>
                  </a:cubicBezTo>
                  <a:close/>
                  <a:moveTo>
                    <a:pt x="93454" y="71783"/>
                  </a:moveTo>
                  <a:cubicBezTo>
                    <a:pt x="150267" y="69191"/>
                    <a:pt x="213238" y="64115"/>
                    <a:pt x="267783" y="72754"/>
                  </a:cubicBezTo>
                  <a:cubicBezTo>
                    <a:pt x="268863" y="91653"/>
                    <a:pt x="269943" y="91761"/>
                    <a:pt x="261735" y="103748"/>
                  </a:cubicBezTo>
                  <a:cubicBezTo>
                    <a:pt x="247477" y="124914"/>
                    <a:pt x="264435" y="88089"/>
                    <a:pt x="256766" y="110120"/>
                  </a:cubicBezTo>
                  <a:cubicBezTo>
                    <a:pt x="265191" y="125886"/>
                    <a:pt x="253850" y="257204"/>
                    <a:pt x="247153" y="279450"/>
                  </a:cubicBezTo>
                  <a:cubicBezTo>
                    <a:pt x="227171" y="345757"/>
                    <a:pt x="184615" y="340897"/>
                    <a:pt x="118836" y="340141"/>
                  </a:cubicBezTo>
                  <a:cubicBezTo>
                    <a:pt x="29079" y="339062"/>
                    <a:pt x="25083" y="336686"/>
                    <a:pt x="20762" y="247485"/>
                  </a:cubicBezTo>
                  <a:cubicBezTo>
                    <a:pt x="18494" y="199968"/>
                    <a:pt x="22706" y="126210"/>
                    <a:pt x="23895" y="72430"/>
                  </a:cubicBezTo>
                  <a:lnTo>
                    <a:pt x="57270" y="75994"/>
                  </a:lnTo>
                  <a:cubicBezTo>
                    <a:pt x="56406" y="113143"/>
                    <a:pt x="54462" y="178910"/>
                    <a:pt x="69043" y="207312"/>
                  </a:cubicBezTo>
                  <a:cubicBezTo>
                    <a:pt x="87081" y="202776"/>
                    <a:pt x="78980" y="197809"/>
                    <a:pt x="74552" y="177938"/>
                  </a:cubicBezTo>
                  <a:lnTo>
                    <a:pt x="68611" y="92625"/>
                  </a:lnTo>
                  <a:cubicBezTo>
                    <a:pt x="68827" y="71675"/>
                    <a:pt x="73472" y="72646"/>
                    <a:pt x="93454" y="71783"/>
                  </a:cubicBezTo>
                  <a:close/>
                  <a:moveTo>
                    <a:pt x="285389" y="68759"/>
                  </a:moveTo>
                  <a:cubicBezTo>
                    <a:pt x="312176" y="53856"/>
                    <a:pt x="507460" y="37225"/>
                    <a:pt x="558225" y="32906"/>
                  </a:cubicBezTo>
                  <a:lnTo>
                    <a:pt x="566650" y="43813"/>
                  </a:lnTo>
                  <a:cubicBezTo>
                    <a:pt x="580151" y="67355"/>
                    <a:pt x="560817" y="213251"/>
                    <a:pt x="553796" y="237981"/>
                  </a:cubicBezTo>
                  <a:cubicBezTo>
                    <a:pt x="538567" y="292301"/>
                    <a:pt x="489422" y="345001"/>
                    <a:pt x="433796" y="346513"/>
                  </a:cubicBezTo>
                  <a:cubicBezTo>
                    <a:pt x="425371" y="346837"/>
                    <a:pt x="336478" y="336362"/>
                    <a:pt x="330322" y="333986"/>
                  </a:cubicBezTo>
                  <a:cubicBezTo>
                    <a:pt x="313040" y="326966"/>
                    <a:pt x="275128" y="315627"/>
                    <a:pt x="268647" y="279018"/>
                  </a:cubicBezTo>
                  <a:cubicBezTo>
                    <a:pt x="266703" y="268219"/>
                    <a:pt x="275884" y="188845"/>
                    <a:pt x="279124" y="175346"/>
                  </a:cubicBezTo>
                  <a:cubicBezTo>
                    <a:pt x="287009" y="142841"/>
                    <a:pt x="282905" y="104396"/>
                    <a:pt x="285389" y="68759"/>
                  </a:cubicBezTo>
                  <a:close/>
                  <a:moveTo>
                    <a:pt x="100366" y="360660"/>
                  </a:moveTo>
                  <a:cubicBezTo>
                    <a:pt x="103391" y="446405"/>
                    <a:pt x="100258" y="585822"/>
                    <a:pt x="89025" y="671891"/>
                  </a:cubicBezTo>
                  <a:cubicBezTo>
                    <a:pt x="78116" y="755477"/>
                    <a:pt x="93346" y="760876"/>
                    <a:pt x="156208" y="760336"/>
                  </a:cubicBezTo>
                  <a:cubicBezTo>
                    <a:pt x="179322" y="760120"/>
                    <a:pt x="229223" y="768760"/>
                    <a:pt x="272428" y="767680"/>
                  </a:cubicBezTo>
                  <a:cubicBezTo>
                    <a:pt x="293598" y="767140"/>
                    <a:pt x="287981" y="763792"/>
                    <a:pt x="301267" y="773295"/>
                  </a:cubicBezTo>
                  <a:cubicBezTo>
                    <a:pt x="312716" y="756449"/>
                    <a:pt x="334102" y="767680"/>
                    <a:pt x="375686" y="763468"/>
                  </a:cubicBezTo>
                  <a:cubicBezTo>
                    <a:pt x="401933" y="760768"/>
                    <a:pt x="426451" y="760660"/>
                    <a:pt x="454534" y="758932"/>
                  </a:cubicBezTo>
                  <a:cubicBezTo>
                    <a:pt x="488342" y="756773"/>
                    <a:pt x="506919" y="765628"/>
                    <a:pt x="525389" y="764440"/>
                  </a:cubicBezTo>
                  <a:cubicBezTo>
                    <a:pt x="543319" y="763360"/>
                    <a:pt x="588144" y="759040"/>
                    <a:pt x="601861" y="771351"/>
                  </a:cubicBezTo>
                  <a:cubicBezTo>
                    <a:pt x="602401" y="771783"/>
                    <a:pt x="603049" y="773079"/>
                    <a:pt x="603805" y="773943"/>
                  </a:cubicBezTo>
                  <a:cubicBezTo>
                    <a:pt x="633508" y="770380"/>
                    <a:pt x="704795" y="776751"/>
                    <a:pt x="713544" y="714656"/>
                  </a:cubicBezTo>
                  <a:cubicBezTo>
                    <a:pt x="718945" y="676427"/>
                    <a:pt x="711924" y="698457"/>
                    <a:pt x="724345" y="665952"/>
                  </a:cubicBezTo>
                  <a:lnTo>
                    <a:pt x="738711" y="474375"/>
                  </a:lnTo>
                  <a:cubicBezTo>
                    <a:pt x="745084" y="452993"/>
                    <a:pt x="739575" y="468867"/>
                    <a:pt x="745624" y="460984"/>
                  </a:cubicBezTo>
                  <a:cubicBezTo>
                    <a:pt x="747244" y="501805"/>
                    <a:pt x="735255" y="574807"/>
                    <a:pt x="752320" y="617248"/>
                  </a:cubicBezTo>
                  <a:cubicBezTo>
                    <a:pt x="756965" y="628911"/>
                    <a:pt x="757289" y="625887"/>
                    <a:pt x="764526" y="630207"/>
                  </a:cubicBezTo>
                  <a:lnTo>
                    <a:pt x="771438" y="615736"/>
                  </a:lnTo>
                  <a:cubicBezTo>
                    <a:pt x="753076" y="609256"/>
                    <a:pt x="751780" y="598133"/>
                    <a:pt x="751132" y="553533"/>
                  </a:cubicBezTo>
                  <a:cubicBezTo>
                    <a:pt x="750592" y="524267"/>
                    <a:pt x="754372" y="498781"/>
                    <a:pt x="755345" y="470811"/>
                  </a:cubicBezTo>
                  <a:cubicBezTo>
                    <a:pt x="757289" y="410012"/>
                    <a:pt x="755129" y="354504"/>
                    <a:pt x="754913" y="294137"/>
                  </a:cubicBezTo>
                  <a:cubicBezTo>
                    <a:pt x="843590" y="267463"/>
                    <a:pt x="833869" y="169515"/>
                    <a:pt x="842185" y="87981"/>
                  </a:cubicBezTo>
                  <a:cubicBezTo>
                    <a:pt x="843590" y="75022"/>
                    <a:pt x="840781" y="56880"/>
                    <a:pt x="838513" y="44569"/>
                  </a:cubicBezTo>
                  <a:cubicBezTo>
                    <a:pt x="837325" y="38521"/>
                    <a:pt x="833869" y="29666"/>
                    <a:pt x="833328" y="24482"/>
                  </a:cubicBezTo>
                  <a:cubicBezTo>
                    <a:pt x="831816" y="11307"/>
                    <a:pt x="830844" y="17895"/>
                    <a:pt x="839701" y="10659"/>
                  </a:cubicBezTo>
                  <a:cubicBezTo>
                    <a:pt x="814535" y="9903"/>
                    <a:pt x="827496" y="3640"/>
                    <a:pt x="809674" y="292"/>
                  </a:cubicBezTo>
                  <a:cubicBezTo>
                    <a:pt x="799953" y="-1544"/>
                    <a:pt x="787532" y="5800"/>
                    <a:pt x="777703" y="7636"/>
                  </a:cubicBezTo>
                  <a:cubicBezTo>
                    <a:pt x="758477" y="11199"/>
                    <a:pt x="678333" y="5260"/>
                    <a:pt x="616227" y="11199"/>
                  </a:cubicBezTo>
                  <a:cubicBezTo>
                    <a:pt x="594948" y="13251"/>
                    <a:pt x="560709" y="14115"/>
                    <a:pt x="540079" y="17463"/>
                  </a:cubicBezTo>
                  <a:cubicBezTo>
                    <a:pt x="461231" y="30638"/>
                    <a:pt x="437144" y="19407"/>
                    <a:pt x="317036" y="43597"/>
                  </a:cubicBezTo>
                  <a:cubicBezTo>
                    <a:pt x="272104" y="52668"/>
                    <a:pt x="5857" y="28046"/>
                    <a:pt x="132" y="56988"/>
                  </a:cubicBezTo>
                  <a:cubicBezTo>
                    <a:pt x="-1164" y="63359"/>
                    <a:pt x="7477" y="70163"/>
                    <a:pt x="8341" y="89169"/>
                  </a:cubicBezTo>
                  <a:cubicBezTo>
                    <a:pt x="11473" y="153640"/>
                    <a:pt x="456" y="224914"/>
                    <a:pt x="4885" y="291977"/>
                  </a:cubicBezTo>
                  <a:cubicBezTo>
                    <a:pt x="8557" y="346081"/>
                    <a:pt x="49277" y="361740"/>
                    <a:pt x="100366" y="36066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>
              <a:extLst>
                <a:ext uri="{FF2B5EF4-FFF2-40B4-BE49-F238E27FC236}">
                  <a16:creationId xmlns:a16="http://schemas.microsoft.com/office/drawing/2014/main" id="{4163B9B3-7FB8-D2A6-D706-3151255E85F9}"/>
                </a:ext>
              </a:extLst>
            </p:cNvPr>
            <p:cNvSpPr/>
            <p:nvPr/>
          </p:nvSpPr>
          <p:spPr>
            <a:xfrm>
              <a:off x="9057422" y="1604876"/>
              <a:ext cx="30402" cy="184449"/>
            </a:xfrm>
            <a:custGeom>
              <a:avLst/>
              <a:gdLst>
                <a:gd name="connsiteX0" fmla="*/ 4741 w 30402"/>
                <a:gd name="connsiteY0" fmla="*/ 184449 h 184449"/>
                <a:gd name="connsiteX1" fmla="*/ 28719 w 30402"/>
                <a:gd name="connsiteY1" fmla="*/ 49136 h 184449"/>
                <a:gd name="connsiteX2" fmla="*/ 22022 w 30402"/>
                <a:gd name="connsiteY2" fmla="*/ 0 h 184449"/>
                <a:gd name="connsiteX3" fmla="*/ 7657 w 30402"/>
                <a:gd name="connsiteY3" fmla="*/ 145897 h 184449"/>
                <a:gd name="connsiteX4" fmla="*/ 4741 w 30402"/>
                <a:gd name="connsiteY4" fmla="*/ 184449 h 18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02" h="184449">
                  <a:moveTo>
                    <a:pt x="4741" y="184449"/>
                  </a:moveTo>
                  <a:cubicBezTo>
                    <a:pt x="28503" y="144169"/>
                    <a:pt x="27099" y="92549"/>
                    <a:pt x="28719" y="49136"/>
                  </a:cubicBezTo>
                  <a:cubicBezTo>
                    <a:pt x="30339" y="3240"/>
                    <a:pt x="33580" y="5508"/>
                    <a:pt x="22022" y="0"/>
                  </a:cubicBezTo>
                  <a:cubicBezTo>
                    <a:pt x="11653" y="14363"/>
                    <a:pt x="23535" y="88013"/>
                    <a:pt x="7657" y="145897"/>
                  </a:cubicBezTo>
                  <a:cubicBezTo>
                    <a:pt x="2040" y="166739"/>
                    <a:pt x="-4764" y="171491"/>
                    <a:pt x="4741" y="184449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>
              <a:extLst>
                <a:ext uri="{FF2B5EF4-FFF2-40B4-BE49-F238E27FC236}">
                  <a16:creationId xmlns:a16="http://schemas.microsoft.com/office/drawing/2014/main" id="{77D6CB76-8142-F38A-E255-4C3DF6217260}"/>
                </a:ext>
              </a:extLst>
            </p:cNvPr>
            <p:cNvSpPr/>
            <p:nvPr/>
          </p:nvSpPr>
          <p:spPr>
            <a:xfrm>
              <a:off x="8899289" y="2110601"/>
              <a:ext cx="108219" cy="146436"/>
            </a:xfrm>
            <a:custGeom>
              <a:avLst/>
              <a:gdLst>
                <a:gd name="connsiteX0" fmla="*/ 4313 w 108219"/>
                <a:gd name="connsiteY0" fmla="*/ 146436 h 146436"/>
                <a:gd name="connsiteX1" fmla="*/ 108220 w 108219"/>
                <a:gd name="connsiteY1" fmla="*/ 41685 h 146436"/>
                <a:gd name="connsiteX2" fmla="*/ 61559 w 108219"/>
                <a:gd name="connsiteY2" fmla="*/ 87797 h 146436"/>
                <a:gd name="connsiteX3" fmla="*/ 33908 w 108219"/>
                <a:gd name="connsiteY3" fmla="*/ 109935 h 146436"/>
                <a:gd name="connsiteX4" fmla="*/ 6689 w 108219"/>
                <a:gd name="connsiteY4" fmla="*/ 128186 h 146436"/>
                <a:gd name="connsiteX5" fmla="*/ 38661 w 108219"/>
                <a:gd name="connsiteY5" fmla="*/ 73218 h 146436"/>
                <a:gd name="connsiteX6" fmla="*/ 52486 w 108219"/>
                <a:gd name="connsiteY6" fmla="*/ 62311 h 146436"/>
                <a:gd name="connsiteX7" fmla="*/ 100227 w 108219"/>
                <a:gd name="connsiteY7" fmla="*/ 0 h 146436"/>
                <a:gd name="connsiteX8" fmla="*/ 71604 w 108219"/>
                <a:gd name="connsiteY8" fmla="*/ 27322 h 146436"/>
                <a:gd name="connsiteX9" fmla="*/ 46761 w 108219"/>
                <a:gd name="connsiteY9" fmla="*/ 56588 h 146436"/>
                <a:gd name="connsiteX10" fmla="*/ 5285 w 108219"/>
                <a:gd name="connsiteY10" fmla="*/ 135097 h 146436"/>
                <a:gd name="connsiteX11" fmla="*/ 4313 w 108219"/>
                <a:gd name="connsiteY11" fmla="*/ 146436 h 14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19" h="146436">
                  <a:moveTo>
                    <a:pt x="4313" y="146436"/>
                  </a:moveTo>
                  <a:cubicBezTo>
                    <a:pt x="27644" y="113931"/>
                    <a:pt x="92342" y="75162"/>
                    <a:pt x="108220" y="41685"/>
                  </a:cubicBezTo>
                  <a:cubicBezTo>
                    <a:pt x="98715" y="46004"/>
                    <a:pt x="72576" y="77862"/>
                    <a:pt x="61559" y="87797"/>
                  </a:cubicBezTo>
                  <a:cubicBezTo>
                    <a:pt x="51730" y="96760"/>
                    <a:pt x="44061" y="101404"/>
                    <a:pt x="33908" y="109935"/>
                  </a:cubicBezTo>
                  <a:cubicBezTo>
                    <a:pt x="19759" y="122030"/>
                    <a:pt x="22351" y="122246"/>
                    <a:pt x="6689" y="128186"/>
                  </a:cubicBezTo>
                  <a:cubicBezTo>
                    <a:pt x="10794" y="105724"/>
                    <a:pt x="21055" y="89417"/>
                    <a:pt x="38661" y="73218"/>
                  </a:cubicBezTo>
                  <a:cubicBezTo>
                    <a:pt x="43521" y="68575"/>
                    <a:pt x="47194" y="67279"/>
                    <a:pt x="52486" y="62311"/>
                  </a:cubicBezTo>
                  <a:cubicBezTo>
                    <a:pt x="63827" y="51512"/>
                    <a:pt x="92882" y="14579"/>
                    <a:pt x="100227" y="0"/>
                  </a:cubicBezTo>
                  <a:cubicBezTo>
                    <a:pt x="87482" y="1836"/>
                    <a:pt x="78625" y="18359"/>
                    <a:pt x="71604" y="27322"/>
                  </a:cubicBezTo>
                  <a:cubicBezTo>
                    <a:pt x="63287" y="37905"/>
                    <a:pt x="56590" y="46436"/>
                    <a:pt x="46761" y="56588"/>
                  </a:cubicBezTo>
                  <a:cubicBezTo>
                    <a:pt x="-19557" y="124406"/>
                    <a:pt x="3557" y="115767"/>
                    <a:pt x="5285" y="135097"/>
                  </a:cubicBezTo>
                  <a:cubicBezTo>
                    <a:pt x="5393" y="136069"/>
                    <a:pt x="3881" y="141469"/>
                    <a:pt x="4313" y="14643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>
              <a:extLst>
                <a:ext uri="{FF2B5EF4-FFF2-40B4-BE49-F238E27FC236}">
                  <a16:creationId xmlns:a16="http://schemas.microsoft.com/office/drawing/2014/main" id="{D055FE2F-6576-F486-3303-9AC65770835D}"/>
                </a:ext>
              </a:extLst>
            </p:cNvPr>
            <p:cNvSpPr/>
            <p:nvPr/>
          </p:nvSpPr>
          <p:spPr>
            <a:xfrm>
              <a:off x="9338907" y="1584034"/>
              <a:ext cx="22561" cy="123758"/>
            </a:xfrm>
            <a:custGeom>
              <a:avLst/>
              <a:gdLst>
                <a:gd name="connsiteX0" fmla="*/ 1708 w 22561"/>
                <a:gd name="connsiteY0" fmla="*/ 123758 h 123758"/>
                <a:gd name="connsiteX1" fmla="*/ 12185 w 22561"/>
                <a:gd name="connsiteY1" fmla="*/ 56264 h 123758"/>
                <a:gd name="connsiteX2" fmla="*/ 19530 w 22561"/>
                <a:gd name="connsiteY2" fmla="*/ 26350 h 123758"/>
                <a:gd name="connsiteX3" fmla="*/ 10025 w 22561"/>
                <a:gd name="connsiteY3" fmla="*/ 0 h 123758"/>
                <a:gd name="connsiteX4" fmla="*/ 1708 w 22561"/>
                <a:gd name="connsiteY4" fmla="*/ 123758 h 123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1" h="123758">
                  <a:moveTo>
                    <a:pt x="1708" y="123758"/>
                  </a:moveTo>
                  <a:cubicBezTo>
                    <a:pt x="8729" y="114147"/>
                    <a:pt x="5920" y="86069"/>
                    <a:pt x="12185" y="56264"/>
                  </a:cubicBezTo>
                  <a:cubicBezTo>
                    <a:pt x="14885" y="43521"/>
                    <a:pt x="17153" y="37581"/>
                    <a:pt x="19530" y="26350"/>
                  </a:cubicBezTo>
                  <a:cubicBezTo>
                    <a:pt x="23634" y="6264"/>
                    <a:pt x="26010" y="2160"/>
                    <a:pt x="10025" y="0"/>
                  </a:cubicBezTo>
                  <a:cubicBezTo>
                    <a:pt x="4624" y="11123"/>
                    <a:pt x="-3585" y="111339"/>
                    <a:pt x="1708" y="123758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695CB9A5-1455-A1C7-C5B2-8F17D9304C02}"/>
                </a:ext>
              </a:extLst>
            </p:cNvPr>
            <p:cNvSpPr/>
            <p:nvPr/>
          </p:nvSpPr>
          <p:spPr>
            <a:xfrm>
              <a:off x="8644403" y="1629714"/>
              <a:ext cx="17362" cy="91900"/>
            </a:xfrm>
            <a:custGeom>
              <a:avLst/>
              <a:gdLst>
                <a:gd name="connsiteX0" fmla="*/ 17363 w 17362"/>
                <a:gd name="connsiteY0" fmla="*/ 80994 h 91900"/>
                <a:gd name="connsiteX1" fmla="*/ 8074 w 17362"/>
                <a:gd name="connsiteY1" fmla="*/ 0 h 91900"/>
                <a:gd name="connsiteX2" fmla="*/ 7318 w 17362"/>
                <a:gd name="connsiteY2" fmla="*/ 91901 h 91900"/>
                <a:gd name="connsiteX3" fmla="*/ 17363 w 17362"/>
                <a:gd name="connsiteY3" fmla="*/ 80994 h 9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2" h="91900">
                  <a:moveTo>
                    <a:pt x="17363" y="80994"/>
                  </a:moveTo>
                  <a:cubicBezTo>
                    <a:pt x="7426" y="48380"/>
                    <a:pt x="24924" y="17927"/>
                    <a:pt x="8074" y="0"/>
                  </a:cubicBezTo>
                  <a:cubicBezTo>
                    <a:pt x="-2835" y="12203"/>
                    <a:pt x="-2295" y="76458"/>
                    <a:pt x="7318" y="91901"/>
                  </a:cubicBezTo>
                  <a:lnTo>
                    <a:pt x="17363" y="80994"/>
                  </a:ln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6A42DC7C-DB5D-C52F-ABB0-09C51B636A33}"/>
                </a:ext>
              </a:extLst>
            </p:cNvPr>
            <p:cNvSpPr/>
            <p:nvPr/>
          </p:nvSpPr>
          <p:spPr>
            <a:xfrm>
              <a:off x="8725594" y="1928419"/>
              <a:ext cx="10375" cy="85993"/>
            </a:xfrm>
            <a:custGeom>
              <a:avLst/>
              <a:gdLst>
                <a:gd name="connsiteX0" fmla="*/ 3030 w 10375"/>
                <a:gd name="connsiteY0" fmla="*/ 85421 h 85993"/>
                <a:gd name="connsiteX1" fmla="*/ 10159 w 10375"/>
                <a:gd name="connsiteY1" fmla="*/ 76026 h 85993"/>
                <a:gd name="connsiteX2" fmla="*/ 10375 w 10375"/>
                <a:gd name="connsiteY2" fmla="*/ 11339 h 85993"/>
                <a:gd name="connsiteX3" fmla="*/ 5731 w 10375"/>
                <a:gd name="connsiteY3" fmla="*/ 0 h 85993"/>
                <a:gd name="connsiteX4" fmla="*/ 3030 w 10375"/>
                <a:gd name="connsiteY4" fmla="*/ 85421 h 8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5" h="85993">
                  <a:moveTo>
                    <a:pt x="3030" y="85421"/>
                  </a:moveTo>
                  <a:cubicBezTo>
                    <a:pt x="7243" y="83477"/>
                    <a:pt x="10699" y="92009"/>
                    <a:pt x="10159" y="76026"/>
                  </a:cubicBezTo>
                  <a:lnTo>
                    <a:pt x="10375" y="11339"/>
                  </a:lnTo>
                  <a:cubicBezTo>
                    <a:pt x="8647" y="-5400"/>
                    <a:pt x="9295" y="4644"/>
                    <a:pt x="5731" y="0"/>
                  </a:cubicBezTo>
                  <a:cubicBezTo>
                    <a:pt x="-2370" y="19654"/>
                    <a:pt x="-534" y="62095"/>
                    <a:pt x="3030" y="8542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FC632B76-6284-D206-A921-8B62E75A30A4}"/>
                </a:ext>
              </a:extLst>
            </p:cNvPr>
            <p:cNvSpPr/>
            <p:nvPr/>
          </p:nvSpPr>
          <p:spPr>
            <a:xfrm>
              <a:off x="9113792" y="2248778"/>
              <a:ext cx="48873" cy="14441"/>
            </a:xfrm>
            <a:custGeom>
              <a:avLst/>
              <a:gdLst>
                <a:gd name="connsiteX0" fmla="*/ 48497 w 48873"/>
                <a:gd name="connsiteY0" fmla="*/ 1995 h 14441"/>
                <a:gd name="connsiteX1" fmla="*/ 0 w 48873"/>
                <a:gd name="connsiteY1" fmla="*/ 1995 h 14441"/>
                <a:gd name="connsiteX2" fmla="*/ 23654 w 48873"/>
                <a:gd name="connsiteY2" fmla="*/ 14414 h 14441"/>
                <a:gd name="connsiteX3" fmla="*/ 48497 w 48873"/>
                <a:gd name="connsiteY3" fmla="*/ 1995 h 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73" h="14441">
                  <a:moveTo>
                    <a:pt x="48497" y="1995"/>
                  </a:moveTo>
                  <a:cubicBezTo>
                    <a:pt x="43528" y="267"/>
                    <a:pt x="6805" y="-1461"/>
                    <a:pt x="0" y="1995"/>
                  </a:cubicBezTo>
                  <a:cubicBezTo>
                    <a:pt x="6589" y="12578"/>
                    <a:pt x="-4428" y="13982"/>
                    <a:pt x="23654" y="14414"/>
                  </a:cubicBezTo>
                  <a:cubicBezTo>
                    <a:pt x="56490" y="14954"/>
                    <a:pt x="47417" y="7287"/>
                    <a:pt x="48497" y="1995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2014C56E-3E19-631A-234C-54C5CBDE1301}"/>
                </a:ext>
              </a:extLst>
            </p:cNvPr>
            <p:cNvSpPr/>
            <p:nvPr/>
          </p:nvSpPr>
          <p:spPr>
            <a:xfrm>
              <a:off x="8701025" y="1642241"/>
              <a:ext cx="18002" cy="55075"/>
            </a:xfrm>
            <a:custGeom>
              <a:avLst/>
              <a:gdLst>
                <a:gd name="connsiteX0" fmla="*/ 13667 w 18002"/>
                <a:gd name="connsiteY0" fmla="*/ 55076 h 55075"/>
                <a:gd name="connsiteX1" fmla="*/ 8590 w 18002"/>
                <a:gd name="connsiteY1" fmla="*/ 0 h 55075"/>
                <a:gd name="connsiteX2" fmla="*/ 2649 w 18002"/>
                <a:gd name="connsiteY2" fmla="*/ 28186 h 55075"/>
                <a:gd name="connsiteX3" fmla="*/ 13667 w 18002"/>
                <a:gd name="connsiteY3" fmla="*/ 55076 h 5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" h="55075">
                  <a:moveTo>
                    <a:pt x="13667" y="55076"/>
                  </a:moveTo>
                  <a:cubicBezTo>
                    <a:pt x="23604" y="44600"/>
                    <a:pt x="14099" y="15335"/>
                    <a:pt x="8590" y="0"/>
                  </a:cubicBezTo>
                  <a:cubicBezTo>
                    <a:pt x="-3723" y="6156"/>
                    <a:pt x="57" y="8963"/>
                    <a:pt x="2649" y="28186"/>
                  </a:cubicBezTo>
                  <a:cubicBezTo>
                    <a:pt x="4594" y="42225"/>
                    <a:pt x="7186" y="47516"/>
                    <a:pt x="13667" y="55076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62236B93-0CDA-E36C-5C05-BC42D02E755A}"/>
                </a:ext>
              </a:extLst>
            </p:cNvPr>
            <p:cNvSpPr/>
            <p:nvPr/>
          </p:nvSpPr>
          <p:spPr>
            <a:xfrm>
              <a:off x="8764213" y="1920104"/>
              <a:ext cx="8353" cy="69901"/>
            </a:xfrm>
            <a:custGeom>
              <a:avLst/>
              <a:gdLst>
                <a:gd name="connsiteX0" fmla="*/ 4376 w 8353"/>
                <a:gd name="connsiteY0" fmla="*/ 0 h 69901"/>
                <a:gd name="connsiteX1" fmla="*/ 7292 w 8353"/>
                <a:gd name="connsiteY1" fmla="*/ 69871 h 69901"/>
                <a:gd name="connsiteX2" fmla="*/ 7832 w 8353"/>
                <a:gd name="connsiteY2" fmla="*/ 19546 h 69901"/>
                <a:gd name="connsiteX3" fmla="*/ 4376 w 8353"/>
                <a:gd name="connsiteY3" fmla="*/ 0 h 6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3" h="69901">
                  <a:moveTo>
                    <a:pt x="4376" y="0"/>
                  </a:moveTo>
                  <a:cubicBezTo>
                    <a:pt x="-269" y="8207"/>
                    <a:pt x="-3617" y="71490"/>
                    <a:pt x="7292" y="69871"/>
                  </a:cubicBezTo>
                  <a:lnTo>
                    <a:pt x="7832" y="19546"/>
                  </a:lnTo>
                  <a:cubicBezTo>
                    <a:pt x="8804" y="4428"/>
                    <a:pt x="8804" y="6587"/>
                    <a:pt x="4376" y="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236E24BF-917C-391F-F6C8-4E1B8B202D3D}"/>
                </a:ext>
              </a:extLst>
            </p:cNvPr>
            <p:cNvSpPr/>
            <p:nvPr/>
          </p:nvSpPr>
          <p:spPr>
            <a:xfrm>
              <a:off x="9318040" y="1593861"/>
              <a:ext cx="9408" cy="50000"/>
            </a:xfrm>
            <a:custGeom>
              <a:avLst/>
              <a:gdLst>
                <a:gd name="connsiteX0" fmla="*/ 8641 w 9408"/>
                <a:gd name="connsiteY0" fmla="*/ 50000 h 50000"/>
                <a:gd name="connsiteX1" fmla="*/ 0 w 9408"/>
                <a:gd name="connsiteY1" fmla="*/ 0 h 50000"/>
                <a:gd name="connsiteX2" fmla="*/ 8641 w 9408"/>
                <a:gd name="connsiteY2" fmla="*/ 50000 h 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08" h="50000">
                  <a:moveTo>
                    <a:pt x="8641" y="50000"/>
                  </a:moveTo>
                  <a:cubicBezTo>
                    <a:pt x="9937" y="32937"/>
                    <a:pt x="10909" y="7019"/>
                    <a:pt x="0" y="0"/>
                  </a:cubicBezTo>
                  <a:cubicBezTo>
                    <a:pt x="432" y="19330"/>
                    <a:pt x="-216" y="38553"/>
                    <a:pt x="8641" y="5000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5B8D4F0E-E939-8B16-C33A-9C8092A19DEC}"/>
                </a:ext>
              </a:extLst>
            </p:cNvPr>
            <p:cNvSpPr/>
            <p:nvPr/>
          </p:nvSpPr>
          <p:spPr>
            <a:xfrm>
              <a:off x="9147491" y="2217397"/>
              <a:ext cx="19109" cy="14801"/>
            </a:xfrm>
            <a:custGeom>
              <a:avLst/>
              <a:gdLst>
                <a:gd name="connsiteX0" fmla="*/ 0 w 19109"/>
                <a:gd name="connsiteY0" fmla="*/ 14802 h 14801"/>
                <a:gd name="connsiteX1" fmla="*/ 19010 w 19109"/>
                <a:gd name="connsiteY1" fmla="*/ 4327 h 14801"/>
                <a:gd name="connsiteX2" fmla="*/ 5941 w 19109"/>
                <a:gd name="connsiteY2" fmla="*/ 3679 h 14801"/>
                <a:gd name="connsiteX3" fmla="*/ 0 w 19109"/>
                <a:gd name="connsiteY3" fmla="*/ 14802 h 1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09" h="14801">
                  <a:moveTo>
                    <a:pt x="0" y="14802"/>
                  </a:moveTo>
                  <a:cubicBezTo>
                    <a:pt x="13069" y="12642"/>
                    <a:pt x="11557" y="13182"/>
                    <a:pt x="19010" y="4327"/>
                  </a:cubicBezTo>
                  <a:cubicBezTo>
                    <a:pt x="18794" y="4327"/>
                    <a:pt x="21818" y="-4961"/>
                    <a:pt x="5941" y="3679"/>
                  </a:cubicBezTo>
                  <a:cubicBezTo>
                    <a:pt x="-2268" y="8214"/>
                    <a:pt x="756" y="7242"/>
                    <a:pt x="0" y="14802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86CEF665-A997-9D7C-9BBB-5FCF1D7BFB80}"/>
                </a:ext>
              </a:extLst>
            </p:cNvPr>
            <p:cNvSpPr/>
            <p:nvPr/>
          </p:nvSpPr>
          <p:spPr>
            <a:xfrm>
              <a:off x="9032459" y="1651632"/>
              <a:ext cx="15877" cy="13503"/>
            </a:xfrm>
            <a:custGeom>
              <a:avLst/>
              <a:gdLst>
                <a:gd name="connsiteX0" fmla="*/ 0 w 15877"/>
                <a:gd name="connsiteY0" fmla="*/ 4540 h 13503"/>
                <a:gd name="connsiteX1" fmla="*/ 9181 w 15877"/>
                <a:gd name="connsiteY1" fmla="*/ 13503 h 13503"/>
                <a:gd name="connsiteX2" fmla="*/ 15878 w 15877"/>
                <a:gd name="connsiteY2" fmla="*/ 1408 h 13503"/>
                <a:gd name="connsiteX3" fmla="*/ 0 w 15877"/>
                <a:gd name="connsiteY3" fmla="*/ 4540 h 1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77" h="13503">
                  <a:moveTo>
                    <a:pt x="0" y="4540"/>
                  </a:moveTo>
                  <a:lnTo>
                    <a:pt x="9181" y="13503"/>
                  </a:lnTo>
                  <a:lnTo>
                    <a:pt x="15878" y="1408"/>
                  </a:lnTo>
                  <a:cubicBezTo>
                    <a:pt x="6805" y="-428"/>
                    <a:pt x="3456" y="-1399"/>
                    <a:pt x="0" y="4540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E7780CFA-1FD9-08C6-E400-EFB60FFC9D06}"/>
                </a:ext>
              </a:extLst>
            </p:cNvPr>
            <p:cNvSpPr/>
            <p:nvPr/>
          </p:nvSpPr>
          <p:spPr>
            <a:xfrm>
              <a:off x="9013031" y="1622155"/>
              <a:ext cx="11910" cy="11231"/>
            </a:xfrm>
            <a:custGeom>
              <a:avLst/>
              <a:gdLst>
                <a:gd name="connsiteX0" fmla="*/ 8411 w 11910"/>
                <a:gd name="connsiteY0" fmla="*/ 11231 h 11231"/>
                <a:gd name="connsiteX1" fmla="*/ 4307 w 11910"/>
                <a:gd name="connsiteY1" fmla="*/ 0 h 11231"/>
                <a:gd name="connsiteX2" fmla="*/ 8411 w 11910"/>
                <a:gd name="connsiteY2" fmla="*/ 11231 h 11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10" h="11231">
                  <a:moveTo>
                    <a:pt x="8411" y="11231"/>
                  </a:moveTo>
                  <a:cubicBezTo>
                    <a:pt x="13380" y="-1512"/>
                    <a:pt x="13920" y="6048"/>
                    <a:pt x="4307" y="0"/>
                  </a:cubicBezTo>
                  <a:cubicBezTo>
                    <a:pt x="-1850" y="11339"/>
                    <a:pt x="-2174" y="6479"/>
                    <a:pt x="8411" y="11231"/>
                  </a:cubicBezTo>
                  <a:close/>
                </a:path>
              </a:pathLst>
            </a:custGeom>
            <a:solidFill>
              <a:srgbClr val="292929"/>
            </a:solidFill>
            <a:ln w="1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6145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B61EAD-2978-F931-746C-86BAD3318BD2}"/>
              </a:ext>
            </a:extLst>
          </p:cNvPr>
          <p:cNvSpPr txBox="1"/>
          <p:nvPr/>
        </p:nvSpPr>
        <p:spPr>
          <a:xfrm>
            <a:off x="666750" y="5644634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51262680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</Words>
  <Application>Microsoft Office PowerPoint</Application>
  <PresentationFormat>宽屏</PresentationFormat>
  <Paragraphs>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100+教育教学 电子商务 花卉简约手绘ppt图标</dc:title>
  <dc:creator>51PPT模板网</dc:creator>
  <cp:keywords>www.51pptmoban.com</cp:keywords>
  <dc:description>www.51pptmoban.com</dc:description>
  <cp:lastModifiedBy>Win user</cp:lastModifiedBy>
  <cp:revision>26</cp:revision>
  <dcterms:created xsi:type="dcterms:W3CDTF">2021-04-06T05:30:10Z</dcterms:created>
  <dcterms:modified xsi:type="dcterms:W3CDTF">2022-08-09T14:17:41Z</dcterms:modified>
</cp:coreProperties>
</file>